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 id="2147483684" r:id="rId4"/>
  </p:sldMasterIdLst>
  <p:notesMasterIdLst>
    <p:notesMasterId r:id="rId36"/>
  </p:notesMasterIdLst>
  <p:sldIdLst>
    <p:sldId id="283" r:id="rId5"/>
    <p:sldId id="261" r:id="rId6"/>
    <p:sldId id="288" r:id="rId7"/>
    <p:sldId id="289" r:id="rId8"/>
    <p:sldId id="271" r:id="rId9"/>
    <p:sldId id="285" r:id="rId10"/>
    <p:sldId id="290" r:id="rId11"/>
    <p:sldId id="291" r:id="rId12"/>
    <p:sldId id="292" r:id="rId13"/>
    <p:sldId id="293" r:id="rId14"/>
    <p:sldId id="297" r:id="rId15"/>
    <p:sldId id="294" r:id="rId16"/>
    <p:sldId id="296" r:id="rId17"/>
    <p:sldId id="295" r:id="rId18"/>
    <p:sldId id="298" r:id="rId19"/>
    <p:sldId id="279" r:id="rId20"/>
    <p:sldId id="299" r:id="rId21"/>
    <p:sldId id="300" r:id="rId22"/>
    <p:sldId id="301" r:id="rId23"/>
    <p:sldId id="302" r:id="rId24"/>
    <p:sldId id="304" r:id="rId25"/>
    <p:sldId id="303" r:id="rId26"/>
    <p:sldId id="305" r:id="rId27"/>
    <p:sldId id="306" r:id="rId28"/>
    <p:sldId id="307" r:id="rId29"/>
    <p:sldId id="308" r:id="rId30"/>
    <p:sldId id="309" r:id="rId31"/>
    <p:sldId id="345" r:id="rId32"/>
    <p:sldId id="347" r:id="rId33"/>
    <p:sldId id="348" r:id="rId34"/>
    <p:sldId id="349" r:id="rId35"/>
  </p:sldIdLst>
  <p:sldSz cx="18288000" cy="10287000"/>
  <p:notesSz cx="6858000" cy="9144000"/>
  <p:embeddedFontLst>
    <p:embeddedFont>
      <p:font typeface="等线 Light" panose="020B0503020204020204" pitchFamily="2" charset="-122"/>
      <p:regular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FAF2"/>
    <a:srgbClr val="F9D047"/>
    <a:srgbClr val="FEF5DA"/>
    <a:srgbClr val="FBE18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22" autoAdjust="0"/>
  </p:normalViewPr>
  <p:slideViewPr>
    <p:cSldViewPr>
      <p:cViewPr varScale="1">
        <p:scale>
          <a:sx n="70" d="100"/>
          <a:sy n="70" d="100"/>
        </p:scale>
        <p:origin x="810"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1.fntdata"/><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6E4901-1FC3-488B-AF17-8DFB2AD6C6B5}" type="datetimeFigureOut">
              <a:rPr lang="en-US" smtClean="0"/>
              <a:t>9/26/2025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51CA1A-9ED4-4BB3-BC76-70B279893CBF}" type="slidenum">
              <a:rPr lang="en-US" smtClean="0"/>
              <a:t>‹#›</a:t>
            </a:fld>
            <a:endParaRPr lang="en-US"/>
          </a:p>
        </p:txBody>
      </p:sp>
    </p:spTree>
    <p:extLst>
      <p:ext uri="{BB962C8B-B14F-4D97-AF65-F5344CB8AC3E}">
        <p14:creationId xmlns:p14="http://schemas.microsoft.com/office/powerpoint/2010/main" val="15829866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a:t>Để</a:t>
            </a:r>
            <a:r>
              <a:rPr lang="en-US" b="1" dirty="0"/>
              <a:t> </a:t>
            </a:r>
            <a:r>
              <a:rPr lang="en-US" b="1" dirty="0" err="1"/>
              <a:t>hiển</a:t>
            </a:r>
            <a:r>
              <a:rPr lang="en-US" b="1" baseline="0" dirty="0"/>
              <a:t> </a:t>
            </a:r>
            <a:r>
              <a:rPr lang="en-US" b="1" baseline="0" dirty="0" err="1"/>
              <a:t>thị</a:t>
            </a:r>
            <a:r>
              <a:rPr lang="en-US" b="1" baseline="0" dirty="0"/>
              <a:t> </a:t>
            </a:r>
            <a:r>
              <a:rPr lang="en-US" b="1" baseline="0" dirty="0" err="1"/>
              <a:t>đáp</a:t>
            </a:r>
            <a:r>
              <a:rPr lang="en-US" b="1" baseline="0" dirty="0"/>
              <a:t> </a:t>
            </a:r>
            <a:r>
              <a:rPr lang="en-US" b="1" baseline="0" dirty="0" err="1"/>
              <a:t>án</a:t>
            </a:r>
            <a:r>
              <a:rPr lang="en-US" b="1" baseline="0" dirty="0"/>
              <a:t>, </a:t>
            </a:r>
            <a:r>
              <a:rPr lang="en-US" b="1" baseline="0" dirty="0" err="1"/>
              <a:t>các</a:t>
            </a:r>
            <a:r>
              <a:rPr lang="en-US" b="1" baseline="0" dirty="0"/>
              <a:t> </a:t>
            </a:r>
            <a:r>
              <a:rPr lang="en-US" b="1" baseline="0" dirty="0" err="1"/>
              <a:t>thầy</a:t>
            </a:r>
            <a:r>
              <a:rPr lang="en-US" b="1" baseline="0" dirty="0"/>
              <a:t> </a:t>
            </a:r>
            <a:r>
              <a:rPr lang="en-US" b="1" baseline="0" dirty="0" err="1"/>
              <a:t>cô</a:t>
            </a:r>
            <a:r>
              <a:rPr lang="en-US" b="1" baseline="0" dirty="0"/>
              <a:t> </a:t>
            </a:r>
            <a:r>
              <a:rPr lang="en-US" b="1" baseline="0" dirty="0" err="1"/>
              <a:t>bấm</a:t>
            </a:r>
            <a:r>
              <a:rPr lang="en-US" b="1" baseline="0" dirty="0"/>
              <a:t> </a:t>
            </a:r>
            <a:r>
              <a:rPr lang="en-US" b="1" baseline="0"/>
              <a:t>vào</a:t>
            </a:r>
            <a:r>
              <a:rPr lang="en-US" b="1" baseline="0" dirty="0"/>
              <a:t> </a:t>
            </a:r>
            <a:r>
              <a:rPr lang="en-US" b="1" baseline="0" dirty="0" err="1"/>
              <a:t>chữ</a:t>
            </a:r>
            <a:r>
              <a:rPr lang="en-US" b="1" baseline="0" dirty="0"/>
              <a:t> </a:t>
            </a:r>
            <a:r>
              <a:rPr lang="en-US" b="1" baseline="0" dirty="0" err="1"/>
              <a:t>cái</a:t>
            </a:r>
            <a:r>
              <a:rPr lang="en-US" b="1" baseline="0" dirty="0"/>
              <a:t> </a:t>
            </a:r>
            <a:r>
              <a:rPr lang="en-US" b="1" baseline="0" dirty="0" err="1"/>
              <a:t>màu</a:t>
            </a:r>
            <a:r>
              <a:rPr lang="en-US" b="1" baseline="0" dirty="0"/>
              <a:t> </a:t>
            </a:r>
            <a:r>
              <a:rPr lang="en-US" b="1" baseline="0" dirty="0" err="1"/>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28</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0787003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a:t>Để</a:t>
            </a:r>
            <a:r>
              <a:rPr lang="en-US" b="1" dirty="0"/>
              <a:t> </a:t>
            </a:r>
            <a:r>
              <a:rPr lang="en-US" b="1" dirty="0" err="1"/>
              <a:t>hiển</a:t>
            </a:r>
            <a:r>
              <a:rPr lang="en-US" b="1" baseline="0" dirty="0"/>
              <a:t> </a:t>
            </a:r>
            <a:r>
              <a:rPr lang="en-US" b="1" baseline="0" dirty="0" err="1"/>
              <a:t>thị</a:t>
            </a:r>
            <a:r>
              <a:rPr lang="en-US" b="1" baseline="0" dirty="0"/>
              <a:t> </a:t>
            </a:r>
            <a:r>
              <a:rPr lang="en-US" b="1" baseline="0" dirty="0" err="1"/>
              <a:t>đáp</a:t>
            </a:r>
            <a:r>
              <a:rPr lang="en-US" b="1" baseline="0" dirty="0"/>
              <a:t> </a:t>
            </a:r>
            <a:r>
              <a:rPr lang="en-US" b="1" baseline="0" dirty="0" err="1"/>
              <a:t>án</a:t>
            </a:r>
            <a:r>
              <a:rPr lang="en-US" b="1" baseline="0" dirty="0"/>
              <a:t>, </a:t>
            </a:r>
            <a:r>
              <a:rPr lang="en-US" b="1" baseline="0" dirty="0" err="1"/>
              <a:t>các</a:t>
            </a:r>
            <a:r>
              <a:rPr lang="en-US" b="1" baseline="0" dirty="0"/>
              <a:t> </a:t>
            </a:r>
            <a:r>
              <a:rPr lang="en-US" b="1" baseline="0" dirty="0" err="1"/>
              <a:t>thầy</a:t>
            </a:r>
            <a:r>
              <a:rPr lang="en-US" b="1" baseline="0" dirty="0"/>
              <a:t> </a:t>
            </a:r>
            <a:r>
              <a:rPr lang="en-US" b="1" baseline="0" dirty="0" err="1"/>
              <a:t>cô</a:t>
            </a:r>
            <a:r>
              <a:rPr lang="en-US" b="1" baseline="0" dirty="0"/>
              <a:t> </a:t>
            </a:r>
            <a:r>
              <a:rPr lang="en-US" b="1" baseline="0" dirty="0" err="1"/>
              <a:t>bấm</a:t>
            </a:r>
            <a:r>
              <a:rPr lang="en-US" b="1" baseline="0" dirty="0"/>
              <a:t> </a:t>
            </a:r>
            <a:r>
              <a:rPr lang="en-US" b="1" baseline="0"/>
              <a:t>vào</a:t>
            </a:r>
            <a:r>
              <a:rPr lang="en-US" b="1" baseline="0" dirty="0"/>
              <a:t> </a:t>
            </a:r>
            <a:r>
              <a:rPr lang="en-US" b="1" baseline="0" dirty="0" err="1"/>
              <a:t>chữ</a:t>
            </a:r>
            <a:r>
              <a:rPr lang="en-US" b="1" baseline="0" dirty="0"/>
              <a:t> </a:t>
            </a:r>
            <a:r>
              <a:rPr lang="en-US" b="1" baseline="0" dirty="0" err="1"/>
              <a:t>cái</a:t>
            </a:r>
            <a:r>
              <a:rPr lang="en-US" b="1" baseline="0" dirty="0"/>
              <a:t> </a:t>
            </a:r>
            <a:r>
              <a:rPr lang="en-US" b="1" baseline="0" dirty="0" err="1"/>
              <a:t>màu</a:t>
            </a:r>
            <a:r>
              <a:rPr lang="en-US" b="1" baseline="0" dirty="0"/>
              <a:t> </a:t>
            </a:r>
            <a:r>
              <a:rPr lang="en-US" b="1" baseline="0" dirty="0" err="1"/>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29</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5321393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a:t>Để</a:t>
            </a:r>
            <a:r>
              <a:rPr lang="en-US" b="1" dirty="0"/>
              <a:t> </a:t>
            </a:r>
            <a:r>
              <a:rPr lang="en-US" b="1" dirty="0" err="1"/>
              <a:t>hiển</a:t>
            </a:r>
            <a:r>
              <a:rPr lang="en-US" b="1" baseline="0" dirty="0"/>
              <a:t> </a:t>
            </a:r>
            <a:r>
              <a:rPr lang="en-US" b="1" baseline="0" dirty="0" err="1"/>
              <a:t>thị</a:t>
            </a:r>
            <a:r>
              <a:rPr lang="en-US" b="1" baseline="0" dirty="0"/>
              <a:t> </a:t>
            </a:r>
            <a:r>
              <a:rPr lang="en-US" b="1" baseline="0" dirty="0" err="1"/>
              <a:t>đáp</a:t>
            </a:r>
            <a:r>
              <a:rPr lang="en-US" b="1" baseline="0" dirty="0"/>
              <a:t> </a:t>
            </a:r>
            <a:r>
              <a:rPr lang="en-US" b="1" baseline="0" dirty="0" err="1"/>
              <a:t>án</a:t>
            </a:r>
            <a:r>
              <a:rPr lang="en-US" b="1" baseline="0" dirty="0"/>
              <a:t>, </a:t>
            </a:r>
            <a:r>
              <a:rPr lang="en-US" b="1" baseline="0" dirty="0" err="1"/>
              <a:t>các</a:t>
            </a:r>
            <a:r>
              <a:rPr lang="en-US" b="1" baseline="0" dirty="0"/>
              <a:t> </a:t>
            </a:r>
            <a:r>
              <a:rPr lang="en-US" b="1" baseline="0" dirty="0" err="1"/>
              <a:t>thầy</a:t>
            </a:r>
            <a:r>
              <a:rPr lang="en-US" b="1" baseline="0" dirty="0"/>
              <a:t> </a:t>
            </a:r>
            <a:r>
              <a:rPr lang="en-US" b="1" baseline="0" dirty="0" err="1"/>
              <a:t>cô</a:t>
            </a:r>
            <a:r>
              <a:rPr lang="en-US" b="1" baseline="0" dirty="0"/>
              <a:t> </a:t>
            </a:r>
            <a:r>
              <a:rPr lang="en-US" b="1" baseline="0" dirty="0" err="1"/>
              <a:t>bấm</a:t>
            </a:r>
            <a:r>
              <a:rPr lang="en-US" b="1" baseline="0" dirty="0"/>
              <a:t> </a:t>
            </a:r>
            <a:r>
              <a:rPr lang="en-US" b="1" baseline="0"/>
              <a:t>vào</a:t>
            </a:r>
            <a:r>
              <a:rPr lang="en-US" b="1" baseline="0" dirty="0"/>
              <a:t> </a:t>
            </a:r>
            <a:r>
              <a:rPr lang="en-US" b="1" baseline="0" dirty="0" err="1"/>
              <a:t>chữ</a:t>
            </a:r>
            <a:r>
              <a:rPr lang="en-US" b="1" baseline="0" dirty="0"/>
              <a:t> </a:t>
            </a:r>
            <a:r>
              <a:rPr lang="en-US" b="1" baseline="0" dirty="0" err="1"/>
              <a:t>cái</a:t>
            </a:r>
            <a:r>
              <a:rPr lang="en-US" b="1" baseline="0" dirty="0"/>
              <a:t> </a:t>
            </a:r>
            <a:r>
              <a:rPr lang="en-US" b="1" baseline="0" dirty="0" err="1"/>
              <a:t>màu</a:t>
            </a:r>
            <a:r>
              <a:rPr lang="en-US" b="1" baseline="0" dirty="0"/>
              <a:t> </a:t>
            </a:r>
            <a:r>
              <a:rPr lang="en-US" b="1" baseline="0" dirty="0" err="1"/>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30</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7029359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a:t>Để</a:t>
            </a:r>
            <a:r>
              <a:rPr lang="en-US" b="1" dirty="0"/>
              <a:t> </a:t>
            </a:r>
            <a:r>
              <a:rPr lang="en-US" b="1" dirty="0" err="1"/>
              <a:t>hiển</a:t>
            </a:r>
            <a:r>
              <a:rPr lang="en-US" b="1" baseline="0" dirty="0"/>
              <a:t> </a:t>
            </a:r>
            <a:r>
              <a:rPr lang="en-US" b="1" baseline="0" dirty="0" err="1"/>
              <a:t>thị</a:t>
            </a:r>
            <a:r>
              <a:rPr lang="en-US" b="1" baseline="0" dirty="0"/>
              <a:t> </a:t>
            </a:r>
            <a:r>
              <a:rPr lang="en-US" b="1" baseline="0" dirty="0" err="1"/>
              <a:t>đáp</a:t>
            </a:r>
            <a:r>
              <a:rPr lang="en-US" b="1" baseline="0" dirty="0"/>
              <a:t> </a:t>
            </a:r>
            <a:r>
              <a:rPr lang="en-US" b="1" baseline="0" dirty="0" err="1"/>
              <a:t>án</a:t>
            </a:r>
            <a:r>
              <a:rPr lang="en-US" b="1" baseline="0" dirty="0"/>
              <a:t>, </a:t>
            </a:r>
            <a:r>
              <a:rPr lang="en-US" b="1" baseline="0" dirty="0" err="1"/>
              <a:t>các</a:t>
            </a:r>
            <a:r>
              <a:rPr lang="en-US" b="1" baseline="0" dirty="0"/>
              <a:t> </a:t>
            </a:r>
            <a:r>
              <a:rPr lang="en-US" b="1" baseline="0" dirty="0" err="1"/>
              <a:t>thầy</a:t>
            </a:r>
            <a:r>
              <a:rPr lang="en-US" b="1" baseline="0" dirty="0"/>
              <a:t> </a:t>
            </a:r>
            <a:r>
              <a:rPr lang="en-US" b="1" baseline="0" dirty="0" err="1"/>
              <a:t>cô</a:t>
            </a:r>
            <a:r>
              <a:rPr lang="en-US" b="1" baseline="0" dirty="0"/>
              <a:t> </a:t>
            </a:r>
            <a:r>
              <a:rPr lang="en-US" b="1" baseline="0" dirty="0" err="1"/>
              <a:t>bấm</a:t>
            </a:r>
            <a:r>
              <a:rPr lang="en-US" b="1" baseline="0" dirty="0"/>
              <a:t> </a:t>
            </a:r>
            <a:r>
              <a:rPr lang="en-US" b="1" baseline="0"/>
              <a:t>vào</a:t>
            </a:r>
            <a:r>
              <a:rPr lang="en-US" b="1" baseline="0" dirty="0"/>
              <a:t> </a:t>
            </a:r>
            <a:r>
              <a:rPr lang="en-US" b="1" baseline="0" dirty="0" err="1"/>
              <a:t>chữ</a:t>
            </a:r>
            <a:r>
              <a:rPr lang="en-US" b="1" baseline="0" dirty="0"/>
              <a:t> </a:t>
            </a:r>
            <a:r>
              <a:rPr lang="en-US" b="1" baseline="0" dirty="0" err="1"/>
              <a:t>cái</a:t>
            </a:r>
            <a:r>
              <a:rPr lang="en-US" b="1" baseline="0" dirty="0"/>
              <a:t> </a:t>
            </a:r>
            <a:r>
              <a:rPr lang="en-US" b="1" baseline="0" dirty="0" err="1"/>
              <a:t>màu</a:t>
            </a:r>
            <a:r>
              <a:rPr lang="en-US" b="1" baseline="0" dirty="0"/>
              <a:t> </a:t>
            </a:r>
            <a:r>
              <a:rPr lang="en-US" b="1" baseline="0" dirty="0" err="1"/>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31</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6764620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513129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701863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12315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251371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3968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291743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237382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33706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578353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893017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773431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286000" y="1683546"/>
            <a:ext cx="13716000" cy="3581400"/>
          </a:xfrm>
        </p:spPr>
        <p:txBody>
          <a:bodyPr anchor="b"/>
          <a:lstStyle>
            <a:lvl1pPr algn="ctr">
              <a:defRPr sz="9000"/>
            </a:lvl1pPr>
          </a:lstStyle>
          <a:p>
            <a:r>
              <a:rPr lang="zh-CN" altLang="en-US"/>
              <a:t>单击此处编辑母版标题样式</a:t>
            </a:r>
          </a:p>
        </p:txBody>
      </p:sp>
      <p:sp>
        <p:nvSpPr>
          <p:cNvPr id="3" name="副标题 2"/>
          <p:cNvSpPr>
            <a:spLocks noGrp="1"/>
          </p:cNvSpPr>
          <p:nvPr>
            <p:ph type="subTitle" idx="1" hasCustomPrompt="1"/>
          </p:nvPr>
        </p:nvSpPr>
        <p:spPr>
          <a:xfrm>
            <a:off x="2286000" y="5403061"/>
            <a:ext cx="13716000" cy="2483645"/>
          </a:xfrm>
        </p:spPr>
        <p:txBody>
          <a:bodyPr/>
          <a:lstStyle>
            <a:lvl1pPr marL="0" indent="0" algn="ctr">
              <a:buNone/>
              <a:defRPr sz="3600"/>
            </a:lvl1pPr>
            <a:lvl2pPr marL="685817" indent="0" algn="ctr">
              <a:buNone/>
              <a:defRPr sz="3000"/>
            </a:lvl2pPr>
            <a:lvl3pPr marL="1371636" indent="0" algn="ctr">
              <a:buNone/>
              <a:defRPr sz="2700"/>
            </a:lvl3pPr>
            <a:lvl4pPr marL="2057453" indent="0" algn="ctr">
              <a:buNone/>
              <a:defRPr sz="2400"/>
            </a:lvl4pPr>
            <a:lvl5pPr marL="2743268" indent="0" algn="ctr">
              <a:buNone/>
              <a:defRPr sz="2400"/>
            </a:lvl5pPr>
            <a:lvl6pPr marL="3429087" indent="0" algn="ctr">
              <a:buNone/>
              <a:defRPr sz="2400"/>
            </a:lvl6pPr>
            <a:lvl7pPr marL="4114904" indent="0" algn="ctr">
              <a:buNone/>
              <a:defRPr sz="2400"/>
            </a:lvl7pPr>
            <a:lvl8pPr marL="4800720" indent="0" algn="ctr">
              <a:buNone/>
              <a:defRPr sz="2400"/>
            </a:lvl8pPr>
            <a:lvl9pPr marL="5486537" indent="0" algn="ctr">
              <a:buNone/>
              <a:defRPr sz="2400"/>
            </a:lvl9pPr>
          </a:lstStyle>
          <a:p>
            <a:r>
              <a:rPr lang="zh-CN" altLang="en-US"/>
              <a:t>单击以编辑母版副标题样式</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2025/9/26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4519220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2025/9/26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6178292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7" y="2564612"/>
            <a:ext cx="15773400" cy="4279106"/>
          </a:xfrm>
        </p:spPr>
        <p:txBody>
          <a:bodyPr anchor="b"/>
          <a:lstStyle>
            <a:lvl1pPr>
              <a:defRPr sz="9000"/>
            </a:lvl1pPr>
          </a:lstStyle>
          <a:p>
            <a:r>
              <a:rPr lang="zh-CN" altLang="en-US"/>
              <a:t>单击此处编辑母版标题样式</a:t>
            </a:r>
          </a:p>
        </p:txBody>
      </p:sp>
      <p:sp>
        <p:nvSpPr>
          <p:cNvPr id="3" name="文本占位符 2"/>
          <p:cNvSpPr>
            <a:spLocks noGrp="1"/>
          </p:cNvSpPr>
          <p:nvPr>
            <p:ph type="body" idx="1" hasCustomPrompt="1"/>
          </p:nvPr>
        </p:nvSpPr>
        <p:spPr>
          <a:xfrm>
            <a:off x="1247777" y="6884199"/>
            <a:ext cx="15773400" cy="2250282"/>
          </a:xfrm>
        </p:spPr>
        <p:txBody>
          <a:bodyPr/>
          <a:lstStyle>
            <a:lvl1pPr marL="0" indent="0">
              <a:buNone/>
              <a:defRPr sz="3600">
                <a:solidFill>
                  <a:schemeClr val="tx1">
                    <a:tint val="75000"/>
                  </a:schemeClr>
                </a:solidFill>
              </a:defRPr>
            </a:lvl1pPr>
            <a:lvl2pPr marL="685817" indent="0">
              <a:buNone/>
              <a:defRPr sz="3000">
                <a:solidFill>
                  <a:schemeClr val="tx1">
                    <a:tint val="75000"/>
                  </a:schemeClr>
                </a:solidFill>
              </a:defRPr>
            </a:lvl2pPr>
            <a:lvl3pPr marL="1371636" indent="0">
              <a:buNone/>
              <a:defRPr sz="2700">
                <a:solidFill>
                  <a:schemeClr val="tx1">
                    <a:tint val="75000"/>
                  </a:schemeClr>
                </a:solidFill>
              </a:defRPr>
            </a:lvl3pPr>
            <a:lvl4pPr marL="2057453" indent="0">
              <a:buNone/>
              <a:defRPr sz="2400">
                <a:solidFill>
                  <a:schemeClr val="tx1">
                    <a:tint val="75000"/>
                  </a:schemeClr>
                </a:solidFill>
              </a:defRPr>
            </a:lvl4pPr>
            <a:lvl5pPr marL="2743268" indent="0">
              <a:buNone/>
              <a:defRPr sz="2400">
                <a:solidFill>
                  <a:schemeClr val="tx1">
                    <a:tint val="75000"/>
                  </a:schemeClr>
                </a:solidFill>
              </a:defRPr>
            </a:lvl5pPr>
            <a:lvl6pPr marL="3429087" indent="0">
              <a:buNone/>
              <a:defRPr sz="2400">
                <a:solidFill>
                  <a:schemeClr val="tx1">
                    <a:tint val="75000"/>
                  </a:schemeClr>
                </a:solidFill>
              </a:defRPr>
            </a:lvl6pPr>
            <a:lvl7pPr marL="4114904" indent="0">
              <a:buNone/>
              <a:defRPr sz="2400">
                <a:solidFill>
                  <a:schemeClr val="tx1">
                    <a:tint val="75000"/>
                  </a:schemeClr>
                </a:solidFill>
              </a:defRPr>
            </a:lvl7pPr>
            <a:lvl8pPr marL="4800720" indent="0">
              <a:buNone/>
              <a:defRPr sz="2400">
                <a:solidFill>
                  <a:schemeClr val="tx1">
                    <a:tint val="75000"/>
                  </a:schemeClr>
                </a:solidFill>
              </a:defRPr>
            </a:lvl8pPr>
            <a:lvl9pPr marL="5486537" indent="0">
              <a:buNone/>
              <a:defRPr sz="24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2025/9/26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8435939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1257300" y="2738438"/>
            <a:ext cx="7772400" cy="652700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9258300" y="2738438"/>
            <a:ext cx="7772400" cy="652700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2025/9/26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429668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91"/>
            <a:ext cx="15773400" cy="1988346"/>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1259687" y="2521746"/>
            <a:ext cx="7736682" cy="1235868"/>
          </a:xfrm>
        </p:spPr>
        <p:txBody>
          <a:bodyPr anchor="b"/>
          <a:lstStyle>
            <a:lvl1pPr marL="0" indent="0">
              <a:buNone/>
              <a:defRPr sz="3600" b="1"/>
            </a:lvl1pPr>
            <a:lvl2pPr marL="685817" indent="0">
              <a:buNone/>
              <a:defRPr sz="3000" b="1"/>
            </a:lvl2pPr>
            <a:lvl3pPr marL="1371636" indent="0">
              <a:buNone/>
              <a:defRPr sz="2700" b="1"/>
            </a:lvl3pPr>
            <a:lvl4pPr marL="2057453" indent="0">
              <a:buNone/>
              <a:defRPr sz="2400" b="1"/>
            </a:lvl4pPr>
            <a:lvl5pPr marL="2743268" indent="0">
              <a:buNone/>
              <a:defRPr sz="2400" b="1"/>
            </a:lvl5pPr>
            <a:lvl6pPr marL="3429087" indent="0">
              <a:buNone/>
              <a:defRPr sz="2400" b="1"/>
            </a:lvl6pPr>
            <a:lvl7pPr marL="4114904" indent="0">
              <a:buNone/>
              <a:defRPr sz="2400" b="1"/>
            </a:lvl7pPr>
            <a:lvl8pPr marL="4800720" indent="0">
              <a:buNone/>
              <a:defRPr sz="2400" b="1"/>
            </a:lvl8pPr>
            <a:lvl9pPr marL="5486537" indent="0">
              <a:buNone/>
              <a:defRPr sz="2400" b="1"/>
            </a:lvl9pPr>
          </a:lstStyle>
          <a:p>
            <a:pPr lvl="0"/>
            <a:r>
              <a:rPr lang="zh-CN" altLang="en-US"/>
              <a:t>编辑母版文本样式</a:t>
            </a:r>
          </a:p>
        </p:txBody>
      </p:sp>
      <p:sp>
        <p:nvSpPr>
          <p:cNvPr id="4" name="内容占位符 3"/>
          <p:cNvSpPr>
            <a:spLocks noGrp="1"/>
          </p:cNvSpPr>
          <p:nvPr>
            <p:ph sz="half" idx="2" hasCustomPrompt="1"/>
          </p:nvPr>
        </p:nvSpPr>
        <p:spPr>
          <a:xfrm>
            <a:off x="1259687" y="3757617"/>
            <a:ext cx="7736682" cy="552688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9258303" y="2521746"/>
            <a:ext cx="7774782" cy="1235868"/>
          </a:xfrm>
        </p:spPr>
        <p:txBody>
          <a:bodyPr anchor="b"/>
          <a:lstStyle>
            <a:lvl1pPr marL="0" indent="0">
              <a:buNone/>
              <a:defRPr sz="3600" b="1"/>
            </a:lvl1pPr>
            <a:lvl2pPr marL="685817" indent="0">
              <a:buNone/>
              <a:defRPr sz="3000" b="1"/>
            </a:lvl2pPr>
            <a:lvl3pPr marL="1371636" indent="0">
              <a:buNone/>
              <a:defRPr sz="2700" b="1"/>
            </a:lvl3pPr>
            <a:lvl4pPr marL="2057453" indent="0">
              <a:buNone/>
              <a:defRPr sz="2400" b="1"/>
            </a:lvl4pPr>
            <a:lvl5pPr marL="2743268" indent="0">
              <a:buNone/>
              <a:defRPr sz="2400" b="1"/>
            </a:lvl5pPr>
            <a:lvl6pPr marL="3429087" indent="0">
              <a:buNone/>
              <a:defRPr sz="2400" b="1"/>
            </a:lvl6pPr>
            <a:lvl7pPr marL="4114904" indent="0">
              <a:buNone/>
              <a:defRPr sz="2400" b="1"/>
            </a:lvl7pPr>
            <a:lvl8pPr marL="4800720" indent="0">
              <a:buNone/>
              <a:defRPr sz="2400" b="1"/>
            </a:lvl8pPr>
            <a:lvl9pPr marL="5486537" indent="0">
              <a:buNone/>
              <a:defRPr sz="2400" b="1"/>
            </a:lvl9pPr>
          </a:lstStyle>
          <a:p>
            <a:pPr lvl="0"/>
            <a:r>
              <a:rPr lang="zh-CN" altLang="en-US"/>
              <a:t>编辑母版文本样式</a:t>
            </a:r>
          </a:p>
        </p:txBody>
      </p:sp>
      <p:sp>
        <p:nvSpPr>
          <p:cNvPr id="6" name="内容占位符 5"/>
          <p:cNvSpPr>
            <a:spLocks noGrp="1"/>
          </p:cNvSpPr>
          <p:nvPr>
            <p:ph sz="quarter" idx="4" hasCustomPrompt="1"/>
          </p:nvPr>
        </p:nvSpPr>
        <p:spPr>
          <a:xfrm>
            <a:off x="9258303" y="3757617"/>
            <a:ext cx="7774782" cy="552688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2025/9/26</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9052810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2025/9/26</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269244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2025/9/26</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9090805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7" y="685800"/>
            <a:ext cx="5898356" cy="2400300"/>
          </a:xfrm>
        </p:spPr>
        <p:txBody>
          <a:bodyPr anchor="b"/>
          <a:lstStyle>
            <a:lvl1pPr>
              <a:defRPr sz="4800"/>
            </a:lvl1pPr>
          </a:lstStyle>
          <a:p>
            <a:r>
              <a:rPr lang="zh-CN" altLang="en-US"/>
              <a:t>单击此处编辑母版标题样式</a:t>
            </a:r>
          </a:p>
        </p:txBody>
      </p:sp>
      <p:sp>
        <p:nvSpPr>
          <p:cNvPr id="3" name="内容占位符 2"/>
          <p:cNvSpPr>
            <a:spLocks noGrp="1"/>
          </p:cNvSpPr>
          <p:nvPr>
            <p:ph idx="1" hasCustomPrompt="1"/>
          </p:nvPr>
        </p:nvSpPr>
        <p:spPr>
          <a:xfrm>
            <a:off x="7774782" y="1481143"/>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1259687" y="3086103"/>
            <a:ext cx="5898356" cy="5717382"/>
          </a:xfrm>
        </p:spPr>
        <p:txBody>
          <a:bodyPr/>
          <a:lstStyle>
            <a:lvl1pPr marL="0" indent="0">
              <a:buNone/>
              <a:defRPr sz="2400"/>
            </a:lvl1pPr>
            <a:lvl2pPr marL="685817" indent="0">
              <a:buNone/>
              <a:defRPr sz="2100"/>
            </a:lvl2pPr>
            <a:lvl3pPr marL="1371636" indent="0">
              <a:buNone/>
              <a:defRPr sz="1800"/>
            </a:lvl3pPr>
            <a:lvl4pPr marL="2057453" indent="0">
              <a:buNone/>
              <a:defRPr sz="1500"/>
            </a:lvl4pPr>
            <a:lvl5pPr marL="2743268" indent="0">
              <a:buNone/>
              <a:defRPr sz="1500"/>
            </a:lvl5pPr>
            <a:lvl6pPr marL="3429087" indent="0">
              <a:buNone/>
              <a:defRPr sz="1500"/>
            </a:lvl6pPr>
            <a:lvl7pPr marL="4114904" indent="0">
              <a:buNone/>
              <a:defRPr sz="1500"/>
            </a:lvl7pPr>
            <a:lvl8pPr marL="4800720" indent="0">
              <a:buNone/>
              <a:defRPr sz="1500"/>
            </a:lvl8pPr>
            <a:lvl9pPr marL="5486537" indent="0">
              <a:buNone/>
              <a:defRPr sz="1500"/>
            </a:lvl9pPr>
          </a:lstStyle>
          <a:p>
            <a:pPr lvl="0"/>
            <a:r>
              <a:rPr lang="zh-CN" altLang="en-US"/>
              <a:t>编辑母版文本样式</a:t>
            </a:r>
          </a:p>
        </p:txBody>
      </p:sp>
      <p:sp>
        <p:nvSpPr>
          <p:cNvPr id="5" name="日期占位符 4"/>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2025/9/26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6458425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7" y="685800"/>
            <a:ext cx="5898356" cy="2400300"/>
          </a:xfrm>
        </p:spPr>
        <p:txBody>
          <a:bodyPr anchor="b"/>
          <a:lstStyle>
            <a:lvl1pPr>
              <a:defRPr sz="4800"/>
            </a:lvl1pPr>
          </a:lstStyle>
          <a:p>
            <a:r>
              <a:rPr lang="zh-CN" altLang="en-US"/>
              <a:t>单击此处编辑母版标题样式</a:t>
            </a:r>
          </a:p>
        </p:txBody>
      </p:sp>
      <p:sp>
        <p:nvSpPr>
          <p:cNvPr id="3" name="图片占位符 2"/>
          <p:cNvSpPr>
            <a:spLocks noGrp="1"/>
          </p:cNvSpPr>
          <p:nvPr>
            <p:ph type="pic" idx="1"/>
          </p:nvPr>
        </p:nvSpPr>
        <p:spPr>
          <a:xfrm>
            <a:off x="7774782" y="1481143"/>
            <a:ext cx="9258300" cy="7310438"/>
          </a:xfrm>
        </p:spPr>
        <p:txBody>
          <a:bodyPr/>
          <a:lstStyle>
            <a:lvl1pPr marL="0" indent="0">
              <a:buNone/>
              <a:defRPr sz="4800"/>
            </a:lvl1pPr>
            <a:lvl2pPr marL="685817" indent="0">
              <a:buNone/>
              <a:defRPr sz="4200"/>
            </a:lvl2pPr>
            <a:lvl3pPr marL="1371636" indent="0">
              <a:buNone/>
              <a:defRPr sz="3600"/>
            </a:lvl3pPr>
            <a:lvl4pPr marL="2057453" indent="0">
              <a:buNone/>
              <a:defRPr sz="3000"/>
            </a:lvl4pPr>
            <a:lvl5pPr marL="2743268" indent="0">
              <a:buNone/>
              <a:defRPr sz="3000"/>
            </a:lvl5pPr>
            <a:lvl6pPr marL="3429087" indent="0">
              <a:buNone/>
              <a:defRPr sz="3000"/>
            </a:lvl6pPr>
            <a:lvl7pPr marL="4114904" indent="0">
              <a:buNone/>
              <a:defRPr sz="3000"/>
            </a:lvl7pPr>
            <a:lvl8pPr marL="4800720" indent="0">
              <a:buNone/>
              <a:defRPr sz="3000"/>
            </a:lvl8pPr>
            <a:lvl9pPr marL="5486537" indent="0">
              <a:buNone/>
              <a:defRPr sz="3000"/>
            </a:lvl9pPr>
          </a:lstStyle>
          <a:p>
            <a:endParaRPr lang="zh-CN" altLang="en-US"/>
          </a:p>
        </p:txBody>
      </p:sp>
      <p:sp>
        <p:nvSpPr>
          <p:cNvPr id="4" name="文本占位符 3"/>
          <p:cNvSpPr>
            <a:spLocks noGrp="1"/>
          </p:cNvSpPr>
          <p:nvPr>
            <p:ph type="body" sz="half" idx="2" hasCustomPrompt="1"/>
          </p:nvPr>
        </p:nvSpPr>
        <p:spPr>
          <a:xfrm>
            <a:off x="1259687" y="3086103"/>
            <a:ext cx="5898356" cy="5717382"/>
          </a:xfrm>
        </p:spPr>
        <p:txBody>
          <a:bodyPr/>
          <a:lstStyle>
            <a:lvl1pPr marL="0" indent="0">
              <a:buNone/>
              <a:defRPr sz="2400"/>
            </a:lvl1pPr>
            <a:lvl2pPr marL="685817" indent="0">
              <a:buNone/>
              <a:defRPr sz="2100"/>
            </a:lvl2pPr>
            <a:lvl3pPr marL="1371636" indent="0">
              <a:buNone/>
              <a:defRPr sz="1800"/>
            </a:lvl3pPr>
            <a:lvl4pPr marL="2057453" indent="0">
              <a:buNone/>
              <a:defRPr sz="1500"/>
            </a:lvl4pPr>
            <a:lvl5pPr marL="2743268" indent="0">
              <a:buNone/>
              <a:defRPr sz="1500"/>
            </a:lvl5pPr>
            <a:lvl6pPr marL="3429087" indent="0">
              <a:buNone/>
              <a:defRPr sz="1500"/>
            </a:lvl6pPr>
            <a:lvl7pPr marL="4114904" indent="0">
              <a:buNone/>
              <a:defRPr sz="1500"/>
            </a:lvl7pPr>
            <a:lvl8pPr marL="4800720" indent="0">
              <a:buNone/>
              <a:defRPr sz="1500"/>
            </a:lvl8pPr>
            <a:lvl9pPr marL="5486537" indent="0">
              <a:buNone/>
              <a:defRPr sz="1500"/>
            </a:lvl9pPr>
          </a:lstStyle>
          <a:p>
            <a:pPr lvl="0"/>
            <a:r>
              <a:rPr lang="zh-CN" altLang="en-US"/>
              <a:t>编辑母版文本样式</a:t>
            </a:r>
          </a:p>
        </p:txBody>
      </p:sp>
      <p:sp>
        <p:nvSpPr>
          <p:cNvPr id="5" name="日期占位符 4"/>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2025/9/26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4455146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2025/9/26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7269194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3" y="547691"/>
            <a:ext cx="3943350" cy="8717759"/>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1257303" y="547691"/>
            <a:ext cx="11601450" cy="871775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2025/9/26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1982398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5578-682B-4A01-9638-014C16DE11EE}"/>
              </a:ext>
            </a:extLst>
          </p:cNvPr>
          <p:cNvSpPr>
            <a:spLocks noGrp="1"/>
          </p:cNvSpPr>
          <p:nvPr>
            <p:ph type="ctrTitle"/>
          </p:nvPr>
        </p:nvSpPr>
        <p:spPr>
          <a:xfrm>
            <a:off x="2286000" y="1683546"/>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65AAC1EE-97A3-4603-AA67-B9B86F55FF89}"/>
              </a:ext>
            </a:extLst>
          </p:cNvPr>
          <p:cNvSpPr>
            <a:spLocks noGrp="1"/>
          </p:cNvSpPr>
          <p:nvPr>
            <p:ph type="subTitle" idx="1"/>
          </p:nvPr>
        </p:nvSpPr>
        <p:spPr>
          <a:xfrm>
            <a:off x="2286000" y="5403059"/>
            <a:ext cx="13716000" cy="2483645"/>
          </a:xfrm>
        </p:spPr>
        <p:txBody>
          <a:bodyPr/>
          <a:lstStyle>
            <a:lvl1pPr marL="0" indent="0" algn="ctr">
              <a:buNone/>
              <a:defRPr sz="3600"/>
            </a:lvl1pPr>
            <a:lvl2pPr marL="685835" indent="0" algn="ctr">
              <a:buNone/>
              <a:defRPr sz="3000"/>
            </a:lvl2pPr>
            <a:lvl3pPr marL="1371669" indent="0" algn="ctr">
              <a:buNone/>
              <a:defRPr sz="2700"/>
            </a:lvl3pPr>
            <a:lvl4pPr marL="2057504" indent="0" algn="ctr">
              <a:buNone/>
              <a:defRPr sz="2400"/>
            </a:lvl4pPr>
            <a:lvl5pPr marL="2743337" indent="0" algn="ctr">
              <a:buNone/>
              <a:defRPr sz="2400"/>
            </a:lvl5pPr>
            <a:lvl6pPr marL="3429171" indent="0" algn="ctr">
              <a:buNone/>
              <a:defRPr sz="2400"/>
            </a:lvl6pPr>
            <a:lvl7pPr marL="4115006" indent="0" algn="ctr">
              <a:buNone/>
              <a:defRPr sz="2400"/>
            </a:lvl7pPr>
            <a:lvl8pPr marL="4800840" indent="0" algn="ctr">
              <a:buNone/>
              <a:defRPr sz="2400"/>
            </a:lvl8pPr>
            <a:lvl9pPr marL="5486675"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9770C8B9-3AC5-46CF-A12A-6DF4288A12B1}"/>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9/26/2025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98CA0AF-530D-4EBD-B965-8B94F5F1B29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C359C82-3A0F-48FF-926E-5D04481A0D9D}"/>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39165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6D471-1D4A-4A93-8DC4-6EC44FFF715C}"/>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9/26/2025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8EF56D3-DE4D-452A-8EDB-00A20AD1784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F3EE1EB-0B3D-4FD7-B6AB-2BD17542B6F9}"/>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82260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AF01F-173B-42F4-B79E-090D56ACB129}"/>
              </a:ext>
            </a:extLst>
          </p:cNvPr>
          <p:cNvSpPr>
            <a:spLocks noGrp="1"/>
          </p:cNvSpPr>
          <p:nvPr>
            <p:ph type="title"/>
          </p:nvPr>
        </p:nvSpPr>
        <p:spPr>
          <a:xfrm>
            <a:off x="1247777" y="2564611"/>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7FF68C77-CBFA-461F-A51E-325EB95509C8}"/>
              </a:ext>
            </a:extLst>
          </p:cNvPr>
          <p:cNvSpPr>
            <a:spLocks noGrp="1"/>
          </p:cNvSpPr>
          <p:nvPr>
            <p:ph type="body" idx="1"/>
          </p:nvPr>
        </p:nvSpPr>
        <p:spPr>
          <a:xfrm>
            <a:off x="1247777" y="6884198"/>
            <a:ext cx="15773400" cy="2250282"/>
          </a:xfrm>
        </p:spPr>
        <p:txBody>
          <a:bodyPr/>
          <a:lstStyle>
            <a:lvl1pPr marL="0" indent="0">
              <a:buNone/>
              <a:defRPr sz="3600">
                <a:solidFill>
                  <a:schemeClr val="tx1">
                    <a:tint val="75000"/>
                  </a:schemeClr>
                </a:solidFill>
              </a:defRPr>
            </a:lvl1pPr>
            <a:lvl2pPr marL="685835" indent="0">
              <a:buNone/>
              <a:defRPr sz="3000">
                <a:solidFill>
                  <a:schemeClr val="tx1">
                    <a:tint val="75000"/>
                  </a:schemeClr>
                </a:solidFill>
              </a:defRPr>
            </a:lvl2pPr>
            <a:lvl3pPr marL="1371669" indent="0">
              <a:buNone/>
              <a:defRPr sz="2700">
                <a:solidFill>
                  <a:schemeClr val="tx1">
                    <a:tint val="75000"/>
                  </a:schemeClr>
                </a:solidFill>
              </a:defRPr>
            </a:lvl3pPr>
            <a:lvl4pPr marL="2057504" indent="0">
              <a:buNone/>
              <a:defRPr sz="2400">
                <a:solidFill>
                  <a:schemeClr val="tx1">
                    <a:tint val="75000"/>
                  </a:schemeClr>
                </a:solidFill>
              </a:defRPr>
            </a:lvl4pPr>
            <a:lvl5pPr marL="2743337" indent="0">
              <a:buNone/>
              <a:defRPr sz="2400">
                <a:solidFill>
                  <a:schemeClr val="tx1">
                    <a:tint val="75000"/>
                  </a:schemeClr>
                </a:solidFill>
              </a:defRPr>
            </a:lvl5pPr>
            <a:lvl6pPr marL="3429171" indent="0">
              <a:buNone/>
              <a:defRPr sz="2400">
                <a:solidFill>
                  <a:schemeClr val="tx1">
                    <a:tint val="75000"/>
                  </a:schemeClr>
                </a:solidFill>
              </a:defRPr>
            </a:lvl6pPr>
            <a:lvl7pPr marL="4115006" indent="0">
              <a:buNone/>
              <a:defRPr sz="2400">
                <a:solidFill>
                  <a:schemeClr val="tx1">
                    <a:tint val="75000"/>
                  </a:schemeClr>
                </a:solidFill>
              </a:defRPr>
            </a:lvl7pPr>
            <a:lvl8pPr marL="4800840" indent="0">
              <a:buNone/>
              <a:defRPr sz="2400">
                <a:solidFill>
                  <a:schemeClr val="tx1">
                    <a:tint val="75000"/>
                  </a:schemeClr>
                </a:solidFill>
              </a:defRPr>
            </a:lvl8pPr>
            <a:lvl9pPr marL="5486675"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91E92DB-083F-452B-B9A8-07F35FD158ED}"/>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9/26/2025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0284B60-C1EA-4B69-AA90-8F1E5FB94E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F62BA63-766D-48C7-962C-260FED02AE2A}"/>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34536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300A1-412B-4D8E-A682-9491921A938C}"/>
              </a:ext>
            </a:extLst>
          </p:cNvPr>
          <p:cNvSpPr>
            <a:spLocks noGrp="1"/>
          </p:cNvSpPr>
          <p:nvPr>
            <p:ph sz="half" idx="1"/>
          </p:nvPr>
        </p:nvSpPr>
        <p:spPr>
          <a:xfrm>
            <a:off x="1257300" y="2738438"/>
            <a:ext cx="7772400" cy="652700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449AE0-B2AB-4AC5-AD17-D5485CF0B2AA}"/>
              </a:ext>
            </a:extLst>
          </p:cNvPr>
          <p:cNvSpPr>
            <a:spLocks noGrp="1"/>
          </p:cNvSpPr>
          <p:nvPr>
            <p:ph sz="half" idx="2"/>
          </p:nvPr>
        </p:nvSpPr>
        <p:spPr>
          <a:xfrm>
            <a:off x="9258300" y="2738438"/>
            <a:ext cx="7772400" cy="652700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4E3E69-8221-46DF-8417-9117474D9337}"/>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9/26/2025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C0CA87B-A6B0-4084-8ABD-22FC70DE928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59FFCA0-2136-413A-9FC4-8666492A9DFA}"/>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14927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C1165-B1EA-4947-A1FB-D9CF6BE2F7B1}"/>
              </a:ext>
            </a:extLst>
          </p:cNvPr>
          <p:cNvSpPr>
            <a:spLocks noGrp="1"/>
          </p:cNvSpPr>
          <p:nvPr>
            <p:ph type="title"/>
          </p:nvPr>
        </p:nvSpPr>
        <p:spPr>
          <a:xfrm>
            <a:off x="1259682" y="547689"/>
            <a:ext cx="15773400" cy="1988346"/>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949C6E-764C-4F36-94CB-FE2A2DF8CB5A}"/>
              </a:ext>
            </a:extLst>
          </p:cNvPr>
          <p:cNvSpPr>
            <a:spLocks noGrp="1"/>
          </p:cNvSpPr>
          <p:nvPr>
            <p:ph type="body" idx="1"/>
          </p:nvPr>
        </p:nvSpPr>
        <p:spPr>
          <a:xfrm>
            <a:off x="1259685" y="2521746"/>
            <a:ext cx="7736682" cy="1235868"/>
          </a:xfrm>
        </p:spPr>
        <p:txBody>
          <a:bodyPr anchor="b"/>
          <a:lstStyle>
            <a:lvl1pPr marL="0" indent="0">
              <a:buNone/>
              <a:defRPr sz="3600" b="1"/>
            </a:lvl1pPr>
            <a:lvl2pPr marL="685835" indent="0">
              <a:buNone/>
              <a:defRPr sz="3000" b="1"/>
            </a:lvl2pPr>
            <a:lvl3pPr marL="1371669" indent="0">
              <a:buNone/>
              <a:defRPr sz="2700" b="1"/>
            </a:lvl3pPr>
            <a:lvl4pPr marL="2057504" indent="0">
              <a:buNone/>
              <a:defRPr sz="2400" b="1"/>
            </a:lvl4pPr>
            <a:lvl5pPr marL="2743337" indent="0">
              <a:buNone/>
              <a:defRPr sz="2400" b="1"/>
            </a:lvl5pPr>
            <a:lvl6pPr marL="3429171" indent="0">
              <a:buNone/>
              <a:defRPr sz="2400" b="1"/>
            </a:lvl6pPr>
            <a:lvl7pPr marL="4115006" indent="0">
              <a:buNone/>
              <a:defRPr sz="2400" b="1"/>
            </a:lvl7pPr>
            <a:lvl8pPr marL="4800840" indent="0">
              <a:buNone/>
              <a:defRPr sz="2400" b="1"/>
            </a:lvl8pPr>
            <a:lvl9pPr marL="5486675"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id="{9A9B79E8-DF7C-4EBB-9F3B-6BE1496FD9D6}"/>
              </a:ext>
            </a:extLst>
          </p:cNvPr>
          <p:cNvSpPr>
            <a:spLocks noGrp="1"/>
          </p:cNvSpPr>
          <p:nvPr>
            <p:ph sz="half" idx="2"/>
          </p:nvPr>
        </p:nvSpPr>
        <p:spPr>
          <a:xfrm>
            <a:off x="1259685" y="3757616"/>
            <a:ext cx="77366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2F9A33-7E46-4A42-A0A4-E18DB17B89B9}"/>
              </a:ext>
            </a:extLst>
          </p:cNvPr>
          <p:cNvSpPr>
            <a:spLocks noGrp="1"/>
          </p:cNvSpPr>
          <p:nvPr>
            <p:ph type="body" sz="quarter" idx="3"/>
          </p:nvPr>
        </p:nvSpPr>
        <p:spPr>
          <a:xfrm>
            <a:off x="9258302" y="2521746"/>
            <a:ext cx="7774782" cy="1235868"/>
          </a:xfrm>
        </p:spPr>
        <p:txBody>
          <a:bodyPr anchor="b"/>
          <a:lstStyle>
            <a:lvl1pPr marL="0" indent="0">
              <a:buNone/>
              <a:defRPr sz="3600" b="1"/>
            </a:lvl1pPr>
            <a:lvl2pPr marL="685835" indent="0">
              <a:buNone/>
              <a:defRPr sz="3000" b="1"/>
            </a:lvl2pPr>
            <a:lvl3pPr marL="1371669" indent="0">
              <a:buNone/>
              <a:defRPr sz="2700" b="1"/>
            </a:lvl3pPr>
            <a:lvl4pPr marL="2057504" indent="0">
              <a:buNone/>
              <a:defRPr sz="2400" b="1"/>
            </a:lvl4pPr>
            <a:lvl5pPr marL="2743337" indent="0">
              <a:buNone/>
              <a:defRPr sz="2400" b="1"/>
            </a:lvl5pPr>
            <a:lvl6pPr marL="3429171" indent="0">
              <a:buNone/>
              <a:defRPr sz="2400" b="1"/>
            </a:lvl6pPr>
            <a:lvl7pPr marL="4115006" indent="0">
              <a:buNone/>
              <a:defRPr sz="2400" b="1"/>
            </a:lvl7pPr>
            <a:lvl8pPr marL="4800840" indent="0">
              <a:buNone/>
              <a:defRPr sz="2400" b="1"/>
            </a:lvl8pPr>
            <a:lvl9pPr marL="5486675"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id="{468AAA32-05F2-47FB-B9B2-30397B27C752}"/>
              </a:ext>
            </a:extLst>
          </p:cNvPr>
          <p:cNvSpPr>
            <a:spLocks noGrp="1"/>
          </p:cNvSpPr>
          <p:nvPr>
            <p:ph sz="quarter" idx="4"/>
          </p:nvPr>
        </p:nvSpPr>
        <p:spPr>
          <a:xfrm>
            <a:off x="9258302" y="3757616"/>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AE778-A2FD-4AD5-B23E-61A0D2506CB5}"/>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9/26/2025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AF383F0-95C5-45CA-90E7-CB2237487A13}"/>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F417D151-FD6A-419A-A7B0-CA8BE2A25AE0}"/>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37832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917F9D-08A6-466A-864D-D2F376CC9B1C}"/>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9/26/2025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EDF56FB-BF1A-451B-AFCC-8E5E82A91CFB}"/>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F85A4458-ED35-410C-9316-3AE12AF06960}"/>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85247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6121E3-1542-49D2-AFE7-215B078A3D88}"/>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9/26/2025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4DB79D1B-E5A5-4FF6-B1AF-3C1CE82BE966}"/>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ACA32E8B-A5B1-45B5-9A9F-B5EF9E6E9FE5}"/>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94838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4EF36-1426-4285-828F-C8CFBFE984EE}"/>
              </a:ext>
            </a:extLst>
          </p:cNvPr>
          <p:cNvSpPr>
            <a:spLocks noGrp="1"/>
          </p:cNvSpPr>
          <p:nvPr>
            <p:ph type="title"/>
          </p:nvPr>
        </p:nvSpPr>
        <p:spPr>
          <a:xfrm>
            <a:off x="1259686"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AD2C0F19-B360-4B7D-8B84-54564343E2E8}"/>
              </a:ext>
            </a:extLst>
          </p:cNvPr>
          <p:cNvSpPr>
            <a:spLocks noGrp="1"/>
          </p:cNvSpPr>
          <p:nvPr>
            <p:ph idx="1"/>
          </p:nvPr>
        </p:nvSpPr>
        <p:spPr>
          <a:xfrm>
            <a:off x="7774782" y="1481140"/>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61CC49-77D0-4E31-A9D2-D30F8EDAEAD1}"/>
              </a:ext>
            </a:extLst>
          </p:cNvPr>
          <p:cNvSpPr>
            <a:spLocks noGrp="1"/>
          </p:cNvSpPr>
          <p:nvPr>
            <p:ph type="body" sz="half" idx="2"/>
          </p:nvPr>
        </p:nvSpPr>
        <p:spPr>
          <a:xfrm>
            <a:off x="1259686" y="3086102"/>
            <a:ext cx="5898356" cy="5717382"/>
          </a:xfrm>
        </p:spPr>
        <p:txBody>
          <a:bodyPr/>
          <a:lstStyle>
            <a:lvl1pPr marL="0" indent="0">
              <a:buNone/>
              <a:defRPr sz="2400"/>
            </a:lvl1pPr>
            <a:lvl2pPr marL="685835" indent="0">
              <a:buNone/>
              <a:defRPr sz="2100"/>
            </a:lvl2pPr>
            <a:lvl3pPr marL="1371669" indent="0">
              <a:buNone/>
              <a:defRPr sz="1800"/>
            </a:lvl3pPr>
            <a:lvl4pPr marL="2057504" indent="0">
              <a:buNone/>
              <a:defRPr sz="1500"/>
            </a:lvl4pPr>
            <a:lvl5pPr marL="2743337" indent="0">
              <a:buNone/>
              <a:defRPr sz="1500"/>
            </a:lvl5pPr>
            <a:lvl6pPr marL="3429171" indent="0">
              <a:buNone/>
              <a:defRPr sz="1500"/>
            </a:lvl6pPr>
            <a:lvl7pPr marL="4115006" indent="0">
              <a:buNone/>
              <a:defRPr sz="1500"/>
            </a:lvl7pPr>
            <a:lvl8pPr marL="4800840" indent="0">
              <a:buNone/>
              <a:defRPr sz="1500"/>
            </a:lvl8pPr>
            <a:lvl9pPr marL="5486675"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22AB92D8-AB77-44F5-B9DD-F7A3C2F6314E}"/>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9/26/2025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F0A841E-88D4-4D0A-97C4-E4897B6185E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8454F814-BBE2-4CE3-B3C8-C4A938E78189}"/>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38723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47E2-3FF2-44B7-B10F-3C06FDF7CF60}"/>
              </a:ext>
            </a:extLst>
          </p:cNvPr>
          <p:cNvSpPr>
            <a:spLocks noGrp="1"/>
          </p:cNvSpPr>
          <p:nvPr>
            <p:ph type="title"/>
          </p:nvPr>
        </p:nvSpPr>
        <p:spPr>
          <a:xfrm>
            <a:off x="1259686"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EC9E9FEF-3FB3-4E4C-A935-958BA93288C4}"/>
              </a:ext>
            </a:extLst>
          </p:cNvPr>
          <p:cNvSpPr>
            <a:spLocks noGrp="1"/>
          </p:cNvSpPr>
          <p:nvPr>
            <p:ph type="pic" idx="1"/>
          </p:nvPr>
        </p:nvSpPr>
        <p:spPr>
          <a:xfrm>
            <a:off x="7774782" y="1481140"/>
            <a:ext cx="9258300" cy="7310438"/>
          </a:xfrm>
        </p:spPr>
        <p:txBody>
          <a:bodyPr/>
          <a:lstStyle>
            <a:lvl1pPr marL="0" indent="0">
              <a:buNone/>
              <a:defRPr sz="4800"/>
            </a:lvl1pPr>
            <a:lvl2pPr marL="685835" indent="0">
              <a:buNone/>
              <a:defRPr sz="4200"/>
            </a:lvl2pPr>
            <a:lvl3pPr marL="1371669" indent="0">
              <a:buNone/>
              <a:defRPr sz="3600"/>
            </a:lvl3pPr>
            <a:lvl4pPr marL="2057504" indent="0">
              <a:buNone/>
              <a:defRPr sz="3000"/>
            </a:lvl4pPr>
            <a:lvl5pPr marL="2743337" indent="0">
              <a:buNone/>
              <a:defRPr sz="3000"/>
            </a:lvl5pPr>
            <a:lvl6pPr marL="3429171" indent="0">
              <a:buNone/>
              <a:defRPr sz="3000"/>
            </a:lvl6pPr>
            <a:lvl7pPr marL="4115006" indent="0">
              <a:buNone/>
              <a:defRPr sz="3000"/>
            </a:lvl7pPr>
            <a:lvl8pPr marL="4800840" indent="0">
              <a:buNone/>
              <a:defRPr sz="3000"/>
            </a:lvl8pPr>
            <a:lvl9pPr marL="5486675" indent="0">
              <a:buNone/>
              <a:defRPr sz="3000"/>
            </a:lvl9pPr>
          </a:lstStyle>
          <a:p>
            <a:endParaRPr lang="en-US"/>
          </a:p>
        </p:txBody>
      </p:sp>
      <p:sp>
        <p:nvSpPr>
          <p:cNvPr id="4" name="Text Placeholder 3">
            <a:extLst>
              <a:ext uri="{FF2B5EF4-FFF2-40B4-BE49-F238E27FC236}">
                <a16:creationId xmlns:a16="http://schemas.microsoft.com/office/drawing/2014/main" id="{19F12C7B-8B90-4958-A986-27D36990BDAA}"/>
              </a:ext>
            </a:extLst>
          </p:cNvPr>
          <p:cNvSpPr>
            <a:spLocks noGrp="1"/>
          </p:cNvSpPr>
          <p:nvPr>
            <p:ph type="body" sz="half" idx="2"/>
          </p:nvPr>
        </p:nvSpPr>
        <p:spPr>
          <a:xfrm>
            <a:off x="1259686" y="3086102"/>
            <a:ext cx="5898356" cy="5717382"/>
          </a:xfrm>
        </p:spPr>
        <p:txBody>
          <a:bodyPr/>
          <a:lstStyle>
            <a:lvl1pPr marL="0" indent="0">
              <a:buNone/>
              <a:defRPr sz="2400"/>
            </a:lvl1pPr>
            <a:lvl2pPr marL="685835" indent="0">
              <a:buNone/>
              <a:defRPr sz="2100"/>
            </a:lvl2pPr>
            <a:lvl3pPr marL="1371669" indent="0">
              <a:buNone/>
              <a:defRPr sz="1800"/>
            </a:lvl3pPr>
            <a:lvl4pPr marL="2057504" indent="0">
              <a:buNone/>
              <a:defRPr sz="1500"/>
            </a:lvl4pPr>
            <a:lvl5pPr marL="2743337" indent="0">
              <a:buNone/>
              <a:defRPr sz="1500"/>
            </a:lvl5pPr>
            <a:lvl6pPr marL="3429171" indent="0">
              <a:buNone/>
              <a:defRPr sz="1500"/>
            </a:lvl6pPr>
            <a:lvl7pPr marL="4115006" indent="0">
              <a:buNone/>
              <a:defRPr sz="1500"/>
            </a:lvl7pPr>
            <a:lvl8pPr marL="4800840" indent="0">
              <a:buNone/>
              <a:defRPr sz="1500"/>
            </a:lvl8pPr>
            <a:lvl9pPr marL="5486675"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494EFE80-B253-4A84-BE72-FE1337473454}"/>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9/26/2025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5A70AA07-12BD-4E8C-B324-9F0CBE23C2B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5AF4ED2-925B-495F-9A04-20C40D1E41A5}"/>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1250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DC22C-267E-4ADC-AF05-BEB721900345}"/>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9/26/2025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AACB2E6-036D-489B-AF95-7F191F40942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86DBCEB-45FD-4CA2-89E1-0743C2C24118}"/>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34557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BF1447-7437-45B5-955F-F450CFC6FBBF}"/>
              </a:ext>
            </a:extLst>
          </p:cNvPr>
          <p:cNvSpPr>
            <a:spLocks noGrp="1"/>
          </p:cNvSpPr>
          <p:nvPr>
            <p:ph type="title" orient="vert"/>
          </p:nvPr>
        </p:nvSpPr>
        <p:spPr>
          <a:xfrm>
            <a:off x="13087352" y="547690"/>
            <a:ext cx="3943350" cy="871775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DF0BE9-59DA-4877-8D0D-735633F5CFFB}"/>
              </a:ext>
            </a:extLst>
          </p:cNvPr>
          <p:cNvSpPr>
            <a:spLocks noGrp="1"/>
          </p:cNvSpPr>
          <p:nvPr>
            <p:ph type="body" orient="vert" idx="1"/>
          </p:nvPr>
        </p:nvSpPr>
        <p:spPr>
          <a:xfrm>
            <a:off x="1257302" y="547690"/>
            <a:ext cx="11601450" cy="871775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9A8181-2D82-4E5A-A55B-C3850F308871}"/>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9/26/2025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06443D1-9D50-4347-8EF4-C71123BDF44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A7B7A19-FC92-4734-BBA7-FBC0512D2753}"/>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9819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AFAF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6260645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257300" y="547691"/>
            <a:ext cx="15773400" cy="198834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1257300" y="2738438"/>
            <a:ext cx="15773400" cy="652700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257300" y="9534529"/>
            <a:ext cx="4114800" cy="547688"/>
          </a:xfrm>
          <a:prstGeom prst="rect">
            <a:avLst/>
          </a:prstGeom>
        </p:spPr>
        <p:txBody>
          <a:bodyPr vert="horz" lIns="91440" tIns="45720" rIns="91440" bIns="45720" rtlCol="0" anchor="ctr"/>
          <a:lstStyle>
            <a:lvl1pPr algn="l">
              <a:defRPr sz="1800">
                <a:solidFill>
                  <a:schemeClr val="tx1">
                    <a:tint val="75000"/>
                  </a:schemeClr>
                </a:solidFill>
                <a:latin typeface="Elsie" panose="02000000000000000000" charset="0"/>
                <a:ea typeface="Elsie" panose="02000000000000000000" charset="0"/>
              </a:defRPr>
            </a:lvl1pPr>
          </a:lstStyle>
          <a:p>
            <a:fld id="{723A3EFB-E5A4-4F85-84D0-3F54949E58B5}" type="datetimeFigureOut">
              <a:rPr lang="zh-CN" altLang="en-US" smtClean="0">
                <a:solidFill>
                  <a:prstClr val="black">
                    <a:tint val="75000"/>
                  </a:prstClr>
                </a:solidFill>
                <a:cs typeface="Arial"/>
                <a:sym typeface="Arial"/>
              </a:rPr>
              <a:pPr/>
              <a:t>2025/9/26</a:t>
            </a:fld>
            <a:endParaRPr lang="zh-CN" altLang="en-US">
              <a:solidFill>
                <a:prstClr val="black">
                  <a:tint val="75000"/>
                </a:prstClr>
              </a:solidFill>
              <a:cs typeface="Arial"/>
              <a:sym typeface="Arial"/>
            </a:endParaRPr>
          </a:p>
        </p:txBody>
      </p:sp>
      <p:sp>
        <p:nvSpPr>
          <p:cNvPr id="5" name="页脚占位符 4"/>
          <p:cNvSpPr>
            <a:spLocks noGrp="1"/>
          </p:cNvSpPr>
          <p:nvPr>
            <p:ph type="ftr" sz="quarter" idx="3"/>
          </p:nvPr>
        </p:nvSpPr>
        <p:spPr>
          <a:xfrm>
            <a:off x="6057900" y="9534529"/>
            <a:ext cx="6172200" cy="547688"/>
          </a:xfrm>
          <a:prstGeom prst="rect">
            <a:avLst/>
          </a:prstGeom>
        </p:spPr>
        <p:txBody>
          <a:bodyPr vert="horz" lIns="91440" tIns="45720" rIns="91440" bIns="45720" rtlCol="0" anchor="ctr"/>
          <a:lstStyle>
            <a:lvl1pPr algn="ctr">
              <a:defRPr sz="1800">
                <a:solidFill>
                  <a:schemeClr val="tx1">
                    <a:tint val="75000"/>
                  </a:schemeClr>
                </a:solidFill>
                <a:latin typeface="Elsie" panose="02000000000000000000" charset="0"/>
                <a:ea typeface="Elsie" panose="02000000000000000000" charset="0"/>
              </a:defRPr>
            </a:lvl1pPr>
          </a:lstStyle>
          <a:p>
            <a:endParaRPr lang="zh-CN" altLang="en-US">
              <a:solidFill>
                <a:prstClr val="black">
                  <a:tint val="75000"/>
                </a:prstClr>
              </a:solidFill>
              <a:cs typeface="Arial"/>
              <a:sym typeface="Arial"/>
            </a:endParaRPr>
          </a:p>
        </p:txBody>
      </p:sp>
      <p:sp>
        <p:nvSpPr>
          <p:cNvPr id="6" name="灯片编号占位符 5"/>
          <p:cNvSpPr>
            <a:spLocks noGrp="1"/>
          </p:cNvSpPr>
          <p:nvPr>
            <p:ph type="sldNum" sz="quarter" idx="4"/>
          </p:nvPr>
        </p:nvSpPr>
        <p:spPr>
          <a:xfrm>
            <a:off x="12915900" y="9534529"/>
            <a:ext cx="4114800" cy="547688"/>
          </a:xfrm>
          <a:prstGeom prst="rect">
            <a:avLst/>
          </a:prstGeom>
        </p:spPr>
        <p:txBody>
          <a:bodyPr vert="horz" lIns="91440" tIns="45720" rIns="91440" bIns="45720" rtlCol="0" anchor="ctr"/>
          <a:lstStyle>
            <a:lvl1pPr algn="r">
              <a:defRPr sz="1800">
                <a:solidFill>
                  <a:schemeClr val="tx1">
                    <a:tint val="75000"/>
                  </a:schemeClr>
                </a:solidFill>
                <a:latin typeface="Elsie" panose="02000000000000000000" charset="0"/>
                <a:ea typeface="Elsie" panose="02000000000000000000" charset="0"/>
              </a:defRPr>
            </a:lvl1pPr>
          </a:lstStyle>
          <a:p>
            <a:fld id="{7D41E1E3-0430-46C2-B0D3-2490A70B1299}" type="slidenum">
              <a:rPr lang="zh-CN" altLang="en-US" smtClean="0">
                <a:solidFill>
                  <a:prstClr val="black">
                    <a:tint val="75000"/>
                  </a:prstClr>
                </a:solidFill>
                <a:cs typeface="Arial"/>
                <a:sym typeface="Arial"/>
              </a:rPr>
              <a:pPr/>
              <a:t>‹#›</a:t>
            </a:fld>
            <a:endParaRPr lang="zh-CN" altLang="en-US">
              <a:solidFill>
                <a:prstClr val="black">
                  <a:tint val="75000"/>
                </a:prstClr>
              </a:solidFill>
              <a:cs typeface="Arial"/>
              <a:sym typeface="Arial"/>
            </a:endParaRPr>
          </a:p>
        </p:txBody>
      </p:sp>
    </p:spTree>
    <p:extLst>
      <p:ext uri="{BB962C8B-B14F-4D97-AF65-F5344CB8AC3E}">
        <p14:creationId xmlns:p14="http://schemas.microsoft.com/office/powerpoint/2010/main" val="368644742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1371636"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8" indent="-342908" algn="l" defTabSz="1371636" rtl="0" eaLnBrk="1" latinLnBrk="0" hangingPunct="1">
        <a:lnSpc>
          <a:spcPct val="90000"/>
        </a:lnSpc>
        <a:spcBef>
          <a:spcPts val="1500"/>
        </a:spcBef>
        <a:buFont typeface="Arial" panose="020B0604020202020204" pitchFamily="34" charset="0"/>
        <a:buChar char="•"/>
        <a:defRPr sz="4200" kern="1200">
          <a:solidFill>
            <a:schemeClr val="tx1"/>
          </a:solidFill>
          <a:latin typeface="Elsie" panose="02000000000000000000" charset="0"/>
          <a:ea typeface="Elsie" panose="02000000000000000000" charset="0"/>
          <a:cs typeface="+mn-cs"/>
        </a:defRPr>
      </a:lvl1pPr>
      <a:lvl2pPr marL="1028727" indent="-342908" algn="l" defTabSz="1371636" rtl="0" eaLnBrk="1" latinLnBrk="0" hangingPunct="1">
        <a:lnSpc>
          <a:spcPct val="90000"/>
        </a:lnSpc>
        <a:spcBef>
          <a:spcPts val="750"/>
        </a:spcBef>
        <a:buFont typeface="Arial" panose="020B0604020202020204" pitchFamily="34" charset="0"/>
        <a:buChar char="•"/>
        <a:defRPr sz="3600" kern="1200">
          <a:solidFill>
            <a:schemeClr val="tx1"/>
          </a:solidFill>
          <a:latin typeface="Elsie" panose="02000000000000000000" charset="0"/>
          <a:ea typeface="Elsie" panose="02000000000000000000" charset="0"/>
          <a:cs typeface="+mn-cs"/>
        </a:defRPr>
      </a:lvl2pPr>
      <a:lvl3pPr marL="1714544" indent="-342908" algn="l" defTabSz="1371636" rtl="0" eaLnBrk="1" latinLnBrk="0" hangingPunct="1">
        <a:lnSpc>
          <a:spcPct val="90000"/>
        </a:lnSpc>
        <a:spcBef>
          <a:spcPts val="750"/>
        </a:spcBef>
        <a:buFont typeface="Arial" panose="020B0604020202020204" pitchFamily="34" charset="0"/>
        <a:buChar char="•"/>
        <a:defRPr sz="3000" kern="1200">
          <a:solidFill>
            <a:schemeClr val="tx1"/>
          </a:solidFill>
          <a:latin typeface="Elsie" panose="02000000000000000000" charset="0"/>
          <a:ea typeface="Elsie" panose="02000000000000000000" charset="0"/>
          <a:cs typeface="+mn-cs"/>
        </a:defRPr>
      </a:lvl3pPr>
      <a:lvl4pPr marL="2400360"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Elsie" panose="02000000000000000000" charset="0"/>
          <a:ea typeface="Elsie" panose="02000000000000000000" charset="0"/>
          <a:cs typeface="+mn-cs"/>
        </a:defRPr>
      </a:lvl4pPr>
      <a:lvl5pPr marL="3086177"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Elsie" panose="02000000000000000000" charset="0"/>
          <a:ea typeface="Elsie" panose="02000000000000000000" charset="0"/>
          <a:cs typeface="+mn-cs"/>
        </a:defRPr>
      </a:lvl5pPr>
      <a:lvl6pPr marL="3771996"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813"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628"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447"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36" rtl="0" eaLnBrk="1" latinLnBrk="0" hangingPunct="1">
        <a:defRPr sz="2700" kern="1200">
          <a:solidFill>
            <a:schemeClr val="tx1"/>
          </a:solidFill>
          <a:latin typeface="+mn-lt"/>
          <a:ea typeface="+mn-ea"/>
          <a:cs typeface="+mn-cs"/>
        </a:defRPr>
      </a:lvl1pPr>
      <a:lvl2pPr marL="685817" algn="l" defTabSz="1371636" rtl="0" eaLnBrk="1" latinLnBrk="0" hangingPunct="1">
        <a:defRPr sz="2700" kern="1200">
          <a:solidFill>
            <a:schemeClr val="tx1"/>
          </a:solidFill>
          <a:latin typeface="+mn-lt"/>
          <a:ea typeface="+mn-ea"/>
          <a:cs typeface="+mn-cs"/>
        </a:defRPr>
      </a:lvl2pPr>
      <a:lvl3pPr marL="1371636" algn="l" defTabSz="1371636" rtl="0" eaLnBrk="1" latinLnBrk="0" hangingPunct="1">
        <a:defRPr sz="2700" kern="1200">
          <a:solidFill>
            <a:schemeClr val="tx1"/>
          </a:solidFill>
          <a:latin typeface="+mn-lt"/>
          <a:ea typeface="+mn-ea"/>
          <a:cs typeface="+mn-cs"/>
        </a:defRPr>
      </a:lvl3pPr>
      <a:lvl4pPr marL="2057453" algn="l" defTabSz="1371636" rtl="0" eaLnBrk="1" latinLnBrk="0" hangingPunct="1">
        <a:defRPr sz="2700" kern="1200">
          <a:solidFill>
            <a:schemeClr val="tx1"/>
          </a:solidFill>
          <a:latin typeface="+mn-lt"/>
          <a:ea typeface="+mn-ea"/>
          <a:cs typeface="+mn-cs"/>
        </a:defRPr>
      </a:lvl4pPr>
      <a:lvl5pPr marL="2743268" algn="l" defTabSz="1371636" rtl="0" eaLnBrk="1" latinLnBrk="0" hangingPunct="1">
        <a:defRPr sz="2700" kern="1200">
          <a:solidFill>
            <a:schemeClr val="tx1"/>
          </a:solidFill>
          <a:latin typeface="+mn-lt"/>
          <a:ea typeface="+mn-ea"/>
          <a:cs typeface="+mn-cs"/>
        </a:defRPr>
      </a:lvl5pPr>
      <a:lvl6pPr marL="3429087" algn="l" defTabSz="1371636" rtl="0" eaLnBrk="1" latinLnBrk="0" hangingPunct="1">
        <a:defRPr sz="2700" kern="1200">
          <a:solidFill>
            <a:schemeClr val="tx1"/>
          </a:solidFill>
          <a:latin typeface="+mn-lt"/>
          <a:ea typeface="+mn-ea"/>
          <a:cs typeface="+mn-cs"/>
        </a:defRPr>
      </a:lvl6pPr>
      <a:lvl7pPr marL="4114904" algn="l" defTabSz="1371636" rtl="0" eaLnBrk="1" latinLnBrk="0" hangingPunct="1">
        <a:defRPr sz="2700" kern="1200">
          <a:solidFill>
            <a:schemeClr val="tx1"/>
          </a:solidFill>
          <a:latin typeface="+mn-lt"/>
          <a:ea typeface="+mn-ea"/>
          <a:cs typeface="+mn-cs"/>
        </a:defRPr>
      </a:lvl7pPr>
      <a:lvl8pPr marL="4800720" algn="l" defTabSz="1371636" rtl="0" eaLnBrk="1" latinLnBrk="0" hangingPunct="1">
        <a:defRPr sz="2700" kern="1200">
          <a:solidFill>
            <a:schemeClr val="tx1"/>
          </a:solidFill>
          <a:latin typeface="+mn-lt"/>
          <a:ea typeface="+mn-ea"/>
          <a:cs typeface="+mn-cs"/>
        </a:defRPr>
      </a:lvl8pPr>
      <a:lvl9pPr marL="5486537" algn="l" defTabSz="1371636"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07F965-6FBF-4E4A-99CF-0D8736C95F34}"/>
              </a:ext>
            </a:extLst>
          </p:cNvPr>
          <p:cNvSpPr>
            <a:spLocks noGrp="1"/>
          </p:cNvSpPr>
          <p:nvPr>
            <p:ph type="title"/>
          </p:nvPr>
        </p:nvSpPr>
        <p:spPr>
          <a:xfrm>
            <a:off x="1257300" y="547689"/>
            <a:ext cx="15773400" cy="198834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441528-4D68-4198-AA39-08CEF828A993}"/>
              </a:ext>
            </a:extLst>
          </p:cNvPr>
          <p:cNvSpPr>
            <a:spLocks noGrp="1"/>
          </p:cNvSpPr>
          <p:nvPr>
            <p:ph type="body" idx="1"/>
          </p:nvPr>
        </p:nvSpPr>
        <p:spPr>
          <a:xfrm>
            <a:off x="1257300" y="2738438"/>
            <a:ext cx="15773400" cy="652700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895987-3F38-4722-83D8-2292FDC38203}"/>
              </a:ext>
            </a:extLst>
          </p:cNvPr>
          <p:cNvSpPr>
            <a:spLocks noGrp="1"/>
          </p:cNvSpPr>
          <p:nvPr>
            <p:ph type="dt" sz="half" idx="2"/>
          </p:nvPr>
        </p:nvSpPr>
        <p:spPr>
          <a:xfrm>
            <a:off x="1257300" y="9534527"/>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2B8C012C-B1B7-47F6-B168-A941E97A73A9}" type="datetimeFigureOut">
              <a:rPr lang="en-US" smtClean="0">
                <a:solidFill>
                  <a:prstClr val="black">
                    <a:tint val="75000"/>
                  </a:prstClr>
                </a:solidFill>
                <a:cs typeface="Arial"/>
                <a:sym typeface="Arial"/>
              </a:rPr>
              <a:pPr/>
              <a:t>9/26/2025</a:t>
            </a:fld>
            <a:endParaRPr lang="en-US">
              <a:solidFill>
                <a:prstClr val="black">
                  <a:tint val="75000"/>
                </a:prstClr>
              </a:solidFill>
              <a:cs typeface="Arial"/>
              <a:sym typeface="Arial"/>
            </a:endParaRPr>
          </a:p>
        </p:txBody>
      </p:sp>
      <p:sp>
        <p:nvSpPr>
          <p:cNvPr id="5" name="Footer Placeholder 4">
            <a:extLst>
              <a:ext uri="{FF2B5EF4-FFF2-40B4-BE49-F238E27FC236}">
                <a16:creationId xmlns:a16="http://schemas.microsoft.com/office/drawing/2014/main" id="{68B2F808-3920-4A01-9D82-C1D249E0363E}"/>
              </a:ext>
            </a:extLst>
          </p:cNvPr>
          <p:cNvSpPr>
            <a:spLocks noGrp="1"/>
          </p:cNvSpPr>
          <p:nvPr>
            <p:ph type="ftr" sz="quarter" idx="3"/>
          </p:nvPr>
        </p:nvSpPr>
        <p:spPr>
          <a:xfrm>
            <a:off x="6057900" y="9534527"/>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cs typeface="Arial"/>
              <a:sym typeface="Arial"/>
            </a:endParaRPr>
          </a:p>
        </p:txBody>
      </p:sp>
      <p:sp>
        <p:nvSpPr>
          <p:cNvPr id="6" name="Slide Number Placeholder 5">
            <a:extLst>
              <a:ext uri="{FF2B5EF4-FFF2-40B4-BE49-F238E27FC236}">
                <a16:creationId xmlns:a16="http://schemas.microsoft.com/office/drawing/2014/main" id="{D76A23AC-28FD-47E2-A9E1-1773F854380D}"/>
              </a:ext>
            </a:extLst>
          </p:cNvPr>
          <p:cNvSpPr>
            <a:spLocks noGrp="1"/>
          </p:cNvSpPr>
          <p:nvPr>
            <p:ph type="sldNum" sz="quarter" idx="4"/>
          </p:nvPr>
        </p:nvSpPr>
        <p:spPr>
          <a:xfrm>
            <a:off x="12915900" y="9534527"/>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91EC7793-07B9-4429-92E8-8730EA770269}" type="slidenum">
              <a:rPr lang="en-US" smtClean="0">
                <a:solidFill>
                  <a:prstClr val="black">
                    <a:tint val="75000"/>
                  </a:prstClr>
                </a:solidFill>
                <a:cs typeface="Arial"/>
                <a:sym typeface="Arial"/>
              </a: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21507317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1371669"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17" indent="-342917" algn="l" defTabSz="1371669"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51" indent="-342917" algn="l" defTabSz="1371669"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86" indent="-342917" algn="l" defTabSz="1371669"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420"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255"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2089"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924"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757"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591"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69" rtl="0" eaLnBrk="1" latinLnBrk="0" hangingPunct="1">
        <a:defRPr sz="2700" kern="1200">
          <a:solidFill>
            <a:schemeClr val="tx1"/>
          </a:solidFill>
          <a:latin typeface="+mn-lt"/>
          <a:ea typeface="+mn-ea"/>
          <a:cs typeface="+mn-cs"/>
        </a:defRPr>
      </a:lvl1pPr>
      <a:lvl2pPr marL="685835" algn="l" defTabSz="1371669" rtl="0" eaLnBrk="1" latinLnBrk="0" hangingPunct="1">
        <a:defRPr sz="2700" kern="1200">
          <a:solidFill>
            <a:schemeClr val="tx1"/>
          </a:solidFill>
          <a:latin typeface="+mn-lt"/>
          <a:ea typeface="+mn-ea"/>
          <a:cs typeface="+mn-cs"/>
        </a:defRPr>
      </a:lvl2pPr>
      <a:lvl3pPr marL="1371669" algn="l" defTabSz="1371669" rtl="0" eaLnBrk="1" latinLnBrk="0" hangingPunct="1">
        <a:defRPr sz="2700" kern="1200">
          <a:solidFill>
            <a:schemeClr val="tx1"/>
          </a:solidFill>
          <a:latin typeface="+mn-lt"/>
          <a:ea typeface="+mn-ea"/>
          <a:cs typeface="+mn-cs"/>
        </a:defRPr>
      </a:lvl3pPr>
      <a:lvl4pPr marL="2057504" algn="l" defTabSz="1371669" rtl="0" eaLnBrk="1" latinLnBrk="0" hangingPunct="1">
        <a:defRPr sz="2700" kern="1200">
          <a:solidFill>
            <a:schemeClr val="tx1"/>
          </a:solidFill>
          <a:latin typeface="+mn-lt"/>
          <a:ea typeface="+mn-ea"/>
          <a:cs typeface="+mn-cs"/>
        </a:defRPr>
      </a:lvl4pPr>
      <a:lvl5pPr marL="2743337" algn="l" defTabSz="1371669" rtl="0" eaLnBrk="1" latinLnBrk="0" hangingPunct="1">
        <a:defRPr sz="2700" kern="1200">
          <a:solidFill>
            <a:schemeClr val="tx1"/>
          </a:solidFill>
          <a:latin typeface="+mn-lt"/>
          <a:ea typeface="+mn-ea"/>
          <a:cs typeface="+mn-cs"/>
        </a:defRPr>
      </a:lvl5pPr>
      <a:lvl6pPr marL="3429171" algn="l" defTabSz="1371669" rtl="0" eaLnBrk="1" latinLnBrk="0" hangingPunct="1">
        <a:defRPr sz="2700" kern="1200">
          <a:solidFill>
            <a:schemeClr val="tx1"/>
          </a:solidFill>
          <a:latin typeface="+mn-lt"/>
          <a:ea typeface="+mn-ea"/>
          <a:cs typeface="+mn-cs"/>
        </a:defRPr>
      </a:lvl6pPr>
      <a:lvl7pPr marL="4115006" algn="l" defTabSz="1371669" rtl="0" eaLnBrk="1" latinLnBrk="0" hangingPunct="1">
        <a:defRPr sz="2700" kern="1200">
          <a:solidFill>
            <a:schemeClr val="tx1"/>
          </a:solidFill>
          <a:latin typeface="+mn-lt"/>
          <a:ea typeface="+mn-ea"/>
          <a:cs typeface="+mn-cs"/>
        </a:defRPr>
      </a:lvl7pPr>
      <a:lvl8pPr marL="4800840" algn="l" defTabSz="1371669" rtl="0" eaLnBrk="1" latinLnBrk="0" hangingPunct="1">
        <a:defRPr sz="2700" kern="1200">
          <a:solidFill>
            <a:schemeClr val="tx1"/>
          </a:solidFill>
          <a:latin typeface="+mn-lt"/>
          <a:ea typeface="+mn-ea"/>
          <a:cs typeface="+mn-cs"/>
        </a:defRPr>
      </a:lvl8pPr>
      <a:lvl9pPr marL="5486675" algn="l" defTabSz="1371669"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7" Type="http://schemas.microsoft.com/office/2007/relationships/hdphoto" Target="../media/hdphoto2.wdp"/><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8.png"/><Relationship Id="rId5" Type="http://schemas.microsoft.com/office/2007/relationships/media" Target="../media/media4.mp3"/><Relationship Id="rId10" Type="http://schemas.openxmlformats.org/officeDocument/2006/relationships/notesSlide" Target="../notesSlides/notesSlide1.xml"/><Relationship Id="rId4" Type="http://schemas.openxmlformats.org/officeDocument/2006/relationships/audio" Target="../media/media3.mp3"/><Relationship Id="rId9" Type="http://schemas.openxmlformats.org/officeDocument/2006/relationships/slideLayout" Target="../slideLayouts/slideLayout34.xml"/></Relationships>
</file>

<file path=ppt/slides/_rels/slide29.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8.png"/><Relationship Id="rId5" Type="http://schemas.microsoft.com/office/2007/relationships/media" Target="../media/media4.mp3"/><Relationship Id="rId10" Type="http://schemas.openxmlformats.org/officeDocument/2006/relationships/notesSlide" Target="../notesSlides/notesSlide2.xml"/><Relationship Id="rId4" Type="http://schemas.openxmlformats.org/officeDocument/2006/relationships/audio" Target="../media/media3.mp3"/><Relationship Id="rId9"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8.png"/><Relationship Id="rId5" Type="http://schemas.microsoft.com/office/2007/relationships/media" Target="../media/media4.mp3"/><Relationship Id="rId10" Type="http://schemas.openxmlformats.org/officeDocument/2006/relationships/notesSlide" Target="../notesSlides/notesSlide3.xml"/><Relationship Id="rId4" Type="http://schemas.openxmlformats.org/officeDocument/2006/relationships/audio" Target="../media/media3.mp3"/><Relationship Id="rId9" Type="http://schemas.openxmlformats.org/officeDocument/2006/relationships/slideLayout" Target="../slideLayouts/slideLayout34.xml"/></Relationships>
</file>

<file path=ppt/slides/_rels/slide31.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8.png"/><Relationship Id="rId5" Type="http://schemas.microsoft.com/office/2007/relationships/media" Target="../media/media4.mp3"/><Relationship Id="rId10" Type="http://schemas.openxmlformats.org/officeDocument/2006/relationships/notesSlide" Target="../notesSlides/notesSlide4.xml"/><Relationship Id="rId4" Type="http://schemas.openxmlformats.org/officeDocument/2006/relationships/audio" Target="../media/media3.mp3"/><Relationship Id="rId9"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7DD2253-7F65-60AB-88BF-5271414D4F1B}"/>
              </a:ext>
            </a:extLst>
          </p:cNvPr>
          <p:cNvGrpSpPr/>
          <p:nvPr/>
        </p:nvGrpSpPr>
        <p:grpSpPr>
          <a:xfrm>
            <a:off x="-219282" y="3314700"/>
            <a:ext cx="11513298" cy="6298583"/>
            <a:chOff x="-219282" y="3314700"/>
            <a:chExt cx="11513298" cy="6298583"/>
          </a:xfrm>
        </p:grpSpPr>
        <p:sp>
          <p:nvSpPr>
            <p:cNvPr id="3" name="Freeform 3">
              <a:extLst>
                <a:ext uri="{FF2B5EF4-FFF2-40B4-BE49-F238E27FC236}">
                  <a16:creationId xmlns:a16="http://schemas.microsoft.com/office/drawing/2014/main" id="{D33DD5B0-FD15-31B6-1EF0-7A114C780FDE}"/>
                </a:ext>
              </a:extLst>
            </p:cNvPr>
            <p:cNvSpPr/>
            <p:nvPr/>
          </p:nvSpPr>
          <p:spPr>
            <a:xfrm>
              <a:off x="-219282" y="3314700"/>
              <a:ext cx="11513298" cy="6298583"/>
            </a:xfrm>
            <a:custGeom>
              <a:avLst/>
              <a:gdLst/>
              <a:ahLst/>
              <a:cxnLst/>
              <a:rect l="l" t="t" r="r" b="b"/>
              <a:pathLst>
                <a:path w="12284470" h="6298583">
                  <a:moveTo>
                    <a:pt x="0" y="0"/>
                  </a:moveTo>
                  <a:lnTo>
                    <a:pt x="12284470" y="0"/>
                  </a:lnTo>
                  <a:lnTo>
                    <a:pt x="12284470" y="6298582"/>
                  </a:lnTo>
                  <a:lnTo>
                    <a:pt x="0" y="629858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4" name="Rectangle: Rounded Corners 13">
              <a:extLst>
                <a:ext uri="{FF2B5EF4-FFF2-40B4-BE49-F238E27FC236}">
                  <a16:creationId xmlns:a16="http://schemas.microsoft.com/office/drawing/2014/main" id="{45FB1BA4-B8C8-75BD-34CE-BE10948B33F2}"/>
                </a:ext>
              </a:extLst>
            </p:cNvPr>
            <p:cNvSpPr/>
            <p:nvPr/>
          </p:nvSpPr>
          <p:spPr>
            <a:xfrm>
              <a:off x="930734" y="4143167"/>
              <a:ext cx="7551896" cy="4561329"/>
            </a:xfrm>
            <a:prstGeom prst="roundRect">
              <a:avLst>
                <a:gd name="adj" fmla="val 4366"/>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ts val="7139"/>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Dreaming Outloud Sans"/>
                  <a:cs typeface="Arial" panose="020B0604020202020204" pitchFamily="34" charset="0"/>
                  <a:sym typeface="Dreaming Outloud Sans"/>
                </a:rPr>
                <a:t>Xác định sự khác biệt giữa các bộ nhiễm sắc thể của những người mắc các bệnh, hội chứng với bộ nhiễm sắc thể của người bình thường.</a:t>
              </a:r>
              <a:endPar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Dreaming Outloud Sans"/>
                <a:cs typeface="Arial" panose="020B0604020202020204" pitchFamily="34" charset="0"/>
                <a:sym typeface="Dreaming Outloud Sans"/>
              </a:endParaRPr>
            </a:p>
          </p:txBody>
        </p:sp>
      </p:grpSp>
      <p:sp>
        <p:nvSpPr>
          <p:cNvPr id="9" name="TextBox 9">
            <a:extLst>
              <a:ext uri="{FF2B5EF4-FFF2-40B4-BE49-F238E27FC236}">
                <a16:creationId xmlns:a16="http://schemas.microsoft.com/office/drawing/2014/main" id="{DE1139DA-64E4-ED53-54D4-11FCA9C10A25}"/>
              </a:ext>
            </a:extLst>
          </p:cNvPr>
          <p:cNvSpPr txBox="1"/>
          <p:nvPr/>
        </p:nvSpPr>
        <p:spPr>
          <a:xfrm>
            <a:off x="834203" y="3947352"/>
            <a:ext cx="7744959" cy="4561329"/>
          </a:xfrm>
          <a:prstGeom prst="rect">
            <a:avLst/>
          </a:prstGeom>
        </p:spPr>
        <p:txBody>
          <a:bodyPr lIns="177800" tIns="177800" rIns="177800" bIns="177800" rtlCol="0" anchor="ctr"/>
          <a:lstStyle/>
          <a:p>
            <a:pPr marL="0" marR="0" lvl="0" indent="0" algn="just" defTabSz="914400" rtl="0" eaLnBrk="1" fontAlgn="auto" latinLnBrk="0" hangingPunct="1">
              <a:lnSpc>
                <a:spcPts val="7139"/>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Dreaming Outloud Sans"/>
              <a:cs typeface="Arial" panose="020B0604020202020204" pitchFamily="34" charset="0"/>
              <a:sym typeface="Dreaming Outloud Sans"/>
            </a:endParaRPr>
          </a:p>
        </p:txBody>
      </p:sp>
      <p:sp>
        <p:nvSpPr>
          <p:cNvPr id="10" name="TextBox 9">
            <a:extLst>
              <a:ext uri="{FF2B5EF4-FFF2-40B4-BE49-F238E27FC236}">
                <a16:creationId xmlns:a16="http://schemas.microsoft.com/office/drawing/2014/main" id="{D4312C79-ABB0-D051-4E27-3725108F397C}"/>
              </a:ext>
            </a:extLst>
          </p:cNvPr>
          <p:cNvSpPr txBox="1"/>
          <p:nvPr/>
        </p:nvSpPr>
        <p:spPr>
          <a:xfrm>
            <a:off x="0" y="821129"/>
            <a:ext cx="18288000" cy="1015663"/>
          </a:xfrm>
          <a:prstGeom prst="rect">
            <a:avLst/>
          </a:prstGeom>
          <a:noFill/>
        </p:spPr>
        <p:txBody>
          <a:bodyPr wrap="square" rtlCol="0">
            <a:spAutoFit/>
          </a:bodyPr>
          <a:lstStyle/>
          <a:p>
            <a:pPr algn="ctr"/>
            <a:r>
              <a:rPr lang="en-US" sz="6000" b="1" dirty="0">
                <a:solidFill>
                  <a:schemeClr val="tx2">
                    <a:lumMod val="75000"/>
                  </a:schemeClr>
                </a:solidFill>
                <a:latin typeface="Arial" panose="020B0604020202020204" pitchFamily="34" charset="0"/>
                <a:cs typeface="Arial" panose="020B0604020202020204" pitchFamily="34" charset="0"/>
              </a:rPr>
              <a:t>“TÌM ĐIỂM KHÁC BIỆT”</a:t>
            </a:r>
          </a:p>
        </p:txBody>
      </p:sp>
      <p:grpSp>
        <p:nvGrpSpPr>
          <p:cNvPr id="6" name="Group 5">
            <a:extLst>
              <a:ext uri="{FF2B5EF4-FFF2-40B4-BE49-F238E27FC236}">
                <a16:creationId xmlns:a16="http://schemas.microsoft.com/office/drawing/2014/main" id="{0DA0D7DB-A900-6C66-0379-2D82CCC86EA9}"/>
              </a:ext>
            </a:extLst>
          </p:cNvPr>
          <p:cNvGrpSpPr/>
          <p:nvPr/>
        </p:nvGrpSpPr>
        <p:grpSpPr>
          <a:xfrm>
            <a:off x="8686800" y="3314700"/>
            <a:ext cx="13023385" cy="6298583"/>
            <a:chOff x="8686800" y="3314700"/>
            <a:chExt cx="13023385" cy="6298583"/>
          </a:xfrm>
        </p:grpSpPr>
        <p:sp>
          <p:nvSpPr>
            <p:cNvPr id="2" name="Freeform 2">
              <a:extLst>
                <a:ext uri="{FF2B5EF4-FFF2-40B4-BE49-F238E27FC236}">
                  <a16:creationId xmlns:a16="http://schemas.microsoft.com/office/drawing/2014/main" id="{E895AB2B-1CAF-AB61-FAF5-889B647EB452}"/>
                </a:ext>
              </a:extLst>
            </p:cNvPr>
            <p:cNvSpPr/>
            <p:nvPr/>
          </p:nvSpPr>
          <p:spPr>
            <a:xfrm>
              <a:off x="8686800" y="3314700"/>
              <a:ext cx="13023385" cy="6298583"/>
            </a:xfrm>
            <a:custGeom>
              <a:avLst/>
              <a:gdLst/>
              <a:ahLst/>
              <a:cxnLst/>
              <a:rect l="l" t="t" r="r" b="b"/>
              <a:pathLst>
                <a:path w="13023385" h="6298583">
                  <a:moveTo>
                    <a:pt x="0" y="0"/>
                  </a:moveTo>
                  <a:lnTo>
                    <a:pt x="13023385" y="0"/>
                  </a:lnTo>
                  <a:lnTo>
                    <a:pt x="13023385" y="6298582"/>
                  </a:lnTo>
                  <a:lnTo>
                    <a:pt x="0" y="62985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13" name="Group 12">
              <a:extLst>
                <a:ext uri="{FF2B5EF4-FFF2-40B4-BE49-F238E27FC236}">
                  <a16:creationId xmlns:a16="http://schemas.microsoft.com/office/drawing/2014/main" id="{A33C94F9-6CC4-2EF5-A846-16BCABC02247}"/>
                </a:ext>
              </a:extLst>
            </p:cNvPr>
            <p:cNvGrpSpPr/>
            <p:nvPr/>
          </p:nvGrpSpPr>
          <p:grpSpPr>
            <a:xfrm>
              <a:off x="12725400" y="4143166"/>
              <a:ext cx="4247270" cy="4561329"/>
              <a:chOff x="12986034" y="3649925"/>
              <a:chExt cx="4247270" cy="4561329"/>
            </a:xfrm>
          </p:grpSpPr>
          <p:sp>
            <p:nvSpPr>
              <p:cNvPr id="5" name="Freeform 5">
                <a:extLst>
                  <a:ext uri="{FF2B5EF4-FFF2-40B4-BE49-F238E27FC236}">
                    <a16:creationId xmlns:a16="http://schemas.microsoft.com/office/drawing/2014/main" id="{DEBBF043-EB1E-EE07-C1A6-38F5E453503B}"/>
                  </a:ext>
                </a:extLst>
              </p:cNvPr>
              <p:cNvSpPr/>
              <p:nvPr/>
            </p:nvSpPr>
            <p:spPr>
              <a:xfrm>
                <a:off x="12986034" y="3649925"/>
                <a:ext cx="4247270" cy="4561329"/>
              </a:xfrm>
              <a:custGeom>
                <a:avLst/>
                <a:gdLst/>
                <a:ahLst/>
                <a:cxnLst/>
                <a:rect l="l" t="t" r="r" b="b"/>
                <a:pathLst>
                  <a:path w="1068199" h="1019278">
                    <a:moveTo>
                      <a:pt x="92963" y="0"/>
                    </a:moveTo>
                    <a:lnTo>
                      <a:pt x="975237" y="0"/>
                    </a:lnTo>
                    <a:cubicBezTo>
                      <a:pt x="999892" y="0"/>
                      <a:pt x="1023537" y="9794"/>
                      <a:pt x="1040971" y="27228"/>
                    </a:cubicBezTo>
                    <a:cubicBezTo>
                      <a:pt x="1058405" y="44662"/>
                      <a:pt x="1068199" y="68308"/>
                      <a:pt x="1068199" y="92963"/>
                    </a:cubicBezTo>
                    <a:lnTo>
                      <a:pt x="1068199" y="926315"/>
                    </a:lnTo>
                    <a:cubicBezTo>
                      <a:pt x="1068199" y="977657"/>
                      <a:pt x="1026579" y="1019278"/>
                      <a:pt x="975237" y="1019278"/>
                    </a:cubicBezTo>
                    <a:lnTo>
                      <a:pt x="92963" y="1019278"/>
                    </a:lnTo>
                    <a:cubicBezTo>
                      <a:pt x="41621" y="1019278"/>
                      <a:pt x="0" y="977657"/>
                      <a:pt x="0" y="926315"/>
                    </a:cubicBezTo>
                    <a:lnTo>
                      <a:pt x="0" y="92963"/>
                    </a:lnTo>
                    <a:cubicBezTo>
                      <a:pt x="0" y="41621"/>
                      <a:pt x="41621" y="0"/>
                      <a:pt x="92963" y="0"/>
                    </a:cubicBezTo>
                    <a:close/>
                  </a:path>
                </a:pathLst>
              </a:custGeom>
              <a:solidFill>
                <a:srgbClr val="FFFFFF"/>
              </a:solidFill>
            </p:spPr>
          </p:sp>
          <p:sp>
            <p:nvSpPr>
              <p:cNvPr id="12" name="TextBox 11">
                <a:extLst>
                  <a:ext uri="{FF2B5EF4-FFF2-40B4-BE49-F238E27FC236}">
                    <a16:creationId xmlns:a16="http://schemas.microsoft.com/office/drawing/2014/main" id="{0EAB073E-AD33-205B-EEBB-6CC78C53BC32}"/>
                  </a:ext>
                </a:extLst>
              </p:cNvPr>
              <p:cNvSpPr txBox="1"/>
              <p:nvPr/>
            </p:nvSpPr>
            <p:spPr>
              <a:xfrm>
                <a:off x="13502010" y="4360648"/>
                <a:ext cx="3215317" cy="2748253"/>
              </a:xfrm>
              <a:prstGeom prst="rect">
                <a:avLst/>
              </a:prstGeom>
              <a:noFill/>
            </p:spPr>
            <p:txBody>
              <a:bodyPr wrap="square">
                <a:spAutoFit/>
              </a:bodyPr>
              <a:lstStyle/>
              <a:p>
                <a:pPr algn="ctr">
                  <a:lnSpc>
                    <a:spcPct val="150000"/>
                  </a:lnSpc>
                </a:pPr>
                <a:r>
                  <a:rPr lang="en-US" sz="4000" dirty="0" err="1">
                    <a:latin typeface="Arial" panose="020B0604020202020204" pitchFamily="34" charset="0"/>
                    <a:cs typeface="Arial" panose="020B0604020202020204" pitchFamily="34" charset="0"/>
                  </a:rPr>
                  <a:t>Chỉ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loại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bệnh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hội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chứng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đó</a:t>
                </a:r>
                <a:r>
                  <a:rPr lang="en-US" sz="4000" dirty="0">
                    <a:latin typeface="Arial" panose="020B0604020202020204" pitchFamily="34" charset="0"/>
                    <a:cs typeface="Arial" panose="020B0604020202020204" pitchFamily="34" charset="0"/>
                  </a:rPr>
                  <a:t>.</a:t>
                </a:r>
              </a:p>
            </p:txBody>
          </p:sp>
        </p:grpSp>
      </p:grpSp>
      <p:pic>
        <p:nvPicPr>
          <p:cNvPr id="17" name="Picture 16">
            <a:extLst>
              <a:ext uri="{FF2B5EF4-FFF2-40B4-BE49-F238E27FC236}">
                <a16:creationId xmlns:a16="http://schemas.microsoft.com/office/drawing/2014/main" id="{F18AB334-F424-9416-7D7E-DADC99AA5A6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5699346" y="715031"/>
            <a:ext cx="1696663" cy="2243522"/>
          </a:xfrm>
          <a:prstGeom prst="rect">
            <a:avLst/>
          </a:prstGeom>
        </p:spPr>
      </p:pic>
    </p:spTree>
    <p:extLst>
      <p:ext uri="{BB962C8B-B14F-4D97-AF65-F5344CB8AC3E}">
        <p14:creationId xmlns:p14="http://schemas.microsoft.com/office/powerpoint/2010/main" val="2479955793"/>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2000" fill="hold" grpId="0" nodeType="with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F4141F3-4186-24C0-BE7E-AA9033184D7E}"/>
              </a:ext>
            </a:extLst>
          </p:cNvPr>
          <p:cNvGrpSpPr/>
          <p:nvPr/>
        </p:nvGrpSpPr>
        <p:grpSpPr>
          <a:xfrm>
            <a:off x="6584358" y="166570"/>
            <a:ext cx="4991100" cy="1202003"/>
            <a:chOff x="6972300" y="0"/>
            <a:chExt cx="4343400" cy="1202003"/>
          </a:xfrm>
        </p:grpSpPr>
        <p:sp>
          <p:nvSpPr>
            <p:cNvPr id="2" name="Rectangle: Top Corners Rounded 1">
              <a:extLst>
                <a:ext uri="{FF2B5EF4-FFF2-40B4-BE49-F238E27FC236}">
                  <a16:creationId xmlns:a16="http://schemas.microsoft.com/office/drawing/2014/main" id="{386C92BD-7E3C-F0C4-6AFF-A56CC404FAC0}"/>
                </a:ext>
              </a:extLst>
            </p:cNvPr>
            <p:cNvSpPr/>
            <p:nvPr/>
          </p:nvSpPr>
          <p:spPr>
            <a:xfrm flipV="1">
              <a:off x="6972300" y="0"/>
              <a:ext cx="4343400" cy="1202003"/>
            </a:xfrm>
            <a:prstGeom prst="round2SameRect">
              <a:avLst>
                <a:gd name="adj1" fmla="val 31106"/>
                <a:gd name="adj2" fmla="val 0"/>
              </a:avLst>
            </a:prstGeom>
            <a:solidFill>
              <a:schemeClr val="accent5">
                <a:lumMod val="40000"/>
                <a:lumOff val="60000"/>
              </a:schemeClr>
            </a:solidFill>
            <a:ln>
              <a:solidFill>
                <a:schemeClr val="accent5">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DF58889-6630-983C-F671-58D9A34DFDF2}"/>
                </a:ext>
              </a:extLst>
            </p:cNvPr>
            <p:cNvSpPr txBox="1"/>
            <p:nvPr/>
          </p:nvSpPr>
          <p:spPr>
            <a:xfrm>
              <a:off x="6996413" y="210789"/>
              <a:ext cx="4281597" cy="861774"/>
            </a:xfrm>
            <a:prstGeom prst="rect">
              <a:avLst/>
            </a:prstGeom>
            <a:noFill/>
          </p:spPr>
          <p:txBody>
            <a:bodyPr wrap="square" rtlCol="0">
              <a:spAutoFit/>
            </a:bodyPr>
            <a:lstStyle/>
            <a:p>
              <a:pPr algn="ctr"/>
              <a:r>
                <a:rPr lang="en-US" sz="5000" b="1" dirty="0">
                  <a:latin typeface="Arial" panose="020B0604020202020204" pitchFamily="34" charset="0"/>
                  <a:cs typeface="Arial" panose="020B0604020202020204" pitchFamily="34" charset="0"/>
                </a:rPr>
                <a:t>1.KHÁI NIỆM</a:t>
              </a:r>
            </a:p>
          </p:txBody>
        </p:sp>
      </p:grpSp>
      <p:grpSp>
        <p:nvGrpSpPr>
          <p:cNvPr id="7" name="Group 6">
            <a:extLst>
              <a:ext uri="{FF2B5EF4-FFF2-40B4-BE49-F238E27FC236}">
                <a16:creationId xmlns:a16="http://schemas.microsoft.com/office/drawing/2014/main" id="{1CE4BD77-4DAD-8E91-CE38-62B6E6744AE9}"/>
              </a:ext>
            </a:extLst>
          </p:cNvPr>
          <p:cNvGrpSpPr/>
          <p:nvPr/>
        </p:nvGrpSpPr>
        <p:grpSpPr>
          <a:xfrm>
            <a:off x="1288473" y="1700760"/>
            <a:ext cx="15697200" cy="2438400"/>
            <a:chOff x="1371600" y="2324100"/>
            <a:chExt cx="15697200" cy="2667000"/>
          </a:xfrm>
        </p:grpSpPr>
        <p:sp>
          <p:nvSpPr>
            <p:cNvPr id="6" name="Rectangle: Rounded Corners 5">
              <a:extLst>
                <a:ext uri="{FF2B5EF4-FFF2-40B4-BE49-F238E27FC236}">
                  <a16:creationId xmlns:a16="http://schemas.microsoft.com/office/drawing/2014/main" id="{EB17455A-1E43-24E2-C41C-A4B35D57D708}"/>
                </a:ext>
              </a:extLst>
            </p:cNvPr>
            <p:cNvSpPr/>
            <p:nvPr/>
          </p:nvSpPr>
          <p:spPr>
            <a:xfrm>
              <a:off x="1600200" y="2476500"/>
              <a:ext cx="15468600" cy="2514600"/>
            </a:xfrm>
            <a:prstGeom prst="roundRect">
              <a:avLst/>
            </a:prstGeom>
            <a:solidFill>
              <a:schemeClr val="accent1">
                <a:lumMod val="75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CA8362ED-C95F-41E6-5256-D02BB98FD3BD}"/>
                </a:ext>
              </a:extLst>
            </p:cNvPr>
            <p:cNvSpPr/>
            <p:nvPr/>
          </p:nvSpPr>
          <p:spPr>
            <a:xfrm>
              <a:off x="1371600" y="2324100"/>
              <a:ext cx="15544800" cy="2514600"/>
            </a:xfrm>
            <a:prstGeom prst="roundRect">
              <a:avLst/>
            </a:prstGeom>
            <a:solidFill>
              <a:schemeClr val="bg1"/>
            </a:solidFill>
            <a:ln w="28575">
              <a:solidFill>
                <a:schemeClr val="tx2"/>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b="1" dirty="0">
                  <a:solidFill>
                    <a:schemeClr val="tx1"/>
                  </a:solidFill>
                  <a:latin typeface="Arial" panose="020B0604020202020204" pitchFamily="34" charset="0"/>
                  <a:cs typeface="Arial" panose="020B0604020202020204" pitchFamily="34" charset="0"/>
                </a:rPr>
                <a:t>Đột biến nhiễm sắc thể </a:t>
              </a:r>
              <a:r>
                <a:rPr lang="vi-VN" sz="4000" dirty="0">
                  <a:solidFill>
                    <a:schemeClr val="tx1"/>
                  </a:solidFill>
                  <a:latin typeface="Arial" panose="020B0604020202020204" pitchFamily="34" charset="0"/>
                  <a:cs typeface="Arial" panose="020B0604020202020204" pitchFamily="34" charset="0"/>
                </a:rPr>
                <a:t>là những biến đổi về số lượng trong bộ nhiễm sắc thể hoặc cấu trúc của từng nhiễm sắc thể trong tế bào.</a:t>
              </a:r>
              <a:endParaRPr lang="en-US" sz="4000" dirty="0">
                <a:solidFill>
                  <a:schemeClr val="tx1"/>
                </a:solidFill>
                <a:latin typeface="Arial" panose="020B0604020202020204" pitchFamily="34" charset="0"/>
                <a:cs typeface="Arial" panose="020B0604020202020204" pitchFamily="34" charset="0"/>
              </a:endParaRPr>
            </a:p>
          </p:txBody>
        </p:sp>
      </p:grpSp>
      <p:sp>
        <p:nvSpPr>
          <p:cNvPr id="8" name="TextBox 7">
            <a:extLst>
              <a:ext uri="{FF2B5EF4-FFF2-40B4-BE49-F238E27FC236}">
                <a16:creationId xmlns:a16="http://schemas.microsoft.com/office/drawing/2014/main" id="{803C378E-2A4E-0081-0D0F-FC79A17EAAF3}"/>
              </a:ext>
            </a:extLst>
          </p:cNvPr>
          <p:cNvSpPr txBox="1"/>
          <p:nvPr/>
        </p:nvSpPr>
        <p:spPr>
          <a:xfrm>
            <a:off x="1295400" y="4585063"/>
            <a:ext cx="1608133" cy="707886"/>
          </a:xfrm>
          <a:prstGeom prst="rect">
            <a:avLst/>
          </a:prstGeom>
          <a:noFill/>
        </p:spPr>
        <p:txBody>
          <a:bodyPr wrap="none" rtlCol="0">
            <a:spAutoFit/>
          </a:bodyPr>
          <a:lstStyle/>
          <a:p>
            <a:r>
              <a:rPr lang="en-US" sz="4000" b="1" u="sng" dirty="0" err="1">
                <a:solidFill>
                  <a:srgbClr val="C00000"/>
                </a:solidFill>
                <a:latin typeface="Arial" panose="020B0604020202020204" pitchFamily="34" charset="0"/>
                <a:cs typeface="Arial" panose="020B0604020202020204" pitchFamily="34" charset="0"/>
              </a:rPr>
              <a:t>Ví</a:t>
            </a:r>
            <a:r>
              <a:rPr lang="en-US" sz="4000" b="1" u="sng" dirty="0">
                <a:solidFill>
                  <a:srgbClr val="C00000"/>
                </a:solidFill>
                <a:latin typeface="Arial" panose="020B0604020202020204" pitchFamily="34" charset="0"/>
                <a:cs typeface="Arial" panose="020B0604020202020204" pitchFamily="34" charset="0"/>
              </a:rPr>
              <a:t> </a:t>
            </a:r>
            <a:r>
              <a:rPr lang="en-US" sz="4000" b="1" u="sng" dirty="0" err="1">
                <a:solidFill>
                  <a:srgbClr val="C00000"/>
                </a:solidFill>
                <a:latin typeface="Arial" panose="020B0604020202020204" pitchFamily="34" charset="0"/>
                <a:cs typeface="Arial" panose="020B0604020202020204" pitchFamily="34" charset="0"/>
              </a:rPr>
              <a:t>dụ</a:t>
            </a:r>
            <a:r>
              <a:rPr lang="en-US" sz="4000" b="1" dirty="0">
                <a:solidFill>
                  <a:srgbClr val="C00000"/>
                </a:solidFill>
                <a:latin typeface="Arial" panose="020B0604020202020204" pitchFamily="34" charset="0"/>
                <a:cs typeface="Arial" panose="020B0604020202020204" pitchFamily="34" charset="0"/>
              </a:rPr>
              <a:t>:</a:t>
            </a:r>
          </a:p>
        </p:txBody>
      </p:sp>
      <p:grpSp>
        <p:nvGrpSpPr>
          <p:cNvPr id="14" name="Group 13">
            <a:extLst>
              <a:ext uri="{FF2B5EF4-FFF2-40B4-BE49-F238E27FC236}">
                <a16:creationId xmlns:a16="http://schemas.microsoft.com/office/drawing/2014/main" id="{5BB50804-CA99-48C7-B234-DC7E229775FC}"/>
              </a:ext>
            </a:extLst>
          </p:cNvPr>
          <p:cNvGrpSpPr/>
          <p:nvPr/>
        </p:nvGrpSpPr>
        <p:grpSpPr>
          <a:xfrm>
            <a:off x="11963400" y="4810232"/>
            <a:ext cx="5453984" cy="4028049"/>
            <a:chOff x="11386216" y="4585063"/>
            <a:chExt cx="5453984" cy="4028049"/>
          </a:xfrm>
        </p:grpSpPr>
        <p:sp>
          <p:nvSpPr>
            <p:cNvPr id="13" name="Speech Bubble: Oval 12">
              <a:extLst>
                <a:ext uri="{FF2B5EF4-FFF2-40B4-BE49-F238E27FC236}">
                  <a16:creationId xmlns:a16="http://schemas.microsoft.com/office/drawing/2014/main" id="{66DB4531-1674-4310-5589-283C1D470D68}"/>
                </a:ext>
              </a:extLst>
            </p:cNvPr>
            <p:cNvSpPr/>
            <p:nvPr/>
          </p:nvSpPr>
          <p:spPr>
            <a:xfrm>
              <a:off x="11386216" y="4585063"/>
              <a:ext cx="5453984" cy="4028049"/>
            </a:xfrm>
            <a:prstGeom prst="wedgeEllipseCallout">
              <a:avLst>
                <a:gd name="adj1" fmla="val -47887"/>
                <a:gd name="adj2" fmla="val 43411"/>
              </a:avLst>
            </a:prstGeom>
            <a:solidFill>
              <a:srgbClr val="FBE18F"/>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13DE586B-DFE4-AE15-D906-9DEF3A73EA56}"/>
                </a:ext>
              </a:extLst>
            </p:cNvPr>
            <p:cNvSpPr txBox="1"/>
            <p:nvPr/>
          </p:nvSpPr>
          <p:spPr>
            <a:xfrm>
              <a:off x="11560508" y="5224960"/>
              <a:ext cx="5105400" cy="2748253"/>
            </a:xfrm>
            <a:prstGeom prst="rect">
              <a:avLst/>
            </a:prstGeom>
            <a:noFill/>
          </p:spPr>
          <p:txBody>
            <a:bodyPr wrap="square">
              <a:spAutoFit/>
            </a:bodyPr>
            <a:lstStyle/>
            <a:p>
              <a:pPr algn="ctr">
                <a:lnSpc>
                  <a:spcPct val="150000"/>
                </a:lnSpc>
              </a:pPr>
              <a:r>
                <a:rPr lang="en-US" sz="4000" dirty="0" err="1">
                  <a:latin typeface="Arial" panose="020B0604020202020204" pitchFamily="34" charset="0"/>
                  <a:cs typeface="Arial" panose="020B0604020202020204" pitchFamily="34" charset="0"/>
                </a:rPr>
                <a:t>Hội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chứng</a:t>
              </a:r>
              <a:r>
                <a:rPr lang="en-US" sz="4000" dirty="0">
                  <a:latin typeface="Arial" panose="020B0604020202020204" pitchFamily="34" charset="0"/>
                  <a:cs typeface="Arial" panose="020B0604020202020204" pitchFamily="34" charset="0"/>
                </a:rPr>
                <a:t> Down, </a:t>
              </a:r>
              <a:r>
                <a:rPr lang="en-US" sz="4000" dirty="0" err="1">
                  <a:latin typeface="Arial" panose="020B0604020202020204" pitchFamily="34" charset="0"/>
                  <a:cs typeface="Arial" panose="020B0604020202020204" pitchFamily="34" charset="0"/>
                </a:rPr>
                <a:t>thừa</a:t>
              </a:r>
              <a:r>
                <a:rPr lang="en-US" sz="4000" dirty="0">
                  <a:latin typeface="Arial" panose="020B0604020202020204" pitchFamily="34" charset="0"/>
                  <a:cs typeface="Arial" panose="020B0604020202020204" pitchFamily="34" charset="0"/>
                </a:rPr>
                <a:t> 1 </a:t>
              </a:r>
              <a:r>
                <a:rPr lang="en-US" sz="4000" dirty="0" err="1">
                  <a:latin typeface="Arial" panose="020B0604020202020204" pitchFamily="34" charset="0"/>
                  <a:cs typeface="Arial" panose="020B0604020202020204" pitchFamily="34" charset="0"/>
                </a:rPr>
                <a:t>nhiễm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sắc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thể</a:t>
              </a:r>
              <a:r>
                <a:rPr lang="en-US" sz="4000" dirty="0">
                  <a:latin typeface="Arial" panose="020B0604020202020204" pitchFamily="34" charset="0"/>
                  <a:cs typeface="Arial" panose="020B0604020202020204" pitchFamily="34" charset="0"/>
                </a:rPr>
                <a:t> ở </a:t>
              </a:r>
              <a:r>
                <a:rPr lang="en-US" sz="4000" dirty="0" err="1">
                  <a:latin typeface="Arial" panose="020B0604020202020204" pitchFamily="34" charset="0"/>
                  <a:cs typeface="Arial" panose="020B0604020202020204" pitchFamily="34" charset="0"/>
                </a:rPr>
                <a:t>cặp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21.</a:t>
              </a:r>
            </a:p>
          </p:txBody>
        </p:sp>
      </p:grpSp>
      <p:grpSp>
        <p:nvGrpSpPr>
          <p:cNvPr id="9" name="Group 8">
            <a:extLst>
              <a:ext uri="{FF2B5EF4-FFF2-40B4-BE49-F238E27FC236}">
                <a16:creationId xmlns:a16="http://schemas.microsoft.com/office/drawing/2014/main" id="{A4677504-75A8-C9D6-6D64-3806772A6F58}"/>
              </a:ext>
            </a:extLst>
          </p:cNvPr>
          <p:cNvGrpSpPr/>
          <p:nvPr/>
        </p:nvGrpSpPr>
        <p:grpSpPr>
          <a:xfrm>
            <a:off x="3457575" y="4779059"/>
            <a:ext cx="8241478" cy="5507941"/>
            <a:chOff x="3457575" y="4779059"/>
            <a:chExt cx="8241478" cy="5507941"/>
          </a:xfrm>
        </p:grpSpPr>
        <p:pic>
          <p:nvPicPr>
            <p:cNvPr id="10" name="Picture 9">
              <a:extLst>
                <a:ext uri="{FF2B5EF4-FFF2-40B4-BE49-F238E27FC236}">
                  <a16:creationId xmlns:a16="http://schemas.microsoft.com/office/drawing/2014/main" id="{0723D21C-2C08-4E0E-DFDF-40F2A27B89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7575" y="4779059"/>
              <a:ext cx="6381750" cy="5507941"/>
            </a:xfrm>
            <a:prstGeom prst="rect">
              <a:avLst/>
            </a:prstGeom>
          </p:spPr>
        </p:pic>
        <p:pic>
          <p:nvPicPr>
            <p:cNvPr id="16" name="Picture 15">
              <a:extLst>
                <a:ext uri="{FF2B5EF4-FFF2-40B4-BE49-F238E27FC236}">
                  <a16:creationId xmlns:a16="http://schemas.microsoft.com/office/drawing/2014/main" id="{EF50EEB3-521A-AC0E-E922-A82285E2630F}"/>
                </a:ext>
              </a:extLst>
            </p:cNvPr>
            <p:cNvPicPr>
              <a:picLocks noChangeAspect="1"/>
            </p:cNvPicPr>
            <p:nvPr/>
          </p:nvPicPr>
          <p:blipFill rotWithShape="1">
            <a:blip r:embed="rId3">
              <a:extLst>
                <a:ext uri="{28A0092B-C50C-407E-A947-70E740481C1C}">
                  <a14:useLocalDpi xmlns:a14="http://schemas.microsoft.com/office/drawing/2010/main" val="0"/>
                </a:ext>
              </a:extLst>
            </a:blip>
            <a:srcRect t="8149" b="25151"/>
            <a:stretch/>
          </p:blipFill>
          <p:spPr>
            <a:xfrm>
              <a:off x="7912865" y="6500812"/>
              <a:ext cx="3786188" cy="3786188"/>
            </a:xfrm>
            <a:prstGeom prst="ellipse">
              <a:avLst/>
            </a:prstGeom>
            <a:ln w="28575">
              <a:solidFill>
                <a:schemeClr val="bg1"/>
              </a:solidFill>
            </a:ln>
            <a:effectLst>
              <a:outerShdw blurRad="50800" dist="38100" dir="2700000" algn="tl" rotWithShape="0">
                <a:prstClr val="black">
                  <a:alpha val="40000"/>
                </a:prstClr>
              </a:outerShdw>
            </a:effectLst>
          </p:spPr>
        </p:pic>
      </p:grpSp>
      <p:pic>
        <p:nvPicPr>
          <p:cNvPr id="17" name="Picture 16">
            <a:extLst>
              <a:ext uri="{FF2B5EF4-FFF2-40B4-BE49-F238E27FC236}">
                <a16:creationId xmlns:a16="http://schemas.microsoft.com/office/drawing/2014/main" id="{445EC785-A7F7-735B-F85D-EA564FF09420}"/>
              </a:ext>
            </a:extLst>
          </p:cNvPr>
          <p:cNvPicPr>
            <a:picLocks noChangeAspect="1"/>
          </p:cNvPicPr>
          <p:nvPr/>
        </p:nvPicPr>
        <p:blipFill>
          <a:blip r:embed="rId4"/>
          <a:stretch>
            <a:fillRect/>
          </a:stretch>
        </p:blipFill>
        <p:spPr>
          <a:xfrm rot="1599428">
            <a:off x="420733" y="253323"/>
            <a:ext cx="880495" cy="2084152"/>
          </a:xfrm>
          <a:prstGeom prst="rect">
            <a:avLst/>
          </a:prstGeom>
        </p:spPr>
      </p:pic>
    </p:spTree>
    <p:extLst>
      <p:ext uri="{BB962C8B-B14F-4D97-AF65-F5344CB8AC3E}">
        <p14:creationId xmlns:p14="http://schemas.microsoft.com/office/powerpoint/2010/main" val="3652178338"/>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par>
                          <p:cTn id="26" fill="hold">
                            <p:stCondLst>
                              <p:cond delay="500"/>
                            </p:stCondLst>
                            <p:childTnLst>
                              <p:par>
                                <p:cTn id="27" presetID="18" presetClass="entr" presetSubtype="3" fill="hold"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strips(upRight)">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E9E7BEB-39A4-3CD7-67BA-32F1ECC78004}"/>
              </a:ext>
            </a:extLst>
          </p:cNvPr>
          <p:cNvGrpSpPr/>
          <p:nvPr/>
        </p:nvGrpSpPr>
        <p:grpSpPr>
          <a:xfrm>
            <a:off x="325582" y="571500"/>
            <a:ext cx="17526000" cy="8922682"/>
            <a:chOff x="325582" y="571500"/>
            <a:chExt cx="17526000" cy="8922682"/>
          </a:xfrm>
        </p:grpSpPr>
        <p:pic>
          <p:nvPicPr>
            <p:cNvPr id="3" name="Picture 2">
              <a:extLst>
                <a:ext uri="{FF2B5EF4-FFF2-40B4-BE49-F238E27FC236}">
                  <a16:creationId xmlns:a16="http://schemas.microsoft.com/office/drawing/2014/main" id="{ED1614A5-06A3-6772-0084-717FCC574B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582" y="581891"/>
              <a:ext cx="9155959" cy="6294722"/>
            </a:xfrm>
            <a:prstGeom prst="rect">
              <a:avLst/>
            </a:prstGeom>
          </p:spPr>
        </p:pic>
        <p:pic>
          <p:nvPicPr>
            <p:cNvPr id="5" name="Picture 4">
              <a:extLst>
                <a:ext uri="{FF2B5EF4-FFF2-40B4-BE49-F238E27FC236}">
                  <a16:creationId xmlns:a16="http://schemas.microsoft.com/office/drawing/2014/main" id="{D45DF81D-78DA-9686-D3C5-3C04B2D670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8182" y="571500"/>
              <a:ext cx="8153400" cy="6294722"/>
            </a:xfrm>
            <a:prstGeom prst="rect">
              <a:avLst/>
            </a:prstGeom>
          </p:spPr>
        </p:pic>
        <p:sp>
          <p:nvSpPr>
            <p:cNvPr id="7" name="TextBox 6">
              <a:extLst>
                <a:ext uri="{FF2B5EF4-FFF2-40B4-BE49-F238E27FC236}">
                  <a16:creationId xmlns:a16="http://schemas.microsoft.com/office/drawing/2014/main" id="{CB6FCC5E-DF7F-E505-183E-8D653401EF1B}"/>
                </a:ext>
              </a:extLst>
            </p:cNvPr>
            <p:cNvSpPr txBox="1"/>
            <p:nvPr/>
          </p:nvSpPr>
          <p:spPr>
            <a:xfrm>
              <a:off x="798205" y="7277100"/>
              <a:ext cx="17046450" cy="2217082"/>
            </a:xfrm>
            <a:prstGeom prst="rect">
              <a:avLst/>
            </a:prstGeom>
            <a:noFill/>
          </p:spPr>
          <p:txBody>
            <a:bodyPr wrap="square">
              <a:spAutoFit/>
            </a:bodyPr>
            <a:lstStyle/>
            <a:p>
              <a:pPr algn="ctr">
                <a:lnSpc>
                  <a:spcPct val="150000"/>
                </a:lnSpc>
              </a:pPr>
              <a:r>
                <a:rPr lang="vi-VN" sz="3200" i="1" dirty="0">
                  <a:latin typeface="Arial" panose="020B0604020202020204" pitchFamily="34" charset="0"/>
                  <a:cs typeface="Arial" panose="020B0604020202020204" pitchFamily="34" charset="0"/>
                </a:rPr>
                <a:t>Hội chứng mèo kêu (hội chứng Cri</a:t>
              </a:r>
              <a:r>
                <a:rPr lang="en-US" sz="3200" i="1" dirty="0">
                  <a:latin typeface="Arial" panose="020B0604020202020204" pitchFamily="34" charset="0"/>
                  <a:cs typeface="Arial" panose="020B0604020202020204" pitchFamily="34" charset="0"/>
                </a:rPr>
                <a:t>-</a:t>
              </a:r>
              <a:r>
                <a:rPr lang="vi-VN" sz="3200" i="1" dirty="0">
                  <a:latin typeface="Arial" panose="020B0604020202020204" pitchFamily="34" charset="0"/>
                  <a:cs typeface="Arial" panose="020B0604020202020204" pitchFamily="34" charset="0"/>
                </a:rPr>
                <a:t>du</a:t>
              </a:r>
              <a:r>
                <a:rPr lang="en-US" sz="3200" i="1" dirty="0">
                  <a:latin typeface="Arial" panose="020B0604020202020204" pitchFamily="34" charset="0"/>
                  <a:cs typeface="Arial" panose="020B0604020202020204" pitchFamily="34" charset="0"/>
                </a:rPr>
                <a:t>-</a:t>
              </a:r>
              <a:r>
                <a:rPr lang="vi-VN" sz="3200" i="1" dirty="0">
                  <a:latin typeface="Arial" panose="020B0604020202020204" pitchFamily="34" charset="0"/>
                  <a:cs typeface="Arial" panose="020B0604020202020204" pitchFamily="34" charset="0"/>
                </a:rPr>
                <a:t>chat) do đột biến mất đoạn trên nhánh nhỏ (nhánh p) của nhiễm sắc thể số 5. Dấu hiệu đặc trưng của trẻ mắc hội chứng mèo kêu là trẻ có tiếng khóc the thé, âm độ cao, gần giống với tiếng mèo kêu.</a:t>
              </a:r>
              <a:endParaRPr lang="en-US" sz="3200" i="1"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030448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5"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ACFC7C6-DAC0-E384-BCFA-7FC8CAB191AE}"/>
              </a:ext>
            </a:extLst>
          </p:cNvPr>
          <p:cNvSpPr/>
          <p:nvPr/>
        </p:nvSpPr>
        <p:spPr>
          <a:xfrm>
            <a:off x="0" y="0"/>
            <a:ext cx="12649200" cy="1333500"/>
          </a:xfrm>
          <a:prstGeom prst="rect">
            <a:avLst/>
          </a:prstGeom>
          <a:solidFill>
            <a:srgbClr val="F9D047"/>
          </a:solidFill>
          <a:ln>
            <a:solidFill>
              <a:srgbClr val="F9D0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chemeClr val="tx1"/>
                </a:solidFill>
                <a:latin typeface="Arial" panose="020B0604020202020204" pitchFamily="34" charset="0"/>
                <a:cs typeface="Arial" panose="020B0604020202020204" pitchFamily="34" charset="0"/>
              </a:rPr>
              <a:t>Nguyên</a:t>
            </a:r>
            <a:r>
              <a:rPr lang="en-US" sz="4800" b="1" dirty="0">
                <a:solidFill>
                  <a:schemeClr val="tx1"/>
                </a:solidFill>
                <a:latin typeface="Arial" panose="020B0604020202020204" pitchFamily="34" charset="0"/>
                <a:cs typeface="Arial" panose="020B0604020202020204" pitchFamily="34" charset="0"/>
              </a:rPr>
              <a:t> </a:t>
            </a:r>
            <a:r>
              <a:rPr lang="en-US" sz="4800" b="1" dirty="0" err="1">
                <a:solidFill>
                  <a:schemeClr val="tx1"/>
                </a:solidFill>
                <a:latin typeface="Arial" panose="020B0604020202020204" pitchFamily="34" charset="0"/>
                <a:cs typeface="Arial" panose="020B0604020202020204" pitchFamily="34" charset="0"/>
              </a:rPr>
              <a:t>nhân</a:t>
            </a:r>
            <a:r>
              <a:rPr lang="en-US" sz="4800" b="1" dirty="0">
                <a:solidFill>
                  <a:schemeClr val="tx1"/>
                </a:solidFill>
                <a:latin typeface="Arial" panose="020B0604020202020204" pitchFamily="34" charset="0"/>
                <a:cs typeface="Arial" panose="020B0604020202020204" pitchFamily="34" charset="0"/>
              </a:rPr>
              <a:t> </a:t>
            </a:r>
            <a:r>
              <a:rPr lang="en-US" sz="4800" b="1" dirty="0" err="1">
                <a:solidFill>
                  <a:schemeClr val="tx1"/>
                </a:solidFill>
                <a:latin typeface="Arial" panose="020B0604020202020204" pitchFamily="34" charset="0"/>
                <a:cs typeface="Arial" panose="020B0604020202020204" pitchFamily="34" charset="0"/>
              </a:rPr>
              <a:t>gây</a:t>
            </a:r>
            <a:r>
              <a:rPr lang="en-US" sz="4800" b="1" dirty="0">
                <a:solidFill>
                  <a:schemeClr val="tx1"/>
                </a:solidFill>
                <a:latin typeface="Arial" panose="020B0604020202020204" pitchFamily="34" charset="0"/>
                <a:cs typeface="Arial" panose="020B0604020202020204" pitchFamily="34" charset="0"/>
              </a:rPr>
              <a:t> </a:t>
            </a:r>
            <a:r>
              <a:rPr lang="en-US" sz="4800" b="1" dirty="0" err="1">
                <a:solidFill>
                  <a:schemeClr val="tx1"/>
                </a:solidFill>
                <a:latin typeface="Arial" panose="020B0604020202020204" pitchFamily="34" charset="0"/>
                <a:cs typeface="Arial" panose="020B0604020202020204" pitchFamily="34" charset="0"/>
              </a:rPr>
              <a:t>đột</a:t>
            </a:r>
            <a:r>
              <a:rPr lang="en-US" sz="4800" b="1" dirty="0">
                <a:solidFill>
                  <a:schemeClr val="tx1"/>
                </a:solidFill>
                <a:latin typeface="Arial" panose="020B0604020202020204" pitchFamily="34" charset="0"/>
                <a:cs typeface="Arial" panose="020B0604020202020204" pitchFamily="34" charset="0"/>
              </a:rPr>
              <a:t> </a:t>
            </a:r>
            <a:r>
              <a:rPr lang="en-US" sz="4800" b="1" dirty="0" err="1">
                <a:solidFill>
                  <a:schemeClr val="tx1"/>
                </a:solidFill>
                <a:latin typeface="Arial" panose="020B0604020202020204" pitchFamily="34" charset="0"/>
                <a:cs typeface="Arial" panose="020B0604020202020204" pitchFamily="34" charset="0"/>
              </a:rPr>
              <a:t>biến</a:t>
            </a:r>
            <a:r>
              <a:rPr lang="en-US" sz="4800" b="1" dirty="0">
                <a:solidFill>
                  <a:schemeClr val="tx1"/>
                </a:solidFill>
                <a:latin typeface="Arial" panose="020B0604020202020204" pitchFamily="34" charset="0"/>
                <a:cs typeface="Arial" panose="020B0604020202020204" pitchFamily="34" charset="0"/>
              </a:rPr>
              <a:t> </a:t>
            </a:r>
            <a:r>
              <a:rPr lang="en-US" sz="4800" b="1" dirty="0" err="1">
                <a:solidFill>
                  <a:schemeClr val="tx1"/>
                </a:solidFill>
                <a:latin typeface="Arial" panose="020B0604020202020204" pitchFamily="34" charset="0"/>
                <a:cs typeface="Arial" panose="020B0604020202020204" pitchFamily="34" charset="0"/>
              </a:rPr>
              <a:t>nhiễm</a:t>
            </a:r>
            <a:r>
              <a:rPr lang="en-US" sz="4800" b="1" dirty="0">
                <a:solidFill>
                  <a:schemeClr val="tx1"/>
                </a:solidFill>
                <a:latin typeface="Arial" panose="020B0604020202020204" pitchFamily="34" charset="0"/>
                <a:cs typeface="Arial" panose="020B0604020202020204" pitchFamily="34" charset="0"/>
              </a:rPr>
              <a:t> </a:t>
            </a:r>
            <a:r>
              <a:rPr lang="en-US" sz="4800" b="1" dirty="0" err="1">
                <a:solidFill>
                  <a:schemeClr val="tx1"/>
                </a:solidFill>
                <a:latin typeface="Arial" panose="020B0604020202020204" pitchFamily="34" charset="0"/>
                <a:cs typeface="Arial" panose="020B0604020202020204" pitchFamily="34" charset="0"/>
              </a:rPr>
              <a:t>sắc</a:t>
            </a:r>
            <a:r>
              <a:rPr lang="en-US" sz="4800" b="1" dirty="0">
                <a:solidFill>
                  <a:schemeClr val="tx1"/>
                </a:solidFill>
                <a:latin typeface="Arial" panose="020B0604020202020204" pitchFamily="34" charset="0"/>
                <a:cs typeface="Arial" panose="020B0604020202020204" pitchFamily="34" charset="0"/>
              </a:rPr>
              <a:t> </a:t>
            </a:r>
            <a:r>
              <a:rPr lang="en-US" sz="4800" b="1" dirty="0" err="1">
                <a:solidFill>
                  <a:schemeClr val="tx1"/>
                </a:solidFill>
                <a:latin typeface="Arial" panose="020B0604020202020204" pitchFamily="34" charset="0"/>
                <a:cs typeface="Arial" panose="020B0604020202020204" pitchFamily="34" charset="0"/>
              </a:rPr>
              <a:t>thể</a:t>
            </a:r>
            <a:endParaRPr lang="en-US" sz="4800" b="1" dirty="0">
              <a:solidFill>
                <a:schemeClr val="tx1"/>
              </a:solidFill>
              <a:latin typeface="Arial" panose="020B060402020202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936310D6-3078-D8A3-EDE6-1680A0783ECF}"/>
              </a:ext>
            </a:extLst>
          </p:cNvPr>
          <p:cNvGrpSpPr/>
          <p:nvPr/>
        </p:nvGrpSpPr>
        <p:grpSpPr>
          <a:xfrm>
            <a:off x="771503" y="1973158"/>
            <a:ext cx="5791200" cy="7847370"/>
            <a:chOff x="1209126" y="1943100"/>
            <a:chExt cx="5791200" cy="7847370"/>
          </a:xfrm>
        </p:grpSpPr>
        <p:sp>
          <p:nvSpPr>
            <p:cNvPr id="4" name="TextBox 3">
              <a:extLst>
                <a:ext uri="{FF2B5EF4-FFF2-40B4-BE49-F238E27FC236}">
                  <a16:creationId xmlns:a16="http://schemas.microsoft.com/office/drawing/2014/main" id="{ACC981D3-73BA-C36B-95B9-45538904C3EF}"/>
                </a:ext>
              </a:extLst>
            </p:cNvPr>
            <p:cNvSpPr txBox="1"/>
            <p:nvPr/>
          </p:nvSpPr>
          <p:spPr>
            <a:xfrm>
              <a:off x="1209126" y="7013748"/>
              <a:ext cx="5791200" cy="2776722"/>
            </a:xfrm>
            <a:prstGeom prst="rect">
              <a:avLst/>
            </a:prstGeom>
            <a:noFill/>
          </p:spPr>
          <p:txBody>
            <a:bodyPr wrap="square">
              <a:spAutoFit/>
            </a:bodyPr>
            <a:lstStyle/>
            <a:p>
              <a:pPr algn="ctr">
                <a:lnSpc>
                  <a:spcPct val="150000"/>
                </a:lnSpc>
              </a:pPr>
              <a:r>
                <a:rPr lang="en-US" sz="3000" i="1" dirty="0">
                  <a:latin typeface="Arial" panose="020B0604020202020204" pitchFamily="34" charset="0"/>
                  <a:cs typeface="Arial" panose="020B0604020202020204" pitchFamily="34" charset="0"/>
                </a:rPr>
                <a:t>(1) </a:t>
              </a:r>
              <a:r>
                <a:rPr lang="vi-VN" sz="3000" i="1" dirty="0">
                  <a:latin typeface="Arial" panose="020B0604020202020204" pitchFamily="34" charset="0"/>
                  <a:cs typeface="Arial" panose="020B0604020202020204" pitchFamily="34" charset="0"/>
                </a:rPr>
                <a:t>Các gia đình có rối loạn chức năng tuyến giáp, tần số con sinh ra mắc hội chứng Klinefelter cao hơn các gia đình bình thường.</a:t>
              </a:r>
              <a:endParaRPr lang="en-US" sz="3000" i="1"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0B35A61B-5717-9F82-82E9-605C1F317FD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541317" y="1943100"/>
              <a:ext cx="5126819" cy="4943122"/>
            </a:xfrm>
            <a:prstGeom prst="roundRect">
              <a:avLst>
                <a:gd name="adj" fmla="val 7607"/>
              </a:avLst>
            </a:prstGeom>
          </p:spPr>
        </p:pic>
      </p:grpSp>
      <p:grpSp>
        <p:nvGrpSpPr>
          <p:cNvPr id="16" name="Group 15">
            <a:extLst>
              <a:ext uri="{FF2B5EF4-FFF2-40B4-BE49-F238E27FC236}">
                <a16:creationId xmlns:a16="http://schemas.microsoft.com/office/drawing/2014/main" id="{6F8E50DE-3EDB-76A5-8717-5CE6B6EA7074}"/>
              </a:ext>
            </a:extLst>
          </p:cNvPr>
          <p:cNvGrpSpPr/>
          <p:nvPr/>
        </p:nvGrpSpPr>
        <p:grpSpPr>
          <a:xfrm>
            <a:off x="7010398" y="1902493"/>
            <a:ext cx="10899747" cy="7918035"/>
            <a:chOff x="7086598" y="1902493"/>
            <a:chExt cx="10899747" cy="7918035"/>
          </a:xfrm>
        </p:grpSpPr>
        <p:sp>
          <p:nvSpPr>
            <p:cNvPr id="12" name="TextBox 11">
              <a:extLst>
                <a:ext uri="{FF2B5EF4-FFF2-40B4-BE49-F238E27FC236}">
                  <a16:creationId xmlns:a16="http://schemas.microsoft.com/office/drawing/2014/main" id="{C6F2EA9F-0C7A-9ACC-C61C-90C084CFA3EA}"/>
                </a:ext>
              </a:extLst>
            </p:cNvPr>
            <p:cNvSpPr txBox="1"/>
            <p:nvPr/>
          </p:nvSpPr>
          <p:spPr>
            <a:xfrm>
              <a:off x="7086598" y="7043806"/>
              <a:ext cx="10899747" cy="2776722"/>
            </a:xfrm>
            <a:prstGeom prst="rect">
              <a:avLst/>
            </a:prstGeom>
            <a:noFill/>
          </p:spPr>
          <p:txBody>
            <a:bodyPr wrap="square">
              <a:spAutoFit/>
            </a:bodyPr>
            <a:lstStyle/>
            <a:p>
              <a:pPr algn="ctr">
                <a:lnSpc>
                  <a:spcPct val="150000"/>
                </a:lnSpc>
              </a:pPr>
              <a:r>
                <a:rPr lang="en-US" sz="3000" i="1" dirty="0">
                  <a:latin typeface="Arial" panose="020B0604020202020204" pitchFamily="34" charset="0"/>
                  <a:cs typeface="Arial" panose="020B0604020202020204" pitchFamily="34" charset="0"/>
                </a:rPr>
                <a:t>(2) </a:t>
              </a:r>
              <a:r>
                <a:rPr lang="vi-VN" sz="3000" i="1" dirty="0">
                  <a:latin typeface="Arial" panose="020B0604020202020204" pitchFamily="34" charset="0"/>
                  <a:cs typeface="Arial" panose="020B0604020202020204" pitchFamily="34" charset="0"/>
                </a:rPr>
                <a:t>Tại Quảng Đông, Trung Quốc - nơi có lượng phóng xạ cao gấp 3 lần so với vùng lân cận, người ta nghiên cứu trên 73.000 người dân từ năm 1972 đến 1975 cho thấy: các sai sót NST, nhiễm sắc tử, hội chứng Down cao hơn các vùng lân cận.</a:t>
              </a:r>
              <a:endParaRPr lang="en-US" sz="3000" i="1" dirty="0">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00CBC5C2-AD55-75BC-A19C-69C9A5726C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6535" y="1902493"/>
              <a:ext cx="6619875" cy="5013787"/>
            </a:xfrm>
            <a:prstGeom prst="roundRect">
              <a:avLst>
                <a:gd name="adj" fmla="val 7134"/>
              </a:avLst>
            </a:prstGeom>
          </p:spPr>
        </p:pic>
      </p:grpSp>
      <p:grpSp>
        <p:nvGrpSpPr>
          <p:cNvPr id="10" name="Group 9">
            <a:extLst>
              <a:ext uri="{FF2B5EF4-FFF2-40B4-BE49-F238E27FC236}">
                <a16:creationId xmlns:a16="http://schemas.microsoft.com/office/drawing/2014/main" id="{48B7CC48-6866-356C-A050-6DE258020A02}"/>
              </a:ext>
            </a:extLst>
          </p:cNvPr>
          <p:cNvGrpSpPr/>
          <p:nvPr/>
        </p:nvGrpSpPr>
        <p:grpSpPr>
          <a:xfrm>
            <a:off x="14554200" y="529438"/>
            <a:ext cx="3199037" cy="1892880"/>
            <a:chOff x="14064803" y="507420"/>
            <a:chExt cx="3199037" cy="1892880"/>
          </a:xfrm>
        </p:grpSpPr>
        <p:pic>
          <p:nvPicPr>
            <p:cNvPr id="8" name="Picture 7">
              <a:extLst>
                <a:ext uri="{FF2B5EF4-FFF2-40B4-BE49-F238E27FC236}">
                  <a16:creationId xmlns:a16="http://schemas.microsoft.com/office/drawing/2014/main" id="{30B2D78B-3CC9-8AA0-A59A-885284E9A4F3}"/>
                </a:ext>
              </a:extLst>
            </p:cNvPr>
            <p:cNvPicPr>
              <a:picLocks noChangeAspect="1"/>
            </p:cNvPicPr>
            <p:nvPr/>
          </p:nvPicPr>
          <p:blipFill>
            <a:blip r:embed="rId4">
              <a:duotone>
                <a:prstClr val="black"/>
                <a:schemeClr val="accent3">
                  <a:tint val="45000"/>
                  <a:satMod val="400000"/>
                </a:schemeClr>
              </a:duotone>
            </a:blip>
            <a:stretch>
              <a:fillRect/>
            </a:stretch>
          </p:blipFill>
          <p:spPr>
            <a:xfrm>
              <a:off x="14064803" y="507420"/>
              <a:ext cx="3199037" cy="1892880"/>
            </a:xfrm>
            <a:prstGeom prst="rect">
              <a:avLst/>
            </a:prstGeom>
          </p:spPr>
        </p:pic>
        <p:sp>
          <p:nvSpPr>
            <p:cNvPr id="9" name="TextBox 8">
              <a:extLst>
                <a:ext uri="{FF2B5EF4-FFF2-40B4-BE49-F238E27FC236}">
                  <a16:creationId xmlns:a16="http://schemas.microsoft.com/office/drawing/2014/main" id="{34EBB5DE-AB11-D554-809F-D8C5D25CF8DE}"/>
                </a:ext>
              </a:extLst>
            </p:cNvPr>
            <p:cNvSpPr txBox="1"/>
            <p:nvPr/>
          </p:nvSpPr>
          <p:spPr>
            <a:xfrm>
              <a:off x="14631106" y="614795"/>
              <a:ext cx="2066430" cy="1609480"/>
            </a:xfrm>
            <a:prstGeom prst="rect">
              <a:avLst/>
            </a:prstGeom>
            <a:noFill/>
          </p:spPr>
          <p:txBody>
            <a:bodyPr wrap="square" rtlCol="0">
              <a:spAutoFit/>
            </a:bodyPr>
            <a:lstStyle/>
            <a:p>
              <a:pPr algn="ctr">
                <a:lnSpc>
                  <a:spcPct val="130000"/>
                </a:lnSpc>
              </a:pP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dụ</a:t>
              </a:r>
              <a:endParaRPr lang="en-US" sz="40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184766817"/>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7374E4D-3F2D-717E-782D-CC619F75F389}"/>
              </a:ext>
            </a:extLst>
          </p:cNvPr>
          <p:cNvGrpSpPr/>
          <p:nvPr/>
        </p:nvGrpSpPr>
        <p:grpSpPr>
          <a:xfrm>
            <a:off x="585377" y="495300"/>
            <a:ext cx="8558623" cy="6958651"/>
            <a:chOff x="516663" y="1333500"/>
            <a:chExt cx="8558623" cy="6958651"/>
          </a:xfrm>
        </p:grpSpPr>
        <p:sp>
          <p:nvSpPr>
            <p:cNvPr id="5" name="TextBox 4">
              <a:extLst>
                <a:ext uri="{FF2B5EF4-FFF2-40B4-BE49-F238E27FC236}">
                  <a16:creationId xmlns:a16="http://schemas.microsoft.com/office/drawing/2014/main" id="{A296BC0D-1004-92D1-C3DD-848FB3F140B1}"/>
                </a:ext>
              </a:extLst>
            </p:cNvPr>
            <p:cNvSpPr txBox="1"/>
            <p:nvPr/>
          </p:nvSpPr>
          <p:spPr>
            <a:xfrm>
              <a:off x="516663" y="6813733"/>
              <a:ext cx="8558623" cy="1478418"/>
            </a:xfrm>
            <a:prstGeom prst="rect">
              <a:avLst/>
            </a:prstGeom>
            <a:noFill/>
          </p:spPr>
          <p:txBody>
            <a:bodyPr wrap="square">
              <a:spAutoFit/>
            </a:bodyPr>
            <a:lstStyle/>
            <a:p>
              <a:pPr algn="ctr">
                <a:lnSpc>
                  <a:spcPct val="150000"/>
                </a:lnSpc>
              </a:pPr>
              <a:r>
                <a:rPr lang="en-US" sz="3200" i="1" dirty="0">
                  <a:latin typeface="Arial" panose="020B0604020202020204" pitchFamily="34" charset="0"/>
                  <a:cs typeface="Arial" panose="020B0604020202020204" pitchFamily="34" charset="0"/>
                </a:rPr>
                <a:t>(3) </a:t>
              </a:r>
              <a:r>
                <a:rPr lang="en-US" sz="3200" i="1" dirty="0" err="1">
                  <a:latin typeface="Arial" panose="020B0604020202020204" pitchFamily="34" charset="0"/>
                  <a:cs typeface="Arial" panose="020B0604020202020204" pitchFamily="34" charset="0"/>
                </a:rPr>
                <a:t>Dùng</a:t>
              </a:r>
              <a:r>
                <a:rPr lang="en-US" sz="3200" i="1" dirty="0">
                  <a:latin typeface="Arial" panose="020B0604020202020204" pitchFamily="34" charset="0"/>
                  <a:cs typeface="Arial" panose="020B0604020202020204" pitchFamily="34" charset="0"/>
                </a:rPr>
                <a:t> colchicine </a:t>
              </a:r>
              <a:r>
                <a:rPr lang="en-US" sz="3200" i="1" dirty="0" err="1">
                  <a:latin typeface="Arial" panose="020B0604020202020204" pitchFamily="34" charset="0"/>
                  <a:cs typeface="Arial" panose="020B0604020202020204" pitchFamily="34" charset="0"/>
                </a:rPr>
                <a:t>tạo</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đột</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biến</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tứ</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bội</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trên</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phôi</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hạt</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quýt</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Hồng</a:t>
              </a:r>
              <a:r>
                <a:rPr lang="en-US" sz="3200" i="1" dirty="0">
                  <a:latin typeface="Arial" panose="020B0604020202020204" pitchFamily="34" charset="0"/>
                  <a:cs typeface="Arial" panose="020B0604020202020204" pitchFamily="34" charset="0"/>
                </a:rPr>
                <a:t> (Citrus reticulata Blanco).</a:t>
              </a:r>
            </a:p>
          </p:txBody>
        </p:sp>
        <p:pic>
          <p:nvPicPr>
            <p:cNvPr id="7" name="Picture 6">
              <a:extLst>
                <a:ext uri="{FF2B5EF4-FFF2-40B4-BE49-F238E27FC236}">
                  <a16:creationId xmlns:a16="http://schemas.microsoft.com/office/drawing/2014/main" id="{5F1D7375-B56D-7A64-88D1-97B2E26278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1333500"/>
              <a:ext cx="8220350" cy="5480233"/>
            </a:xfrm>
            <a:prstGeom prst="roundRect">
              <a:avLst>
                <a:gd name="adj" fmla="val 9083"/>
              </a:avLst>
            </a:prstGeom>
          </p:spPr>
        </p:pic>
      </p:grpSp>
      <p:grpSp>
        <p:nvGrpSpPr>
          <p:cNvPr id="11" name="Group 10">
            <a:extLst>
              <a:ext uri="{FF2B5EF4-FFF2-40B4-BE49-F238E27FC236}">
                <a16:creationId xmlns:a16="http://schemas.microsoft.com/office/drawing/2014/main" id="{69FFF981-BDB1-F807-2162-3BF906367507}"/>
              </a:ext>
            </a:extLst>
          </p:cNvPr>
          <p:cNvGrpSpPr/>
          <p:nvPr/>
        </p:nvGrpSpPr>
        <p:grpSpPr>
          <a:xfrm>
            <a:off x="9457493" y="495300"/>
            <a:ext cx="8220350" cy="6958651"/>
            <a:chOff x="9388779" y="1333500"/>
            <a:chExt cx="8220350" cy="6958651"/>
          </a:xfrm>
        </p:grpSpPr>
        <p:sp>
          <p:nvSpPr>
            <p:cNvPr id="8" name="TextBox 7">
              <a:extLst>
                <a:ext uri="{FF2B5EF4-FFF2-40B4-BE49-F238E27FC236}">
                  <a16:creationId xmlns:a16="http://schemas.microsoft.com/office/drawing/2014/main" id="{F8424D36-EF33-53A5-204B-F403C1A3C3E1}"/>
                </a:ext>
              </a:extLst>
            </p:cNvPr>
            <p:cNvSpPr txBox="1"/>
            <p:nvPr/>
          </p:nvSpPr>
          <p:spPr>
            <a:xfrm>
              <a:off x="9388779" y="6813733"/>
              <a:ext cx="8220350" cy="1478418"/>
            </a:xfrm>
            <a:prstGeom prst="rect">
              <a:avLst/>
            </a:prstGeom>
            <a:noFill/>
          </p:spPr>
          <p:txBody>
            <a:bodyPr wrap="square">
              <a:spAutoFit/>
            </a:bodyPr>
            <a:lstStyle/>
            <a:p>
              <a:pPr marL="0" marR="0" algn="ctr">
                <a:lnSpc>
                  <a:spcPct val="150000"/>
                </a:lnSpc>
                <a:spcBef>
                  <a:spcPts val="0"/>
                </a:spcBef>
                <a:spcAft>
                  <a:spcPts val="0"/>
                </a:spcAft>
              </a:pPr>
              <a:r>
                <a:rPr lang="vi-VN" sz="3200" i="1" dirty="0">
                  <a:effectLst/>
                  <a:latin typeface="Arial" panose="020B0604020202020204" pitchFamily="34" charset="0"/>
                  <a:ea typeface="Times New Roman" panose="02020603050405020304" pitchFamily="18" charset="0"/>
                  <a:cs typeface="Arial" panose="020B0604020202020204" pitchFamily="34" charset="0"/>
                </a:rPr>
                <a:t>(4) Virus Sarcoma và Herpes có khả năng gây đột biến làm đứt gãy nhiễm sắc thể.</a:t>
              </a:r>
              <a:endParaRPr lang="en-US" sz="32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31064185-28EB-62D8-8E92-07857BC7D321}"/>
                </a:ext>
              </a:extLst>
            </p:cNvPr>
            <p:cNvPicPr>
              <a:picLocks noChangeAspect="1"/>
            </p:cNvPicPr>
            <p:nvPr/>
          </p:nvPicPr>
          <p:blipFill>
            <a:blip r:embed="rId3">
              <a:extLst>
                <a:ext uri="{28A0092B-C50C-407E-A947-70E740481C1C}">
                  <a14:useLocalDpi xmlns:a14="http://schemas.microsoft.com/office/drawing/2010/main" val="0"/>
                </a:ext>
              </a:extLst>
            </a:blip>
            <a:srcRect t="526" b="526"/>
            <a:stretch/>
          </p:blipFill>
          <p:spPr>
            <a:xfrm>
              <a:off x="9388779" y="1333500"/>
              <a:ext cx="8220350" cy="5480233"/>
            </a:xfrm>
            <a:prstGeom prst="roundRect">
              <a:avLst>
                <a:gd name="adj" fmla="val 9083"/>
              </a:avLst>
            </a:prstGeom>
          </p:spPr>
        </p:pic>
      </p:grpSp>
      <p:grpSp>
        <p:nvGrpSpPr>
          <p:cNvPr id="17" name="Group 16">
            <a:extLst>
              <a:ext uri="{FF2B5EF4-FFF2-40B4-BE49-F238E27FC236}">
                <a16:creationId xmlns:a16="http://schemas.microsoft.com/office/drawing/2014/main" id="{57DB26C8-505E-BE61-FC27-1FBAF48EE58B}"/>
              </a:ext>
            </a:extLst>
          </p:cNvPr>
          <p:cNvGrpSpPr/>
          <p:nvPr/>
        </p:nvGrpSpPr>
        <p:grpSpPr>
          <a:xfrm>
            <a:off x="1066800" y="7734300"/>
            <a:ext cx="16154400" cy="2200847"/>
            <a:chOff x="1066800" y="7734300"/>
            <a:chExt cx="16154400" cy="2200847"/>
          </a:xfrm>
        </p:grpSpPr>
        <p:sp>
          <p:nvSpPr>
            <p:cNvPr id="15" name="TextBox 14">
              <a:extLst>
                <a:ext uri="{FF2B5EF4-FFF2-40B4-BE49-F238E27FC236}">
                  <a16:creationId xmlns:a16="http://schemas.microsoft.com/office/drawing/2014/main" id="{9A613CA4-6FCF-AF27-12AB-A9963BD9BB01}"/>
                </a:ext>
              </a:extLst>
            </p:cNvPr>
            <p:cNvSpPr txBox="1"/>
            <p:nvPr/>
          </p:nvSpPr>
          <p:spPr>
            <a:xfrm>
              <a:off x="2971800" y="7737764"/>
              <a:ext cx="14249400" cy="1824923"/>
            </a:xfrm>
            <a:prstGeom prst="rect">
              <a:avLst/>
            </a:prstGeom>
            <a:noFill/>
          </p:spPr>
          <p:txBody>
            <a:bodyPr wrap="square">
              <a:spAutoFit/>
            </a:bodyPr>
            <a:lstStyle/>
            <a:p>
              <a:pPr algn="just">
                <a:lnSpc>
                  <a:spcPct val="150000"/>
                </a:lnSpc>
              </a:pPr>
              <a:r>
                <a:rPr lang="en-US" sz="4000" dirty="0" err="1">
                  <a:solidFill>
                    <a:srgbClr val="0070C0"/>
                  </a:solidFill>
                  <a:latin typeface="Arial" panose="020B0604020202020204" pitchFamily="34" charset="0"/>
                  <a:cs typeface="Arial" panose="020B0604020202020204" pitchFamily="34" charset="0"/>
                </a:rPr>
                <a:t>Phân</a:t>
              </a:r>
              <a:r>
                <a:rPr lang="en-US" sz="4000" dirty="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tích</a:t>
              </a:r>
              <a:r>
                <a:rPr lang="en-US" sz="4000" dirty="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các</a:t>
              </a:r>
              <a:r>
                <a:rPr lang="en-US" sz="4000" dirty="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ví</a:t>
              </a:r>
              <a:r>
                <a:rPr lang="en-US" sz="4000" dirty="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dụ</a:t>
              </a:r>
              <a:r>
                <a:rPr lang="en-US" sz="4000" dirty="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từ</a:t>
              </a:r>
              <a:r>
                <a:rPr lang="en-US" sz="4000" dirty="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đó</a:t>
              </a:r>
              <a:r>
                <a:rPr lang="en-US" sz="4000" dirty="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rút</a:t>
              </a:r>
              <a:r>
                <a:rPr lang="en-US" sz="4000" dirty="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ra</a:t>
              </a:r>
              <a:r>
                <a:rPr lang="en-US" sz="4000" dirty="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kết</a:t>
              </a:r>
              <a:r>
                <a:rPr lang="en-US" sz="4000" dirty="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luận</a:t>
              </a:r>
              <a:r>
                <a:rPr lang="en-US" sz="4000" dirty="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về</a:t>
              </a:r>
              <a:r>
                <a:rPr lang="en-US" sz="4000" dirty="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nguyên</a:t>
              </a:r>
              <a:r>
                <a:rPr lang="en-US" sz="4000" dirty="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nhân</a:t>
              </a:r>
              <a:r>
                <a:rPr lang="en-US" sz="4000" dirty="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gây</a:t>
              </a:r>
              <a:r>
                <a:rPr lang="en-US" sz="4000" dirty="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đột</a:t>
              </a:r>
              <a:r>
                <a:rPr lang="en-US" sz="4000" dirty="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biến</a:t>
              </a:r>
              <a:r>
                <a:rPr lang="en-US" sz="4000" dirty="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nhiễm</a:t>
              </a:r>
              <a:r>
                <a:rPr lang="en-US" sz="4000" dirty="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sắc</a:t>
              </a:r>
              <a:r>
                <a:rPr lang="en-US" sz="4000" dirty="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thể</a:t>
              </a:r>
              <a:r>
                <a:rPr lang="en-US" sz="4000" dirty="0">
                  <a:solidFill>
                    <a:srgbClr val="0070C0"/>
                  </a:solidFill>
                  <a:latin typeface="Arial" panose="020B0604020202020204" pitchFamily="34" charset="0"/>
                  <a:cs typeface="Arial" panose="020B0604020202020204" pitchFamily="34" charset="0"/>
                </a:rPr>
                <a:t>.</a:t>
              </a:r>
            </a:p>
          </p:txBody>
        </p:sp>
        <p:pic>
          <p:nvPicPr>
            <p:cNvPr id="16" name="Picture 15">
              <a:extLst>
                <a:ext uri="{FF2B5EF4-FFF2-40B4-BE49-F238E27FC236}">
                  <a16:creationId xmlns:a16="http://schemas.microsoft.com/office/drawing/2014/main" id="{80ADF56B-86C9-CB79-2372-A296C816D673}"/>
                </a:ext>
              </a:extLst>
            </p:cNvPr>
            <p:cNvPicPr>
              <a:picLocks noChangeAspect="1"/>
            </p:cNvPicPr>
            <p:nvPr/>
          </p:nvPicPr>
          <p:blipFill>
            <a:blip r:embed="rId4"/>
            <a:stretch>
              <a:fillRect/>
            </a:stretch>
          </p:blipFill>
          <p:spPr>
            <a:xfrm>
              <a:off x="1066800" y="7734300"/>
              <a:ext cx="1572904" cy="2200847"/>
            </a:xfrm>
            <a:prstGeom prst="rect">
              <a:avLst/>
            </a:prstGeom>
          </p:spPr>
        </p:pic>
      </p:grpSp>
    </p:spTree>
    <p:extLst>
      <p:ext uri="{BB962C8B-B14F-4D97-AF65-F5344CB8AC3E}">
        <p14:creationId xmlns:p14="http://schemas.microsoft.com/office/powerpoint/2010/main" val="2416798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A3233FA4-3CF1-8583-0D6E-6AB204AFACE6}"/>
              </a:ext>
            </a:extLst>
          </p:cNvPr>
          <p:cNvGrpSpPr/>
          <p:nvPr/>
        </p:nvGrpSpPr>
        <p:grpSpPr>
          <a:xfrm>
            <a:off x="1219200" y="460664"/>
            <a:ext cx="16409731" cy="1711036"/>
            <a:chOff x="1219200" y="460664"/>
            <a:chExt cx="16409731" cy="1711036"/>
          </a:xfrm>
        </p:grpSpPr>
        <p:sp>
          <p:nvSpPr>
            <p:cNvPr id="3" name="Rectangle: Rounded Corners 2">
              <a:extLst>
                <a:ext uri="{FF2B5EF4-FFF2-40B4-BE49-F238E27FC236}">
                  <a16:creationId xmlns:a16="http://schemas.microsoft.com/office/drawing/2014/main" id="{C797C796-632F-236A-20C0-26C0F705A8A5}"/>
                </a:ext>
              </a:extLst>
            </p:cNvPr>
            <p:cNvSpPr/>
            <p:nvPr/>
          </p:nvSpPr>
          <p:spPr>
            <a:xfrm>
              <a:off x="1219200" y="876300"/>
              <a:ext cx="15849600" cy="1295400"/>
            </a:xfrm>
            <a:prstGeom prst="roundRect">
              <a:avLst/>
            </a:prstGeom>
            <a:solidFill>
              <a:schemeClr val="accent3">
                <a:lumMod val="40000"/>
                <a:lumOff val="6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 Nguyên nhân gây đột biến nhiễm sắc thể</a:t>
              </a:r>
            </a:p>
          </p:txBody>
        </p:sp>
        <p:pic>
          <p:nvPicPr>
            <p:cNvPr id="10" name="Picture 9">
              <a:extLst>
                <a:ext uri="{FF2B5EF4-FFF2-40B4-BE49-F238E27FC236}">
                  <a16:creationId xmlns:a16="http://schemas.microsoft.com/office/drawing/2014/main" id="{81279B8B-6270-FCDE-3370-8BAB7BB70399}"/>
                </a:ext>
              </a:extLst>
            </p:cNvPr>
            <p:cNvPicPr>
              <a:picLocks noChangeAspect="1"/>
            </p:cNvPicPr>
            <p:nvPr/>
          </p:nvPicPr>
          <p:blipFill>
            <a:blip r:embed="rId2"/>
            <a:stretch>
              <a:fillRect/>
            </a:stretch>
          </p:blipFill>
          <p:spPr>
            <a:xfrm>
              <a:off x="16508669" y="460664"/>
              <a:ext cx="1120262" cy="1115632"/>
            </a:xfrm>
            <a:prstGeom prst="rect">
              <a:avLst/>
            </a:prstGeom>
          </p:spPr>
        </p:pic>
      </p:grpSp>
      <p:pic>
        <p:nvPicPr>
          <p:cNvPr id="13" name="Picture 12">
            <a:extLst>
              <a:ext uri="{FF2B5EF4-FFF2-40B4-BE49-F238E27FC236}">
                <a16:creationId xmlns:a16="http://schemas.microsoft.com/office/drawing/2014/main" id="{E8D59378-B9B4-004E-E56E-9BA0873FA4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6074" y="7592288"/>
            <a:ext cx="1942241" cy="1644431"/>
          </a:xfrm>
          <a:prstGeom prst="rect">
            <a:avLst/>
          </a:prstGeom>
        </p:spPr>
      </p:pic>
      <p:sp>
        <p:nvSpPr>
          <p:cNvPr id="15" name="TextBox 14">
            <a:extLst>
              <a:ext uri="{FF2B5EF4-FFF2-40B4-BE49-F238E27FC236}">
                <a16:creationId xmlns:a16="http://schemas.microsoft.com/office/drawing/2014/main" id="{402E5F13-E4C2-8FC8-1BDA-225079BEF4C6}"/>
              </a:ext>
            </a:extLst>
          </p:cNvPr>
          <p:cNvSpPr txBox="1"/>
          <p:nvPr/>
        </p:nvSpPr>
        <p:spPr>
          <a:xfrm>
            <a:off x="3175296" y="7595752"/>
            <a:ext cx="13893504" cy="1911549"/>
          </a:xfrm>
          <a:prstGeom prst="rect">
            <a:avLst/>
          </a:prstGeom>
          <a:noFill/>
        </p:spPr>
        <p:txBody>
          <a:bodyPr wrap="square">
            <a:spAutoFit/>
          </a:bodyPr>
          <a:lstStyle/>
          <a:p>
            <a:pPr algn="just">
              <a:lnSpc>
                <a:spcPct val="150000"/>
              </a:lnSpc>
            </a:pPr>
            <a:r>
              <a:rPr lang="en-US" sz="4200" dirty="0" err="1">
                <a:latin typeface="Arial" panose="020B0604020202020204" pitchFamily="34" charset="0"/>
                <a:cs typeface="Arial" panose="020B0604020202020204" pitchFamily="34" charset="0"/>
              </a:rPr>
              <a:t>Làm</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rối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loạn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sự</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phân</a:t>
            </a:r>
            <a:r>
              <a:rPr lang="en-US" sz="4200" dirty="0">
                <a:latin typeface="Arial" panose="020B0604020202020204" pitchFamily="34" charset="0"/>
                <a:cs typeface="Arial" panose="020B0604020202020204" pitchFamily="34" charset="0"/>
              </a:rPr>
              <a:t> li </a:t>
            </a:r>
            <a:r>
              <a:rPr lang="en-US" sz="4200" dirty="0" err="1">
                <a:latin typeface="Arial" panose="020B0604020202020204" pitchFamily="34" charset="0"/>
                <a:cs typeface="Arial" panose="020B0604020202020204" pitchFamily="34" charset="0"/>
              </a:rPr>
              <a:t>của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nhiễm</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sắc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thể</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trong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quá</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trình</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phân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bào</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hoặc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làm</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đứt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gãy</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nhiễm</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sắc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thể</a:t>
            </a:r>
            <a:r>
              <a:rPr lang="en-US" sz="4200" dirty="0">
                <a:latin typeface="Arial" panose="020B0604020202020204" pitchFamily="34" charset="0"/>
                <a:cs typeface="Arial" panose="020B0604020202020204" pitchFamily="34" charset="0"/>
              </a:rPr>
              <a:t>.</a:t>
            </a:r>
          </a:p>
        </p:txBody>
      </p:sp>
      <p:grpSp>
        <p:nvGrpSpPr>
          <p:cNvPr id="2" name="Group 1">
            <a:extLst>
              <a:ext uri="{FF2B5EF4-FFF2-40B4-BE49-F238E27FC236}">
                <a16:creationId xmlns:a16="http://schemas.microsoft.com/office/drawing/2014/main" id="{1C4B713E-9C58-1979-DAF7-389DA5FEF7F2}"/>
              </a:ext>
            </a:extLst>
          </p:cNvPr>
          <p:cNvGrpSpPr/>
          <p:nvPr/>
        </p:nvGrpSpPr>
        <p:grpSpPr>
          <a:xfrm>
            <a:off x="1219200" y="2183823"/>
            <a:ext cx="7696200" cy="1745672"/>
            <a:chOff x="1219200" y="2183823"/>
            <a:chExt cx="7696200" cy="1745672"/>
          </a:xfrm>
        </p:grpSpPr>
        <p:sp>
          <p:nvSpPr>
            <p:cNvPr id="7" name="Rectangle: Rounded Corners 6">
              <a:extLst>
                <a:ext uri="{FF2B5EF4-FFF2-40B4-BE49-F238E27FC236}">
                  <a16:creationId xmlns:a16="http://schemas.microsoft.com/office/drawing/2014/main" id="{DE78FDFA-FA6F-6536-81AF-0A590AB113EA}"/>
                </a:ext>
              </a:extLst>
            </p:cNvPr>
            <p:cNvSpPr/>
            <p:nvPr/>
          </p:nvSpPr>
          <p:spPr>
            <a:xfrm>
              <a:off x="1219200" y="2634095"/>
              <a:ext cx="7696200" cy="1295400"/>
            </a:xfrm>
            <a:prstGeom prst="roundRect">
              <a:avLst/>
            </a:prstGeom>
            <a:solidFill>
              <a:srgbClr val="FBE18F"/>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Nguyên</a:t>
              </a:r>
              <a:r>
                <a:rPr kumimoji="0" lang="en-US"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nhân</a:t>
              </a:r>
              <a:r>
                <a:rPr kumimoji="0" lang="en-US"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bên</a:t>
              </a:r>
              <a:r>
                <a:rPr kumimoji="0" lang="en-US"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trong</a:t>
              </a:r>
              <a:endParaRPr kumimoji="0" lang="en-US"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17" name="Straight Connector 16">
              <a:extLst>
                <a:ext uri="{FF2B5EF4-FFF2-40B4-BE49-F238E27FC236}">
                  <a16:creationId xmlns:a16="http://schemas.microsoft.com/office/drawing/2014/main" id="{1F5ED69C-58A4-752B-B2D2-FB081C95ABA6}"/>
                </a:ext>
              </a:extLst>
            </p:cNvPr>
            <p:cNvCxnSpPr>
              <a:cxnSpLocks/>
              <a:stCxn id="7" idx="0"/>
            </p:cNvCxnSpPr>
            <p:nvPr/>
          </p:nvCxnSpPr>
          <p:spPr>
            <a:xfrm flipV="1">
              <a:off x="5067300" y="2183823"/>
              <a:ext cx="0" cy="45027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F309674D-619F-25C2-DC67-8CB95AC433D0}"/>
              </a:ext>
            </a:extLst>
          </p:cNvPr>
          <p:cNvGrpSpPr/>
          <p:nvPr/>
        </p:nvGrpSpPr>
        <p:grpSpPr>
          <a:xfrm>
            <a:off x="9372600" y="2183823"/>
            <a:ext cx="7696200" cy="1745672"/>
            <a:chOff x="9372600" y="2183823"/>
            <a:chExt cx="7696200" cy="1745672"/>
          </a:xfrm>
        </p:grpSpPr>
        <p:sp>
          <p:nvSpPr>
            <p:cNvPr id="9" name="Rectangle: Rounded Corners 8">
              <a:extLst>
                <a:ext uri="{FF2B5EF4-FFF2-40B4-BE49-F238E27FC236}">
                  <a16:creationId xmlns:a16="http://schemas.microsoft.com/office/drawing/2014/main" id="{64E13A3C-68AC-B506-6479-6DE768A67DAA}"/>
                </a:ext>
              </a:extLst>
            </p:cNvPr>
            <p:cNvSpPr/>
            <p:nvPr/>
          </p:nvSpPr>
          <p:spPr>
            <a:xfrm>
              <a:off x="9372600" y="2634095"/>
              <a:ext cx="7696200" cy="1295400"/>
            </a:xfrm>
            <a:prstGeom prst="roundRect">
              <a:avLst/>
            </a:prstGeom>
            <a:solidFill>
              <a:srgbClr val="FBE18F"/>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Nguyên</a:t>
              </a:r>
              <a:r>
                <a:rPr kumimoji="0" lang="en-US"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nhân</a:t>
              </a:r>
              <a:r>
                <a:rPr kumimoji="0" lang="en-US"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bên</a:t>
              </a:r>
              <a:r>
                <a:rPr kumimoji="0" lang="en-US"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ngoài</a:t>
              </a:r>
              <a:endParaRPr kumimoji="0" lang="en-US"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19" name="Straight Connector 18">
              <a:extLst>
                <a:ext uri="{FF2B5EF4-FFF2-40B4-BE49-F238E27FC236}">
                  <a16:creationId xmlns:a16="http://schemas.microsoft.com/office/drawing/2014/main" id="{F4B44499-AB9D-26A2-E868-42B1825F6FE5}"/>
                </a:ext>
              </a:extLst>
            </p:cNvPr>
            <p:cNvCxnSpPr>
              <a:cxnSpLocks/>
              <a:stCxn id="9" idx="0"/>
            </p:cNvCxnSpPr>
            <p:nvPr/>
          </p:nvCxnSpPr>
          <p:spPr>
            <a:xfrm flipV="1">
              <a:off x="13220700" y="2183823"/>
              <a:ext cx="1" cy="45027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B14A8B36-5F0E-C86C-0BE6-6A904807673B}"/>
              </a:ext>
            </a:extLst>
          </p:cNvPr>
          <p:cNvGrpSpPr/>
          <p:nvPr/>
        </p:nvGrpSpPr>
        <p:grpSpPr>
          <a:xfrm>
            <a:off x="1219200" y="3941617"/>
            <a:ext cx="7696200" cy="3226377"/>
            <a:chOff x="1219200" y="3941617"/>
            <a:chExt cx="7696200" cy="3226377"/>
          </a:xfrm>
        </p:grpSpPr>
        <p:sp>
          <p:nvSpPr>
            <p:cNvPr id="6" name="Rectangle: Rounded Corners 5">
              <a:extLst>
                <a:ext uri="{FF2B5EF4-FFF2-40B4-BE49-F238E27FC236}">
                  <a16:creationId xmlns:a16="http://schemas.microsoft.com/office/drawing/2014/main" id="{01C6B283-24A6-90EC-C160-7A5134EF658F}"/>
                </a:ext>
              </a:extLst>
            </p:cNvPr>
            <p:cNvSpPr/>
            <p:nvPr/>
          </p:nvSpPr>
          <p:spPr>
            <a:xfrm>
              <a:off x="1219200" y="4391889"/>
              <a:ext cx="7696200" cy="2776105"/>
            </a:xfrm>
            <a:prstGeom prst="roundRect">
              <a:avLst>
                <a:gd name="adj" fmla="val 9281"/>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gn="ctr">
                <a:lnSpc>
                  <a:spcPct val="150000"/>
                </a:lnSpc>
                <a:spcBef>
                  <a:spcPts val="0"/>
                </a:spcBef>
                <a:spcAft>
                  <a:spcPts val="0"/>
                </a:spcAft>
              </a:pPr>
              <a:r>
                <a:rPr lang="en-US" sz="4200" dirty="0">
                  <a:solidFill>
                    <a:schemeClr val="tx1"/>
                  </a:solidFill>
                  <a:latin typeface="Arial" panose="020B0604020202020204" pitchFamily="34" charset="0"/>
                  <a:ea typeface="Times New Roman" panose="02020603050405020304" pitchFamily="18" charset="0"/>
                  <a:cs typeface="Arial" panose="020B0604020202020204" pitchFamily="34" charset="0"/>
                </a:rPr>
                <a:t>S</a:t>
              </a:r>
              <a:r>
                <a:rPr lang="vi-VN" sz="4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ự rối loạn </a:t>
              </a:r>
              <a:r>
                <a:rPr lang="en-US" sz="4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sinh lí, hóa sinh nội bào</a:t>
              </a:r>
              <a:endParaRPr lang="en-US" sz="4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cxnSp>
          <p:nvCxnSpPr>
            <p:cNvPr id="23" name="Straight Connector 22">
              <a:extLst>
                <a:ext uri="{FF2B5EF4-FFF2-40B4-BE49-F238E27FC236}">
                  <a16:creationId xmlns:a16="http://schemas.microsoft.com/office/drawing/2014/main" id="{BE6CFE69-BAB2-20D3-ACA2-2300325DA329}"/>
                </a:ext>
              </a:extLst>
            </p:cNvPr>
            <p:cNvCxnSpPr>
              <a:cxnSpLocks/>
            </p:cNvCxnSpPr>
            <p:nvPr/>
          </p:nvCxnSpPr>
          <p:spPr>
            <a:xfrm flipV="1">
              <a:off x="5067300" y="3941617"/>
              <a:ext cx="0" cy="45027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82E2CBB3-E646-D307-B068-9475322E06BA}"/>
              </a:ext>
            </a:extLst>
          </p:cNvPr>
          <p:cNvGrpSpPr/>
          <p:nvPr/>
        </p:nvGrpSpPr>
        <p:grpSpPr>
          <a:xfrm>
            <a:off x="9372600" y="3941617"/>
            <a:ext cx="7696200" cy="3226377"/>
            <a:chOff x="9372600" y="3941617"/>
            <a:chExt cx="7696200" cy="3226377"/>
          </a:xfrm>
        </p:grpSpPr>
        <p:sp>
          <p:nvSpPr>
            <p:cNvPr id="8" name="Rectangle: Rounded Corners 7">
              <a:extLst>
                <a:ext uri="{FF2B5EF4-FFF2-40B4-BE49-F238E27FC236}">
                  <a16:creationId xmlns:a16="http://schemas.microsoft.com/office/drawing/2014/main" id="{CE5D27E0-A662-07A4-DAFB-5DCEF575A487}"/>
                </a:ext>
              </a:extLst>
            </p:cNvPr>
            <p:cNvSpPr/>
            <p:nvPr/>
          </p:nvSpPr>
          <p:spPr>
            <a:xfrm>
              <a:off x="9372600" y="4391889"/>
              <a:ext cx="7696200" cy="2776105"/>
            </a:xfrm>
            <a:prstGeom prst="roundRect">
              <a:avLst>
                <a:gd name="adj" fmla="val 9281"/>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gn="ctr">
                <a:lnSpc>
                  <a:spcPct val="150000"/>
                </a:lnSpc>
                <a:spcBef>
                  <a:spcPts val="0"/>
                </a:spcBef>
                <a:spcAft>
                  <a:spcPts val="0"/>
                </a:spcAft>
              </a:pPr>
              <a:r>
                <a:rPr lang="en-US" sz="4200" dirty="0" err="1">
                  <a:solidFill>
                    <a:schemeClr val="tx1"/>
                  </a:solidFill>
                  <a:latin typeface="Arial" panose="020B0604020202020204" pitchFamily="34" charset="0"/>
                  <a:ea typeface="Times New Roman" panose="02020603050405020304" pitchFamily="18" charset="0"/>
                  <a:cs typeface="Arial" panose="020B0604020202020204" pitchFamily="34" charset="0"/>
                </a:rPr>
                <a:t>Các</a:t>
              </a:r>
              <a:r>
                <a:rPr lang="en-US" sz="42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4200" dirty="0" err="1">
                  <a:solidFill>
                    <a:schemeClr val="tx1"/>
                  </a:solidFill>
                  <a:latin typeface="Arial" panose="020B0604020202020204" pitchFamily="34" charset="0"/>
                  <a:ea typeface="Times New Roman" panose="02020603050405020304" pitchFamily="18" charset="0"/>
                  <a:cs typeface="Arial" panose="020B0604020202020204" pitchFamily="34" charset="0"/>
                </a:rPr>
                <a:t>tác</a:t>
              </a:r>
              <a:r>
                <a:rPr lang="en-US" sz="42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4200" dirty="0" err="1">
                  <a:solidFill>
                    <a:schemeClr val="tx1"/>
                  </a:solidFill>
                  <a:latin typeface="Arial" panose="020B0604020202020204" pitchFamily="34" charset="0"/>
                  <a:ea typeface="Times New Roman" panose="02020603050405020304" pitchFamily="18" charset="0"/>
                  <a:cs typeface="Arial" panose="020B0604020202020204" pitchFamily="34" charset="0"/>
                </a:rPr>
                <a:t>nhân</a:t>
              </a:r>
              <a:r>
                <a:rPr lang="en-US" sz="42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4200" dirty="0" err="1">
                  <a:solidFill>
                    <a:schemeClr val="tx1"/>
                  </a:solidFill>
                  <a:latin typeface="Arial" panose="020B0604020202020204" pitchFamily="34" charset="0"/>
                  <a:ea typeface="Times New Roman" panose="02020603050405020304" pitchFamily="18" charset="0"/>
                  <a:cs typeface="Arial" panose="020B0604020202020204" pitchFamily="34" charset="0"/>
                </a:rPr>
                <a:t>vật</a:t>
              </a:r>
              <a:r>
                <a:rPr lang="en-US" sz="42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4200" dirty="0" err="1">
                  <a:solidFill>
                    <a:schemeClr val="tx1"/>
                  </a:solidFill>
                  <a:latin typeface="Arial" panose="020B0604020202020204" pitchFamily="34" charset="0"/>
                  <a:ea typeface="Times New Roman" panose="02020603050405020304" pitchFamily="18" charset="0"/>
                  <a:cs typeface="Arial" panose="020B0604020202020204" pitchFamily="34" charset="0"/>
                </a:rPr>
                <a:t>lí</a:t>
              </a:r>
              <a:r>
                <a:rPr lang="en-US" sz="42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4200" dirty="0" err="1">
                  <a:solidFill>
                    <a:schemeClr val="tx1"/>
                  </a:solidFill>
                  <a:latin typeface="Arial" panose="020B0604020202020204" pitchFamily="34" charset="0"/>
                  <a:ea typeface="Times New Roman" panose="02020603050405020304" pitchFamily="18" charset="0"/>
                  <a:cs typeface="Arial" panose="020B0604020202020204" pitchFamily="34" charset="0"/>
                </a:rPr>
                <a:t>hóa</a:t>
              </a:r>
              <a:r>
                <a:rPr lang="en-US" sz="42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4200" dirty="0" err="1">
                  <a:solidFill>
                    <a:schemeClr val="tx1"/>
                  </a:solidFill>
                  <a:latin typeface="Arial" panose="020B0604020202020204" pitchFamily="34" charset="0"/>
                  <a:ea typeface="Times New Roman" panose="02020603050405020304" pitchFamily="18" charset="0"/>
                  <a:cs typeface="Arial" panose="020B0604020202020204" pitchFamily="34" charset="0"/>
                </a:rPr>
                <a:t>học</a:t>
              </a:r>
              <a:r>
                <a:rPr lang="en-US" sz="42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4200" dirty="0" err="1">
                  <a:solidFill>
                    <a:schemeClr val="tx1"/>
                  </a:solidFill>
                  <a:latin typeface="Arial" panose="020B0604020202020204" pitchFamily="34" charset="0"/>
                  <a:ea typeface="Times New Roman" panose="02020603050405020304" pitchFamily="18" charset="0"/>
                  <a:cs typeface="Arial" panose="020B0604020202020204" pitchFamily="34" charset="0"/>
                </a:rPr>
                <a:t>sinh</a:t>
              </a:r>
              <a:r>
                <a:rPr lang="en-US" sz="42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4200" dirty="0" err="1">
                  <a:solidFill>
                    <a:schemeClr val="tx1"/>
                  </a:solidFill>
                  <a:latin typeface="Arial" panose="020B0604020202020204" pitchFamily="34" charset="0"/>
                  <a:ea typeface="Times New Roman" panose="02020603050405020304" pitchFamily="18" charset="0"/>
                  <a:cs typeface="Arial" panose="020B0604020202020204" pitchFamily="34" charset="0"/>
                </a:rPr>
                <a:t>học</a:t>
              </a:r>
              <a:r>
                <a:rPr lang="en-US" sz="4200" dirty="0">
                  <a:solidFill>
                    <a:schemeClr val="tx1"/>
                  </a:solidFill>
                  <a:latin typeface="Arial" panose="020B0604020202020204" pitchFamily="34" charset="0"/>
                  <a:ea typeface="Times New Roman" panose="02020603050405020304" pitchFamily="18" charset="0"/>
                  <a:cs typeface="Arial" panose="020B0604020202020204" pitchFamily="34" charset="0"/>
                </a:rPr>
                <a:t>.</a:t>
              </a:r>
              <a:endParaRPr lang="en-US" sz="4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cxnSp>
          <p:nvCxnSpPr>
            <p:cNvPr id="24" name="Straight Connector 23">
              <a:extLst>
                <a:ext uri="{FF2B5EF4-FFF2-40B4-BE49-F238E27FC236}">
                  <a16:creationId xmlns:a16="http://schemas.microsoft.com/office/drawing/2014/main" id="{DD40A202-3212-65FB-0F52-10E81E9F669F}"/>
                </a:ext>
              </a:extLst>
            </p:cNvPr>
            <p:cNvCxnSpPr>
              <a:cxnSpLocks/>
            </p:cNvCxnSpPr>
            <p:nvPr/>
          </p:nvCxnSpPr>
          <p:spPr>
            <a:xfrm flipV="1">
              <a:off x="13220700" y="3941617"/>
              <a:ext cx="1" cy="45027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54988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par>
                                <p:cTn id="13" presetID="22" presetClass="entr" presetSubtype="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up)">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up)">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500"/>
                                        <p:tgtEl>
                                          <p:spTgt spid="13"/>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F3CEE089-D6F4-F7EB-DAE5-4ADDA2657A33}"/>
              </a:ext>
            </a:extLst>
          </p:cNvPr>
          <p:cNvGrpSpPr/>
          <p:nvPr/>
        </p:nvGrpSpPr>
        <p:grpSpPr>
          <a:xfrm>
            <a:off x="1028700" y="1626990"/>
            <a:ext cx="16230600" cy="7033020"/>
            <a:chOff x="0" y="0"/>
            <a:chExt cx="4274726" cy="1852318"/>
          </a:xfrm>
        </p:grpSpPr>
        <p:sp>
          <p:nvSpPr>
            <p:cNvPr id="3" name="Freeform 3">
              <a:extLst>
                <a:ext uri="{FF2B5EF4-FFF2-40B4-BE49-F238E27FC236}">
                  <a16:creationId xmlns:a16="http://schemas.microsoft.com/office/drawing/2014/main" id="{00A8CF78-6611-0151-8ABD-7F2A9020F2B9}"/>
                </a:ext>
              </a:extLst>
            </p:cNvPr>
            <p:cNvSpPr/>
            <p:nvPr/>
          </p:nvSpPr>
          <p:spPr>
            <a:xfrm>
              <a:off x="0" y="0"/>
              <a:ext cx="4274726" cy="1852318"/>
            </a:xfrm>
            <a:custGeom>
              <a:avLst/>
              <a:gdLst/>
              <a:ahLst/>
              <a:cxnLst/>
              <a:rect l="l" t="t" r="r" b="b"/>
              <a:pathLst>
                <a:path w="4274726" h="1852318">
                  <a:moveTo>
                    <a:pt x="24327" y="0"/>
                  </a:moveTo>
                  <a:lnTo>
                    <a:pt x="4250399" y="0"/>
                  </a:lnTo>
                  <a:cubicBezTo>
                    <a:pt x="4263834" y="0"/>
                    <a:pt x="4274726" y="10891"/>
                    <a:pt x="4274726" y="24327"/>
                  </a:cubicBezTo>
                  <a:lnTo>
                    <a:pt x="4274726" y="1827991"/>
                  </a:lnTo>
                  <a:cubicBezTo>
                    <a:pt x="4274726" y="1834443"/>
                    <a:pt x="4272163" y="1840631"/>
                    <a:pt x="4267601" y="1845193"/>
                  </a:cubicBezTo>
                  <a:cubicBezTo>
                    <a:pt x="4263039" y="1849755"/>
                    <a:pt x="4256851" y="1852318"/>
                    <a:pt x="4250399" y="1852318"/>
                  </a:cubicBezTo>
                  <a:lnTo>
                    <a:pt x="24327" y="1852318"/>
                  </a:lnTo>
                  <a:cubicBezTo>
                    <a:pt x="10891" y="1852318"/>
                    <a:pt x="0" y="1841427"/>
                    <a:pt x="0" y="1827991"/>
                  </a:cubicBezTo>
                  <a:lnTo>
                    <a:pt x="0" y="24327"/>
                  </a:lnTo>
                  <a:cubicBezTo>
                    <a:pt x="0" y="10891"/>
                    <a:pt x="10891" y="0"/>
                    <a:pt x="24327" y="0"/>
                  </a:cubicBezTo>
                  <a:close/>
                </a:path>
              </a:pathLst>
            </a:custGeom>
            <a:solidFill>
              <a:srgbClr val="B8DEE8"/>
            </a:solidFill>
            <a:ln w="47625" cap="rnd">
              <a:solidFill>
                <a:srgbClr val="000000"/>
              </a:solidFill>
              <a:prstDash val="solid"/>
              <a:round/>
            </a:ln>
          </p:spPr>
        </p:sp>
        <p:sp>
          <p:nvSpPr>
            <p:cNvPr id="4" name="TextBox 4">
              <a:extLst>
                <a:ext uri="{FF2B5EF4-FFF2-40B4-BE49-F238E27FC236}">
                  <a16:creationId xmlns:a16="http://schemas.microsoft.com/office/drawing/2014/main" id="{902731D7-C46A-AE68-91C8-EF938E87811B}"/>
                </a:ext>
              </a:extLst>
            </p:cNvPr>
            <p:cNvSpPr txBox="1"/>
            <p:nvPr/>
          </p:nvSpPr>
          <p:spPr>
            <a:xfrm>
              <a:off x="0" y="-38100"/>
              <a:ext cx="4274726" cy="1890418"/>
            </a:xfrm>
            <a:prstGeom prst="rect">
              <a:avLst/>
            </a:prstGeom>
          </p:spPr>
          <p:txBody>
            <a:bodyPr lIns="50800" tIns="50800" rIns="50800" bIns="50800" rtlCol="0" anchor="ctr"/>
            <a:lstStyle/>
            <a:p>
              <a:pPr algn="ctr">
                <a:lnSpc>
                  <a:spcPts val="2660"/>
                </a:lnSpc>
              </a:pPr>
              <a:endParaRPr/>
            </a:p>
          </p:txBody>
        </p:sp>
      </p:grpSp>
      <p:sp>
        <p:nvSpPr>
          <p:cNvPr id="7" name="TextBox 7">
            <a:extLst>
              <a:ext uri="{FF2B5EF4-FFF2-40B4-BE49-F238E27FC236}">
                <a16:creationId xmlns:a16="http://schemas.microsoft.com/office/drawing/2014/main" id="{812CBDEF-9016-3BC1-C3F7-6F4DD4B33113}"/>
              </a:ext>
            </a:extLst>
          </p:cNvPr>
          <p:cNvSpPr txBox="1"/>
          <p:nvPr/>
        </p:nvSpPr>
        <p:spPr>
          <a:xfrm>
            <a:off x="1006929" y="2171700"/>
            <a:ext cx="16157244" cy="5311839"/>
          </a:xfrm>
          <a:prstGeom prst="rect">
            <a:avLst/>
          </a:prstGeom>
        </p:spPr>
        <p:txBody>
          <a:bodyPr lIns="0" tIns="0" rIns="0" bIns="0" rtlCol="0" anchor="ctr">
            <a:spAutoFit/>
          </a:bodyPr>
          <a:lstStyle/>
          <a:p>
            <a:pPr algn="ctr">
              <a:lnSpc>
                <a:spcPct val="150000"/>
              </a:lnSpc>
            </a:pPr>
            <a:r>
              <a:rPr lang="en-US" sz="8000" b="1" kern="0" dirty="0">
                <a:solidFill>
                  <a:schemeClr val="tx2">
                    <a:lumMod val="75000"/>
                  </a:schemeClr>
                </a:solidFill>
                <a:latin typeface="Arial" panose="020B0604020202020204" pitchFamily="34" charset="0"/>
                <a:cs typeface="Arial" panose="020B0604020202020204" pitchFamily="34" charset="0"/>
                <a:sym typeface="Arial"/>
              </a:rPr>
              <a:t>II. </a:t>
            </a:r>
          </a:p>
          <a:p>
            <a:pPr algn="ctr">
              <a:lnSpc>
                <a:spcPct val="150000"/>
              </a:lnSpc>
            </a:pPr>
            <a:r>
              <a:rPr lang="en-US" sz="8000" b="1" kern="0" dirty="0">
                <a:solidFill>
                  <a:schemeClr val="tx2">
                    <a:lumMod val="75000"/>
                  </a:schemeClr>
                </a:solidFill>
                <a:latin typeface="Arial" panose="020B0604020202020204" pitchFamily="34" charset="0"/>
                <a:cs typeface="Arial" panose="020B0604020202020204" pitchFamily="34" charset="0"/>
                <a:sym typeface="Arial"/>
              </a:rPr>
              <a:t>ĐỘT BIẾN SỐ LƯỢNG </a:t>
            </a:r>
          </a:p>
          <a:p>
            <a:pPr algn="ctr">
              <a:lnSpc>
                <a:spcPct val="150000"/>
              </a:lnSpc>
            </a:pPr>
            <a:r>
              <a:rPr lang="en-US" sz="8000" b="1" kern="0" dirty="0">
                <a:solidFill>
                  <a:schemeClr val="tx2">
                    <a:lumMod val="75000"/>
                  </a:schemeClr>
                </a:solidFill>
                <a:latin typeface="Arial" panose="020B0604020202020204" pitchFamily="34" charset="0"/>
                <a:cs typeface="Arial" panose="020B0604020202020204" pitchFamily="34" charset="0"/>
                <a:sym typeface="Arial"/>
              </a:rPr>
              <a:t>NHIỄM SẮC THỂ</a:t>
            </a:r>
          </a:p>
        </p:txBody>
      </p:sp>
      <p:pic>
        <p:nvPicPr>
          <p:cNvPr id="13" name="Picture 12">
            <a:extLst>
              <a:ext uri="{FF2B5EF4-FFF2-40B4-BE49-F238E27FC236}">
                <a16:creationId xmlns:a16="http://schemas.microsoft.com/office/drawing/2014/main" id="{AA018F1B-6F5C-4BC5-0AA1-C511E86705F7}"/>
              </a:ext>
            </a:extLst>
          </p:cNvPr>
          <p:cNvPicPr>
            <a:picLocks noChangeAspect="1"/>
          </p:cNvPicPr>
          <p:nvPr/>
        </p:nvPicPr>
        <p:blipFill>
          <a:blip r:embed="rId2"/>
          <a:stretch>
            <a:fillRect/>
          </a:stretch>
        </p:blipFill>
        <p:spPr>
          <a:xfrm>
            <a:off x="-914400" y="6755434"/>
            <a:ext cx="4554107" cy="4285859"/>
          </a:xfrm>
          <a:prstGeom prst="rect">
            <a:avLst/>
          </a:prstGeom>
        </p:spPr>
      </p:pic>
      <p:pic>
        <p:nvPicPr>
          <p:cNvPr id="14" name="Picture 13">
            <a:extLst>
              <a:ext uri="{FF2B5EF4-FFF2-40B4-BE49-F238E27FC236}">
                <a16:creationId xmlns:a16="http://schemas.microsoft.com/office/drawing/2014/main" id="{B147FC35-FC57-5E26-82A8-91001DC7BCE4}"/>
              </a:ext>
            </a:extLst>
          </p:cNvPr>
          <p:cNvPicPr>
            <a:picLocks noChangeAspect="1"/>
          </p:cNvPicPr>
          <p:nvPr/>
        </p:nvPicPr>
        <p:blipFill>
          <a:blip r:embed="rId3"/>
          <a:stretch>
            <a:fillRect/>
          </a:stretch>
        </p:blipFill>
        <p:spPr>
          <a:xfrm>
            <a:off x="15004017" y="-876300"/>
            <a:ext cx="4554107" cy="4279763"/>
          </a:xfrm>
          <a:prstGeom prst="rect">
            <a:avLst/>
          </a:prstGeom>
        </p:spPr>
      </p:pic>
    </p:spTree>
    <p:extLst>
      <p:ext uri="{BB962C8B-B14F-4D97-AF65-F5344CB8AC3E}">
        <p14:creationId xmlns:p14="http://schemas.microsoft.com/office/powerpoint/2010/main" val="1567287539"/>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AFAF2"/>
        </a:solidFill>
        <a:effectLst/>
      </p:bgPr>
    </p:bg>
    <p:spTree>
      <p:nvGrpSpPr>
        <p:cNvPr id="1" name=""/>
        <p:cNvGrpSpPr/>
        <p:nvPr/>
      </p:nvGrpSpPr>
      <p:grpSpPr>
        <a:xfrm>
          <a:off x="0" y="0"/>
          <a:ext cx="0" cy="0"/>
          <a:chOff x="0" y="0"/>
          <a:chExt cx="0" cy="0"/>
        </a:xfrm>
      </p:grpSpPr>
      <p:grpSp>
        <p:nvGrpSpPr>
          <p:cNvPr id="5" name="Group 5"/>
          <p:cNvGrpSpPr/>
          <p:nvPr/>
        </p:nvGrpSpPr>
        <p:grpSpPr>
          <a:xfrm>
            <a:off x="0" y="0"/>
            <a:ext cx="8405218" cy="10287000"/>
            <a:chOff x="0" y="0"/>
            <a:chExt cx="2213720" cy="2709333"/>
          </a:xfrm>
        </p:grpSpPr>
        <p:sp>
          <p:nvSpPr>
            <p:cNvPr id="6" name="Freeform 6"/>
            <p:cNvSpPr/>
            <p:nvPr/>
          </p:nvSpPr>
          <p:spPr>
            <a:xfrm>
              <a:off x="0" y="0"/>
              <a:ext cx="2213720" cy="2709333"/>
            </a:xfrm>
            <a:custGeom>
              <a:avLst/>
              <a:gdLst/>
              <a:ahLst/>
              <a:cxnLst/>
              <a:rect l="l" t="t" r="r" b="b"/>
              <a:pathLst>
                <a:path w="2213720" h="2709333">
                  <a:moveTo>
                    <a:pt x="0" y="0"/>
                  </a:moveTo>
                  <a:lnTo>
                    <a:pt x="2213720" y="0"/>
                  </a:lnTo>
                  <a:lnTo>
                    <a:pt x="2213720" y="2709333"/>
                  </a:lnTo>
                  <a:lnTo>
                    <a:pt x="0" y="2709333"/>
                  </a:lnTo>
                  <a:close/>
                </a:path>
              </a:pathLst>
            </a:custGeom>
            <a:solidFill>
              <a:srgbClr val="C7D2DD"/>
            </a:solidFill>
          </p:spPr>
        </p:sp>
        <p:sp>
          <p:nvSpPr>
            <p:cNvPr id="7" name="TextBox 7"/>
            <p:cNvSpPr txBox="1"/>
            <p:nvPr/>
          </p:nvSpPr>
          <p:spPr>
            <a:xfrm>
              <a:off x="0" y="9525"/>
              <a:ext cx="2213720" cy="2699808"/>
            </a:xfrm>
            <a:prstGeom prst="rect">
              <a:avLst/>
            </a:prstGeom>
          </p:spPr>
          <p:txBody>
            <a:bodyPr lIns="50800" tIns="50800" rIns="50800" bIns="50800" rtlCol="0" anchor="ctr"/>
            <a:lstStyle/>
            <a:p>
              <a:pPr marL="0" marR="0" lvl="0" indent="0" algn="ctr" defTabSz="914400" rtl="0" eaLnBrk="1" fontAlgn="auto" latinLnBrk="0" hangingPunct="1">
                <a:lnSpc>
                  <a:spcPts val="22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4" name="Group 33">
            <a:extLst>
              <a:ext uri="{FF2B5EF4-FFF2-40B4-BE49-F238E27FC236}">
                <a16:creationId xmlns:a16="http://schemas.microsoft.com/office/drawing/2014/main" id="{BF08E887-EEAB-1E5B-6F38-21D1787082CA}"/>
              </a:ext>
            </a:extLst>
          </p:cNvPr>
          <p:cNvGrpSpPr/>
          <p:nvPr/>
        </p:nvGrpSpPr>
        <p:grpSpPr>
          <a:xfrm>
            <a:off x="8929236" y="1072278"/>
            <a:ext cx="8330064" cy="3661261"/>
            <a:chOff x="8929236" y="1108072"/>
            <a:chExt cx="8330064" cy="3661261"/>
          </a:xfrm>
        </p:grpSpPr>
        <p:grpSp>
          <p:nvGrpSpPr>
            <p:cNvPr id="33" name="Group 32">
              <a:extLst>
                <a:ext uri="{FF2B5EF4-FFF2-40B4-BE49-F238E27FC236}">
                  <a16:creationId xmlns:a16="http://schemas.microsoft.com/office/drawing/2014/main" id="{6023A5E3-81F0-CD08-F69F-5A1E1D92CE6F}"/>
                </a:ext>
              </a:extLst>
            </p:cNvPr>
            <p:cNvGrpSpPr/>
            <p:nvPr/>
          </p:nvGrpSpPr>
          <p:grpSpPr>
            <a:xfrm>
              <a:off x="8929236" y="1108072"/>
              <a:ext cx="8330064" cy="3661261"/>
              <a:chOff x="8929236" y="1166800"/>
              <a:chExt cx="8330064" cy="3661261"/>
            </a:xfrm>
          </p:grpSpPr>
          <p:grpSp>
            <p:nvGrpSpPr>
              <p:cNvPr id="2" name="Group 2"/>
              <p:cNvGrpSpPr/>
              <p:nvPr/>
            </p:nvGrpSpPr>
            <p:grpSpPr>
              <a:xfrm>
                <a:off x="9478121" y="1800485"/>
                <a:ext cx="7781179" cy="3027576"/>
                <a:chOff x="0" y="0"/>
                <a:chExt cx="1394299" cy="542507"/>
              </a:xfrm>
            </p:grpSpPr>
            <p:sp>
              <p:nvSpPr>
                <p:cNvPr id="3" name="Freeform 3"/>
                <p:cNvSpPr/>
                <p:nvPr/>
              </p:nvSpPr>
              <p:spPr>
                <a:xfrm>
                  <a:off x="0" y="0"/>
                  <a:ext cx="1394299" cy="542507"/>
                </a:xfrm>
                <a:custGeom>
                  <a:avLst/>
                  <a:gdLst/>
                  <a:ahLst/>
                  <a:cxnLst/>
                  <a:rect l="l" t="t" r="r" b="b"/>
                  <a:pathLst>
                    <a:path w="1394299" h="542507">
                      <a:moveTo>
                        <a:pt x="21889" y="0"/>
                      </a:moveTo>
                      <a:lnTo>
                        <a:pt x="1372411" y="0"/>
                      </a:lnTo>
                      <a:cubicBezTo>
                        <a:pt x="1378216" y="0"/>
                        <a:pt x="1383783" y="2306"/>
                        <a:pt x="1387888" y="6411"/>
                      </a:cubicBezTo>
                      <a:cubicBezTo>
                        <a:pt x="1391993" y="10516"/>
                        <a:pt x="1394299" y="16084"/>
                        <a:pt x="1394299" y="21889"/>
                      </a:cubicBezTo>
                      <a:lnTo>
                        <a:pt x="1394299" y="520618"/>
                      </a:lnTo>
                      <a:cubicBezTo>
                        <a:pt x="1394299" y="526424"/>
                        <a:pt x="1391993" y="531991"/>
                        <a:pt x="1387888" y="536096"/>
                      </a:cubicBezTo>
                      <a:cubicBezTo>
                        <a:pt x="1383783" y="540201"/>
                        <a:pt x="1378216" y="542507"/>
                        <a:pt x="1372411" y="542507"/>
                      </a:cubicBezTo>
                      <a:lnTo>
                        <a:pt x="21889" y="542507"/>
                      </a:lnTo>
                      <a:cubicBezTo>
                        <a:pt x="16084" y="542507"/>
                        <a:pt x="10516" y="540201"/>
                        <a:pt x="6411" y="536096"/>
                      </a:cubicBezTo>
                      <a:cubicBezTo>
                        <a:pt x="2306" y="531991"/>
                        <a:pt x="0" y="526424"/>
                        <a:pt x="0" y="520618"/>
                      </a:cubicBezTo>
                      <a:lnTo>
                        <a:pt x="0" y="21889"/>
                      </a:lnTo>
                      <a:cubicBezTo>
                        <a:pt x="0" y="16084"/>
                        <a:pt x="2306" y="10516"/>
                        <a:pt x="6411" y="6411"/>
                      </a:cubicBezTo>
                      <a:cubicBezTo>
                        <a:pt x="10516" y="2306"/>
                        <a:pt x="16084" y="0"/>
                        <a:pt x="21889" y="0"/>
                      </a:cubicBezTo>
                      <a:close/>
                    </a:path>
                  </a:pathLst>
                </a:custGeom>
                <a:solidFill>
                  <a:schemeClr val="bg1"/>
                </a:solidFill>
                <a:ln w="38100" cap="rnd">
                  <a:solidFill>
                    <a:srgbClr val="28366E"/>
                  </a:solidFill>
                  <a:prstDash val="sysDot"/>
                  <a:round/>
                </a:ln>
              </p:spPr>
            </p:sp>
            <p:sp>
              <p:nvSpPr>
                <p:cNvPr id="4" name="TextBox 4"/>
                <p:cNvSpPr txBox="1"/>
                <p:nvPr/>
              </p:nvSpPr>
              <p:spPr>
                <a:xfrm>
                  <a:off x="0" y="-28575"/>
                  <a:ext cx="1394299" cy="571082"/>
                </a:xfrm>
                <a:prstGeom prst="rect">
                  <a:avLst/>
                </a:prstGeom>
              </p:spPr>
              <p:txBody>
                <a:bodyPr lIns="50800" tIns="50800" rIns="50800" bIns="50800" rtlCol="0" anchor="ctr"/>
                <a:lstStyle/>
                <a:p>
                  <a:pPr marL="0" marR="0" lvl="0" indent="0" algn="ctr" defTabSz="914400" rtl="0" eaLnBrk="1" fontAlgn="auto" latinLnBrk="0" hangingPunct="1">
                    <a:lnSpc>
                      <a:spcPts val="324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5" name="Oval 24">
                <a:extLst>
                  <a:ext uri="{FF2B5EF4-FFF2-40B4-BE49-F238E27FC236}">
                    <a16:creationId xmlns:a16="http://schemas.microsoft.com/office/drawing/2014/main" id="{CC94FCD5-7961-FEC2-7AF5-32D880E2AD3E}"/>
                  </a:ext>
                </a:extLst>
              </p:cNvPr>
              <p:cNvSpPr/>
              <p:nvPr/>
            </p:nvSpPr>
            <p:spPr>
              <a:xfrm>
                <a:off x="8929236" y="1166800"/>
                <a:ext cx="1396955" cy="1396955"/>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1"/>
                    </a:solidFill>
                    <a:latin typeface="Arial" panose="020B0604020202020204" pitchFamily="34" charset="0"/>
                    <a:cs typeface="Arial" panose="020B0604020202020204" pitchFamily="34" charset="0"/>
                  </a:rPr>
                  <a:t>01</a:t>
                </a:r>
              </a:p>
            </p:txBody>
          </p:sp>
        </p:grpSp>
        <p:sp>
          <p:nvSpPr>
            <p:cNvPr id="29" name="TextBox 28">
              <a:extLst>
                <a:ext uri="{FF2B5EF4-FFF2-40B4-BE49-F238E27FC236}">
                  <a16:creationId xmlns:a16="http://schemas.microsoft.com/office/drawing/2014/main" id="{F9650436-A901-7404-C018-367B863C9E09}"/>
                </a:ext>
              </a:extLst>
            </p:cNvPr>
            <p:cNvSpPr txBox="1"/>
            <p:nvPr/>
          </p:nvSpPr>
          <p:spPr>
            <a:xfrm>
              <a:off x="9824456" y="2299770"/>
              <a:ext cx="7088507" cy="1911549"/>
            </a:xfrm>
            <a:prstGeom prst="rect">
              <a:avLst/>
            </a:prstGeom>
            <a:noFill/>
          </p:spPr>
          <p:txBody>
            <a:bodyPr wrap="square">
              <a:spAutoFit/>
            </a:bodyPr>
            <a:lstStyle/>
            <a:p>
              <a:pPr algn="just">
                <a:lnSpc>
                  <a:spcPct val="150000"/>
                </a:lnSpc>
              </a:pPr>
              <a:r>
                <a:rPr lang="vi-VN" sz="4200" dirty="0">
                  <a:latin typeface="Arial" panose="020B0604020202020204" pitchFamily="34" charset="0"/>
                  <a:cs typeface="Arial" panose="020B0604020202020204" pitchFamily="34" charset="0"/>
                </a:rPr>
                <a:t>Tìm hiểu các dạng đột biến số lượng nhiễm sắc thể</a:t>
              </a:r>
              <a:r>
                <a:rPr lang="en-US" sz="4200" dirty="0">
                  <a:latin typeface="Arial" panose="020B0604020202020204" pitchFamily="34" charset="0"/>
                  <a:cs typeface="Arial" panose="020B0604020202020204" pitchFamily="34" charset="0"/>
                </a:rPr>
                <a:t>.</a:t>
              </a:r>
            </a:p>
          </p:txBody>
        </p:sp>
      </p:grpSp>
      <p:grpSp>
        <p:nvGrpSpPr>
          <p:cNvPr id="32" name="Group 31">
            <a:extLst>
              <a:ext uri="{FF2B5EF4-FFF2-40B4-BE49-F238E27FC236}">
                <a16:creationId xmlns:a16="http://schemas.microsoft.com/office/drawing/2014/main" id="{81FE4006-098F-4CD0-634B-908D4E88AD8E}"/>
              </a:ext>
            </a:extLst>
          </p:cNvPr>
          <p:cNvGrpSpPr/>
          <p:nvPr/>
        </p:nvGrpSpPr>
        <p:grpSpPr>
          <a:xfrm>
            <a:off x="8929236" y="5264314"/>
            <a:ext cx="8339732" cy="3573587"/>
            <a:chOff x="8919568" y="4912928"/>
            <a:chExt cx="8339732" cy="3573587"/>
          </a:xfrm>
        </p:grpSpPr>
        <p:grpSp>
          <p:nvGrpSpPr>
            <p:cNvPr id="12" name="Group 12"/>
            <p:cNvGrpSpPr/>
            <p:nvPr/>
          </p:nvGrpSpPr>
          <p:grpSpPr>
            <a:xfrm>
              <a:off x="9478121" y="5458939"/>
              <a:ext cx="7781179" cy="3027576"/>
              <a:chOff x="0" y="0"/>
              <a:chExt cx="1394299" cy="542507"/>
            </a:xfrm>
          </p:grpSpPr>
          <p:sp>
            <p:nvSpPr>
              <p:cNvPr id="13" name="Freeform 13"/>
              <p:cNvSpPr/>
              <p:nvPr/>
            </p:nvSpPr>
            <p:spPr>
              <a:xfrm>
                <a:off x="0" y="0"/>
                <a:ext cx="1394299" cy="542507"/>
              </a:xfrm>
              <a:custGeom>
                <a:avLst/>
                <a:gdLst/>
                <a:ahLst/>
                <a:cxnLst/>
                <a:rect l="l" t="t" r="r" b="b"/>
                <a:pathLst>
                  <a:path w="1394299" h="542507">
                    <a:moveTo>
                      <a:pt x="21889" y="0"/>
                    </a:moveTo>
                    <a:lnTo>
                      <a:pt x="1372411" y="0"/>
                    </a:lnTo>
                    <a:cubicBezTo>
                      <a:pt x="1378216" y="0"/>
                      <a:pt x="1383783" y="2306"/>
                      <a:pt x="1387888" y="6411"/>
                    </a:cubicBezTo>
                    <a:cubicBezTo>
                      <a:pt x="1391993" y="10516"/>
                      <a:pt x="1394299" y="16084"/>
                      <a:pt x="1394299" y="21889"/>
                    </a:cubicBezTo>
                    <a:lnTo>
                      <a:pt x="1394299" y="520618"/>
                    </a:lnTo>
                    <a:cubicBezTo>
                      <a:pt x="1394299" y="526424"/>
                      <a:pt x="1391993" y="531991"/>
                      <a:pt x="1387888" y="536096"/>
                    </a:cubicBezTo>
                    <a:cubicBezTo>
                      <a:pt x="1383783" y="540201"/>
                      <a:pt x="1378216" y="542507"/>
                      <a:pt x="1372411" y="542507"/>
                    </a:cubicBezTo>
                    <a:lnTo>
                      <a:pt x="21889" y="542507"/>
                    </a:lnTo>
                    <a:cubicBezTo>
                      <a:pt x="16084" y="542507"/>
                      <a:pt x="10516" y="540201"/>
                      <a:pt x="6411" y="536096"/>
                    </a:cubicBezTo>
                    <a:cubicBezTo>
                      <a:pt x="2306" y="531991"/>
                      <a:pt x="0" y="526424"/>
                      <a:pt x="0" y="520618"/>
                    </a:cubicBezTo>
                    <a:lnTo>
                      <a:pt x="0" y="21889"/>
                    </a:lnTo>
                    <a:cubicBezTo>
                      <a:pt x="0" y="16084"/>
                      <a:pt x="2306" y="10516"/>
                      <a:pt x="6411" y="6411"/>
                    </a:cubicBezTo>
                    <a:cubicBezTo>
                      <a:pt x="10516" y="2306"/>
                      <a:pt x="16084" y="0"/>
                      <a:pt x="21889" y="0"/>
                    </a:cubicBezTo>
                    <a:close/>
                  </a:path>
                </a:pathLst>
              </a:custGeom>
              <a:solidFill>
                <a:schemeClr val="bg1"/>
              </a:solidFill>
              <a:ln w="38100" cap="rnd">
                <a:solidFill>
                  <a:srgbClr val="28366E"/>
                </a:solidFill>
                <a:prstDash val="sysDot"/>
                <a:round/>
              </a:ln>
            </p:spPr>
          </p:sp>
          <p:sp>
            <p:nvSpPr>
              <p:cNvPr id="14" name="TextBox 14"/>
              <p:cNvSpPr txBox="1"/>
              <p:nvPr/>
            </p:nvSpPr>
            <p:spPr>
              <a:xfrm>
                <a:off x="0" y="-28575"/>
                <a:ext cx="1394299" cy="571082"/>
              </a:xfrm>
              <a:prstGeom prst="rect">
                <a:avLst/>
              </a:prstGeom>
            </p:spPr>
            <p:txBody>
              <a:bodyPr lIns="50800" tIns="50800" rIns="50800" bIns="50800" rtlCol="0" anchor="ctr"/>
              <a:lstStyle/>
              <a:p>
                <a:pPr marL="0" marR="0" lvl="0" indent="0" algn="ctr" defTabSz="914400" rtl="0" eaLnBrk="1" fontAlgn="auto" latinLnBrk="0" hangingPunct="1">
                  <a:lnSpc>
                    <a:spcPts val="324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6" name="Oval 25">
              <a:extLst>
                <a:ext uri="{FF2B5EF4-FFF2-40B4-BE49-F238E27FC236}">
                  <a16:creationId xmlns:a16="http://schemas.microsoft.com/office/drawing/2014/main" id="{24B50C6F-7E94-2F49-9C2F-D18D3FB97F9C}"/>
                </a:ext>
              </a:extLst>
            </p:cNvPr>
            <p:cNvSpPr/>
            <p:nvPr/>
          </p:nvSpPr>
          <p:spPr>
            <a:xfrm>
              <a:off x="8919568" y="4912928"/>
              <a:ext cx="1396955" cy="1396955"/>
            </a:xfrm>
            <a:prstGeom prst="ellipse">
              <a:avLst/>
            </a:prstGeom>
            <a:solidFill>
              <a:schemeClr val="accent1">
                <a:lumMod val="60000"/>
                <a:lumOff val="4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1"/>
                  </a:solidFill>
                  <a:latin typeface="Arial" panose="020B0604020202020204" pitchFamily="34" charset="0"/>
                  <a:cs typeface="Arial" panose="020B0604020202020204" pitchFamily="34" charset="0"/>
                </a:rPr>
                <a:t>02</a:t>
              </a:r>
            </a:p>
          </p:txBody>
        </p:sp>
        <p:sp>
          <p:nvSpPr>
            <p:cNvPr id="31" name="TextBox 30">
              <a:extLst>
                <a:ext uri="{FF2B5EF4-FFF2-40B4-BE49-F238E27FC236}">
                  <a16:creationId xmlns:a16="http://schemas.microsoft.com/office/drawing/2014/main" id="{0A358AC5-18C8-35CB-2AD4-EC4DA98F30E4}"/>
                </a:ext>
              </a:extLst>
            </p:cNvPr>
            <p:cNvSpPr txBox="1"/>
            <p:nvPr/>
          </p:nvSpPr>
          <p:spPr>
            <a:xfrm>
              <a:off x="9680450" y="6016952"/>
              <a:ext cx="7376518" cy="1911549"/>
            </a:xfrm>
            <a:prstGeom prst="rect">
              <a:avLst/>
            </a:prstGeom>
            <a:noFill/>
          </p:spPr>
          <p:txBody>
            <a:bodyPr wrap="square">
              <a:spAutoFit/>
            </a:bodyPr>
            <a:lstStyle/>
            <a:p>
              <a:pPr algn="just">
                <a:lnSpc>
                  <a:spcPct val="150000"/>
                </a:lnSpc>
              </a:pPr>
              <a:r>
                <a:rPr lang="vi-VN" sz="4200" dirty="0">
                  <a:latin typeface="Arial" panose="020B0604020202020204" pitchFamily="34" charset="0"/>
                  <a:cs typeface="Arial" panose="020B0604020202020204" pitchFamily="34" charset="0"/>
                </a:rPr>
                <a:t>Tìm hiểu cơ chế phát sinh đột biến số lượng nhiễm sắc thể</a:t>
              </a:r>
              <a:r>
                <a:rPr lang="en-US" sz="4200" dirty="0">
                  <a:latin typeface="Arial" panose="020B0604020202020204" pitchFamily="34" charset="0"/>
                  <a:cs typeface="Arial" panose="020B0604020202020204" pitchFamily="34" charset="0"/>
                </a:rPr>
                <a:t>.</a:t>
              </a:r>
            </a:p>
          </p:txBody>
        </p:sp>
      </p:grpSp>
    </p:spTree>
    <p:extLst>
      <p:ext uri="{BB962C8B-B14F-4D97-AF65-F5344CB8AC3E}">
        <p14:creationId xmlns:p14="http://schemas.microsoft.com/office/powerpoint/2010/main" val="2688213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left)">
                                      <p:cBhvr>
                                        <p:cTn id="1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0B376C0-ABE0-F1CA-999F-BDD303CD85DF}"/>
              </a:ext>
            </a:extLst>
          </p:cNvPr>
          <p:cNvSpPr/>
          <p:nvPr/>
        </p:nvSpPr>
        <p:spPr>
          <a:xfrm>
            <a:off x="0" y="0"/>
            <a:ext cx="18288000" cy="1333500"/>
          </a:xfrm>
          <a:prstGeom prst="rect">
            <a:avLst/>
          </a:prstGeom>
          <a:solidFill>
            <a:srgbClr val="F9D047"/>
          </a:solidFill>
          <a:ln>
            <a:solidFill>
              <a:srgbClr val="F9D0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tx1"/>
                </a:solidFill>
                <a:latin typeface="Arial" panose="020B0604020202020204" pitchFamily="34" charset="0"/>
                <a:cs typeface="Arial" panose="020B0604020202020204" pitchFamily="34" charset="0"/>
              </a:rPr>
              <a:t>1. C</a:t>
            </a:r>
            <a:r>
              <a:rPr lang="vi-VN" sz="4800" b="1" dirty="0">
                <a:solidFill>
                  <a:schemeClr val="tx1"/>
                </a:solidFill>
                <a:latin typeface="Arial" panose="020B0604020202020204" pitchFamily="34" charset="0"/>
                <a:cs typeface="Arial" panose="020B0604020202020204" pitchFamily="34" charset="0"/>
              </a:rPr>
              <a:t>ác dạng đột biến số lượng nhiễm sắc thể</a:t>
            </a:r>
            <a:endParaRPr lang="en-US" sz="4800" b="1" dirty="0">
              <a:solidFill>
                <a:schemeClr val="tx1"/>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DFB73BC6-A44B-0872-5F5A-A477C1530DCB}"/>
              </a:ext>
            </a:extLst>
          </p:cNvPr>
          <p:cNvPicPr>
            <a:picLocks noChangeAspect="1"/>
          </p:cNvPicPr>
          <p:nvPr/>
        </p:nvPicPr>
        <p:blipFill>
          <a:blip r:embed="rId2"/>
          <a:stretch>
            <a:fillRect/>
          </a:stretch>
        </p:blipFill>
        <p:spPr>
          <a:xfrm>
            <a:off x="1600200" y="5619440"/>
            <a:ext cx="4394344" cy="4684878"/>
          </a:xfrm>
          <a:prstGeom prst="rect">
            <a:avLst/>
          </a:prstGeom>
        </p:spPr>
      </p:pic>
      <p:sp>
        <p:nvSpPr>
          <p:cNvPr id="9" name="Rectangle: Rounded Corners 8">
            <a:extLst>
              <a:ext uri="{FF2B5EF4-FFF2-40B4-BE49-F238E27FC236}">
                <a16:creationId xmlns:a16="http://schemas.microsoft.com/office/drawing/2014/main" id="{D49B6C9E-8FC5-C299-BC98-1493D3D72940}"/>
              </a:ext>
            </a:extLst>
          </p:cNvPr>
          <p:cNvSpPr/>
          <p:nvPr/>
        </p:nvSpPr>
        <p:spPr>
          <a:xfrm>
            <a:off x="1447800" y="2095500"/>
            <a:ext cx="3810000" cy="1143000"/>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4200" b="1" dirty="0">
                <a:solidFill>
                  <a:schemeClr val="bg1"/>
                </a:solidFill>
                <a:latin typeface="Arial" panose="020B0604020202020204" pitchFamily="34" charset="0"/>
                <a:cs typeface="Arial" panose="020B0604020202020204" pitchFamily="34" charset="0"/>
              </a:rPr>
              <a:t>a. Khái niệm:</a:t>
            </a:r>
          </a:p>
        </p:txBody>
      </p:sp>
      <p:grpSp>
        <p:nvGrpSpPr>
          <p:cNvPr id="14" name="Group 13">
            <a:extLst>
              <a:ext uri="{FF2B5EF4-FFF2-40B4-BE49-F238E27FC236}">
                <a16:creationId xmlns:a16="http://schemas.microsoft.com/office/drawing/2014/main" id="{077D11A6-A437-9931-CA82-FD19F263CA64}"/>
              </a:ext>
            </a:extLst>
          </p:cNvPr>
          <p:cNvGrpSpPr/>
          <p:nvPr/>
        </p:nvGrpSpPr>
        <p:grpSpPr>
          <a:xfrm>
            <a:off x="6172200" y="3009900"/>
            <a:ext cx="11005523" cy="3979212"/>
            <a:chOff x="6172200" y="3153894"/>
            <a:chExt cx="11005523" cy="3979212"/>
          </a:xfrm>
        </p:grpSpPr>
        <p:grpSp>
          <p:nvGrpSpPr>
            <p:cNvPr id="10" name="Group 11">
              <a:extLst>
                <a:ext uri="{FF2B5EF4-FFF2-40B4-BE49-F238E27FC236}">
                  <a16:creationId xmlns:a16="http://schemas.microsoft.com/office/drawing/2014/main" id="{C91450A3-E2EA-06A2-7A6C-491ED595561D}"/>
                </a:ext>
              </a:extLst>
            </p:cNvPr>
            <p:cNvGrpSpPr/>
            <p:nvPr/>
          </p:nvGrpSpPr>
          <p:grpSpPr>
            <a:xfrm flipH="1">
              <a:off x="6172200" y="3153894"/>
              <a:ext cx="11005523" cy="3979212"/>
              <a:chOff x="0" y="0"/>
              <a:chExt cx="6238240" cy="2012950"/>
            </a:xfrm>
            <a:solidFill>
              <a:schemeClr val="accent3">
                <a:lumMod val="40000"/>
                <a:lumOff val="60000"/>
              </a:schemeClr>
            </a:solidFill>
          </p:grpSpPr>
          <p:sp>
            <p:nvSpPr>
              <p:cNvPr id="11" name="Freeform 12">
                <a:extLst>
                  <a:ext uri="{FF2B5EF4-FFF2-40B4-BE49-F238E27FC236}">
                    <a16:creationId xmlns:a16="http://schemas.microsoft.com/office/drawing/2014/main" id="{A5E2EB19-9311-093A-B029-F1EBE3064C9A}"/>
                  </a:ext>
                </a:extLst>
              </p:cNvPr>
              <p:cNvSpPr/>
              <p:nvPr/>
            </p:nvSpPr>
            <p:spPr>
              <a:xfrm>
                <a:off x="0" y="0"/>
                <a:ext cx="6238240" cy="2112010"/>
              </a:xfrm>
              <a:custGeom>
                <a:avLst/>
                <a:gdLst/>
                <a:ahLst/>
                <a:cxnLst/>
                <a:rect l="l" t="t" r="r" b="b"/>
                <a:pathLst>
                  <a:path w="6238240" h="2112010">
                    <a:moveTo>
                      <a:pt x="5615940" y="1541780"/>
                    </a:moveTo>
                    <a:cubicBezTo>
                      <a:pt x="5615940" y="1535430"/>
                      <a:pt x="5617210" y="1530350"/>
                      <a:pt x="5617210" y="1522730"/>
                    </a:cubicBezTo>
                    <a:lnTo>
                      <a:pt x="5617210" y="490220"/>
                    </a:lnTo>
                    <a:cubicBezTo>
                      <a:pt x="5617210" y="220980"/>
                      <a:pt x="5407660" y="0"/>
                      <a:pt x="5151120" y="0"/>
                    </a:cubicBezTo>
                    <a:lnTo>
                      <a:pt x="467360" y="0"/>
                    </a:lnTo>
                    <a:cubicBezTo>
                      <a:pt x="210820" y="0"/>
                      <a:pt x="0" y="220980"/>
                      <a:pt x="0" y="490220"/>
                    </a:cubicBezTo>
                    <a:lnTo>
                      <a:pt x="0" y="1522730"/>
                    </a:lnTo>
                    <a:cubicBezTo>
                      <a:pt x="0" y="1791970"/>
                      <a:pt x="209550" y="2012950"/>
                      <a:pt x="466090" y="2012950"/>
                    </a:cubicBezTo>
                    <a:lnTo>
                      <a:pt x="5149850" y="2012950"/>
                    </a:lnTo>
                    <a:cubicBezTo>
                      <a:pt x="5262880" y="2012950"/>
                      <a:pt x="5367020" y="1969770"/>
                      <a:pt x="5447030" y="1899920"/>
                    </a:cubicBezTo>
                    <a:cubicBezTo>
                      <a:pt x="5577840" y="1971040"/>
                      <a:pt x="5890260" y="2112010"/>
                      <a:pt x="6236970" y="1905000"/>
                    </a:cubicBezTo>
                    <a:cubicBezTo>
                      <a:pt x="6238240" y="1905000"/>
                      <a:pt x="5925820" y="1906270"/>
                      <a:pt x="5615940" y="1541780"/>
                    </a:cubicBezTo>
                    <a:lnTo>
                      <a:pt x="5615940" y="1541780"/>
                    </a:lnTo>
                    <a:close/>
                  </a:path>
                </a:pathLst>
              </a:custGeom>
              <a:grpFill/>
            </p:spPr>
          </p:sp>
        </p:grpSp>
        <p:sp>
          <p:nvSpPr>
            <p:cNvPr id="13" name="TextBox 12">
              <a:extLst>
                <a:ext uri="{FF2B5EF4-FFF2-40B4-BE49-F238E27FC236}">
                  <a16:creationId xmlns:a16="http://schemas.microsoft.com/office/drawing/2014/main" id="{CC37C0F4-F695-A53A-6A0D-EBD1B23F6A50}"/>
                </a:ext>
              </a:extLst>
            </p:cNvPr>
            <p:cNvSpPr txBox="1"/>
            <p:nvPr/>
          </p:nvSpPr>
          <p:spPr>
            <a:xfrm>
              <a:off x="7848600" y="3702977"/>
              <a:ext cx="8653066" cy="2881045"/>
            </a:xfrm>
            <a:prstGeom prst="rect">
              <a:avLst/>
            </a:prstGeom>
            <a:noFill/>
          </p:spPr>
          <p:txBody>
            <a:bodyPr wrap="square">
              <a:spAutoFit/>
            </a:bodyPr>
            <a:lstStyle/>
            <a:p>
              <a:pPr algn="just">
                <a:lnSpc>
                  <a:spcPct val="150000"/>
                </a:lnSpc>
              </a:pPr>
              <a:r>
                <a:rPr lang="vi-VN" sz="4200" dirty="0">
                  <a:latin typeface="Arial" panose="020B0604020202020204" pitchFamily="34" charset="0"/>
                  <a:cs typeface="Arial" panose="020B0604020202020204" pitchFamily="34" charset="0"/>
                </a:rPr>
                <a:t>Đột biến số lượng </a:t>
              </a:r>
              <a:r>
                <a:rPr lang="en-US" sz="4200" dirty="0" err="1">
                  <a:latin typeface="Arial" panose="020B0604020202020204" pitchFamily="34" charset="0"/>
                  <a:cs typeface="Arial" panose="020B0604020202020204" pitchFamily="34" charset="0"/>
                </a:rPr>
                <a:t>nhiễm</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sắc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thể</a:t>
              </a:r>
              <a:r>
                <a:rPr lang="vi-VN" sz="4200" dirty="0">
                  <a:latin typeface="Arial" panose="020B0604020202020204" pitchFamily="34" charset="0"/>
                  <a:cs typeface="Arial" panose="020B0604020202020204" pitchFamily="34" charset="0"/>
                </a:rPr>
                <a:t> liên quan đến sự thêm hay mất một hay nhiều nhiễm sắc thể.</a:t>
              </a:r>
              <a:endParaRPr lang="en-US" sz="4200" dirty="0">
                <a:latin typeface="Arial" panose="020B0604020202020204" pitchFamily="34" charset="0"/>
                <a:cs typeface="Arial" panose="020B0604020202020204" pitchFamily="34" charset="0"/>
              </a:endParaRPr>
            </a:p>
          </p:txBody>
        </p:sp>
      </p:grpSp>
      <p:pic>
        <p:nvPicPr>
          <p:cNvPr id="15" name="Picture 14">
            <a:extLst>
              <a:ext uri="{FF2B5EF4-FFF2-40B4-BE49-F238E27FC236}">
                <a16:creationId xmlns:a16="http://schemas.microsoft.com/office/drawing/2014/main" id="{C870FA15-BCB4-8896-408E-A7CB86A2DDD4}"/>
              </a:ext>
            </a:extLst>
          </p:cNvPr>
          <p:cNvPicPr>
            <a:picLocks noChangeAspect="1"/>
          </p:cNvPicPr>
          <p:nvPr/>
        </p:nvPicPr>
        <p:blipFill>
          <a:blip r:embed="rId3"/>
          <a:stretch>
            <a:fillRect/>
          </a:stretch>
        </p:blipFill>
        <p:spPr>
          <a:xfrm>
            <a:off x="10707952" y="7658100"/>
            <a:ext cx="3171011" cy="2142289"/>
          </a:xfrm>
          <a:prstGeom prst="rect">
            <a:avLst/>
          </a:prstGeom>
        </p:spPr>
      </p:pic>
    </p:spTree>
    <p:extLst>
      <p:ext uri="{BB962C8B-B14F-4D97-AF65-F5344CB8AC3E}">
        <p14:creationId xmlns:p14="http://schemas.microsoft.com/office/powerpoint/2010/main" val="212126733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E47E1D0-03A1-C6DC-0A56-7C8709DF4837}"/>
              </a:ext>
            </a:extLst>
          </p:cNvPr>
          <p:cNvGrpSpPr/>
          <p:nvPr/>
        </p:nvGrpSpPr>
        <p:grpSpPr>
          <a:xfrm>
            <a:off x="537206" y="571500"/>
            <a:ext cx="17213586" cy="1172831"/>
            <a:chOff x="693414" y="1552622"/>
            <a:chExt cx="17213586" cy="1172831"/>
          </a:xfrm>
        </p:grpSpPr>
        <p:sp>
          <p:nvSpPr>
            <p:cNvPr id="4" name="TextBox 3">
              <a:extLst>
                <a:ext uri="{FF2B5EF4-FFF2-40B4-BE49-F238E27FC236}">
                  <a16:creationId xmlns:a16="http://schemas.microsoft.com/office/drawing/2014/main" id="{307BAFD2-484F-FA15-5648-14686042BFB9}"/>
                </a:ext>
              </a:extLst>
            </p:cNvPr>
            <p:cNvSpPr txBox="1"/>
            <p:nvPr/>
          </p:nvSpPr>
          <p:spPr>
            <a:xfrm>
              <a:off x="1600200" y="1790700"/>
              <a:ext cx="16306800" cy="707886"/>
            </a:xfrm>
            <a:prstGeom prst="rect">
              <a:avLst/>
            </a:prstGeom>
            <a:noFill/>
          </p:spPr>
          <p:txBody>
            <a:bodyPr wrap="square">
              <a:spAutoFit/>
            </a:bodyPr>
            <a:lstStyle/>
            <a:p>
              <a:r>
                <a:rPr lang="vi-VN" sz="4000" i="1" dirty="0">
                  <a:latin typeface="Arial" panose="020B0604020202020204" pitchFamily="34" charset="0"/>
                  <a:cs typeface="Arial" panose="020B0604020202020204" pitchFamily="34" charset="0"/>
                </a:rPr>
                <a:t>Quan sát hình 6.3 và kể tên các dạng đột biến số lượng nhiễm sắc thể.</a:t>
              </a:r>
              <a:endParaRPr lang="en-US" sz="4000" i="1"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F787AA4D-DD9E-845E-EC2B-77EA1F237243}"/>
                </a:ext>
              </a:extLst>
            </p:cNvPr>
            <p:cNvPicPr>
              <a:picLocks noChangeAspect="1"/>
            </p:cNvPicPr>
            <p:nvPr/>
          </p:nvPicPr>
          <p:blipFill>
            <a:blip r:embed="rId2"/>
            <a:stretch>
              <a:fillRect/>
            </a:stretch>
          </p:blipFill>
          <p:spPr>
            <a:xfrm>
              <a:off x="693414" y="1552622"/>
              <a:ext cx="838200" cy="1172831"/>
            </a:xfrm>
            <a:prstGeom prst="rect">
              <a:avLst/>
            </a:prstGeom>
          </p:spPr>
        </p:pic>
      </p:grpSp>
      <p:pic>
        <p:nvPicPr>
          <p:cNvPr id="7" name="image8.png">
            <a:extLst>
              <a:ext uri="{FF2B5EF4-FFF2-40B4-BE49-F238E27FC236}">
                <a16:creationId xmlns:a16="http://schemas.microsoft.com/office/drawing/2014/main" id="{B5A7953F-52CA-6E7B-8956-E07FE4076307}"/>
              </a:ext>
            </a:extLst>
          </p:cNvPr>
          <p:cNvPicPr/>
          <p:nvPr/>
        </p:nvPicPr>
        <p:blipFill>
          <a:blip r:embed="rId3"/>
          <a:srcRect/>
          <a:stretch>
            <a:fillRect/>
          </a:stretch>
        </p:blipFill>
        <p:spPr>
          <a:xfrm>
            <a:off x="412466" y="2247900"/>
            <a:ext cx="17463067" cy="7683593"/>
          </a:xfrm>
          <a:prstGeom prst="rect">
            <a:avLst/>
          </a:prstGeom>
        </p:spPr>
      </p:pic>
    </p:spTree>
    <p:extLst>
      <p:ext uri="{BB962C8B-B14F-4D97-AF65-F5344CB8AC3E}">
        <p14:creationId xmlns:p14="http://schemas.microsoft.com/office/powerpoint/2010/main" val="2246420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3" presetClass="entr" presetSubtype="5"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linds(vertic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2B93517-3C72-2354-558F-1CA6E81AD441}"/>
              </a:ext>
            </a:extLst>
          </p:cNvPr>
          <p:cNvGrpSpPr/>
          <p:nvPr/>
        </p:nvGrpSpPr>
        <p:grpSpPr>
          <a:xfrm>
            <a:off x="9486784" y="839313"/>
            <a:ext cx="6781800" cy="1350342"/>
            <a:chOff x="838200" y="174072"/>
            <a:chExt cx="6781800" cy="1350342"/>
          </a:xfrm>
        </p:grpSpPr>
        <p:sp>
          <p:nvSpPr>
            <p:cNvPr id="3" name="TextBox 2">
              <a:extLst>
                <a:ext uri="{FF2B5EF4-FFF2-40B4-BE49-F238E27FC236}">
                  <a16:creationId xmlns:a16="http://schemas.microsoft.com/office/drawing/2014/main" id="{7348481E-EAF9-C18D-E1CC-E996CED70F88}"/>
                </a:ext>
              </a:extLst>
            </p:cNvPr>
            <p:cNvSpPr txBox="1"/>
            <p:nvPr/>
          </p:nvSpPr>
          <p:spPr>
            <a:xfrm>
              <a:off x="2133600" y="495300"/>
              <a:ext cx="5486400" cy="707886"/>
            </a:xfrm>
            <a:prstGeom prst="rect">
              <a:avLst/>
            </a:prstGeom>
            <a:noFill/>
          </p:spPr>
          <p:txBody>
            <a:bodyPr wrap="square">
              <a:spAutoFit/>
            </a:bodyPr>
            <a:lstStyle/>
            <a:p>
              <a:r>
                <a:rPr lang="en-US" sz="4000" i="1" dirty="0">
                  <a:latin typeface="Arial" panose="020B0604020202020204" pitchFamily="34" charset="0"/>
                  <a:cs typeface="Arial" panose="020B0604020202020204" pitchFamily="34" charset="0"/>
                </a:rPr>
                <a:t>Hoàn </a:t>
              </a:r>
              <a:r>
                <a:rPr lang="en-US" sz="4000" i="1" dirty="0" err="1">
                  <a:latin typeface="Arial" panose="020B0604020202020204" pitchFamily="34" charset="0"/>
                  <a:cs typeface="Arial" panose="020B0604020202020204" pitchFamily="34" charset="0"/>
                </a:rPr>
                <a:t>thành</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bảng</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sau</a:t>
              </a:r>
              <a:r>
                <a:rPr lang="en-US" sz="4000" i="1" dirty="0">
                  <a:latin typeface="Arial" panose="020B0604020202020204" pitchFamily="34" charset="0"/>
                  <a:cs typeface="Arial" panose="020B0604020202020204" pitchFamily="34" charset="0"/>
                </a:rPr>
                <a:t>:</a:t>
              </a:r>
            </a:p>
          </p:txBody>
        </p:sp>
        <p:pic>
          <p:nvPicPr>
            <p:cNvPr id="5" name="Picture 4">
              <a:extLst>
                <a:ext uri="{FF2B5EF4-FFF2-40B4-BE49-F238E27FC236}">
                  <a16:creationId xmlns:a16="http://schemas.microsoft.com/office/drawing/2014/main" id="{C437824D-E567-7250-5A91-DA9CFEA22C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74072"/>
              <a:ext cx="1036952" cy="1350342"/>
            </a:xfrm>
            <a:prstGeom prst="rect">
              <a:avLst/>
            </a:prstGeom>
          </p:spPr>
        </p:pic>
      </p:grpSp>
      <p:graphicFrame>
        <p:nvGraphicFramePr>
          <p:cNvPr id="7" name="Table 6">
            <a:extLst>
              <a:ext uri="{FF2B5EF4-FFF2-40B4-BE49-F238E27FC236}">
                <a16:creationId xmlns:a16="http://schemas.microsoft.com/office/drawing/2014/main" id="{64A8D837-F6F3-A96C-22DB-308E21E99694}"/>
              </a:ext>
            </a:extLst>
          </p:cNvPr>
          <p:cNvGraphicFramePr>
            <a:graphicFrameLocks noGrp="1"/>
          </p:cNvGraphicFramePr>
          <p:nvPr>
            <p:extLst>
              <p:ext uri="{D42A27DB-BD31-4B8C-83A1-F6EECF244321}">
                <p14:modId xmlns:p14="http://schemas.microsoft.com/office/powerpoint/2010/main" val="698442937"/>
              </p:ext>
            </p:extLst>
          </p:nvPr>
        </p:nvGraphicFramePr>
        <p:xfrm>
          <a:off x="737754" y="2171700"/>
          <a:ext cx="16812492" cy="7696201"/>
        </p:xfrm>
        <a:graphic>
          <a:graphicData uri="http://schemas.openxmlformats.org/drawingml/2006/table">
            <a:tbl>
              <a:tblPr/>
              <a:tblGrid>
                <a:gridCol w="4376584">
                  <a:extLst>
                    <a:ext uri="{9D8B030D-6E8A-4147-A177-3AD203B41FA5}">
                      <a16:colId xmlns:a16="http://schemas.microsoft.com/office/drawing/2014/main" val="968541930"/>
                    </a:ext>
                  </a:extLst>
                </a:gridCol>
                <a:gridCol w="4376584">
                  <a:extLst>
                    <a:ext uri="{9D8B030D-6E8A-4147-A177-3AD203B41FA5}">
                      <a16:colId xmlns:a16="http://schemas.microsoft.com/office/drawing/2014/main" val="2114048245"/>
                    </a:ext>
                  </a:extLst>
                </a:gridCol>
                <a:gridCol w="4216469">
                  <a:extLst>
                    <a:ext uri="{9D8B030D-6E8A-4147-A177-3AD203B41FA5}">
                      <a16:colId xmlns:a16="http://schemas.microsoft.com/office/drawing/2014/main" val="222655823"/>
                    </a:ext>
                  </a:extLst>
                </a:gridCol>
                <a:gridCol w="3842855">
                  <a:extLst>
                    <a:ext uri="{9D8B030D-6E8A-4147-A177-3AD203B41FA5}">
                      <a16:colId xmlns:a16="http://schemas.microsoft.com/office/drawing/2014/main" val="1419693572"/>
                    </a:ext>
                  </a:extLst>
                </a:gridCol>
              </a:tblGrid>
              <a:tr h="1101419">
                <a:tc gridSpan="2">
                  <a:txBody>
                    <a:bodyPr/>
                    <a:lstStyle/>
                    <a:p>
                      <a:pPr marL="0" marR="0" algn="ctr">
                        <a:lnSpc>
                          <a:spcPct val="100000"/>
                        </a:lnSpc>
                        <a:spcBef>
                          <a:spcPts val="0"/>
                        </a:spcBef>
                        <a:spcAft>
                          <a:spcPts val="0"/>
                        </a:spcAft>
                      </a:pPr>
                      <a:r>
                        <a:rPr lang="vi-VN" sz="4000" b="1" dirty="0">
                          <a:solidFill>
                            <a:schemeClr val="bg1"/>
                          </a:solidFill>
                          <a:latin typeface="Arial" panose="020B0604020202020204" pitchFamily="34" charset="0"/>
                          <a:cs typeface="Arial" panose="020B0604020202020204" pitchFamily="34" charset="0"/>
                        </a:rPr>
                        <a:t>Dạng đột biến</a:t>
                      </a:r>
                      <a:endParaRPr lang="en-US" sz="4000" b="1" dirty="0">
                        <a:solidFill>
                          <a:schemeClr val="bg1"/>
                        </a:solidFill>
                        <a:latin typeface="Arial" panose="020B0604020202020204" pitchFamily="34" charset="0"/>
                        <a:cs typeface="Arial" panose="020B0604020202020204" pitchFamily="34" charset="0"/>
                      </a:endParaRPr>
                    </a:p>
                  </a:txBody>
                  <a:tcPr marL="32870" marR="32870" marT="32870" marB="3287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5"/>
                    </a:solidFill>
                  </a:tcPr>
                </a:tc>
                <a:tc hMerge="1">
                  <a:txBody>
                    <a:bodyPr/>
                    <a:lstStyle/>
                    <a:p>
                      <a:endParaRPr lang="en-US"/>
                    </a:p>
                  </a:txBody>
                  <a:tcPr/>
                </a:tc>
                <a:tc>
                  <a:txBody>
                    <a:bodyPr/>
                    <a:lstStyle/>
                    <a:p>
                      <a:pPr marL="0" marR="0" algn="ctr">
                        <a:lnSpc>
                          <a:spcPct val="100000"/>
                        </a:lnSpc>
                        <a:spcBef>
                          <a:spcPts val="0"/>
                        </a:spcBef>
                        <a:spcAft>
                          <a:spcPts val="0"/>
                        </a:spcAft>
                      </a:pPr>
                      <a:r>
                        <a:rPr lang="vi-VN" sz="4000" b="1" dirty="0">
                          <a:solidFill>
                            <a:schemeClr val="bg1"/>
                          </a:solidFill>
                          <a:latin typeface="Arial" panose="020B0604020202020204" pitchFamily="34" charset="0"/>
                          <a:cs typeface="Arial" panose="020B0604020202020204" pitchFamily="34" charset="0"/>
                        </a:rPr>
                        <a:t>Đặc điểm</a:t>
                      </a:r>
                      <a:endParaRPr lang="en-US" sz="4000" b="1" dirty="0">
                        <a:solidFill>
                          <a:schemeClr val="bg1"/>
                        </a:solidFill>
                        <a:latin typeface="Arial" panose="020B0604020202020204" pitchFamily="34" charset="0"/>
                        <a:cs typeface="Arial" panose="020B0604020202020204" pitchFamily="34" charset="0"/>
                      </a:endParaRPr>
                    </a:p>
                  </a:txBody>
                  <a:tcPr marL="32870" marR="32870" marT="32870" marB="3287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5"/>
                    </a:solidFill>
                  </a:tcPr>
                </a:tc>
                <a:tc>
                  <a:txBody>
                    <a:bodyPr/>
                    <a:lstStyle/>
                    <a:p>
                      <a:pPr marL="0" marR="0" algn="ctr">
                        <a:lnSpc>
                          <a:spcPct val="100000"/>
                        </a:lnSpc>
                        <a:spcBef>
                          <a:spcPts val="0"/>
                        </a:spcBef>
                        <a:spcAft>
                          <a:spcPts val="0"/>
                        </a:spcAft>
                      </a:pPr>
                      <a:r>
                        <a:rPr lang="vi-VN" sz="4000" b="1" dirty="0">
                          <a:solidFill>
                            <a:schemeClr val="bg1"/>
                          </a:solidFill>
                          <a:latin typeface="Arial" panose="020B0604020202020204" pitchFamily="34" charset="0"/>
                          <a:cs typeface="Arial" panose="020B0604020202020204" pitchFamily="34" charset="0"/>
                        </a:rPr>
                        <a:t>Ví dụ</a:t>
                      </a:r>
                      <a:endParaRPr lang="en-US" sz="4000" b="1" dirty="0">
                        <a:solidFill>
                          <a:schemeClr val="bg1"/>
                        </a:solidFill>
                        <a:latin typeface="Arial" panose="020B0604020202020204" pitchFamily="34" charset="0"/>
                        <a:cs typeface="Arial" panose="020B0604020202020204" pitchFamily="34" charset="0"/>
                      </a:endParaRPr>
                    </a:p>
                  </a:txBody>
                  <a:tcPr marL="32870" marR="32870" marT="32870" marB="3287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5"/>
                    </a:solidFill>
                  </a:tcPr>
                </a:tc>
                <a:extLst>
                  <a:ext uri="{0D108BD9-81ED-4DB2-BD59-A6C34878D82A}">
                    <a16:rowId xmlns:a16="http://schemas.microsoft.com/office/drawing/2014/main" val="626984528"/>
                  </a:ext>
                </a:extLst>
              </a:tr>
              <a:tr h="1101419">
                <a:tc rowSpan="4">
                  <a:txBody>
                    <a:bodyPr/>
                    <a:lstStyle/>
                    <a:p>
                      <a:pPr marL="0" marR="0" algn="ctr">
                        <a:lnSpc>
                          <a:spcPct val="100000"/>
                        </a:lnSpc>
                        <a:spcBef>
                          <a:spcPts val="0"/>
                        </a:spcBef>
                        <a:spcAft>
                          <a:spcPts val="0"/>
                        </a:spcAft>
                      </a:pPr>
                      <a:r>
                        <a:rPr lang="vi-VN" sz="4000" dirty="0">
                          <a:latin typeface="Arial" panose="020B0604020202020204" pitchFamily="34" charset="0"/>
                          <a:cs typeface="Arial" panose="020B0604020202020204" pitchFamily="34" charset="0"/>
                        </a:rPr>
                        <a:t>Đột biến lệch bội</a:t>
                      </a:r>
                      <a:endParaRPr lang="en-US" sz="4000" dirty="0">
                        <a:latin typeface="Arial" panose="020B0604020202020204" pitchFamily="34" charset="0"/>
                        <a:cs typeface="Arial" panose="020B0604020202020204" pitchFamily="34" charset="0"/>
                      </a:endParaRPr>
                    </a:p>
                  </a:txBody>
                  <a:tcPr marL="32870" marR="32870" marT="32870" marB="3287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marR="0" algn="just">
                        <a:lnSpc>
                          <a:spcPct val="100000"/>
                        </a:lnSpc>
                        <a:spcBef>
                          <a:spcPts val="0"/>
                        </a:spcBef>
                        <a:spcAft>
                          <a:spcPts val="0"/>
                        </a:spcAft>
                      </a:pPr>
                      <a:r>
                        <a:rPr lang="vi-VN" sz="4000" dirty="0">
                          <a:latin typeface="Arial" panose="020B0604020202020204" pitchFamily="34" charset="0"/>
                          <a:cs typeface="Arial" panose="020B0604020202020204" pitchFamily="34" charset="0"/>
                        </a:rPr>
                        <a:t>Thể một nhiễm</a:t>
                      </a:r>
                      <a:endParaRPr lang="en-US" sz="4000" dirty="0">
                        <a:latin typeface="Arial" panose="020B0604020202020204" pitchFamily="34" charset="0"/>
                        <a:cs typeface="Arial" panose="020B0604020202020204" pitchFamily="34" charset="0"/>
                      </a:endParaRPr>
                    </a:p>
                  </a:txBody>
                  <a:tcPr marL="32870" marR="32870" marT="32870" marB="3287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just">
                        <a:lnSpc>
                          <a:spcPct val="100000"/>
                        </a:lnSpc>
                        <a:spcBef>
                          <a:spcPts val="0"/>
                        </a:spcBef>
                        <a:spcAft>
                          <a:spcPts val="0"/>
                        </a:spcAft>
                      </a:pPr>
                      <a:r>
                        <a:rPr lang="vi-VN" sz="4000" dirty="0">
                          <a:latin typeface="Arial" panose="020B0604020202020204" pitchFamily="34" charset="0"/>
                          <a:cs typeface="Arial" panose="020B0604020202020204" pitchFamily="34" charset="0"/>
                        </a:rPr>
                        <a:t> </a:t>
                      </a:r>
                      <a:endParaRPr lang="en-US" sz="4000" dirty="0">
                        <a:latin typeface="Arial" panose="020B0604020202020204" pitchFamily="34" charset="0"/>
                        <a:cs typeface="Arial" panose="020B0604020202020204" pitchFamily="34" charset="0"/>
                      </a:endParaRPr>
                    </a:p>
                  </a:txBody>
                  <a:tcPr marL="32870" marR="32870" marT="32870" marB="3287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00000"/>
                        </a:lnSpc>
                        <a:spcBef>
                          <a:spcPts val="0"/>
                        </a:spcBef>
                        <a:spcAft>
                          <a:spcPts val="0"/>
                        </a:spcAft>
                      </a:pPr>
                      <a:r>
                        <a:rPr lang="vi-VN" sz="4000">
                          <a:latin typeface="Arial" panose="020B0604020202020204" pitchFamily="34" charset="0"/>
                          <a:cs typeface="Arial" panose="020B0604020202020204" pitchFamily="34" charset="0"/>
                        </a:rPr>
                        <a:t> </a:t>
                      </a:r>
                      <a:endParaRPr lang="en-US" sz="4000">
                        <a:latin typeface="Arial" panose="020B0604020202020204" pitchFamily="34" charset="0"/>
                        <a:cs typeface="Arial" panose="020B0604020202020204" pitchFamily="34" charset="0"/>
                      </a:endParaRPr>
                    </a:p>
                  </a:txBody>
                  <a:tcPr marL="32870" marR="32870" marT="32870" marB="3287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7953201"/>
                  </a:ext>
                </a:extLst>
              </a:tr>
              <a:tr h="1087687">
                <a:tc vMerge="1">
                  <a:txBody>
                    <a:bodyPr/>
                    <a:lstStyle/>
                    <a:p>
                      <a:endParaRPr lang="en-US"/>
                    </a:p>
                  </a:txBody>
                  <a:tcPr/>
                </a:tc>
                <a:tc>
                  <a:txBody>
                    <a:bodyPr/>
                    <a:lstStyle/>
                    <a:p>
                      <a:pPr marL="0" marR="0" algn="just">
                        <a:lnSpc>
                          <a:spcPct val="100000"/>
                        </a:lnSpc>
                        <a:spcBef>
                          <a:spcPts val="0"/>
                        </a:spcBef>
                        <a:spcAft>
                          <a:spcPts val="0"/>
                        </a:spcAft>
                      </a:pPr>
                      <a:r>
                        <a:rPr lang="vi-VN" sz="4000" dirty="0">
                          <a:latin typeface="Arial" panose="020B0604020202020204" pitchFamily="34" charset="0"/>
                          <a:cs typeface="Arial" panose="020B0604020202020204" pitchFamily="34" charset="0"/>
                        </a:rPr>
                        <a:t>Thể khuyết nhiễm</a:t>
                      </a:r>
                      <a:endParaRPr lang="en-US" sz="4000" dirty="0">
                        <a:latin typeface="Arial" panose="020B0604020202020204" pitchFamily="34" charset="0"/>
                        <a:cs typeface="Arial" panose="020B0604020202020204" pitchFamily="34" charset="0"/>
                      </a:endParaRPr>
                    </a:p>
                  </a:txBody>
                  <a:tcPr marL="32870" marR="32870" marT="32870" marB="3287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just">
                        <a:lnSpc>
                          <a:spcPct val="100000"/>
                        </a:lnSpc>
                        <a:spcBef>
                          <a:spcPts val="0"/>
                        </a:spcBef>
                        <a:spcAft>
                          <a:spcPts val="0"/>
                        </a:spcAft>
                      </a:pPr>
                      <a:r>
                        <a:rPr lang="vi-VN" sz="4000" dirty="0">
                          <a:latin typeface="Arial" panose="020B0604020202020204" pitchFamily="34" charset="0"/>
                          <a:cs typeface="Arial" panose="020B0604020202020204" pitchFamily="34" charset="0"/>
                        </a:rPr>
                        <a:t> </a:t>
                      </a:r>
                      <a:endParaRPr lang="en-US" sz="4000" dirty="0">
                        <a:latin typeface="Arial" panose="020B0604020202020204" pitchFamily="34" charset="0"/>
                        <a:cs typeface="Arial" panose="020B0604020202020204" pitchFamily="34" charset="0"/>
                      </a:endParaRPr>
                    </a:p>
                  </a:txBody>
                  <a:tcPr marL="32870" marR="32870" marT="32870" marB="3287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00000"/>
                        </a:lnSpc>
                        <a:spcBef>
                          <a:spcPts val="0"/>
                        </a:spcBef>
                        <a:spcAft>
                          <a:spcPts val="0"/>
                        </a:spcAft>
                      </a:pPr>
                      <a:r>
                        <a:rPr lang="vi-VN" sz="4000" dirty="0">
                          <a:latin typeface="Arial" panose="020B0604020202020204" pitchFamily="34" charset="0"/>
                          <a:cs typeface="Arial" panose="020B0604020202020204" pitchFamily="34" charset="0"/>
                        </a:rPr>
                        <a:t> </a:t>
                      </a:r>
                      <a:endParaRPr lang="en-US" sz="4000" dirty="0">
                        <a:latin typeface="Arial" panose="020B0604020202020204" pitchFamily="34" charset="0"/>
                        <a:cs typeface="Arial" panose="020B0604020202020204" pitchFamily="34" charset="0"/>
                      </a:endParaRPr>
                    </a:p>
                  </a:txBody>
                  <a:tcPr marL="32870" marR="32870" marT="32870" marB="3287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31412170"/>
                  </a:ext>
                </a:extLst>
              </a:tr>
              <a:tr h="1101419">
                <a:tc vMerge="1">
                  <a:txBody>
                    <a:bodyPr/>
                    <a:lstStyle/>
                    <a:p>
                      <a:endParaRPr lang="en-US"/>
                    </a:p>
                  </a:txBody>
                  <a:tcPr/>
                </a:tc>
                <a:tc>
                  <a:txBody>
                    <a:bodyPr/>
                    <a:lstStyle/>
                    <a:p>
                      <a:pPr marL="0" marR="0" algn="just">
                        <a:lnSpc>
                          <a:spcPct val="100000"/>
                        </a:lnSpc>
                        <a:spcBef>
                          <a:spcPts val="0"/>
                        </a:spcBef>
                        <a:spcAft>
                          <a:spcPts val="0"/>
                        </a:spcAft>
                      </a:pPr>
                      <a:r>
                        <a:rPr lang="vi-VN" sz="4000" dirty="0">
                          <a:latin typeface="Arial" panose="020B0604020202020204" pitchFamily="34" charset="0"/>
                          <a:cs typeface="Arial" panose="020B0604020202020204" pitchFamily="34" charset="0"/>
                        </a:rPr>
                        <a:t>Thể ba nhiễm </a:t>
                      </a:r>
                      <a:endParaRPr lang="en-US" sz="4000" dirty="0">
                        <a:latin typeface="Arial" panose="020B0604020202020204" pitchFamily="34" charset="0"/>
                        <a:cs typeface="Arial" panose="020B0604020202020204" pitchFamily="34" charset="0"/>
                      </a:endParaRPr>
                    </a:p>
                  </a:txBody>
                  <a:tcPr marL="32870" marR="32870" marT="32870" marB="3287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just">
                        <a:lnSpc>
                          <a:spcPct val="100000"/>
                        </a:lnSpc>
                        <a:spcBef>
                          <a:spcPts val="0"/>
                        </a:spcBef>
                        <a:spcAft>
                          <a:spcPts val="0"/>
                        </a:spcAft>
                      </a:pPr>
                      <a:r>
                        <a:rPr lang="vi-VN" sz="4000" dirty="0">
                          <a:latin typeface="Arial" panose="020B0604020202020204" pitchFamily="34" charset="0"/>
                          <a:cs typeface="Arial" panose="020B0604020202020204" pitchFamily="34" charset="0"/>
                        </a:rPr>
                        <a:t> </a:t>
                      </a:r>
                      <a:endParaRPr lang="en-US" sz="4000" dirty="0">
                        <a:latin typeface="Arial" panose="020B0604020202020204" pitchFamily="34" charset="0"/>
                        <a:cs typeface="Arial" panose="020B0604020202020204" pitchFamily="34" charset="0"/>
                      </a:endParaRPr>
                    </a:p>
                  </a:txBody>
                  <a:tcPr marL="32870" marR="32870" marT="32870" marB="3287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00000"/>
                        </a:lnSpc>
                        <a:spcBef>
                          <a:spcPts val="0"/>
                        </a:spcBef>
                        <a:spcAft>
                          <a:spcPts val="0"/>
                        </a:spcAft>
                      </a:pPr>
                      <a:r>
                        <a:rPr lang="vi-VN" sz="4000" dirty="0">
                          <a:latin typeface="Arial" panose="020B0604020202020204" pitchFamily="34" charset="0"/>
                          <a:cs typeface="Arial" panose="020B0604020202020204" pitchFamily="34" charset="0"/>
                        </a:rPr>
                        <a:t> </a:t>
                      </a:r>
                      <a:endParaRPr lang="en-US" sz="4000" dirty="0">
                        <a:latin typeface="Arial" panose="020B0604020202020204" pitchFamily="34" charset="0"/>
                        <a:cs typeface="Arial" panose="020B0604020202020204" pitchFamily="34" charset="0"/>
                      </a:endParaRPr>
                    </a:p>
                  </a:txBody>
                  <a:tcPr marL="32870" marR="32870" marT="32870" marB="3287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15564500"/>
                  </a:ext>
                </a:extLst>
              </a:tr>
              <a:tr h="1101419">
                <a:tc vMerge="1">
                  <a:txBody>
                    <a:bodyPr/>
                    <a:lstStyle/>
                    <a:p>
                      <a:endParaRPr lang="en-US"/>
                    </a:p>
                  </a:txBody>
                  <a:tcPr/>
                </a:tc>
                <a:tc>
                  <a:txBody>
                    <a:bodyPr/>
                    <a:lstStyle/>
                    <a:p>
                      <a:pPr marL="0" marR="0" algn="just">
                        <a:lnSpc>
                          <a:spcPct val="100000"/>
                        </a:lnSpc>
                        <a:spcBef>
                          <a:spcPts val="0"/>
                        </a:spcBef>
                        <a:spcAft>
                          <a:spcPts val="0"/>
                        </a:spcAft>
                      </a:pPr>
                      <a:r>
                        <a:rPr lang="vi-VN" sz="4000" dirty="0">
                          <a:latin typeface="Arial" panose="020B0604020202020204" pitchFamily="34" charset="0"/>
                          <a:cs typeface="Arial" panose="020B0604020202020204" pitchFamily="34" charset="0"/>
                        </a:rPr>
                        <a:t>Thể bốn nhiễm</a:t>
                      </a:r>
                      <a:endParaRPr lang="en-US" sz="4000" dirty="0">
                        <a:latin typeface="Arial" panose="020B0604020202020204" pitchFamily="34" charset="0"/>
                        <a:cs typeface="Arial" panose="020B0604020202020204" pitchFamily="34" charset="0"/>
                      </a:endParaRPr>
                    </a:p>
                  </a:txBody>
                  <a:tcPr marL="32870" marR="32870" marT="32870" marB="3287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just">
                        <a:lnSpc>
                          <a:spcPct val="100000"/>
                        </a:lnSpc>
                        <a:spcBef>
                          <a:spcPts val="0"/>
                        </a:spcBef>
                        <a:spcAft>
                          <a:spcPts val="0"/>
                        </a:spcAft>
                      </a:pPr>
                      <a:r>
                        <a:rPr lang="vi-VN" sz="4000" dirty="0">
                          <a:latin typeface="Arial" panose="020B0604020202020204" pitchFamily="34" charset="0"/>
                          <a:cs typeface="Arial" panose="020B0604020202020204" pitchFamily="34" charset="0"/>
                        </a:rPr>
                        <a:t> </a:t>
                      </a:r>
                      <a:endParaRPr lang="en-US" sz="4000" dirty="0">
                        <a:latin typeface="Arial" panose="020B0604020202020204" pitchFamily="34" charset="0"/>
                        <a:cs typeface="Arial" panose="020B0604020202020204" pitchFamily="34" charset="0"/>
                      </a:endParaRPr>
                    </a:p>
                  </a:txBody>
                  <a:tcPr marL="32870" marR="32870" marT="32870" marB="3287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00000"/>
                        </a:lnSpc>
                        <a:spcBef>
                          <a:spcPts val="0"/>
                        </a:spcBef>
                        <a:spcAft>
                          <a:spcPts val="0"/>
                        </a:spcAft>
                      </a:pPr>
                      <a:r>
                        <a:rPr lang="vi-VN" sz="4000" dirty="0">
                          <a:latin typeface="Arial" panose="020B0604020202020204" pitchFamily="34" charset="0"/>
                          <a:cs typeface="Arial" panose="020B0604020202020204" pitchFamily="34" charset="0"/>
                        </a:rPr>
                        <a:t> </a:t>
                      </a:r>
                      <a:endParaRPr lang="en-US" sz="4000" dirty="0">
                        <a:latin typeface="Arial" panose="020B0604020202020204" pitchFamily="34" charset="0"/>
                        <a:cs typeface="Arial" panose="020B0604020202020204" pitchFamily="34" charset="0"/>
                      </a:endParaRPr>
                    </a:p>
                  </a:txBody>
                  <a:tcPr marL="32870" marR="32870" marT="32870" marB="3287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71632376"/>
                  </a:ext>
                </a:extLst>
              </a:tr>
              <a:tr h="1101419">
                <a:tc rowSpan="2">
                  <a:txBody>
                    <a:bodyPr/>
                    <a:lstStyle/>
                    <a:p>
                      <a:pPr marL="0" marR="0" algn="ctr">
                        <a:lnSpc>
                          <a:spcPct val="100000"/>
                        </a:lnSpc>
                        <a:spcBef>
                          <a:spcPts val="0"/>
                        </a:spcBef>
                        <a:spcAft>
                          <a:spcPts val="0"/>
                        </a:spcAft>
                      </a:pPr>
                      <a:r>
                        <a:rPr lang="vi-VN" sz="4000" dirty="0">
                          <a:latin typeface="Arial" panose="020B0604020202020204" pitchFamily="34" charset="0"/>
                          <a:cs typeface="Arial" panose="020B0604020202020204" pitchFamily="34" charset="0"/>
                        </a:rPr>
                        <a:t>Đột biến đa bội</a:t>
                      </a:r>
                      <a:endParaRPr lang="en-US" sz="4000" dirty="0">
                        <a:latin typeface="Arial" panose="020B0604020202020204" pitchFamily="34" charset="0"/>
                        <a:cs typeface="Arial" panose="020B0604020202020204" pitchFamily="34" charset="0"/>
                      </a:endParaRPr>
                    </a:p>
                  </a:txBody>
                  <a:tcPr marL="32870" marR="32870" marT="32870" marB="3287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marR="0" algn="just">
                        <a:lnSpc>
                          <a:spcPct val="100000"/>
                        </a:lnSpc>
                        <a:spcBef>
                          <a:spcPts val="0"/>
                        </a:spcBef>
                        <a:spcAft>
                          <a:spcPts val="0"/>
                        </a:spcAft>
                      </a:pPr>
                      <a:r>
                        <a:rPr lang="vi-VN" sz="4000" dirty="0">
                          <a:latin typeface="Arial" panose="020B0604020202020204" pitchFamily="34" charset="0"/>
                          <a:cs typeface="Arial" panose="020B0604020202020204" pitchFamily="34" charset="0"/>
                        </a:rPr>
                        <a:t>Cùng nguồn</a:t>
                      </a:r>
                      <a:endParaRPr lang="en-US" sz="4000" dirty="0">
                        <a:latin typeface="Arial" panose="020B0604020202020204" pitchFamily="34" charset="0"/>
                        <a:cs typeface="Arial" panose="020B0604020202020204" pitchFamily="34" charset="0"/>
                      </a:endParaRPr>
                    </a:p>
                  </a:txBody>
                  <a:tcPr marL="32870" marR="32870" marT="32870" marB="3287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just">
                        <a:lnSpc>
                          <a:spcPct val="100000"/>
                        </a:lnSpc>
                        <a:spcBef>
                          <a:spcPts val="0"/>
                        </a:spcBef>
                        <a:spcAft>
                          <a:spcPts val="0"/>
                        </a:spcAft>
                      </a:pPr>
                      <a:r>
                        <a:rPr lang="vi-VN" sz="4000">
                          <a:latin typeface="Arial" panose="020B0604020202020204" pitchFamily="34" charset="0"/>
                          <a:cs typeface="Arial" panose="020B0604020202020204" pitchFamily="34" charset="0"/>
                        </a:rPr>
                        <a:t> </a:t>
                      </a:r>
                      <a:endParaRPr lang="en-US" sz="4000">
                        <a:latin typeface="Arial" panose="020B0604020202020204" pitchFamily="34" charset="0"/>
                        <a:cs typeface="Arial" panose="020B0604020202020204" pitchFamily="34" charset="0"/>
                      </a:endParaRPr>
                    </a:p>
                  </a:txBody>
                  <a:tcPr marL="32870" marR="32870" marT="32870" marB="3287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00000"/>
                        </a:lnSpc>
                        <a:spcBef>
                          <a:spcPts val="0"/>
                        </a:spcBef>
                        <a:spcAft>
                          <a:spcPts val="0"/>
                        </a:spcAft>
                      </a:pPr>
                      <a:r>
                        <a:rPr lang="vi-VN" sz="4000" dirty="0">
                          <a:latin typeface="Arial" panose="020B0604020202020204" pitchFamily="34" charset="0"/>
                          <a:cs typeface="Arial" panose="020B0604020202020204" pitchFamily="34" charset="0"/>
                        </a:rPr>
                        <a:t> </a:t>
                      </a:r>
                      <a:endParaRPr lang="en-US" sz="4000" dirty="0">
                        <a:latin typeface="Arial" panose="020B0604020202020204" pitchFamily="34" charset="0"/>
                        <a:cs typeface="Arial" panose="020B0604020202020204" pitchFamily="34" charset="0"/>
                      </a:endParaRPr>
                    </a:p>
                  </a:txBody>
                  <a:tcPr marL="32870" marR="32870" marT="32870" marB="3287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22048799"/>
                  </a:ext>
                </a:extLst>
              </a:tr>
              <a:tr h="1101419">
                <a:tc vMerge="1">
                  <a:txBody>
                    <a:bodyPr/>
                    <a:lstStyle/>
                    <a:p>
                      <a:endParaRPr lang="en-US"/>
                    </a:p>
                  </a:txBody>
                  <a:tcPr/>
                </a:tc>
                <a:tc>
                  <a:txBody>
                    <a:bodyPr/>
                    <a:lstStyle/>
                    <a:p>
                      <a:pPr marL="0" marR="0" algn="just">
                        <a:lnSpc>
                          <a:spcPct val="100000"/>
                        </a:lnSpc>
                        <a:spcBef>
                          <a:spcPts val="0"/>
                        </a:spcBef>
                        <a:spcAft>
                          <a:spcPts val="0"/>
                        </a:spcAft>
                      </a:pPr>
                      <a:r>
                        <a:rPr lang="vi-VN" sz="4000" dirty="0">
                          <a:latin typeface="Arial" panose="020B0604020202020204" pitchFamily="34" charset="0"/>
                          <a:cs typeface="Arial" panose="020B0604020202020204" pitchFamily="34" charset="0"/>
                        </a:rPr>
                        <a:t>Khác nguồn</a:t>
                      </a:r>
                      <a:endParaRPr lang="en-US" sz="4000" dirty="0">
                        <a:latin typeface="Arial" panose="020B0604020202020204" pitchFamily="34" charset="0"/>
                        <a:cs typeface="Arial" panose="020B0604020202020204" pitchFamily="34" charset="0"/>
                      </a:endParaRPr>
                    </a:p>
                  </a:txBody>
                  <a:tcPr marL="32870" marR="32870" marT="32870" marB="3287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just">
                        <a:lnSpc>
                          <a:spcPct val="100000"/>
                        </a:lnSpc>
                        <a:spcBef>
                          <a:spcPts val="0"/>
                        </a:spcBef>
                        <a:spcAft>
                          <a:spcPts val="0"/>
                        </a:spcAft>
                      </a:pPr>
                      <a:r>
                        <a:rPr lang="vi-VN" sz="4000" dirty="0">
                          <a:latin typeface="Arial" panose="020B0604020202020204" pitchFamily="34" charset="0"/>
                          <a:cs typeface="Arial" panose="020B0604020202020204" pitchFamily="34" charset="0"/>
                        </a:rPr>
                        <a:t> </a:t>
                      </a:r>
                      <a:endParaRPr lang="en-US" sz="4000" dirty="0">
                        <a:latin typeface="Arial" panose="020B0604020202020204" pitchFamily="34" charset="0"/>
                        <a:cs typeface="Arial" panose="020B0604020202020204" pitchFamily="34" charset="0"/>
                      </a:endParaRPr>
                    </a:p>
                  </a:txBody>
                  <a:tcPr marL="32870" marR="32870" marT="32870" marB="3287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00000"/>
                        </a:lnSpc>
                        <a:spcBef>
                          <a:spcPts val="0"/>
                        </a:spcBef>
                        <a:spcAft>
                          <a:spcPts val="0"/>
                        </a:spcAft>
                      </a:pPr>
                      <a:r>
                        <a:rPr lang="vi-VN" sz="4000" dirty="0">
                          <a:latin typeface="Arial" panose="020B0604020202020204" pitchFamily="34" charset="0"/>
                          <a:cs typeface="Arial" panose="020B0604020202020204" pitchFamily="34" charset="0"/>
                        </a:rPr>
                        <a:t> </a:t>
                      </a:r>
                      <a:endParaRPr lang="en-US" sz="4000" dirty="0">
                        <a:latin typeface="Arial" panose="020B0604020202020204" pitchFamily="34" charset="0"/>
                        <a:cs typeface="Arial" panose="020B0604020202020204" pitchFamily="34" charset="0"/>
                      </a:endParaRPr>
                    </a:p>
                  </a:txBody>
                  <a:tcPr marL="32870" marR="32870" marT="32870" marB="3287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83869326"/>
                  </a:ext>
                </a:extLst>
              </a:tr>
            </a:tbl>
          </a:graphicData>
        </a:graphic>
      </p:graphicFrame>
      <p:pic>
        <p:nvPicPr>
          <p:cNvPr id="9" name="Picture 8">
            <a:extLst>
              <a:ext uri="{FF2B5EF4-FFF2-40B4-BE49-F238E27FC236}">
                <a16:creationId xmlns:a16="http://schemas.microsoft.com/office/drawing/2014/main" id="{5D680BB3-8759-4A45-D538-77568286CB6A}"/>
              </a:ext>
            </a:extLst>
          </p:cNvPr>
          <p:cNvPicPr>
            <a:picLocks noChangeAspect="1"/>
          </p:cNvPicPr>
          <p:nvPr/>
        </p:nvPicPr>
        <p:blipFill>
          <a:blip r:embed="rId3"/>
          <a:stretch>
            <a:fillRect/>
          </a:stretch>
        </p:blipFill>
        <p:spPr>
          <a:xfrm>
            <a:off x="16268584" y="0"/>
            <a:ext cx="2057631" cy="2671393"/>
          </a:xfrm>
          <a:prstGeom prst="rect">
            <a:avLst/>
          </a:prstGeom>
        </p:spPr>
      </p:pic>
      <p:sp>
        <p:nvSpPr>
          <p:cNvPr id="2" name="TextBox 1"/>
          <p:cNvSpPr txBox="1"/>
          <p:nvPr/>
        </p:nvSpPr>
        <p:spPr>
          <a:xfrm>
            <a:off x="726294" y="161901"/>
            <a:ext cx="9067800" cy="923330"/>
          </a:xfrm>
          <a:prstGeom prst="rect">
            <a:avLst/>
          </a:prstGeom>
          <a:noFill/>
        </p:spPr>
        <p:txBody>
          <a:bodyPr wrap="square" rtlCol="0">
            <a:spAutoFit/>
          </a:bodyPr>
          <a:lstStyle/>
          <a:p>
            <a:r>
              <a:rPr lang="en-US" sz="5400" dirty="0">
                <a:solidFill>
                  <a:srgbClr val="FF0000"/>
                </a:solidFill>
                <a:latin typeface="Times New Roman" pitchFamily="18" charset="0"/>
                <a:cs typeface="Times New Roman" pitchFamily="18" charset="0"/>
              </a:rPr>
              <a:t>b. Các dạng ĐB số lượng NST </a:t>
            </a:r>
          </a:p>
        </p:txBody>
      </p:sp>
    </p:spTree>
    <p:extLst>
      <p:ext uri="{BB962C8B-B14F-4D97-AF65-F5344CB8AC3E}">
        <p14:creationId xmlns:p14="http://schemas.microsoft.com/office/powerpoint/2010/main" val="1501166937"/>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59C1C9"/>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336567C6-D027-D4CE-6E22-6F76399B89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67013" y="2145412"/>
            <a:ext cx="7620000" cy="7520175"/>
          </a:xfrm>
          <a:prstGeom prst="roundRect">
            <a:avLst>
              <a:gd name="adj" fmla="val 1744"/>
            </a:avLst>
          </a:prstGeom>
        </p:spPr>
      </p:pic>
      <p:sp>
        <p:nvSpPr>
          <p:cNvPr id="21" name="Oval 20">
            <a:extLst>
              <a:ext uri="{FF2B5EF4-FFF2-40B4-BE49-F238E27FC236}">
                <a16:creationId xmlns:a16="http://schemas.microsoft.com/office/drawing/2014/main" id="{FFEACE93-E9C9-54A2-48D0-496CD0822532}"/>
              </a:ext>
            </a:extLst>
          </p:cNvPr>
          <p:cNvSpPr/>
          <p:nvPr/>
        </p:nvSpPr>
        <p:spPr>
          <a:xfrm>
            <a:off x="12105413" y="8241412"/>
            <a:ext cx="1371600" cy="1397887"/>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1E0E056C-2F7B-CD12-6653-0DFB2174E4BC}"/>
              </a:ext>
            </a:extLst>
          </p:cNvPr>
          <p:cNvSpPr txBox="1"/>
          <p:nvPr/>
        </p:nvSpPr>
        <p:spPr>
          <a:xfrm>
            <a:off x="10333430" y="7517224"/>
            <a:ext cx="4937059" cy="584775"/>
          </a:xfrm>
          <a:prstGeom prst="rect">
            <a:avLst/>
          </a:prstGeom>
          <a:solidFill>
            <a:schemeClr val="bg1"/>
          </a:solidFill>
        </p:spPr>
        <p:txBody>
          <a:bodyPr wrap="square">
            <a:spAutoFit/>
          </a:bodyPr>
          <a:lstStyle/>
          <a:p>
            <a:pPr algn="ctr"/>
            <a:r>
              <a:rPr lang="en-US" sz="3200" dirty="0" err="1">
                <a:solidFill>
                  <a:srgbClr val="FF0000"/>
                </a:solidFill>
                <a:latin typeface="Arial" panose="020B0604020202020204" pitchFamily="34" charset="0"/>
                <a:cs typeface="Arial" panose="020B0604020202020204" pitchFamily="34" charset="0"/>
              </a:rPr>
              <a:t>thừa</a:t>
            </a:r>
            <a:r>
              <a:rPr lang="en-US" sz="3200" dirty="0">
                <a:solidFill>
                  <a:srgbClr val="FF0000"/>
                </a:solidFill>
                <a:latin typeface="Arial" panose="020B0604020202020204" pitchFamily="34" charset="0"/>
                <a:cs typeface="Arial" panose="020B0604020202020204" pitchFamily="34" charset="0"/>
              </a:rPr>
              <a:t> 1 NST ở </a:t>
            </a:r>
            <a:r>
              <a:rPr lang="en-US" sz="3200" dirty="0" err="1">
                <a:solidFill>
                  <a:srgbClr val="FF0000"/>
                </a:solidFill>
                <a:latin typeface="Arial" panose="020B0604020202020204" pitchFamily="34" charset="0"/>
                <a:cs typeface="Arial" panose="020B0604020202020204" pitchFamily="34" charset="0"/>
              </a:rPr>
              <a:t>cặp</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số</a:t>
            </a:r>
            <a:r>
              <a:rPr lang="en-US" sz="3200" dirty="0">
                <a:solidFill>
                  <a:srgbClr val="FF0000"/>
                </a:solidFill>
                <a:latin typeface="Arial" panose="020B0604020202020204" pitchFamily="34" charset="0"/>
                <a:cs typeface="Arial" panose="020B0604020202020204" pitchFamily="34" charset="0"/>
              </a:rPr>
              <a:t> 21</a:t>
            </a:r>
          </a:p>
        </p:txBody>
      </p:sp>
      <p:graphicFrame>
        <p:nvGraphicFramePr>
          <p:cNvPr id="27" name="Table 26">
            <a:extLst>
              <a:ext uri="{FF2B5EF4-FFF2-40B4-BE49-F238E27FC236}">
                <a16:creationId xmlns:a16="http://schemas.microsoft.com/office/drawing/2014/main" id="{2D367A62-5EAB-636D-CEBB-26C3AB27E504}"/>
              </a:ext>
            </a:extLst>
          </p:cNvPr>
          <p:cNvGraphicFramePr>
            <a:graphicFrameLocks noGrp="1"/>
          </p:cNvGraphicFramePr>
          <p:nvPr>
            <p:extLst>
              <p:ext uri="{D42A27DB-BD31-4B8C-83A1-F6EECF244321}">
                <p14:modId xmlns:p14="http://schemas.microsoft.com/office/powerpoint/2010/main" val="3047141726"/>
              </p:ext>
            </p:extLst>
          </p:nvPr>
        </p:nvGraphicFramePr>
        <p:xfrm>
          <a:off x="848589" y="723900"/>
          <a:ext cx="16611600" cy="1016000"/>
        </p:xfrm>
        <a:graphic>
          <a:graphicData uri="http://schemas.openxmlformats.org/drawingml/2006/table">
            <a:tbl>
              <a:tblPr firstRow="1" bandRow="1">
                <a:tableStyleId>{5C22544A-7EE6-4342-B048-85BDC9FD1C3A}</a:tableStyleId>
              </a:tblPr>
              <a:tblGrid>
                <a:gridCol w="8305800">
                  <a:extLst>
                    <a:ext uri="{9D8B030D-6E8A-4147-A177-3AD203B41FA5}">
                      <a16:colId xmlns:a16="http://schemas.microsoft.com/office/drawing/2014/main" val="2774406863"/>
                    </a:ext>
                  </a:extLst>
                </a:gridCol>
                <a:gridCol w="8305800">
                  <a:extLst>
                    <a:ext uri="{9D8B030D-6E8A-4147-A177-3AD203B41FA5}">
                      <a16:colId xmlns:a16="http://schemas.microsoft.com/office/drawing/2014/main" val="1194439414"/>
                    </a:ext>
                  </a:extLst>
                </a:gridCol>
              </a:tblGrid>
              <a:tr h="1016000">
                <a:tc>
                  <a:txBody>
                    <a:bodyPr/>
                    <a:lstStyle/>
                    <a:p>
                      <a:pPr algn="ctr"/>
                      <a:r>
                        <a:rPr lang="en-US" sz="4000" dirty="0">
                          <a:solidFill>
                            <a:schemeClr val="tx1"/>
                          </a:solidFill>
                          <a:latin typeface="Arial" panose="020B0604020202020204" pitchFamily="34" charset="0"/>
                          <a:cs typeface="Arial" panose="020B0604020202020204" pitchFamily="34" charset="0"/>
                        </a:rPr>
                        <a:t>NST </a:t>
                      </a:r>
                      <a:r>
                        <a:rPr lang="en-US" sz="4000" dirty="0" err="1">
                          <a:solidFill>
                            <a:schemeClr val="tx1"/>
                          </a:solidFill>
                          <a:latin typeface="Arial" panose="020B0604020202020204" pitchFamily="34" charset="0"/>
                          <a:cs typeface="Arial" panose="020B0604020202020204" pitchFamily="34" charset="0"/>
                        </a:rPr>
                        <a:t>của</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người</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bình</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thường</a:t>
                      </a:r>
                      <a:endParaRPr lang="en-US" sz="4000" dirty="0">
                        <a:solidFill>
                          <a:schemeClr val="tx1"/>
                        </a:solidFill>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D047"/>
                    </a:solidFill>
                  </a:tcPr>
                </a:tc>
                <a:tc>
                  <a:txBody>
                    <a:bodyPr/>
                    <a:lstStyle/>
                    <a:p>
                      <a:pPr algn="ctr"/>
                      <a:r>
                        <a:rPr lang="en-US" sz="4000" dirty="0" err="1">
                          <a:solidFill>
                            <a:schemeClr val="tx1"/>
                          </a:solidFill>
                          <a:latin typeface="Arial" panose="020B0604020202020204" pitchFamily="34" charset="0"/>
                          <a:cs typeface="Arial" panose="020B0604020202020204" pitchFamily="34" charset="0"/>
                        </a:rPr>
                        <a:t>Hình</a:t>
                      </a:r>
                      <a:r>
                        <a:rPr lang="en-US" sz="4000" dirty="0">
                          <a:solidFill>
                            <a:schemeClr val="tx1"/>
                          </a:solidFill>
                          <a:latin typeface="Arial" panose="020B0604020202020204" pitchFamily="34" charset="0"/>
                          <a:cs typeface="Arial" panose="020B0604020202020204" pitchFamily="34" charset="0"/>
                        </a:rPr>
                        <a:t> 1</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D047"/>
                    </a:solidFill>
                  </a:tcPr>
                </a:tc>
                <a:extLst>
                  <a:ext uri="{0D108BD9-81ED-4DB2-BD59-A6C34878D82A}">
                    <a16:rowId xmlns:a16="http://schemas.microsoft.com/office/drawing/2014/main" val="1798240675"/>
                  </a:ext>
                </a:extLst>
              </a:tr>
            </a:tbl>
          </a:graphicData>
        </a:graphic>
      </p:graphicFrame>
      <p:pic>
        <p:nvPicPr>
          <p:cNvPr id="28" name="image30.png">
            <a:extLst>
              <a:ext uri="{FF2B5EF4-FFF2-40B4-BE49-F238E27FC236}">
                <a16:creationId xmlns:a16="http://schemas.microsoft.com/office/drawing/2014/main" id="{AF4AD4E9-B045-4EA3-A61A-BCE67F7B806F}"/>
              </a:ext>
            </a:extLst>
          </p:cNvPr>
          <p:cNvPicPr/>
          <p:nvPr/>
        </p:nvPicPr>
        <p:blipFill>
          <a:blip r:embed="rId5">
            <a:extLst>
              <a:ext uri="{28A0092B-C50C-407E-A947-70E740481C1C}">
                <a14:useLocalDpi xmlns:a14="http://schemas.microsoft.com/office/drawing/2010/main" val="0"/>
              </a:ext>
            </a:extLst>
          </a:blip>
          <a:srcRect/>
          <a:stretch/>
        </p:blipFill>
        <p:spPr>
          <a:xfrm>
            <a:off x="1153389" y="2197987"/>
            <a:ext cx="7467600" cy="7467600"/>
          </a:xfrm>
          <a:prstGeom prst="roundRect">
            <a:avLst>
              <a:gd name="adj" fmla="val 2244"/>
            </a:avLst>
          </a:prstGeom>
          <a:ln/>
        </p:spPr>
      </p:pic>
      <p:grpSp>
        <p:nvGrpSpPr>
          <p:cNvPr id="24" name="Group 23">
            <a:extLst>
              <a:ext uri="{FF2B5EF4-FFF2-40B4-BE49-F238E27FC236}">
                <a16:creationId xmlns:a16="http://schemas.microsoft.com/office/drawing/2014/main" id="{A9733FE6-863E-F22B-F9F3-4BC140366491}"/>
              </a:ext>
            </a:extLst>
          </p:cNvPr>
          <p:cNvGrpSpPr/>
          <p:nvPr/>
        </p:nvGrpSpPr>
        <p:grpSpPr>
          <a:xfrm>
            <a:off x="14878563" y="673987"/>
            <a:ext cx="3388659" cy="3200400"/>
            <a:chOff x="14794616" y="342900"/>
            <a:chExt cx="3388659" cy="3200400"/>
          </a:xfrm>
        </p:grpSpPr>
        <p:sp>
          <p:nvSpPr>
            <p:cNvPr id="22" name="Star: 12 Points 21">
              <a:extLst>
                <a:ext uri="{FF2B5EF4-FFF2-40B4-BE49-F238E27FC236}">
                  <a16:creationId xmlns:a16="http://schemas.microsoft.com/office/drawing/2014/main" id="{62E770BC-92D7-6A7A-4F2A-980D50177486}"/>
                </a:ext>
              </a:extLst>
            </p:cNvPr>
            <p:cNvSpPr/>
            <p:nvPr/>
          </p:nvSpPr>
          <p:spPr>
            <a:xfrm>
              <a:off x="14794616" y="342900"/>
              <a:ext cx="3388659" cy="3200400"/>
            </a:xfrm>
            <a:prstGeom prst="star12">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4D2F0390-3555-ABCD-B7DD-29E8CD202925}"/>
                </a:ext>
              </a:extLst>
            </p:cNvPr>
            <p:cNvSpPr txBox="1"/>
            <p:nvPr/>
          </p:nvSpPr>
          <p:spPr>
            <a:xfrm>
              <a:off x="15179282" y="1138360"/>
              <a:ext cx="2619325" cy="1609480"/>
            </a:xfrm>
            <a:prstGeom prst="rect">
              <a:avLst/>
            </a:prstGeom>
            <a:noFill/>
          </p:spPr>
          <p:txBody>
            <a:bodyPr wrap="square" rtlCol="0" anchor="ctr">
              <a:spAutoFit/>
            </a:bodyPr>
            <a:lstStyle/>
            <a:p>
              <a:pPr algn="ctr">
                <a:lnSpc>
                  <a:spcPct val="130000"/>
                </a:lnSpc>
              </a:pPr>
              <a:r>
                <a:rPr lang="en-US" sz="4000" dirty="0" err="1">
                  <a:solidFill>
                    <a:schemeClr val="bg1"/>
                  </a:solidFill>
                  <a:latin typeface="Arial" panose="020B0604020202020204" pitchFamily="34" charset="0"/>
                  <a:cs typeface="Arial" panose="020B0604020202020204" pitchFamily="34" charset="0"/>
                </a:rPr>
                <a:t>Hội</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chứng</a:t>
              </a:r>
              <a:r>
                <a:rPr lang="en-US" sz="4000" dirty="0">
                  <a:solidFill>
                    <a:schemeClr val="bg1"/>
                  </a:solidFill>
                  <a:latin typeface="Arial" panose="020B0604020202020204" pitchFamily="34" charset="0"/>
                  <a:cs typeface="Arial" panose="020B0604020202020204" pitchFamily="34" charset="0"/>
                </a:rPr>
                <a:t> Down</a:t>
              </a:r>
            </a:p>
          </p:txBody>
        </p:sp>
      </p:grpSp>
      <p:pic>
        <p:nvPicPr>
          <p:cNvPr id="2" name="Correct sound effect and wrong sound effect (mp3cut.net)">
            <a:hlinkClick r:id="" action="ppaction://media"/>
            <a:extLst>
              <a:ext uri="{FF2B5EF4-FFF2-40B4-BE49-F238E27FC236}">
                <a16:creationId xmlns:a16="http://schemas.microsoft.com/office/drawing/2014/main" id="{C825F0A3-E4E9-F657-347B-9836DFB5A11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173200" y="-1228517"/>
            <a:ext cx="1097289" cy="1097289"/>
          </a:xfrm>
          <a:prstGeom prst="rect">
            <a:avLst/>
          </a:prstGeom>
        </p:spPr>
      </p:pic>
    </p:spTree>
    <p:extLst>
      <p:ext uri="{BB962C8B-B14F-4D97-AF65-F5344CB8AC3E}">
        <p14:creationId xmlns:p14="http://schemas.microsoft.com/office/powerpoint/2010/main" val="184121043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heel(1)">
                                      <p:cBhvr>
                                        <p:cTn id="18" dur="500"/>
                                        <p:tgtEl>
                                          <p:spTgt spid="21"/>
                                        </p:tgtEl>
                                      </p:cBhvr>
                                    </p:animEffect>
                                  </p:childTnLst>
                                </p:cTn>
                              </p:par>
                            </p:childTnLst>
                          </p:cTn>
                        </p:par>
                        <p:par>
                          <p:cTn id="19" fill="hold">
                            <p:stCondLst>
                              <p:cond delay="500"/>
                            </p:stCondLst>
                            <p:childTnLst>
                              <p:par>
                                <p:cTn id="20" presetID="14" presetClass="entr" presetSubtype="10" fill="hold" grpId="0" nodeType="after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randombar(horizontal)">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500" fill="hold"/>
                                        <p:tgtEl>
                                          <p:spTgt spid="24"/>
                                        </p:tgtEl>
                                        <p:attrNameLst>
                                          <p:attrName>ppt_w</p:attrName>
                                        </p:attrNameLst>
                                      </p:cBhvr>
                                      <p:tavLst>
                                        <p:tav tm="0">
                                          <p:val>
                                            <p:fltVal val="0"/>
                                          </p:val>
                                        </p:tav>
                                        <p:tav tm="100000">
                                          <p:val>
                                            <p:strVal val="#ppt_w"/>
                                          </p:val>
                                        </p:tav>
                                      </p:tavLst>
                                    </p:anim>
                                    <p:anim calcmode="lin" valueType="num">
                                      <p:cBhvr>
                                        <p:cTn id="28" dur="500" fill="hold"/>
                                        <p:tgtEl>
                                          <p:spTgt spid="24"/>
                                        </p:tgtEl>
                                        <p:attrNameLst>
                                          <p:attrName>ppt_h</p:attrName>
                                        </p:attrNameLst>
                                      </p:cBhvr>
                                      <p:tavLst>
                                        <p:tav tm="0">
                                          <p:val>
                                            <p:fltVal val="0"/>
                                          </p:val>
                                        </p:tav>
                                        <p:tav tm="100000">
                                          <p:val>
                                            <p:strVal val="#ppt_h"/>
                                          </p:val>
                                        </p:tav>
                                      </p:tavLst>
                                    </p:anim>
                                    <p:animEffect transition="in" filter="fade">
                                      <p:cBhvr>
                                        <p:cTn id="29" dur="500"/>
                                        <p:tgtEl>
                                          <p:spTgt spid="24"/>
                                        </p:tgtEl>
                                      </p:cBhvr>
                                    </p:animEffect>
                                  </p:childTnLst>
                                </p:cTn>
                              </p:par>
                              <p:par>
                                <p:cTn id="30" presetID="26" presetClass="emph" presetSubtype="0" repeatCount="3000" fill="hold" nodeType="withEffect">
                                  <p:stCondLst>
                                    <p:cond delay="0"/>
                                  </p:stCondLst>
                                  <p:childTnLst>
                                    <p:animEffect transition="out" filter="fade">
                                      <p:cBhvr>
                                        <p:cTn id="31" dur="500" tmFilter="0, 0; .2, .5; .8, .5; 1, 0"/>
                                        <p:tgtEl>
                                          <p:spTgt spid="24"/>
                                        </p:tgtEl>
                                      </p:cBhvr>
                                    </p:animEffect>
                                    <p:animScale>
                                      <p:cBhvr>
                                        <p:cTn id="32" dur="250" autoRev="1" fill="hold"/>
                                        <p:tgtEl>
                                          <p:spTgt spid="24"/>
                                        </p:tgtEl>
                                      </p:cBhvr>
                                      <p:by x="105000" y="105000"/>
                                    </p:animScale>
                                  </p:childTnLst>
                                </p:cTn>
                              </p:par>
                              <p:par>
                                <p:cTn id="33" presetID="1" presetClass="mediacall" presetSubtype="0" fill="hold" nodeType="withEffect">
                                  <p:stCondLst>
                                    <p:cond delay="0"/>
                                  </p:stCondLst>
                                  <p:childTnLst>
                                    <p:cmd type="call" cmd="playFrom(0.0)">
                                      <p:cBhvr>
                                        <p:cTn id="34" dur="8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2"/>
                </p:tgtEl>
              </p:cMediaNode>
            </p:audio>
          </p:childTnLst>
        </p:cTn>
      </p:par>
    </p:tnLst>
    <p:bldLst>
      <p:bldP spid="21" grpId="0" animBg="1"/>
      <p:bldP spid="2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5D2248B1-8569-7315-C4C0-9980C27D9A16}"/>
              </a:ext>
            </a:extLst>
          </p:cNvPr>
          <p:cNvGraphicFramePr>
            <a:graphicFrameLocks noGrp="1"/>
          </p:cNvGraphicFramePr>
          <p:nvPr>
            <p:extLst>
              <p:ext uri="{D42A27DB-BD31-4B8C-83A1-F6EECF244321}">
                <p14:modId xmlns:p14="http://schemas.microsoft.com/office/powerpoint/2010/main" val="2969609833"/>
              </p:ext>
            </p:extLst>
          </p:nvPr>
        </p:nvGraphicFramePr>
        <p:xfrm>
          <a:off x="0" y="-20782"/>
          <a:ext cx="18287999" cy="10307782"/>
        </p:xfrm>
        <a:graphic>
          <a:graphicData uri="http://schemas.openxmlformats.org/drawingml/2006/table">
            <a:tbl>
              <a:tblPr/>
              <a:tblGrid>
                <a:gridCol w="1524000">
                  <a:extLst>
                    <a:ext uri="{9D8B030D-6E8A-4147-A177-3AD203B41FA5}">
                      <a16:colId xmlns:a16="http://schemas.microsoft.com/office/drawing/2014/main" val="2170885845"/>
                    </a:ext>
                  </a:extLst>
                </a:gridCol>
                <a:gridCol w="3581400">
                  <a:extLst>
                    <a:ext uri="{9D8B030D-6E8A-4147-A177-3AD203B41FA5}">
                      <a16:colId xmlns:a16="http://schemas.microsoft.com/office/drawing/2014/main" val="2159657786"/>
                    </a:ext>
                  </a:extLst>
                </a:gridCol>
                <a:gridCol w="5867400">
                  <a:extLst>
                    <a:ext uri="{9D8B030D-6E8A-4147-A177-3AD203B41FA5}">
                      <a16:colId xmlns:a16="http://schemas.microsoft.com/office/drawing/2014/main" val="1600386270"/>
                    </a:ext>
                  </a:extLst>
                </a:gridCol>
                <a:gridCol w="7315199">
                  <a:extLst>
                    <a:ext uri="{9D8B030D-6E8A-4147-A177-3AD203B41FA5}">
                      <a16:colId xmlns:a16="http://schemas.microsoft.com/office/drawing/2014/main" val="2367779506"/>
                    </a:ext>
                  </a:extLst>
                </a:gridCol>
              </a:tblGrid>
              <a:tr h="1159105">
                <a:tc gridSpan="2">
                  <a:txBody>
                    <a:bodyPr/>
                    <a:lstStyle/>
                    <a:p>
                      <a:pPr marL="0" marR="0" algn="ctr">
                        <a:lnSpc>
                          <a:spcPct val="100000"/>
                        </a:lnSpc>
                        <a:spcBef>
                          <a:spcPts val="0"/>
                        </a:spcBef>
                        <a:spcAft>
                          <a:spcPts val="0"/>
                        </a:spcAft>
                      </a:pPr>
                      <a:r>
                        <a:rPr lang="vi-VN" sz="3600" b="1" dirty="0">
                          <a:solidFill>
                            <a:schemeClr val="bg1"/>
                          </a:solidFill>
                          <a:latin typeface="Arial" panose="020B0604020202020204" pitchFamily="34" charset="0"/>
                          <a:cs typeface="Arial" panose="020B0604020202020204" pitchFamily="34" charset="0"/>
                        </a:rPr>
                        <a:t>Dạng đột biến</a:t>
                      </a:r>
                      <a:endParaRPr lang="en-US" sz="3600" b="1" dirty="0">
                        <a:solidFill>
                          <a:schemeClr val="bg1"/>
                        </a:solidFill>
                        <a:latin typeface="Arial" panose="020B0604020202020204" pitchFamily="34" charset="0"/>
                        <a:cs typeface="Arial" panose="020B0604020202020204" pitchFamily="34" charset="0"/>
                      </a:endParaRPr>
                    </a:p>
                  </a:txBody>
                  <a:tcPr marL="32870" marR="32870" marT="32870" marB="3287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5"/>
                    </a:solidFill>
                  </a:tcPr>
                </a:tc>
                <a:tc hMerge="1">
                  <a:txBody>
                    <a:bodyPr/>
                    <a:lstStyle/>
                    <a:p>
                      <a:endParaRPr lang="en-US"/>
                    </a:p>
                  </a:txBody>
                  <a:tcPr/>
                </a:tc>
                <a:tc>
                  <a:txBody>
                    <a:bodyPr/>
                    <a:lstStyle/>
                    <a:p>
                      <a:pPr marL="0" marR="0" algn="ctr">
                        <a:lnSpc>
                          <a:spcPct val="100000"/>
                        </a:lnSpc>
                        <a:spcBef>
                          <a:spcPts val="0"/>
                        </a:spcBef>
                        <a:spcAft>
                          <a:spcPts val="0"/>
                        </a:spcAft>
                      </a:pPr>
                      <a:r>
                        <a:rPr lang="vi-VN" sz="3600" b="1" dirty="0">
                          <a:solidFill>
                            <a:schemeClr val="bg1"/>
                          </a:solidFill>
                          <a:latin typeface="Arial" panose="020B0604020202020204" pitchFamily="34" charset="0"/>
                          <a:cs typeface="Arial" panose="020B0604020202020204" pitchFamily="34" charset="0"/>
                        </a:rPr>
                        <a:t>Đặc điểm</a:t>
                      </a:r>
                      <a:endParaRPr lang="en-US" sz="3600" b="1" dirty="0">
                        <a:solidFill>
                          <a:schemeClr val="bg1"/>
                        </a:solidFill>
                        <a:latin typeface="Arial" panose="020B0604020202020204" pitchFamily="34" charset="0"/>
                        <a:cs typeface="Arial" panose="020B0604020202020204" pitchFamily="34" charset="0"/>
                      </a:endParaRPr>
                    </a:p>
                  </a:txBody>
                  <a:tcPr marL="32870" marR="32870" marT="32870" marB="3287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5"/>
                    </a:solidFill>
                  </a:tcPr>
                </a:tc>
                <a:tc>
                  <a:txBody>
                    <a:bodyPr/>
                    <a:lstStyle/>
                    <a:p>
                      <a:pPr marL="0" marR="0" algn="ctr">
                        <a:lnSpc>
                          <a:spcPct val="100000"/>
                        </a:lnSpc>
                        <a:spcBef>
                          <a:spcPts val="0"/>
                        </a:spcBef>
                        <a:spcAft>
                          <a:spcPts val="0"/>
                        </a:spcAft>
                      </a:pPr>
                      <a:r>
                        <a:rPr lang="vi-VN" sz="3600" b="1" dirty="0">
                          <a:solidFill>
                            <a:schemeClr val="bg1"/>
                          </a:solidFill>
                          <a:latin typeface="Arial" panose="020B0604020202020204" pitchFamily="34" charset="0"/>
                          <a:cs typeface="Arial" panose="020B0604020202020204" pitchFamily="34" charset="0"/>
                        </a:rPr>
                        <a:t>Ví dụ</a:t>
                      </a:r>
                      <a:endParaRPr lang="en-US" sz="3600" b="1" dirty="0">
                        <a:solidFill>
                          <a:schemeClr val="bg1"/>
                        </a:solidFill>
                        <a:latin typeface="Arial" panose="020B0604020202020204" pitchFamily="34" charset="0"/>
                        <a:cs typeface="Arial" panose="020B0604020202020204" pitchFamily="34" charset="0"/>
                      </a:endParaRPr>
                    </a:p>
                  </a:txBody>
                  <a:tcPr marL="32870" marR="32870" marT="32870" marB="3287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5"/>
                    </a:solidFill>
                  </a:tcPr>
                </a:tc>
                <a:extLst>
                  <a:ext uri="{0D108BD9-81ED-4DB2-BD59-A6C34878D82A}">
                    <a16:rowId xmlns:a16="http://schemas.microsoft.com/office/drawing/2014/main" val="3811527543"/>
                  </a:ext>
                </a:extLst>
              </a:tr>
              <a:tr h="2226326">
                <a:tc rowSpan="4">
                  <a:txBody>
                    <a:bodyPr/>
                    <a:lstStyle/>
                    <a:p>
                      <a:pPr marL="0" marR="0" algn="ctr">
                        <a:lnSpc>
                          <a:spcPct val="150000"/>
                        </a:lnSpc>
                        <a:spcBef>
                          <a:spcPts val="0"/>
                        </a:spcBef>
                        <a:spcAft>
                          <a:spcPts val="0"/>
                        </a:spcAft>
                      </a:pPr>
                      <a:r>
                        <a:rPr lang="vi-VN" sz="3600" dirty="0">
                          <a:latin typeface="Arial" panose="020B0604020202020204" pitchFamily="34" charset="0"/>
                          <a:cs typeface="Arial" panose="020B0604020202020204" pitchFamily="34" charset="0"/>
                        </a:rPr>
                        <a:t>Đột biến lệch bội</a:t>
                      </a:r>
                      <a:endParaRPr lang="en-US" sz="3600" dirty="0">
                        <a:latin typeface="Arial" panose="020B0604020202020204" pitchFamily="34" charset="0"/>
                        <a:cs typeface="Arial" panose="020B0604020202020204" pitchFamily="34" charset="0"/>
                      </a:endParaRPr>
                    </a:p>
                  </a:txBody>
                  <a:tcPr marL="32870" marR="32870" marT="32870" marB="3287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marR="0" algn="ctr">
                        <a:lnSpc>
                          <a:spcPct val="100000"/>
                        </a:lnSpc>
                        <a:spcBef>
                          <a:spcPts val="0"/>
                        </a:spcBef>
                        <a:spcAft>
                          <a:spcPts val="0"/>
                        </a:spcAft>
                      </a:pPr>
                      <a:r>
                        <a:rPr lang="vi-VN" sz="3600" dirty="0">
                          <a:latin typeface="Arial" panose="020B0604020202020204" pitchFamily="34" charset="0"/>
                          <a:cs typeface="Arial" panose="020B0604020202020204" pitchFamily="34" charset="0"/>
                        </a:rPr>
                        <a:t>Thể một nhiễm</a:t>
                      </a:r>
                      <a:endParaRPr lang="en-US" sz="3600" dirty="0">
                        <a:latin typeface="Arial" panose="020B0604020202020204" pitchFamily="34" charset="0"/>
                        <a:cs typeface="Arial" panose="020B0604020202020204" pitchFamily="34" charset="0"/>
                      </a:endParaRPr>
                    </a:p>
                  </a:txBody>
                  <a:tcPr marL="32870" marR="32870" marT="32870" marB="3287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just">
                        <a:lnSpc>
                          <a:spcPct val="100000"/>
                        </a:lnSpc>
                        <a:spcBef>
                          <a:spcPts val="0"/>
                        </a:spcBef>
                        <a:spcAft>
                          <a:spcPts val="0"/>
                        </a:spcAft>
                      </a:pPr>
                      <a:r>
                        <a:rPr lang="vi-VN" sz="3600" dirty="0">
                          <a:latin typeface="Arial" panose="020B0604020202020204" pitchFamily="34" charset="0"/>
                          <a:cs typeface="Arial" panose="020B0604020202020204" pitchFamily="34" charset="0"/>
                        </a:rPr>
                        <a:t> </a:t>
                      </a:r>
                      <a:endParaRPr lang="en-US" sz="3600" dirty="0">
                        <a:latin typeface="Arial" panose="020B0604020202020204" pitchFamily="34" charset="0"/>
                        <a:cs typeface="Arial" panose="020B0604020202020204" pitchFamily="34" charset="0"/>
                      </a:endParaRPr>
                    </a:p>
                  </a:txBody>
                  <a:tcPr marL="32870" marR="32870" marT="32870" marB="3287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00000"/>
                        </a:lnSpc>
                        <a:spcBef>
                          <a:spcPts val="0"/>
                        </a:spcBef>
                        <a:spcAft>
                          <a:spcPts val="0"/>
                        </a:spcAft>
                      </a:pPr>
                      <a:r>
                        <a:rPr lang="vi-VN" sz="3600">
                          <a:latin typeface="Arial" panose="020B0604020202020204" pitchFamily="34" charset="0"/>
                          <a:cs typeface="Arial" panose="020B0604020202020204" pitchFamily="34" charset="0"/>
                        </a:rPr>
                        <a:t> </a:t>
                      </a:r>
                      <a:endParaRPr lang="en-US" sz="3600">
                        <a:latin typeface="Arial" panose="020B0604020202020204" pitchFamily="34" charset="0"/>
                        <a:cs typeface="Arial" panose="020B0604020202020204" pitchFamily="34" charset="0"/>
                      </a:endParaRPr>
                    </a:p>
                  </a:txBody>
                  <a:tcPr marL="32870" marR="32870" marT="32870" marB="3287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25069640"/>
                  </a:ext>
                </a:extLst>
              </a:tr>
              <a:tr h="2469699">
                <a:tc vMerge="1">
                  <a:txBody>
                    <a:bodyPr/>
                    <a:lstStyle/>
                    <a:p>
                      <a:endParaRPr lang="en-US"/>
                    </a:p>
                  </a:txBody>
                  <a:tcPr/>
                </a:tc>
                <a:tc>
                  <a:txBody>
                    <a:bodyPr/>
                    <a:lstStyle/>
                    <a:p>
                      <a:pPr marL="0" marR="0" algn="ctr">
                        <a:lnSpc>
                          <a:spcPct val="150000"/>
                        </a:lnSpc>
                        <a:spcBef>
                          <a:spcPts val="0"/>
                        </a:spcBef>
                        <a:spcAft>
                          <a:spcPts val="0"/>
                        </a:spcAft>
                      </a:pPr>
                      <a:r>
                        <a:rPr lang="vi-VN" sz="3600" dirty="0">
                          <a:latin typeface="Arial" panose="020B0604020202020204" pitchFamily="34" charset="0"/>
                          <a:cs typeface="Arial" panose="020B0604020202020204" pitchFamily="34" charset="0"/>
                        </a:rPr>
                        <a:t>Thể khuyết nhiễm</a:t>
                      </a:r>
                      <a:endParaRPr lang="en-US" sz="3600" dirty="0">
                        <a:latin typeface="Arial" panose="020B0604020202020204" pitchFamily="34" charset="0"/>
                        <a:cs typeface="Arial" panose="020B0604020202020204" pitchFamily="34" charset="0"/>
                      </a:endParaRPr>
                    </a:p>
                  </a:txBody>
                  <a:tcPr marL="32870" marR="32870" marT="32870" marB="3287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just">
                        <a:lnSpc>
                          <a:spcPct val="100000"/>
                        </a:lnSpc>
                        <a:spcBef>
                          <a:spcPts val="0"/>
                        </a:spcBef>
                        <a:spcAft>
                          <a:spcPts val="0"/>
                        </a:spcAft>
                      </a:pPr>
                      <a:r>
                        <a:rPr lang="vi-VN" sz="3600" dirty="0">
                          <a:latin typeface="Arial" panose="020B0604020202020204" pitchFamily="34" charset="0"/>
                          <a:cs typeface="Arial" panose="020B0604020202020204" pitchFamily="34" charset="0"/>
                        </a:rPr>
                        <a:t> </a:t>
                      </a:r>
                      <a:endParaRPr lang="en-US" sz="3600" dirty="0">
                        <a:latin typeface="Arial" panose="020B0604020202020204" pitchFamily="34" charset="0"/>
                        <a:cs typeface="Arial" panose="020B0604020202020204" pitchFamily="34" charset="0"/>
                      </a:endParaRPr>
                    </a:p>
                  </a:txBody>
                  <a:tcPr marL="32870" marR="32870" marT="32870" marB="3287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00000"/>
                        </a:lnSpc>
                        <a:spcBef>
                          <a:spcPts val="0"/>
                        </a:spcBef>
                        <a:spcAft>
                          <a:spcPts val="0"/>
                        </a:spcAft>
                      </a:pPr>
                      <a:r>
                        <a:rPr lang="vi-VN" sz="3600" dirty="0">
                          <a:latin typeface="Arial" panose="020B0604020202020204" pitchFamily="34" charset="0"/>
                          <a:cs typeface="Arial" panose="020B0604020202020204" pitchFamily="34" charset="0"/>
                        </a:rPr>
                        <a:t> </a:t>
                      </a:r>
                      <a:endParaRPr lang="en-US" sz="3600" dirty="0">
                        <a:latin typeface="Arial" panose="020B0604020202020204" pitchFamily="34" charset="0"/>
                        <a:cs typeface="Arial" panose="020B0604020202020204" pitchFamily="34" charset="0"/>
                      </a:endParaRPr>
                    </a:p>
                  </a:txBody>
                  <a:tcPr marL="32870" marR="32870" marT="32870" marB="3287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24743580"/>
                  </a:ext>
                </a:extLst>
              </a:tr>
              <a:tr h="2226326">
                <a:tc vMerge="1">
                  <a:txBody>
                    <a:bodyPr/>
                    <a:lstStyle/>
                    <a:p>
                      <a:endParaRPr lang="en-US"/>
                    </a:p>
                  </a:txBody>
                  <a:tcPr/>
                </a:tc>
                <a:tc>
                  <a:txBody>
                    <a:bodyPr/>
                    <a:lstStyle/>
                    <a:p>
                      <a:pPr marL="0" marR="0" algn="ctr">
                        <a:lnSpc>
                          <a:spcPct val="100000"/>
                        </a:lnSpc>
                        <a:spcBef>
                          <a:spcPts val="0"/>
                        </a:spcBef>
                        <a:spcAft>
                          <a:spcPts val="0"/>
                        </a:spcAft>
                      </a:pPr>
                      <a:r>
                        <a:rPr lang="vi-VN" sz="3600" dirty="0">
                          <a:latin typeface="Arial" panose="020B0604020202020204" pitchFamily="34" charset="0"/>
                          <a:cs typeface="Arial" panose="020B0604020202020204" pitchFamily="34" charset="0"/>
                        </a:rPr>
                        <a:t>Thể ba nhiễm </a:t>
                      </a:r>
                      <a:endParaRPr lang="en-US" sz="3600" dirty="0">
                        <a:latin typeface="Arial" panose="020B0604020202020204" pitchFamily="34" charset="0"/>
                        <a:cs typeface="Arial" panose="020B0604020202020204" pitchFamily="34" charset="0"/>
                      </a:endParaRPr>
                    </a:p>
                  </a:txBody>
                  <a:tcPr marL="32870" marR="32870" marT="32870" marB="3287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just">
                        <a:lnSpc>
                          <a:spcPct val="100000"/>
                        </a:lnSpc>
                        <a:spcBef>
                          <a:spcPts val="0"/>
                        </a:spcBef>
                        <a:spcAft>
                          <a:spcPts val="0"/>
                        </a:spcAft>
                      </a:pPr>
                      <a:r>
                        <a:rPr lang="vi-VN" sz="3600" dirty="0">
                          <a:latin typeface="Arial" panose="020B0604020202020204" pitchFamily="34" charset="0"/>
                          <a:cs typeface="Arial" panose="020B0604020202020204" pitchFamily="34" charset="0"/>
                        </a:rPr>
                        <a:t> </a:t>
                      </a:r>
                      <a:endParaRPr lang="en-US" sz="3600" dirty="0">
                        <a:latin typeface="Arial" panose="020B0604020202020204" pitchFamily="34" charset="0"/>
                        <a:cs typeface="Arial" panose="020B0604020202020204" pitchFamily="34" charset="0"/>
                      </a:endParaRPr>
                    </a:p>
                  </a:txBody>
                  <a:tcPr marL="32870" marR="32870" marT="32870" marB="3287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00000"/>
                        </a:lnSpc>
                        <a:spcBef>
                          <a:spcPts val="0"/>
                        </a:spcBef>
                        <a:spcAft>
                          <a:spcPts val="0"/>
                        </a:spcAft>
                      </a:pPr>
                      <a:r>
                        <a:rPr lang="vi-VN" sz="3600" dirty="0">
                          <a:latin typeface="Arial" panose="020B0604020202020204" pitchFamily="34" charset="0"/>
                          <a:cs typeface="Arial" panose="020B0604020202020204" pitchFamily="34" charset="0"/>
                        </a:rPr>
                        <a:t> </a:t>
                      </a:r>
                      <a:endParaRPr lang="en-US" sz="3600" dirty="0">
                        <a:latin typeface="Arial" panose="020B0604020202020204" pitchFamily="34" charset="0"/>
                        <a:cs typeface="Arial" panose="020B0604020202020204" pitchFamily="34" charset="0"/>
                      </a:endParaRPr>
                    </a:p>
                  </a:txBody>
                  <a:tcPr marL="32870" marR="32870" marT="32870" marB="3287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30978630"/>
                  </a:ext>
                </a:extLst>
              </a:tr>
              <a:tr h="2226326">
                <a:tc vMerge="1">
                  <a:txBody>
                    <a:bodyPr/>
                    <a:lstStyle/>
                    <a:p>
                      <a:endParaRPr lang="en-US"/>
                    </a:p>
                  </a:txBody>
                  <a:tcPr/>
                </a:tc>
                <a:tc>
                  <a:txBody>
                    <a:bodyPr/>
                    <a:lstStyle/>
                    <a:p>
                      <a:pPr marL="0" marR="0" algn="ctr">
                        <a:lnSpc>
                          <a:spcPct val="100000"/>
                        </a:lnSpc>
                        <a:spcBef>
                          <a:spcPts val="0"/>
                        </a:spcBef>
                        <a:spcAft>
                          <a:spcPts val="0"/>
                        </a:spcAft>
                      </a:pPr>
                      <a:r>
                        <a:rPr lang="vi-VN" sz="3600" dirty="0">
                          <a:latin typeface="Arial" panose="020B0604020202020204" pitchFamily="34" charset="0"/>
                          <a:cs typeface="Arial" panose="020B0604020202020204" pitchFamily="34" charset="0"/>
                        </a:rPr>
                        <a:t>Thể bốn nhiễm</a:t>
                      </a:r>
                      <a:endParaRPr lang="en-US" sz="3600" dirty="0">
                        <a:latin typeface="Arial" panose="020B0604020202020204" pitchFamily="34" charset="0"/>
                        <a:cs typeface="Arial" panose="020B0604020202020204" pitchFamily="34" charset="0"/>
                      </a:endParaRPr>
                    </a:p>
                  </a:txBody>
                  <a:tcPr marL="32870" marR="32870" marT="32870" marB="3287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just">
                        <a:lnSpc>
                          <a:spcPct val="100000"/>
                        </a:lnSpc>
                        <a:spcBef>
                          <a:spcPts val="0"/>
                        </a:spcBef>
                        <a:spcAft>
                          <a:spcPts val="0"/>
                        </a:spcAft>
                      </a:pPr>
                      <a:r>
                        <a:rPr lang="vi-VN" sz="3600" dirty="0">
                          <a:latin typeface="Arial" panose="020B0604020202020204" pitchFamily="34" charset="0"/>
                          <a:cs typeface="Arial" panose="020B0604020202020204" pitchFamily="34" charset="0"/>
                        </a:rPr>
                        <a:t> </a:t>
                      </a:r>
                      <a:endParaRPr lang="en-US" sz="3600" dirty="0">
                        <a:latin typeface="Arial" panose="020B0604020202020204" pitchFamily="34" charset="0"/>
                        <a:cs typeface="Arial" panose="020B0604020202020204" pitchFamily="34" charset="0"/>
                      </a:endParaRPr>
                    </a:p>
                  </a:txBody>
                  <a:tcPr marL="32870" marR="32870" marT="32870" marB="3287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00000"/>
                        </a:lnSpc>
                        <a:spcBef>
                          <a:spcPts val="0"/>
                        </a:spcBef>
                        <a:spcAft>
                          <a:spcPts val="0"/>
                        </a:spcAft>
                      </a:pPr>
                      <a:r>
                        <a:rPr lang="vi-VN" sz="3600" dirty="0">
                          <a:latin typeface="Arial" panose="020B0604020202020204" pitchFamily="34" charset="0"/>
                          <a:cs typeface="Arial" panose="020B0604020202020204" pitchFamily="34" charset="0"/>
                        </a:rPr>
                        <a:t> </a:t>
                      </a:r>
                      <a:endParaRPr lang="en-US" sz="3600" dirty="0">
                        <a:latin typeface="Arial" panose="020B0604020202020204" pitchFamily="34" charset="0"/>
                        <a:cs typeface="Arial" panose="020B0604020202020204" pitchFamily="34" charset="0"/>
                      </a:endParaRPr>
                    </a:p>
                  </a:txBody>
                  <a:tcPr marL="32870" marR="32870" marT="32870" marB="3287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97056820"/>
                  </a:ext>
                </a:extLst>
              </a:tr>
            </a:tbl>
          </a:graphicData>
        </a:graphic>
      </p:graphicFrame>
      <p:sp>
        <p:nvSpPr>
          <p:cNvPr id="4" name="TextBox 3">
            <a:extLst>
              <a:ext uri="{FF2B5EF4-FFF2-40B4-BE49-F238E27FC236}">
                <a16:creationId xmlns:a16="http://schemas.microsoft.com/office/drawing/2014/main" id="{491D0161-0F35-DE84-9647-A826EBE72D80}"/>
              </a:ext>
            </a:extLst>
          </p:cNvPr>
          <p:cNvSpPr txBox="1"/>
          <p:nvPr/>
        </p:nvSpPr>
        <p:spPr>
          <a:xfrm>
            <a:off x="5334000" y="1333500"/>
            <a:ext cx="5486400" cy="1651671"/>
          </a:xfrm>
          <a:prstGeom prst="rect">
            <a:avLst/>
          </a:prstGeom>
          <a:noFill/>
        </p:spPr>
        <p:txBody>
          <a:bodyPr wrap="square">
            <a:spAutoFit/>
          </a:bodyPr>
          <a:lstStyle/>
          <a:p>
            <a:pPr algn="just">
              <a:lnSpc>
                <a:spcPct val="150000"/>
              </a:lnSpc>
            </a:pPr>
            <a:r>
              <a:rPr lang="vi-VN" sz="3600" dirty="0">
                <a:latin typeface="Arial" panose="020B0604020202020204" pitchFamily="34" charset="0"/>
                <a:cs typeface="Arial" panose="020B0604020202020204" pitchFamily="34" charset="0"/>
              </a:rPr>
              <a:t>Mất một </a:t>
            </a:r>
            <a:r>
              <a:rPr lang="en-US" sz="3600" dirty="0" err="1">
                <a:latin typeface="Arial" panose="020B0604020202020204" pitchFamily="34" charset="0"/>
                <a:cs typeface="Arial" panose="020B0604020202020204" pitchFamily="34" charset="0"/>
              </a:rPr>
              <a:t>nhiễm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sắc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thể</a:t>
            </a:r>
            <a:r>
              <a:rPr lang="vi-VN" sz="3600" dirty="0">
                <a:latin typeface="Arial" panose="020B0604020202020204" pitchFamily="34" charset="0"/>
                <a:cs typeface="Arial" panose="020B0604020202020204" pitchFamily="34" charset="0"/>
              </a:rPr>
              <a:t> trong cặp tương đồng.</a:t>
            </a:r>
            <a:endParaRPr lang="en-US" sz="36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DAACC6C6-D9F2-5AAC-2853-F283E98024D3}"/>
              </a:ext>
            </a:extLst>
          </p:cNvPr>
          <p:cNvSpPr txBox="1"/>
          <p:nvPr/>
        </p:nvSpPr>
        <p:spPr>
          <a:xfrm>
            <a:off x="10908287" y="1296931"/>
            <a:ext cx="7323424" cy="1754326"/>
          </a:xfrm>
          <a:prstGeom prst="rect">
            <a:avLst/>
          </a:prstGeom>
          <a:noFill/>
        </p:spPr>
        <p:txBody>
          <a:bodyPr wrap="square">
            <a:spAutoFit/>
          </a:bodyPr>
          <a:lstStyle/>
          <a:p>
            <a:pPr algn="just">
              <a:lnSpc>
                <a:spcPct val="150000"/>
              </a:lnSpc>
            </a:pPr>
            <a:r>
              <a:rPr lang="vi-VN" sz="3600" dirty="0">
                <a:latin typeface="Arial" panose="020B0604020202020204" pitchFamily="34" charset="0"/>
                <a:cs typeface="Arial" panose="020B0604020202020204" pitchFamily="34" charset="0"/>
              </a:rPr>
              <a:t>Người có hội chứng Turner (chỉ có 1 </a:t>
            </a:r>
            <a:r>
              <a:rPr lang="en-US" sz="3600" dirty="0" err="1">
                <a:latin typeface="Arial" panose="020B0604020202020204" pitchFamily="34" charset="0"/>
                <a:cs typeface="Arial" panose="020B0604020202020204" pitchFamily="34" charset="0"/>
              </a:rPr>
              <a:t>nhiễm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sắc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thể</a:t>
            </a:r>
            <a:r>
              <a:rPr lang="vi-VN" sz="3600" dirty="0">
                <a:latin typeface="Arial" panose="020B0604020202020204" pitchFamily="34" charset="0"/>
                <a:cs typeface="Arial" panose="020B0604020202020204" pitchFamily="34" charset="0"/>
              </a:rPr>
              <a:t> X, 2n</a:t>
            </a:r>
            <a:r>
              <a:rPr lang="en-US" sz="3600" dirty="0">
                <a:latin typeface="Arial" panose="020B0604020202020204" pitchFamily="34" charset="0"/>
                <a:cs typeface="Arial" panose="020B0604020202020204" pitchFamily="34" charset="0"/>
              </a:rPr>
              <a:t>-1</a:t>
            </a:r>
            <a:r>
              <a:rPr lang="vi-VN" sz="3600" dirty="0">
                <a:latin typeface="Arial" panose="020B0604020202020204" pitchFamily="34" charset="0"/>
                <a:cs typeface="Arial" panose="020B0604020202020204" pitchFamily="34" charset="0"/>
              </a:rPr>
              <a:t> = 45).</a:t>
            </a:r>
            <a:endParaRPr lang="en-US" sz="36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642E781F-794D-42CD-DC35-22BDDBC9A120}"/>
              </a:ext>
            </a:extLst>
          </p:cNvPr>
          <p:cNvSpPr txBox="1"/>
          <p:nvPr/>
        </p:nvSpPr>
        <p:spPr>
          <a:xfrm>
            <a:off x="5334000" y="3695701"/>
            <a:ext cx="5486400" cy="1651671"/>
          </a:xfrm>
          <a:prstGeom prst="rect">
            <a:avLst/>
          </a:prstGeom>
          <a:noFill/>
        </p:spPr>
        <p:txBody>
          <a:bodyPr wrap="square">
            <a:spAutoFit/>
          </a:bodyPr>
          <a:lstStyle/>
          <a:p>
            <a:pPr algn="just">
              <a:lnSpc>
                <a:spcPct val="150000"/>
              </a:lnSpc>
            </a:pPr>
            <a:r>
              <a:rPr lang="vi-VN" sz="3600" dirty="0">
                <a:latin typeface="Arial" panose="020B0604020202020204" pitchFamily="34" charset="0"/>
                <a:cs typeface="Arial" panose="020B0604020202020204" pitchFamily="34" charset="0"/>
              </a:rPr>
              <a:t>Mất hai </a:t>
            </a:r>
            <a:r>
              <a:rPr lang="en-US" sz="3600" dirty="0" err="1">
                <a:latin typeface="Arial" panose="020B0604020202020204" pitchFamily="34" charset="0"/>
                <a:cs typeface="Arial" panose="020B0604020202020204" pitchFamily="34" charset="0"/>
              </a:rPr>
              <a:t>nhiễm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sắc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thể</a:t>
            </a:r>
            <a:r>
              <a:rPr lang="vi-VN" sz="3600" dirty="0">
                <a:latin typeface="Arial" panose="020B0604020202020204" pitchFamily="34" charset="0"/>
                <a:cs typeface="Arial" panose="020B0604020202020204" pitchFamily="34" charset="0"/>
              </a:rPr>
              <a:t> trong cặp tương đồng.</a:t>
            </a:r>
            <a:endParaRPr lang="en-US" sz="36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7CA2E2B2-10A2-6A64-6261-198D8EA1A503}"/>
              </a:ext>
            </a:extLst>
          </p:cNvPr>
          <p:cNvSpPr txBox="1"/>
          <p:nvPr/>
        </p:nvSpPr>
        <p:spPr>
          <a:xfrm>
            <a:off x="11147278" y="3695700"/>
            <a:ext cx="6845443" cy="1754326"/>
          </a:xfrm>
          <a:prstGeom prst="rect">
            <a:avLst/>
          </a:prstGeom>
          <a:noFill/>
        </p:spPr>
        <p:txBody>
          <a:bodyPr wrap="square">
            <a:spAutoFit/>
          </a:bodyPr>
          <a:lstStyle/>
          <a:p>
            <a:pPr algn="just">
              <a:lnSpc>
                <a:spcPct val="150000"/>
              </a:lnSpc>
            </a:pPr>
            <a:r>
              <a:rPr lang="vi-VN" sz="3600" dirty="0">
                <a:latin typeface="Arial" panose="020B0604020202020204" pitchFamily="34" charset="0"/>
                <a:cs typeface="Arial" panose="020B0604020202020204" pitchFamily="34" charset="0"/>
              </a:rPr>
              <a:t>Cây yến mạch có 40 </a:t>
            </a:r>
            <a:r>
              <a:rPr lang="en-US" sz="3600" dirty="0" err="1">
                <a:latin typeface="Arial" panose="020B0604020202020204" pitchFamily="34" charset="0"/>
                <a:cs typeface="Arial" panose="020B0604020202020204" pitchFamily="34" charset="0"/>
              </a:rPr>
              <a:t>nhiễm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sắc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thể</a:t>
            </a:r>
            <a:r>
              <a:rPr lang="vi-VN" sz="3600" dirty="0">
                <a:latin typeface="Arial" panose="020B0604020202020204" pitchFamily="34" charset="0"/>
                <a:cs typeface="Arial" panose="020B0604020202020204" pitchFamily="34" charset="0"/>
              </a:rPr>
              <a:t> (2n</a:t>
            </a:r>
            <a:r>
              <a:rPr lang="en-US" sz="3600" dirty="0">
                <a:latin typeface="Arial" panose="020B0604020202020204" pitchFamily="34" charset="0"/>
                <a:cs typeface="Arial" panose="020B0604020202020204" pitchFamily="34" charset="0"/>
              </a:rPr>
              <a:t>-2</a:t>
            </a:r>
            <a:r>
              <a:rPr lang="vi-VN" sz="3600" dirty="0">
                <a:latin typeface="Arial" panose="020B0604020202020204" pitchFamily="34" charset="0"/>
                <a:cs typeface="Arial" panose="020B0604020202020204" pitchFamily="34" charset="0"/>
              </a:rPr>
              <a:t> = 40).</a:t>
            </a:r>
            <a:endParaRPr lang="en-US" sz="36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E0B4EDC4-C92A-BA40-E20D-5C35C9B8CFC9}"/>
              </a:ext>
            </a:extLst>
          </p:cNvPr>
          <p:cNvSpPr txBox="1"/>
          <p:nvPr/>
        </p:nvSpPr>
        <p:spPr>
          <a:xfrm>
            <a:off x="5334000" y="6057901"/>
            <a:ext cx="5486400" cy="1651671"/>
          </a:xfrm>
          <a:prstGeom prst="rect">
            <a:avLst/>
          </a:prstGeom>
          <a:noFill/>
        </p:spPr>
        <p:txBody>
          <a:bodyPr wrap="square">
            <a:spAutoFit/>
          </a:bodyPr>
          <a:lstStyle/>
          <a:p>
            <a:pPr algn="just">
              <a:lnSpc>
                <a:spcPct val="150000"/>
              </a:lnSpc>
            </a:pPr>
            <a:r>
              <a:rPr lang="en-US" sz="3600" dirty="0" err="1">
                <a:latin typeface="Arial" panose="020B0604020202020204" pitchFamily="34" charset="0"/>
                <a:cs typeface="Arial" panose="020B0604020202020204" pitchFamily="34" charset="0"/>
              </a:rPr>
              <a:t>Thêm</a:t>
            </a:r>
            <a:r>
              <a:rPr lang="en-US" sz="3600" dirty="0">
                <a:latin typeface="Arial" panose="020B0604020202020204" pitchFamily="34" charset="0"/>
                <a:cs typeface="Arial" panose="020B0604020202020204" pitchFamily="34" charset="0"/>
              </a:rPr>
              <a:t> 1 </a:t>
            </a:r>
            <a:r>
              <a:rPr lang="en-US" sz="3600" dirty="0" err="1">
                <a:latin typeface="Arial" panose="020B0604020202020204" pitchFamily="34" charset="0"/>
                <a:cs typeface="Arial" panose="020B0604020202020204" pitchFamily="34" charset="0"/>
              </a:rPr>
              <a:t>nhiễm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sắc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thể</a:t>
            </a:r>
            <a:r>
              <a:rPr lang="vi-VN"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vào</a:t>
            </a:r>
            <a:r>
              <a:rPr lang="vi-VN" sz="3600" dirty="0">
                <a:latin typeface="Arial" panose="020B0604020202020204" pitchFamily="34" charset="0"/>
                <a:cs typeface="Arial" panose="020B0604020202020204" pitchFamily="34" charset="0"/>
              </a:rPr>
              <a:t> cặp tương đồng.</a:t>
            </a:r>
            <a:endParaRPr lang="en-US" sz="36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A005BF3E-A171-DE98-2EBD-DAF1787AF6DC}"/>
              </a:ext>
            </a:extLst>
          </p:cNvPr>
          <p:cNvSpPr txBox="1"/>
          <p:nvPr/>
        </p:nvSpPr>
        <p:spPr>
          <a:xfrm>
            <a:off x="10918678" y="6006573"/>
            <a:ext cx="7369322" cy="1754326"/>
          </a:xfrm>
          <a:prstGeom prst="rect">
            <a:avLst/>
          </a:prstGeom>
          <a:noFill/>
        </p:spPr>
        <p:txBody>
          <a:bodyPr wrap="square">
            <a:spAutoFit/>
          </a:bodyPr>
          <a:lstStyle/>
          <a:p>
            <a:pPr algn="just">
              <a:lnSpc>
                <a:spcPct val="150000"/>
              </a:lnSpc>
            </a:pPr>
            <a:r>
              <a:rPr lang="vi-VN" sz="3600" dirty="0">
                <a:latin typeface="Arial" panose="020B0604020202020204" pitchFamily="34" charset="0"/>
                <a:cs typeface="Arial" panose="020B0604020202020204" pitchFamily="34" charset="0"/>
              </a:rPr>
              <a:t>Người có hội chứng Down (</a:t>
            </a:r>
            <a:r>
              <a:rPr lang="en-US" sz="3600" dirty="0">
                <a:latin typeface="Arial" panose="020B0604020202020204" pitchFamily="34" charset="0"/>
                <a:cs typeface="Arial" panose="020B0604020202020204" pitchFamily="34" charset="0"/>
              </a:rPr>
              <a:t>3</a:t>
            </a:r>
            <a:r>
              <a:rPr lang="vi-VN"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nhiễm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sắc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thể</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số 21).</a:t>
            </a:r>
            <a:r>
              <a:rPr lang="en-US" sz="3600" dirty="0">
                <a:latin typeface="Arial" panose="020B0604020202020204" pitchFamily="34" charset="0"/>
                <a:cs typeface="Arial" panose="020B0604020202020204" pitchFamily="34" charset="0"/>
              </a:rPr>
              <a:t> (2n+1 = 47)</a:t>
            </a:r>
          </a:p>
        </p:txBody>
      </p:sp>
      <p:sp>
        <p:nvSpPr>
          <p:cNvPr id="11" name="TextBox 10">
            <a:extLst>
              <a:ext uri="{FF2B5EF4-FFF2-40B4-BE49-F238E27FC236}">
                <a16:creationId xmlns:a16="http://schemas.microsoft.com/office/drawing/2014/main" id="{646F484A-3CE6-D915-2113-36BA4294F528}"/>
              </a:ext>
            </a:extLst>
          </p:cNvPr>
          <p:cNvSpPr txBox="1"/>
          <p:nvPr/>
        </p:nvSpPr>
        <p:spPr>
          <a:xfrm>
            <a:off x="5334000" y="8215745"/>
            <a:ext cx="5486400" cy="1651671"/>
          </a:xfrm>
          <a:prstGeom prst="rect">
            <a:avLst/>
          </a:prstGeom>
          <a:noFill/>
        </p:spPr>
        <p:txBody>
          <a:bodyPr wrap="square">
            <a:spAutoFit/>
          </a:bodyPr>
          <a:lstStyle/>
          <a:p>
            <a:pPr algn="just">
              <a:lnSpc>
                <a:spcPct val="150000"/>
              </a:lnSpc>
            </a:pPr>
            <a:r>
              <a:rPr lang="en-US" sz="3600" dirty="0" err="1">
                <a:latin typeface="Arial" panose="020B0604020202020204" pitchFamily="34" charset="0"/>
                <a:cs typeface="Arial" panose="020B0604020202020204" pitchFamily="34" charset="0"/>
              </a:rPr>
              <a:t>Thêm</a:t>
            </a:r>
            <a:r>
              <a:rPr lang="en-US" sz="3600" dirty="0">
                <a:latin typeface="Arial" panose="020B0604020202020204" pitchFamily="34" charset="0"/>
                <a:cs typeface="Arial" panose="020B0604020202020204" pitchFamily="34" charset="0"/>
              </a:rPr>
              <a:t> 2 </a:t>
            </a:r>
            <a:r>
              <a:rPr lang="en-US" sz="3600" dirty="0" err="1">
                <a:latin typeface="Arial" panose="020B0604020202020204" pitchFamily="34" charset="0"/>
                <a:cs typeface="Arial" panose="020B0604020202020204" pitchFamily="34" charset="0"/>
              </a:rPr>
              <a:t>nhiễm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sắc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thể</a:t>
            </a:r>
            <a:r>
              <a:rPr lang="vi-VN"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vào</a:t>
            </a:r>
            <a:r>
              <a:rPr lang="vi-VN" sz="3600" dirty="0">
                <a:latin typeface="Arial" panose="020B0604020202020204" pitchFamily="34" charset="0"/>
                <a:cs typeface="Arial" panose="020B0604020202020204" pitchFamily="34" charset="0"/>
              </a:rPr>
              <a:t> cặp tương đồng.</a:t>
            </a:r>
            <a:endParaRPr lang="en-US" sz="360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CB7AFB87-90E7-F96B-823B-AE0C26913E35}"/>
              </a:ext>
            </a:extLst>
          </p:cNvPr>
          <p:cNvSpPr txBox="1"/>
          <p:nvPr/>
        </p:nvSpPr>
        <p:spPr>
          <a:xfrm>
            <a:off x="11126497" y="8208334"/>
            <a:ext cx="7017327" cy="1651671"/>
          </a:xfrm>
          <a:prstGeom prst="rect">
            <a:avLst/>
          </a:prstGeom>
          <a:noFill/>
        </p:spPr>
        <p:txBody>
          <a:bodyPr wrap="square">
            <a:spAutoFit/>
          </a:bodyPr>
          <a:lstStyle/>
          <a:p>
            <a:pPr algn="just">
              <a:lnSpc>
                <a:spcPct val="150000"/>
              </a:lnSpc>
            </a:pPr>
            <a:r>
              <a:rPr lang="vi-VN" sz="3600" dirty="0">
                <a:latin typeface="Arial" panose="020B0604020202020204" pitchFamily="34" charset="0"/>
                <a:cs typeface="Arial" panose="020B0604020202020204" pitchFamily="34" charset="0"/>
              </a:rPr>
              <a:t>Người có hội chứng Klinefelter (</a:t>
            </a:r>
            <a:r>
              <a:rPr lang="en-US" sz="3600" dirty="0">
                <a:latin typeface="Arial" panose="020B0604020202020204" pitchFamily="34" charset="0"/>
                <a:cs typeface="Arial" panose="020B0604020202020204" pitchFamily="34" charset="0"/>
              </a:rPr>
              <a:t>4 </a:t>
            </a:r>
            <a:r>
              <a:rPr lang="en-US" sz="3600" dirty="0" err="1">
                <a:latin typeface="Arial" panose="020B0604020202020204" pitchFamily="34" charset="0"/>
                <a:cs typeface="Arial" panose="020B0604020202020204" pitchFamily="34" charset="0"/>
              </a:rPr>
              <a:t>nhiễm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sắc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thể</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giới tính XXXY).</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3249665"/>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P spid="10" grpId="0"/>
      <p:bldP spid="11"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4A57DE9-C972-BEF7-CFBB-EA736E0671E7}"/>
              </a:ext>
            </a:extLst>
          </p:cNvPr>
          <p:cNvGrpSpPr/>
          <p:nvPr/>
        </p:nvGrpSpPr>
        <p:grpSpPr>
          <a:xfrm>
            <a:off x="562004" y="952500"/>
            <a:ext cx="11138357" cy="7790764"/>
            <a:chOff x="533400" y="1104900"/>
            <a:chExt cx="11138357" cy="7790764"/>
          </a:xfrm>
        </p:grpSpPr>
        <p:pic>
          <p:nvPicPr>
            <p:cNvPr id="7" name="Picture 6">
              <a:extLst>
                <a:ext uri="{FF2B5EF4-FFF2-40B4-BE49-F238E27FC236}">
                  <a16:creationId xmlns:a16="http://schemas.microsoft.com/office/drawing/2014/main" id="{4427081D-374C-6AF3-C9E0-6B5ACD0992BD}"/>
                </a:ext>
              </a:extLst>
            </p:cNvPr>
            <p:cNvPicPr>
              <a:picLocks noChangeAspect="1"/>
            </p:cNvPicPr>
            <p:nvPr/>
          </p:nvPicPr>
          <p:blipFill>
            <a:blip r:embed="rId2"/>
            <a:stretch>
              <a:fillRect/>
            </a:stretch>
          </p:blipFill>
          <p:spPr>
            <a:xfrm>
              <a:off x="533400" y="1104900"/>
              <a:ext cx="11138357" cy="6803726"/>
            </a:xfrm>
            <a:prstGeom prst="rect">
              <a:avLst/>
            </a:prstGeom>
          </p:spPr>
        </p:pic>
        <p:sp>
          <p:nvSpPr>
            <p:cNvPr id="8" name="TextBox 7">
              <a:extLst>
                <a:ext uri="{FF2B5EF4-FFF2-40B4-BE49-F238E27FC236}">
                  <a16:creationId xmlns:a16="http://schemas.microsoft.com/office/drawing/2014/main" id="{63A5B488-0214-26F1-3C57-AB30601109DA}"/>
                </a:ext>
              </a:extLst>
            </p:cNvPr>
            <p:cNvSpPr txBox="1"/>
            <p:nvPr/>
          </p:nvSpPr>
          <p:spPr>
            <a:xfrm>
              <a:off x="3245078" y="8249333"/>
              <a:ext cx="5715000" cy="646331"/>
            </a:xfrm>
            <a:prstGeom prst="rect">
              <a:avLst/>
            </a:prstGeom>
            <a:noFill/>
          </p:spPr>
          <p:txBody>
            <a:bodyPr wrap="square" rtlCol="0">
              <a:spAutoFit/>
            </a:bodyPr>
            <a:lstStyle/>
            <a:p>
              <a:pPr algn="ctr"/>
              <a:r>
                <a:rPr lang="en-US" sz="3600" i="1" dirty="0" err="1">
                  <a:latin typeface="Arial" panose="020B0604020202020204" pitchFamily="34" charset="0"/>
                  <a:cs typeface="Arial" panose="020B0604020202020204" pitchFamily="34" charset="0"/>
                </a:rPr>
                <a:t>Hội</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chứng</a:t>
              </a:r>
              <a:r>
                <a:rPr lang="en-US" sz="3600" i="1" dirty="0">
                  <a:latin typeface="Arial" panose="020B0604020202020204" pitchFamily="34" charset="0"/>
                  <a:cs typeface="Arial" panose="020B0604020202020204" pitchFamily="34" charset="0"/>
                </a:rPr>
                <a:t> Turner</a:t>
              </a:r>
            </a:p>
          </p:txBody>
        </p:sp>
      </p:grpSp>
      <p:grpSp>
        <p:nvGrpSpPr>
          <p:cNvPr id="15" name="Group 14">
            <a:extLst>
              <a:ext uri="{FF2B5EF4-FFF2-40B4-BE49-F238E27FC236}">
                <a16:creationId xmlns:a16="http://schemas.microsoft.com/office/drawing/2014/main" id="{D44C42C0-1B1D-BC92-39A4-6ADB9A14CE0E}"/>
              </a:ext>
            </a:extLst>
          </p:cNvPr>
          <p:cNvGrpSpPr/>
          <p:nvPr/>
        </p:nvGrpSpPr>
        <p:grpSpPr>
          <a:xfrm>
            <a:off x="12212881" y="942109"/>
            <a:ext cx="5715000" cy="8729646"/>
            <a:chOff x="12212881" y="942109"/>
            <a:chExt cx="5715000" cy="8729646"/>
          </a:xfrm>
        </p:grpSpPr>
        <p:pic>
          <p:nvPicPr>
            <p:cNvPr id="13" name="Picture 12">
              <a:extLst>
                <a:ext uri="{FF2B5EF4-FFF2-40B4-BE49-F238E27FC236}">
                  <a16:creationId xmlns:a16="http://schemas.microsoft.com/office/drawing/2014/main" id="{7E817D5D-3F3C-D3AD-6A7B-BC2B04AC3C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1668518" y="2075191"/>
              <a:ext cx="6803726" cy="4537562"/>
            </a:xfrm>
            <a:prstGeom prst="rect">
              <a:avLst/>
            </a:prstGeom>
          </p:spPr>
        </p:pic>
        <p:sp>
          <p:nvSpPr>
            <p:cNvPr id="14" name="TextBox 13">
              <a:extLst>
                <a:ext uri="{FF2B5EF4-FFF2-40B4-BE49-F238E27FC236}">
                  <a16:creationId xmlns:a16="http://schemas.microsoft.com/office/drawing/2014/main" id="{80DAE90B-DF04-9D5E-BD67-FAB84125A116}"/>
                </a:ext>
              </a:extLst>
            </p:cNvPr>
            <p:cNvSpPr txBox="1"/>
            <p:nvPr/>
          </p:nvSpPr>
          <p:spPr>
            <a:xfrm>
              <a:off x="12212881" y="7917429"/>
              <a:ext cx="5715000" cy="1754326"/>
            </a:xfrm>
            <a:prstGeom prst="rect">
              <a:avLst/>
            </a:prstGeom>
            <a:noFill/>
          </p:spPr>
          <p:txBody>
            <a:bodyPr wrap="square" rtlCol="0">
              <a:spAutoFit/>
            </a:bodyPr>
            <a:lstStyle/>
            <a:p>
              <a:pPr algn="ctr">
                <a:lnSpc>
                  <a:spcPct val="150000"/>
                </a:lnSpc>
              </a:pPr>
              <a:r>
                <a:rPr lang="vi-VN" sz="3600" i="1" dirty="0">
                  <a:effectLst/>
                  <a:latin typeface="Arial" panose="020B0604020202020204" pitchFamily="34" charset="0"/>
                  <a:ea typeface="Times New Roman" panose="02020603050405020304" pitchFamily="18" charset="0"/>
                  <a:cs typeface="Arial" panose="020B0604020202020204" pitchFamily="34" charset="0"/>
                </a:rPr>
                <a:t>Cây yến mạch có 40 NST (2n</a:t>
              </a:r>
              <a:r>
                <a:rPr lang="en-US" sz="3600" i="1" dirty="0">
                  <a:effectLst/>
                  <a:latin typeface="Arial" panose="020B0604020202020204" pitchFamily="34" charset="0"/>
                  <a:ea typeface="Times New Roman" panose="02020603050405020304" pitchFamily="18" charset="0"/>
                  <a:cs typeface="Arial" panose="020B0604020202020204" pitchFamily="34" charset="0"/>
                </a:rPr>
                <a:t> -2</a:t>
              </a:r>
              <a:r>
                <a:rPr lang="vi-VN" sz="3600" i="1" dirty="0">
                  <a:effectLst/>
                  <a:latin typeface="Arial" panose="020B0604020202020204" pitchFamily="34" charset="0"/>
                  <a:ea typeface="Times New Roman" panose="02020603050405020304" pitchFamily="18" charset="0"/>
                  <a:cs typeface="Arial" panose="020B0604020202020204" pitchFamily="34" charset="0"/>
                </a:rPr>
                <a:t> = 40).</a:t>
              </a:r>
              <a:endParaRPr lang="en-US" sz="3600" i="1"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95061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EA931227-C14E-DA96-6E46-8E8DFAADB68B}"/>
              </a:ext>
            </a:extLst>
          </p:cNvPr>
          <p:cNvGraphicFramePr>
            <a:graphicFrameLocks noGrp="1"/>
          </p:cNvGraphicFramePr>
          <p:nvPr>
            <p:extLst>
              <p:ext uri="{D42A27DB-BD31-4B8C-83A1-F6EECF244321}">
                <p14:modId xmlns:p14="http://schemas.microsoft.com/office/powerpoint/2010/main" val="1823315257"/>
              </p:ext>
            </p:extLst>
          </p:nvPr>
        </p:nvGraphicFramePr>
        <p:xfrm>
          <a:off x="0" y="-20782"/>
          <a:ext cx="18287999" cy="5855130"/>
        </p:xfrm>
        <a:graphic>
          <a:graphicData uri="http://schemas.openxmlformats.org/drawingml/2006/table">
            <a:tbl>
              <a:tblPr/>
              <a:tblGrid>
                <a:gridCol w="1524000">
                  <a:extLst>
                    <a:ext uri="{9D8B030D-6E8A-4147-A177-3AD203B41FA5}">
                      <a16:colId xmlns:a16="http://schemas.microsoft.com/office/drawing/2014/main" val="2170885845"/>
                    </a:ext>
                  </a:extLst>
                </a:gridCol>
                <a:gridCol w="2971800">
                  <a:extLst>
                    <a:ext uri="{9D8B030D-6E8A-4147-A177-3AD203B41FA5}">
                      <a16:colId xmlns:a16="http://schemas.microsoft.com/office/drawing/2014/main" val="2159657786"/>
                    </a:ext>
                  </a:extLst>
                </a:gridCol>
                <a:gridCol w="7162800">
                  <a:extLst>
                    <a:ext uri="{9D8B030D-6E8A-4147-A177-3AD203B41FA5}">
                      <a16:colId xmlns:a16="http://schemas.microsoft.com/office/drawing/2014/main" val="1600386270"/>
                    </a:ext>
                  </a:extLst>
                </a:gridCol>
                <a:gridCol w="6629399">
                  <a:extLst>
                    <a:ext uri="{9D8B030D-6E8A-4147-A177-3AD203B41FA5}">
                      <a16:colId xmlns:a16="http://schemas.microsoft.com/office/drawing/2014/main" val="2367779506"/>
                    </a:ext>
                  </a:extLst>
                </a:gridCol>
              </a:tblGrid>
              <a:tr h="1159105">
                <a:tc gridSpan="2">
                  <a:txBody>
                    <a:bodyPr/>
                    <a:lstStyle/>
                    <a:p>
                      <a:pPr marL="0" marR="0" algn="ctr">
                        <a:lnSpc>
                          <a:spcPct val="100000"/>
                        </a:lnSpc>
                        <a:spcBef>
                          <a:spcPts val="0"/>
                        </a:spcBef>
                        <a:spcAft>
                          <a:spcPts val="0"/>
                        </a:spcAft>
                      </a:pPr>
                      <a:r>
                        <a:rPr lang="vi-VN" sz="3600" b="1" dirty="0">
                          <a:solidFill>
                            <a:schemeClr val="bg1"/>
                          </a:solidFill>
                          <a:latin typeface="Arial" panose="020B0604020202020204" pitchFamily="34" charset="0"/>
                          <a:cs typeface="Arial" panose="020B0604020202020204" pitchFamily="34" charset="0"/>
                        </a:rPr>
                        <a:t>Dạng đột biến</a:t>
                      </a:r>
                      <a:endParaRPr lang="en-US" sz="3600" b="1" dirty="0">
                        <a:solidFill>
                          <a:schemeClr val="bg1"/>
                        </a:solidFill>
                        <a:latin typeface="Arial" panose="020B0604020202020204" pitchFamily="34" charset="0"/>
                        <a:cs typeface="Arial" panose="020B0604020202020204" pitchFamily="34" charset="0"/>
                      </a:endParaRPr>
                    </a:p>
                  </a:txBody>
                  <a:tcPr marL="32870" marR="32870" marT="32870" marB="3287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5"/>
                    </a:solidFill>
                  </a:tcPr>
                </a:tc>
                <a:tc hMerge="1">
                  <a:txBody>
                    <a:bodyPr/>
                    <a:lstStyle/>
                    <a:p>
                      <a:endParaRPr lang="en-US"/>
                    </a:p>
                  </a:txBody>
                  <a:tcPr/>
                </a:tc>
                <a:tc>
                  <a:txBody>
                    <a:bodyPr/>
                    <a:lstStyle/>
                    <a:p>
                      <a:pPr marL="0" marR="0" algn="ctr">
                        <a:lnSpc>
                          <a:spcPct val="100000"/>
                        </a:lnSpc>
                        <a:spcBef>
                          <a:spcPts val="0"/>
                        </a:spcBef>
                        <a:spcAft>
                          <a:spcPts val="0"/>
                        </a:spcAft>
                      </a:pPr>
                      <a:r>
                        <a:rPr lang="vi-VN" sz="3600" b="1" dirty="0">
                          <a:solidFill>
                            <a:schemeClr val="bg1"/>
                          </a:solidFill>
                          <a:latin typeface="Arial" panose="020B0604020202020204" pitchFamily="34" charset="0"/>
                          <a:cs typeface="Arial" panose="020B0604020202020204" pitchFamily="34" charset="0"/>
                        </a:rPr>
                        <a:t>Đặc điểm</a:t>
                      </a:r>
                      <a:endParaRPr lang="en-US" sz="3600" b="1" dirty="0">
                        <a:solidFill>
                          <a:schemeClr val="bg1"/>
                        </a:solidFill>
                        <a:latin typeface="Arial" panose="020B0604020202020204" pitchFamily="34" charset="0"/>
                        <a:cs typeface="Arial" panose="020B0604020202020204" pitchFamily="34" charset="0"/>
                      </a:endParaRPr>
                    </a:p>
                  </a:txBody>
                  <a:tcPr marL="32870" marR="32870" marT="32870" marB="3287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5"/>
                    </a:solidFill>
                  </a:tcPr>
                </a:tc>
                <a:tc>
                  <a:txBody>
                    <a:bodyPr/>
                    <a:lstStyle/>
                    <a:p>
                      <a:pPr marL="0" marR="0" algn="ctr">
                        <a:lnSpc>
                          <a:spcPct val="100000"/>
                        </a:lnSpc>
                        <a:spcBef>
                          <a:spcPts val="0"/>
                        </a:spcBef>
                        <a:spcAft>
                          <a:spcPts val="0"/>
                        </a:spcAft>
                      </a:pPr>
                      <a:r>
                        <a:rPr lang="vi-VN" sz="3600" b="1" dirty="0">
                          <a:solidFill>
                            <a:schemeClr val="bg1"/>
                          </a:solidFill>
                          <a:latin typeface="Arial" panose="020B0604020202020204" pitchFamily="34" charset="0"/>
                          <a:cs typeface="Arial" panose="020B0604020202020204" pitchFamily="34" charset="0"/>
                        </a:rPr>
                        <a:t>Ví dụ</a:t>
                      </a:r>
                      <a:endParaRPr lang="en-US" sz="3600" b="1" dirty="0">
                        <a:solidFill>
                          <a:schemeClr val="bg1"/>
                        </a:solidFill>
                        <a:latin typeface="Arial" panose="020B0604020202020204" pitchFamily="34" charset="0"/>
                        <a:cs typeface="Arial" panose="020B0604020202020204" pitchFamily="34" charset="0"/>
                      </a:endParaRPr>
                    </a:p>
                  </a:txBody>
                  <a:tcPr marL="32870" marR="32870" marT="32870" marB="3287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5"/>
                    </a:solidFill>
                  </a:tcPr>
                </a:tc>
                <a:extLst>
                  <a:ext uri="{0D108BD9-81ED-4DB2-BD59-A6C34878D82A}">
                    <a16:rowId xmlns:a16="http://schemas.microsoft.com/office/drawing/2014/main" val="3811527543"/>
                  </a:ext>
                </a:extLst>
              </a:tr>
              <a:tr h="2226326">
                <a:tc rowSpan="2">
                  <a:txBody>
                    <a:bodyPr/>
                    <a:lstStyle/>
                    <a:p>
                      <a:pPr marL="0" marR="0" algn="ctr">
                        <a:lnSpc>
                          <a:spcPct val="150000"/>
                        </a:lnSpc>
                        <a:spcBef>
                          <a:spcPts val="0"/>
                        </a:spcBef>
                        <a:spcAft>
                          <a:spcPts val="0"/>
                        </a:spcAft>
                      </a:pPr>
                      <a:r>
                        <a:rPr lang="vi-VN" sz="3600" dirty="0">
                          <a:latin typeface="Arial" panose="020B0604020202020204" pitchFamily="34" charset="0"/>
                          <a:cs typeface="Arial" panose="020B0604020202020204" pitchFamily="34" charset="0"/>
                        </a:rPr>
                        <a:t>Đột biến </a:t>
                      </a:r>
                      <a:r>
                        <a:rPr lang="en-US" sz="3600" dirty="0" err="1">
                          <a:latin typeface="Arial" panose="020B0604020202020204" pitchFamily="34" charset="0"/>
                          <a:cs typeface="Arial" panose="020B0604020202020204" pitchFamily="34" charset="0"/>
                        </a:rPr>
                        <a:t>đa</a:t>
                      </a:r>
                      <a:r>
                        <a:rPr lang="en-US" sz="3600" dirty="0">
                          <a:latin typeface="Arial" panose="020B0604020202020204" pitchFamily="34" charset="0"/>
                          <a:cs typeface="Arial" panose="020B0604020202020204" pitchFamily="34" charset="0"/>
                        </a:rPr>
                        <a:t> </a:t>
                      </a:r>
                    </a:p>
                    <a:p>
                      <a:pPr marL="0" marR="0" algn="ctr">
                        <a:lnSpc>
                          <a:spcPct val="150000"/>
                        </a:lnSpc>
                        <a:spcBef>
                          <a:spcPts val="0"/>
                        </a:spcBef>
                        <a:spcAft>
                          <a:spcPts val="0"/>
                        </a:spcAft>
                      </a:pPr>
                      <a:r>
                        <a:rPr lang="en-US" sz="3600" dirty="0" err="1">
                          <a:latin typeface="Arial" panose="020B0604020202020204" pitchFamily="34" charset="0"/>
                          <a:cs typeface="Arial" panose="020B0604020202020204" pitchFamily="34" charset="0"/>
                        </a:rPr>
                        <a:t>bội</a:t>
                      </a:r>
                      <a:endParaRPr lang="en-US" sz="3600" dirty="0">
                        <a:latin typeface="Arial" panose="020B0604020202020204" pitchFamily="34" charset="0"/>
                        <a:cs typeface="Arial" panose="020B0604020202020204" pitchFamily="34" charset="0"/>
                      </a:endParaRPr>
                    </a:p>
                  </a:txBody>
                  <a:tcPr marL="32870" marR="32870" marT="32870" marB="3287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marR="0" algn="ctr">
                        <a:lnSpc>
                          <a:spcPct val="100000"/>
                        </a:lnSpc>
                        <a:spcBef>
                          <a:spcPts val="0"/>
                        </a:spcBef>
                        <a:spcAft>
                          <a:spcPts val="0"/>
                        </a:spcAft>
                      </a:pPr>
                      <a:r>
                        <a:rPr lang="en-US" sz="3600" dirty="0" err="1">
                          <a:latin typeface="Arial" panose="020B0604020202020204" pitchFamily="34" charset="0"/>
                          <a:cs typeface="Arial" panose="020B0604020202020204" pitchFamily="34" charset="0"/>
                        </a:rPr>
                        <a:t>Cùng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nguồn</a:t>
                      </a:r>
                      <a:endParaRPr lang="en-US" sz="3600" dirty="0">
                        <a:latin typeface="Arial" panose="020B0604020202020204" pitchFamily="34" charset="0"/>
                        <a:cs typeface="Arial" panose="020B0604020202020204" pitchFamily="34" charset="0"/>
                      </a:endParaRPr>
                    </a:p>
                  </a:txBody>
                  <a:tcPr marL="32870" marR="32870" marT="32870" marB="3287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just">
                        <a:lnSpc>
                          <a:spcPct val="100000"/>
                        </a:lnSpc>
                        <a:spcBef>
                          <a:spcPts val="0"/>
                        </a:spcBef>
                        <a:spcAft>
                          <a:spcPts val="0"/>
                        </a:spcAft>
                      </a:pPr>
                      <a:r>
                        <a:rPr lang="vi-VN" sz="3600" dirty="0">
                          <a:latin typeface="Arial" panose="020B0604020202020204" pitchFamily="34" charset="0"/>
                          <a:cs typeface="Arial" panose="020B0604020202020204" pitchFamily="34" charset="0"/>
                        </a:rPr>
                        <a:t> </a:t>
                      </a:r>
                      <a:endParaRPr lang="en-US" sz="3600" dirty="0">
                        <a:latin typeface="Arial" panose="020B0604020202020204" pitchFamily="34" charset="0"/>
                        <a:cs typeface="Arial" panose="020B0604020202020204" pitchFamily="34" charset="0"/>
                      </a:endParaRPr>
                    </a:p>
                  </a:txBody>
                  <a:tcPr marL="32870" marR="32870" marT="32870" marB="3287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00000"/>
                        </a:lnSpc>
                        <a:spcBef>
                          <a:spcPts val="0"/>
                        </a:spcBef>
                        <a:spcAft>
                          <a:spcPts val="0"/>
                        </a:spcAft>
                      </a:pPr>
                      <a:r>
                        <a:rPr lang="vi-VN" sz="3600">
                          <a:latin typeface="Arial" panose="020B0604020202020204" pitchFamily="34" charset="0"/>
                          <a:cs typeface="Arial" panose="020B0604020202020204" pitchFamily="34" charset="0"/>
                        </a:rPr>
                        <a:t> </a:t>
                      </a:r>
                      <a:endParaRPr lang="en-US" sz="3600">
                        <a:latin typeface="Arial" panose="020B0604020202020204" pitchFamily="34" charset="0"/>
                        <a:cs typeface="Arial" panose="020B0604020202020204" pitchFamily="34" charset="0"/>
                      </a:endParaRPr>
                    </a:p>
                  </a:txBody>
                  <a:tcPr marL="32870" marR="32870" marT="32870" marB="3287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25069640"/>
                  </a:ext>
                </a:extLst>
              </a:tr>
              <a:tr h="2469699">
                <a:tc vMerge="1">
                  <a:txBody>
                    <a:bodyPr/>
                    <a:lstStyle/>
                    <a:p>
                      <a:endParaRPr lang="en-US"/>
                    </a:p>
                  </a:txBody>
                  <a:tcPr/>
                </a:tc>
                <a:tc>
                  <a:txBody>
                    <a:bodyPr/>
                    <a:lstStyle/>
                    <a:p>
                      <a:pPr marL="0" marR="0" algn="ctr">
                        <a:lnSpc>
                          <a:spcPct val="100000"/>
                        </a:lnSpc>
                        <a:spcBef>
                          <a:spcPts val="0"/>
                        </a:spcBef>
                        <a:spcAft>
                          <a:spcPts val="0"/>
                        </a:spcAft>
                      </a:pPr>
                      <a:r>
                        <a:rPr lang="en-US" sz="3600" dirty="0" err="1">
                          <a:latin typeface="Arial" panose="020B0604020202020204" pitchFamily="34" charset="0"/>
                          <a:cs typeface="Arial" panose="020B0604020202020204" pitchFamily="34" charset="0"/>
                        </a:rPr>
                        <a:t>Khác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nguồn</a:t>
                      </a:r>
                      <a:endParaRPr lang="en-US" sz="3600" dirty="0">
                        <a:latin typeface="Arial" panose="020B0604020202020204" pitchFamily="34" charset="0"/>
                        <a:cs typeface="Arial" panose="020B0604020202020204" pitchFamily="34" charset="0"/>
                      </a:endParaRPr>
                    </a:p>
                  </a:txBody>
                  <a:tcPr marL="32870" marR="32870" marT="32870" marB="3287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just">
                        <a:lnSpc>
                          <a:spcPct val="100000"/>
                        </a:lnSpc>
                        <a:spcBef>
                          <a:spcPts val="0"/>
                        </a:spcBef>
                        <a:spcAft>
                          <a:spcPts val="0"/>
                        </a:spcAft>
                      </a:pPr>
                      <a:r>
                        <a:rPr lang="vi-VN" sz="3600" dirty="0">
                          <a:latin typeface="Arial" panose="020B0604020202020204" pitchFamily="34" charset="0"/>
                          <a:cs typeface="Arial" panose="020B0604020202020204" pitchFamily="34" charset="0"/>
                        </a:rPr>
                        <a:t> </a:t>
                      </a:r>
                      <a:endParaRPr lang="en-US" sz="3600" dirty="0">
                        <a:latin typeface="Arial" panose="020B0604020202020204" pitchFamily="34" charset="0"/>
                        <a:cs typeface="Arial" panose="020B0604020202020204" pitchFamily="34" charset="0"/>
                      </a:endParaRPr>
                    </a:p>
                  </a:txBody>
                  <a:tcPr marL="32870" marR="32870" marT="32870" marB="3287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00000"/>
                        </a:lnSpc>
                        <a:spcBef>
                          <a:spcPts val="0"/>
                        </a:spcBef>
                        <a:spcAft>
                          <a:spcPts val="0"/>
                        </a:spcAft>
                      </a:pPr>
                      <a:r>
                        <a:rPr lang="vi-VN" sz="3600" dirty="0">
                          <a:latin typeface="Arial" panose="020B0604020202020204" pitchFamily="34" charset="0"/>
                          <a:cs typeface="Arial" panose="020B0604020202020204" pitchFamily="34" charset="0"/>
                        </a:rPr>
                        <a:t> </a:t>
                      </a:r>
                      <a:endParaRPr lang="en-US" sz="3600" dirty="0">
                        <a:latin typeface="Arial" panose="020B0604020202020204" pitchFamily="34" charset="0"/>
                        <a:cs typeface="Arial" panose="020B0604020202020204" pitchFamily="34" charset="0"/>
                      </a:endParaRPr>
                    </a:p>
                  </a:txBody>
                  <a:tcPr marL="32870" marR="32870" marT="32870" marB="3287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24743580"/>
                  </a:ext>
                </a:extLst>
              </a:tr>
            </a:tbl>
          </a:graphicData>
        </a:graphic>
      </p:graphicFrame>
      <p:sp>
        <p:nvSpPr>
          <p:cNvPr id="4" name="TextBox 3">
            <a:extLst>
              <a:ext uri="{FF2B5EF4-FFF2-40B4-BE49-F238E27FC236}">
                <a16:creationId xmlns:a16="http://schemas.microsoft.com/office/drawing/2014/main" id="{37C33951-4473-9BA1-468D-E237482B0105}"/>
              </a:ext>
            </a:extLst>
          </p:cNvPr>
          <p:cNvSpPr txBox="1"/>
          <p:nvPr/>
        </p:nvSpPr>
        <p:spPr>
          <a:xfrm>
            <a:off x="4856017" y="1403892"/>
            <a:ext cx="6629400" cy="1651671"/>
          </a:xfrm>
          <a:prstGeom prst="rect">
            <a:avLst/>
          </a:prstGeom>
          <a:noFill/>
        </p:spPr>
        <p:txBody>
          <a:bodyPr wrap="square">
            <a:spAutoFit/>
          </a:bodyPr>
          <a:lstStyle/>
          <a:p>
            <a:pPr algn="just">
              <a:lnSpc>
                <a:spcPct val="150000"/>
              </a:lnSpc>
            </a:pPr>
            <a:r>
              <a:rPr lang="vi-VN" sz="3600" dirty="0">
                <a:latin typeface="Arial" panose="020B0604020202020204" pitchFamily="34" charset="0"/>
                <a:cs typeface="Arial" panose="020B0604020202020204" pitchFamily="34" charset="0"/>
              </a:rPr>
              <a:t>Sự tăng số lượng bộ </a:t>
            </a:r>
            <a:r>
              <a:rPr lang="en-US" sz="3600" dirty="0" err="1">
                <a:latin typeface="Arial" panose="020B0604020202020204" pitchFamily="34" charset="0"/>
                <a:cs typeface="Arial" panose="020B0604020202020204" pitchFamily="34" charset="0"/>
              </a:rPr>
              <a:t>nhiễm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sắc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thể</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đơn bội của cùng một loài.</a:t>
            </a:r>
            <a:endParaRPr lang="en-US" sz="36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40EF6B6-387F-359D-F0E0-26433EFE48CE}"/>
              </a:ext>
            </a:extLst>
          </p:cNvPr>
          <p:cNvSpPr txBox="1"/>
          <p:nvPr/>
        </p:nvSpPr>
        <p:spPr>
          <a:xfrm>
            <a:off x="4856017" y="3351681"/>
            <a:ext cx="6650182" cy="2585323"/>
          </a:xfrm>
          <a:prstGeom prst="rect">
            <a:avLst/>
          </a:prstGeom>
          <a:noFill/>
        </p:spPr>
        <p:txBody>
          <a:bodyPr wrap="square">
            <a:spAutoFit/>
          </a:bodyPr>
          <a:lstStyle/>
          <a:p>
            <a:pPr algn="just">
              <a:lnSpc>
                <a:spcPct val="150000"/>
              </a:lnSpc>
            </a:pPr>
            <a:r>
              <a:rPr lang="vi-VN" sz="3600" dirty="0">
                <a:latin typeface="Arial" panose="020B0604020202020204" pitchFamily="34" charset="0"/>
                <a:cs typeface="Arial" panose="020B0604020202020204" pitchFamily="34" charset="0"/>
              </a:rPr>
              <a:t>Sự tăng số lượng bộ </a:t>
            </a:r>
            <a:r>
              <a:rPr lang="en-US" sz="3600" dirty="0" err="1">
                <a:latin typeface="Arial" panose="020B0604020202020204" pitchFamily="34" charset="0"/>
                <a:cs typeface="Arial" panose="020B0604020202020204" pitchFamily="34" charset="0"/>
              </a:rPr>
              <a:t>nhiễm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sắc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thể</a:t>
            </a:r>
            <a:r>
              <a:rPr lang="vi-VN" sz="3600" dirty="0">
                <a:latin typeface="Arial" panose="020B0604020202020204" pitchFamily="34" charset="0"/>
                <a:cs typeface="Arial" panose="020B0604020202020204" pitchFamily="34" charset="0"/>
              </a:rPr>
              <a:t> từ các bộ </a:t>
            </a:r>
            <a:r>
              <a:rPr lang="en-US" sz="3600" dirty="0" err="1">
                <a:latin typeface="Arial" panose="020B0604020202020204" pitchFamily="34" charset="0"/>
                <a:cs typeface="Arial" panose="020B0604020202020204" pitchFamily="34" charset="0"/>
              </a:rPr>
              <a:t>nhiễm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sắc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thể</a:t>
            </a:r>
            <a:r>
              <a:rPr lang="vi-VN" sz="3600" dirty="0">
                <a:latin typeface="Arial" panose="020B0604020202020204" pitchFamily="34" charset="0"/>
                <a:cs typeface="Arial" panose="020B0604020202020204" pitchFamily="34" charset="0"/>
              </a:rPr>
              <a:t> của </a:t>
            </a:r>
            <a:r>
              <a:rPr lang="en-US" sz="3600" dirty="0">
                <a:latin typeface="Arial" panose="020B0604020202020204" pitchFamily="34" charset="0"/>
                <a:cs typeface="Arial" panose="020B0604020202020204" pitchFamily="34" charset="0"/>
              </a:rPr>
              <a:t>2 hay </a:t>
            </a:r>
            <a:r>
              <a:rPr lang="vi-VN" sz="3600" dirty="0">
                <a:latin typeface="Arial" panose="020B0604020202020204" pitchFamily="34" charset="0"/>
                <a:cs typeface="Arial" panose="020B0604020202020204" pitchFamily="34" charset="0"/>
              </a:rPr>
              <a:t>nhiều loài khác nhau.</a:t>
            </a:r>
            <a:endParaRPr lang="en-US" sz="36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DDA62B27-4DDF-56BA-3F4E-544618DF96E8}"/>
              </a:ext>
            </a:extLst>
          </p:cNvPr>
          <p:cNvSpPr txBox="1"/>
          <p:nvPr/>
        </p:nvSpPr>
        <p:spPr>
          <a:xfrm>
            <a:off x="11880273" y="1403892"/>
            <a:ext cx="5611091" cy="1754326"/>
          </a:xfrm>
          <a:prstGeom prst="rect">
            <a:avLst/>
          </a:prstGeom>
          <a:noFill/>
        </p:spPr>
        <p:txBody>
          <a:bodyPr wrap="square">
            <a:spAutoFit/>
          </a:bodyPr>
          <a:lstStyle/>
          <a:p>
            <a:pPr algn="just">
              <a:lnSpc>
                <a:spcPct val="150000"/>
              </a:lnSpc>
            </a:pPr>
            <a:r>
              <a:rPr lang="vi-VN" sz="3600" dirty="0">
                <a:effectLst/>
                <a:latin typeface="Arial" panose="020B0604020202020204" pitchFamily="34" charset="0"/>
                <a:ea typeface="Times New Roman" panose="02020603050405020304" pitchFamily="18" charset="0"/>
                <a:cs typeface="Arial" panose="020B0604020202020204" pitchFamily="34" charset="0"/>
              </a:rPr>
              <a:t>Cây chuối nhà (tam bội, 3</a:t>
            </a:r>
            <a:r>
              <a:rPr lang="en-US" sz="3600" dirty="0">
                <a:effectLst/>
                <a:latin typeface="Arial" panose="020B0604020202020204" pitchFamily="34" charset="0"/>
                <a:ea typeface="Times New Roman" panose="02020603050405020304" pitchFamily="18" charset="0"/>
                <a:cs typeface="Arial" panose="020B0604020202020204" pitchFamily="34" charset="0"/>
              </a:rPr>
              <a:t>n</a:t>
            </a:r>
            <a:r>
              <a:rPr lang="vi-VN" sz="3600" dirty="0">
                <a:effectLst/>
                <a:latin typeface="Arial" panose="020B0604020202020204" pitchFamily="34" charset="0"/>
                <a:ea typeface="Times New Roman" panose="02020603050405020304" pitchFamily="18" charset="0"/>
                <a:cs typeface="Arial" panose="020B0604020202020204" pitchFamily="34" charset="0"/>
              </a:rPr>
              <a:t> = 36).</a:t>
            </a:r>
            <a:endParaRPr lang="en-US" sz="36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1B4A14C7-AFEA-CE86-4580-567D7273ABF7}"/>
              </a:ext>
            </a:extLst>
          </p:cNvPr>
          <p:cNvSpPr txBox="1"/>
          <p:nvPr/>
        </p:nvSpPr>
        <p:spPr>
          <a:xfrm>
            <a:off x="11696699" y="3619120"/>
            <a:ext cx="6400799" cy="1754326"/>
          </a:xfrm>
          <a:prstGeom prst="rect">
            <a:avLst/>
          </a:prstGeom>
          <a:noFill/>
        </p:spPr>
        <p:txBody>
          <a:bodyPr wrap="square">
            <a:spAutoFit/>
          </a:bodyPr>
          <a:lstStyle/>
          <a:p>
            <a:pPr algn="just">
              <a:lnSpc>
                <a:spcPct val="150000"/>
              </a:lnSpc>
            </a:pPr>
            <a:r>
              <a:rPr lang="vi-VN" sz="3600" dirty="0">
                <a:effectLst/>
                <a:latin typeface="Arial" panose="020B0604020202020204" pitchFamily="34" charset="0"/>
                <a:ea typeface="Times New Roman" panose="02020603050405020304" pitchFamily="18" charset="0"/>
                <a:cs typeface="Arial" panose="020B0604020202020204" pitchFamily="34" charset="0"/>
              </a:rPr>
              <a:t>Cây lúa mì (Triticum aestivum) (lục bội, </a:t>
            </a:r>
            <a:r>
              <a:rPr lang="en-US" sz="3600" dirty="0">
                <a:effectLst/>
                <a:latin typeface="Arial" panose="020B0604020202020204" pitchFamily="34" charset="0"/>
                <a:ea typeface="Times New Roman" panose="02020603050405020304" pitchFamily="18" charset="0"/>
                <a:cs typeface="Arial" panose="020B0604020202020204" pitchFamily="34" charset="0"/>
              </a:rPr>
              <a:t>6n </a:t>
            </a:r>
            <a:r>
              <a:rPr lang="vi-VN" sz="3600" dirty="0">
                <a:effectLst/>
                <a:latin typeface="Arial" panose="020B0604020202020204" pitchFamily="34" charset="0"/>
                <a:ea typeface="Times New Roman" panose="02020603050405020304" pitchFamily="18" charset="0"/>
                <a:cs typeface="Arial" panose="020B0604020202020204" pitchFamily="34" charset="0"/>
              </a:rPr>
              <a:t>= 42).</a:t>
            </a:r>
            <a:endParaRPr lang="en-US" sz="3600"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E89EB4DE-9E7A-E35A-3F2A-9A889BEAE395}"/>
              </a:ext>
            </a:extLst>
          </p:cNvPr>
          <p:cNvPicPr>
            <a:picLocks noChangeAspect="1"/>
          </p:cNvPicPr>
          <p:nvPr/>
        </p:nvPicPr>
        <p:blipFill rotWithShape="1">
          <a:blip r:embed="rId2">
            <a:extLst>
              <a:ext uri="{28A0092B-C50C-407E-A947-70E740481C1C}">
                <a14:useLocalDpi xmlns:a14="http://schemas.microsoft.com/office/drawing/2010/main" val="0"/>
              </a:ext>
            </a:extLst>
          </a:blip>
          <a:srcRect t="12376"/>
          <a:stretch/>
        </p:blipFill>
        <p:spPr>
          <a:xfrm>
            <a:off x="1932708" y="6376238"/>
            <a:ext cx="6248400" cy="3910762"/>
          </a:xfrm>
          <a:prstGeom prst="round2SameRect">
            <a:avLst>
              <a:gd name="adj1" fmla="val 10822"/>
              <a:gd name="adj2" fmla="val 0"/>
            </a:avLst>
          </a:prstGeom>
        </p:spPr>
      </p:pic>
      <p:pic>
        <p:nvPicPr>
          <p:cNvPr id="11" name="Picture 10">
            <a:extLst>
              <a:ext uri="{FF2B5EF4-FFF2-40B4-BE49-F238E27FC236}">
                <a16:creationId xmlns:a16="http://schemas.microsoft.com/office/drawing/2014/main" id="{1AA0913F-3403-A8A4-E42B-EA7C6CF78A7F}"/>
              </a:ext>
            </a:extLst>
          </p:cNvPr>
          <p:cNvPicPr>
            <a:picLocks noChangeAspect="1"/>
          </p:cNvPicPr>
          <p:nvPr/>
        </p:nvPicPr>
        <p:blipFill>
          <a:blip r:embed="rId3" cstate="print">
            <a:extLst>
              <a:ext uri="{28A0092B-C50C-407E-A947-70E740481C1C}">
                <a14:useLocalDpi xmlns:a14="http://schemas.microsoft.com/office/drawing/2010/main" val="0"/>
              </a:ext>
            </a:extLst>
          </a:blip>
          <a:srcRect t="3059" b="3059"/>
          <a:stretch/>
        </p:blipFill>
        <p:spPr>
          <a:xfrm>
            <a:off x="9677400" y="6376238"/>
            <a:ext cx="6248400" cy="3910762"/>
          </a:xfrm>
          <a:prstGeom prst="round2SameRect">
            <a:avLst>
              <a:gd name="adj1" fmla="val 10822"/>
              <a:gd name="adj2" fmla="val 0"/>
            </a:avLst>
          </a:prstGeom>
        </p:spPr>
      </p:pic>
    </p:spTree>
    <p:extLst>
      <p:ext uri="{BB962C8B-B14F-4D97-AF65-F5344CB8AC3E}">
        <p14:creationId xmlns:p14="http://schemas.microsoft.com/office/powerpoint/2010/main" val="2590974335"/>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ABC136-A6F2-16B6-E561-499BFD1AB924}"/>
              </a:ext>
            </a:extLst>
          </p:cNvPr>
          <p:cNvSpPr/>
          <p:nvPr/>
        </p:nvSpPr>
        <p:spPr>
          <a:xfrm>
            <a:off x="0" y="0"/>
            <a:ext cx="18288000" cy="1333500"/>
          </a:xfrm>
          <a:prstGeom prst="rect">
            <a:avLst/>
          </a:prstGeom>
          <a:solidFill>
            <a:srgbClr val="F9D047"/>
          </a:solidFill>
          <a:ln>
            <a:solidFill>
              <a:srgbClr val="F9D0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tx1"/>
                </a:solidFill>
                <a:latin typeface="Arial" panose="020B0604020202020204" pitchFamily="34" charset="0"/>
                <a:cs typeface="Arial" panose="020B0604020202020204" pitchFamily="34" charset="0"/>
              </a:rPr>
              <a:t>2. C</a:t>
            </a:r>
            <a:r>
              <a:rPr lang="vi-VN" sz="4800" b="1" dirty="0">
                <a:solidFill>
                  <a:schemeClr val="tx1"/>
                </a:solidFill>
                <a:latin typeface="Arial" panose="020B0604020202020204" pitchFamily="34" charset="0"/>
                <a:cs typeface="Arial" panose="020B0604020202020204" pitchFamily="34" charset="0"/>
              </a:rPr>
              <a:t>ơ chế phát sinh đột biến số lượng nhiễm sắc thể</a:t>
            </a:r>
            <a:endParaRPr lang="en-US" sz="4800" b="1" dirty="0">
              <a:solidFill>
                <a:schemeClr val="tx1"/>
              </a:solidFill>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F6E74DD9-37B8-E50D-3242-C64FD96C0EC0}"/>
              </a:ext>
            </a:extLst>
          </p:cNvPr>
          <p:cNvGrpSpPr/>
          <p:nvPr/>
        </p:nvGrpSpPr>
        <p:grpSpPr>
          <a:xfrm>
            <a:off x="588339" y="1562100"/>
            <a:ext cx="16501719" cy="1849168"/>
            <a:chOff x="567081" y="1650216"/>
            <a:chExt cx="16501719" cy="1849168"/>
          </a:xfrm>
        </p:grpSpPr>
        <p:sp>
          <p:nvSpPr>
            <p:cNvPr id="4" name="TextBox 3">
              <a:extLst>
                <a:ext uri="{FF2B5EF4-FFF2-40B4-BE49-F238E27FC236}">
                  <a16:creationId xmlns:a16="http://schemas.microsoft.com/office/drawing/2014/main" id="{1E722700-026D-48ED-6B0A-7316E11F8DC3}"/>
                </a:ext>
              </a:extLst>
            </p:cNvPr>
            <p:cNvSpPr txBox="1"/>
            <p:nvPr/>
          </p:nvSpPr>
          <p:spPr>
            <a:xfrm>
              <a:off x="2286000" y="1674461"/>
              <a:ext cx="14782800" cy="1824923"/>
            </a:xfrm>
            <a:prstGeom prst="rect">
              <a:avLst/>
            </a:prstGeom>
            <a:noFill/>
          </p:spPr>
          <p:txBody>
            <a:bodyPr wrap="square">
              <a:spAutoFit/>
            </a:bodyPr>
            <a:lstStyle/>
            <a:p>
              <a:pPr algn="just">
                <a:lnSpc>
                  <a:spcPct val="150000"/>
                </a:lnSpc>
              </a:pPr>
              <a:r>
                <a:rPr lang="vi-VN" sz="4000" i="1" dirty="0">
                  <a:latin typeface="Arial" panose="020B0604020202020204" pitchFamily="34" charset="0"/>
                  <a:cs typeface="Arial" panose="020B0604020202020204" pitchFamily="34" charset="0"/>
                </a:rPr>
                <a:t>Quan sát hình 6.4 và mô tả cơ chế hình thành đột biến lệch bội, đột biến đa bội.</a:t>
              </a:r>
              <a:endParaRPr lang="en-US" sz="4000" i="1"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87A1B30E-A936-476F-3D63-DE452DD4FEE0}"/>
                </a:ext>
              </a:extLst>
            </p:cNvPr>
            <p:cNvPicPr>
              <a:picLocks noChangeAspect="1"/>
            </p:cNvPicPr>
            <p:nvPr/>
          </p:nvPicPr>
          <p:blipFill>
            <a:blip r:embed="rId2"/>
            <a:stretch>
              <a:fillRect/>
            </a:stretch>
          </p:blipFill>
          <p:spPr>
            <a:xfrm>
              <a:off x="567081" y="1650216"/>
              <a:ext cx="1304238" cy="1824923"/>
            </a:xfrm>
            <a:prstGeom prst="rect">
              <a:avLst/>
            </a:prstGeom>
          </p:spPr>
        </p:pic>
      </p:grpSp>
      <p:grpSp>
        <p:nvGrpSpPr>
          <p:cNvPr id="3" name="Group 2">
            <a:extLst>
              <a:ext uri="{FF2B5EF4-FFF2-40B4-BE49-F238E27FC236}">
                <a16:creationId xmlns:a16="http://schemas.microsoft.com/office/drawing/2014/main" id="{A0FA2F63-CE78-56E5-7DBE-B7BAB60DC6BB}"/>
              </a:ext>
            </a:extLst>
          </p:cNvPr>
          <p:cNvGrpSpPr/>
          <p:nvPr/>
        </p:nvGrpSpPr>
        <p:grpSpPr>
          <a:xfrm>
            <a:off x="782782" y="3943350"/>
            <a:ext cx="16612085" cy="6343650"/>
            <a:chOff x="782782" y="3943350"/>
            <a:chExt cx="16612085" cy="6343650"/>
          </a:xfrm>
        </p:grpSpPr>
        <p:pic>
          <p:nvPicPr>
            <p:cNvPr id="7" name="image26.png">
              <a:extLst>
                <a:ext uri="{FF2B5EF4-FFF2-40B4-BE49-F238E27FC236}">
                  <a16:creationId xmlns:a16="http://schemas.microsoft.com/office/drawing/2014/main" id="{0AA9727D-1683-9A8C-1117-4E9581ED42CE}"/>
                </a:ext>
              </a:extLst>
            </p:cNvPr>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5128" r="4273"/>
            <a:stretch/>
          </p:blipFill>
          <p:spPr>
            <a:xfrm>
              <a:off x="782782" y="3943350"/>
              <a:ext cx="8077199" cy="6343650"/>
            </a:xfrm>
            <a:prstGeom prst="rect">
              <a:avLst/>
            </a:prstGeom>
            <a:ln/>
          </p:spPr>
        </p:pic>
        <p:pic>
          <p:nvPicPr>
            <p:cNvPr id="8" name="image12.png">
              <a:extLst>
                <a:ext uri="{FF2B5EF4-FFF2-40B4-BE49-F238E27FC236}">
                  <a16:creationId xmlns:a16="http://schemas.microsoft.com/office/drawing/2014/main" id="{5414748F-3699-D739-34F1-3EF547163B4C}"/>
                </a:ext>
              </a:extLst>
            </p:cNvPr>
            <p:cNvPicPr/>
            <p:nvPr/>
          </p:nvPicPr>
          <p:blipFill>
            <a:blip r:embed="rId5"/>
            <a:srcRect/>
            <a:stretch>
              <a:fillRect/>
            </a:stretch>
          </p:blipFill>
          <p:spPr>
            <a:xfrm>
              <a:off x="9347717" y="3943350"/>
              <a:ext cx="3320415" cy="6343650"/>
            </a:xfrm>
            <a:prstGeom prst="rect">
              <a:avLst/>
            </a:prstGeom>
            <a:ln/>
          </p:spPr>
        </p:pic>
        <p:pic>
          <p:nvPicPr>
            <p:cNvPr id="9" name="image19.png">
              <a:extLst>
                <a:ext uri="{FF2B5EF4-FFF2-40B4-BE49-F238E27FC236}">
                  <a16:creationId xmlns:a16="http://schemas.microsoft.com/office/drawing/2014/main" id="{C1C656F6-D515-AF52-BE3E-C2C22DAF48BB}"/>
                </a:ext>
              </a:extLst>
            </p:cNvPr>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rcRect/>
            <a:stretch>
              <a:fillRect/>
            </a:stretch>
          </p:blipFill>
          <p:spPr>
            <a:xfrm>
              <a:off x="13073228" y="3943350"/>
              <a:ext cx="4321639" cy="6343650"/>
            </a:xfrm>
            <a:prstGeom prst="rect">
              <a:avLst/>
            </a:prstGeom>
            <a:ln/>
          </p:spPr>
        </p:pic>
      </p:grpSp>
    </p:spTree>
    <p:extLst>
      <p:ext uri="{BB962C8B-B14F-4D97-AF65-F5344CB8AC3E}">
        <p14:creationId xmlns:p14="http://schemas.microsoft.com/office/powerpoint/2010/main" val="1859545934"/>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18E1584-7A5E-F89B-D285-9B994980FCD0}"/>
              </a:ext>
            </a:extLst>
          </p:cNvPr>
          <p:cNvGrpSpPr/>
          <p:nvPr/>
        </p:nvGrpSpPr>
        <p:grpSpPr>
          <a:xfrm>
            <a:off x="189861" y="2136080"/>
            <a:ext cx="4653214" cy="4653214"/>
            <a:chOff x="1066800" y="3390900"/>
            <a:chExt cx="4800600" cy="4800600"/>
          </a:xfrm>
        </p:grpSpPr>
        <p:sp>
          <p:nvSpPr>
            <p:cNvPr id="3" name="Oval 2">
              <a:extLst>
                <a:ext uri="{FF2B5EF4-FFF2-40B4-BE49-F238E27FC236}">
                  <a16:creationId xmlns:a16="http://schemas.microsoft.com/office/drawing/2014/main" id="{4A8B662D-DBDB-FC07-8A88-97CDAF14241F}"/>
                </a:ext>
              </a:extLst>
            </p:cNvPr>
            <p:cNvSpPr/>
            <p:nvPr/>
          </p:nvSpPr>
          <p:spPr>
            <a:xfrm>
              <a:off x="1066800" y="3390900"/>
              <a:ext cx="4800600" cy="4800600"/>
            </a:xfrm>
            <a:prstGeom prst="ellipse">
              <a:avLst/>
            </a:prstGeom>
            <a:solidFill>
              <a:schemeClr val="accent5">
                <a:lumMod val="40000"/>
                <a:lumOff val="60000"/>
              </a:schemeClr>
            </a:solidFill>
            <a:ln>
              <a:solidFill>
                <a:schemeClr val="accent5">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800"/>
            </a:p>
          </p:txBody>
        </p:sp>
        <p:sp>
          <p:nvSpPr>
            <p:cNvPr id="5" name="TextBox 4">
              <a:extLst>
                <a:ext uri="{FF2B5EF4-FFF2-40B4-BE49-F238E27FC236}">
                  <a16:creationId xmlns:a16="http://schemas.microsoft.com/office/drawing/2014/main" id="{DE7CD452-7174-D207-9373-8F0CBB76B69E}"/>
                </a:ext>
              </a:extLst>
            </p:cNvPr>
            <p:cNvSpPr txBox="1"/>
            <p:nvPr/>
          </p:nvSpPr>
          <p:spPr>
            <a:xfrm>
              <a:off x="1066800" y="4417073"/>
              <a:ext cx="4800600" cy="2810097"/>
            </a:xfrm>
            <a:prstGeom prst="rect">
              <a:avLst/>
            </a:prstGeom>
            <a:noFill/>
          </p:spPr>
          <p:txBody>
            <a:bodyPr wrap="square">
              <a:spAutoFit/>
            </a:bodyPr>
            <a:lstStyle/>
            <a:p>
              <a:pPr algn="ctr">
                <a:lnSpc>
                  <a:spcPct val="150000"/>
                </a:lnSpc>
              </a:pPr>
              <a:r>
                <a:rPr lang="en-US" sz="3800" b="1" dirty="0">
                  <a:latin typeface="Arial" panose="020B0604020202020204" pitchFamily="34" charset="0"/>
                  <a:cs typeface="Arial" panose="020B0604020202020204" pitchFamily="34" charset="0"/>
                </a:rPr>
                <a:t>a. </a:t>
              </a:r>
              <a:r>
                <a:rPr lang="vi-VN" sz="3800" b="1" dirty="0">
                  <a:latin typeface="Arial" panose="020B0604020202020204" pitchFamily="34" charset="0"/>
                  <a:cs typeface="Arial" panose="020B0604020202020204" pitchFamily="34" charset="0"/>
                </a:rPr>
                <a:t>Cơ chế </a:t>
              </a:r>
              <a:endParaRPr lang="en-US" sz="3800" b="1" dirty="0">
                <a:latin typeface="Arial" panose="020B0604020202020204" pitchFamily="34" charset="0"/>
                <a:cs typeface="Arial" panose="020B0604020202020204" pitchFamily="34" charset="0"/>
              </a:endParaRPr>
            </a:p>
            <a:p>
              <a:pPr algn="ctr">
                <a:lnSpc>
                  <a:spcPct val="150000"/>
                </a:lnSpc>
              </a:pPr>
              <a:r>
                <a:rPr lang="vi-VN" sz="3800" b="1" dirty="0">
                  <a:latin typeface="Arial" panose="020B0604020202020204" pitchFamily="34" charset="0"/>
                  <a:cs typeface="Arial" panose="020B0604020202020204" pitchFamily="34" charset="0"/>
                </a:rPr>
                <a:t>phát sinh đột biến lệch bội: </a:t>
              </a:r>
              <a:endParaRPr lang="en-US" sz="3800" b="1" dirty="0">
                <a:latin typeface="Arial" panose="020B0604020202020204" pitchFamily="34" charset="0"/>
                <a:cs typeface="Arial" panose="020B0604020202020204" pitchFamily="34" charset="0"/>
              </a:endParaRPr>
            </a:p>
          </p:txBody>
        </p:sp>
      </p:grpSp>
      <p:grpSp>
        <p:nvGrpSpPr>
          <p:cNvPr id="11" name="Group 10">
            <a:extLst>
              <a:ext uri="{FF2B5EF4-FFF2-40B4-BE49-F238E27FC236}">
                <a16:creationId xmlns:a16="http://schemas.microsoft.com/office/drawing/2014/main" id="{B577CF43-4592-B00F-CF98-E5F317A94C64}"/>
              </a:ext>
            </a:extLst>
          </p:cNvPr>
          <p:cNvGrpSpPr/>
          <p:nvPr/>
        </p:nvGrpSpPr>
        <p:grpSpPr>
          <a:xfrm>
            <a:off x="5390029" y="1625971"/>
            <a:ext cx="3127323" cy="2895600"/>
            <a:chOff x="6006810" y="1973441"/>
            <a:chExt cx="3226378" cy="2987315"/>
          </a:xfrm>
        </p:grpSpPr>
        <p:sp>
          <p:nvSpPr>
            <p:cNvPr id="8" name="Oval 7">
              <a:extLst>
                <a:ext uri="{FF2B5EF4-FFF2-40B4-BE49-F238E27FC236}">
                  <a16:creationId xmlns:a16="http://schemas.microsoft.com/office/drawing/2014/main" id="{CF61B5C0-F3CC-D8B0-30B4-E3FD6D519C1B}"/>
                </a:ext>
              </a:extLst>
            </p:cNvPr>
            <p:cNvSpPr/>
            <p:nvPr/>
          </p:nvSpPr>
          <p:spPr>
            <a:xfrm>
              <a:off x="6122049" y="1973441"/>
              <a:ext cx="2987315" cy="2987315"/>
            </a:xfrm>
            <a:prstGeom prst="ellipse">
              <a:avLst/>
            </a:prstGeom>
            <a:solidFill>
              <a:schemeClr val="accent2">
                <a:lumMod val="40000"/>
                <a:lumOff val="60000"/>
              </a:schemeClr>
            </a:solidFill>
            <a:ln>
              <a:solidFill>
                <a:schemeClr val="accent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800" dirty="0"/>
            </a:p>
          </p:txBody>
        </p:sp>
        <p:sp>
          <p:nvSpPr>
            <p:cNvPr id="10" name="TextBox 9">
              <a:extLst>
                <a:ext uri="{FF2B5EF4-FFF2-40B4-BE49-F238E27FC236}">
                  <a16:creationId xmlns:a16="http://schemas.microsoft.com/office/drawing/2014/main" id="{79DEC3D1-ED60-AF2A-3053-7F9C760C829B}"/>
                </a:ext>
              </a:extLst>
            </p:cNvPr>
            <p:cNvSpPr txBox="1"/>
            <p:nvPr/>
          </p:nvSpPr>
          <p:spPr>
            <a:xfrm>
              <a:off x="6006810" y="3113156"/>
              <a:ext cx="3226378" cy="677108"/>
            </a:xfrm>
            <a:prstGeom prst="rect">
              <a:avLst/>
            </a:prstGeom>
            <a:noFill/>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380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Giảm</a:t>
              </a:r>
              <a:r>
                <a:rPr kumimoji="0" lang="en-US" sz="38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80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phân</a:t>
              </a:r>
              <a:endParaRPr kumimoji="0" lang="en-US" sz="38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12" name="Group 11">
            <a:extLst>
              <a:ext uri="{FF2B5EF4-FFF2-40B4-BE49-F238E27FC236}">
                <a16:creationId xmlns:a16="http://schemas.microsoft.com/office/drawing/2014/main" id="{E8A67F5C-B0A3-AF47-2DB7-0E1D0C737C6F}"/>
              </a:ext>
            </a:extLst>
          </p:cNvPr>
          <p:cNvGrpSpPr/>
          <p:nvPr/>
        </p:nvGrpSpPr>
        <p:grpSpPr>
          <a:xfrm>
            <a:off x="5232916" y="5811271"/>
            <a:ext cx="2895600" cy="2895600"/>
            <a:chOff x="6122049" y="1973441"/>
            <a:chExt cx="2987315" cy="2987315"/>
          </a:xfrm>
        </p:grpSpPr>
        <p:sp>
          <p:nvSpPr>
            <p:cNvPr id="13" name="Oval 12">
              <a:extLst>
                <a:ext uri="{FF2B5EF4-FFF2-40B4-BE49-F238E27FC236}">
                  <a16:creationId xmlns:a16="http://schemas.microsoft.com/office/drawing/2014/main" id="{AA427439-D3A3-3B2D-7166-FB4C938EBA1B}"/>
                </a:ext>
              </a:extLst>
            </p:cNvPr>
            <p:cNvSpPr/>
            <p:nvPr/>
          </p:nvSpPr>
          <p:spPr>
            <a:xfrm>
              <a:off x="6122049" y="1973441"/>
              <a:ext cx="2987315" cy="2987315"/>
            </a:xfrm>
            <a:prstGeom prst="ellipse">
              <a:avLst/>
            </a:prstGeom>
            <a:solidFill>
              <a:schemeClr val="accent2">
                <a:lumMod val="40000"/>
                <a:lumOff val="60000"/>
              </a:schemeClr>
            </a:solidFill>
            <a:ln>
              <a:solidFill>
                <a:schemeClr val="accent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800"/>
            </a:p>
          </p:txBody>
        </p:sp>
        <p:sp>
          <p:nvSpPr>
            <p:cNvPr id="14" name="TextBox 13">
              <a:extLst>
                <a:ext uri="{FF2B5EF4-FFF2-40B4-BE49-F238E27FC236}">
                  <a16:creationId xmlns:a16="http://schemas.microsoft.com/office/drawing/2014/main" id="{FA406DB8-DCF0-0D99-2AC3-19B7DFBD2F55}"/>
                </a:ext>
              </a:extLst>
            </p:cNvPr>
            <p:cNvSpPr txBox="1"/>
            <p:nvPr/>
          </p:nvSpPr>
          <p:spPr>
            <a:xfrm>
              <a:off x="6245872" y="3113156"/>
              <a:ext cx="2738801" cy="677108"/>
            </a:xfrm>
            <a:prstGeom prst="rect">
              <a:avLst/>
            </a:prstGeom>
            <a:noFill/>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380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Thụ</a:t>
              </a:r>
              <a:r>
                <a:rPr kumimoji="0" lang="en-US" sz="38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80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tinh</a:t>
              </a:r>
              <a:endParaRPr kumimoji="0" lang="en-US" sz="38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6" name="TextBox 15">
            <a:extLst>
              <a:ext uri="{FF2B5EF4-FFF2-40B4-BE49-F238E27FC236}">
                <a16:creationId xmlns:a16="http://schemas.microsoft.com/office/drawing/2014/main" id="{0812E486-006C-2AAB-FF9D-1E9D21767506}"/>
              </a:ext>
            </a:extLst>
          </p:cNvPr>
          <p:cNvSpPr txBox="1"/>
          <p:nvPr/>
        </p:nvSpPr>
        <p:spPr>
          <a:xfrm>
            <a:off x="8686800" y="2210285"/>
            <a:ext cx="8961219" cy="3600986"/>
          </a:xfrm>
          <a:prstGeom prst="rect">
            <a:avLst/>
          </a:prstGeom>
          <a:noFill/>
        </p:spPr>
        <p:txBody>
          <a:bodyPr wrap="square">
            <a:spAutoFit/>
          </a:bodyPr>
          <a:lstStyle/>
          <a:p>
            <a:pPr algn="just">
              <a:lnSpc>
                <a:spcPct val="150000"/>
              </a:lnSpc>
            </a:pPr>
            <a:r>
              <a:rPr lang="vi-VN" sz="3800" dirty="0">
                <a:latin typeface="Arial" panose="020B0604020202020204" pitchFamily="34" charset="0"/>
                <a:cs typeface="Arial" panose="020B0604020202020204" pitchFamily="34" charset="0"/>
              </a:rPr>
              <a:t>Tác nhân gây đột biến ngăn cản sự phân li của một hoặc một số cặp </a:t>
            </a:r>
            <a:r>
              <a:rPr lang="en-US" sz="3800" dirty="0" err="1">
                <a:latin typeface="Arial" panose="020B0604020202020204" pitchFamily="34" charset="0"/>
                <a:cs typeface="Arial" panose="020B0604020202020204" pitchFamily="34" charset="0"/>
              </a:rPr>
              <a:t>nhiễm</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sắc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thể</a:t>
            </a:r>
            <a:r>
              <a:rPr lang="vi-VN" sz="3800" dirty="0">
                <a:latin typeface="Arial" panose="020B0604020202020204" pitchFamily="34" charset="0"/>
                <a:cs typeface="Arial" panose="020B0604020202020204" pitchFamily="34" charset="0"/>
              </a:rPr>
              <a:t> tương đồng (x cặp)</a:t>
            </a:r>
            <a:r>
              <a:rPr lang="en-US" sz="3800" dirty="0">
                <a:latin typeface="Arial" panose="020B0604020202020204" pitchFamily="34" charset="0"/>
                <a:cs typeface="Arial" panose="020B0604020202020204" pitchFamily="34" charset="0"/>
              </a:rPr>
              <a:t> </a:t>
            </a:r>
            <a:r>
              <a:rPr lang="en-US" sz="3800" dirty="0">
                <a:latin typeface="Arial" panose="020B0604020202020204" pitchFamily="34" charset="0"/>
                <a:cs typeface="Arial" panose="020B0604020202020204" pitchFamily="34" charset="0"/>
                <a:sym typeface="Wingdings" pitchFamily="2" charset="2"/>
              </a:rPr>
              <a:t> tạo </a:t>
            </a:r>
            <a:r>
              <a:rPr lang="vi-VN" sz="3800" dirty="0">
                <a:latin typeface="Arial" panose="020B0604020202020204" pitchFamily="34" charset="0"/>
                <a:cs typeface="Arial" panose="020B0604020202020204" pitchFamily="34" charset="0"/>
              </a:rPr>
              <a:t>giao tử đột biến (n + x hoặc n – x).</a:t>
            </a:r>
            <a:endParaRPr lang="en-US" sz="3800"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281E8617-7382-3B59-1B10-45DEB75CA27E}"/>
              </a:ext>
            </a:extLst>
          </p:cNvPr>
          <p:cNvSpPr txBox="1"/>
          <p:nvPr/>
        </p:nvSpPr>
        <p:spPr>
          <a:xfrm>
            <a:off x="8666018" y="7079863"/>
            <a:ext cx="8961219" cy="2615460"/>
          </a:xfrm>
          <a:prstGeom prst="rect">
            <a:avLst/>
          </a:prstGeom>
          <a:noFill/>
        </p:spPr>
        <p:txBody>
          <a:bodyPr wrap="square">
            <a:spAutoFit/>
          </a:bodyPr>
          <a:lstStyle/>
          <a:p>
            <a:pPr algn="just">
              <a:lnSpc>
                <a:spcPct val="150000"/>
              </a:lnSpc>
            </a:pPr>
            <a:r>
              <a:rPr lang="vi-VN" sz="3800" dirty="0">
                <a:latin typeface="Arial" panose="020B0604020202020204" pitchFamily="34" charset="0"/>
                <a:cs typeface="Arial" panose="020B0604020202020204" pitchFamily="34" charset="0"/>
              </a:rPr>
              <a:t>Giao tử đột biến kết hợp với nhau hoặc với giao tử bình thường (n) tạo nên thể lệch bội.</a:t>
            </a:r>
            <a:endParaRPr lang="en-US" sz="3800" dirty="0">
              <a:latin typeface="Arial" panose="020B0604020202020204" pitchFamily="34" charset="0"/>
              <a:cs typeface="Arial" panose="020B0604020202020204" pitchFamily="34" charset="0"/>
            </a:endParaRPr>
          </a:p>
        </p:txBody>
      </p:sp>
      <p:cxnSp>
        <p:nvCxnSpPr>
          <p:cNvPr id="19" name="Straight Arrow Connector 18">
            <a:extLst>
              <a:ext uri="{FF2B5EF4-FFF2-40B4-BE49-F238E27FC236}">
                <a16:creationId xmlns:a16="http://schemas.microsoft.com/office/drawing/2014/main" id="{3C3732A5-81F6-E9AF-CB08-84DD6A9A6933}"/>
              </a:ext>
            </a:extLst>
          </p:cNvPr>
          <p:cNvCxnSpPr>
            <a:cxnSpLocks/>
          </p:cNvCxnSpPr>
          <p:nvPr/>
        </p:nvCxnSpPr>
        <p:spPr>
          <a:xfrm flipV="1">
            <a:off x="5173828" y="3214448"/>
            <a:ext cx="604305" cy="345133"/>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8569CD47-F72F-1FBD-BBEE-C7C79438F672}"/>
              </a:ext>
            </a:extLst>
          </p:cNvPr>
          <p:cNvCxnSpPr>
            <a:cxnSpLocks/>
          </p:cNvCxnSpPr>
          <p:nvPr/>
        </p:nvCxnSpPr>
        <p:spPr>
          <a:xfrm>
            <a:off x="4871676" y="6286500"/>
            <a:ext cx="604305" cy="345133"/>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2" name="Freeform 10">
            <a:extLst>
              <a:ext uri="{FF2B5EF4-FFF2-40B4-BE49-F238E27FC236}">
                <a16:creationId xmlns:a16="http://schemas.microsoft.com/office/drawing/2014/main" id="{0BE5B4F2-256A-0998-DB1B-CD3ADF82DACF}"/>
              </a:ext>
            </a:extLst>
          </p:cNvPr>
          <p:cNvSpPr/>
          <p:nvPr/>
        </p:nvSpPr>
        <p:spPr>
          <a:xfrm rot="19821735">
            <a:off x="16505835" y="151923"/>
            <a:ext cx="1121402" cy="1964239"/>
          </a:xfrm>
          <a:custGeom>
            <a:avLst/>
            <a:gdLst/>
            <a:ahLst/>
            <a:cxnLst/>
            <a:rect l="l" t="t" r="r" b="b"/>
            <a:pathLst>
              <a:path w="1121402" h="1964239">
                <a:moveTo>
                  <a:pt x="0" y="0"/>
                </a:moveTo>
                <a:lnTo>
                  <a:pt x="1121402" y="0"/>
                </a:lnTo>
                <a:lnTo>
                  <a:pt x="1121402" y="1964239"/>
                </a:lnTo>
                <a:lnTo>
                  <a:pt x="0" y="196423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8" name="Rectangle: Rounded Corners 1">
            <a:extLst>
              <a:ext uri="{FF2B5EF4-FFF2-40B4-BE49-F238E27FC236}">
                <a16:creationId xmlns:a16="http://schemas.microsoft.com/office/drawing/2014/main" id="{50B6DB1C-0A7A-E492-BD4F-67485BEE29FF}"/>
              </a:ext>
            </a:extLst>
          </p:cNvPr>
          <p:cNvSpPr/>
          <p:nvPr/>
        </p:nvSpPr>
        <p:spPr>
          <a:xfrm>
            <a:off x="203716" y="32375"/>
            <a:ext cx="7924800" cy="1143000"/>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algn="ctr">
              <a:spcBef>
                <a:spcPts val="0"/>
              </a:spcBef>
              <a:spcAft>
                <a:spcPts val="0"/>
              </a:spcAft>
            </a:pPr>
            <a:r>
              <a:rPr lang="en-US" sz="4000" b="1" dirty="0">
                <a:effectLst/>
                <a:latin typeface="Arial" panose="020B0604020202020204" pitchFamily="34" charset="0"/>
                <a:ea typeface="Times New Roman" panose="02020603050405020304" pitchFamily="18" charset="0"/>
                <a:cs typeface="Arial" panose="020B0604020202020204" pitchFamily="34" charset="0"/>
              </a:rPr>
              <a:t>  * </a:t>
            </a:r>
            <a:r>
              <a:rPr lang="vi-VN" sz="4000" b="1" dirty="0">
                <a:effectLst/>
                <a:latin typeface="Arial" panose="020B0604020202020204" pitchFamily="34" charset="0"/>
                <a:ea typeface="Times New Roman" panose="02020603050405020304" pitchFamily="18" charset="0"/>
                <a:cs typeface="Arial" panose="020B0604020202020204" pitchFamily="34" charset="0"/>
              </a:rPr>
              <a:t>Trong giảm phân và thụ tinh</a:t>
            </a:r>
            <a:r>
              <a:rPr lang="en-US" sz="4000" b="1" dirty="0">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135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left)">
                                      <p:cBhvr>
                                        <p:cTn id="14" dur="500"/>
                                        <p:tgtEl>
                                          <p:spTgt spid="19"/>
                                        </p:tgtEl>
                                      </p:cBhvr>
                                    </p:animEffect>
                                  </p:childTnLst>
                                </p:cTn>
                              </p:par>
                              <p:par>
                                <p:cTn id="15" presetID="22" presetClass="entr" presetSubtype="8"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500"/>
                                        <p:tgtEl>
                                          <p:spTgt spid="21"/>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left)">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left)">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left)">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BECDD24-6F3B-CC61-29C2-B2B54C3F25DB}"/>
              </a:ext>
            </a:extLst>
          </p:cNvPr>
          <p:cNvGrpSpPr/>
          <p:nvPr/>
        </p:nvGrpSpPr>
        <p:grpSpPr>
          <a:xfrm>
            <a:off x="381000" y="2816893"/>
            <a:ext cx="4653214" cy="4653214"/>
            <a:chOff x="1066800" y="3390900"/>
            <a:chExt cx="4800600" cy="4800600"/>
          </a:xfrm>
        </p:grpSpPr>
        <p:sp>
          <p:nvSpPr>
            <p:cNvPr id="3" name="Oval 2">
              <a:extLst>
                <a:ext uri="{FF2B5EF4-FFF2-40B4-BE49-F238E27FC236}">
                  <a16:creationId xmlns:a16="http://schemas.microsoft.com/office/drawing/2014/main" id="{EF987A53-F873-B2EE-A205-4076F723D1CF}"/>
                </a:ext>
              </a:extLst>
            </p:cNvPr>
            <p:cNvSpPr/>
            <p:nvPr/>
          </p:nvSpPr>
          <p:spPr>
            <a:xfrm>
              <a:off x="1066800" y="3390900"/>
              <a:ext cx="4800600" cy="4800600"/>
            </a:xfrm>
            <a:prstGeom prst="ellipse">
              <a:avLst/>
            </a:prstGeom>
            <a:solidFill>
              <a:schemeClr val="accent5">
                <a:lumMod val="40000"/>
                <a:lumOff val="60000"/>
              </a:schemeClr>
            </a:solidFill>
            <a:ln>
              <a:solidFill>
                <a:schemeClr val="accent5">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800"/>
            </a:p>
          </p:txBody>
        </p:sp>
        <p:sp>
          <p:nvSpPr>
            <p:cNvPr id="4" name="TextBox 3">
              <a:extLst>
                <a:ext uri="{FF2B5EF4-FFF2-40B4-BE49-F238E27FC236}">
                  <a16:creationId xmlns:a16="http://schemas.microsoft.com/office/drawing/2014/main" id="{AB68CB25-42F3-2EE9-451B-42146522E8A6}"/>
                </a:ext>
              </a:extLst>
            </p:cNvPr>
            <p:cNvSpPr txBox="1"/>
            <p:nvPr/>
          </p:nvSpPr>
          <p:spPr>
            <a:xfrm>
              <a:off x="1066800" y="4417073"/>
              <a:ext cx="4800600" cy="2698302"/>
            </a:xfrm>
            <a:prstGeom prst="rect">
              <a:avLst/>
            </a:prstGeom>
            <a:noFill/>
          </p:spPr>
          <p:txBody>
            <a:bodyPr wrap="square">
              <a:spAutoFit/>
            </a:bodyPr>
            <a:lstStyle/>
            <a:p>
              <a:pPr algn="ctr">
                <a:lnSpc>
                  <a:spcPct val="150000"/>
                </a:lnSpc>
              </a:pPr>
              <a:r>
                <a:rPr lang="vi-VN" sz="3800" b="1" dirty="0">
                  <a:latin typeface="Arial" panose="020B0604020202020204" pitchFamily="34" charset="0"/>
                  <a:cs typeface="Arial" panose="020B0604020202020204" pitchFamily="34" charset="0"/>
                </a:rPr>
                <a:t>Cơ chế phát sinh đột biến đa bội cùng nguồn </a:t>
              </a:r>
              <a:endParaRPr lang="en-US" sz="3800" b="1" dirty="0">
                <a:latin typeface="Arial" panose="020B0604020202020204" pitchFamily="34" charset="0"/>
                <a:cs typeface="Arial" panose="020B0604020202020204" pitchFamily="34" charset="0"/>
              </a:endParaRPr>
            </a:p>
          </p:txBody>
        </p:sp>
      </p:grpSp>
      <p:grpSp>
        <p:nvGrpSpPr>
          <p:cNvPr id="5" name="Group 4">
            <a:extLst>
              <a:ext uri="{FF2B5EF4-FFF2-40B4-BE49-F238E27FC236}">
                <a16:creationId xmlns:a16="http://schemas.microsoft.com/office/drawing/2014/main" id="{E09DA3D0-A95C-805C-8166-298C19D5D8DE}"/>
              </a:ext>
            </a:extLst>
          </p:cNvPr>
          <p:cNvGrpSpPr/>
          <p:nvPr/>
        </p:nvGrpSpPr>
        <p:grpSpPr>
          <a:xfrm>
            <a:off x="5195599" y="1606227"/>
            <a:ext cx="3127323" cy="2895600"/>
            <a:chOff x="6006810" y="1973441"/>
            <a:chExt cx="3226378" cy="2987315"/>
          </a:xfrm>
        </p:grpSpPr>
        <p:sp>
          <p:nvSpPr>
            <p:cNvPr id="6" name="Oval 5">
              <a:extLst>
                <a:ext uri="{FF2B5EF4-FFF2-40B4-BE49-F238E27FC236}">
                  <a16:creationId xmlns:a16="http://schemas.microsoft.com/office/drawing/2014/main" id="{A7F17FFA-E444-B90D-6807-6CCB866A8644}"/>
                </a:ext>
              </a:extLst>
            </p:cNvPr>
            <p:cNvSpPr/>
            <p:nvPr/>
          </p:nvSpPr>
          <p:spPr>
            <a:xfrm>
              <a:off x="6122049" y="1973441"/>
              <a:ext cx="2987315" cy="2987315"/>
            </a:xfrm>
            <a:prstGeom prst="ellipse">
              <a:avLst/>
            </a:prstGeom>
            <a:solidFill>
              <a:schemeClr val="accent2">
                <a:lumMod val="40000"/>
                <a:lumOff val="60000"/>
              </a:schemeClr>
            </a:solidFill>
            <a:ln>
              <a:solidFill>
                <a:schemeClr val="accent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800"/>
            </a:p>
          </p:txBody>
        </p:sp>
        <p:sp>
          <p:nvSpPr>
            <p:cNvPr id="7" name="TextBox 6">
              <a:extLst>
                <a:ext uri="{FF2B5EF4-FFF2-40B4-BE49-F238E27FC236}">
                  <a16:creationId xmlns:a16="http://schemas.microsoft.com/office/drawing/2014/main" id="{7CFF17AE-02F3-872D-A1D3-7AEECD94ECD9}"/>
                </a:ext>
              </a:extLst>
            </p:cNvPr>
            <p:cNvSpPr txBox="1"/>
            <p:nvPr/>
          </p:nvSpPr>
          <p:spPr>
            <a:xfrm>
              <a:off x="6006810" y="3113156"/>
              <a:ext cx="3226378" cy="677108"/>
            </a:xfrm>
            <a:prstGeom prst="rect">
              <a:avLst/>
            </a:prstGeom>
            <a:noFill/>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380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Giảm</a:t>
              </a:r>
              <a:r>
                <a:rPr kumimoji="0" lang="en-US" sz="38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80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phân</a:t>
              </a:r>
              <a:endParaRPr kumimoji="0" lang="en-US" sz="38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8" name="Group 7">
            <a:extLst>
              <a:ext uri="{FF2B5EF4-FFF2-40B4-BE49-F238E27FC236}">
                <a16:creationId xmlns:a16="http://schemas.microsoft.com/office/drawing/2014/main" id="{1205F1C5-D0C1-3B7C-0D95-A1E222EA9E58}"/>
              </a:ext>
            </a:extLst>
          </p:cNvPr>
          <p:cNvGrpSpPr/>
          <p:nvPr/>
        </p:nvGrpSpPr>
        <p:grpSpPr>
          <a:xfrm>
            <a:off x="5307300" y="5975150"/>
            <a:ext cx="2895600" cy="2895600"/>
            <a:chOff x="6122049" y="1973441"/>
            <a:chExt cx="2987315" cy="2987315"/>
          </a:xfrm>
        </p:grpSpPr>
        <p:sp>
          <p:nvSpPr>
            <p:cNvPr id="9" name="Oval 8">
              <a:extLst>
                <a:ext uri="{FF2B5EF4-FFF2-40B4-BE49-F238E27FC236}">
                  <a16:creationId xmlns:a16="http://schemas.microsoft.com/office/drawing/2014/main" id="{AAB51139-2069-5CC3-CAE5-C8B4120B05BF}"/>
                </a:ext>
              </a:extLst>
            </p:cNvPr>
            <p:cNvSpPr/>
            <p:nvPr/>
          </p:nvSpPr>
          <p:spPr>
            <a:xfrm>
              <a:off x="6122049" y="1973441"/>
              <a:ext cx="2987315" cy="2987315"/>
            </a:xfrm>
            <a:prstGeom prst="ellipse">
              <a:avLst/>
            </a:prstGeom>
            <a:solidFill>
              <a:schemeClr val="accent2">
                <a:lumMod val="40000"/>
                <a:lumOff val="60000"/>
              </a:schemeClr>
            </a:solidFill>
            <a:ln>
              <a:solidFill>
                <a:schemeClr val="accent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800"/>
            </a:p>
          </p:txBody>
        </p:sp>
        <p:sp>
          <p:nvSpPr>
            <p:cNvPr id="10" name="TextBox 9">
              <a:extLst>
                <a:ext uri="{FF2B5EF4-FFF2-40B4-BE49-F238E27FC236}">
                  <a16:creationId xmlns:a16="http://schemas.microsoft.com/office/drawing/2014/main" id="{673E6D79-CFAF-4102-9882-7BC17BEFB7A3}"/>
                </a:ext>
              </a:extLst>
            </p:cNvPr>
            <p:cNvSpPr txBox="1"/>
            <p:nvPr/>
          </p:nvSpPr>
          <p:spPr>
            <a:xfrm>
              <a:off x="6245872" y="3113156"/>
              <a:ext cx="2738801" cy="677108"/>
            </a:xfrm>
            <a:prstGeom prst="rect">
              <a:avLst/>
            </a:prstGeom>
            <a:noFill/>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380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Thụ</a:t>
              </a:r>
              <a:r>
                <a:rPr kumimoji="0" lang="en-US" sz="38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80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tinh</a:t>
              </a:r>
              <a:endParaRPr kumimoji="0" lang="en-US" sz="38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1" name="TextBox 10">
            <a:extLst>
              <a:ext uri="{FF2B5EF4-FFF2-40B4-BE49-F238E27FC236}">
                <a16:creationId xmlns:a16="http://schemas.microsoft.com/office/drawing/2014/main" id="{62172FAA-2932-4F0B-9C02-81ADD748B414}"/>
              </a:ext>
            </a:extLst>
          </p:cNvPr>
          <p:cNvSpPr txBox="1"/>
          <p:nvPr/>
        </p:nvSpPr>
        <p:spPr>
          <a:xfrm>
            <a:off x="8484307" y="777178"/>
            <a:ext cx="8961219" cy="3600986"/>
          </a:xfrm>
          <a:prstGeom prst="rect">
            <a:avLst/>
          </a:prstGeom>
          <a:noFill/>
        </p:spPr>
        <p:txBody>
          <a:bodyPr wrap="square">
            <a:spAutoFit/>
          </a:bodyPr>
          <a:lstStyle/>
          <a:p>
            <a:pPr algn="just">
              <a:lnSpc>
                <a:spcPct val="150000"/>
              </a:lnSpc>
            </a:pPr>
            <a:r>
              <a:rPr lang="vi-VN" sz="3800" dirty="0">
                <a:latin typeface="Arial" panose="020B0604020202020204" pitchFamily="34" charset="0"/>
                <a:cs typeface="Arial" panose="020B0604020202020204" pitchFamily="34" charset="0"/>
              </a:rPr>
              <a:t>Tác nhân gây đột biến ức chế sự hình thành thoi vô sắc ngăn cản sự phân li của tất cả các cặp </a:t>
            </a:r>
            <a:r>
              <a:rPr lang="en-US" sz="3800" dirty="0" err="1">
                <a:latin typeface="Arial" panose="020B0604020202020204" pitchFamily="34" charset="0"/>
                <a:cs typeface="Arial" panose="020B0604020202020204" pitchFamily="34" charset="0"/>
              </a:rPr>
              <a:t>nhiễm</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sắc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thể</a:t>
            </a:r>
            <a:r>
              <a:rPr lang="vi-VN" sz="3800" dirty="0">
                <a:latin typeface="Arial" panose="020B0604020202020204" pitchFamily="34" charset="0"/>
                <a:cs typeface="Arial" panose="020B0604020202020204" pitchFamily="34" charset="0"/>
              </a:rPr>
              <a:t> tương đồng</a:t>
            </a:r>
            <a:r>
              <a:rPr lang="en-US" sz="3800" dirty="0">
                <a:latin typeface="Arial" panose="020B0604020202020204" pitchFamily="34" charset="0"/>
                <a:cs typeface="Arial" panose="020B0604020202020204" pitchFamily="34" charset="0"/>
              </a:rPr>
              <a:t> </a:t>
            </a:r>
            <a:r>
              <a:rPr lang="en-US" sz="3800" dirty="0">
                <a:latin typeface="Arial" panose="020B0604020202020204" pitchFamily="34" charset="0"/>
                <a:cs typeface="Arial" panose="020B0604020202020204" pitchFamily="34" charset="0"/>
                <a:sym typeface="Wingdings" pitchFamily="2" charset="2"/>
              </a:rPr>
              <a:t> tạo </a:t>
            </a:r>
            <a:r>
              <a:rPr lang="vi-VN" sz="3800" dirty="0">
                <a:latin typeface="Arial" panose="020B0604020202020204" pitchFamily="34" charset="0"/>
                <a:cs typeface="Arial" panose="020B0604020202020204" pitchFamily="34" charset="0"/>
              </a:rPr>
              <a:t>giao tử </a:t>
            </a:r>
            <a:r>
              <a:rPr lang="en-US" sz="3800" dirty="0">
                <a:latin typeface="Arial" panose="020B0604020202020204" pitchFamily="34" charset="0"/>
                <a:cs typeface="Arial" panose="020B0604020202020204" pitchFamily="34" charset="0"/>
              </a:rPr>
              <a:t>đột biến </a:t>
            </a:r>
            <a:r>
              <a:rPr lang="vi-VN" sz="3800" dirty="0">
                <a:latin typeface="Arial" panose="020B0604020202020204" pitchFamily="34" charset="0"/>
                <a:cs typeface="Arial" panose="020B0604020202020204" pitchFamily="34" charset="0"/>
              </a:rPr>
              <a:t> (2n).</a:t>
            </a:r>
            <a:endParaRPr lang="en-US" sz="380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10D7EC17-D0C6-8166-EDC7-5580C1B73FA5}"/>
              </a:ext>
            </a:extLst>
          </p:cNvPr>
          <p:cNvSpPr txBox="1"/>
          <p:nvPr/>
        </p:nvSpPr>
        <p:spPr>
          <a:xfrm>
            <a:off x="8548653" y="6162377"/>
            <a:ext cx="8961219" cy="3492623"/>
          </a:xfrm>
          <a:prstGeom prst="rect">
            <a:avLst/>
          </a:prstGeom>
          <a:noFill/>
        </p:spPr>
        <p:txBody>
          <a:bodyPr wrap="square">
            <a:spAutoFit/>
          </a:bodyPr>
          <a:lstStyle/>
          <a:p>
            <a:pPr algn="just">
              <a:lnSpc>
                <a:spcPct val="150000"/>
              </a:lnSpc>
            </a:pPr>
            <a:r>
              <a:rPr lang="vi-VN" sz="3800" dirty="0">
                <a:latin typeface="Arial" panose="020B0604020202020204" pitchFamily="34" charset="0"/>
                <a:cs typeface="Arial" panose="020B0604020202020204" pitchFamily="34" charset="0"/>
              </a:rPr>
              <a:t>Giao tử đột biến (2n) kết hợp với giao tử bình thường (n) hoặc giao tử đột biến (2n) tạo nên đột biến cùng nguồn tam bội (3n) hoặc tứ bội (4n).</a:t>
            </a:r>
            <a:endParaRPr lang="en-US" sz="3800" dirty="0">
              <a:latin typeface="Arial" panose="020B0604020202020204" pitchFamily="34" charset="0"/>
              <a:cs typeface="Arial" panose="020B0604020202020204" pitchFamily="34" charset="0"/>
            </a:endParaRPr>
          </a:p>
        </p:txBody>
      </p:sp>
      <p:cxnSp>
        <p:nvCxnSpPr>
          <p:cNvPr id="13" name="Straight Arrow Connector 12">
            <a:extLst>
              <a:ext uri="{FF2B5EF4-FFF2-40B4-BE49-F238E27FC236}">
                <a16:creationId xmlns:a16="http://schemas.microsoft.com/office/drawing/2014/main" id="{42A1684A-DBC1-E857-5328-8257C5CC2FF8}"/>
              </a:ext>
            </a:extLst>
          </p:cNvPr>
          <p:cNvCxnSpPr>
            <a:cxnSpLocks/>
          </p:cNvCxnSpPr>
          <p:nvPr/>
        </p:nvCxnSpPr>
        <p:spPr>
          <a:xfrm flipV="1">
            <a:off x="4647144" y="3466428"/>
            <a:ext cx="604305" cy="345133"/>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84694265-1A19-9D0D-96A8-CFA24D6B86D3}"/>
              </a:ext>
            </a:extLst>
          </p:cNvPr>
          <p:cNvCxnSpPr>
            <a:cxnSpLocks/>
          </p:cNvCxnSpPr>
          <p:nvPr/>
        </p:nvCxnSpPr>
        <p:spPr>
          <a:xfrm>
            <a:off x="4647144" y="6563281"/>
            <a:ext cx="604305" cy="345133"/>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75C8F419-C79A-4F54-8654-1CFA25FA0B05}"/>
              </a:ext>
            </a:extLst>
          </p:cNvPr>
          <p:cNvPicPr>
            <a:picLocks noChangeAspect="1"/>
          </p:cNvPicPr>
          <p:nvPr/>
        </p:nvPicPr>
        <p:blipFill>
          <a:blip r:embed="rId2"/>
          <a:stretch>
            <a:fillRect/>
          </a:stretch>
        </p:blipFill>
        <p:spPr>
          <a:xfrm>
            <a:off x="1617000" y="7990246"/>
            <a:ext cx="2181214" cy="2067188"/>
          </a:xfrm>
          <a:prstGeom prst="rect">
            <a:avLst/>
          </a:prstGeom>
        </p:spPr>
      </p:pic>
    </p:spTree>
    <p:extLst>
      <p:ext uri="{BB962C8B-B14F-4D97-AF65-F5344CB8AC3E}">
        <p14:creationId xmlns:p14="http://schemas.microsoft.com/office/powerpoint/2010/main" val="3675596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left)">
                                      <p:cBhvr>
                                        <p:cTn id="14" dur="500"/>
                                        <p:tgtEl>
                                          <p:spTgt spid="13"/>
                                        </p:tgtEl>
                                      </p:cBhvr>
                                    </p:animEffect>
                                  </p:childTnLst>
                                </p:cTn>
                              </p:par>
                              <p:par>
                                <p:cTn id="15" presetID="22" presetClass="entr" presetSubtype="8"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par>
                                <p:cTn id="22" presetID="10"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left)">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1AC8819-BD5C-F4DF-2162-6CDDEAB57FCE}"/>
              </a:ext>
            </a:extLst>
          </p:cNvPr>
          <p:cNvGrpSpPr/>
          <p:nvPr/>
        </p:nvGrpSpPr>
        <p:grpSpPr>
          <a:xfrm>
            <a:off x="685800" y="2816893"/>
            <a:ext cx="4653214" cy="4653214"/>
            <a:chOff x="1066800" y="3390900"/>
            <a:chExt cx="4800600" cy="4800600"/>
          </a:xfrm>
        </p:grpSpPr>
        <p:sp>
          <p:nvSpPr>
            <p:cNvPr id="3" name="Oval 2">
              <a:extLst>
                <a:ext uri="{FF2B5EF4-FFF2-40B4-BE49-F238E27FC236}">
                  <a16:creationId xmlns:a16="http://schemas.microsoft.com/office/drawing/2014/main" id="{FA628CC5-ECF9-26E5-5755-E7584F86DCD1}"/>
                </a:ext>
              </a:extLst>
            </p:cNvPr>
            <p:cNvSpPr/>
            <p:nvPr/>
          </p:nvSpPr>
          <p:spPr>
            <a:xfrm>
              <a:off x="1066800" y="3390900"/>
              <a:ext cx="4800600" cy="4800600"/>
            </a:xfrm>
            <a:prstGeom prst="ellipse">
              <a:avLst/>
            </a:prstGeom>
            <a:solidFill>
              <a:schemeClr val="accent5">
                <a:lumMod val="40000"/>
                <a:lumOff val="60000"/>
              </a:schemeClr>
            </a:solidFill>
            <a:ln>
              <a:solidFill>
                <a:schemeClr val="accent5">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800"/>
            </a:p>
          </p:txBody>
        </p:sp>
        <p:sp>
          <p:nvSpPr>
            <p:cNvPr id="4" name="TextBox 3">
              <a:extLst>
                <a:ext uri="{FF2B5EF4-FFF2-40B4-BE49-F238E27FC236}">
                  <a16:creationId xmlns:a16="http://schemas.microsoft.com/office/drawing/2014/main" id="{05FF242F-26A3-906D-8F93-39029D5A4884}"/>
                </a:ext>
              </a:extLst>
            </p:cNvPr>
            <p:cNvSpPr txBox="1"/>
            <p:nvPr/>
          </p:nvSpPr>
          <p:spPr>
            <a:xfrm>
              <a:off x="1066800" y="4417073"/>
              <a:ext cx="4800600" cy="2698302"/>
            </a:xfrm>
            <a:prstGeom prst="rect">
              <a:avLst/>
            </a:prstGeom>
            <a:noFill/>
          </p:spPr>
          <p:txBody>
            <a:bodyPr wrap="square">
              <a:spAutoFit/>
            </a:bodyPr>
            <a:lstStyle/>
            <a:p>
              <a:pPr algn="ctr">
                <a:lnSpc>
                  <a:spcPct val="150000"/>
                </a:lnSpc>
              </a:pPr>
              <a:r>
                <a:rPr lang="vi-VN" sz="3800" b="1" dirty="0">
                  <a:latin typeface="Arial" panose="020B0604020202020204" pitchFamily="34" charset="0"/>
                  <a:cs typeface="Arial" panose="020B0604020202020204" pitchFamily="34" charset="0"/>
                </a:rPr>
                <a:t>Cơ chế phát sinh đột biến đa bội </a:t>
              </a:r>
              <a:r>
                <a:rPr lang="en-US" sz="3800" b="1" dirty="0" err="1">
                  <a:latin typeface="Arial" panose="020B0604020202020204" pitchFamily="34" charset="0"/>
                  <a:cs typeface="Arial" panose="020B0604020202020204" pitchFamily="34" charset="0"/>
                </a:rPr>
                <a:t>khác</a:t>
              </a:r>
              <a:r>
                <a:rPr lang="vi-VN" sz="3800" b="1" dirty="0">
                  <a:latin typeface="Arial" panose="020B0604020202020204" pitchFamily="34" charset="0"/>
                  <a:cs typeface="Arial" panose="020B0604020202020204" pitchFamily="34" charset="0"/>
                </a:rPr>
                <a:t> nguồn </a:t>
              </a:r>
              <a:endParaRPr lang="en-US" sz="3800" b="1" dirty="0">
                <a:latin typeface="Arial" panose="020B0604020202020204" pitchFamily="34" charset="0"/>
                <a:cs typeface="Arial" panose="020B0604020202020204" pitchFamily="34" charset="0"/>
              </a:endParaRPr>
            </a:p>
          </p:txBody>
        </p:sp>
      </p:grpSp>
      <p:cxnSp>
        <p:nvCxnSpPr>
          <p:cNvPr id="5" name="Straight Arrow Connector 4">
            <a:extLst>
              <a:ext uri="{FF2B5EF4-FFF2-40B4-BE49-F238E27FC236}">
                <a16:creationId xmlns:a16="http://schemas.microsoft.com/office/drawing/2014/main" id="{ACB7C3B9-1E79-4B97-B87F-EE968360F97D}"/>
              </a:ext>
            </a:extLst>
          </p:cNvPr>
          <p:cNvCxnSpPr>
            <a:cxnSpLocks/>
          </p:cNvCxnSpPr>
          <p:nvPr/>
        </p:nvCxnSpPr>
        <p:spPr>
          <a:xfrm flipV="1">
            <a:off x="4951944" y="3245203"/>
            <a:ext cx="991656" cy="566358"/>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91655D71-C28B-F351-BBCA-D01546D4BB9A}"/>
              </a:ext>
            </a:extLst>
          </p:cNvPr>
          <p:cNvCxnSpPr>
            <a:cxnSpLocks/>
          </p:cNvCxnSpPr>
          <p:nvPr/>
        </p:nvCxnSpPr>
        <p:spPr>
          <a:xfrm>
            <a:off x="4951944" y="6563281"/>
            <a:ext cx="991656" cy="566358"/>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249AAD06-AF9D-A14B-2247-3ABC40C1F77A}"/>
              </a:ext>
            </a:extLst>
          </p:cNvPr>
          <p:cNvPicPr>
            <a:picLocks noChangeAspect="1"/>
          </p:cNvPicPr>
          <p:nvPr/>
        </p:nvPicPr>
        <p:blipFill>
          <a:blip r:embed="rId2"/>
          <a:stretch>
            <a:fillRect/>
          </a:stretch>
        </p:blipFill>
        <p:spPr>
          <a:xfrm rot="19767697">
            <a:off x="838200" y="7815240"/>
            <a:ext cx="982126" cy="2270327"/>
          </a:xfrm>
          <a:prstGeom prst="rect">
            <a:avLst/>
          </a:prstGeom>
        </p:spPr>
      </p:pic>
      <p:pic>
        <p:nvPicPr>
          <p:cNvPr id="8" name="Picture 7">
            <a:extLst>
              <a:ext uri="{FF2B5EF4-FFF2-40B4-BE49-F238E27FC236}">
                <a16:creationId xmlns:a16="http://schemas.microsoft.com/office/drawing/2014/main" id="{2FE21AFB-C403-9DC0-2681-51E2E053B13D}"/>
              </a:ext>
            </a:extLst>
          </p:cNvPr>
          <p:cNvPicPr>
            <a:picLocks noChangeAspect="1"/>
          </p:cNvPicPr>
          <p:nvPr/>
        </p:nvPicPr>
        <p:blipFill>
          <a:blip r:embed="rId3"/>
          <a:stretch>
            <a:fillRect/>
          </a:stretch>
        </p:blipFill>
        <p:spPr>
          <a:xfrm rot="1712408">
            <a:off x="880630" y="261499"/>
            <a:ext cx="989971" cy="2343283"/>
          </a:xfrm>
          <a:prstGeom prst="rect">
            <a:avLst/>
          </a:prstGeom>
        </p:spPr>
      </p:pic>
      <p:sp>
        <p:nvSpPr>
          <p:cNvPr id="12" name="TextBox 11">
            <a:extLst>
              <a:ext uri="{FF2B5EF4-FFF2-40B4-BE49-F238E27FC236}">
                <a16:creationId xmlns:a16="http://schemas.microsoft.com/office/drawing/2014/main" id="{AE67B2BF-0329-AC54-A601-4B53B301D90D}"/>
              </a:ext>
            </a:extLst>
          </p:cNvPr>
          <p:cNvSpPr txBox="1"/>
          <p:nvPr/>
        </p:nvSpPr>
        <p:spPr>
          <a:xfrm>
            <a:off x="6248400" y="1425220"/>
            <a:ext cx="11353800" cy="2723823"/>
          </a:xfrm>
          <a:prstGeom prst="rect">
            <a:avLst/>
          </a:prstGeom>
          <a:noFill/>
        </p:spPr>
        <p:txBody>
          <a:bodyPr wrap="square">
            <a:spAutoFit/>
          </a:bodyPr>
          <a:lstStyle/>
          <a:p>
            <a:pPr algn="just">
              <a:lnSpc>
                <a:spcPct val="150000"/>
              </a:lnSpc>
            </a:pPr>
            <a:r>
              <a:rPr lang="vi-VN" sz="3800" dirty="0">
                <a:latin typeface="Arial" panose="020B0604020202020204" pitchFamily="34" charset="0"/>
                <a:cs typeface="Arial" panose="020B0604020202020204" pitchFamily="34" charset="0"/>
              </a:rPr>
              <a:t>Lai xa giữa hai loài khác nhau, hợp tử mang hai bộ </a:t>
            </a:r>
            <a:r>
              <a:rPr lang="en-US" sz="3800" dirty="0" err="1">
                <a:latin typeface="Arial" panose="020B0604020202020204" pitchFamily="34" charset="0"/>
                <a:cs typeface="Arial" panose="020B0604020202020204" pitchFamily="34" charset="0"/>
              </a:rPr>
              <a:t>nhiễm</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sắc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thể</a:t>
            </a:r>
            <a:r>
              <a:rPr lang="vi-VN" sz="3800" dirty="0">
                <a:latin typeface="Arial" panose="020B0604020202020204" pitchFamily="34" charset="0"/>
                <a:cs typeface="Arial" panose="020B0604020202020204" pitchFamily="34" charset="0"/>
              </a:rPr>
              <a:t> đơn bội không tương đồng từ loài bố và loài mẹ (cá thể lai bất thụ).</a:t>
            </a:r>
            <a:r>
              <a:rPr lang="en-US" sz="3800" dirty="0">
                <a:latin typeface="Arial" panose="020B0604020202020204" pitchFamily="34" charset="0"/>
                <a:cs typeface="Arial" panose="020B0604020202020204" pitchFamily="34" charset="0"/>
              </a:rPr>
              <a:t> (n</a:t>
            </a:r>
            <a:r>
              <a:rPr lang="en-US" sz="3800" baseline="-25000" dirty="0">
                <a:latin typeface="Arial" panose="020B0604020202020204" pitchFamily="34" charset="0"/>
                <a:cs typeface="Arial" panose="020B0604020202020204" pitchFamily="34" charset="0"/>
              </a:rPr>
              <a:t>A </a:t>
            </a:r>
            <a:r>
              <a:rPr lang="en-US" sz="3800" dirty="0">
                <a:latin typeface="Arial" panose="020B0604020202020204" pitchFamily="34" charset="0"/>
                <a:cs typeface="Arial" panose="020B0604020202020204" pitchFamily="34" charset="0"/>
              </a:rPr>
              <a:t> + n</a:t>
            </a:r>
            <a:r>
              <a:rPr lang="en-US" sz="3800" baseline="-25000" dirty="0">
                <a:latin typeface="Arial" panose="020B0604020202020204" pitchFamily="34" charset="0"/>
                <a:cs typeface="Arial" panose="020B0604020202020204" pitchFamily="34" charset="0"/>
              </a:rPr>
              <a:t>B</a:t>
            </a:r>
            <a:r>
              <a:rPr lang="en-US" sz="3800" dirty="0">
                <a:latin typeface="Arial" panose="020B0604020202020204" pitchFamily="34" charset="0"/>
                <a:cs typeface="Arial" panose="020B0604020202020204" pitchFamily="34" charset="0"/>
              </a:rPr>
              <a:t> )</a:t>
            </a:r>
          </a:p>
        </p:txBody>
      </p:sp>
      <p:sp>
        <p:nvSpPr>
          <p:cNvPr id="13" name="TextBox 12">
            <a:extLst>
              <a:ext uri="{FF2B5EF4-FFF2-40B4-BE49-F238E27FC236}">
                <a16:creationId xmlns:a16="http://schemas.microsoft.com/office/drawing/2014/main" id="{5F3FC6E8-A49E-C237-19D4-AEF10EE756CE}"/>
              </a:ext>
            </a:extLst>
          </p:cNvPr>
          <p:cNvSpPr txBox="1"/>
          <p:nvPr/>
        </p:nvSpPr>
        <p:spPr>
          <a:xfrm>
            <a:off x="6248400" y="5821909"/>
            <a:ext cx="11353800" cy="3492623"/>
          </a:xfrm>
          <a:prstGeom prst="rect">
            <a:avLst/>
          </a:prstGeom>
          <a:noFill/>
        </p:spPr>
        <p:txBody>
          <a:bodyPr wrap="square">
            <a:spAutoFit/>
          </a:bodyPr>
          <a:lstStyle/>
          <a:p>
            <a:pPr algn="just">
              <a:lnSpc>
                <a:spcPct val="150000"/>
              </a:lnSpc>
            </a:pPr>
            <a:r>
              <a:rPr lang="vi-VN" sz="3800" dirty="0">
                <a:latin typeface="Arial" panose="020B0604020202020204" pitchFamily="34" charset="0"/>
                <a:cs typeface="Arial" panose="020B0604020202020204" pitchFamily="34" charset="0"/>
              </a:rPr>
              <a:t>Tác nhân gây đột biến tác động làm tăng gấp đôi số lượng của hai bộ </a:t>
            </a:r>
            <a:r>
              <a:rPr lang="en-US" sz="3800" dirty="0" err="1">
                <a:latin typeface="Arial" panose="020B0604020202020204" pitchFamily="34" charset="0"/>
                <a:cs typeface="Arial" panose="020B0604020202020204" pitchFamily="34" charset="0"/>
              </a:rPr>
              <a:t>nhiễm</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sắc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thể</a:t>
            </a:r>
            <a:r>
              <a:rPr lang="vi-VN" sz="3800" dirty="0">
                <a:latin typeface="Arial" panose="020B0604020202020204" pitchFamily="34" charset="0"/>
                <a:cs typeface="Arial" panose="020B0604020202020204" pitchFamily="34" charset="0"/>
              </a:rPr>
              <a:t> đơn bội, tạo thành thể đa bội khác nguồn.</a:t>
            </a:r>
            <a:r>
              <a:rPr lang="en-US" sz="3800" dirty="0">
                <a:latin typeface="Arial" panose="020B0604020202020204" pitchFamily="34" charset="0"/>
                <a:cs typeface="Arial" panose="020B0604020202020204" pitchFamily="34" charset="0"/>
              </a:rPr>
              <a:t> (2n</a:t>
            </a:r>
            <a:r>
              <a:rPr lang="en-US" sz="3800" baseline="-25000" dirty="0">
                <a:latin typeface="Arial" panose="020B0604020202020204" pitchFamily="34" charset="0"/>
                <a:cs typeface="Arial" panose="020B0604020202020204" pitchFamily="34" charset="0"/>
              </a:rPr>
              <a:t>A </a:t>
            </a:r>
            <a:r>
              <a:rPr lang="en-US" sz="3800" dirty="0">
                <a:latin typeface="Arial" panose="020B0604020202020204" pitchFamily="34" charset="0"/>
                <a:cs typeface="Arial" panose="020B0604020202020204" pitchFamily="34" charset="0"/>
              </a:rPr>
              <a:t> + 2n</a:t>
            </a:r>
            <a:r>
              <a:rPr lang="en-US" sz="3800" baseline="-25000" dirty="0">
                <a:latin typeface="Arial" panose="020B0604020202020204" pitchFamily="34" charset="0"/>
                <a:cs typeface="Arial" panose="020B0604020202020204" pitchFamily="34" charset="0"/>
              </a:rPr>
              <a:t>B</a:t>
            </a:r>
            <a:r>
              <a:rPr lang="en-US" sz="3800" dirty="0">
                <a:latin typeface="Arial" panose="020B0604020202020204" pitchFamily="34" charset="0"/>
                <a:cs typeface="Arial" panose="020B0604020202020204" pitchFamily="34" charset="0"/>
              </a:rPr>
              <a:t> )</a:t>
            </a:r>
          </a:p>
          <a:p>
            <a:pPr algn="just">
              <a:lnSpc>
                <a:spcPct val="150000"/>
              </a:lnSpc>
            </a:pPr>
            <a:endParaRPr lang="en-US" sz="3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10959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left)">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4EC9A7E-F22C-A38D-9B78-6150F1234521}"/>
              </a:ext>
            </a:extLst>
          </p:cNvPr>
          <p:cNvSpPr/>
          <p:nvPr/>
        </p:nvSpPr>
        <p:spPr>
          <a:xfrm>
            <a:off x="-4256" y="484909"/>
            <a:ext cx="6858000" cy="1143000"/>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algn="ctr">
              <a:spcBef>
                <a:spcPts val="0"/>
              </a:spcBef>
              <a:spcAft>
                <a:spcPts val="0"/>
              </a:spcAft>
            </a:pPr>
            <a:r>
              <a:rPr lang="en-US" sz="4400" b="1" dirty="0">
                <a:effectLst/>
                <a:latin typeface="Arial" panose="020B0604020202020204" pitchFamily="34" charset="0"/>
                <a:ea typeface="Times New Roman" panose="02020603050405020304" pitchFamily="18" charset="0"/>
                <a:cs typeface="Arial" panose="020B0604020202020204" pitchFamily="34" charset="0"/>
              </a:rPr>
              <a:t>  * </a:t>
            </a:r>
            <a:r>
              <a:rPr lang="vi-VN" sz="4400" b="1" dirty="0">
                <a:effectLst/>
                <a:latin typeface="Arial" panose="020B0604020202020204" pitchFamily="34" charset="0"/>
                <a:ea typeface="Times New Roman" panose="02020603050405020304" pitchFamily="18" charset="0"/>
                <a:cs typeface="Arial" panose="020B0604020202020204" pitchFamily="34" charset="0"/>
              </a:rPr>
              <a:t>Trong </a:t>
            </a:r>
            <a:r>
              <a:rPr lang="en-US" sz="4400" b="1" dirty="0" err="1">
                <a:effectLst/>
                <a:latin typeface="Arial" panose="020B0604020202020204" pitchFamily="34" charset="0"/>
                <a:ea typeface="Times New Roman" panose="02020603050405020304" pitchFamily="18" charset="0"/>
                <a:cs typeface="Arial" panose="020B0604020202020204" pitchFamily="34" charset="0"/>
              </a:rPr>
              <a:t>nguyên</a:t>
            </a:r>
            <a:r>
              <a:rPr lang="en-US" sz="4400" b="1" dirty="0">
                <a:effectLst/>
                <a:latin typeface="Arial" panose="020B0604020202020204" pitchFamily="34" charset="0"/>
                <a:ea typeface="Times New Roman" panose="02020603050405020304" pitchFamily="18" charset="0"/>
                <a:cs typeface="Arial" panose="020B0604020202020204" pitchFamily="34" charset="0"/>
              </a:rPr>
              <a:t> </a:t>
            </a:r>
            <a:r>
              <a:rPr lang="en-US" sz="4400" b="1" dirty="0" err="1">
                <a:effectLst/>
                <a:latin typeface="Arial" panose="020B0604020202020204" pitchFamily="34" charset="0"/>
                <a:ea typeface="Times New Roman" panose="02020603050405020304" pitchFamily="18" charset="0"/>
                <a:cs typeface="Arial" panose="020B0604020202020204" pitchFamily="34" charset="0"/>
              </a:rPr>
              <a:t>phân</a:t>
            </a:r>
            <a:r>
              <a:rPr lang="en-US" sz="4400" b="1" dirty="0">
                <a:effectLst/>
                <a:latin typeface="Arial" panose="020B0604020202020204" pitchFamily="34" charset="0"/>
                <a:ea typeface="Times New Roman" panose="02020603050405020304" pitchFamily="18" charset="0"/>
                <a:cs typeface="Arial" panose="020B0604020202020204" pitchFamily="34" charset="0"/>
              </a:rPr>
              <a:t>:</a:t>
            </a:r>
            <a:endParaRPr lang="en-US" sz="4400" dirty="0">
              <a:effectLst/>
              <a:latin typeface="Arial" panose="020B0604020202020204" pitchFamily="34" charset="0"/>
              <a:ea typeface="Calibri" panose="020F050202020403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099FE983-4B0F-DD7E-4B1E-57D3DC184254}"/>
              </a:ext>
            </a:extLst>
          </p:cNvPr>
          <p:cNvGrpSpPr/>
          <p:nvPr/>
        </p:nvGrpSpPr>
        <p:grpSpPr>
          <a:xfrm>
            <a:off x="5257800" y="2012751"/>
            <a:ext cx="12039597" cy="4800600"/>
            <a:chOff x="5029197" y="2500045"/>
            <a:chExt cx="12039597" cy="4800600"/>
          </a:xfrm>
        </p:grpSpPr>
        <p:sp>
          <p:nvSpPr>
            <p:cNvPr id="5" name="Freeform 12">
              <a:extLst>
                <a:ext uri="{FF2B5EF4-FFF2-40B4-BE49-F238E27FC236}">
                  <a16:creationId xmlns:a16="http://schemas.microsoft.com/office/drawing/2014/main" id="{108FC21F-D58A-6D28-D62E-78BC448A4A19}"/>
                </a:ext>
              </a:extLst>
            </p:cNvPr>
            <p:cNvSpPr/>
            <p:nvPr/>
          </p:nvSpPr>
          <p:spPr>
            <a:xfrm flipH="1">
              <a:off x="5029197" y="2500045"/>
              <a:ext cx="12039597" cy="4800600"/>
            </a:xfrm>
            <a:custGeom>
              <a:avLst/>
              <a:gdLst/>
              <a:ahLst/>
              <a:cxnLst/>
              <a:rect l="l" t="t" r="r" b="b"/>
              <a:pathLst>
                <a:path w="6238240" h="2112010">
                  <a:moveTo>
                    <a:pt x="5615940" y="1541780"/>
                  </a:moveTo>
                  <a:cubicBezTo>
                    <a:pt x="5615940" y="1535430"/>
                    <a:pt x="5617210" y="1530350"/>
                    <a:pt x="5617210" y="1522730"/>
                  </a:cubicBezTo>
                  <a:lnTo>
                    <a:pt x="5617210" y="490220"/>
                  </a:lnTo>
                  <a:cubicBezTo>
                    <a:pt x="5617210" y="220980"/>
                    <a:pt x="5407660" y="0"/>
                    <a:pt x="5151120" y="0"/>
                  </a:cubicBezTo>
                  <a:lnTo>
                    <a:pt x="467360" y="0"/>
                  </a:lnTo>
                  <a:cubicBezTo>
                    <a:pt x="210820" y="0"/>
                    <a:pt x="0" y="220980"/>
                    <a:pt x="0" y="490220"/>
                  </a:cubicBezTo>
                  <a:lnTo>
                    <a:pt x="0" y="1522730"/>
                  </a:lnTo>
                  <a:cubicBezTo>
                    <a:pt x="0" y="1791970"/>
                    <a:pt x="209550" y="2012950"/>
                    <a:pt x="466090" y="2012950"/>
                  </a:cubicBezTo>
                  <a:lnTo>
                    <a:pt x="5149850" y="2012950"/>
                  </a:lnTo>
                  <a:cubicBezTo>
                    <a:pt x="5262880" y="2012950"/>
                    <a:pt x="5367020" y="1969770"/>
                    <a:pt x="5447030" y="1899920"/>
                  </a:cubicBezTo>
                  <a:cubicBezTo>
                    <a:pt x="5577840" y="1971040"/>
                    <a:pt x="5890260" y="2112010"/>
                    <a:pt x="6236970" y="1905000"/>
                  </a:cubicBezTo>
                  <a:cubicBezTo>
                    <a:pt x="6238240" y="1905000"/>
                    <a:pt x="5925820" y="1906270"/>
                    <a:pt x="5615940" y="1541780"/>
                  </a:cubicBezTo>
                  <a:lnTo>
                    <a:pt x="5615940" y="1541780"/>
                  </a:lnTo>
                  <a:close/>
                </a:path>
              </a:pathLst>
            </a:custGeom>
            <a:solidFill>
              <a:schemeClr val="accent3">
                <a:lumMod val="40000"/>
                <a:lumOff val="60000"/>
              </a:schemeClr>
            </a:solidFill>
          </p:spPr>
        </p:sp>
        <p:sp>
          <p:nvSpPr>
            <p:cNvPr id="4" name="TextBox 3">
              <a:extLst>
                <a:ext uri="{FF2B5EF4-FFF2-40B4-BE49-F238E27FC236}">
                  <a16:creationId xmlns:a16="http://schemas.microsoft.com/office/drawing/2014/main" id="{CD577FB0-CA30-2523-85DE-BB7A18AA8E50}"/>
                </a:ext>
              </a:extLst>
            </p:cNvPr>
            <p:cNvSpPr txBox="1"/>
            <p:nvPr/>
          </p:nvSpPr>
          <p:spPr>
            <a:xfrm>
              <a:off x="7072745" y="2804845"/>
              <a:ext cx="9296400" cy="3850541"/>
            </a:xfrm>
            <a:prstGeom prst="rect">
              <a:avLst/>
            </a:prstGeom>
            <a:noFill/>
          </p:spPr>
          <p:txBody>
            <a:bodyPr wrap="square">
              <a:spAutoFit/>
            </a:bodyPr>
            <a:lstStyle/>
            <a:p>
              <a:pPr algn="just">
                <a:lnSpc>
                  <a:spcPct val="150000"/>
                </a:lnSpc>
              </a:pPr>
              <a:r>
                <a:rPr lang="vi-VN" sz="4200" dirty="0">
                  <a:latin typeface="Arial" panose="020B0604020202020204" pitchFamily="34" charset="0"/>
                  <a:cs typeface="Arial" panose="020B0604020202020204" pitchFamily="34" charset="0"/>
                </a:rPr>
                <a:t>Do sự không phân li bình thường của các cặp </a:t>
              </a:r>
              <a:r>
                <a:rPr lang="en-US" sz="4200" dirty="0" err="1">
                  <a:latin typeface="Arial" panose="020B0604020202020204" pitchFamily="34" charset="0"/>
                  <a:cs typeface="Arial" panose="020B0604020202020204" pitchFamily="34" charset="0"/>
                </a:rPr>
                <a:t>nhiễm</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sắc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thể</a:t>
              </a:r>
              <a:r>
                <a:rPr lang="vi-VN" sz="4200" dirty="0">
                  <a:latin typeface="Arial" panose="020B0604020202020204" pitchFamily="34" charset="0"/>
                  <a:cs typeface="Arial" panose="020B0604020202020204" pitchFamily="34" charset="0"/>
                </a:rPr>
                <a:t> ở giai đoạn phát sinh phôi, hình thành tế bào lệch bội (thể khảm) hoặc đa bội.</a:t>
              </a:r>
              <a:endParaRPr lang="en-US" sz="4200" dirty="0">
                <a:latin typeface="Arial" panose="020B0604020202020204" pitchFamily="34" charset="0"/>
                <a:cs typeface="Arial" panose="020B0604020202020204" pitchFamily="34" charset="0"/>
              </a:endParaRPr>
            </a:p>
          </p:txBody>
        </p:sp>
      </p:grpSp>
      <p:pic>
        <p:nvPicPr>
          <p:cNvPr id="6" name="Picture 5">
            <a:extLst>
              <a:ext uri="{FF2B5EF4-FFF2-40B4-BE49-F238E27FC236}">
                <a16:creationId xmlns:a16="http://schemas.microsoft.com/office/drawing/2014/main" id="{9615A1D6-635C-C64F-0959-41FEBB7141C2}"/>
              </a:ext>
            </a:extLst>
          </p:cNvPr>
          <p:cNvPicPr>
            <a:picLocks noChangeAspect="1"/>
          </p:cNvPicPr>
          <p:nvPr/>
        </p:nvPicPr>
        <p:blipFill rotWithShape="1">
          <a:blip r:embed="rId2"/>
          <a:srcRect b="32730"/>
          <a:stretch/>
        </p:blipFill>
        <p:spPr>
          <a:xfrm>
            <a:off x="457200" y="5052746"/>
            <a:ext cx="5394761" cy="5234254"/>
          </a:xfrm>
          <a:prstGeom prst="rect">
            <a:avLst/>
          </a:prstGeom>
        </p:spPr>
      </p:pic>
      <p:pic>
        <p:nvPicPr>
          <p:cNvPr id="8" name="Picture 7">
            <a:extLst>
              <a:ext uri="{FF2B5EF4-FFF2-40B4-BE49-F238E27FC236}">
                <a16:creationId xmlns:a16="http://schemas.microsoft.com/office/drawing/2014/main" id="{60223CC8-FF36-C657-9101-5CE1D973DEDD}"/>
              </a:ext>
            </a:extLst>
          </p:cNvPr>
          <p:cNvPicPr>
            <a:picLocks noChangeAspect="1"/>
          </p:cNvPicPr>
          <p:nvPr/>
        </p:nvPicPr>
        <p:blipFill>
          <a:blip r:embed="rId3"/>
          <a:stretch>
            <a:fillRect/>
          </a:stretch>
        </p:blipFill>
        <p:spPr>
          <a:xfrm>
            <a:off x="13258800" y="6877244"/>
            <a:ext cx="3168103" cy="3168103"/>
          </a:xfrm>
          <a:prstGeom prst="rect">
            <a:avLst/>
          </a:prstGeom>
        </p:spPr>
      </p:pic>
    </p:spTree>
    <p:extLst>
      <p:ext uri="{BB962C8B-B14F-4D97-AF65-F5344CB8AC3E}">
        <p14:creationId xmlns:p14="http://schemas.microsoft.com/office/powerpoint/2010/main" val="2146593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16358" y="7464399"/>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92471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16359" y="2068256"/>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30017" y="768545"/>
            <a:ext cx="16308287" cy="250235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434217" y="970289"/>
            <a:ext cx="15186411" cy="1911549"/>
          </a:xfrm>
          <a:prstGeom prst="rect">
            <a:avLst/>
          </a:prstGeom>
          <a:noFill/>
        </p:spPr>
        <p:txBody>
          <a:bodyPr wrap="square" rtlCol="0">
            <a:spAutoFit/>
          </a:bodyPr>
          <a:lstStyle/>
          <a:p>
            <a:pPr algn="ctr" defTabSz="1371600">
              <a:lnSpc>
                <a:spcPct val="150000"/>
              </a:lnSpc>
              <a:defRPr/>
            </a:pPr>
            <a:r>
              <a:rPr lang="vi-VN" sz="4200" b="1" dirty="0">
                <a:solidFill>
                  <a:schemeClr val="bg1"/>
                </a:solidFill>
                <a:latin typeface="Arial" panose="020B0604020202020204" pitchFamily="34" charset="0"/>
                <a:cs typeface="Arial" panose="020B0604020202020204" pitchFamily="34" charset="0"/>
              </a:rPr>
              <a:t>Câu 1 (THPTQG - 2024): </a:t>
            </a:r>
            <a:r>
              <a:rPr lang="vi-VN" sz="4200" dirty="0">
                <a:solidFill>
                  <a:schemeClr val="bg1"/>
                </a:solidFill>
                <a:latin typeface="Arial" panose="020B0604020202020204" pitchFamily="34" charset="0"/>
                <a:cs typeface="Arial" panose="020B0604020202020204" pitchFamily="34" charset="0"/>
              </a:rPr>
              <a:t>Theo lí thuyết, ở một loài thực vật có bộ NST 2n, hợp tử có bộ NST (2n + 1) có thể phát triển thành</a:t>
            </a:r>
            <a:endParaRPr lang="en-US" sz="4200" dirty="0">
              <a:solidFill>
                <a:schemeClr val="bg1"/>
              </a:solidFill>
              <a:latin typeface="Arial" panose="020B0604020202020204" pitchFamily="34" charset="0"/>
              <a:cs typeface="Arial" panose="020B0604020202020204" pitchFamily="34" charset="0"/>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9084161" y="6583268"/>
            <a:ext cx="8254175" cy="18229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773248" y="4001237"/>
            <a:ext cx="8254175" cy="180720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9255830" y="6984592"/>
            <a:ext cx="7854098" cy="845103"/>
          </a:xfrm>
          <a:prstGeom prst="rect">
            <a:avLst/>
          </a:prstGeom>
          <a:noFill/>
        </p:spPr>
        <p:txBody>
          <a:bodyPr wrap="square" rtlCol="0">
            <a:spAutoFit/>
          </a:bodyPr>
          <a:lstStyle/>
          <a:p>
            <a:pPr marL="514376" indent="-514376" algn="just" defTabSz="1371600">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D. </a:t>
            </a:r>
            <a:r>
              <a:rPr lang="en-US" sz="4200" dirty="0" err="1">
                <a:solidFill>
                  <a:prstClr val="white"/>
                </a:solidFill>
                <a:latin typeface="Arial" panose="020B0604020202020204" pitchFamily="34" charset="0"/>
                <a:ea typeface="Tahoma" panose="020B0604030504040204" pitchFamily="34" charset="0"/>
                <a:cs typeface="Arial" panose="020B0604020202020204" pitchFamily="34" charset="0"/>
                <a:sym typeface="Arial"/>
              </a:rPr>
              <a:t>Thể</a:t>
            </a:r>
            <a:r>
              <a:rPr lang="en-US" sz="4200" dirty="0">
                <a:solidFill>
                  <a:prstClr val="white"/>
                </a:solidFill>
                <a:latin typeface="Arial" panose="020B0604020202020204" pitchFamily="34" charset="0"/>
                <a:ea typeface="Tahoma" panose="020B0604030504040204" pitchFamily="34" charset="0"/>
                <a:cs typeface="Arial" panose="020B0604020202020204" pitchFamily="34" charset="0"/>
                <a:sym typeface="Arial"/>
              </a:rPr>
              <a:t> </a:t>
            </a:r>
            <a:r>
              <a:rPr lang="en-US" sz="4200" dirty="0" err="1">
                <a:solidFill>
                  <a:prstClr val="white"/>
                </a:solidFill>
                <a:latin typeface="Arial" panose="020B0604020202020204" pitchFamily="34" charset="0"/>
                <a:ea typeface="Tahoma" panose="020B0604030504040204" pitchFamily="34" charset="0"/>
                <a:cs typeface="Arial" panose="020B0604020202020204" pitchFamily="34" charset="0"/>
                <a:sym typeface="Arial"/>
              </a:rPr>
              <a:t>ba</a:t>
            </a:r>
            <a:r>
              <a:rPr lang="en-US" sz="4200" dirty="0">
                <a:solidFill>
                  <a:prstClr val="white"/>
                </a:solidFill>
                <a:latin typeface="Arial" panose="020B0604020202020204" pitchFamily="34" charset="0"/>
                <a:ea typeface="Tahoma" panose="020B0604030504040204" pitchFamily="34" charset="0"/>
                <a:cs typeface="Arial" panose="020B0604020202020204" pitchFamily="34" charset="0"/>
                <a:sym typeface="Arial"/>
              </a:rPr>
              <a:t>.</a:t>
            </a:r>
          </a:p>
        </p:txBody>
      </p:sp>
      <p:sp>
        <p:nvSpPr>
          <p:cNvPr id="27" name="cau hoi c">
            <a:extLst>
              <a:ext uri="{FF2B5EF4-FFF2-40B4-BE49-F238E27FC236}">
                <a16:creationId xmlns:a16="http://schemas.microsoft.com/office/drawing/2014/main" id="{D96707EC-5A82-4050-B897-6DBAB63AC957}"/>
              </a:ext>
            </a:extLst>
          </p:cNvPr>
          <p:cNvSpPr txBox="1"/>
          <p:nvPr/>
        </p:nvSpPr>
        <p:spPr>
          <a:xfrm>
            <a:off x="891880" y="4403293"/>
            <a:ext cx="7844642" cy="860557"/>
          </a:xfrm>
          <a:prstGeom prst="rect">
            <a:avLst/>
          </a:prstGeom>
          <a:noFill/>
        </p:spPr>
        <p:txBody>
          <a:bodyPr wrap="square" rtlCol="0">
            <a:spAutoFit/>
          </a:bodyPr>
          <a:lstStyle/>
          <a:p>
            <a:pPr marL="514376" indent="-514376" algn="just" defTabSz="1371600">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A. </a:t>
            </a:r>
            <a:r>
              <a:rPr lang="en-US" sz="4200" dirty="0" err="1">
                <a:solidFill>
                  <a:schemeClr val="bg1"/>
                </a:solidFill>
                <a:latin typeface="Arial" panose="020B0604020202020204" pitchFamily="34" charset="0"/>
                <a:ea typeface="Tahoma" panose="020B0604030504040204" pitchFamily="34" charset="0"/>
                <a:cs typeface="Arial" panose="020B0604020202020204" pitchFamily="34" charset="0"/>
                <a:sym typeface="Arial"/>
              </a:rPr>
              <a:t>Thể</a:t>
            </a:r>
            <a:r>
              <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r>
              <a:rPr lang="en-US" sz="4200" dirty="0" err="1">
                <a:solidFill>
                  <a:schemeClr val="bg1"/>
                </a:solidFill>
                <a:latin typeface="Arial" panose="020B0604020202020204" pitchFamily="34" charset="0"/>
                <a:ea typeface="Tahoma" panose="020B0604030504040204" pitchFamily="34" charset="0"/>
                <a:cs typeface="Arial" panose="020B0604020202020204" pitchFamily="34" charset="0"/>
                <a:sym typeface="Arial"/>
              </a:rPr>
              <a:t>một</a:t>
            </a:r>
            <a:r>
              <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endParaRPr lang="en-US" sz="4200" dirty="0">
              <a:solidFill>
                <a:schemeClr val="bg1"/>
              </a:solidFill>
              <a:latin typeface="Calibri" panose="020F0502020204030204"/>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9084161" y="4001237"/>
            <a:ext cx="8254175" cy="18229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773248" y="6556036"/>
            <a:ext cx="8254175" cy="18501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9255830" y="4431301"/>
            <a:ext cx="7791605" cy="845103"/>
          </a:xfrm>
          <a:prstGeom prst="rect">
            <a:avLst/>
          </a:prstGeom>
          <a:noFill/>
        </p:spPr>
        <p:txBody>
          <a:bodyPr wrap="square" rtlCol="0">
            <a:spAutoFit/>
          </a:bodyPr>
          <a:lstStyle/>
          <a:p>
            <a:pPr marL="514376" indent="-514376" algn="just" defTabSz="1371600">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B. </a:t>
            </a:r>
            <a:r>
              <a:rPr lang="en-US" sz="4200" dirty="0" err="1">
                <a:solidFill>
                  <a:schemeClr val="bg1"/>
                </a:solidFill>
                <a:latin typeface="Arial" panose="020B0604020202020204" pitchFamily="34" charset="0"/>
                <a:ea typeface="Tahoma" panose="020B0604030504040204" pitchFamily="34" charset="0"/>
                <a:cs typeface="Arial" panose="020B0604020202020204" pitchFamily="34" charset="0"/>
                <a:sym typeface="Arial"/>
              </a:rPr>
              <a:t>Thể</a:t>
            </a:r>
            <a:r>
              <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 tam </a:t>
            </a:r>
            <a:r>
              <a:rPr lang="en-US" sz="4200" dirty="0" err="1">
                <a:solidFill>
                  <a:schemeClr val="bg1"/>
                </a:solidFill>
                <a:latin typeface="Arial" panose="020B0604020202020204" pitchFamily="34" charset="0"/>
                <a:ea typeface="Tahoma" panose="020B0604030504040204" pitchFamily="34" charset="0"/>
                <a:cs typeface="Arial" panose="020B0604020202020204" pitchFamily="34" charset="0"/>
                <a:sym typeface="Arial"/>
              </a:rPr>
              <a:t>bội</a:t>
            </a:r>
            <a:r>
              <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a:t>
            </a: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endParaRPr lang="en-US" sz="4200" dirty="0">
              <a:solidFill>
                <a:prstClr val="white"/>
              </a:solidFill>
              <a:latin typeface="Arial" panose="020B0604020202020204" pitchFamily="34" charset="0"/>
              <a:ea typeface="Tahoma" panose="020B0604030504040204" pitchFamily="34" charset="0"/>
              <a:cs typeface="Arial" panose="020B0604020202020204" pitchFamily="34" charset="0"/>
              <a:sym typeface="Arial"/>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930017" y="6991959"/>
            <a:ext cx="7333560" cy="860557"/>
          </a:xfrm>
          <a:prstGeom prst="rect">
            <a:avLst/>
          </a:prstGeom>
          <a:noFill/>
        </p:spPr>
        <p:txBody>
          <a:bodyPr wrap="square" rtlCol="0">
            <a:spAutoFit/>
          </a:bodyPr>
          <a:lstStyle/>
          <a:p>
            <a:pPr marL="514376" indent="-514376" algn="just" defTabSz="1371600">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C. </a:t>
            </a:r>
            <a:r>
              <a:rPr lang="en-US" sz="4200" dirty="0" err="1">
                <a:solidFill>
                  <a:schemeClr val="bg1"/>
                </a:solidFill>
                <a:latin typeface="Arial" panose="020B0604020202020204" pitchFamily="34" charset="0"/>
                <a:ea typeface="Tahoma" panose="020B0604030504040204" pitchFamily="34" charset="0"/>
                <a:cs typeface="Arial" panose="020B0604020202020204" pitchFamily="34" charset="0"/>
                <a:sym typeface="Arial"/>
              </a:rPr>
              <a:t>Thể</a:t>
            </a:r>
            <a:r>
              <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r>
              <a:rPr lang="en-US" sz="4200" dirty="0" err="1">
                <a:solidFill>
                  <a:schemeClr val="bg1"/>
                </a:solidFill>
                <a:latin typeface="Arial" panose="020B0604020202020204" pitchFamily="34" charset="0"/>
                <a:ea typeface="Tahoma" panose="020B0604030504040204" pitchFamily="34" charset="0"/>
                <a:cs typeface="Arial" panose="020B0604020202020204" pitchFamily="34" charset="0"/>
                <a:sym typeface="Arial"/>
              </a:rPr>
              <a:t>tứ</a:t>
            </a:r>
            <a:r>
              <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r>
              <a:rPr lang="en-US" sz="4200" dirty="0" err="1">
                <a:solidFill>
                  <a:schemeClr val="bg1"/>
                </a:solidFill>
                <a:latin typeface="Arial" panose="020B0604020202020204" pitchFamily="34" charset="0"/>
                <a:ea typeface="Tahoma" panose="020B0604030504040204" pitchFamily="34" charset="0"/>
                <a:cs typeface="Arial" panose="020B0604020202020204" pitchFamily="34" charset="0"/>
                <a:sym typeface="Arial"/>
              </a:rPr>
              <a:t>bội</a:t>
            </a:r>
            <a:r>
              <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a:t>
            </a: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endParaRPr lang="en-US" sz="4200" dirty="0">
              <a:solidFill>
                <a:prstClr val="white"/>
              </a:solidFill>
              <a:latin typeface="Calibri" panose="020F0502020204030204"/>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288002" y="1295792"/>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8288002" y="2218041"/>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8304358" y="3111236"/>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8304358" y="3945620"/>
            <a:ext cx="731046" cy="731046"/>
          </a:xfrm>
          <a:prstGeom prst="rect">
            <a:avLst/>
          </a:prstGeom>
        </p:spPr>
      </p:pic>
    </p:spTree>
    <p:extLst>
      <p:ext uri="{BB962C8B-B14F-4D97-AF65-F5344CB8AC3E}">
        <p14:creationId xmlns:p14="http://schemas.microsoft.com/office/powerpoint/2010/main" val="3584644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16358" y="7464399"/>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92471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16359" y="2068256"/>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30017" y="768545"/>
            <a:ext cx="16308287" cy="250235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434219" y="1014527"/>
            <a:ext cx="15186408" cy="2031325"/>
          </a:xfrm>
          <a:prstGeom prst="rect">
            <a:avLst/>
          </a:prstGeom>
          <a:noFill/>
        </p:spPr>
        <p:txBody>
          <a:bodyPr wrap="square" rtlCol="0">
            <a:spAutoFit/>
          </a:bodyPr>
          <a:lstStyle/>
          <a:p>
            <a:pPr algn="ctr" defTabSz="1371600">
              <a:lnSpc>
                <a:spcPct val="150000"/>
              </a:lnSpc>
              <a:defRPr/>
            </a:pPr>
            <a:r>
              <a:rPr lang="en-US" sz="4200" b="1" dirty="0">
                <a:solidFill>
                  <a:schemeClr val="bg1"/>
                </a:solidFill>
                <a:latin typeface="Arial" panose="020B0604020202020204" pitchFamily="34" charset="0"/>
                <a:cs typeface="Arial" panose="020B0604020202020204" pitchFamily="34" charset="0"/>
                <a:sym typeface="Arial"/>
              </a:rPr>
              <a:t>Câu 2 </a:t>
            </a:r>
            <a:r>
              <a:rPr lang="vi-VN" sz="4200" b="1" dirty="0">
                <a:solidFill>
                  <a:schemeClr val="bg1"/>
                </a:solidFill>
                <a:latin typeface="Arial" panose="020B0604020202020204" pitchFamily="34" charset="0"/>
                <a:cs typeface="Arial" panose="020B0604020202020204" pitchFamily="34" charset="0"/>
              </a:rPr>
              <a:t>(THPTQG - 2022): </a:t>
            </a:r>
            <a:r>
              <a:rPr lang="vi-VN" sz="4200" dirty="0">
                <a:solidFill>
                  <a:schemeClr val="bg1"/>
                </a:solidFill>
                <a:latin typeface="Arial" panose="020B0604020202020204" pitchFamily="34" charset="0"/>
                <a:cs typeface="Arial" panose="020B0604020202020204" pitchFamily="34" charset="0"/>
              </a:rPr>
              <a:t>Ở người, dạng đột biến nào sau đây gây hội chứng Down?</a:t>
            </a:r>
            <a:endParaRPr lang="en-US" sz="4200" dirty="0">
              <a:solidFill>
                <a:schemeClr val="bg1"/>
              </a:solidFill>
              <a:latin typeface="Arial" panose="020B0604020202020204" pitchFamily="34" charset="0"/>
              <a:cs typeface="Arial" panose="020B0604020202020204" pitchFamily="34" charset="0"/>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9084161" y="4033681"/>
            <a:ext cx="8254175" cy="18229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9084161" y="6567062"/>
            <a:ext cx="8254175" cy="180720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9312569" y="4435004"/>
            <a:ext cx="7797359" cy="845103"/>
          </a:xfrm>
          <a:prstGeom prst="rect">
            <a:avLst/>
          </a:prstGeom>
          <a:noFill/>
        </p:spPr>
        <p:txBody>
          <a:bodyPr wrap="square" rtlCol="0">
            <a:spAutoFit/>
          </a:bodyPr>
          <a:lstStyle/>
          <a:p>
            <a:pPr marL="514376" indent="-514376" algn="just" defTabSz="1371600">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B. </a:t>
            </a:r>
            <a:r>
              <a:rPr lang="en-US" sz="4200" dirty="0" err="1">
                <a:solidFill>
                  <a:prstClr val="white"/>
                </a:solidFill>
                <a:latin typeface="Arial" panose="020B0604020202020204" pitchFamily="34" charset="0"/>
                <a:ea typeface="Tahoma" panose="020B0604030504040204" pitchFamily="34" charset="0"/>
                <a:cs typeface="Arial" panose="020B0604020202020204" pitchFamily="34" charset="0"/>
                <a:sym typeface="Arial"/>
              </a:rPr>
              <a:t>Thể</a:t>
            </a:r>
            <a:r>
              <a:rPr lang="en-US" sz="4200" dirty="0">
                <a:solidFill>
                  <a:prstClr val="white"/>
                </a:solidFill>
                <a:latin typeface="Arial" panose="020B0604020202020204" pitchFamily="34" charset="0"/>
                <a:ea typeface="Tahoma" panose="020B0604030504040204" pitchFamily="34" charset="0"/>
                <a:cs typeface="Arial" panose="020B0604020202020204" pitchFamily="34" charset="0"/>
                <a:sym typeface="Arial"/>
              </a:rPr>
              <a:t> </a:t>
            </a:r>
            <a:r>
              <a:rPr lang="en-US" sz="4200" dirty="0" err="1">
                <a:solidFill>
                  <a:prstClr val="white"/>
                </a:solidFill>
                <a:latin typeface="Arial" panose="020B0604020202020204" pitchFamily="34" charset="0"/>
                <a:ea typeface="Tahoma" panose="020B0604030504040204" pitchFamily="34" charset="0"/>
                <a:cs typeface="Arial" panose="020B0604020202020204" pitchFamily="34" charset="0"/>
                <a:sym typeface="Arial"/>
              </a:rPr>
              <a:t>ba</a:t>
            </a:r>
            <a:r>
              <a:rPr lang="en-US" sz="4200" dirty="0">
                <a:solidFill>
                  <a:prstClr val="white"/>
                </a:solidFill>
                <a:latin typeface="Arial" panose="020B0604020202020204" pitchFamily="34" charset="0"/>
                <a:ea typeface="Tahoma" panose="020B0604030504040204" pitchFamily="34" charset="0"/>
                <a:cs typeface="Arial" panose="020B0604020202020204" pitchFamily="34" charset="0"/>
                <a:sym typeface="Arial"/>
              </a:rPr>
              <a:t> NST </a:t>
            </a:r>
            <a:r>
              <a:rPr lang="en-US" sz="4200" dirty="0" err="1">
                <a:solidFill>
                  <a:prstClr val="white"/>
                </a:solidFill>
                <a:latin typeface="Arial" panose="020B0604020202020204" pitchFamily="34" charset="0"/>
                <a:ea typeface="Tahoma" panose="020B0604030504040204" pitchFamily="34" charset="0"/>
                <a:cs typeface="Arial" panose="020B0604020202020204" pitchFamily="34" charset="0"/>
                <a:sym typeface="Arial"/>
              </a:rPr>
              <a:t>số</a:t>
            </a:r>
            <a:r>
              <a:rPr lang="en-US" sz="4200" dirty="0">
                <a:solidFill>
                  <a:prstClr val="white"/>
                </a:solidFill>
                <a:latin typeface="Arial" panose="020B0604020202020204" pitchFamily="34" charset="0"/>
                <a:ea typeface="Tahoma" panose="020B0604030504040204" pitchFamily="34" charset="0"/>
                <a:cs typeface="Arial" panose="020B0604020202020204" pitchFamily="34" charset="0"/>
                <a:sym typeface="Arial"/>
              </a:rPr>
              <a:t> 21.</a:t>
            </a:r>
          </a:p>
        </p:txBody>
      </p:sp>
      <p:sp>
        <p:nvSpPr>
          <p:cNvPr id="27" name="cau hoi c">
            <a:extLst>
              <a:ext uri="{FF2B5EF4-FFF2-40B4-BE49-F238E27FC236}">
                <a16:creationId xmlns:a16="http://schemas.microsoft.com/office/drawing/2014/main" id="{D96707EC-5A82-4050-B897-6DBAB63AC957}"/>
              </a:ext>
            </a:extLst>
          </p:cNvPr>
          <p:cNvSpPr txBox="1"/>
          <p:nvPr/>
        </p:nvSpPr>
        <p:spPr>
          <a:xfrm>
            <a:off x="9312569" y="6969118"/>
            <a:ext cx="7734866" cy="860557"/>
          </a:xfrm>
          <a:prstGeom prst="rect">
            <a:avLst/>
          </a:prstGeom>
          <a:noFill/>
        </p:spPr>
        <p:txBody>
          <a:bodyPr wrap="square" rtlCol="0">
            <a:spAutoFit/>
          </a:bodyPr>
          <a:lstStyle/>
          <a:p>
            <a:pPr marL="514376" indent="-514376" algn="just" defTabSz="1371600">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D. </a:t>
            </a:r>
            <a:r>
              <a:rPr lang="en-US" sz="4200" dirty="0" err="1">
                <a:solidFill>
                  <a:schemeClr val="bg1"/>
                </a:solidFill>
                <a:latin typeface="Arial" panose="020B0604020202020204" pitchFamily="34" charset="0"/>
                <a:ea typeface="Tahoma" panose="020B0604030504040204" pitchFamily="34" charset="0"/>
                <a:cs typeface="Arial" panose="020B0604020202020204" pitchFamily="34" charset="0"/>
                <a:sym typeface="Arial"/>
              </a:rPr>
              <a:t>Thể</a:t>
            </a:r>
            <a:r>
              <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r>
              <a:rPr lang="en-US" sz="4200" dirty="0" err="1">
                <a:solidFill>
                  <a:schemeClr val="bg1"/>
                </a:solidFill>
                <a:latin typeface="Arial" panose="020B0604020202020204" pitchFamily="34" charset="0"/>
                <a:ea typeface="Tahoma" panose="020B0604030504040204" pitchFamily="34" charset="0"/>
                <a:cs typeface="Arial" panose="020B0604020202020204" pitchFamily="34" charset="0"/>
                <a:sym typeface="Arial"/>
              </a:rPr>
              <a:t>ba</a:t>
            </a:r>
            <a:r>
              <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 NST </a:t>
            </a:r>
            <a:r>
              <a:rPr lang="en-US" sz="4200" dirty="0" err="1">
                <a:solidFill>
                  <a:schemeClr val="bg1"/>
                </a:solidFill>
                <a:latin typeface="Arial" panose="020B0604020202020204" pitchFamily="34" charset="0"/>
                <a:ea typeface="Tahoma" panose="020B0604030504040204" pitchFamily="34" charset="0"/>
                <a:cs typeface="Arial" panose="020B0604020202020204" pitchFamily="34" charset="0"/>
                <a:sym typeface="Arial"/>
              </a:rPr>
              <a:t>số</a:t>
            </a:r>
            <a:r>
              <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 23.</a:t>
            </a: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endParaRPr lang="en-US" sz="4200" dirty="0">
              <a:solidFill>
                <a:prstClr val="white"/>
              </a:solidFill>
              <a:latin typeface="Calibri" panose="020F0502020204030204"/>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773248" y="4027481"/>
            <a:ext cx="8254175" cy="18229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773248" y="6539313"/>
            <a:ext cx="8254175" cy="18501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944917" y="4457545"/>
            <a:ext cx="7791605" cy="845103"/>
          </a:xfrm>
          <a:prstGeom prst="rect">
            <a:avLst/>
          </a:prstGeom>
          <a:noFill/>
        </p:spPr>
        <p:txBody>
          <a:bodyPr wrap="square" rtlCol="0">
            <a:spAutoFit/>
          </a:bodyPr>
          <a:lstStyle/>
          <a:p>
            <a:pPr marL="514376" indent="-514376" algn="just" defTabSz="1371600">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A. </a:t>
            </a:r>
            <a:r>
              <a:rPr lang="en-US" sz="4200" dirty="0" err="1">
                <a:solidFill>
                  <a:schemeClr val="bg1"/>
                </a:solidFill>
                <a:latin typeface="Arial" panose="020B0604020202020204" pitchFamily="34" charset="0"/>
                <a:ea typeface="Tahoma" panose="020B0604030504040204" pitchFamily="34" charset="0"/>
                <a:cs typeface="Arial" panose="020B0604020202020204" pitchFamily="34" charset="0"/>
                <a:sym typeface="Arial"/>
              </a:rPr>
              <a:t>Thể</a:t>
            </a:r>
            <a:r>
              <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r>
              <a:rPr lang="en-US" sz="4200" dirty="0" err="1">
                <a:solidFill>
                  <a:schemeClr val="bg1"/>
                </a:solidFill>
                <a:latin typeface="Arial" panose="020B0604020202020204" pitchFamily="34" charset="0"/>
                <a:ea typeface="Tahoma" panose="020B0604030504040204" pitchFamily="34" charset="0"/>
                <a:cs typeface="Arial" panose="020B0604020202020204" pitchFamily="34" charset="0"/>
                <a:sym typeface="Arial"/>
              </a:rPr>
              <a:t>một</a:t>
            </a:r>
            <a:r>
              <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 NST </a:t>
            </a:r>
            <a:r>
              <a:rPr lang="en-US" sz="4200" dirty="0" err="1">
                <a:solidFill>
                  <a:schemeClr val="bg1"/>
                </a:solidFill>
                <a:latin typeface="Arial" panose="020B0604020202020204" pitchFamily="34" charset="0"/>
                <a:ea typeface="Tahoma" panose="020B0604030504040204" pitchFamily="34" charset="0"/>
                <a:cs typeface="Arial" panose="020B0604020202020204" pitchFamily="34" charset="0"/>
                <a:sym typeface="Arial"/>
              </a:rPr>
              <a:t>số</a:t>
            </a:r>
            <a:r>
              <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 21. </a:t>
            </a:r>
          </a:p>
        </p:txBody>
      </p:sp>
      <p:sp>
        <p:nvSpPr>
          <p:cNvPr id="34" name="cau hoi d">
            <a:extLst>
              <a:ext uri="{FF2B5EF4-FFF2-40B4-BE49-F238E27FC236}">
                <a16:creationId xmlns:a16="http://schemas.microsoft.com/office/drawing/2014/main" id="{42A746A3-96B8-42A5-8EFA-A104DB6B2F69}"/>
              </a:ext>
            </a:extLst>
          </p:cNvPr>
          <p:cNvSpPr txBox="1"/>
          <p:nvPr/>
        </p:nvSpPr>
        <p:spPr>
          <a:xfrm>
            <a:off x="944917" y="6975236"/>
            <a:ext cx="7318661" cy="860557"/>
          </a:xfrm>
          <a:prstGeom prst="rect">
            <a:avLst/>
          </a:prstGeom>
          <a:noFill/>
        </p:spPr>
        <p:txBody>
          <a:bodyPr wrap="square" rtlCol="0">
            <a:spAutoFit/>
          </a:bodyPr>
          <a:lstStyle/>
          <a:p>
            <a:pPr marL="514376" indent="-514376" algn="just" defTabSz="1371600">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C. </a:t>
            </a:r>
            <a:r>
              <a:rPr lang="en-US" sz="4200" dirty="0" err="1">
                <a:solidFill>
                  <a:schemeClr val="bg1"/>
                </a:solidFill>
                <a:latin typeface="Arial" panose="020B0604020202020204" pitchFamily="34" charset="0"/>
                <a:ea typeface="Tahoma" panose="020B0604030504040204" pitchFamily="34" charset="0"/>
                <a:cs typeface="Arial" panose="020B0604020202020204" pitchFamily="34" charset="0"/>
                <a:sym typeface="Arial"/>
              </a:rPr>
              <a:t>Thể</a:t>
            </a:r>
            <a:r>
              <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r>
              <a:rPr lang="en-US" sz="4200" dirty="0" err="1">
                <a:solidFill>
                  <a:schemeClr val="bg1"/>
                </a:solidFill>
                <a:latin typeface="Arial" panose="020B0604020202020204" pitchFamily="34" charset="0"/>
                <a:ea typeface="Tahoma" panose="020B0604030504040204" pitchFamily="34" charset="0"/>
                <a:cs typeface="Arial" panose="020B0604020202020204" pitchFamily="34" charset="0"/>
                <a:sym typeface="Arial"/>
              </a:rPr>
              <a:t>một</a:t>
            </a:r>
            <a:r>
              <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 NST </a:t>
            </a:r>
            <a:r>
              <a:rPr lang="en-US" sz="4200" dirty="0" err="1">
                <a:solidFill>
                  <a:schemeClr val="bg1"/>
                </a:solidFill>
                <a:latin typeface="Arial" panose="020B0604020202020204" pitchFamily="34" charset="0"/>
                <a:ea typeface="Tahoma" panose="020B0604030504040204" pitchFamily="34" charset="0"/>
                <a:cs typeface="Arial" panose="020B0604020202020204" pitchFamily="34" charset="0"/>
                <a:sym typeface="Arial"/>
              </a:rPr>
              <a:t>số</a:t>
            </a:r>
            <a:r>
              <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 23.</a:t>
            </a: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endParaRPr lang="en-US" sz="4200" dirty="0">
              <a:solidFill>
                <a:prstClr val="white"/>
              </a:solidFill>
              <a:latin typeface="Calibri" panose="020F0502020204030204"/>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288002" y="1295792"/>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8288002" y="2218041"/>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8304358" y="3111236"/>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8304358" y="3945620"/>
            <a:ext cx="731046" cy="731046"/>
          </a:xfrm>
          <a:prstGeom prst="rect">
            <a:avLst/>
          </a:prstGeom>
        </p:spPr>
      </p:pic>
    </p:spTree>
    <p:extLst>
      <p:ext uri="{BB962C8B-B14F-4D97-AF65-F5344CB8AC3E}">
        <p14:creationId xmlns:p14="http://schemas.microsoft.com/office/powerpoint/2010/main" val="1925802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9C1C9"/>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336567C6-D027-D4CE-6E22-6F76399B897A}"/>
              </a:ext>
            </a:extLst>
          </p:cNvPr>
          <p:cNvPicPr>
            <a:picLocks noChangeAspect="1"/>
          </p:cNvPicPr>
          <p:nvPr/>
        </p:nvPicPr>
        <p:blipFill>
          <a:blip r:embed="rId4">
            <a:extLst>
              <a:ext uri="{28A0092B-C50C-407E-A947-70E740481C1C}">
                <a14:useLocalDpi xmlns:a14="http://schemas.microsoft.com/office/drawing/2010/main" val="0"/>
              </a:ext>
            </a:extLst>
          </a:blip>
          <a:srcRect l="1111" r="1111"/>
          <a:stretch/>
        </p:blipFill>
        <p:spPr>
          <a:xfrm>
            <a:off x="9667013" y="2197987"/>
            <a:ext cx="7620000" cy="7520175"/>
          </a:xfrm>
          <a:prstGeom prst="roundRect">
            <a:avLst>
              <a:gd name="adj" fmla="val 1744"/>
            </a:avLst>
          </a:prstGeom>
        </p:spPr>
      </p:pic>
      <p:sp>
        <p:nvSpPr>
          <p:cNvPr id="21" name="Oval 20">
            <a:extLst>
              <a:ext uri="{FF2B5EF4-FFF2-40B4-BE49-F238E27FC236}">
                <a16:creationId xmlns:a16="http://schemas.microsoft.com/office/drawing/2014/main" id="{FFEACE93-E9C9-54A2-48D0-496CD0822532}"/>
              </a:ext>
            </a:extLst>
          </p:cNvPr>
          <p:cNvSpPr/>
          <p:nvPr/>
        </p:nvSpPr>
        <p:spPr>
          <a:xfrm>
            <a:off x="14630402" y="7887430"/>
            <a:ext cx="1770512" cy="1804444"/>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1E0E056C-2F7B-CD12-6653-0DFB2174E4BC}"/>
              </a:ext>
            </a:extLst>
          </p:cNvPr>
          <p:cNvSpPr txBox="1"/>
          <p:nvPr/>
        </p:nvSpPr>
        <p:spPr>
          <a:xfrm>
            <a:off x="13019813" y="6555079"/>
            <a:ext cx="4267200" cy="1306063"/>
          </a:xfrm>
          <a:prstGeom prst="rect">
            <a:avLst/>
          </a:prstGeom>
          <a:solidFill>
            <a:schemeClr val="bg1"/>
          </a:solidFill>
        </p:spPr>
        <p:txBody>
          <a:bodyPr wrap="square">
            <a:spAutoFit/>
          </a:bodyPr>
          <a:lstStyle/>
          <a:p>
            <a:pPr algn="ctr">
              <a:lnSpc>
                <a:spcPct val="130000"/>
              </a:lnSpc>
            </a:pPr>
            <a:r>
              <a:rPr lang="vi-VN" sz="32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mất 1 NST ở cặp NST giới tính</a:t>
            </a:r>
            <a:endParaRPr lang="en-US" sz="3200" dirty="0">
              <a:solidFill>
                <a:srgbClr val="FF0000"/>
              </a:solidFill>
              <a:latin typeface="Arial" panose="020B0604020202020204" pitchFamily="34" charset="0"/>
              <a:cs typeface="Arial" panose="020B0604020202020204" pitchFamily="34" charset="0"/>
            </a:endParaRPr>
          </a:p>
        </p:txBody>
      </p:sp>
      <p:graphicFrame>
        <p:nvGraphicFramePr>
          <p:cNvPr id="2" name="Table 1">
            <a:extLst>
              <a:ext uri="{FF2B5EF4-FFF2-40B4-BE49-F238E27FC236}">
                <a16:creationId xmlns:a16="http://schemas.microsoft.com/office/drawing/2014/main" id="{805E2AB4-B141-85B9-ACF5-628E6EC5ACF6}"/>
              </a:ext>
            </a:extLst>
          </p:cNvPr>
          <p:cNvGraphicFramePr>
            <a:graphicFrameLocks noGrp="1"/>
          </p:cNvGraphicFramePr>
          <p:nvPr>
            <p:extLst>
              <p:ext uri="{D42A27DB-BD31-4B8C-83A1-F6EECF244321}">
                <p14:modId xmlns:p14="http://schemas.microsoft.com/office/powerpoint/2010/main" val="335468563"/>
              </p:ext>
            </p:extLst>
          </p:nvPr>
        </p:nvGraphicFramePr>
        <p:xfrm>
          <a:off x="848589" y="723900"/>
          <a:ext cx="16611600" cy="1016000"/>
        </p:xfrm>
        <a:graphic>
          <a:graphicData uri="http://schemas.openxmlformats.org/drawingml/2006/table">
            <a:tbl>
              <a:tblPr firstRow="1" bandRow="1">
                <a:tableStyleId>{5C22544A-7EE6-4342-B048-85BDC9FD1C3A}</a:tableStyleId>
              </a:tblPr>
              <a:tblGrid>
                <a:gridCol w="8305800">
                  <a:extLst>
                    <a:ext uri="{9D8B030D-6E8A-4147-A177-3AD203B41FA5}">
                      <a16:colId xmlns:a16="http://schemas.microsoft.com/office/drawing/2014/main" val="2774406863"/>
                    </a:ext>
                  </a:extLst>
                </a:gridCol>
                <a:gridCol w="8305800">
                  <a:extLst>
                    <a:ext uri="{9D8B030D-6E8A-4147-A177-3AD203B41FA5}">
                      <a16:colId xmlns:a16="http://schemas.microsoft.com/office/drawing/2014/main" val="1194439414"/>
                    </a:ext>
                  </a:extLst>
                </a:gridCol>
              </a:tblGrid>
              <a:tr h="1016000">
                <a:tc>
                  <a:txBody>
                    <a:bodyPr/>
                    <a:lstStyle/>
                    <a:p>
                      <a:pPr algn="ctr"/>
                      <a:r>
                        <a:rPr lang="en-US" sz="4000" dirty="0">
                          <a:solidFill>
                            <a:schemeClr val="tx1"/>
                          </a:solidFill>
                          <a:latin typeface="Arial" panose="020B0604020202020204" pitchFamily="34" charset="0"/>
                          <a:cs typeface="Arial" panose="020B0604020202020204" pitchFamily="34" charset="0"/>
                        </a:rPr>
                        <a:t>NST </a:t>
                      </a:r>
                      <a:r>
                        <a:rPr lang="en-US" sz="4000" dirty="0" err="1">
                          <a:solidFill>
                            <a:schemeClr val="tx1"/>
                          </a:solidFill>
                          <a:latin typeface="Arial" panose="020B0604020202020204" pitchFamily="34" charset="0"/>
                          <a:cs typeface="Arial" panose="020B0604020202020204" pitchFamily="34" charset="0"/>
                        </a:rPr>
                        <a:t>của</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người</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bình</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thường</a:t>
                      </a:r>
                      <a:endParaRPr lang="en-US" sz="4000" dirty="0">
                        <a:solidFill>
                          <a:schemeClr val="tx1"/>
                        </a:solidFill>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D047"/>
                    </a:solidFill>
                  </a:tcPr>
                </a:tc>
                <a:tc>
                  <a:txBody>
                    <a:bodyPr/>
                    <a:lstStyle/>
                    <a:p>
                      <a:pPr algn="ctr"/>
                      <a:r>
                        <a:rPr lang="en-US" sz="4000" dirty="0" err="1">
                          <a:solidFill>
                            <a:schemeClr val="tx1"/>
                          </a:solidFill>
                          <a:latin typeface="Arial" panose="020B0604020202020204" pitchFamily="34" charset="0"/>
                          <a:cs typeface="Arial" panose="020B0604020202020204" pitchFamily="34" charset="0"/>
                        </a:rPr>
                        <a:t>Hình</a:t>
                      </a:r>
                      <a:r>
                        <a:rPr lang="en-US" sz="4000" dirty="0">
                          <a:solidFill>
                            <a:schemeClr val="tx1"/>
                          </a:solidFill>
                          <a:latin typeface="Arial" panose="020B0604020202020204" pitchFamily="34" charset="0"/>
                          <a:cs typeface="Arial" panose="020B0604020202020204" pitchFamily="34" charset="0"/>
                        </a:rPr>
                        <a:t> 2</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D047"/>
                    </a:solidFill>
                  </a:tcPr>
                </a:tc>
                <a:extLst>
                  <a:ext uri="{0D108BD9-81ED-4DB2-BD59-A6C34878D82A}">
                    <a16:rowId xmlns:a16="http://schemas.microsoft.com/office/drawing/2014/main" val="1798240675"/>
                  </a:ext>
                </a:extLst>
              </a:tr>
            </a:tbl>
          </a:graphicData>
        </a:graphic>
      </p:graphicFrame>
      <p:grpSp>
        <p:nvGrpSpPr>
          <p:cNvPr id="24" name="Group 23">
            <a:extLst>
              <a:ext uri="{FF2B5EF4-FFF2-40B4-BE49-F238E27FC236}">
                <a16:creationId xmlns:a16="http://schemas.microsoft.com/office/drawing/2014/main" id="{A9733FE6-863E-F22B-F9F3-4BC140366491}"/>
              </a:ext>
            </a:extLst>
          </p:cNvPr>
          <p:cNvGrpSpPr/>
          <p:nvPr/>
        </p:nvGrpSpPr>
        <p:grpSpPr>
          <a:xfrm>
            <a:off x="14878563" y="673987"/>
            <a:ext cx="3388659" cy="3200400"/>
            <a:chOff x="14794616" y="342900"/>
            <a:chExt cx="3388659" cy="3200400"/>
          </a:xfrm>
        </p:grpSpPr>
        <p:sp>
          <p:nvSpPr>
            <p:cNvPr id="22" name="Star: 12 Points 21">
              <a:extLst>
                <a:ext uri="{FF2B5EF4-FFF2-40B4-BE49-F238E27FC236}">
                  <a16:creationId xmlns:a16="http://schemas.microsoft.com/office/drawing/2014/main" id="{62E770BC-92D7-6A7A-4F2A-980D50177486}"/>
                </a:ext>
              </a:extLst>
            </p:cNvPr>
            <p:cNvSpPr/>
            <p:nvPr/>
          </p:nvSpPr>
          <p:spPr>
            <a:xfrm>
              <a:off x="14794616" y="342900"/>
              <a:ext cx="3388659" cy="3200400"/>
            </a:xfrm>
            <a:prstGeom prst="star12">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4D2F0390-3555-ABCD-B7DD-29E8CD202925}"/>
                </a:ext>
              </a:extLst>
            </p:cNvPr>
            <p:cNvSpPr txBox="1"/>
            <p:nvPr/>
          </p:nvSpPr>
          <p:spPr>
            <a:xfrm>
              <a:off x="15179282" y="1138360"/>
              <a:ext cx="2619325" cy="1609480"/>
            </a:xfrm>
            <a:prstGeom prst="rect">
              <a:avLst/>
            </a:prstGeom>
            <a:noFill/>
          </p:spPr>
          <p:txBody>
            <a:bodyPr wrap="square" rtlCol="0" anchor="ctr">
              <a:spAutoFit/>
            </a:bodyPr>
            <a:lstStyle/>
            <a:p>
              <a:pPr algn="ctr">
                <a:lnSpc>
                  <a:spcPct val="130000"/>
                </a:lnSpc>
              </a:pPr>
              <a:r>
                <a:rPr lang="en-US" sz="4000" dirty="0" err="1">
                  <a:solidFill>
                    <a:schemeClr val="bg1"/>
                  </a:solidFill>
                  <a:latin typeface="Arial" panose="020B0604020202020204" pitchFamily="34" charset="0"/>
                  <a:cs typeface="Arial" panose="020B0604020202020204" pitchFamily="34" charset="0"/>
                </a:rPr>
                <a:t>Hội</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chứng</a:t>
              </a:r>
              <a:r>
                <a:rPr lang="en-US" sz="4000" dirty="0">
                  <a:solidFill>
                    <a:schemeClr val="bg1"/>
                  </a:solidFill>
                  <a:latin typeface="Arial" panose="020B0604020202020204" pitchFamily="34" charset="0"/>
                  <a:cs typeface="Arial" panose="020B0604020202020204" pitchFamily="34" charset="0"/>
                </a:rPr>
                <a:t> Turner</a:t>
              </a:r>
            </a:p>
          </p:txBody>
        </p:sp>
      </p:grpSp>
      <p:pic>
        <p:nvPicPr>
          <p:cNvPr id="4" name="image30.png">
            <a:extLst>
              <a:ext uri="{FF2B5EF4-FFF2-40B4-BE49-F238E27FC236}">
                <a16:creationId xmlns:a16="http://schemas.microsoft.com/office/drawing/2014/main" id="{7E9B8332-DECC-B29E-4496-4B89ADFACDA1}"/>
              </a:ext>
            </a:extLst>
          </p:cNvPr>
          <p:cNvPicPr/>
          <p:nvPr/>
        </p:nvPicPr>
        <p:blipFill>
          <a:blip r:embed="rId5">
            <a:extLst>
              <a:ext uri="{28A0092B-C50C-407E-A947-70E740481C1C}">
                <a14:useLocalDpi xmlns:a14="http://schemas.microsoft.com/office/drawing/2010/main" val="0"/>
              </a:ext>
            </a:extLst>
          </a:blip>
          <a:srcRect/>
          <a:stretch/>
        </p:blipFill>
        <p:spPr>
          <a:xfrm>
            <a:off x="1153389" y="2197987"/>
            <a:ext cx="7467600" cy="7467600"/>
          </a:xfrm>
          <a:prstGeom prst="roundRect">
            <a:avLst>
              <a:gd name="adj" fmla="val 2244"/>
            </a:avLst>
          </a:prstGeom>
          <a:ln/>
        </p:spPr>
      </p:pic>
      <p:pic>
        <p:nvPicPr>
          <p:cNvPr id="3" name="Correct sound effect and wrong sound effect (mp3cut.net)">
            <a:hlinkClick r:id="" action="ppaction://media"/>
            <a:extLst>
              <a:ext uri="{FF2B5EF4-FFF2-40B4-BE49-F238E27FC236}">
                <a16:creationId xmlns:a16="http://schemas.microsoft.com/office/drawing/2014/main" id="{6683DE16-C3AD-C628-61B0-732D4DCD9C9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173200" y="-1228517"/>
            <a:ext cx="1097289" cy="1097289"/>
          </a:xfrm>
          <a:prstGeom prst="rect">
            <a:avLst/>
          </a:prstGeom>
        </p:spPr>
      </p:pic>
    </p:spTree>
    <p:extLst>
      <p:ext uri="{BB962C8B-B14F-4D97-AF65-F5344CB8AC3E}">
        <p14:creationId xmlns:p14="http://schemas.microsoft.com/office/powerpoint/2010/main" val="2833416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heel(1)">
                                      <p:cBhvr>
                                        <p:cTn id="12" dur="500"/>
                                        <p:tgtEl>
                                          <p:spTgt spid="21"/>
                                        </p:tgtEl>
                                      </p:cBhvr>
                                    </p:animEffect>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randombar(horizontal)">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p:cTn id="21" dur="500" fill="hold"/>
                                        <p:tgtEl>
                                          <p:spTgt spid="24"/>
                                        </p:tgtEl>
                                        <p:attrNameLst>
                                          <p:attrName>ppt_w</p:attrName>
                                        </p:attrNameLst>
                                      </p:cBhvr>
                                      <p:tavLst>
                                        <p:tav tm="0">
                                          <p:val>
                                            <p:fltVal val="0"/>
                                          </p:val>
                                        </p:tav>
                                        <p:tav tm="100000">
                                          <p:val>
                                            <p:strVal val="#ppt_w"/>
                                          </p:val>
                                        </p:tav>
                                      </p:tavLst>
                                    </p:anim>
                                    <p:anim calcmode="lin" valueType="num">
                                      <p:cBhvr>
                                        <p:cTn id="22" dur="500" fill="hold"/>
                                        <p:tgtEl>
                                          <p:spTgt spid="24"/>
                                        </p:tgtEl>
                                        <p:attrNameLst>
                                          <p:attrName>ppt_h</p:attrName>
                                        </p:attrNameLst>
                                      </p:cBhvr>
                                      <p:tavLst>
                                        <p:tav tm="0">
                                          <p:val>
                                            <p:fltVal val="0"/>
                                          </p:val>
                                        </p:tav>
                                        <p:tav tm="100000">
                                          <p:val>
                                            <p:strVal val="#ppt_h"/>
                                          </p:val>
                                        </p:tav>
                                      </p:tavLst>
                                    </p:anim>
                                    <p:animEffect transition="in" filter="fade">
                                      <p:cBhvr>
                                        <p:cTn id="23" dur="500"/>
                                        <p:tgtEl>
                                          <p:spTgt spid="24"/>
                                        </p:tgtEl>
                                      </p:cBhvr>
                                    </p:animEffect>
                                  </p:childTnLst>
                                </p:cTn>
                              </p:par>
                              <p:par>
                                <p:cTn id="24" presetID="26" presetClass="emph" presetSubtype="0" repeatCount="3000" fill="hold" nodeType="withEffect">
                                  <p:stCondLst>
                                    <p:cond delay="0"/>
                                  </p:stCondLst>
                                  <p:childTnLst>
                                    <p:animEffect transition="out" filter="fade">
                                      <p:cBhvr>
                                        <p:cTn id="25" dur="500" tmFilter="0, 0; .2, .5; .8, .5; 1, 0"/>
                                        <p:tgtEl>
                                          <p:spTgt spid="24"/>
                                        </p:tgtEl>
                                      </p:cBhvr>
                                    </p:animEffect>
                                    <p:animScale>
                                      <p:cBhvr>
                                        <p:cTn id="26" dur="250" autoRev="1" fill="hold"/>
                                        <p:tgtEl>
                                          <p:spTgt spid="24"/>
                                        </p:tgtEl>
                                      </p:cBhvr>
                                      <p:by x="105000" y="105000"/>
                                    </p:animScale>
                                  </p:childTnLst>
                                </p:cTn>
                              </p:par>
                              <p:par>
                                <p:cTn id="27" presetID="1" presetClass="mediacall" presetSubtype="0" fill="hold" nodeType="withEffect">
                                  <p:stCondLst>
                                    <p:cond delay="0"/>
                                  </p:stCondLst>
                                  <p:childTnLst>
                                    <p:cmd type="call" cmd="playFrom(0.0)">
                                      <p:cBhvr>
                                        <p:cTn id="28" dur="83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3"/>
                </p:tgtEl>
              </p:cMediaNode>
            </p:audio>
          </p:childTnLst>
        </p:cTn>
      </p:par>
    </p:tnLst>
    <p:bldLst>
      <p:bldP spid="21" grpId="0" animBg="1"/>
      <p:bldP spid="2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16358" y="7464399"/>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92471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16358" y="1996130"/>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867525" y="634116"/>
            <a:ext cx="16308287" cy="273045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608280" y="732445"/>
            <a:ext cx="14979178" cy="2613023"/>
          </a:xfrm>
          <a:prstGeom prst="rect">
            <a:avLst/>
          </a:prstGeom>
          <a:noFill/>
        </p:spPr>
        <p:txBody>
          <a:bodyPr wrap="square" rtlCol="0">
            <a:spAutoFit/>
          </a:bodyPr>
          <a:lstStyle/>
          <a:p>
            <a:pPr algn="ctr" defTabSz="1371600">
              <a:lnSpc>
                <a:spcPct val="130000"/>
              </a:lnSpc>
              <a:defRPr/>
            </a:pPr>
            <a:r>
              <a:rPr lang="vi-VN" sz="4200" b="1" dirty="0">
                <a:solidFill>
                  <a:schemeClr val="bg1"/>
                </a:solidFill>
                <a:latin typeface="Arial" panose="020B0604020202020204" pitchFamily="34" charset="0"/>
                <a:cs typeface="Arial" panose="020B0604020202020204" pitchFamily="34" charset="0"/>
              </a:rPr>
              <a:t>Câu </a:t>
            </a:r>
            <a:r>
              <a:rPr lang="en-US" sz="4200" b="1" dirty="0">
                <a:solidFill>
                  <a:schemeClr val="bg1"/>
                </a:solidFill>
                <a:latin typeface="Arial" panose="020B0604020202020204" pitchFamily="34" charset="0"/>
                <a:cs typeface="Arial" panose="020B0604020202020204" pitchFamily="34" charset="0"/>
              </a:rPr>
              <a:t>3</a:t>
            </a:r>
            <a:r>
              <a:rPr lang="vi-VN" sz="4200" b="1" dirty="0">
                <a:solidFill>
                  <a:schemeClr val="bg1"/>
                </a:solidFill>
                <a:latin typeface="Arial" panose="020B0604020202020204" pitchFamily="34" charset="0"/>
                <a:cs typeface="Arial" panose="020B0604020202020204" pitchFamily="34" charset="0"/>
              </a:rPr>
              <a:t> (THPTQG - 2024): </a:t>
            </a:r>
            <a:r>
              <a:rPr lang="vi-VN" sz="4200" dirty="0">
                <a:solidFill>
                  <a:schemeClr val="bg1"/>
                </a:solidFill>
                <a:latin typeface="Arial" panose="020B0604020202020204" pitchFamily="34" charset="0"/>
                <a:cs typeface="Arial" panose="020B0604020202020204" pitchFamily="34" charset="0"/>
              </a:rPr>
              <a:t>Một loài cải củ có bộ NST 2n = 18. Theo lí thuyết, số lượng NST trong một tế bào sinh dưỡng của thể tam bội thuộc loài này là</a:t>
            </a:r>
            <a:endParaRPr lang="en-US" sz="4200" dirty="0">
              <a:solidFill>
                <a:schemeClr val="bg1"/>
              </a:solidFill>
              <a:latin typeface="Arial" panose="020B0604020202020204" pitchFamily="34" charset="0"/>
              <a:cs typeface="Arial" panose="020B0604020202020204" pitchFamily="34" charset="0"/>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767493" y="6552929"/>
            <a:ext cx="8254175" cy="18229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9084161" y="6567062"/>
            <a:ext cx="8254175" cy="180720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867525" y="7003117"/>
            <a:ext cx="7797359" cy="845103"/>
          </a:xfrm>
          <a:prstGeom prst="rect">
            <a:avLst/>
          </a:prstGeom>
          <a:noFill/>
        </p:spPr>
        <p:txBody>
          <a:bodyPr wrap="square" rtlCol="0">
            <a:spAutoFit/>
          </a:bodyPr>
          <a:lstStyle/>
          <a:p>
            <a:pPr marL="514376" indent="-514376" algn="just" defTabSz="1371600">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C. </a:t>
            </a:r>
            <a:r>
              <a:rPr lang="en-US" sz="4200" dirty="0">
                <a:solidFill>
                  <a:prstClr val="white"/>
                </a:solidFill>
                <a:latin typeface="Arial" panose="020B0604020202020204" pitchFamily="34" charset="0"/>
                <a:ea typeface="Tahoma" panose="020B0604030504040204" pitchFamily="34" charset="0"/>
                <a:cs typeface="Arial" panose="020B0604020202020204" pitchFamily="34" charset="0"/>
                <a:sym typeface="Arial"/>
              </a:rPr>
              <a:t>27</a:t>
            </a:r>
          </a:p>
        </p:txBody>
      </p:sp>
      <p:sp>
        <p:nvSpPr>
          <p:cNvPr id="27" name="cau hoi c">
            <a:extLst>
              <a:ext uri="{FF2B5EF4-FFF2-40B4-BE49-F238E27FC236}">
                <a16:creationId xmlns:a16="http://schemas.microsoft.com/office/drawing/2014/main" id="{D96707EC-5A82-4050-B897-6DBAB63AC957}"/>
              </a:ext>
            </a:extLst>
          </p:cNvPr>
          <p:cNvSpPr txBox="1"/>
          <p:nvPr/>
        </p:nvSpPr>
        <p:spPr>
          <a:xfrm>
            <a:off x="9312569" y="6969118"/>
            <a:ext cx="7734866" cy="860557"/>
          </a:xfrm>
          <a:prstGeom prst="rect">
            <a:avLst/>
          </a:prstGeom>
          <a:noFill/>
        </p:spPr>
        <p:txBody>
          <a:bodyPr wrap="square" rtlCol="0">
            <a:spAutoFit/>
          </a:bodyPr>
          <a:lstStyle/>
          <a:p>
            <a:pPr marL="514376" indent="-514376" algn="just" defTabSz="1371600">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D. </a:t>
            </a:r>
            <a:r>
              <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17</a:t>
            </a: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endParaRPr lang="en-US" sz="4200" dirty="0">
              <a:solidFill>
                <a:prstClr val="white"/>
              </a:solidFill>
              <a:latin typeface="Calibri" panose="020F0502020204030204"/>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773248" y="4027481"/>
            <a:ext cx="8254175" cy="18229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9084161" y="4021629"/>
            <a:ext cx="8254175" cy="18501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944917" y="4457545"/>
            <a:ext cx="7791605" cy="845103"/>
          </a:xfrm>
          <a:prstGeom prst="rect">
            <a:avLst/>
          </a:prstGeom>
          <a:noFill/>
        </p:spPr>
        <p:txBody>
          <a:bodyPr wrap="square" rtlCol="0">
            <a:spAutoFit/>
          </a:bodyPr>
          <a:lstStyle/>
          <a:p>
            <a:pPr marL="514376" indent="-514376" algn="just" defTabSz="1371600">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A. </a:t>
            </a:r>
            <a:r>
              <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36</a:t>
            </a: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endParaRPr lang="en-US" sz="4200" dirty="0">
              <a:solidFill>
                <a:prstClr val="white"/>
              </a:solidFill>
              <a:latin typeface="Arial" panose="020B0604020202020204" pitchFamily="34" charset="0"/>
              <a:ea typeface="Tahoma" panose="020B0604030504040204" pitchFamily="34" charset="0"/>
              <a:cs typeface="Arial" panose="020B0604020202020204" pitchFamily="34" charset="0"/>
              <a:sym typeface="Arial"/>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9255830" y="4457552"/>
            <a:ext cx="7318661" cy="860557"/>
          </a:xfrm>
          <a:prstGeom prst="rect">
            <a:avLst/>
          </a:prstGeom>
          <a:noFill/>
        </p:spPr>
        <p:txBody>
          <a:bodyPr wrap="square" rtlCol="0">
            <a:spAutoFit/>
          </a:bodyPr>
          <a:lstStyle/>
          <a:p>
            <a:pPr marL="514376" indent="-514376" algn="just" defTabSz="1371600">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B. </a:t>
            </a:r>
            <a:r>
              <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19</a:t>
            </a: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endParaRPr lang="en-US" sz="4200" dirty="0">
              <a:solidFill>
                <a:prstClr val="white"/>
              </a:solidFill>
              <a:latin typeface="Calibri" panose="020F0502020204030204"/>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288002" y="1295792"/>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8288002" y="2218041"/>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8304358" y="3111236"/>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8304358" y="3945620"/>
            <a:ext cx="731046" cy="731046"/>
          </a:xfrm>
          <a:prstGeom prst="rect">
            <a:avLst/>
          </a:prstGeom>
        </p:spPr>
      </p:pic>
    </p:spTree>
    <p:extLst>
      <p:ext uri="{BB962C8B-B14F-4D97-AF65-F5344CB8AC3E}">
        <p14:creationId xmlns:p14="http://schemas.microsoft.com/office/powerpoint/2010/main" val="1242453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16358" y="8033772"/>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494083"/>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16358" y="2168083"/>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773248" y="493885"/>
            <a:ext cx="16565087" cy="334839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217935" y="690055"/>
            <a:ext cx="15675711" cy="3000821"/>
          </a:xfrm>
          <a:prstGeom prst="rect">
            <a:avLst/>
          </a:prstGeom>
          <a:noFill/>
        </p:spPr>
        <p:txBody>
          <a:bodyPr wrap="square" rtlCol="0">
            <a:spAutoFit/>
          </a:bodyPr>
          <a:lstStyle/>
          <a:p>
            <a:pPr algn="ctr" defTabSz="1371600">
              <a:lnSpc>
                <a:spcPct val="150000"/>
              </a:lnSpc>
              <a:defRPr/>
            </a:pPr>
            <a:r>
              <a:rPr lang="vi-VN" sz="4200" b="1" dirty="0">
                <a:solidFill>
                  <a:schemeClr val="bg1"/>
                </a:solidFill>
                <a:latin typeface="Arial" panose="020B0604020202020204" pitchFamily="34" charset="0"/>
                <a:cs typeface="Arial" panose="020B0604020202020204" pitchFamily="34" charset="0"/>
              </a:rPr>
              <a:t>Câu </a:t>
            </a:r>
            <a:r>
              <a:rPr lang="en-US" sz="4200" b="1" dirty="0">
                <a:solidFill>
                  <a:schemeClr val="bg1"/>
                </a:solidFill>
                <a:latin typeface="Arial" panose="020B0604020202020204" pitchFamily="34" charset="0"/>
                <a:cs typeface="Arial" panose="020B0604020202020204" pitchFamily="34" charset="0"/>
              </a:rPr>
              <a:t>4</a:t>
            </a:r>
            <a:r>
              <a:rPr lang="vi-VN" sz="4200" b="1" dirty="0">
                <a:solidFill>
                  <a:schemeClr val="bg1"/>
                </a:solidFill>
                <a:latin typeface="Arial" panose="020B0604020202020204" pitchFamily="34" charset="0"/>
                <a:cs typeface="Arial" panose="020B0604020202020204" pitchFamily="34" charset="0"/>
              </a:rPr>
              <a:t> (THPTQG - 2024): </a:t>
            </a:r>
            <a:r>
              <a:rPr lang="vi-VN" sz="4200" dirty="0">
                <a:solidFill>
                  <a:schemeClr val="bg1"/>
                </a:solidFill>
                <a:latin typeface="Arial" panose="020B0604020202020204" pitchFamily="34" charset="0"/>
                <a:cs typeface="Arial" panose="020B0604020202020204" pitchFamily="34" charset="0"/>
              </a:rPr>
              <a:t>Theo lí thuyết, bằng phương pháp gây đột biến tự đa bội, từ các tế bào thực vật có kiểu gene DD, Dd và dd </a:t>
            </a:r>
            <a:r>
              <a:rPr lang="vi-VN" sz="4200" b="1" dirty="0">
                <a:solidFill>
                  <a:schemeClr val="bg1"/>
                </a:solidFill>
                <a:latin typeface="Arial" panose="020B0604020202020204" pitchFamily="34" charset="0"/>
                <a:cs typeface="Arial" panose="020B0604020202020204" pitchFamily="34" charset="0"/>
              </a:rPr>
              <a:t>không</a:t>
            </a:r>
            <a:r>
              <a:rPr lang="vi-VN" sz="4200" dirty="0">
                <a:solidFill>
                  <a:schemeClr val="bg1"/>
                </a:solidFill>
                <a:latin typeface="Arial" panose="020B0604020202020204" pitchFamily="34" charset="0"/>
                <a:cs typeface="Arial" panose="020B0604020202020204" pitchFamily="34" charset="0"/>
              </a:rPr>
              <a:t> tạo ra được tế bào tứ bội có kiểu gene nào sau đây?</a:t>
            </a:r>
            <a:endParaRPr lang="en-US" sz="4200" dirty="0">
              <a:solidFill>
                <a:schemeClr val="bg1"/>
              </a:solidFill>
              <a:latin typeface="Arial" panose="020B0604020202020204" pitchFamily="34" charset="0"/>
              <a:cs typeface="Arial" panose="020B0604020202020204" pitchFamily="34" charset="0"/>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9084161" y="7152641"/>
            <a:ext cx="8254175" cy="18229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773248" y="4570610"/>
            <a:ext cx="8254175" cy="180720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9255830" y="7553965"/>
            <a:ext cx="7854098" cy="845103"/>
          </a:xfrm>
          <a:prstGeom prst="rect">
            <a:avLst/>
          </a:prstGeom>
          <a:noFill/>
        </p:spPr>
        <p:txBody>
          <a:bodyPr wrap="square" rtlCol="0">
            <a:spAutoFit/>
          </a:bodyPr>
          <a:lstStyle/>
          <a:p>
            <a:pPr marL="514376" indent="-514376" algn="just" defTabSz="1371600">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D. </a:t>
            </a:r>
            <a:r>
              <a:rPr lang="en-US" sz="4200" dirty="0" err="1">
                <a:solidFill>
                  <a:prstClr val="white"/>
                </a:solidFill>
                <a:latin typeface="Arial" panose="020B0604020202020204" pitchFamily="34" charset="0"/>
                <a:ea typeface="Tahoma" panose="020B0604030504040204" pitchFamily="34" charset="0"/>
                <a:cs typeface="Arial" panose="020B0604020202020204" pitchFamily="34" charset="0"/>
                <a:sym typeface="Arial"/>
              </a:rPr>
              <a:t>DDDd</a:t>
            </a:r>
            <a:r>
              <a:rPr lang="en-US" sz="4200" dirty="0">
                <a:solidFill>
                  <a:prstClr val="white"/>
                </a:solidFill>
                <a:latin typeface="Arial" panose="020B0604020202020204" pitchFamily="34" charset="0"/>
                <a:ea typeface="Tahoma" panose="020B0604030504040204" pitchFamily="34" charset="0"/>
                <a:cs typeface="Arial" panose="020B0604020202020204" pitchFamily="34" charset="0"/>
                <a:sym typeface="Arial"/>
              </a:rPr>
              <a:t>.</a:t>
            </a:r>
          </a:p>
        </p:txBody>
      </p:sp>
      <p:sp>
        <p:nvSpPr>
          <p:cNvPr id="27" name="cau hoi c">
            <a:extLst>
              <a:ext uri="{FF2B5EF4-FFF2-40B4-BE49-F238E27FC236}">
                <a16:creationId xmlns:a16="http://schemas.microsoft.com/office/drawing/2014/main" id="{D96707EC-5A82-4050-B897-6DBAB63AC957}"/>
              </a:ext>
            </a:extLst>
          </p:cNvPr>
          <p:cNvSpPr txBox="1"/>
          <p:nvPr/>
        </p:nvSpPr>
        <p:spPr>
          <a:xfrm>
            <a:off x="891880" y="4972666"/>
            <a:ext cx="7844642" cy="860557"/>
          </a:xfrm>
          <a:prstGeom prst="rect">
            <a:avLst/>
          </a:prstGeom>
          <a:noFill/>
        </p:spPr>
        <p:txBody>
          <a:bodyPr wrap="square" rtlCol="0">
            <a:spAutoFit/>
          </a:bodyPr>
          <a:lstStyle/>
          <a:p>
            <a:pPr marL="514376" indent="-514376" algn="just" defTabSz="1371600">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A. </a:t>
            </a:r>
            <a:r>
              <a:rPr lang="en-US" sz="4200" dirty="0" err="1">
                <a:solidFill>
                  <a:schemeClr val="bg1"/>
                </a:solidFill>
                <a:latin typeface="Arial" panose="020B0604020202020204" pitchFamily="34" charset="0"/>
                <a:ea typeface="Tahoma" panose="020B0604030504040204" pitchFamily="34" charset="0"/>
                <a:cs typeface="Arial" panose="020B0604020202020204" pitchFamily="34" charset="0"/>
                <a:sym typeface="Arial"/>
              </a:rPr>
              <a:t>dddd</a:t>
            </a:r>
            <a:r>
              <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endParaRPr lang="en-US" sz="4200" dirty="0">
              <a:solidFill>
                <a:schemeClr val="bg1"/>
              </a:solidFill>
              <a:latin typeface="Calibri" panose="020F0502020204030204"/>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9084161" y="4570610"/>
            <a:ext cx="8254175" cy="18229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773248" y="7125409"/>
            <a:ext cx="8254175" cy="18501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9255830" y="5000674"/>
            <a:ext cx="7791605" cy="845103"/>
          </a:xfrm>
          <a:prstGeom prst="rect">
            <a:avLst/>
          </a:prstGeom>
          <a:noFill/>
        </p:spPr>
        <p:txBody>
          <a:bodyPr wrap="square" rtlCol="0">
            <a:spAutoFit/>
          </a:bodyPr>
          <a:lstStyle/>
          <a:p>
            <a:pPr marL="514376" indent="-514376" algn="just" defTabSz="1371600">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B. </a:t>
            </a:r>
            <a:r>
              <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DDDD.</a:t>
            </a: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endParaRPr lang="en-US" sz="4200" dirty="0">
              <a:solidFill>
                <a:prstClr val="white"/>
              </a:solidFill>
              <a:latin typeface="Arial" panose="020B0604020202020204" pitchFamily="34" charset="0"/>
              <a:ea typeface="Tahoma" panose="020B0604030504040204" pitchFamily="34" charset="0"/>
              <a:cs typeface="Arial" panose="020B0604020202020204" pitchFamily="34" charset="0"/>
              <a:sym typeface="Arial"/>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930017" y="7561332"/>
            <a:ext cx="7333560" cy="860557"/>
          </a:xfrm>
          <a:prstGeom prst="rect">
            <a:avLst/>
          </a:prstGeom>
          <a:noFill/>
        </p:spPr>
        <p:txBody>
          <a:bodyPr wrap="square" rtlCol="0">
            <a:spAutoFit/>
          </a:bodyPr>
          <a:lstStyle/>
          <a:p>
            <a:pPr marL="514376" indent="-514376" algn="just" defTabSz="1371600">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C. </a:t>
            </a:r>
            <a:r>
              <a:rPr lang="en-US" sz="4200" dirty="0" err="1">
                <a:solidFill>
                  <a:schemeClr val="bg1"/>
                </a:solidFill>
                <a:latin typeface="Arial" panose="020B0604020202020204" pitchFamily="34" charset="0"/>
                <a:ea typeface="Tahoma" panose="020B0604030504040204" pitchFamily="34" charset="0"/>
                <a:cs typeface="Arial" panose="020B0604020202020204" pitchFamily="34" charset="0"/>
                <a:sym typeface="Arial"/>
              </a:rPr>
              <a:t>DDdd</a:t>
            </a:r>
            <a:r>
              <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a:t>
            </a: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endParaRPr lang="en-US" sz="4200" dirty="0">
              <a:solidFill>
                <a:prstClr val="white"/>
              </a:solidFill>
              <a:latin typeface="Calibri" panose="020F0502020204030204"/>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288002" y="1295792"/>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8288002" y="2218041"/>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8304358" y="3111236"/>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8304358" y="3945620"/>
            <a:ext cx="731046" cy="731046"/>
          </a:xfrm>
          <a:prstGeom prst="rect">
            <a:avLst/>
          </a:prstGeom>
        </p:spPr>
      </p:pic>
    </p:spTree>
    <p:extLst>
      <p:ext uri="{BB962C8B-B14F-4D97-AF65-F5344CB8AC3E}">
        <p14:creationId xmlns:p14="http://schemas.microsoft.com/office/powerpoint/2010/main" val="111403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59C1C9"/>
        </a:solidFill>
        <a:effectLst/>
      </p:bgPr>
    </p:bg>
    <p:spTree>
      <p:nvGrpSpPr>
        <p:cNvPr id="1" name=""/>
        <p:cNvGrpSpPr/>
        <p:nvPr/>
      </p:nvGrpSpPr>
      <p:grpSpPr>
        <a:xfrm>
          <a:off x="0" y="0"/>
          <a:ext cx="0" cy="0"/>
          <a:chOff x="0" y="0"/>
          <a:chExt cx="0" cy="0"/>
        </a:xfrm>
      </p:grpSpPr>
      <p:graphicFrame>
        <p:nvGraphicFramePr>
          <p:cNvPr id="18" name="Table 17">
            <a:extLst>
              <a:ext uri="{FF2B5EF4-FFF2-40B4-BE49-F238E27FC236}">
                <a16:creationId xmlns:a16="http://schemas.microsoft.com/office/drawing/2014/main" id="{AD252FD7-76EC-7848-402B-D9F9A2EC65C1}"/>
              </a:ext>
            </a:extLst>
          </p:cNvPr>
          <p:cNvGraphicFramePr>
            <a:graphicFrameLocks noGrp="1"/>
          </p:cNvGraphicFramePr>
          <p:nvPr>
            <p:extLst>
              <p:ext uri="{D42A27DB-BD31-4B8C-83A1-F6EECF244321}">
                <p14:modId xmlns:p14="http://schemas.microsoft.com/office/powerpoint/2010/main" val="2676211973"/>
              </p:ext>
            </p:extLst>
          </p:nvPr>
        </p:nvGraphicFramePr>
        <p:xfrm>
          <a:off x="848589" y="723900"/>
          <a:ext cx="16611600" cy="1016000"/>
        </p:xfrm>
        <a:graphic>
          <a:graphicData uri="http://schemas.openxmlformats.org/drawingml/2006/table">
            <a:tbl>
              <a:tblPr firstRow="1" bandRow="1">
                <a:tableStyleId>{5C22544A-7EE6-4342-B048-85BDC9FD1C3A}</a:tableStyleId>
              </a:tblPr>
              <a:tblGrid>
                <a:gridCol w="8305800">
                  <a:extLst>
                    <a:ext uri="{9D8B030D-6E8A-4147-A177-3AD203B41FA5}">
                      <a16:colId xmlns:a16="http://schemas.microsoft.com/office/drawing/2014/main" val="2774406863"/>
                    </a:ext>
                  </a:extLst>
                </a:gridCol>
                <a:gridCol w="8305800">
                  <a:extLst>
                    <a:ext uri="{9D8B030D-6E8A-4147-A177-3AD203B41FA5}">
                      <a16:colId xmlns:a16="http://schemas.microsoft.com/office/drawing/2014/main" val="1194439414"/>
                    </a:ext>
                  </a:extLst>
                </a:gridCol>
              </a:tblGrid>
              <a:tr h="1016000">
                <a:tc>
                  <a:txBody>
                    <a:bodyPr/>
                    <a:lstStyle/>
                    <a:p>
                      <a:pPr algn="ctr"/>
                      <a:r>
                        <a:rPr lang="en-US" sz="4000" dirty="0">
                          <a:solidFill>
                            <a:schemeClr val="tx1"/>
                          </a:solidFill>
                          <a:latin typeface="Arial" panose="020B0604020202020204" pitchFamily="34" charset="0"/>
                          <a:cs typeface="Arial" panose="020B0604020202020204" pitchFamily="34" charset="0"/>
                        </a:rPr>
                        <a:t>NST </a:t>
                      </a:r>
                      <a:r>
                        <a:rPr lang="en-US" sz="4000" dirty="0" err="1">
                          <a:solidFill>
                            <a:schemeClr val="tx1"/>
                          </a:solidFill>
                          <a:latin typeface="Arial" panose="020B0604020202020204" pitchFamily="34" charset="0"/>
                          <a:cs typeface="Arial" panose="020B0604020202020204" pitchFamily="34" charset="0"/>
                        </a:rPr>
                        <a:t>của</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người</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bình</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thường</a:t>
                      </a:r>
                      <a:endParaRPr lang="en-US" sz="4000" dirty="0">
                        <a:solidFill>
                          <a:schemeClr val="tx1"/>
                        </a:solidFill>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D047"/>
                    </a:solidFill>
                  </a:tcPr>
                </a:tc>
                <a:tc>
                  <a:txBody>
                    <a:bodyPr/>
                    <a:lstStyle/>
                    <a:p>
                      <a:pPr algn="ctr"/>
                      <a:r>
                        <a:rPr lang="en-US" sz="4000" dirty="0">
                          <a:solidFill>
                            <a:schemeClr val="tx1"/>
                          </a:solidFill>
                          <a:latin typeface="Arial" panose="020B0604020202020204" pitchFamily="34" charset="0"/>
                          <a:cs typeface="Arial" panose="020B0604020202020204" pitchFamily="34" charset="0"/>
                        </a:rPr>
                        <a:t>Hình 3</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D047"/>
                    </a:solidFill>
                  </a:tcPr>
                </a:tc>
                <a:extLst>
                  <a:ext uri="{0D108BD9-81ED-4DB2-BD59-A6C34878D82A}">
                    <a16:rowId xmlns:a16="http://schemas.microsoft.com/office/drawing/2014/main" val="1798240675"/>
                  </a:ext>
                </a:extLst>
              </a:tr>
            </a:tbl>
          </a:graphicData>
        </a:graphic>
      </p:graphicFrame>
      <p:pic>
        <p:nvPicPr>
          <p:cNvPr id="20" name="Picture 19">
            <a:extLst>
              <a:ext uri="{FF2B5EF4-FFF2-40B4-BE49-F238E27FC236}">
                <a16:creationId xmlns:a16="http://schemas.microsoft.com/office/drawing/2014/main" id="{336567C6-D027-D4CE-6E22-6F76399B897A}"/>
              </a:ext>
            </a:extLst>
          </p:cNvPr>
          <p:cNvPicPr>
            <a:picLocks noChangeAspect="1"/>
          </p:cNvPicPr>
          <p:nvPr/>
        </p:nvPicPr>
        <p:blipFill>
          <a:blip r:embed="rId4">
            <a:extLst>
              <a:ext uri="{28A0092B-C50C-407E-A947-70E740481C1C}">
                <a14:useLocalDpi xmlns:a14="http://schemas.microsoft.com/office/drawing/2010/main" val="0"/>
              </a:ext>
            </a:extLst>
          </a:blip>
          <a:srcRect l="251" r="251"/>
          <a:stretch/>
        </p:blipFill>
        <p:spPr>
          <a:xfrm>
            <a:off x="9525000" y="2171700"/>
            <a:ext cx="7620000" cy="7520175"/>
          </a:xfrm>
          <a:prstGeom prst="roundRect">
            <a:avLst>
              <a:gd name="adj" fmla="val 1744"/>
            </a:avLst>
          </a:prstGeom>
        </p:spPr>
      </p:pic>
      <p:sp>
        <p:nvSpPr>
          <p:cNvPr id="21" name="Oval 20">
            <a:extLst>
              <a:ext uri="{FF2B5EF4-FFF2-40B4-BE49-F238E27FC236}">
                <a16:creationId xmlns:a16="http://schemas.microsoft.com/office/drawing/2014/main" id="{FFEACE93-E9C9-54A2-48D0-496CD0822532}"/>
              </a:ext>
            </a:extLst>
          </p:cNvPr>
          <p:cNvSpPr/>
          <p:nvPr/>
        </p:nvSpPr>
        <p:spPr>
          <a:xfrm>
            <a:off x="14584168" y="7885388"/>
            <a:ext cx="1770512" cy="1804444"/>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A9733FE6-863E-F22B-F9F3-4BC140366491}"/>
              </a:ext>
            </a:extLst>
          </p:cNvPr>
          <p:cNvGrpSpPr/>
          <p:nvPr/>
        </p:nvGrpSpPr>
        <p:grpSpPr>
          <a:xfrm>
            <a:off x="14660352" y="597787"/>
            <a:ext cx="3388659" cy="3200400"/>
            <a:chOff x="14794616" y="342900"/>
            <a:chExt cx="3388659" cy="3200400"/>
          </a:xfrm>
        </p:grpSpPr>
        <p:sp>
          <p:nvSpPr>
            <p:cNvPr id="22" name="Star: 12 Points 21">
              <a:extLst>
                <a:ext uri="{FF2B5EF4-FFF2-40B4-BE49-F238E27FC236}">
                  <a16:creationId xmlns:a16="http://schemas.microsoft.com/office/drawing/2014/main" id="{62E770BC-92D7-6A7A-4F2A-980D50177486}"/>
                </a:ext>
              </a:extLst>
            </p:cNvPr>
            <p:cNvSpPr/>
            <p:nvPr/>
          </p:nvSpPr>
          <p:spPr>
            <a:xfrm>
              <a:off x="14794616" y="342900"/>
              <a:ext cx="3388659" cy="3200400"/>
            </a:xfrm>
            <a:prstGeom prst="star12">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4D2F0390-3555-ABCD-B7DD-29E8CD202925}"/>
                </a:ext>
              </a:extLst>
            </p:cNvPr>
            <p:cNvSpPr txBox="1"/>
            <p:nvPr/>
          </p:nvSpPr>
          <p:spPr>
            <a:xfrm>
              <a:off x="15179282" y="1138360"/>
              <a:ext cx="2619325" cy="1609480"/>
            </a:xfrm>
            <a:prstGeom prst="rect">
              <a:avLst/>
            </a:prstGeom>
            <a:noFill/>
          </p:spPr>
          <p:txBody>
            <a:bodyPr wrap="square" rtlCol="0" anchor="ctr">
              <a:spAutoFit/>
            </a:bodyPr>
            <a:lstStyle/>
            <a:p>
              <a:pPr algn="ctr">
                <a:lnSpc>
                  <a:spcPct val="130000"/>
                </a:lnSpc>
              </a:pPr>
              <a:r>
                <a:rPr lang="en-US" sz="4000" dirty="0" err="1">
                  <a:solidFill>
                    <a:schemeClr val="bg1"/>
                  </a:solidFill>
                  <a:latin typeface="Arial" panose="020B0604020202020204" pitchFamily="34" charset="0"/>
                  <a:cs typeface="Arial" panose="020B0604020202020204" pitchFamily="34" charset="0"/>
                </a:rPr>
                <a:t>Hội</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chứng</a:t>
              </a:r>
              <a:r>
                <a:rPr lang="en-US" sz="4000" dirty="0">
                  <a:solidFill>
                    <a:schemeClr val="bg1"/>
                  </a:solidFill>
                  <a:latin typeface="Arial" panose="020B0604020202020204" pitchFamily="34" charset="0"/>
                  <a:cs typeface="Arial" panose="020B0604020202020204" pitchFamily="34" charset="0"/>
                </a:rPr>
                <a:t> Klinefelter</a:t>
              </a:r>
            </a:p>
          </p:txBody>
        </p:sp>
      </p:grpSp>
      <p:sp>
        <p:nvSpPr>
          <p:cNvPr id="2" name="TextBox 1">
            <a:extLst>
              <a:ext uri="{FF2B5EF4-FFF2-40B4-BE49-F238E27FC236}">
                <a16:creationId xmlns:a16="http://schemas.microsoft.com/office/drawing/2014/main" id="{87E9E277-540A-8723-3224-DD7BC9B9B123}"/>
              </a:ext>
            </a:extLst>
          </p:cNvPr>
          <p:cNvSpPr txBox="1"/>
          <p:nvPr/>
        </p:nvSpPr>
        <p:spPr>
          <a:xfrm>
            <a:off x="13106400" y="6528792"/>
            <a:ext cx="4038600" cy="1306063"/>
          </a:xfrm>
          <a:prstGeom prst="rect">
            <a:avLst/>
          </a:prstGeom>
          <a:solidFill>
            <a:schemeClr val="bg1"/>
          </a:solidFill>
        </p:spPr>
        <p:txBody>
          <a:bodyPr wrap="square">
            <a:spAutoFit/>
          </a:bodyPr>
          <a:lstStyle/>
          <a:p>
            <a:pPr algn="ctr">
              <a:lnSpc>
                <a:spcPct val="130000"/>
              </a:lnSpc>
            </a:pPr>
            <a:r>
              <a:rPr lang="en-US" sz="320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thừa</a:t>
            </a:r>
            <a:r>
              <a:rPr lang="vi-VN" sz="32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1 NST ở cặp NST giới tính</a:t>
            </a:r>
            <a:endParaRPr lang="en-US" sz="3200" dirty="0">
              <a:solidFill>
                <a:srgbClr val="FF0000"/>
              </a:solidFill>
              <a:latin typeface="Arial" panose="020B0604020202020204" pitchFamily="34" charset="0"/>
              <a:cs typeface="Arial" panose="020B0604020202020204" pitchFamily="34" charset="0"/>
            </a:endParaRPr>
          </a:p>
        </p:txBody>
      </p:sp>
      <p:pic>
        <p:nvPicPr>
          <p:cNvPr id="3" name="image30.png">
            <a:extLst>
              <a:ext uri="{FF2B5EF4-FFF2-40B4-BE49-F238E27FC236}">
                <a16:creationId xmlns:a16="http://schemas.microsoft.com/office/drawing/2014/main" id="{37C720DA-1467-8C62-7506-49417DD248CC}"/>
              </a:ext>
            </a:extLst>
          </p:cNvPr>
          <p:cNvPicPr/>
          <p:nvPr/>
        </p:nvPicPr>
        <p:blipFill>
          <a:blip r:embed="rId5">
            <a:extLst>
              <a:ext uri="{28A0092B-C50C-407E-A947-70E740481C1C}">
                <a14:useLocalDpi xmlns:a14="http://schemas.microsoft.com/office/drawing/2010/main" val="0"/>
              </a:ext>
            </a:extLst>
          </a:blip>
          <a:srcRect/>
          <a:stretch/>
        </p:blipFill>
        <p:spPr>
          <a:xfrm>
            <a:off x="1153389" y="2197987"/>
            <a:ext cx="7467600" cy="7467600"/>
          </a:xfrm>
          <a:prstGeom prst="roundRect">
            <a:avLst>
              <a:gd name="adj" fmla="val 2244"/>
            </a:avLst>
          </a:prstGeom>
          <a:ln/>
        </p:spPr>
      </p:pic>
      <p:pic>
        <p:nvPicPr>
          <p:cNvPr id="4" name="Correct sound effect and wrong sound effect (mp3cut.net)">
            <a:hlinkClick r:id="" action="ppaction://media"/>
            <a:extLst>
              <a:ext uri="{FF2B5EF4-FFF2-40B4-BE49-F238E27FC236}">
                <a16:creationId xmlns:a16="http://schemas.microsoft.com/office/drawing/2014/main" id="{5C694719-27DE-6C86-7937-0EB2036FA7C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173200" y="-1228517"/>
            <a:ext cx="1097289" cy="1097289"/>
          </a:xfrm>
          <a:prstGeom prst="rect">
            <a:avLst/>
          </a:prstGeom>
        </p:spPr>
      </p:pic>
    </p:spTree>
    <p:extLst>
      <p:ext uri="{BB962C8B-B14F-4D97-AF65-F5344CB8AC3E}">
        <p14:creationId xmlns:p14="http://schemas.microsoft.com/office/powerpoint/2010/main" val="2936733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heel(1)">
                                      <p:cBhvr>
                                        <p:cTn id="12" dur="500"/>
                                        <p:tgtEl>
                                          <p:spTgt spid="21"/>
                                        </p:tgtEl>
                                      </p:cBhvr>
                                    </p:animEffect>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p:cTn id="21" dur="500" fill="hold"/>
                                        <p:tgtEl>
                                          <p:spTgt spid="24"/>
                                        </p:tgtEl>
                                        <p:attrNameLst>
                                          <p:attrName>ppt_w</p:attrName>
                                        </p:attrNameLst>
                                      </p:cBhvr>
                                      <p:tavLst>
                                        <p:tav tm="0">
                                          <p:val>
                                            <p:fltVal val="0"/>
                                          </p:val>
                                        </p:tav>
                                        <p:tav tm="100000">
                                          <p:val>
                                            <p:strVal val="#ppt_w"/>
                                          </p:val>
                                        </p:tav>
                                      </p:tavLst>
                                    </p:anim>
                                    <p:anim calcmode="lin" valueType="num">
                                      <p:cBhvr>
                                        <p:cTn id="22" dur="500" fill="hold"/>
                                        <p:tgtEl>
                                          <p:spTgt spid="24"/>
                                        </p:tgtEl>
                                        <p:attrNameLst>
                                          <p:attrName>ppt_h</p:attrName>
                                        </p:attrNameLst>
                                      </p:cBhvr>
                                      <p:tavLst>
                                        <p:tav tm="0">
                                          <p:val>
                                            <p:fltVal val="0"/>
                                          </p:val>
                                        </p:tav>
                                        <p:tav tm="100000">
                                          <p:val>
                                            <p:strVal val="#ppt_h"/>
                                          </p:val>
                                        </p:tav>
                                      </p:tavLst>
                                    </p:anim>
                                    <p:animEffect transition="in" filter="fade">
                                      <p:cBhvr>
                                        <p:cTn id="23" dur="500"/>
                                        <p:tgtEl>
                                          <p:spTgt spid="24"/>
                                        </p:tgtEl>
                                      </p:cBhvr>
                                    </p:animEffect>
                                  </p:childTnLst>
                                </p:cTn>
                              </p:par>
                              <p:par>
                                <p:cTn id="24" presetID="26" presetClass="emph" presetSubtype="0" repeatCount="3000" fill="hold" nodeType="withEffect">
                                  <p:stCondLst>
                                    <p:cond delay="0"/>
                                  </p:stCondLst>
                                  <p:childTnLst>
                                    <p:animEffect transition="out" filter="fade">
                                      <p:cBhvr>
                                        <p:cTn id="25" dur="500" tmFilter="0, 0; .2, .5; .8, .5; 1, 0"/>
                                        <p:tgtEl>
                                          <p:spTgt spid="24"/>
                                        </p:tgtEl>
                                      </p:cBhvr>
                                    </p:animEffect>
                                    <p:animScale>
                                      <p:cBhvr>
                                        <p:cTn id="26" dur="250" autoRev="1" fill="hold"/>
                                        <p:tgtEl>
                                          <p:spTgt spid="24"/>
                                        </p:tgtEl>
                                      </p:cBhvr>
                                      <p:by x="105000" y="105000"/>
                                    </p:animScale>
                                  </p:childTnLst>
                                </p:cTn>
                              </p:par>
                              <p:par>
                                <p:cTn id="27" presetID="1" presetClass="mediacall" presetSubtype="0" fill="hold" nodeType="withEffect">
                                  <p:stCondLst>
                                    <p:cond delay="0"/>
                                  </p:stCondLst>
                                  <p:childTnLst>
                                    <p:cmd type="call" cmd="playFrom(0.0)">
                                      <p:cBhvr>
                                        <p:cTn id="28" dur="83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4"/>
                </p:tgtEl>
              </p:cMediaNode>
            </p:audio>
          </p:childTnLst>
        </p:cTn>
      </p:par>
    </p:tnLst>
    <p:bldLst>
      <p:bldP spid="21" grpId="0" animBg="1"/>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690798"/>
            <a:ext cx="16230600" cy="7116245"/>
            <a:chOff x="0" y="0"/>
            <a:chExt cx="4274726" cy="1874237"/>
          </a:xfrm>
        </p:grpSpPr>
        <p:sp>
          <p:nvSpPr>
            <p:cNvPr id="3" name="Freeform 3"/>
            <p:cNvSpPr/>
            <p:nvPr/>
          </p:nvSpPr>
          <p:spPr>
            <a:xfrm>
              <a:off x="0" y="0"/>
              <a:ext cx="4274726" cy="1874238"/>
            </a:xfrm>
            <a:custGeom>
              <a:avLst/>
              <a:gdLst/>
              <a:ahLst/>
              <a:cxnLst/>
              <a:rect l="l" t="t" r="r" b="b"/>
              <a:pathLst>
                <a:path w="4274726" h="1874238">
                  <a:moveTo>
                    <a:pt x="24327" y="0"/>
                  </a:moveTo>
                  <a:lnTo>
                    <a:pt x="4250399" y="0"/>
                  </a:lnTo>
                  <a:cubicBezTo>
                    <a:pt x="4263834" y="0"/>
                    <a:pt x="4274726" y="10891"/>
                    <a:pt x="4274726" y="24327"/>
                  </a:cubicBezTo>
                  <a:lnTo>
                    <a:pt x="4274726" y="1849911"/>
                  </a:lnTo>
                  <a:cubicBezTo>
                    <a:pt x="4274726" y="1856363"/>
                    <a:pt x="4272163" y="1862550"/>
                    <a:pt x="4267601" y="1867112"/>
                  </a:cubicBezTo>
                  <a:cubicBezTo>
                    <a:pt x="4263039" y="1871675"/>
                    <a:pt x="4256851" y="1874238"/>
                    <a:pt x="4250399" y="1874238"/>
                  </a:cubicBezTo>
                  <a:lnTo>
                    <a:pt x="24327" y="1874238"/>
                  </a:lnTo>
                  <a:cubicBezTo>
                    <a:pt x="10891" y="1874238"/>
                    <a:pt x="0" y="1863346"/>
                    <a:pt x="0" y="1849911"/>
                  </a:cubicBezTo>
                  <a:lnTo>
                    <a:pt x="0" y="24327"/>
                  </a:lnTo>
                  <a:cubicBezTo>
                    <a:pt x="0" y="10891"/>
                    <a:pt x="10891" y="0"/>
                    <a:pt x="24327" y="0"/>
                  </a:cubicBezTo>
                  <a:close/>
                </a:path>
              </a:pathLst>
            </a:custGeom>
            <a:solidFill>
              <a:srgbClr val="0097B2"/>
            </a:solidFill>
            <a:ln w="57150" cap="rnd">
              <a:solidFill>
                <a:srgbClr val="000000"/>
              </a:solidFill>
              <a:prstDash val="solid"/>
              <a:round/>
            </a:ln>
          </p:spPr>
        </p:sp>
        <p:sp>
          <p:nvSpPr>
            <p:cNvPr id="4" name="TextBox 4"/>
            <p:cNvSpPr txBox="1"/>
            <p:nvPr/>
          </p:nvSpPr>
          <p:spPr>
            <a:xfrm>
              <a:off x="0" y="-38100"/>
              <a:ext cx="4274726" cy="1912337"/>
            </a:xfrm>
            <a:prstGeom prst="rect">
              <a:avLst/>
            </a:prstGeom>
          </p:spPr>
          <p:txBody>
            <a:bodyPr lIns="50800" tIns="50800" rIns="50800" bIns="50800" rtlCol="0" anchor="ctr"/>
            <a:lstStyle/>
            <a:p>
              <a:pPr marL="0" marR="0" lvl="0" indent="0" algn="ctr" defTabSz="914400"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a:off x="-984727" y="1089755"/>
            <a:ext cx="4200797" cy="8401595"/>
          </a:xfrm>
          <a:custGeom>
            <a:avLst/>
            <a:gdLst/>
            <a:ahLst/>
            <a:cxnLst/>
            <a:rect l="l" t="t" r="r" b="b"/>
            <a:pathLst>
              <a:path w="4200797" h="8401595">
                <a:moveTo>
                  <a:pt x="0" y="0"/>
                </a:moveTo>
                <a:lnTo>
                  <a:pt x="4200798" y="0"/>
                </a:lnTo>
                <a:lnTo>
                  <a:pt x="4200798" y="8401595"/>
                </a:lnTo>
                <a:lnTo>
                  <a:pt x="0" y="84015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TextBox 6"/>
          <p:cNvSpPr txBox="1"/>
          <p:nvPr/>
        </p:nvSpPr>
        <p:spPr>
          <a:xfrm>
            <a:off x="2290892" y="2652032"/>
            <a:ext cx="13706216" cy="4331442"/>
          </a:xfrm>
          <a:prstGeom prst="rect">
            <a:avLst/>
          </a:prstGeom>
        </p:spPr>
        <p:txBody>
          <a:bodyPr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vi-VN" sz="10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BÀI 6</a:t>
            </a:r>
            <a:r>
              <a:rPr lang="en-US" sz="10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a:t>
            </a:r>
            <a:r>
              <a:rPr lang="vi-VN" sz="10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ĐỘT BIẾN </a:t>
            </a:r>
            <a:endParaRPr lang="en-US" sz="10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lang="vi-VN" sz="10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NHIỄM SẮC THỂ</a:t>
            </a:r>
            <a:endParaRPr kumimoji="0" lang="en-US" sz="10000" b="0" u="none" strike="noStrike" kern="1200" cap="none" spc="0" normalizeH="0" baseline="0" noProof="0" dirty="0">
              <a:ln>
                <a:noFill/>
              </a:ln>
              <a:solidFill>
                <a:schemeClr val="bg1"/>
              </a:solidFill>
              <a:effectLst/>
              <a:uLnTx/>
              <a:uFillTx/>
              <a:latin typeface="Arial" panose="020B0604020202020204" pitchFamily="34" charset="0"/>
              <a:ea typeface="Funtastic"/>
              <a:cs typeface="Arial" panose="020B0604020202020204" pitchFamily="34" charset="0"/>
              <a:sym typeface="Funtastic"/>
            </a:endParaRPr>
          </a:p>
        </p:txBody>
      </p:sp>
    </p:spTree>
    <p:extLst>
      <p:ext uri="{BB962C8B-B14F-4D97-AF65-F5344CB8AC3E}">
        <p14:creationId xmlns:p14="http://schemas.microsoft.com/office/powerpoint/2010/main" val="3218847660"/>
      </p:ext>
    </p:extLst>
  </p:cSld>
  <p:clrMapOvr>
    <a:masterClrMapping/>
  </p:clrMapOvr>
  <p:transition spd="med">
    <p:comb/>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38A5BF56-4616-583B-EAB7-23CC3A5E4FC0}"/>
              </a:ext>
            </a:extLst>
          </p:cNvPr>
          <p:cNvGrpSpPr/>
          <p:nvPr/>
        </p:nvGrpSpPr>
        <p:grpSpPr>
          <a:xfrm>
            <a:off x="1104900" y="682231"/>
            <a:ext cx="16383000" cy="1720110"/>
            <a:chOff x="1028700" y="1028700"/>
            <a:chExt cx="16383000" cy="2038266"/>
          </a:xfrm>
        </p:grpSpPr>
        <p:grpSp>
          <p:nvGrpSpPr>
            <p:cNvPr id="8" name="Group 9">
              <a:extLst>
                <a:ext uri="{FF2B5EF4-FFF2-40B4-BE49-F238E27FC236}">
                  <a16:creationId xmlns:a16="http://schemas.microsoft.com/office/drawing/2014/main" id="{24B4F3D0-ACD1-38D0-4184-B070DF1A45FD}"/>
                </a:ext>
              </a:extLst>
            </p:cNvPr>
            <p:cNvGrpSpPr/>
            <p:nvPr/>
          </p:nvGrpSpPr>
          <p:grpSpPr>
            <a:xfrm>
              <a:off x="1181100" y="1181100"/>
              <a:ext cx="16230600" cy="1885866"/>
              <a:chOff x="0" y="0"/>
              <a:chExt cx="4274726" cy="496689"/>
            </a:xfrm>
          </p:grpSpPr>
          <p:sp>
            <p:nvSpPr>
              <p:cNvPr id="9" name="Freeform 10">
                <a:extLst>
                  <a:ext uri="{FF2B5EF4-FFF2-40B4-BE49-F238E27FC236}">
                    <a16:creationId xmlns:a16="http://schemas.microsoft.com/office/drawing/2014/main" id="{B3AF4503-FD48-13F4-11B6-763F09111E04}"/>
                  </a:ext>
                </a:extLst>
              </p:cNvPr>
              <p:cNvSpPr/>
              <p:nvPr/>
            </p:nvSpPr>
            <p:spPr>
              <a:xfrm>
                <a:off x="0" y="0"/>
                <a:ext cx="4274726" cy="496689"/>
              </a:xfrm>
              <a:custGeom>
                <a:avLst/>
                <a:gdLst/>
                <a:ahLst/>
                <a:cxnLst/>
                <a:rect l="l" t="t" r="r" b="b"/>
                <a:pathLst>
                  <a:path w="4274726" h="496689">
                    <a:moveTo>
                      <a:pt x="24327" y="0"/>
                    </a:moveTo>
                    <a:lnTo>
                      <a:pt x="4250399" y="0"/>
                    </a:lnTo>
                    <a:cubicBezTo>
                      <a:pt x="4263834" y="0"/>
                      <a:pt x="4274726" y="10891"/>
                      <a:pt x="4274726" y="24327"/>
                    </a:cubicBezTo>
                    <a:lnTo>
                      <a:pt x="4274726" y="472362"/>
                    </a:lnTo>
                    <a:cubicBezTo>
                      <a:pt x="4274726" y="485798"/>
                      <a:pt x="4263834" y="496689"/>
                      <a:pt x="4250399" y="496689"/>
                    </a:cubicBezTo>
                    <a:lnTo>
                      <a:pt x="24327" y="496689"/>
                    </a:lnTo>
                    <a:cubicBezTo>
                      <a:pt x="10891" y="496689"/>
                      <a:pt x="0" y="485798"/>
                      <a:pt x="0" y="472362"/>
                    </a:cubicBezTo>
                    <a:lnTo>
                      <a:pt x="0" y="24327"/>
                    </a:lnTo>
                    <a:cubicBezTo>
                      <a:pt x="0" y="10891"/>
                      <a:pt x="10891" y="0"/>
                      <a:pt x="24327" y="0"/>
                    </a:cubicBezTo>
                    <a:close/>
                  </a:path>
                </a:pathLst>
              </a:custGeom>
              <a:solidFill>
                <a:schemeClr val="accent5">
                  <a:lumMod val="75000"/>
                </a:schemeClr>
              </a:solidFill>
              <a:ln cap="rnd">
                <a:noFill/>
                <a:prstDash val="solid"/>
                <a:round/>
              </a:ln>
            </p:spPr>
          </p:sp>
          <p:sp>
            <p:nvSpPr>
              <p:cNvPr id="10" name="TextBox 11">
                <a:extLst>
                  <a:ext uri="{FF2B5EF4-FFF2-40B4-BE49-F238E27FC236}">
                    <a16:creationId xmlns:a16="http://schemas.microsoft.com/office/drawing/2014/main" id="{50144F4C-214E-05AB-5555-8982C9DD15F8}"/>
                  </a:ext>
                </a:extLst>
              </p:cNvPr>
              <p:cNvSpPr txBox="1"/>
              <p:nvPr/>
            </p:nvSpPr>
            <p:spPr>
              <a:xfrm>
                <a:off x="0" y="-66675"/>
                <a:ext cx="4274726" cy="563364"/>
              </a:xfrm>
              <a:prstGeom prst="rect">
                <a:avLst/>
              </a:prstGeom>
            </p:spPr>
            <p:txBody>
              <a:bodyPr lIns="50800" tIns="50800" rIns="50800" bIns="50800" rtlCol="0" anchor="ctr"/>
              <a:lstStyle/>
              <a:p>
                <a:pPr marL="0" marR="0" lvl="0" indent="0" algn="ctr" defTabSz="914400" rtl="0" eaLnBrk="1" fontAlgn="auto" latinLnBrk="0" hangingPunct="1">
                  <a:lnSpc>
                    <a:spcPts val="220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3">
              <a:extLst>
                <a:ext uri="{FF2B5EF4-FFF2-40B4-BE49-F238E27FC236}">
                  <a16:creationId xmlns:a16="http://schemas.microsoft.com/office/drawing/2014/main" id="{65E6AFAB-7600-C180-B58A-3729D545B885}"/>
                </a:ext>
              </a:extLst>
            </p:cNvPr>
            <p:cNvGrpSpPr/>
            <p:nvPr/>
          </p:nvGrpSpPr>
          <p:grpSpPr>
            <a:xfrm>
              <a:off x="1028700" y="1028700"/>
              <a:ext cx="16230600" cy="1885866"/>
              <a:chOff x="0" y="0"/>
              <a:chExt cx="4274726" cy="496689"/>
            </a:xfrm>
          </p:grpSpPr>
          <p:sp>
            <p:nvSpPr>
              <p:cNvPr id="13" name="Freeform 14">
                <a:extLst>
                  <a:ext uri="{FF2B5EF4-FFF2-40B4-BE49-F238E27FC236}">
                    <a16:creationId xmlns:a16="http://schemas.microsoft.com/office/drawing/2014/main" id="{51BFD5BD-8971-E2AF-9369-5B560B737152}"/>
                  </a:ext>
                </a:extLst>
              </p:cNvPr>
              <p:cNvSpPr/>
              <p:nvPr/>
            </p:nvSpPr>
            <p:spPr>
              <a:xfrm>
                <a:off x="0" y="0"/>
                <a:ext cx="4274726" cy="496689"/>
              </a:xfrm>
              <a:custGeom>
                <a:avLst/>
                <a:gdLst/>
                <a:ahLst/>
                <a:cxnLst/>
                <a:rect l="l" t="t" r="r" b="b"/>
                <a:pathLst>
                  <a:path w="4274726" h="496689">
                    <a:moveTo>
                      <a:pt x="24327" y="0"/>
                    </a:moveTo>
                    <a:lnTo>
                      <a:pt x="4250399" y="0"/>
                    </a:lnTo>
                    <a:cubicBezTo>
                      <a:pt x="4263834" y="0"/>
                      <a:pt x="4274726" y="10891"/>
                      <a:pt x="4274726" y="24327"/>
                    </a:cubicBezTo>
                    <a:lnTo>
                      <a:pt x="4274726" y="472362"/>
                    </a:lnTo>
                    <a:cubicBezTo>
                      <a:pt x="4274726" y="485798"/>
                      <a:pt x="4263834" y="496689"/>
                      <a:pt x="4250399" y="496689"/>
                    </a:cubicBezTo>
                    <a:lnTo>
                      <a:pt x="24327" y="496689"/>
                    </a:lnTo>
                    <a:cubicBezTo>
                      <a:pt x="10891" y="496689"/>
                      <a:pt x="0" y="485798"/>
                      <a:pt x="0" y="472362"/>
                    </a:cubicBezTo>
                    <a:lnTo>
                      <a:pt x="0" y="24327"/>
                    </a:lnTo>
                    <a:cubicBezTo>
                      <a:pt x="0" y="10891"/>
                      <a:pt x="10891" y="0"/>
                      <a:pt x="24327" y="0"/>
                    </a:cubicBezTo>
                    <a:close/>
                  </a:path>
                </a:pathLst>
              </a:custGeom>
              <a:solidFill>
                <a:schemeClr val="accent5"/>
              </a:solidFill>
              <a:ln cap="rnd">
                <a:noFill/>
                <a:prstDash val="solid"/>
                <a:round/>
              </a:ln>
            </p:spPr>
          </p:sp>
          <p:sp>
            <p:nvSpPr>
              <p:cNvPr id="14" name="TextBox 15">
                <a:extLst>
                  <a:ext uri="{FF2B5EF4-FFF2-40B4-BE49-F238E27FC236}">
                    <a16:creationId xmlns:a16="http://schemas.microsoft.com/office/drawing/2014/main" id="{964ED1B9-3121-75A5-B100-39B9E3FF74BF}"/>
                  </a:ext>
                </a:extLst>
              </p:cNvPr>
              <p:cNvSpPr txBox="1"/>
              <p:nvPr/>
            </p:nvSpPr>
            <p:spPr>
              <a:xfrm>
                <a:off x="0" y="-66675"/>
                <a:ext cx="4274726" cy="563364"/>
              </a:xfrm>
              <a:prstGeom prst="rect">
                <a:avLst/>
              </a:prstGeom>
            </p:spPr>
            <p:txBody>
              <a:bodyPr lIns="50800" tIns="50800" rIns="50800" bIns="50800" rtlCol="0" anchor="ctr"/>
              <a:lstStyle/>
              <a:p>
                <a:pPr marL="0" marR="0" lvl="0" indent="0" algn="ctr" defTabSz="914400" rtl="0" eaLnBrk="1" fontAlgn="auto" latinLnBrk="0" hangingPunct="1">
                  <a:lnSpc>
                    <a:spcPts val="220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 name="TextBox 29">
              <a:extLst>
                <a:ext uri="{FF2B5EF4-FFF2-40B4-BE49-F238E27FC236}">
                  <a16:creationId xmlns:a16="http://schemas.microsoft.com/office/drawing/2014/main" id="{34511EA5-B932-88B7-FD3D-C328C060DE82}"/>
                </a:ext>
              </a:extLst>
            </p:cNvPr>
            <p:cNvSpPr txBox="1"/>
            <p:nvPr/>
          </p:nvSpPr>
          <p:spPr>
            <a:xfrm>
              <a:off x="1877720" y="1419823"/>
              <a:ext cx="14532557" cy="1140003"/>
            </a:xfrm>
            <a:prstGeom prst="rect">
              <a:avLst/>
            </a:prstGeom>
          </p:spPr>
          <p:txBody>
            <a:bodyPr lIns="0" tIns="0" rIns="0" bIns="0" rtlCol="0" anchor="t">
              <a:spAutoFit/>
            </a:bodyPr>
            <a:lstStyle/>
            <a:p>
              <a:pPr marL="0" marR="0" lvl="0" indent="0" algn="ctr" defTabSz="914400" rtl="0" eaLnBrk="1" fontAlgn="auto" latinLnBrk="0" hangingPunct="1">
                <a:lnSpc>
                  <a:spcPts val="8000"/>
                </a:lnSpc>
                <a:spcBef>
                  <a:spcPts val="0"/>
                </a:spcBef>
                <a:spcAft>
                  <a:spcPts val="0"/>
                </a:spcAft>
                <a:buClrTx/>
                <a:buSzTx/>
                <a:buFontTx/>
                <a:buNone/>
                <a:tabLst/>
                <a:defRPr/>
              </a:pPr>
              <a:r>
                <a:rPr kumimoji="0" lang="en-US" sz="6600" b="1" i="0" u="none" strike="noStrike" kern="1200" cap="none" spc="0" normalizeH="0" baseline="0" noProof="0" dirty="0">
                  <a:ln>
                    <a:noFill/>
                  </a:ln>
                  <a:solidFill>
                    <a:schemeClr val="bg1"/>
                  </a:solidFill>
                  <a:effectLst/>
                  <a:uLnTx/>
                  <a:uFillTx/>
                  <a:latin typeface="Arial" panose="020B0604020202020204" pitchFamily="34" charset="0"/>
                  <a:ea typeface="Bobby Jones"/>
                  <a:cs typeface="Arial" panose="020B0604020202020204" pitchFamily="34" charset="0"/>
                  <a:sym typeface="Bobby Jones"/>
                </a:rPr>
                <a:t>NỘI DUNG BÀI HỌC</a:t>
              </a:r>
            </a:p>
          </p:txBody>
        </p:sp>
      </p:grpSp>
      <p:grpSp>
        <p:nvGrpSpPr>
          <p:cNvPr id="11" name="Group 10">
            <a:extLst>
              <a:ext uri="{FF2B5EF4-FFF2-40B4-BE49-F238E27FC236}">
                <a16:creationId xmlns:a16="http://schemas.microsoft.com/office/drawing/2014/main" id="{D4D28969-0D0B-334F-F2F2-670AAD79ED8D}"/>
              </a:ext>
            </a:extLst>
          </p:cNvPr>
          <p:cNvGrpSpPr/>
          <p:nvPr/>
        </p:nvGrpSpPr>
        <p:grpSpPr>
          <a:xfrm>
            <a:off x="1068931" y="2718068"/>
            <a:ext cx="16324256" cy="7111589"/>
            <a:chOff x="1068931" y="2718068"/>
            <a:chExt cx="16324256" cy="7111589"/>
          </a:xfrm>
        </p:grpSpPr>
        <p:grpSp>
          <p:nvGrpSpPr>
            <p:cNvPr id="32" name="Group 31">
              <a:extLst>
                <a:ext uri="{FF2B5EF4-FFF2-40B4-BE49-F238E27FC236}">
                  <a16:creationId xmlns:a16="http://schemas.microsoft.com/office/drawing/2014/main" id="{D349D04F-4CD0-1C04-59B5-C6B7964E7B4F}"/>
                </a:ext>
              </a:extLst>
            </p:cNvPr>
            <p:cNvGrpSpPr/>
            <p:nvPr/>
          </p:nvGrpSpPr>
          <p:grpSpPr>
            <a:xfrm>
              <a:off x="1104900" y="2724211"/>
              <a:ext cx="7190976" cy="2208168"/>
              <a:chOff x="1028700" y="3513897"/>
              <a:chExt cx="16535399" cy="2208168"/>
            </a:xfrm>
          </p:grpSpPr>
          <p:grpSp>
            <p:nvGrpSpPr>
              <p:cNvPr id="2" name="Group 3">
                <a:extLst>
                  <a:ext uri="{FF2B5EF4-FFF2-40B4-BE49-F238E27FC236}">
                    <a16:creationId xmlns:a16="http://schemas.microsoft.com/office/drawing/2014/main" id="{935587A2-BA25-4F6D-730E-91ACAF750E49}"/>
                  </a:ext>
                </a:extLst>
              </p:cNvPr>
              <p:cNvGrpSpPr/>
              <p:nvPr/>
            </p:nvGrpSpPr>
            <p:grpSpPr>
              <a:xfrm>
                <a:off x="1181100" y="3513897"/>
                <a:ext cx="16382999" cy="2208168"/>
                <a:chOff x="0" y="-66675"/>
                <a:chExt cx="4314864" cy="581575"/>
              </a:xfrm>
            </p:grpSpPr>
            <p:sp>
              <p:nvSpPr>
                <p:cNvPr id="3" name="Freeform 4">
                  <a:extLst>
                    <a:ext uri="{FF2B5EF4-FFF2-40B4-BE49-F238E27FC236}">
                      <a16:creationId xmlns:a16="http://schemas.microsoft.com/office/drawing/2014/main" id="{AA6B3669-3CE8-1F65-A729-5001BB88E826}"/>
                    </a:ext>
                  </a:extLst>
                </p:cNvPr>
                <p:cNvSpPr/>
                <p:nvPr/>
              </p:nvSpPr>
              <p:spPr>
                <a:xfrm>
                  <a:off x="40138" y="5770"/>
                  <a:ext cx="4274726" cy="509130"/>
                </a:xfrm>
                <a:custGeom>
                  <a:avLst/>
                  <a:gdLst/>
                  <a:ahLst/>
                  <a:cxnLst/>
                  <a:rect l="l" t="t" r="r" b="b"/>
                  <a:pathLst>
                    <a:path w="4274726" h="509130">
                      <a:moveTo>
                        <a:pt x="24327" y="0"/>
                      </a:moveTo>
                      <a:lnTo>
                        <a:pt x="4250399" y="0"/>
                      </a:lnTo>
                      <a:cubicBezTo>
                        <a:pt x="4263834" y="0"/>
                        <a:pt x="4274726" y="10891"/>
                        <a:pt x="4274726" y="24327"/>
                      </a:cubicBezTo>
                      <a:lnTo>
                        <a:pt x="4274726" y="484803"/>
                      </a:lnTo>
                      <a:cubicBezTo>
                        <a:pt x="4274726" y="498238"/>
                        <a:pt x="4263834" y="509130"/>
                        <a:pt x="4250399" y="509130"/>
                      </a:cubicBezTo>
                      <a:lnTo>
                        <a:pt x="24327" y="509130"/>
                      </a:lnTo>
                      <a:cubicBezTo>
                        <a:pt x="10891" y="509130"/>
                        <a:pt x="0" y="498238"/>
                        <a:pt x="0" y="484803"/>
                      </a:cubicBezTo>
                      <a:lnTo>
                        <a:pt x="0" y="24327"/>
                      </a:lnTo>
                      <a:cubicBezTo>
                        <a:pt x="0" y="10891"/>
                        <a:pt x="10891" y="0"/>
                        <a:pt x="24327" y="0"/>
                      </a:cubicBezTo>
                      <a:close/>
                    </a:path>
                  </a:pathLst>
                </a:custGeom>
                <a:solidFill>
                  <a:srgbClr val="D4D0DE"/>
                </a:solidFill>
                <a:ln cap="rnd">
                  <a:noFill/>
                  <a:prstDash val="solid"/>
                  <a:round/>
                </a:ln>
              </p:spPr>
            </p:sp>
            <p:sp>
              <p:nvSpPr>
                <p:cNvPr id="4" name="TextBox 5">
                  <a:extLst>
                    <a:ext uri="{FF2B5EF4-FFF2-40B4-BE49-F238E27FC236}">
                      <a16:creationId xmlns:a16="http://schemas.microsoft.com/office/drawing/2014/main" id="{ACCF64FB-16DE-1065-88B9-6AC5E6CD3AC7}"/>
                    </a:ext>
                  </a:extLst>
                </p:cNvPr>
                <p:cNvSpPr txBox="1"/>
                <p:nvPr/>
              </p:nvSpPr>
              <p:spPr>
                <a:xfrm>
                  <a:off x="0" y="-66675"/>
                  <a:ext cx="4274726" cy="575805"/>
                </a:xfrm>
                <a:prstGeom prst="rect">
                  <a:avLst/>
                </a:prstGeom>
              </p:spPr>
              <p:txBody>
                <a:bodyPr lIns="50800" tIns="50800" rIns="50800" bIns="5080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5" name="Group 6">
                <a:extLst>
                  <a:ext uri="{FF2B5EF4-FFF2-40B4-BE49-F238E27FC236}">
                    <a16:creationId xmlns:a16="http://schemas.microsoft.com/office/drawing/2014/main" id="{BA495D00-2B74-0F5D-5130-47E81C4170D0}"/>
                  </a:ext>
                </a:extLst>
              </p:cNvPr>
              <p:cNvGrpSpPr/>
              <p:nvPr/>
            </p:nvGrpSpPr>
            <p:grpSpPr>
              <a:xfrm>
                <a:off x="1028700" y="3614654"/>
                <a:ext cx="16230600" cy="1933103"/>
                <a:chOff x="0" y="0"/>
                <a:chExt cx="4274726" cy="509130"/>
              </a:xfrm>
            </p:grpSpPr>
            <p:sp>
              <p:nvSpPr>
                <p:cNvPr id="6" name="Freeform 7">
                  <a:extLst>
                    <a:ext uri="{FF2B5EF4-FFF2-40B4-BE49-F238E27FC236}">
                      <a16:creationId xmlns:a16="http://schemas.microsoft.com/office/drawing/2014/main" id="{22F89FCA-E0B6-244F-1799-268FAA6748D1}"/>
                    </a:ext>
                  </a:extLst>
                </p:cNvPr>
                <p:cNvSpPr/>
                <p:nvPr/>
              </p:nvSpPr>
              <p:spPr>
                <a:xfrm>
                  <a:off x="0" y="0"/>
                  <a:ext cx="4274726" cy="509130"/>
                </a:xfrm>
                <a:custGeom>
                  <a:avLst/>
                  <a:gdLst/>
                  <a:ahLst/>
                  <a:cxnLst/>
                  <a:rect l="l" t="t" r="r" b="b"/>
                  <a:pathLst>
                    <a:path w="4274726" h="509130">
                      <a:moveTo>
                        <a:pt x="24327" y="0"/>
                      </a:moveTo>
                      <a:lnTo>
                        <a:pt x="4250399" y="0"/>
                      </a:lnTo>
                      <a:cubicBezTo>
                        <a:pt x="4263834" y="0"/>
                        <a:pt x="4274726" y="10891"/>
                        <a:pt x="4274726" y="24327"/>
                      </a:cubicBezTo>
                      <a:lnTo>
                        <a:pt x="4274726" y="484803"/>
                      </a:lnTo>
                      <a:cubicBezTo>
                        <a:pt x="4274726" y="498238"/>
                        <a:pt x="4263834" y="509130"/>
                        <a:pt x="4250399" y="509130"/>
                      </a:cubicBezTo>
                      <a:lnTo>
                        <a:pt x="24327" y="509130"/>
                      </a:lnTo>
                      <a:cubicBezTo>
                        <a:pt x="10891" y="509130"/>
                        <a:pt x="0" y="498238"/>
                        <a:pt x="0" y="484803"/>
                      </a:cubicBezTo>
                      <a:lnTo>
                        <a:pt x="0" y="24327"/>
                      </a:lnTo>
                      <a:cubicBezTo>
                        <a:pt x="0" y="10891"/>
                        <a:pt x="10891" y="0"/>
                        <a:pt x="24327" y="0"/>
                      </a:cubicBezTo>
                      <a:close/>
                    </a:path>
                  </a:pathLst>
                </a:custGeom>
                <a:solidFill>
                  <a:schemeClr val="accent4">
                    <a:lumMod val="20000"/>
                    <a:lumOff val="80000"/>
                  </a:schemeClr>
                </a:solidFill>
                <a:ln cap="rnd">
                  <a:noFill/>
                  <a:prstDash val="solid"/>
                  <a:round/>
                </a:ln>
              </p:spPr>
            </p:sp>
            <p:sp>
              <p:nvSpPr>
                <p:cNvPr id="7" name="TextBox 8">
                  <a:extLst>
                    <a:ext uri="{FF2B5EF4-FFF2-40B4-BE49-F238E27FC236}">
                      <a16:creationId xmlns:a16="http://schemas.microsoft.com/office/drawing/2014/main" id="{38CFBA6A-034F-21E1-32CA-738799A70AF8}"/>
                    </a:ext>
                  </a:extLst>
                </p:cNvPr>
                <p:cNvSpPr txBox="1"/>
                <p:nvPr/>
              </p:nvSpPr>
              <p:spPr>
                <a:xfrm>
                  <a:off x="0" y="-66675"/>
                  <a:ext cx="4274726" cy="575805"/>
                </a:xfrm>
                <a:prstGeom prst="rect">
                  <a:avLst/>
                </a:prstGeom>
              </p:spPr>
              <p:txBody>
                <a:bodyPr lIns="50800" tIns="50800" rIns="50800" bIns="5080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
            <p:nvSpPr>
              <p:cNvPr id="27" name="TextBox 28">
                <a:extLst>
                  <a:ext uri="{FF2B5EF4-FFF2-40B4-BE49-F238E27FC236}">
                    <a16:creationId xmlns:a16="http://schemas.microsoft.com/office/drawing/2014/main" id="{45EFB845-0B89-E1A4-8D69-3E50BDFD84D1}"/>
                  </a:ext>
                </a:extLst>
              </p:cNvPr>
              <p:cNvSpPr txBox="1"/>
              <p:nvPr/>
            </p:nvSpPr>
            <p:spPr>
              <a:xfrm>
                <a:off x="1708907" y="3650755"/>
                <a:ext cx="15009566" cy="1732590"/>
              </a:xfrm>
              <a:prstGeom prst="rect">
                <a:avLst/>
              </a:prstGeom>
            </p:spPr>
            <p:txBody>
              <a:bodyPr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0325D"/>
                    </a:solidFill>
                    <a:effectLst/>
                    <a:uLnTx/>
                    <a:uFillTx/>
                    <a:latin typeface="Arial" panose="020B0604020202020204" pitchFamily="34" charset="0"/>
                    <a:ea typeface="Codec Pro"/>
                    <a:cs typeface="Arial" panose="020B0604020202020204" pitchFamily="34" charset="0"/>
                    <a:sym typeface="Codec Pro"/>
                  </a:rPr>
                  <a:t>I. </a:t>
                </a:r>
                <a:r>
                  <a:rPr kumimoji="0" lang="en-US" sz="4000" b="0" i="0" u="none" strike="noStrike" kern="1200" cap="none" spc="0" normalizeH="0" baseline="0" noProof="0" dirty="0" err="1">
                    <a:ln>
                      <a:noFill/>
                    </a:ln>
                    <a:solidFill>
                      <a:srgbClr val="40325D"/>
                    </a:solidFill>
                    <a:effectLst/>
                    <a:uLnTx/>
                    <a:uFillTx/>
                    <a:latin typeface="Arial" panose="020B0604020202020204" pitchFamily="34" charset="0"/>
                    <a:ea typeface="Codec Pro"/>
                    <a:cs typeface="Arial" panose="020B0604020202020204" pitchFamily="34" charset="0"/>
                    <a:sym typeface="Codec Pro"/>
                  </a:rPr>
                  <a:t>Khái</a:t>
                </a:r>
                <a:r>
                  <a:rPr kumimoji="0" lang="en-US" sz="4000" b="0" i="0" u="none" strike="noStrike" kern="1200" cap="none" spc="0" normalizeH="0" baseline="0" noProof="0" dirty="0">
                    <a:ln>
                      <a:noFill/>
                    </a:ln>
                    <a:solidFill>
                      <a:srgbClr val="40325D"/>
                    </a:solidFill>
                    <a:effectLst/>
                    <a:uLnTx/>
                    <a:uFillTx/>
                    <a:latin typeface="Arial" panose="020B0604020202020204" pitchFamily="34" charset="0"/>
                    <a:ea typeface="Codec Pro"/>
                    <a:cs typeface="Arial" panose="020B0604020202020204" pitchFamily="34" charset="0"/>
                    <a:sym typeface="Codec Pro"/>
                  </a:rPr>
                  <a:t> </a:t>
                </a:r>
                <a:r>
                  <a:rPr kumimoji="0" lang="en-US" sz="4000" b="0" i="0" u="none" strike="noStrike" kern="1200" cap="none" spc="0" normalizeH="0" baseline="0" noProof="0" dirty="0" err="1">
                    <a:ln>
                      <a:noFill/>
                    </a:ln>
                    <a:solidFill>
                      <a:srgbClr val="40325D"/>
                    </a:solidFill>
                    <a:effectLst/>
                    <a:uLnTx/>
                    <a:uFillTx/>
                    <a:latin typeface="Arial" panose="020B0604020202020204" pitchFamily="34" charset="0"/>
                    <a:ea typeface="Codec Pro"/>
                    <a:cs typeface="Arial" panose="020B0604020202020204" pitchFamily="34" charset="0"/>
                    <a:sym typeface="Codec Pro"/>
                  </a:rPr>
                  <a:t>niệm</a:t>
                </a:r>
                <a:r>
                  <a:rPr kumimoji="0" lang="en-US" sz="4000" b="0" i="0" u="none" strike="noStrike" kern="1200" cap="none" spc="0" normalizeH="0" baseline="0" noProof="0" dirty="0">
                    <a:ln>
                      <a:noFill/>
                    </a:ln>
                    <a:solidFill>
                      <a:srgbClr val="40325D"/>
                    </a:solidFill>
                    <a:effectLst/>
                    <a:uLnTx/>
                    <a:uFillTx/>
                    <a:latin typeface="Arial" panose="020B0604020202020204" pitchFamily="34" charset="0"/>
                    <a:ea typeface="Codec Pro"/>
                    <a:cs typeface="Arial" panose="020B0604020202020204" pitchFamily="34" charset="0"/>
                    <a:sym typeface="Codec Pro"/>
                  </a:rPr>
                  <a:t> </a:t>
                </a:r>
                <a:r>
                  <a:rPr kumimoji="0" lang="en-US" sz="4000" b="0" i="0" u="none" strike="noStrike" kern="1200" cap="none" spc="0" normalizeH="0" baseline="0" noProof="0" dirty="0" err="1">
                    <a:ln>
                      <a:noFill/>
                    </a:ln>
                    <a:solidFill>
                      <a:srgbClr val="40325D"/>
                    </a:solidFill>
                    <a:effectLst/>
                    <a:uLnTx/>
                    <a:uFillTx/>
                    <a:latin typeface="Arial" panose="020B0604020202020204" pitchFamily="34" charset="0"/>
                    <a:ea typeface="Codec Pro"/>
                    <a:cs typeface="Arial" panose="020B0604020202020204" pitchFamily="34" charset="0"/>
                    <a:sym typeface="Codec Pro"/>
                  </a:rPr>
                  <a:t>và</a:t>
                </a:r>
                <a:r>
                  <a:rPr kumimoji="0" lang="en-US" sz="4000" b="0" i="0" u="none" strike="noStrike" kern="1200" cap="none" spc="0" normalizeH="0" baseline="0" noProof="0" dirty="0">
                    <a:ln>
                      <a:noFill/>
                    </a:ln>
                    <a:solidFill>
                      <a:srgbClr val="40325D"/>
                    </a:solidFill>
                    <a:effectLst/>
                    <a:uLnTx/>
                    <a:uFillTx/>
                    <a:latin typeface="Arial" panose="020B0604020202020204" pitchFamily="34" charset="0"/>
                    <a:ea typeface="Codec Pro"/>
                    <a:cs typeface="Arial" panose="020B0604020202020204" pitchFamily="34" charset="0"/>
                    <a:sym typeface="Codec Pro"/>
                  </a:rPr>
                  <a:t> </a:t>
                </a:r>
                <a:r>
                  <a:rPr kumimoji="0" lang="en-US" sz="4000" b="0" i="0" u="none" strike="noStrike" kern="1200" cap="none" spc="0" normalizeH="0" baseline="0" noProof="0" dirty="0" err="1">
                    <a:ln>
                      <a:noFill/>
                    </a:ln>
                    <a:solidFill>
                      <a:srgbClr val="40325D"/>
                    </a:solidFill>
                    <a:effectLst/>
                    <a:uLnTx/>
                    <a:uFillTx/>
                    <a:latin typeface="Arial" panose="020B0604020202020204" pitchFamily="34" charset="0"/>
                    <a:ea typeface="Codec Pro"/>
                    <a:cs typeface="Arial" panose="020B0604020202020204" pitchFamily="34" charset="0"/>
                    <a:sym typeface="Codec Pro"/>
                  </a:rPr>
                  <a:t>nguyên</a:t>
                </a:r>
                <a:r>
                  <a:rPr kumimoji="0" lang="en-US" sz="4000" b="0" i="0" u="none" strike="noStrike" kern="1200" cap="none" spc="0" normalizeH="0" baseline="0" noProof="0" dirty="0">
                    <a:ln>
                      <a:noFill/>
                    </a:ln>
                    <a:solidFill>
                      <a:srgbClr val="40325D"/>
                    </a:solidFill>
                    <a:effectLst/>
                    <a:uLnTx/>
                    <a:uFillTx/>
                    <a:latin typeface="Arial" panose="020B0604020202020204" pitchFamily="34" charset="0"/>
                    <a:ea typeface="Codec Pro"/>
                    <a:cs typeface="Arial" panose="020B0604020202020204" pitchFamily="34" charset="0"/>
                    <a:sym typeface="Codec Pro"/>
                  </a:rPr>
                  <a:t> </a:t>
                </a:r>
                <a:r>
                  <a:rPr kumimoji="0" lang="en-US" sz="4000" b="0" i="0" u="none" strike="noStrike" kern="1200" cap="none" spc="0" normalizeH="0" baseline="0" noProof="0" dirty="0" err="1">
                    <a:ln>
                      <a:noFill/>
                    </a:ln>
                    <a:solidFill>
                      <a:srgbClr val="40325D"/>
                    </a:solidFill>
                    <a:effectLst/>
                    <a:uLnTx/>
                    <a:uFillTx/>
                    <a:latin typeface="Arial" panose="020B0604020202020204" pitchFamily="34" charset="0"/>
                    <a:ea typeface="Codec Pro"/>
                    <a:cs typeface="Arial" panose="020B0604020202020204" pitchFamily="34" charset="0"/>
                    <a:sym typeface="Codec Pro"/>
                  </a:rPr>
                  <a:t>nhân</a:t>
                </a:r>
                <a:r>
                  <a:rPr kumimoji="0" lang="en-US" sz="4000" b="0" i="0" u="none" strike="noStrike" kern="1200" cap="none" spc="0" normalizeH="0" baseline="0" noProof="0" dirty="0">
                    <a:ln>
                      <a:noFill/>
                    </a:ln>
                    <a:solidFill>
                      <a:srgbClr val="40325D"/>
                    </a:solidFill>
                    <a:effectLst/>
                    <a:uLnTx/>
                    <a:uFillTx/>
                    <a:latin typeface="Arial" panose="020B0604020202020204" pitchFamily="34" charset="0"/>
                    <a:ea typeface="Codec Pro"/>
                    <a:cs typeface="Arial" panose="020B0604020202020204" pitchFamily="34" charset="0"/>
                    <a:sym typeface="Codec Pro"/>
                  </a:rPr>
                  <a:t> </a:t>
                </a:r>
                <a:r>
                  <a:rPr kumimoji="0" lang="en-US" sz="4000" b="0" i="0" u="none" strike="noStrike" kern="1200" cap="none" spc="0" normalizeH="0" baseline="0" noProof="0" dirty="0" err="1">
                    <a:ln>
                      <a:noFill/>
                    </a:ln>
                    <a:solidFill>
                      <a:srgbClr val="40325D"/>
                    </a:solidFill>
                    <a:effectLst/>
                    <a:uLnTx/>
                    <a:uFillTx/>
                    <a:latin typeface="Arial" panose="020B0604020202020204" pitchFamily="34" charset="0"/>
                    <a:ea typeface="Codec Pro"/>
                    <a:cs typeface="Arial" panose="020B0604020202020204" pitchFamily="34" charset="0"/>
                    <a:sym typeface="Codec Pro"/>
                  </a:rPr>
                  <a:t>đột</a:t>
                </a:r>
                <a:r>
                  <a:rPr kumimoji="0" lang="en-US" sz="4000" b="0" i="0" u="none" strike="noStrike" kern="1200" cap="none" spc="0" normalizeH="0" baseline="0" noProof="0" dirty="0">
                    <a:ln>
                      <a:noFill/>
                    </a:ln>
                    <a:solidFill>
                      <a:srgbClr val="40325D"/>
                    </a:solidFill>
                    <a:effectLst/>
                    <a:uLnTx/>
                    <a:uFillTx/>
                    <a:latin typeface="Arial" panose="020B0604020202020204" pitchFamily="34" charset="0"/>
                    <a:ea typeface="Codec Pro"/>
                    <a:cs typeface="Arial" panose="020B0604020202020204" pitchFamily="34" charset="0"/>
                    <a:sym typeface="Codec Pro"/>
                  </a:rPr>
                  <a:t> </a:t>
                </a:r>
                <a:r>
                  <a:rPr kumimoji="0" lang="en-US" sz="4000" b="0" i="0" u="none" strike="noStrike" kern="1200" cap="none" spc="0" normalizeH="0" baseline="0" noProof="0" dirty="0" err="1">
                    <a:ln>
                      <a:noFill/>
                    </a:ln>
                    <a:solidFill>
                      <a:srgbClr val="40325D"/>
                    </a:solidFill>
                    <a:effectLst/>
                    <a:uLnTx/>
                    <a:uFillTx/>
                    <a:latin typeface="Arial" panose="020B0604020202020204" pitchFamily="34" charset="0"/>
                    <a:ea typeface="Codec Pro"/>
                    <a:cs typeface="Arial" panose="020B0604020202020204" pitchFamily="34" charset="0"/>
                    <a:sym typeface="Codec Pro"/>
                  </a:rPr>
                  <a:t>biến</a:t>
                </a:r>
                <a:r>
                  <a:rPr kumimoji="0" lang="en-US" sz="4000" b="0" i="0" u="none" strike="noStrike" kern="1200" cap="none" spc="0" normalizeH="0" baseline="0" noProof="0" dirty="0">
                    <a:ln>
                      <a:noFill/>
                    </a:ln>
                    <a:solidFill>
                      <a:srgbClr val="40325D"/>
                    </a:solidFill>
                    <a:effectLst/>
                    <a:uLnTx/>
                    <a:uFillTx/>
                    <a:latin typeface="Arial" panose="020B0604020202020204" pitchFamily="34" charset="0"/>
                    <a:ea typeface="Codec Pro"/>
                    <a:cs typeface="Arial" panose="020B0604020202020204" pitchFamily="34" charset="0"/>
                    <a:sym typeface="Codec Pro"/>
                  </a:rPr>
                  <a:t> </a:t>
                </a:r>
                <a:r>
                  <a:rPr kumimoji="0" lang="en-US" sz="4000" b="0" i="0" u="none" strike="noStrike" kern="1200" cap="none" spc="0" normalizeH="0" baseline="0" noProof="0" dirty="0" err="1">
                    <a:ln>
                      <a:noFill/>
                    </a:ln>
                    <a:solidFill>
                      <a:srgbClr val="40325D"/>
                    </a:solidFill>
                    <a:effectLst/>
                    <a:uLnTx/>
                    <a:uFillTx/>
                    <a:latin typeface="Arial" panose="020B0604020202020204" pitchFamily="34" charset="0"/>
                    <a:ea typeface="Codec Pro"/>
                    <a:cs typeface="Arial" panose="020B0604020202020204" pitchFamily="34" charset="0"/>
                    <a:sym typeface="Codec Pro"/>
                  </a:rPr>
                  <a:t>nhiễm</a:t>
                </a:r>
                <a:r>
                  <a:rPr kumimoji="0" lang="en-US" sz="4000" b="0" i="0" u="none" strike="noStrike" kern="1200" cap="none" spc="0" normalizeH="0" baseline="0" noProof="0" dirty="0">
                    <a:ln>
                      <a:noFill/>
                    </a:ln>
                    <a:solidFill>
                      <a:srgbClr val="40325D"/>
                    </a:solidFill>
                    <a:effectLst/>
                    <a:uLnTx/>
                    <a:uFillTx/>
                    <a:latin typeface="Arial" panose="020B0604020202020204" pitchFamily="34" charset="0"/>
                    <a:ea typeface="Codec Pro"/>
                    <a:cs typeface="Arial" panose="020B0604020202020204" pitchFamily="34" charset="0"/>
                    <a:sym typeface="Codec Pro"/>
                  </a:rPr>
                  <a:t> </a:t>
                </a:r>
                <a:r>
                  <a:rPr kumimoji="0" lang="en-US" sz="4000" b="0" i="0" u="none" strike="noStrike" kern="1200" cap="none" spc="0" normalizeH="0" baseline="0" noProof="0" dirty="0" err="1">
                    <a:ln>
                      <a:noFill/>
                    </a:ln>
                    <a:solidFill>
                      <a:srgbClr val="40325D"/>
                    </a:solidFill>
                    <a:effectLst/>
                    <a:uLnTx/>
                    <a:uFillTx/>
                    <a:latin typeface="Arial" panose="020B0604020202020204" pitchFamily="34" charset="0"/>
                    <a:ea typeface="Codec Pro"/>
                    <a:cs typeface="Arial" panose="020B0604020202020204" pitchFamily="34" charset="0"/>
                    <a:sym typeface="Codec Pro"/>
                  </a:rPr>
                  <a:t>sắc</a:t>
                </a:r>
                <a:r>
                  <a:rPr kumimoji="0" lang="en-US" sz="4000" b="0" i="0" u="none" strike="noStrike" kern="1200" cap="none" spc="0" normalizeH="0" baseline="0" noProof="0" dirty="0">
                    <a:ln>
                      <a:noFill/>
                    </a:ln>
                    <a:solidFill>
                      <a:srgbClr val="40325D"/>
                    </a:solidFill>
                    <a:effectLst/>
                    <a:uLnTx/>
                    <a:uFillTx/>
                    <a:latin typeface="Arial" panose="020B0604020202020204" pitchFamily="34" charset="0"/>
                    <a:ea typeface="Codec Pro"/>
                    <a:cs typeface="Arial" panose="020B0604020202020204" pitchFamily="34" charset="0"/>
                    <a:sym typeface="Codec Pro"/>
                  </a:rPr>
                  <a:t> </a:t>
                </a:r>
                <a:r>
                  <a:rPr kumimoji="0" lang="en-US" sz="4000" b="0" i="0" u="none" strike="noStrike" kern="1200" cap="none" spc="0" normalizeH="0" baseline="0" noProof="0" dirty="0" err="1">
                    <a:ln>
                      <a:noFill/>
                    </a:ln>
                    <a:solidFill>
                      <a:srgbClr val="40325D"/>
                    </a:solidFill>
                    <a:effectLst/>
                    <a:uLnTx/>
                    <a:uFillTx/>
                    <a:latin typeface="Arial" panose="020B0604020202020204" pitchFamily="34" charset="0"/>
                    <a:ea typeface="Codec Pro"/>
                    <a:cs typeface="Arial" panose="020B0604020202020204" pitchFamily="34" charset="0"/>
                    <a:sym typeface="Codec Pro"/>
                  </a:rPr>
                  <a:t>thể</a:t>
                </a:r>
                <a:endParaRPr kumimoji="0" lang="en-US" sz="4000" b="0" i="0" u="none" strike="noStrike" kern="1200" cap="none" spc="0" normalizeH="0" baseline="0" noProof="0" dirty="0">
                  <a:ln>
                    <a:noFill/>
                  </a:ln>
                  <a:solidFill>
                    <a:srgbClr val="40325D"/>
                  </a:solidFill>
                  <a:effectLst/>
                  <a:uLnTx/>
                  <a:uFillTx/>
                  <a:latin typeface="Arial" panose="020B0604020202020204" pitchFamily="34" charset="0"/>
                  <a:ea typeface="Codec Pro"/>
                  <a:cs typeface="Arial" panose="020B0604020202020204" pitchFamily="34" charset="0"/>
                  <a:sym typeface="Codec Pro"/>
                </a:endParaRPr>
              </a:p>
            </p:txBody>
          </p:sp>
        </p:grpSp>
        <p:grpSp>
          <p:nvGrpSpPr>
            <p:cNvPr id="33" name="Group 32">
              <a:extLst>
                <a:ext uri="{FF2B5EF4-FFF2-40B4-BE49-F238E27FC236}">
                  <a16:creationId xmlns:a16="http://schemas.microsoft.com/office/drawing/2014/main" id="{94E2A497-C8CD-5FFB-F2A2-8E33BE9F1C53}"/>
                </a:ext>
              </a:extLst>
            </p:cNvPr>
            <p:cNvGrpSpPr/>
            <p:nvPr/>
          </p:nvGrpSpPr>
          <p:grpSpPr>
            <a:xfrm>
              <a:off x="1068931" y="5185536"/>
              <a:ext cx="7190976" cy="2208168"/>
              <a:chOff x="1028700" y="3513897"/>
              <a:chExt cx="16535399" cy="2208168"/>
            </a:xfrm>
          </p:grpSpPr>
          <p:grpSp>
            <p:nvGrpSpPr>
              <p:cNvPr id="34" name="Group 3">
                <a:extLst>
                  <a:ext uri="{FF2B5EF4-FFF2-40B4-BE49-F238E27FC236}">
                    <a16:creationId xmlns:a16="http://schemas.microsoft.com/office/drawing/2014/main" id="{E6C82244-63E1-A2BA-A19A-BB2D42D9D5DF}"/>
                  </a:ext>
                </a:extLst>
              </p:cNvPr>
              <p:cNvGrpSpPr/>
              <p:nvPr/>
            </p:nvGrpSpPr>
            <p:grpSpPr>
              <a:xfrm>
                <a:off x="1181100" y="3513897"/>
                <a:ext cx="16382999" cy="2208168"/>
                <a:chOff x="0" y="-66675"/>
                <a:chExt cx="4314864" cy="581575"/>
              </a:xfrm>
            </p:grpSpPr>
            <p:sp>
              <p:nvSpPr>
                <p:cNvPr id="39" name="Freeform 4">
                  <a:extLst>
                    <a:ext uri="{FF2B5EF4-FFF2-40B4-BE49-F238E27FC236}">
                      <a16:creationId xmlns:a16="http://schemas.microsoft.com/office/drawing/2014/main" id="{29C11334-55AC-DE6B-C85E-D5E7E7EFCF46}"/>
                    </a:ext>
                  </a:extLst>
                </p:cNvPr>
                <p:cNvSpPr/>
                <p:nvPr/>
              </p:nvSpPr>
              <p:spPr>
                <a:xfrm>
                  <a:off x="40138" y="5770"/>
                  <a:ext cx="4274726" cy="509130"/>
                </a:xfrm>
                <a:custGeom>
                  <a:avLst/>
                  <a:gdLst/>
                  <a:ahLst/>
                  <a:cxnLst/>
                  <a:rect l="l" t="t" r="r" b="b"/>
                  <a:pathLst>
                    <a:path w="4274726" h="509130">
                      <a:moveTo>
                        <a:pt x="24327" y="0"/>
                      </a:moveTo>
                      <a:lnTo>
                        <a:pt x="4250399" y="0"/>
                      </a:lnTo>
                      <a:cubicBezTo>
                        <a:pt x="4263834" y="0"/>
                        <a:pt x="4274726" y="10891"/>
                        <a:pt x="4274726" y="24327"/>
                      </a:cubicBezTo>
                      <a:lnTo>
                        <a:pt x="4274726" y="484803"/>
                      </a:lnTo>
                      <a:cubicBezTo>
                        <a:pt x="4274726" y="498238"/>
                        <a:pt x="4263834" y="509130"/>
                        <a:pt x="4250399" y="509130"/>
                      </a:cubicBezTo>
                      <a:lnTo>
                        <a:pt x="24327" y="509130"/>
                      </a:lnTo>
                      <a:cubicBezTo>
                        <a:pt x="10891" y="509130"/>
                        <a:pt x="0" y="498238"/>
                        <a:pt x="0" y="484803"/>
                      </a:cubicBezTo>
                      <a:lnTo>
                        <a:pt x="0" y="24327"/>
                      </a:lnTo>
                      <a:cubicBezTo>
                        <a:pt x="0" y="10891"/>
                        <a:pt x="10891" y="0"/>
                        <a:pt x="24327" y="0"/>
                      </a:cubicBezTo>
                      <a:close/>
                    </a:path>
                  </a:pathLst>
                </a:custGeom>
                <a:solidFill>
                  <a:srgbClr val="D4D0DE"/>
                </a:solidFill>
                <a:ln cap="rnd">
                  <a:noFill/>
                  <a:prstDash val="solid"/>
                  <a:round/>
                </a:ln>
              </p:spPr>
            </p:sp>
            <p:sp>
              <p:nvSpPr>
                <p:cNvPr id="40" name="TextBox 5">
                  <a:extLst>
                    <a:ext uri="{FF2B5EF4-FFF2-40B4-BE49-F238E27FC236}">
                      <a16:creationId xmlns:a16="http://schemas.microsoft.com/office/drawing/2014/main" id="{2F6B1A09-4FEE-19B3-5921-2914EF63C9F5}"/>
                    </a:ext>
                  </a:extLst>
                </p:cNvPr>
                <p:cNvSpPr txBox="1"/>
                <p:nvPr/>
              </p:nvSpPr>
              <p:spPr>
                <a:xfrm>
                  <a:off x="0" y="-66675"/>
                  <a:ext cx="4274726" cy="575805"/>
                </a:xfrm>
                <a:prstGeom prst="rect">
                  <a:avLst/>
                </a:prstGeom>
              </p:spPr>
              <p:txBody>
                <a:bodyPr lIns="50800" tIns="50800" rIns="50800" bIns="5080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35" name="Group 6">
                <a:extLst>
                  <a:ext uri="{FF2B5EF4-FFF2-40B4-BE49-F238E27FC236}">
                    <a16:creationId xmlns:a16="http://schemas.microsoft.com/office/drawing/2014/main" id="{B45ADBA6-7D6D-2A16-AC16-F004B4072F65}"/>
                  </a:ext>
                </a:extLst>
              </p:cNvPr>
              <p:cNvGrpSpPr/>
              <p:nvPr/>
            </p:nvGrpSpPr>
            <p:grpSpPr>
              <a:xfrm>
                <a:off x="1028700" y="3614654"/>
                <a:ext cx="16230600" cy="1933103"/>
                <a:chOff x="0" y="0"/>
                <a:chExt cx="4274726" cy="509130"/>
              </a:xfrm>
            </p:grpSpPr>
            <p:sp>
              <p:nvSpPr>
                <p:cNvPr id="37" name="Freeform 7">
                  <a:extLst>
                    <a:ext uri="{FF2B5EF4-FFF2-40B4-BE49-F238E27FC236}">
                      <a16:creationId xmlns:a16="http://schemas.microsoft.com/office/drawing/2014/main" id="{8265F9DD-40B8-AAF0-92E1-7A2C6AEE68D2}"/>
                    </a:ext>
                  </a:extLst>
                </p:cNvPr>
                <p:cNvSpPr/>
                <p:nvPr/>
              </p:nvSpPr>
              <p:spPr>
                <a:xfrm>
                  <a:off x="0" y="0"/>
                  <a:ext cx="4274726" cy="509130"/>
                </a:xfrm>
                <a:custGeom>
                  <a:avLst/>
                  <a:gdLst/>
                  <a:ahLst/>
                  <a:cxnLst/>
                  <a:rect l="l" t="t" r="r" b="b"/>
                  <a:pathLst>
                    <a:path w="4274726" h="509130">
                      <a:moveTo>
                        <a:pt x="24327" y="0"/>
                      </a:moveTo>
                      <a:lnTo>
                        <a:pt x="4250399" y="0"/>
                      </a:lnTo>
                      <a:cubicBezTo>
                        <a:pt x="4263834" y="0"/>
                        <a:pt x="4274726" y="10891"/>
                        <a:pt x="4274726" y="24327"/>
                      </a:cubicBezTo>
                      <a:lnTo>
                        <a:pt x="4274726" y="484803"/>
                      </a:lnTo>
                      <a:cubicBezTo>
                        <a:pt x="4274726" y="498238"/>
                        <a:pt x="4263834" y="509130"/>
                        <a:pt x="4250399" y="509130"/>
                      </a:cubicBezTo>
                      <a:lnTo>
                        <a:pt x="24327" y="509130"/>
                      </a:lnTo>
                      <a:cubicBezTo>
                        <a:pt x="10891" y="509130"/>
                        <a:pt x="0" y="498238"/>
                        <a:pt x="0" y="484803"/>
                      </a:cubicBezTo>
                      <a:lnTo>
                        <a:pt x="0" y="24327"/>
                      </a:lnTo>
                      <a:cubicBezTo>
                        <a:pt x="0" y="10891"/>
                        <a:pt x="10891" y="0"/>
                        <a:pt x="24327" y="0"/>
                      </a:cubicBezTo>
                      <a:close/>
                    </a:path>
                  </a:pathLst>
                </a:custGeom>
                <a:solidFill>
                  <a:schemeClr val="accent4">
                    <a:lumMod val="20000"/>
                    <a:lumOff val="80000"/>
                  </a:schemeClr>
                </a:solidFill>
                <a:ln cap="rnd">
                  <a:noFill/>
                  <a:prstDash val="solid"/>
                  <a:round/>
                </a:ln>
              </p:spPr>
            </p:sp>
            <p:sp>
              <p:nvSpPr>
                <p:cNvPr id="38" name="TextBox 8">
                  <a:extLst>
                    <a:ext uri="{FF2B5EF4-FFF2-40B4-BE49-F238E27FC236}">
                      <a16:creationId xmlns:a16="http://schemas.microsoft.com/office/drawing/2014/main" id="{B9050798-2BF3-0A13-95B2-C782D1884F8B}"/>
                    </a:ext>
                  </a:extLst>
                </p:cNvPr>
                <p:cNvSpPr txBox="1"/>
                <p:nvPr/>
              </p:nvSpPr>
              <p:spPr>
                <a:xfrm>
                  <a:off x="0" y="-66675"/>
                  <a:ext cx="4274726" cy="575805"/>
                </a:xfrm>
                <a:prstGeom prst="rect">
                  <a:avLst/>
                </a:prstGeom>
              </p:spPr>
              <p:txBody>
                <a:bodyPr lIns="50800" tIns="50800" rIns="50800" bIns="5080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
            <p:nvSpPr>
              <p:cNvPr id="36" name="TextBox 28">
                <a:extLst>
                  <a:ext uri="{FF2B5EF4-FFF2-40B4-BE49-F238E27FC236}">
                    <a16:creationId xmlns:a16="http://schemas.microsoft.com/office/drawing/2014/main" id="{0A3B73B6-525E-D4C3-80D9-4247A176FE55}"/>
                  </a:ext>
                </a:extLst>
              </p:cNvPr>
              <p:cNvSpPr txBox="1"/>
              <p:nvPr/>
            </p:nvSpPr>
            <p:spPr>
              <a:xfrm>
                <a:off x="1708907" y="3650755"/>
                <a:ext cx="15009566" cy="1732590"/>
              </a:xfrm>
              <a:prstGeom prst="rect">
                <a:avLst/>
              </a:prstGeom>
            </p:spPr>
            <p:txBody>
              <a:bodyPr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0325D"/>
                    </a:solidFill>
                    <a:effectLst/>
                    <a:uLnTx/>
                    <a:uFillTx/>
                    <a:latin typeface="Arial" panose="020B0604020202020204" pitchFamily="34" charset="0"/>
                    <a:ea typeface="Codec Pro"/>
                    <a:cs typeface="Arial" panose="020B0604020202020204" pitchFamily="34" charset="0"/>
                    <a:sym typeface="Codec Pro"/>
                  </a:rPr>
                  <a:t>II. </a:t>
                </a:r>
                <a:r>
                  <a:rPr kumimoji="0" lang="en-US" sz="4000" b="0" i="0" u="none" strike="noStrike" kern="1200" cap="none" spc="0" normalizeH="0" baseline="0" noProof="0" dirty="0" err="1">
                    <a:ln>
                      <a:noFill/>
                    </a:ln>
                    <a:solidFill>
                      <a:srgbClr val="40325D"/>
                    </a:solidFill>
                    <a:effectLst/>
                    <a:uLnTx/>
                    <a:uFillTx/>
                    <a:latin typeface="Arial" panose="020B0604020202020204" pitchFamily="34" charset="0"/>
                    <a:ea typeface="Codec Pro"/>
                    <a:cs typeface="Arial" panose="020B0604020202020204" pitchFamily="34" charset="0"/>
                    <a:sym typeface="Codec Pro"/>
                  </a:rPr>
                  <a:t>Đột</a:t>
                </a:r>
                <a:r>
                  <a:rPr kumimoji="0" lang="en-US" sz="4000" b="0" i="0" u="none" strike="noStrike" kern="1200" cap="none" spc="0" normalizeH="0" baseline="0" noProof="0" dirty="0">
                    <a:ln>
                      <a:noFill/>
                    </a:ln>
                    <a:solidFill>
                      <a:srgbClr val="40325D"/>
                    </a:solidFill>
                    <a:effectLst/>
                    <a:uLnTx/>
                    <a:uFillTx/>
                    <a:latin typeface="Arial" panose="020B0604020202020204" pitchFamily="34" charset="0"/>
                    <a:ea typeface="Codec Pro"/>
                    <a:cs typeface="Arial" panose="020B0604020202020204" pitchFamily="34" charset="0"/>
                    <a:sym typeface="Codec Pro"/>
                  </a:rPr>
                  <a:t> </a:t>
                </a:r>
                <a:r>
                  <a:rPr kumimoji="0" lang="en-US" sz="4000" b="0" i="0" u="none" strike="noStrike" kern="1200" cap="none" spc="0" normalizeH="0" baseline="0" noProof="0" dirty="0" err="1">
                    <a:ln>
                      <a:noFill/>
                    </a:ln>
                    <a:solidFill>
                      <a:srgbClr val="40325D"/>
                    </a:solidFill>
                    <a:effectLst/>
                    <a:uLnTx/>
                    <a:uFillTx/>
                    <a:latin typeface="Arial" panose="020B0604020202020204" pitchFamily="34" charset="0"/>
                    <a:ea typeface="Codec Pro"/>
                    <a:cs typeface="Arial" panose="020B0604020202020204" pitchFamily="34" charset="0"/>
                    <a:sym typeface="Codec Pro"/>
                  </a:rPr>
                  <a:t>biến</a:t>
                </a:r>
                <a:r>
                  <a:rPr kumimoji="0" lang="en-US" sz="4000" b="0" i="0" u="none" strike="noStrike" kern="1200" cap="none" spc="0" normalizeH="0" baseline="0" noProof="0" dirty="0">
                    <a:ln>
                      <a:noFill/>
                    </a:ln>
                    <a:solidFill>
                      <a:srgbClr val="40325D"/>
                    </a:solidFill>
                    <a:effectLst/>
                    <a:uLnTx/>
                    <a:uFillTx/>
                    <a:latin typeface="Arial" panose="020B0604020202020204" pitchFamily="34" charset="0"/>
                    <a:ea typeface="Codec Pro"/>
                    <a:cs typeface="Arial" panose="020B0604020202020204" pitchFamily="34" charset="0"/>
                    <a:sym typeface="Codec Pro"/>
                  </a:rPr>
                  <a:t> </a:t>
                </a:r>
                <a:r>
                  <a:rPr kumimoji="0" lang="en-US" sz="4000" b="0" i="0" u="none" strike="noStrike" kern="1200" cap="none" spc="0" normalizeH="0" baseline="0" noProof="0" dirty="0" err="1">
                    <a:ln>
                      <a:noFill/>
                    </a:ln>
                    <a:solidFill>
                      <a:srgbClr val="40325D"/>
                    </a:solidFill>
                    <a:effectLst/>
                    <a:uLnTx/>
                    <a:uFillTx/>
                    <a:latin typeface="Arial" panose="020B0604020202020204" pitchFamily="34" charset="0"/>
                    <a:ea typeface="Codec Pro"/>
                    <a:cs typeface="Arial" panose="020B0604020202020204" pitchFamily="34" charset="0"/>
                    <a:sym typeface="Codec Pro"/>
                  </a:rPr>
                  <a:t>số</a:t>
                </a:r>
                <a:r>
                  <a:rPr kumimoji="0" lang="en-US" sz="4000" b="0" i="0" u="none" strike="noStrike" kern="1200" cap="none" spc="0" normalizeH="0" baseline="0" noProof="0" dirty="0">
                    <a:ln>
                      <a:noFill/>
                    </a:ln>
                    <a:solidFill>
                      <a:srgbClr val="40325D"/>
                    </a:solidFill>
                    <a:effectLst/>
                    <a:uLnTx/>
                    <a:uFillTx/>
                    <a:latin typeface="Arial" panose="020B0604020202020204" pitchFamily="34" charset="0"/>
                    <a:ea typeface="Codec Pro"/>
                    <a:cs typeface="Arial" panose="020B0604020202020204" pitchFamily="34" charset="0"/>
                    <a:sym typeface="Codec Pro"/>
                  </a:rPr>
                  <a:t> </a:t>
                </a:r>
                <a:r>
                  <a:rPr kumimoji="0" lang="en-US" sz="4000" b="0" i="0" u="none" strike="noStrike" kern="1200" cap="none" spc="0" normalizeH="0" baseline="0" noProof="0" dirty="0" err="1">
                    <a:ln>
                      <a:noFill/>
                    </a:ln>
                    <a:solidFill>
                      <a:srgbClr val="40325D"/>
                    </a:solidFill>
                    <a:effectLst/>
                    <a:uLnTx/>
                    <a:uFillTx/>
                    <a:latin typeface="Arial" panose="020B0604020202020204" pitchFamily="34" charset="0"/>
                    <a:ea typeface="Codec Pro"/>
                    <a:cs typeface="Arial" panose="020B0604020202020204" pitchFamily="34" charset="0"/>
                    <a:sym typeface="Codec Pro"/>
                  </a:rPr>
                  <a:t>lượng</a:t>
                </a:r>
                <a:r>
                  <a:rPr kumimoji="0" lang="en-US" sz="4000" b="0" i="0" u="none" strike="noStrike" kern="1200" cap="none" spc="0" normalizeH="0" baseline="0" noProof="0" dirty="0">
                    <a:ln>
                      <a:noFill/>
                    </a:ln>
                    <a:solidFill>
                      <a:srgbClr val="40325D"/>
                    </a:solidFill>
                    <a:effectLst/>
                    <a:uLnTx/>
                    <a:uFillTx/>
                    <a:latin typeface="Arial" panose="020B0604020202020204" pitchFamily="34" charset="0"/>
                    <a:ea typeface="Codec Pro"/>
                    <a:cs typeface="Arial" panose="020B0604020202020204" pitchFamily="34" charset="0"/>
                    <a:sym typeface="Codec Pro"/>
                  </a:rPr>
                  <a:t> </a:t>
                </a:r>
                <a:r>
                  <a:rPr kumimoji="0" lang="en-US" sz="4000" b="0" i="0" u="none" strike="noStrike" kern="1200" cap="none" spc="0" normalizeH="0" baseline="0" noProof="0" dirty="0" err="1">
                    <a:ln>
                      <a:noFill/>
                    </a:ln>
                    <a:solidFill>
                      <a:srgbClr val="40325D"/>
                    </a:solidFill>
                    <a:effectLst/>
                    <a:uLnTx/>
                    <a:uFillTx/>
                    <a:latin typeface="Arial" panose="020B0604020202020204" pitchFamily="34" charset="0"/>
                    <a:ea typeface="Codec Pro"/>
                    <a:cs typeface="Arial" panose="020B0604020202020204" pitchFamily="34" charset="0"/>
                    <a:sym typeface="Codec Pro"/>
                  </a:rPr>
                  <a:t>nhiễm</a:t>
                </a:r>
                <a:r>
                  <a:rPr kumimoji="0" lang="en-US" sz="4000" b="0" i="0" u="none" strike="noStrike" kern="1200" cap="none" spc="0" normalizeH="0" baseline="0" noProof="0" dirty="0">
                    <a:ln>
                      <a:noFill/>
                    </a:ln>
                    <a:solidFill>
                      <a:srgbClr val="40325D"/>
                    </a:solidFill>
                    <a:effectLst/>
                    <a:uLnTx/>
                    <a:uFillTx/>
                    <a:latin typeface="Arial" panose="020B0604020202020204" pitchFamily="34" charset="0"/>
                    <a:ea typeface="Codec Pro"/>
                    <a:cs typeface="Arial" panose="020B0604020202020204" pitchFamily="34" charset="0"/>
                    <a:sym typeface="Codec Pro"/>
                  </a:rPr>
                  <a:t> </a:t>
                </a:r>
                <a:r>
                  <a:rPr kumimoji="0" lang="en-US" sz="4000" b="0" i="0" u="none" strike="noStrike" kern="1200" cap="none" spc="0" normalizeH="0" baseline="0" noProof="0" dirty="0" err="1">
                    <a:ln>
                      <a:noFill/>
                    </a:ln>
                    <a:solidFill>
                      <a:srgbClr val="40325D"/>
                    </a:solidFill>
                    <a:effectLst/>
                    <a:uLnTx/>
                    <a:uFillTx/>
                    <a:latin typeface="Arial" panose="020B0604020202020204" pitchFamily="34" charset="0"/>
                    <a:ea typeface="Codec Pro"/>
                    <a:cs typeface="Arial" panose="020B0604020202020204" pitchFamily="34" charset="0"/>
                    <a:sym typeface="Codec Pro"/>
                  </a:rPr>
                  <a:t>sắc</a:t>
                </a:r>
                <a:r>
                  <a:rPr kumimoji="0" lang="en-US" sz="4000" b="0" i="0" u="none" strike="noStrike" kern="1200" cap="none" spc="0" normalizeH="0" baseline="0" noProof="0" dirty="0">
                    <a:ln>
                      <a:noFill/>
                    </a:ln>
                    <a:solidFill>
                      <a:srgbClr val="40325D"/>
                    </a:solidFill>
                    <a:effectLst/>
                    <a:uLnTx/>
                    <a:uFillTx/>
                    <a:latin typeface="Arial" panose="020B0604020202020204" pitchFamily="34" charset="0"/>
                    <a:ea typeface="Codec Pro"/>
                    <a:cs typeface="Arial" panose="020B0604020202020204" pitchFamily="34" charset="0"/>
                    <a:sym typeface="Codec Pro"/>
                  </a:rPr>
                  <a:t> </a:t>
                </a:r>
                <a:r>
                  <a:rPr kumimoji="0" lang="en-US" sz="4000" b="0" i="0" u="none" strike="noStrike" kern="1200" cap="none" spc="0" normalizeH="0" baseline="0" noProof="0" dirty="0" err="1">
                    <a:ln>
                      <a:noFill/>
                    </a:ln>
                    <a:solidFill>
                      <a:srgbClr val="40325D"/>
                    </a:solidFill>
                    <a:effectLst/>
                    <a:uLnTx/>
                    <a:uFillTx/>
                    <a:latin typeface="Arial" panose="020B0604020202020204" pitchFamily="34" charset="0"/>
                    <a:ea typeface="Codec Pro"/>
                    <a:cs typeface="Arial" panose="020B0604020202020204" pitchFamily="34" charset="0"/>
                    <a:sym typeface="Codec Pro"/>
                  </a:rPr>
                  <a:t>thể</a:t>
                </a:r>
                <a:endParaRPr kumimoji="0" lang="en-US" sz="4000" b="0" i="0" u="none" strike="noStrike" kern="1200" cap="none" spc="0" normalizeH="0" baseline="0" noProof="0" dirty="0">
                  <a:ln>
                    <a:noFill/>
                  </a:ln>
                  <a:solidFill>
                    <a:srgbClr val="40325D"/>
                  </a:solidFill>
                  <a:effectLst/>
                  <a:uLnTx/>
                  <a:uFillTx/>
                  <a:latin typeface="Arial" panose="020B0604020202020204" pitchFamily="34" charset="0"/>
                  <a:ea typeface="Codec Pro"/>
                  <a:cs typeface="Arial" panose="020B0604020202020204" pitchFamily="34" charset="0"/>
                  <a:sym typeface="Codec Pro"/>
                </a:endParaRPr>
              </a:p>
            </p:txBody>
          </p:sp>
        </p:grpSp>
        <p:grpSp>
          <p:nvGrpSpPr>
            <p:cNvPr id="41" name="Group 40">
              <a:extLst>
                <a:ext uri="{FF2B5EF4-FFF2-40B4-BE49-F238E27FC236}">
                  <a16:creationId xmlns:a16="http://schemas.microsoft.com/office/drawing/2014/main" id="{008B3A37-28B4-4F25-4906-6FA975ED499C}"/>
                </a:ext>
              </a:extLst>
            </p:cNvPr>
            <p:cNvGrpSpPr/>
            <p:nvPr/>
          </p:nvGrpSpPr>
          <p:grpSpPr>
            <a:xfrm>
              <a:off x="1077191" y="7621489"/>
              <a:ext cx="7190976" cy="2208168"/>
              <a:chOff x="1028700" y="3513897"/>
              <a:chExt cx="16535399" cy="2208168"/>
            </a:xfrm>
          </p:grpSpPr>
          <p:grpSp>
            <p:nvGrpSpPr>
              <p:cNvPr id="42" name="Group 3">
                <a:extLst>
                  <a:ext uri="{FF2B5EF4-FFF2-40B4-BE49-F238E27FC236}">
                    <a16:creationId xmlns:a16="http://schemas.microsoft.com/office/drawing/2014/main" id="{2F3335E9-A7B8-0645-621A-881B272A0F37}"/>
                  </a:ext>
                </a:extLst>
              </p:cNvPr>
              <p:cNvGrpSpPr/>
              <p:nvPr/>
            </p:nvGrpSpPr>
            <p:grpSpPr>
              <a:xfrm>
                <a:off x="1181100" y="3513897"/>
                <a:ext cx="16382999" cy="2208168"/>
                <a:chOff x="0" y="-66675"/>
                <a:chExt cx="4314864" cy="581575"/>
              </a:xfrm>
            </p:grpSpPr>
            <p:sp>
              <p:nvSpPr>
                <p:cNvPr id="47" name="Freeform 4">
                  <a:extLst>
                    <a:ext uri="{FF2B5EF4-FFF2-40B4-BE49-F238E27FC236}">
                      <a16:creationId xmlns:a16="http://schemas.microsoft.com/office/drawing/2014/main" id="{F06EE22A-B4C4-0C72-95CF-74655432BB2F}"/>
                    </a:ext>
                  </a:extLst>
                </p:cNvPr>
                <p:cNvSpPr/>
                <p:nvPr/>
              </p:nvSpPr>
              <p:spPr>
                <a:xfrm>
                  <a:off x="40138" y="5770"/>
                  <a:ext cx="4274726" cy="509130"/>
                </a:xfrm>
                <a:custGeom>
                  <a:avLst/>
                  <a:gdLst/>
                  <a:ahLst/>
                  <a:cxnLst/>
                  <a:rect l="l" t="t" r="r" b="b"/>
                  <a:pathLst>
                    <a:path w="4274726" h="509130">
                      <a:moveTo>
                        <a:pt x="24327" y="0"/>
                      </a:moveTo>
                      <a:lnTo>
                        <a:pt x="4250399" y="0"/>
                      </a:lnTo>
                      <a:cubicBezTo>
                        <a:pt x="4263834" y="0"/>
                        <a:pt x="4274726" y="10891"/>
                        <a:pt x="4274726" y="24327"/>
                      </a:cubicBezTo>
                      <a:lnTo>
                        <a:pt x="4274726" y="484803"/>
                      </a:lnTo>
                      <a:cubicBezTo>
                        <a:pt x="4274726" y="498238"/>
                        <a:pt x="4263834" y="509130"/>
                        <a:pt x="4250399" y="509130"/>
                      </a:cubicBezTo>
                      <a:lnTo>
                        <a:pt x="24327" y="509130"/>
                      </a:lnTo>
                      <a:cubicBezTo>
                        <a:pt x="10891" y="509130"/>
                        <a:pt x="0" y="498238"/>
                        <a:pt x="0" y="484803"/>
                      </a:cubicBezTo>
                      <a:lnTo>
                        <a:pt x="0" y="24327"/>
                      </a:lnTo>
                      <a:cubicBezTo>
                        <a:pt x="0" y="10891"/>
                        <a:pt x="10891" y="0"/>
                        <a:pt x="24327" y="0"/>
                      </a:cubicBezTo>
                      <a:close/>
                    </a:path>
                  </a:pathLst>
                </a:custGeom>
                <a:solidFill>
                  <a:srgbClr val="D4D0DE"/>
                </a:solidFill>
                <a:ln cap="rnd">
                  <a:noFill/>
                  <a:prstDash val="solid"/>
                  <a:round/>
                </a:ln>
              </p:spPr>
            </p:sp>
            <p:sp>
              <p:nvSpPr>
                <p:cNvPr id="48" name="TextBox 5">
                  <a:extLst>
                    <a:ext uri="{FF2B5EF4-FFF2-40B4-BE49-F238E27FC236}">
                      <a16:creationId xmlns:a16="http://schemas.microsoft.com/office/drawing/2014/main" id="{13E22FD1-5A26-BA25-AEA9-CBAD9BE8BF08}"/>
                    </a:ext>
                  </a:extLst>
                </p:cNvPr>
                <p:cNvSpPr txBox="1"/>
                <p:nvPr/>
              </p:nvSpPr>
              <p:spPr>
                <a:xfrm>
                  <a:off x="0" y="-66675"/>
                  <a:ext cx="4274726" cy="575805"/>
                </a:xfrm>
                <a:prstGeom prst="rect">
                  <a:avLst/>
                </a:prstGeom>
              </p:spPr>
              <p:txBody>
                <a:bodyPr lIns="50800" tIns="50800" rIns="50800" bIns="5080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43" name="Group 6">
                <a:extLst>
                  <a:ext uri="{FF2B5EF4-FFF2-40B4-BE49-F238E27FC236}">
                    <a16:creationId xmlns:a16="http://schemas.microsoft.com/office/drawing/2014/main" id="{2EFD4160-4A9D-D0BF-68FB-692E310AA97F}"/>
                  </a:ext>
                </a:extLst>
              </p:cNvPr>
              <p:cNvGrpSpPr/>
              <p:nvPr/>
            </p:nvGrpSpPr>
            <p:grpSpPr>
              <a:xfrm>
                <a:off x="1028700" y="3614654"/>
                <a:ext cx="16230600" cy="1933103"/>
                <a:chOff x="0" y="0"/>
                <a:chExt cx="4274726" cy="509130"/>
              </a:xfrm>
            </p:grpSpPr>
            <p:sp>
              <p:nvSpPr>
                <p:cNvPr id="45" name="Freeform 7">
                  <a:extLst>
                    <a:ext uri="{FF2B5EF4-FFF2-40B4-BE49-F238E27FC236}">
                      <a16:creationId xmlns:a16="http://schemas.microsoft.com/office/drawing/2014/main" id="{B1844E32-8D1F-7700-73E9-1ABCE897B4D3}"/>
                    </a:ext>
                  </a:extLst>
                </p:cNvPr>
                <p:cNvSpPr/>
                <p:nvPr/>
              </p:nvSpPr>
              <p:spPr>
                <a:xfrm>
                  <a:off x="0" y="0"/>
                  <a:ext cx="4274726" cy="509130"/>
                </a:xfrm>
                <a:custGeom>
                  <a:avLst/>
                  <a:gdLst/>
                  <a:ahLst/>
                  <a:cxnLst/>
                  <a:rect l="l" t="t" r="r" b="b"/>
                  <a:pathLst>
                    <a:path w="4274726" h="509130">
                      <a:moveTo>
                        <a:pt x="24327" y="0"/>
                      </a:moveTo>
                      <a:lnTo>
                        <a:pt x="4250399" y="0"/>
                      </a:lnTo>
                      <a:cubicBezTo>
                        <a:pt x="4263834" y="0"/>
                        <a:pt x="4274726" y="10891"/>
                        <a:pt x="4274726" y="24327"/>
                      </a:cubicBezTo>
                      <a:lnTo>
                        <a:pt x="4274726" y="484803"/>
                      </a:lnTo>
                      <a:cubicBezTo>
                        <a:pt x="4274726" y="498238"/>
                        <a:pt x="4263834" y="509130"/>
                        <a:pt x="4250399" y="509130"/>
                      </a:cubicBezTo>
                      <a:lnTo>
                        <a:pt x="24327" y="509130"/>
                      </a:lnTo>
                      <a:cubicBezTo>
                        <a:pt x="10891" y="509130"/>
                        <a:pt x="0" y="498238"/>
                        <a:pt x="0" y="484803"/>
                      </a:cubicBezTo>
                      <a:lnTo>
                        <a:pt x="0" y="24327"/>
                      </a:lnTo>
                      <a:cubicBezTo>
                        <a:pt x="0" y="10891"/>
                        <a:pt x="10891" y="0"/>
                        <a:pt x="24327" y="0"/>
                      </a:cubicBezTo>
                      <a:close/>
                    </a:path>
                  </a:pathLst>
                </a:custGeom>
                <a:solidFill>
                  <a:schemeClr val="accent4">
                    <a:lumMod val="20000"/>
                    <a:lumOff val="80000"/>
                  </a:schemeClr>
                </a:solidFill>
                <a:ln cap="rnd">
                  <a:noFill/>
                  <a:prstDash val="solid"/>
                  <a:round/>
                </a:ln>
              </p:spPr>
            </p:sp>
            <p:sp>
              <p:nvSpPr>
                <p:cNvPr id="46" name="TextBox 8">
                  <a:extLst>
                    <a:ext uri="{FF2B5EF4-FFF2-40B4-BE49-F238E27FC236}">
                      <a16:creationId xmlns:a16="http://schemas.microsoft.com/office/drawing/2014/main" id="{F7C44005-A799-FBDB-6E0E-C3857E944D1C}"/>
                    </a:ext>
                  </a:extLst>
                </p:cNvPr>
                <p:cNvSpPr txBox="1"/>
                <p:nvPr/>
              </p:nvSpPr>
              <p:spPr>
                <a:xfrm>
                  <a:off x="0" y="-66675"/>
                  <a:ext cx="4274726" cy="575805"/>
                </a:xfrm>
                <a:prstGeom prst="rect">
                  <a:avLst/>
                </a:prstGeom>
              </p:spPr>
              <p:txBody>
                <a:bodyPr lIns="50800" tIns="50800" rIns="50800" bIns="5080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
            <p:nvSpPr>
              <p:cNvPr id="44" name="TextBox 28">
                <a:extLst>
                  <a:ext uri="{FF2B5EF4-FFF2-40B4-BE49-F238E27FC236}">
                    <a16:creationId xmlns:a16="http://schemas.microsoft.com/office/drawing/2014/main" id="{1AF48C08-EAB1-5C61-983E-5C46800F52AB}"/>
                  </a:ext>
                </a:extLst>
              </p:cNvPr>
              <p:cNvSpPr txBox="1"/>
              <p:nvPr/>
            </p:nvSpPr>
            <p:spPr>
              <a:xfrm>
                <a:off x="1708907" y="3650755"/>
                <a:ext cx="15009566" cy="1732590"/>
              </a:xfrm>
              <a:prstGeom prst="rect">
                <a:avLst/>
              </a:prstGeom>
            </p:spPr>
            <p:txBody>
              <a:bodyPr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0325D"/>
                    </a:solidFill>
                    <a:effectLst/>
                    <a:uLnTx/>
                    <a:uFillTx/>
                    <a:latin typeface="Arial" panose="020B0604020202020204" pitchFamily="34" charset="0"/>
                    <a:ea typeface="Codec Pro"/>
                    <a:cs typeface="Arial" panose="020B0604020202020204" pitchFamily="34" charset="0"/>
                    <a:sym typeface="Codec Pro"/>
                  </a:rPr>
                  <a:t>III. </a:t>
                </a:r>
                <a:r>
                  <a:rPr kumimoji="0" lang="en-US" sz="4000" b="0" i="0" u="none" strike="noStrike" kern="1200" cap="none" spc="0" normalizeH="0" baseline="0" noProof="0" dirty="0" err="1">
                    <a:ln>
                      <a:noFill/>
                    </a:ln>
                    <a:solidFill>
                      <a:srgbClr val="40325D"/>
                    </a:solidFill>
                    <a:effectLst/>
                    <a:uLnTx/>
                    <a:uFillTx/>
                    <a:latin typeface="Arial" panose="020B0604020202020204" pitchFamily="34" charset="0"/>
                    <a:ea typeface="Codec Pro"/>
                    <a:cs typeface="Arial" panose="020B0604020202020204" pitchFamily="34" charset="0"/>
                    <a:sym typeface="Codec Pro"/>
                  </a:rPr>
                  <a:t>Đột</a:t>
                </a:r>
                <a:r>
                  <a:rPr kumimoji="0" lang="en-US" sz="4000" b="0" i="0" u="none" strike="noStrike" kern="1200" cap="none" spc="0" normalizeH="0" baseline="0" noProof="0" dirty="0">
                    <a:ln>
                      <a:noFill/>
                    </a:ln>
                    <a:solidFill>
                      <a:srgbClr val="40325D"/>
                    </a:solidFill>
                    <a:effectLst/>
                    <a:uLnTx/>
                    <a:uFillTx/>
                    <a:latin typeface="Arial" panose="020B0604020202020204" pitchFamily="34" charset="0"/>
                    <a:ea typeface="Codec Pro"/>
                    <a:cs typeface="Arial" panose="020B0604020202020204" pitchFamily="34" charset="0"/>
                    <a:sym typeface="Codec Pro"/>
                  </a:rPr>
                  <a:t> </a:t>
                </a:r>
                <a:r>
                  <a:rPr kumimoji="0" lang="en-US" sz="4000" b="0" i="0" u="none" strike="noStrike" kern="1200" cap="none" spc="0" normalizeH="0" baseline="0" noProof="0" dirty="0" err="1">
                    <a:ln>
                      <a:noFill/>
                    </a:ln>
                    <a:solidFill>
                      <a:srgbClr val="40325D"/>
                    </a:solidFill>
                    <a:effectLst/>
                    <a:uLnTx/>
                    <a:uFillTx/>
                    <a:latin typeface="Arial" panose="020B0604020202020204" pitchFamily="34" charset="0"/>
                    <a:ea typeface="Codec Pro"/>
                    <a:cs typeface="Arial" panose="020B0604020202020204" pitchFamily="34" charset="0"/>
                    <a:sym typeface="Codec Pro"/>
                  </a:rPr>
                  <a:t>biến</a:t>
                </a:r>
                <a:r>
                  <a:rPr kumimoji="0" lang="en-US" sz="4000" b="0" i="0" u="none" strike="noStrike" kern="1200" cap="none" spc="0" normalizeH="0" baseline="0" noProof="0" dirty="0">
                    <a:ln>
                      <a:noFill/>
                    </a:ln>
                    <a:solidFill>
                      <a:srgbClr val="40325D"/>
                    </a:solidFill>
                    <a:effectLst/>
                    <a:uLnTx/>
                    <a:uFillTx/>
                    <a:latin typeface="Arial" panose="020B0604020202020204" pitchFamily="34" charset="0"/>
                    <a:ea typeface="Codec Pro"/>
                    <a:cs typeface="Arial" panose="020B0604020202020204" pitchFamily="34" charset="0"/>
                    <a:sym typeface="Codec Pro"/>
                  </a:rPr>
                  <a:t> </a:t>
                </a:r>
                <a:r>
                  <a:rPr kumimoji="0" lang="en-US" sz="4000" b="0" i="0" u="none" strike="noStrike" kern="1200" cap="none" spc="0" normalizeH="0" baseline="0" noProof="0" dirty="0" err="1">
                    <a:ln>
                      <a:noFill/>
                    </a:ln>
                    <a:solidFill>
                      <a:srgbClr val="40325D"/>
                    </a:solidFill>
                    <a:effectLst/>
                    <a:uLnTx/>
                    <a:uFillTx/>
                    <a:latin typeface="Arial" panose="020B0604020202020204" pitchFamily="34" charset="0"/>
                    <a:ea typeface="Codec Pro"/>
                    <a:cs typeface="Arial" panose="020B0604020202020204" pitchFamily="34" charset="0"/>
                    <a:sym typeface="Codec Pro"/>
                  </a:rPr>
                  <a:t>cấu</a:t>
                </a:r>
                <a:r>
                  <a:rPr kumimoji="0" lang="en-US" sz="4000" b="0" i="0" u="none" strike="noStrike" kern="1200" cap="none" spc="0" normalizeH="0" baseline="0" noProof="0" dirty="0">
                    <a:ln>
                      <a:noFill/>
                    </a:ln>
                    <a:solidFill>
                      <a:srgbClr val="40325D"/>
                    </a:solidFill>
                    <a:effectLst/>
                    <a:uLnTx/>
                    <a:uFillTx/>
                    <a:latin typeface="Arial" panose="020B0604020202020204" pitchFamily="34" charset="0"/>
                    <a:ea typeface="Codec Pro"/>
                    <a:cs typeface="Arial" panose="020B0604020202020204" pitchFamily="34" charset="0"/>
                    <a:sym typeface="Codec Pro"/>
                  </a:rPr>
                  <a:t> </a:t>
                </a:r>
                <a:r>
                  <a:rPr kumimoji="0" lang="en-US" sz="4000" b="0" i="0" u="none" strike="noStrike" kern="1200" cap="none" spc="0" normalizeH="0" baseline="0" noProof="0" dirty="0" err="1">
                    <a:ln>
                      <a:noFill/>
                    </a:ln>
                    <a:solidFill>
                      <a:srgbClr val="40325D"/>
                    </a:solidFill>
                    <a:effectLst/>
                    <a:uLnTx/>
                    <a:uFillTx/>
                    <a:latin typeface="Arial" panose="020B0604020202020204" pitchFamily="34" charset="0"/>
                    <a:ea typeface="Codec Pro"/>
                    <a:cs typeface="Arial" panose="020B0604020202020204" pitchFamily="34" charset="0"/>
                    <a:sym typeface="Codec Pro"/>
                  </a:rPr>
                  <a:t>trúc</a:t>
                </a:r>
                <a:r>
                  <a:rPr kumimoji="0" lang="en-US" sz="4000" b="0" i="0" u="none" strike="noStrike" kern="1200" cap="none" spc="0" normalizeH="0" baseline="0" noProof="0" dirty="0">
                    <a:ln>
                      <a:noFill/>
                    </a:ln>
                    <a:solidFill>
                      <a:srgbClr val="40325D"/>
                    </a:solidFill>
                    <a:effectLst/>
                    <a:uLnTx/>
                    <a:uFillTx/>
                    <a:latin typeface="Arial" panose="020B0604020202020204" pitchFamily="34" charset="0"/>
                    <a:ea typeface="Codec Pro"/>
                    <a:cs typeface="Arial" panose="020B0604020202020204" pitchFamily="34" charset="0"/>
                    <a:sym typeface="Codec Pro"/>
                  </a:rPr>
                  <a:t> </a:t>
                </a:r>
                <a:r>
                  <a:rPr kumimoji="0" lang="en-US" sz="4000" b="0" i="0" u="none" strike="noStrike" kern="1200" cap="none" spc="0" normalizeH="0" baseline="0" noProof="0" dirty="0" err="1">
                    <a:ln>
                      <a:noFill/>
                    </a:ln>
                    <a:solidFill>
                      <a:srgbClr val="40325D"/>
                    </a:solidFill>
                    <a:effectLst/>
                    <a:uLnTx/>
                    <a:uFillTx/>
                    <a:latin typeface="Arial" panose="020B0604020202020204" pitchFamily="34" charset="0"/>
                    <a:ea typeface="Codec Pro"/>
                    <a:cs typeface="Arial" panose="020B0604020202020204" pitchFamily="34" charset="0"/>
                    <a:sym typeface="Codec Pro"/>
                  </a:rPr>
                  <a:t>nhiễm</a:t>
                </a:r>
                <a:r>
                  <a:rPr kumimoji="0" lang="en-US" sz="4000" b="0" i="0" u="none" strike="noStrike" kern="1200" cap="none" spc="0" normalizeH="0" baseline="0" noProof="0" dirty="0">
                    <a:ln>
                      <a:noFill/>
                    </a:ln>
                    <a:solidFill>
                      <a:srgbClr val="40325D"/>
                    </a:solidFill>
                    <a:effectLst/>
                    <a:uLnTx/>
                    <a:uFillTx/>
                    <a:latin typeface="Arial" panose="020B0604020202020204" pitchFamily="34" charset="0"/>
                    <a:ea typeface="Codec Pro"/>
                    <a:cs typeface="Arial" panose="020B0604020202020204" pitchFamily="34" charset="0"/>
                    <a:sym typeface="Codec Pro"/>
                  </a:rPr>
                  <a:t> </a:t>
                </a:r>
                <a:r>
                  <a:rPr kumimoji="0" lang="en-US" sz="4000" b="0" i="0" u="none" strike="noStrike" kern="1200" cap="none" spc="0" normalizeH="0" baseline="0" noProof="0" dirty="0" err="1">
                    <a:ln>
                      <a:noFill/>
                    </a:ln>
                    <a:solidFill>
                      <a:srgbClr val="40325D"/>
                    </a:solidFill>
                    <a:effectLst/>
                    <a:uLnTx/>
                    <a:uFillTx/>
                    <a:latin typeface="Arial" panose="020B0604020202020204" pitchFamily="34" charset="0"/>
                    <a:ea typeface="Codec Pro"/>
                    <a:cs typeface="Arial" panose="020B0604020202020204" pitchFamily="34" charset="0"/>
                    <a:sym typeface="Codec Pro"/>
                  </a:rPr>
                  <a:t>sắc</a:t>
                </a:r>
                <a:r>
                  <a:rPr kumimoji="0" lang="en-US" sz="4000" b="0" i="0" u="none" strike="noStrike" kern="1200" cap="none" spc="0" normalizeH="0" baseline="0" noProof="0" dirty="0">
                    <a:ln>
                      <a:noFill/>
                    </a:ln>
                    <a:solidFill>
                      <a:srgbClr val="40325D"/>
                    </a:solidFill>
                    <a:effectLst/>
                    <a:uLnTx/>
                    <a:uFillTx/>
                    <a:latin typeface="Arial" panose="020B0604020202020204" pitchFamily="34" charset="0"/>
                    <a:ea typeface="Codec Pro"/>
                    <a:cs typeface="Arial" panose="020B0604020202020204" pitchFamily="34" charset="0"/>
                    <a:sym typeface="Codec Pro"/>
                  </a:rPr>
                  <a:t> </a:t>
                </a:r>
                <a:r>
                  <a:rPr kumimoji="0" lang="en-US" sz="4000" b="0" i="0" u="none" strike="noStrike" kern="1200" cap="none" spc="0" normalizeH="0" baseline="0" noProof="0" dirty="0" err="1">
                    <a:ln>
                      <a:noFill/>
                    </a:ln>
                    <a:solidFill>
                      <a:srgbClr val="40325D"/>
                    </a:solidFill>
                    <a:effectLst/>
                    <a:uLnTx/>
                    <a:uFillTx/>
                    <a:latin typeface="Arial" panose="020B0604020202020204" pitchFamily="34" charset="0"/>
                    <a:ea typeface="Codec Pro"/>
                    <a:cs typeface="Arial" panose="020B0604020202020204" pitchFamily="34" charset="0"/>
                    <a:sym typeface="Codec Pro"/>
                  </a:rPr>
                  <a:t>thể</a:t>
                </a:r>
                <a:endParaRPr kumimoji="0" lang="en-US" sz="4000" b="0" i="0" u="none" strike="noStrike" kern="1200" cap="none" spc="0" normalizeH="0" baseline="0" noProof="0" dirty="0">
                  <a:ln>
                    <a:noFill/>
                  </a:ln>
                  <a:solidFill>
                    <a:srgbClr val="40325D"/>
                  </a:solidFill>
                  <a:effectLst/>
                  <a:uLnTx/>
                  <a:uFillTx/>
                  <a:latin typeface="Arial" panose="020B0604020202020204" pitchFamily="34" charset="0"/>
                  <a:ea typeface="Codec Pro"/>
                  <a:cs typeface="Arial" panose="020B0604020202020204" pitchFamily="34" charset="0"/>
                  <a:sym typeface="Codec Pro"/>
                </a:endParaRPr>
              </a:p>
            </p:txBody>
          </p:sp>
        </p:grpSp>
        <p:grpSp>
          <p:nvGrpSpPr>
            <p:cNvPr id="49" name="Group 48">
              <a:extLst>
                <a:ext uri="{FF2B5EF4-FFF2-40B4-BE49-F238E27FC236}">
                  <a16:creationId xmlns:a16="http://schemas.microsoft.com/office/drawing/2014/main" id="{3B275134-D45F-4193-B18A-713D644C69F0}"/>
                </a:ext>
              </a:extLst>
            </p:cNvPr>
            <p:cNvGrpSpPr/>
            <p:nvPr/>
          </p:nvGrpSpPr>
          <p:grpSpPr>
            <a:xfrm>
              <a:off x="10202211" y="2718068"/>
              <a:ext cx="7190976" cy="2208168"/>
              <a:chOff x="1028700" y="3513897"/>
              <a:chExt cx="16535399" cy="2208168"/>
            </a:xfrm>
          </p:grpSpPr>
          <p:grpSp>
            <p:nvGrpSpPr>
              <p:cNvPr id="50" name="Group 3">
                <a:extLst>
                  <a:ext uri="{FF2B5EF4-FFF2-40B4-BE49-F238E27FC236}">
                    <a16:creationId xmlns:a16="http://schemas.microsoft.com/office/drawing/2014/main" id="{DF11D686-ADE6-95CB-4FED-282E2F541FF7}"/>
                  </a:ext>
                </a:extLst>
              </p:cNvPr>
              <p:cNvGrpSpPr/>
              <p:nvPr/>
            </p:nvGrpSpPr>
            <p:grpSpPr>
              <a:xfrm>
                <a:off x="1181100" y="3513897"/>
                <a:ext cx="16382999" cy="2208168"/>
                <a:chOff x="0" y="-66675"/>
                <a:chExt cx="4314864" cy="581575"/>
              </a:xfrm>
            </p:grpSpPr>
            <p:sp>
              <p:nvSpPr>
                <p:cNvPr id="55" name="Freeform 4">
                  <a:extLst>
                    <a:ext uri="{FF2B5EF4-FFF2-40B4-BE49-F238E27FC236}">
                      <a16:creationId xmlns:a16="http://schemas.microsoft.com/office/drawing/2014/main" id="{592C268B-A380-6CB8-F5A0-32EEB37FA017}"/>
                    </a:ext>
                  </a:extLst>
                </p:cNvPr>
                <p:cNvSpPr/>
                <p:nvPr/>
              </p:nvSpPr>
              <p:spPr>
                <a:xfrm>
                  <a:off x="40138" y="5770"/>
                  <a:ext cx="4274726" cy="509130"/>
                </a:xfrm>
                <a:custGeom>
                  <a:avLst/>
                  <a:gdLst/>
                  <a:ahLst/>
                  <a:cxnLst/>
                  <a:rect l="l" t="t" r="r" b="b"/>
                  <a:pathLst>
                    <a:path w="4274726" h="509130">
                      <a:moveTo>
                        <a:pt x="24327" y="0"/>
                      </a:moveTo>
                      <a:lnTo>
                        <a:pt x="4250399" y="0"/>
                      </a:lnTo>
                      <a:cubicBezTo>
                        <a:pt x="4263834" y="0"/>
                        <a:pt x="4274726" y="10891"/>
                        <a:pt x="4274726" y="24327"/>
                      </a:cubicBezTo>
                      <a:lnTo>
                        <a:pt x="4274726" y="484803"/>
                      </a:lnTo>
                      <a:cubicBezTo>
                        <a:pt x="4274726" y="498238"/>
                        <a:pt x="4263834" y="509130"/>
                        <a:pt x="4250399" y="509130"/>
                      </a:cubicBezTo>
                      <a:lnTo>
                        <a:pt x="24327" y="509130"/>
                      </a:lnTo>
                      <a:cubicBezTo>
                        <a:pt x="10891" y="509130"/>
                        <a:pt x="0" y="498238"/>
                        <a:pt x="0" y="484803"/>
                      </a:cubicBezTo>
                      <a:lnTo>
                        <a:pt x="0" y="24327"/>
                      </a:lnTo>
                      <a:cubicBezTo>
                        <a:pt x="0" y="10891"/>
                        <a:pt x="10891" y="0"/>
                        <a:pt x="24327" y="0"/>
                      </a:cubicBezTo>
                      <a:close/>
                    </a:path>
                  </a:pathLst>
                </a:custGeom>
                <a:solidFill>
                  <a:srgbClr val="D4D0DE"/>
                </a:solidFill>
                <a:ln cap="rnd">
                  <a:noFill/>
                  <a:prstDash val="solid"/>
                  <a:round/>
                </a:ln>
              </p:spPr>
            </p:sp>
            <p:sp>
              <p:nvSpPr>
                <p:cNvPr id="56" name="TextBox 5">
                  <a:extLst>
                    <a:ext uri="{FF2B5EF4-FFF2-40B4-BE49-F238E27FC236}">
                      <a16:creationId xmlns:a16="http://schemas.microsoft.com/office/drawing/2014/main" id="{A631E5BF-8BBB-C90E-DDB6-29F98F0841B8}"/>
                    </a:ext>
                  </a:extLst>
                </p:cNvPr>
                <p:cNvSpPr txBox="1"/>
                <p:nvPr/>
              </p:nvSpPr>
              <p:spPr>
                <a:xfrm>
                  <a:off x="0" y="-66675"/>
                  <a:ext cx="4274726" cy="575805"/>
                </a:xfrm>
                <a:prstGeom prst="rect">
                  <a:avLst/>
                </a:prstGeom>
              </p:spPr>
              <p:txBody>
                <a:bodyPr lIns="50800" tIns="50800" rIns="50800" bIns="5080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51" name="Group 6">
                <a:extLst>
                  <a:ext uri="{FF2B5EF4-FFF2-40B4-BE49-F238E27FC236}">
                    <a16:creationId xmlns:a16="http://schemas.microsoft.com/office/drawing/2014/main" id="{3B2B1DFB-FC98-AA1B-9F2A-87ABEDC70DDE}"/>
                  </a:ext>
                </a:extLst>
              </p:cNvPr>
              <p:cNvGrpSpPr/>
              <p:nvPr/>
            </p:nvGrpSpPr>
            <p:grpSpPr>
              <a:xfrm>
                <a:off x="1028700" y="3614654"/>
                <a:ext cx="16230600" cy="1933103"/>
                <a:chOff x="0" y="0"/>
                <a:chExt cx="4274726" cy="509130"/>
              </a:xfrm>
            </p:grpSpPr>
            <p:sp>
              <p:nvSpPr>
                <p:cNvPr id="53" name="Freeform 7">
                  <a:extLst>
                    <a:ext uri="{FF2B5EF4-FFF2-40B4-BE49-F238E27FC236}">
                      <a16:creationId xmlns:a16="http://schemas.microsoft.com/office/drawing/2014/main" id="{424357F4-03D2-8D3A-DAAF-195FFE8585D8}"/>
                    </a:ext>
                  </a:extLst>
                </p:cNvPr>
                <p:cNvSpPr/>
                <p:nvPr/>
              </p:nvSpPr>
              <p:spPr>
                <a:xfrm>
                  <a:off x="0" y="0"/>
                  <a:ext cx="4274726" cy="509130"/>
                </a:xfrm>
                <a:custGeom>
                  <a:avLst/>
                  <a:gdLst/>
                  <a:ahLst/>
                  <a:cxnLst/>
                  <a:rect l="l" t="t" r="r" b="b"/>
                  <a:pathLst>
                    <a:path w="4274726" h="509130">
                      <a:moveTo>
                        <a:pt x="24327" y="0"/>
                      </a:moveTo>
                      <a:lnTo>
                        <a:pt x="4250399" y="0"/>
                      </a:lnTo>
                      <a:cubicBezTo>
                        <a:pt x="4263834" y="0"/>
                        <a:pt x="4274726" y="10891"/>
                        <a:pt x="4274726" y="24327"/>
                      </a:cubicBezTo>
                      <a:lnTo>
                        <a:pt x="4274726" y="484803"/>
                      </a:lnTo>
                      <a:cubicBezTo>
                        <a:pt x="4274726" y="498238"/>
                        <a:pt x="4263834" y="509130"/>
                        <a:pt x="4250399" y="509130"/>
                      </a:cubicBezTo>
                      <a:lnTo>
                        <a:pt x="24327" y="509130"/>
                      </a:lnTo>
                      <a:cubicBezTo>
                        <a:pt x="10891" y="509130"/>
                        <a:pt x="0" y="498238"/>
                        <a:pt x="0" y="484803"/>
                      </a:cubicBezTo>
                      <a:lnTo>
                        <a:pt x="0" y="24327"/>
                      </a:lnTo>
                      <a:cubicBezTo>
                        <a:pt x="0" y="10891"/>
                        <a:pt x="10891" y="0"/>
                        <a:pt x="24327" y="0"/>
                      </a:cubicBezTo>
                      <a:close/>
                    </a:path>
                  </a:pathLst>
                </a:custGeom>
                <a:solidFill>
                  <a:schemeClr val="accent4">
                    <a:lumMod val="20000"/>
                    <a:lumOff val="80000"/>
                  </a:schemeClr>
                </a:solidFill>
                <a:ln cap="rnd">
                  <a:noFill/>
                  <a:prstDash val="solid"/>
                  <a:round/>
                </a:ln>
              </p:spPr>
            </p:sp>
            <p:sp>
              <p:nvSpPr>
                <p:cNvPr id="54" name="TextBox 8">
                  <a:extLst>
                    <a:ext uri="{FF2B5EF4-FFF2-40B4-BE49-F238E27FC236}">
                      <a16:creationId xmlns:a16="http://schemas.microsoft.com/office/drawing/2014/main" id="{285B0BFE-0F26-A9EF-339F-40D45795C272}"/>
                    </a:ext>
                  </a:extLst>
                </p:cNvPr>
                <p:cNvSpPr txBox="1"/>
                <p:nvPr/>
              </p:nvSpPr>
              <p:spPr>
                <a:xfrm>
                  <a:off x="0" y="-66675"/>
                  <a:ext cx="4274726" cy="575805"/>
                </a:xfrm>
                <a:prstGeom prst="rect">
                  <a:avLst/>
                </a:prstGeom>
              </p:spPr>
              <p:txBody>
                <a:bodyPr lIns="50800" tIns="50800" rIns="50800" bIns="5080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
            <p:nvSpPr>
              <p:cNvPr id="52" name="TextBox 28">
                <a:extLst>
                  <a:ext uri="{FF2B5EF4-FFF2-40B4-BE49-F238E27FC236}">
                    <a16:creationId xmlns:a16="http://schemas.microsoft.com/office/drawing/2014/main" id="{875B824D-FD06-5DD1-C5F5-95CB4C108CD2}"/>
                  </a:ext>
                </a:extLst>
              </p:cNvPr>
              <p:cNvSpPr txBox="1"/>
              <p:nvPr/>
            </p:nvSpPr>
            <p:spPr>
              <a:xfrm>
                <a:off x="2480966" y="3713577"/>
                <a:ext cx="13770244" cy="1732590"/>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0325D"/>
                    </a:solidFill>
                    <a:effectLst/>
                    <a:uLnTx/>
                    <a:uFillTx/>
                    <a:latin typeface="Arial" panose="020B0604020202020204" pitchFamily="34" charset="0"/>
                    <a:ea typeface="Codec Pro"/>
                    <a:cs typeface="Arial" panose="020B0604020202020204" pitchFamily="34" charset="0"/>
                    <a:sym typeface="Codec Pro"/>
                  </a:rPr>
                  <a:t>IV. </a:t>
                </a:r>
                <a:r>
                  <a:rPr kumimoji="0" lang="en-US" sz="4000" b="0" i="0" u="none" strike="noStrike" kern="1200" cap="none" spc="0" normalizeH="0" baseline="0" noProof="0" dirty="0" err="1">
                    <a:ln>
                      <a:noFill/>
                    </a:ln>
                    <a:solidFill>
                      <a:srgbClr val="40325D"/>
                    </a:solidFill>
                    <a:effectLst/>
                    <a:uLnTx/>
                    <a:uFillTx/>
                    <a:latin typeface="Arial" panose="020B0604020202020204" pitchFamily="34" charset="0"/>
                    <a:ea typeface="Codec Pro"/>
                    <a:cs typeface="Arial" panose="020B0604020202020204" pitchFamily="34" charset="0"/>
                    <a:sym typeface="Codec Pro"/>
                  </a:rPr>
                  <a:t>Tác</a:t>
                </a:r>
                <a:r>
                  <a:rPr kumimoji="0" lang="en-US" sz="4000" b="0" i="0" u="none" strike="noStrike" kern="1200" cap="none" spc="0" normalizeH="0" baseline="0" noProof="0" dirty="0">
                    <a:ln>
                      <a:noFill/>
                    </a:ln>
                    <a:solidFill>
                      <a:srgbClr val="40325D"/>
                    </a:solidFill>
                    <a:effectLst/>
                    <a:uLnTx/>
                    <a:uFillTx/>
                    <a:latin typeface="Arial" panose="020B0604020202020204" pitchFamily="34" charset="0"/>
                    <a:ea typeface="Codec Pro"/>
                    <a:cs typeface="Arial" panose="020B0604020202020204" pitchFamily="34" charset="0"/>
                    <a:sym typeface="Codec Pro"/>
                  </a:rPr>
                  <a:t> </a:t>
                </a:r>
                <a:r>
                  <a:rPr kumimoji="0" lang="en-US" sz="4000" b="0" i="0" u="none" strike="noStrike" kern="1200" cap="none" spc="0" normalizeH="0" baseline="0" noProof="0" dirty="0" err="1">
                    <a:ln>
                      <a:noFill/>
                    </a:ln>
                    <a:solidFill>
                      <a:srgbClr val="40325D"/>
                    </a:solidFill>
                    <a:effectLst/>
                    <a:uLnTx/>
                    <a:uFillTx/>
                    <a:latin typeface="Arial" panose="020B0604020202020204" pitchFamily="34" charset="0"/>
                    <a:ea typeface="Codec Pro"/>
                    <a:cs typeface="Arial" panose="020B0604020202020204" pitchFamily="34" charset="0"/>
                    <a:sym typeface="Codec Pro"/>
                  </a:rPr>
                  <a:t>hại</a:t>
                </a:r>
                <a:r>
                  <a:rPr kumimoji="0" lang="en-US" sz="4000" b="0" i="0" u="none" strike="noStrike" kern="1200" cap="none" spc="0" normalizeH="0" baseline="0" noProof="0" dirty="0">
                    <a:ln>
                      <a:noFill/>
                    </a:ln>
                    <a:solidFill>
                      <a:srgbClr val="40325D"/>
                    </a:solidFill>
                    <a:effectLst/>
                    <a:uLnTx/>
                    <a:uFillTx/>
                    <a:latin typeface="Arial" panose="020B0604020202020204" pitchFamily="34" charset="0"/>
                    <a:ea typeface="Codec Pro"/>
                    <a:cs typeface="Arial" panose="020B0604020202020204" pitchFamily="34" charset="0"/>
                    <a:sym typeface="Codec Pro"/>
                  </a:rPr>
                  <a:t> </a:t>
                </a:r>
                <a:r>
                  <a:rPr kumimoji="0" lang="en-US" sz="4000" b="0" i="0" u="none" strike="noStrike" kern="1200" cap="none" spc="0" normalizeH="0" baseline="0" noProof="0" dirty="0" err="1">
                    <a:ln>
                      <a:noFill/>
                    </a:ln>
                    <a:solidFill>
                      <a:srgbClr val="40325D"/>
                    </a:solidFill>
                    <a:effectLst/>
                    <a:uLnTx/>
                    <a:uFillTx/>
                    <a:latin typeface="Arial" panose="020B0604020202020204" pitchFamily="34" charset="0"/>
                    <a:ea typeface="Codec Pro"/>
                    <a:cs typeface="Arial" panose="020B0604020202020204" pitchFamily="34" charset="0"/>
                    <a:sym typeface="Codec Pro"/>
                  </a:rPr>
                  <a:t>và</a:t>
                </a:r>
                <a:r>
                  <a:rPr kumimoji="0" lang="en-US" sz="4000" b="0" i="0" u="none" strike="noStrike" kern="1200" cap="none" spc="0" normalizeH="0" baseline="0" noProof="0" dirty="0">
                    <a:ln>
                      <a:noFill/>
                    </a:ln>
                    <a:solidFill>
                      <a:srgbClr val="40325D"/>
                    </a:solidFill>
                    <a:effectLst/>
                    <a:uLnTx/>
                    <a:uFillTx/>
                    <a:latin typeface="Arial" panose="020B0604020202020204" pitchFamily="34" charset="0"/>
                    <a:ea typeface="Codec Pro"/>
                    <a:cs typeface="Arial" panose="020B0604020202020204" pitchFamily="34" charset="0"/>
                    <a:sym typeface="Codec Pro"/>
                  </a:rPr>
                  <a:t> </a:t>
                </a:r>
                <a:r>
                  <a:rPr kumimoji="0" lang="en-US" sz="4000" b="0" i="0" u="none" strike="noStrike" kern="1200" cap="none" spc="0" normalizeH="0" baseline="0" noProof="0" dirty="0" err="1">
                    <a:ln>
                      <a:noFill/>
                    </a:ln>
                    <a:solidFill>
                      <a:srgbClr val="40325D"/>
                    </a:solidFill>
                    <a:effectLst/>
                    <a:uLnTx/>
                    <a:uFillTx/>
                    <a:latin typeface="Arial" panose="020B0604020202020204" pitchFamily="34" charset="0"/>
                    <a:ea typeface="Codec Pro"/>
                    <a:cs typeface="Arial" panose="020B0604020202020204" pitchFamily="34" charset="0"/>
                    <a:sym typeface="Codec Pro"/>
                  </a:rPr>
                  <a:t>vai</a:t>
                </a:r>
                <a:r>
                  <a:rPr kumimoji="0" lang="en-US" sz="4000" b="0" i="0" u="none" strike="noStrike" kern="1200" cap="none" spc="0" normalizeH="0" baseline="0" noProof="0" dirty="0">
                    <a:ln>
                      <a:noFill/>
                    </a:ln>
                    <a:solidFill>
                      <a:srgbClr val="40325D"/>
                    </a:solidFill>
                    <a:effectLst/>
                    <a:uLnTx/>
                    <a:uFillTx/>
                    <a:latin typeface="Arial" panose="020B0604020202020204" pitchFamily="34" charset="0"/>
                    <a:ea typeface="Codec Pro"/>
                    <a:cs typeface="Arial" panose="020B0604020202020204" pitchFamily="34" charset="0"/>
                    <a:sym typeface="Codec Pro"/>
                  </a:rPr>
                  <a:t> </a:t>
                </a:r>
                <a:r>
                  <a:rPr kumimoji="0" lang="en-US" sz="4000" b="0" i="0" u="none" strike="noStrike" kern="1200" cap="none" spc="0" normalizeH="0" baseline="0" noProof="0" dirty="0" err="1">
                    <a:ln>
                      <a:noFill/>
                    </a:ln>
                    <a:solidFill>
                      <a:srgbClr val="40325D"/>
                    </a:solidFill>
                    <a:effectLst/>
                    <a:uLnTx/>
                    <a:uFillTx/>
                    <a:latin typeface="Arial" panose="020B0604020202020204" pitchFamily="34" charset="0"/>
                    <a:ea typeface="Codec Pro"/>
                    <a:cs typeface="Arial" panose="020B0604020202020204" pitchFamily="34" charset="0"/>
                    <a:sym typeface="Codec Pro"/>
                  </a:rPr>
                  <a:t>trò</a:t>
                </a:r>
                <a:r>
                  <a:rPr kumimoji="0" lang="en-US" sz="4000" b="0" i="0" u="none" strike="noStrike" kern="1200" cap="none" spc="0" normalizeH="0" baseline="0" noProof="0" dirty="0">
                    <a:ln>
                      <a:noFill/>
                    </a:ln>
                    <a:solidFill>
                      <a:srgbClr val="40325D"/>
                    </a:solidFill>
                    <a:effectLst/>
                    <a:uLnTx/>
                    <a:uFillTx/>
                    <a:latin typeface="Arial" panose="020B0604020202020204" pitchFamily="34" charset="0"/>
                    <a:ea typeface="Codec Pro"/>
                    <a:cs typeface="Arial" panose="020B0604020202020204" pitchFamily="34" charset="0"/>
                    <a:sym typeface="Codec Pro"/>
                  </a:rPr>
                  <a:t> </a:t>
                </a:r>
                <a:r>
                  <a:rPr kumimoji="0" lang="en-US" sz="4000" b="0" i="0" u="none" strike="noStrike" kern="1200" cap="none" spc="0" normalizeH="0" baseline="0" noProof="0" dirty="0" err="1">
                    <a:ln>
                      <a:noFill/>
                    </a:ln>
                    <a:solidFill>
                      <a:srgbClr val="40325D"/>
                    </a:solidFill>
                    <a:effectLst/>
                    <a:uLnTx/>
                    <a:uFillTx/>
                    <a:latin typeface="Arial" panose="020B0604020202020204" pitchFamily="34" charset="0"/>
                    <a:ea typeface="Codec Pro"/>
                    <a:cs typeface="Arial" panose="020B0604020202020204" pitchFamily="34" charset="0"/>
                    <a:sym typeface="Codec Pro"/>
                  </a:rPr>
                  <a:t>của</a:t>
                </a:r>
                <a:r>
                  <a:rPr kumimoji="0" lang="en-US" sz="4000" b="0" i="0" u="none" strike="noStrike" kern="1200" cap="none" spc="0" normalizeH="0" baseline="0" noProof="0" dirty="0">
                    <a:ln>
                      <a:noFill/>
                    </a:ln>
                    <a:solidFill>
                      <a:srgbClr val="40325D"/>
                    </a:solidFill>
                    <a:effectLst/>
                    <a:uLnTx/>
                    <a:uFillTx/>
                    <a:latin typeface="Arial" panose="020B0604020202020204" pitchFamily="34" charset="0"/>
                    <a:ea typeface="Codec Pro"/>
                    <a:cs typeface="Arial" panose="020B0604020202020204" pitchFamily="34" charset="0"/>
                    <a:sym typeface="Codec Pro"/>
                  </a:rPr>
                  <a:t> </a:t>
                </a:r>
                <a:r>
                  <a:rPr kumimoji="0" lang="en-US" sz="4000" b="0" i="0" u="none" strike="noStrike" kern="1200" cap="none" spc="0" normalizeH="0" baseline="0" noProof="0" dirty="0" err="1">
                    <a:ln>
                      <a:noFill/>
                    </a:ln>
                    <a:solidFill>
                      <a:srgbClr val="40325D"/>
                    </a:solidFill>
                    <a:effectLst/>
                    <a:uLnTx/>
                    <a:uFillTx/>
                    <a:latin typeface="Arial" panose="020B0604020202020204" pitchFamily="34" charset="0"/>
                    <a:ea typeface="Codec Pro"/>
                    <a:cs typeface="Arial" panose="020B0604020202020204" pitchFamily="34" charset="0"/>
                    <a:sym typeface="Codec Pro"/>
                  </a:rPr>
                  <a:t>đột</a:t>
                </a:r>
                <a:r>
                  <a:rPr kumimoji="0" lang="en-US" sz="4000" b="0" i="0" u="none" strike="noStrike" kern="1200" cap="none" spc="0" normalizeH="0" baseline="0" noProof="0" dirty="0">
                    <a:ln>
                      <a:noFill/>
                    </a:ln>
                    <a:solidFill>
                      <a:srgbClr val="40325D"/>
                    </a:solidFill>
                    <a:effectLst/>
                    <a:uLnTx/>
                    <a:uFillTx/>
                    <a:latin typeface="Arial" panose="020B0604020202020204" pitchFamily="34" charset="0"/>
                    <a:ea typeface="Codec Pro"/>
                    <a:cs typeface="Arial" panose="020B0604020202020204" pitchFamily="34" charset="0"/>
                    <a:sym typeface="Codec Pro"/>
                  </a:rPr>
                  <a:t> </a:t>
                </a:r>
                <a:r>
                  <a:rPr kumimoji="0" lang="en-US" sz="4000" b="0" i="0" u="none" strike="noStrike" kern="1200" cap="none" spc="0" normalizeH="0" baseline="0" noProof="0" dirty="0" err="1">
                    <a:ln>
                      <a:noFill/>
                    </a:ln>
                    <a:solidFill>
                      <a:srgbClr val="40325D"/>
                    </a:solidFill>
                    <a:effectLst/>
                    <a:uLnTx/>
                    <a:uFillTx/>
                    <a:latin typeface="Arial" panose="020B0604020202020204" pitchFamily="34" charset="0"/>
                    <a:ea typeface="Codec Pro"/>
                    <a:cs typeface="Arial" panose="020B0604020202020204" pitchFamily="34" charset="0"/>
                    <a:sym typeface="Codec Pro"/>
                  </a:rPr>
                  <a:t>biến</a:t>
                </a:r>
                <a:endParaRPr kumimoji="0" lang="en-US" sz="4000" b="0" i="0" u="none" strike="noStrike" kern="1200" cap="none" spc="0" normalizeH="0" baseline="0" noProof="0" dirty="0">
                  <a:ln>
                    <a:noFill/>
                  </a:ln>
                  <a:solidFill>
                    <a:srgbClr val="40325D"/>
                  </a:solidFill>
                  <a:effectLst/>
                  <a:uLnTx/>
                  <a:uFillTx/>
                  <a:latin typeface="Arial" panose="020B0604020202020204" pitchFamily="34" charset="0"/>
                  <a:ea typeface="Codec Pro"/>
                  <a:cs typeface="Arial" panose="020B0604020202020204" pitchFamily="34" charset="0"/>
                  <a:sym typeface="Codec Pro"/>
                </a:endParaRPr>
              </a:p>
            </p:txBody>
          </p:sp>
        </p:grpSp>
        <p:grpSp>
          <p:nvGrpSpPr>
            <p:cNvPr id="57" name="Group 56">
              <a:extLst>
                <a:ext uri="{FF2B5EF4-FFF2-40B4-BE49-F238E27FC236}">
                  <a16:creationId xmlns:a16="http://schemas.microsoft.com/office/drawing/2014/main" id="{8E19FD14-1D62-A927-64E2-CF8F3C0B89C4}"/>
                </a:ext>
              </a:extLst>
            </p:cNvPr>
            <p:cNvGrpSpPr/>
            <p:nvPr/>
          </p:nvGrpSpPr>
          <p:grpSpPr>
            <a:xfrm>
              <a:off x="10166242" y="5179393"/>
              <a:ext cx="7190976" cy="2208168"/>
              <a:chOff x="1028700" y="3513897"/>
              <a:chExt cx="16535399" cy="2208168"/>
            </a:xfrm>
          </p:grpSpPr>
          <p:grpSp>
            <p:nvGrpSpPr>
              <p:cNvPr id="58" name="Group 3">
                <a:extLst>
                  <a:ext uri="{FF2B5EF4-FFF2-40B4-BE49-F238E27FC236}">
                    <a16:creationId xmlns:a16="http://schemas.microsoft.com/office/drawing/2014/main" id="{4AA2FAF4-23B2-CEBE-686E-186E0A656DE6}"/>
                  </a:ext>
                </a:extLst>
              </p:cNvPr>
              <p:cNvGrpSpPr/>
              <p:nvPr/>
            </p:nvGrpSpPr>
            <p:grpSpPr>
              <a:xfrm>
                <a:off x="1181100" y="3513897"/>
                <a:ext cx="16382999" cy="2208168"/>
                <a:chOff x="0" y="-66675"/>
                <a:chExt cx="4314864" cy="581575"/>
              </a:xfrm>
            </p:grpSpPr>
            <p:sp>
              <p:nvSpPr>
                <p:cNvPr id="63" name="Freeform 4">
                  <a:extLst>
                    <a:ext uri="{FF2B5EF4-FFF2-40B4-BE49-F238E27FC236}">
                      <a16:creationId xmlns:a16="http://schemas.microsoft.com/office/drawing/2014/main" id="{C9F275C7-8729-5C42-21EA-4A01DF90E726}"/>
                    </a:ext>
                  </a:extLst>
                </p:cNvPr>
                <p:cNvSpPr/>
                <p:nvPr/>
              </p:nvSpPr>
              <p:spPr>
                <a:xfrm>
                  <a:off x="40138" y="5770"/>
                  <a:ext cx="4274726" cy="509130"/>
                </a:xfrm>
                <a:custGeom>
                  <a:avLst/>
                  <a:gdLst/>
                  <a:ahLst/>
                  <a:cxnLst/>
                  <a:rect l="l" t="t" r="r" b="b"/>
                  <a:pathLst>
                    <a:path w="4274726" h="509130">
                      <a:moveTo>
                        <a:pt x="24327" y="0"/>
                      </a:moveTo>
                      <a:lnTo>
                        <a:pt x="4250399" y="0"/>
                      </a:lnTo>
                      <a:cubicBezTo>
                        <a:pt x="4263834" y="0"/>
                        <a:pt x="4274726" y="10891"/>
                        <a:pt x="4274726" y="24327"/>
                      </a:cubicBezTo>
                      <a:lnTo>
                        <a:pt x="4274726" y="484803"/>
                      </a:lnTo>
                      <a:cubicBezTo>
                        <a:pt x="4274726" y="498238"/>
                        <a:pt x="4263834" y="509130"/>
                        <a:pt x="4250399" y="509130"/>
                      </a:cubicBezTo>
                      <a:lnTo>
                        <a:pt x="24327" y="509130"/>
                      </a:lnTo>
                      <a:cubicBezTo>
                        <a:pt x="10891" y="509130"/>
                        <a:pt x="0" y="498238"/>
                        <a:pt x="0" y="484803"/>
                      </a:cubicBezTo>
                      <a:lnTo>
                        <a:pt x="0" y="24327"/>
                      </a:lnTo>
                      <a:cubicBezTo>
                        <a:pt x="0" y="10891"/>
                        <a:pt x="10891" y="0"/>
                        <a:pt x="24327" y="0"/>
                      </a:cubicBezTo>
                      <a:close/>
                    </a:path>
                  </a:pathLst>
                </a:custGeom>
                <a:solidFill>
                  <a:srgbClr val="D4D0DE"/>
                </a:solidFill>
                <a:ln cap="rnd">
                  <a:noFill/>
                  <a:prstDash val="solid"/>
                  <a:round/>
                </a:ln>
              </p:spPr>
            </p:sp>
            <p:sp>
              <p:nvSpPr>
                <p:cNvPr id="64" name="TextBox 5">
                  <a:extLst>
                    <a:ext uri="{FF2B5EF4-FFF2-40B4-BE49-F238E27FC236}">
                      <a16:creationId xmlns:a16="http://schemas.microsoft.com/office/drawing/2014/main" id="{F94CCF24-DA4C-746F-EB9B-DB5142CE842A}"/>
                    </a:ext>
                  </a:extLst>
                </p:cNvPr>
                <p:cNvSpPr txBox="1"/>
                <p:nvPr/>
              </p:nvSpPr>
              <p:spPr>
                <a:xfrm>
                  <a:off x="0" y="-66675"/>
                  <a:ext cx="4274726" cy="575805"/>
                </a:xfrm>
                <a:prstGeom prst="rect">
                  <a:avLst/>
                </a:prstGeom>
              </p:spPr>
              <p:txBody>
                <a:bodyPr lIns="50800" tIns="50800" rIns="50800" bIns="5080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59" name="Group 6">
                <a:extLst>
                  <a:ext uri="{FF2B5EF4-FFF2-40B4-BE49-F238E27FC236}">
                    <a16:creationId xmlns:a16="http://schemas.microsoft.com/office/drawing/2014/main" id="{81A7AFDB-D855-7144-15B9-4429732F6821}"/>
                  </a:ext>
                </a:extLst>
              </p:cNvPr>
              <p:cNvGrpSpPr/>
              <p:nvPr/>
            </p:nvGrpSpPr>
            <p:grpSpPr>
              <a:xfrm>
                <a:off x="1028700" y="3614654"/>
                <a:ext cx="16230600" cy="1933103"/>
                <a:chOff x="0" y="0"/>
                <a:chExt cx="4274726" cy="509130"/>
              </a:xfrm>
            </p:grpSpPr>
            <p:sp>
              <p:nvSpPr>
                <p:cNvPr id="61" name="Freeform 7">
                  <a:extLst>
                    <a:ext uri="{FF2B5EF4-FFF2-40B4-BE49-F238E27FC236}">
                      <a16:creationId xmlns:a16="http://schemas.microsoft.com/office/drawing/2014/main" id="{7A517519-7B26-D79D-1B3B-96E85BC49EED}"/>
                    </a:ext>
                  </a:extLst>
                </p:cNvPr>
                <p:cNvSpPr/>
                <p:nvPr/>
              </p:nvSpPr>
              <p:spPr>
                <a:xfrm>
                  <a:off x="0" y="0"/>
                  <a:ext cx="4274726" cy="509130"/>
                </a:xfrm>
                <a:custGeom>
                  <a:avLst/>
                  <a:gdLst/>
                  <a:ahLst/>
                  <a:cxnLst/>
                  <a:rect l="l" t="t" r="r" b="b"/>
                  <a:pathLst>
                    <a:path w="4274726" h="509130">
                      <a:moveTo>
                        <a:pt x="24327" y="0"/>
                      </a:moveTo>
                      <a:lnTo>
                        <a:pt x="4250399" y="0"/>
                      </a:lnTo>
                      <a:cubicBezTo>
                        <a:pt x="4263834" y="0"/>
                        <a:pt x="4274726" y="10891"/>
                        <a:pt x="4274726" y="24327"/>
                      </a:cubicBezTo>
                      <a:lnTo>
                        <a:pt x="4274726" y="484803"/>
                      </a:lnTo>
                      <a:cubicBezTo>
                        <a:pt x="4274726" y="498238"/>
                        <a:pt x="4263834" y="509130"/>
                        <a:pt x="4250399" y="509130"/>
                      </a:cubicBezTo>
                      <a:lnTo>
                        <a:pt x="24327" y="509130"/>
                      </a:lnTo>
                      <a:cubicBezTo>
                        <a:pt x="10891" y="509130"/>
                        <a:pt x="0" y="498238"/>
                        <a:pt x="0" y="484803"/>
                      </a:cubicBezTo>
                      <a:lnTo>
                        <a:pt x="0" y="24327"/>
                      </a:lnTo>
                      <a:cubicBezTo>
                        <a:pt x="0" y="10891"/>
                        <a:pt x="10891" y="0"/>
                        <a:pt x="24327" y="0"/>
                      </a:cubicBezTo>
                      <a:close/>
                    </a:path>
                  </a:pathLst>
                </a:custGeom>
                <a:solidFill>
                  <a:schemeClr val="accent4">
                    <a:lumMod val="20000"/>
                    <a:lumOff val="80000"/>
                  </a:schemeClr>
                </a:solidFill>
                <a:ln cap="rnd">
                  <a:noFill/>
                  <a:prstDash val="solid"/>
                  <a:round/>
                </a:ln>
              </p:spPr>
            </p:sp>
            <p:sp>
              <p:nvSpPr>
                <p:cNvPr id="62" name="TextBox 8">
                  <a:extLst>
                    <a:ext uri="{FF2B5EF4-FFF2-40B4-BE49-F238E27FC236}">
                      <a16:creationId xmlns:a16="http://schemas.microsoft.com/office/drawing/2014/main" id="{C673E49F-0267-DD92-D3A2-1F0ABE5143BC}"/>
                    </a:ext>
                  </a:extLst>
                </p:cNvPr>
                <p:cNvSpPr txBox="1"/>
                <p:nvPr/>
              </p:nvSpPr>
              <p:spPr>
                <a:xfrm>
                  <a:off x="0" y="-66675"/>
                  <a:ext cx="4274726" cy="575805"/>
                </a:xfrm>
                <a:prstGeom prst="rect">
                  <a:avLst/>
                </a:prstGeom>
              </p:spPr>
              <p:txBody>
                <a:bodyPr lIns="50800" tIns="50800" rIns="50800" bIns="5080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
            <p:nvSpPr>
              <p:cNvPr id="60" name="TextBox 28">
                <a:extLst>
                  <a:ext uri="{FF2B5EF4-FFF2-40B4-BE49-F238E27FC236}">
                    <a16:creationId xmlns:a16="http://schemas.microsoft.com/office/drawing/2014/main" id="{23AA1539-85D4-2F41-AE6F-2F716937F7D6}"/>
                  </a:ext>
                </a:extLst>
              </p:cNvPr>
              <p:cNvSpPr txBox="1"/>
              <p:nvPr/>
            </p:nvSpPr>
            <p:spPr>
              <a:xfrm>
                <a:off x="1511705" y="3667291"/>
                <a:ext cx="15569387" cy="1732590"/>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4000" b="1" dirty="0">
                    <a:solidFill>
                      <a:srgbClr val="40325D"/>
                    </a:solidFill>
                    <a:latin typeface="Arial" panose="020B0604020202020204" pitchFamily="34" charset="0"/>
                    <a:ea typeface="Codec Pro"/>
                    <a:cs typeface="Arial" panose="020B0604020202020204" pitchFamily="34" charset="0"/>
                    <a:sym typeface="Codec Pro"/>
                  </a:rPr>
                  <a:t>V</a:t>
                </a:r>
                <a:r>
                  <a:rPr kumimoji="0" lang="en-US" sz="4000" b="1" i="0" u="none" strike="noStrike" kern="1200" cap="none" spc="0" normalizeH="0" baseline="0" noProof="0" dirty="0">
                    <a:ln>
                      <a:noFill/>
                    </a:ln>
                    <a:solidFill>
                      <a:srgbClr val="40325D"/>
                    </a:solidFill>
                    <a:effectLst/>
                    <a:uLnTx/>
                    <a:uFillTx/>
                    <a:latin typeface="Arial" panose="020B0604020202020204" pitchFamily="34" charset="0"/>
                    <a:ea typeface="Codec Pro"/>
                    <a:cs typeface="Arial" panose="020B0604020202020204" pitchFamily="34" charset="0"/>
                    <a:sym typeface="Codec Pro"/>
                  </a:rPr>
                  <a:t>. </a:t>
                </a:r>
                <a:r>
                  <a:rPr kumimoji="0" lang="en-US" sz="4000" b="0" i="0" u="none" strike="noStrike" kern="1200" cap="none" spc="0" normalizeH="0" baseline="0" noProof="0" dirty="0" err="1">
                    <a:ln>
                      <a:noFill/>
                    </a:ln>
                    <a:solidFill>
                      <a:srgbClr val="40325D"/>
                    </a:solidFill>
                    <a:effectLst/>
                    <a:uLnTx/>
                    <a:uFillTx/>
                    <a:latin typeface="Arial" panose="020B0604020202020204" pitchFamily="34" charset="0"/>
                    <a:ea typeface="Codec Pro"/>
                    <a:cs typeface="Arial" panose="020B0604020202020204" pitchFamily="34" charset="0"/>
                    <a:sym typeface="Codec Pro"/>
                  </a:rPr>
                  <a:t>Mối</a:t>
                </a:r>
                <a:r>
                  <a:rPr kumimoji="0" lang="en-US" sz="4000" b="0" i="0" u="none" strike="noStrike" kern="1200" cap="none" spc="0" normalizeH="0" baseline="0" noProof="0" dirty="0">
                    <a:ln>
                      <a:noFill/>
                    </a:ln>
                    <a:solidFill>
                      <a:srgbClr val="40325D"/>
                    </a:solidFill>
                    <a:effectLst/>
                    <a:uLnTx/>
                    <a:uFillTx/>
                    <a:latin typeface="Arial" panose="020B0604020202020204" pitchFamily="34" charset="0"/>
                    <a:ea typeface="Codec Pro"/>
                    <a:cs typeface="Arial" panose="020B0604020202020204" pitchFamily="34" charset="0"/>
                    <a:sym typeface="Codec Pro"/>
                  </a:rPr>
                  <a:t> </a:t>
                </a:r>
                <a:r>
                  <a:rPr kumimoji="0" lang="en-US" sz="4000" b="0" i="0" u="none" strike="noStrike" kern="1200" cap="none" spc="0" normalizeH="0" baseline="0" noProof="0" dirty="0" err="1">
                    <a:ln>
                      <a:noFill/>
                    </a:ln>
                    <a:solidFill>
                      <a:srgbClr val="40325D"/>
                    </a:solidFill>
                    <a:effectLst/>
                    <a:uLnTx/>
                    <a:uFillTx/>
                    <a:latin typeface="Arial" panose="020B0604020202020204" pitchFamily="34" charset="0"/>
                    <a:ea typeface="Codec Pro"/>
                    <a:cs typeface="Arial" panose="020B0604020202020204" pitchFamily="34" charset="0"/>
                    <a:sym typeface="Codec Pro"/>
                  </a:rPr>
                  <a:t>quan</a:t>
                </a:r>
                <a:r>
                  <a:rPr kumimoji="0" lang="en-US" sz="4000" b="0" i="0" u="none" strike="noStrike" kern="1200" cap="none" spc="0" normalizeH="0" baseline="0" noProof="0" dirty="0">
                    <a:ln>
                      <a:noFill/>
                    </a:ln>
                    <a:solidFill>
                      <a:srgbClr val="40325D"/>
                    </a:solidFill>
                    <a:effectLst/>
                    <a:uLnTx/>
                    <a:uFillTx/>
                    <a:latin typeface="Arial" panose="020B0604020202020204" pitchFamily="34" charset="0"/>
                    <a:ea typeface="Codec Pro"/>
                    <a:cs typeface="Arial" panose="020B0604020202020204" pitchFamily="34" charset="0"/>
                    <a:sym typeface="Codec Pro"/>
                  </a:rPr>
                  <a:t> </a:t>
                </a:r>
                <a:r>
                  <a:rPr kumimoji="0" lang="en-US" sz="4000" b="0" i="0" u="none" strike="noStrike" kern="1200" cap="none" spc="0" normalizeH="0" baseline="0" noProof="0" dirty="0" err="1">
                    <a:ln>
                      <a:noFill/>
                    </a:ln>
                    <a:solidFill>
                      <a:srgbClr val="40325D"/>
                    </a:solidFill>
                    <a:effectLst/>
                    <a:uLnTx/>
                    <a:uFillTx/>
                    <a:latin typeface="Arial" panose="020B0604020202020204" pitchFamily="34" charset="0"/>
                    <a:ea typeface="Codec Pro"/>
                    <a:cs typeface="Arial" panose="020B0604020202020204" pitchFamily="34" charset="0"/>
                    <a:sym typeface="Codec Pro"/>
                  </a:rPr>
                  <a:t>hệ</a:t>
                </a:r>
                <a:r>
                  <a:rPr kumimoji="0" lang="en-US" sz="4000" b="0" i="0" u="none" strike="noStrike" kern="1200" cap="none" spc="0" normalizeH="0" baseline="0" noProof="0" dirty="0">
                    <a:ln>
                      <a:noFill/>
                    </a:ln>
                    <a:solidFill>
                      <a:srgbClr val="40325D"/>
                    </a:solidFill>
                    <a:effectLst/>
                    <a:uLnTx/>
                    <a:uFillTx/>
                    <a:latin typeface="Arial" panose="020B0604020202020204" pitchFamily="34" charset="0"/>
                    <a:ea typeface="Codec Pro"/>
                    <a:cs typeface="Arial" panose="020B0604020202020204" pitchFamily="34" charset="0"/>
                    <a:sym typeface="Codec Pro"/>
                  </a:rPr>
                  <a:t> </a:t>
                </a:r>
                <a:r>
                  <a:rPr kumimoji="0" lang="en-US" sz="4000" b="0" i="0" u="none" strike="noStrike" kern="1200" cap="none" spc="0" normalizeH="0" baseline="0" noProof="0" dirty="0" err="1">
                    <a:ln>
                      <a:noFill/>
                    </a:ln>
                    <a:solidFill>
                      <a:srgbClr val="40325D"/>
                    </a:solidFill>
                    <a:effectLst/>
                    <a:uLnTx/>
                    <a:uFillTx/>
                    <a:latin typeface="Arial" panose="020B0604020202020204" pitchFamily="34" charset="0"/>
                    <a:ea typeface="Codec Pro"/>
                    <a:cs typeface="Arial" panose="020B0604020202020204" pitchFamily="34" charset="0"/>
                    <a:sym typeface="Codec Pro"/>
                  </a:rPr>
                  <a:t>giữa</a:t>
                </a:r>
                <a:r>
                  <a:rPr kumimoji="0" lang="en-US" sz="4000" b="0" i="0" u="none" strike="noStrike" kern="1200" cap="none" spc="0" normalizeH="0" baseline="0" noProof="0" dirty="0">
                    <a:ln>
                      <a:noFill/>
                    </a:ln>
                    <a:solidFill>
                      <a:srgbClr val="40325D"/>
                    </a:solidFill>
                    <a:effectLst/>
                    <a:uLnTx/>
                    <a:uFillTx/>
                    <a:latin typeface="Arial" panose="020B0604020202020204" pitchFamily="34" charset="0"/>
                    <a:ea typeface="Codec Pro"/>
                    <a:cs typeface="Arial" panose="020B0604020202020204" pitchFamily="34" charset="0"/>
                    <a:sym typeface="Codec Pro"/>
                  </a:rPr>
                  <a:t> di </a:t>
                </a:r>
                <a:r>
                  <a:rPr kumimoji="0" lang="en-US" sz="4000" b="0" i="0" u="none" strike="noStrike" kern="1200" cap="none" spc="0" normalizeH="0" baseline="0" noProof="0" dirty="0" err="1">
                    <a:ln>
                      <a:noFill/>
                    </a:ln>
                    <a:solidFill>
                      <a:srgbClr val="40325D"/>
                    </a:solidFill>
                    <a:effectLst/>
                    <a:uLnTx/>
                    <a:uFillTx/>
                    <a:latin typeface="Arial" panose="020B0604020202020204" pitchFamily="34" charset="0"/>
                    <a:ea typeface="Codec Pro"/>
                    <a:cs typeface="Arial" panose="020B0604020202020204" pitchFamily="34" charset="0"/>
                    <a:sym typeface="Codec Pro"/>
                  </a:rPr>
                  <a:t>truyền</a:t>
                </a:r>
                <a:r>
                  <a:rPr kumimoji="0" lang="en-US" sz="4000" b="0" i="0" u="none" strike="noStrike" kern="1200" cap="none" spc="0" normalizeH="0" baseline="0" noProof="0" dirty="0">
                    <a:ln>
                      <a:noFill/>
                    </a:ln>
                    <a:solidFill>
                      <a:srgbClr val="40325D"/>
                    </a:solidFill>
                    <a:effectLst/>
                    <a:uLnTx/>
                    <a:uFillTx/>
                    <a:latin typeface="Arial" panose="020B0604020202020204" pitchFamily="34" charset="0"/>
                    <a:ea typeface="Codec Pro"/>
                    <a:cs typeface="Arial" panose="020B0604020202020204" pitchFamily="34" charset="0"/>
                    <a:sym typeface="Codec Pro"/>
                  </a:rPr>
                  <a:t> </a:t>
                </a:r>
                <a:r>
                  <a:rPr kumimoji="0" lang="en-US" sz="4000" b="0" i="0" u="none" strike="noStrike" kern="1200" cap="none" spc="0" normalizeH="0" baseline="0" noProof="0" dirty="0" err="1">
                    <a:ln>
                      <a:noFill/>
                    </a:ln>
                    <a:solidFill>
                      <a:srgbClr val="40325D"/>
                    </a:solidFill>
                    <a:effectLst/>
                    <a:uLnTx/>
                    <a:uFillTx/>
                    <a:latin typeface="Arial" panose="020B0604020202020204" pitchFamily="34" charset="0"/>
                    <a:ea typeface="Codec Pro"/>
                    <a:cs typeface="Arial" panose="020B0604020202020204" pitchFamily="34" charset="0"/>
                    <a:sym typeface="Codec Pro"/>
                  </a:rPr>
                  <a:t>và</a:t>
                </a:r>
                <a:r>
                  <a:rPr kumimoji="0" lang="en-US" sz="4000" b="0" i="0" u="none" strike="noStrike" kern="1200" cap="none" spc="0" normalizeH="0" baseline="0" noProof="0" dirty="0">
                    <a:ln>
                      <a:noFill/>
                    </a:ln>
                    <a:solidFill>
                      <a:srgbClr val="40325D"/>
                    </a:solidFill>
                    <a:effectLst/>
                    <a:uLnTx/>
                    <a:uFillTx/>
                    <a:latin typeface="Arial" panose="020B0604020202020204" pitchFamily="34" charset="0"/>
                    <a:ea typeface="Codec Pro"/>
                    <a:cs typeface="Arial" panose="020B0604020202020204" pitchFamily="34" charset="0"/>
                    <a:sym typeface="Codec Pro"/>
                  </a:rPr>
                  <a:t> </a:t>
                </a:r>
                <a:r>
                  <a:rPr kumimoji="0" lang="en-US" sz="4000" b="0" i="0" u="none" strike="noStrike" kern="1200" cap="none" spc="0" normalizeH="0" baseline="0" noProof="0" dirty="0" err="1">
                    <a:ln>
                      <a:noFill/>
                    </a:ln>
                    <a:solidFill>
                      <a:srgbClr val="40325D"/>
                    </a:solidFill>
                    <a:effectLst/>
                    <a:uLnTx/>
                    <a:uFillTx/>
                    <a:latin typeface="Arial" panose="020B0604020202020204" pitchFamily="34" charset="0"/>
                    <a:ea typeface="Codec Pro"/>
                    <a:cs typeface="Arial" panose="020B0604020202020204" pitchFamily="34" charset="0"/>
                    <a:sym typeface="Codec Pro"/>
                  </a:rPr>
                  <a:t>biến</a:t>
                </a:r>
                <a:r>
                  <a:rPr kumimoji="0" lang="en-US" sz="4000" b="0" i="0" u="none" strike="noStrike" kern="1200" cap="none" spc="0" normalizeH="0" baseline="0" noProof="0" dirty="0">
                    <a:ln>
                      <a:noFill/>
                    </a:ln>
                    <a:solidFill>
                      <a:srgbClr val="40325D"/>
                    </a:solidFill>
                    <a:effectLst/>
                    <a:uLnTx/>
                    <a:uFillTx/>
                    <a:latin typeface="Arial" panose="020B0604020202020204" pitchFamily="34" charset="0"/>
                    <a:ea typeface="Codec Pro"/>
                    <a:cs typeface="Arial" panose="020B0604020202020204" pitchFamily="34" charset="0"/>
                    <a:sym typeface="Codec Pro"/>
                  </a:rPr>
                  <a:t> </a:t>
                </a:r>
                <a:r>
                  <a:rPr kumimoji="0" lang="en-US" sz="4000" b="0" i="0" u="none" strike="noStrike" kern="1200" cap="none" spc="0" normalizeH="0" baseline="0" noProof="0" dirty="0" err="1">
                    <a:ln>
                      <a:noFill/>
                    </a:ln>
                    <a:solidFill>
                      <a:srgbClr val="40325D"/>
                    </a:solidFill>
                    <a:effectLst/>
                    <a:uLnTx/>
                    <a:uFillTx/>
                    <a:latin typeface="Arial" panose="020B0604020202020204" pitchFamily="34" charset="0"/>
                    <a:ea typeface="Codec Pro"/>
                    <a:cs typeface="Arial" panose="020B0604020202020204" pitchFamily="34" charset="0"/>
                    <a:sym typeface="Codec Pro"/>
                  </a:rPr>
                  <a:t>dị</a:t>
                </a:r>
                <a:endParaRPr kumimoji="0" lang="en-US" sz="4000" b="0" i="0" u="none" strike="noStrike" kern="1200" cap="none" spc="0" normalizeH="0" baseline="0" noProof="0" dirty="0">
                  <a:ln>
                    <a:noFill/>
                  </a:ln>
                  <a:solidFill>
                    <a:srgbClr val="40325D"/>
                  </a:solidFill>
                  <a:effectLst/>
                  <a:uLnTx/>
                  <a:uFillTx/>
                  <a:latin typeface="Arial" panose="020B0604020202020204" pitchFamily="34" charset="0"/>
                  <a:ea typeface="Codec Pro"/>
                  <a:cs typeface="Arial" panose="020B0604020202020204" pitchFamily="34" charset="0"/>
                  <a:sym typeface="Codec Pro"/>
                </a:endParaRPr>
              </a:p>
            </p:txBody>
          </p:sp>
        </p:grpSp>
        <p:grpSp>
          <p:nvGrpSpPr>
            <p:cNvPr id="65" name="Group 64">
              <a:extLst>
                <a:ext uri="{FF2B5EF4-FFF2-40B4-BE49-F238E27FC236}">
                  <a16:creationId xmlns:a16="http://schemas.microsoft.com/office/drawing/2014/main" id="{66E2F0FF-71FF-E5F6-1156-4B2E0E72FF63}"/>
                </a:ext>
              </a:extLst>
            </p:cNvPr>
            <p:cNvGrpSpPr/>
            <p:nvPr/>
          </p:nvGrpSpPr>
          <p:grpSpPr>
            <a:xfrm>
              <a:off x="10174502" y="7615346"/>
              <a:ext cx="7190976" cy="2208168"/>
              <a:chOff x="1028700" y="3513897"/>
              <a:chExt cx="16535399" cy="2208168"/>
            </a:xfrm>
          </p:grpSpPr>
          <p:grpSp>
            <p:nvGrpSpPr>
              <p:cNvPr id="66" name="Group 3">
                <a:extLst>
                  <a:ext uri="{FF2B5EF4-FFF2-40B4-BE49-F238E27FC236}">
                    <a16:creationId xmlns:a16="http://schemas.microsoft.com/office/drawing/2014/main" id="{98BB7850-00FC-77D4-481D-90E17CFBA2F0}"/>
                  </a:ext>
                </a:extLst>
              </p:cNvPr>
              <p:cNvGrpSpPr/>
              <p:nvPr/>
            </p:nvGrpSpPr>
            <p:grpSpPr>
              <a:xfrm>
                <a:off x="1181100" y="3513897"/>
                <a:ext cx="16382999" cy="2208168"/>
                <a:chOff x="0" y="-66675"/>
                <a:chExt cx="4314864" cy="581575"/>
              </a:xfrm>
            </p:grpSpPr>
            <p:sp>
              <p:nvSpPr>
                <p:cNvPr id="71" name="Freeform 4">
                  <a:extLst>
                    <a:ext uri="{FF2B5EF4-FFF2-40B4-BE49-F238E27FC236}">
                      <a16:creationId xmlns:a16="http://schemas.microsoft.com/office/drawing/2014/main" id="{C4311FE7-5BF7-B0AF-629D-1A338C7024CF}"/>
                    </a:ext>
                  </a:extLst>
                </p:cNvPr>
                <p:cNvSpPr/>
                <p:nvPr/>
              </p:nvSpPr>
              <p:spPr>
                <a:xfrm>
                  <a:off x="40138" y="5770"/>
                  <a:ext cx="4274726" cy="509130"/>
                </a:xfrm>
                <a:custGeom>
                  <a:avLst/>
                  <a:gdLst/>
                  <a:ahLst/>
                  <a:cxnLst/>
                  <a:rect l="l" t="t" r="r" b="b"/>
                  <a:pathLst>
                    <a:path w="4274726" h="509130">
                      <a:moveTo>
                        <a:pt x="24327" y="0"/>
                      </a:moveTo>
                      <a:lnTo>
                        <a:pt x="4250399" y="0"/>
                      </a:lnTo>
                      <a:cubicBezTo>
                        <a:pt x="4263834" y="0"/>
                        <a:pt x="4274726" y="10891"/>
                        <a:pt x="4274726" y="24327"/>
                      </a:cubicBezTo>
                      <a:lnTo>
                        <a:pt x="4274726" y="484803"/>
                      </a:lnTo>
                      <a:cubicBezTo>
                        <a:pt x="4274726" y="498238"/>
                        <a:pt x="4263834" y="509130"/>
                        <a:pt x="4250399" y="509130"/>
                      </a:cubicBezTo>
                      <a:lnTo>
                        <a:pt x="24327" y="509130"/>
                      </a:lnTo>
                      <a:cubicBezTo>
                        <a:pt x="10891" y="509130"/>
                        <a:pt x="0" y="498238"/>
                        <a:pt x="0" y="484803"/>
                      </a:cubicBezTo>
                      <a:lnTo>
                        <a:pt x="0" y="24327"/>
                      </a:lnTo>
                      <a:cubicBezTo>
                        <a:pt x="0" y="10891"/>
                        <a:pt x="10891" y="0"/>
                        <a:pt x="24327" y="0"/>
                      </a:cubicBezTo>
                      <a:close/>
                    </a:path>
                  </a:pathLst>
                </a:custGeom>
                <a:solidFill>
                  <a:srgbClr val="D4D0DE"/>
                </a:solidFill>
                <a:ln cap="rnd">
                  <a:noFill/>
                  <a:prstDash val="solid"/>
                  <a:round/>
                </a:ln>
              </p:spPr>
            </p:sp>
            <p:sp>
              <p:nvSpPr>
                <p:cNvPr id="72" name="TextBox 5">
                  <a:extLst>
                    <a:ext uri="{FF2B5EF4-FFF2-40B4-BE49-F238E27FC236}">
                      <a16:creationId xmlns:a16="http://schemas.microsoft.com/office/drawing/2014/main" id="{ACD32B31-9C1A-2C8D-9841-3BE436FAAE2A}"/>
                    </a:ext>
                  </a:extLst>
                </p:cNvPr>
                <p:cNvSpPr txBox="1"/>
                <p:nvPr/>
              </p:nvSpPr>
              <p:spPr>
                <a:xfrm>
                  <a:off x="0" y="-66675"/>
                  <a:ext cx="4274726" cy="575805"/>
                </a:xfrm>
                <a:prstGeom prst="rect">
                  <a:avLst/>
                </a:prstGeom>
              </p:spPr>
              <p:txBody>
                <a:bodyPr lIns="50800" tIns="50800" rIns="50800" bIns="5080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67" name="Group 6">
                <a:extLst>
                  <a:ext uri="{FF2B5EF4-FFF2-40B4-BE49-F238E27FC236}">
                    <a16:creationId xmlns:a16="http://schemas.microsoft.com/office/drawing/2014/main" id="{6E102BEC-C7B3-27C5-B2E7-0927B2D6748E}"/>
                  </a:ext>
                </a:extLst>
              </p:cNvPr>
              <p:cNvGrpSpPr/>
              <p:nvPr/>
            </p:nvGrpSpPr>
            <p:grpSpPr>
              <a:xfrm>
                <a:off x="1028700" y="3614654"/>
                <a:ext cx="16230600" cy="1933103"/>
                <a:chOff x="0" y="0"/>
                <a:chExt cx="4274726" cy="509130"/>
              </a:xfrm>
            </p:grpSpPr>
            <p:sp>
              <p:nvSpPr>
                <p:cNvPr id="69" name="Freeform 7">
                  <a:extLst>
                    <a:ext uri="{FF2B5EF4-FFF2-40B4-BE49-F238E27FC236}">
                      <a16:creationId xmlns:a16="http://schemas.microsoft.com/office/drawing/2014/main" id="{C7DB801B-654F-96F9-8687-573F4ECF866C}"/>
                    </a:ext>
                  </a:extLst>
                </p:cNvPr>
                <p:cNvSpPr/>
                <p:nvPr/>
              </p:nvSpPr>
              <p:spPr>
                <a:xfrm>
                  <a:off x="0" y="0"/>
                  <a:ext cx="4274726" cy="509130"/>
                </a:xfrm>
                <a:custGeom>
                  <a:avLst/>
                  <a:gdLst/>
                  <a:ahLst/>
                  <a:cxnLst/>
                  <a:rect l="l" t="t" r="r" b="b"/>
                  <a:pathLst>
                    <a:path w="4274726" h="509130">
                      <a:moveTo>
                        <a:pt x="24327" y="0"/>
                      </a:moveTo>
                      <a:lnTo>
                        <a:pt x="4250399" y="0"/>
                      </a:lnTo>
                      <a:cubicBezTo>
                        <a:pt x="4263834" y="0"/>
                        <a:pt x="4274726" y="10891"/>
                        <a:pt x="4274726" y="24327"/>
                      </a:cubicBezTo>
                      <a:lnTo>
                        <a:pt x="4274726" y="484803"/>
                      </a:lnTo>
                      <a:cubicBezTo>
                        <a:pt x="4274726" y="498238"/>
                        <a:pt x="4263834" y="509130"/>
                        <a:pt x="4250399" y="509130"/>
                      </a:cubicBezTo>
                      <a:lnTo>
                        <a:pt x="24327" y="509130"/>
                      </a:lnTo>
                      <a:cubicBezTo>
                        <a:pt x="10891" y="509130"/>
                        <a:pt x="0" y="498238"/>
                        <a:pt x="0" y="484803"/>
                      </a:cubicBezTo>
                      <a:lnTo>
                        <a:pt x="0" y="24327"/>
                      </a:lnTo>
                      <a:cubicBezTo>
                        <a:pt x="0" y="10891"/>
                        <a:pt x="10891" y="0"/>
                        <a:pt x="24327" y="0"/>
                      </a:cubicBezTo>
                      <a:close/>
                    </a:path>
                  </a:pathLst>
                </a:custGeom>
                <a:solidFill>
                  <a:schemeClr val="accent4">
                    <a:lumMod val="20000"/>
                    <a:lumOff val="80000"/>
                  </a:schemeClr>
                </a:solidFill>
                <a:ln cap="rnd">
                  <a:noFill/>
                  <a:prstDash val="solid"/>
                  <a:round/>
                </a:ln>
              </p:spPr>
            </p:sp>
            <p:sp>
              <p:nvSpPr>
                <p:cNvPr id="70" name="TextBox 8">
                  <a:extLst>
                    <a:ext uri="{FF2B5EF4-FFF2-40B4-BE49-F238E27FC236}">
                      <a16:creationId xmlns:a16="http://schemas.microsoft.com/office/drawing/2014/main" id="{5CD39C84-2B81-4CBE-914D-DE04D3E13CFF}"/>
                    </a:ext>
                  </a:extLst>
                </p:cNvPr>
                <p:cNvSpPr txBox="1"/>
                <p:nvPr/>
              </p:nvSpPr>
              <p:spPr>
                <a:xfrm>
                  <a:off x="0" y="-66675"/>
                  <a:ext cx="4274726" cy="575805"/>
                </a:xfrm>
                <a:prstGeom prst="rect">
                  <a:avLst/>
                </a:prstGeom>
              </p:spPr>
              <p:txBody>
                <a:bodyPr lIns="50800" tIns="50800" rIns="50800" bIns="5080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
            <p:nvSpPr>
              <p:cNvPr id="68" name="TextBox 28">
                <a:extLst>
                  <a:ext uri="{FF2B5EF4-FFF2-40B4-BE49-F238E27FC236}">
                    <a16:creationId xmlns:a16="http://schemas.microsoft.com/office/drawing/2014/main" id="{91D0FDEA-F426-14AC-D587-10CAF33EE2B0}"/>
                  </a:ext>
                </a:extLst>
              </p:cNvPr>
              <p:cNvSpPr txBox="1"/>
              <p:nvPr/>
            </p:nvSpPr>
            <p:spPr>
              <a:xfrm>
                <a:off x="1639217" y="4299250"/>
                <a:ext cx="15009566" cy="615553"/>
              </a:xfrm>
              <a:prstGeom prst="rect">
                <a:avLst/>
              </a:prstGeom>
            </p:spPr>
            <p:txBody>
              <a:bodyPr lIns="0" tIns="0" rIns="0" bIns="0" rtlCol="0" anchor="t">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4000" b="1" i="0" u="none" strike="noStrike" kern="1200" cap="none" spc="0" normalizeH="0" baseline="0" noProof="0" dirty="0">
                    <a:ln>
                      <a:noFill/>
                    </a:ln>
                    <a:solidFill>
                      <a:srgbClr val="40325D"/>
                    </a:solidFill>
                    <a:effectLst/>
                    <a:uLnTx/>
                    <a:uFillTx/>
                    <a:latin typeface="Arial" panose="020B0604020202020204" pitchFamily="34" charset="0"/>
                    <a:ea typeface="Codec Pro"/>
                    <a:cs typeface="Arial" panose="020B0604020202020204" pitchFamily="34" charset="0"/>
                    <a:sym typeface="Codec Pro"/>
                  </a:rPr>
                  <a:t>VI. </a:t>
                </a:r>
                <a:r>
                  <a:rPr kumimoji="0" lang="en-US" sz="4000" b="0" i="0" u="none" strike="noStrike" kern="1200" cap="none" spc="0" normalizeH="0" baseline="0" noProof="0" dirty="0" err="1">
                    <a:ln>
                      <a:noFill/>
                    </a:ln>
                    <a:solidFill>
                      <a:srgbClr val="40325D"/>
                    </a:solidFill>
                    <a:effectLst/>
                    <a:uLnTx/>
                    <a:uFillTx/>
                    <a:latin typeface="Arial" panose="020B0604020202020204" pitchFamily="34" charset="0"/>
                    <a:ea typeface="Codec Pro"/>
                    <a:cs typeface="Arial" panose="020B0604020202020204" pitchFamily="34" charset="0"/>
                    <a:sym typeface="Codec Pro"/>
                  </a:rPr>
                  <a:t>Thực</a:t>
                </a:r>
                <a:r>
                  <a:rPr kumimoji="0" lang="en-US" sz="4000" b="0" i="0" u="none" strike="noStrike" kern="1200" cap="none" spc="0" normalizeH="0" baseline="0" noProof="0" dirty="0">
                    <a:ln>
                      <a:noFill/>
                    </a:ln>
                    <a:solidFill>
                      <a:srgbClr val="40325D"/>
                    </a:solidFill>
                    <a:effectLst/>
                    <a:uLnTx/>
                    <a:uFillTx/>
                    <a:latin typeface="Arial" panose="020B0604020202020204" pitchFamily="34" charset="0"/>
                    <a:ea typeface="Codec Pro"/>
                    <a:cs typeface="Arial" panose="020B0604020202020204" pitchFamily="34" charset="0"/>
                    <a:sym typeface="Codec Pro"/>
                  </a:rPr>
                  <a:t> </a:t>
                </a:r>
                <a:r>
                  <a:rPr kumimoji="0" lang="en-US" sz="4000" b="0" i="0" u="none" strike="noStrike" kern="1200" cap="none" spc="0" normalizeH="0" baseline="0" noProof="0" dirty="0" err="1">
                    <a:ln>
                      <a:noFill/>
                    </a:ln>
                    <a:solidFill>
                      <a:srgbClr val="40325D"/>
                    </a:solidFill>
                    <a:effectLst/>
                    <a:uLnTx/>
                    <a:uFillTx/>
                    <a:latin typeface="Arial" panose="020B0604020202020204" pitchFamily="34" charset="0"/>
                    <a:ea typeface="Codec Pro"/>
                    <a:cs typeface="Arial" panose="020B0604020202020204" pitchFamily="34" charset="0"/>
                    <a:sym typeface="Codec Pro"/>
                  </a:rPr>
                  <a:t>hành</a:t>
                </a:r>
                <a:endParaRPr kumimoji="0" lang="en-US" sz="4000" b="0" i="0" u="none" strike="noStrike" kern="1200" cap="none" spc="0" normalizeH="0" baseline="0" noProof="0" dirty="0">
                  <a:ln>
                    <a:noFill/>
                  </a:ln>
                  <a:solidFill>
                    <a:srgbClr val="40325D"/>
                  </a:solidFill>
                  <a:effectLst/>
                  <a:uLnTx/>
                  <a:uFillTx/>
                  <a:latin typeface="Arial" panose="020B0604020202020204" pitchFamily="34" charset="0"/>
                  <a:ea typeface="Codec Pro"/>
                  <a:cs typeface="Arial" panose="020B0604020202020204" pitchFamily="34" charset="0"/>
                  <a:sym typeface="Codec Pro"/>
                </a:endParaRPr>
              </a:p>
            </p:txBody>
          </p:sp>
        </p:grpSp>
        <p:pic>
          <p:nvPicPr>
            <p:cNvPr id="73" name="Picture 72">
              <a:extLst>
                <a:ext uri="{FF2B5EF4-FFF2-40B4-BE49-F238E27FC236}">
                  <a16:creationId xmlns:a16="http://schemas.microsoft.com/office/drawing/2014/main" id="{72E6375E-910D-4BA7-1CA8-BA94F8587A40}"/>
                </a:ext>
              </a:extLst>
            </p:cNvPr>
            <p:cNvPicPr>
              <a:picLocks noChangeAspect="1"/>
            </p:cNvPicPr>
            <p:nvPr/>
          </p:nvPicPr>
          <p:blipFill>
            <a:blip r:embed="rId2"/>
            <a:stretch>
              <a:fillRect/>
            </a:stretch>
          </p:blipFill>
          <p:spPr>
            <a:xfrm>
              <a:off x="8527068" y="4530410"/>
              <a:ext cx="1418650" cy="3484225"/>
            </a:xfrm>
            <a:prstGeom prst="rect">
              <a:avLst/>
            </a:prstGeom>
          </p:spPr>
        </p:pic>
      </p:grpSp>
    </p:spTree>
    <p:extLst>
      <p:ext uri="{BB962C8B-B14F-4D97-AF65-F5344CB8AC3E}">
        <p14:creationId xmlns:p14="http://schemas.microsoft.com/office/powerpoint/2010/main" val="3874778678"/>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F3CEE089-D6F4-F7EB-DAE5-4ADDA2657A33}"/>
              </a:ext>
            </a:extLst>
          </p:cNvPr>
          <p:cNvGrpSpPr/>
          <p:nvPr/>
        </p:nvGrpSpPr>
        <p:grpSpPr>
          <a:xfrm>
            <a:off x="1028700" y="1626990"/>
            <a:ext cx="16230600" cy="7033020"/>
            <a:chOff x="0" y="0"/>
            <a:chExt cx="4274726" cy="1852318"/>
          </a:xfrm>
        </p:grpSpPr>
        <p:sp>
          <p:nvSpPr>
            <p:cNvPr id="3" name="Freeform 3">
              <a:extLst>
                <a:ext uri="{FF2B5EF4-FFF2-40B4-BE49-F238E27FC236}">
                  <a16:creationId xmlns:a16="http://schemas.microsoft.com/office/drawing/2014/main" id="{00A8CF78-6611-0151-8ABD-7F2A9020F2B9}"/>
                </a:ext>
              </a:extLst>
            </p:cNvPr>
            <p:cNvSpPr/>
            <p:nvPr/>
          </p:nvSpPr>
          <p:spPr>
            <a:xfrm>
              <a:off x="0" y="0"/>
              <a:ext cx="4274726" cy="1852318"/>
            </a:xfrm>
            <a:custGeom>
              <a:avLst/>
              <a:gdLst/>
              <a:ahLst/>
              <a:cxnLst/>
              <a:rect l="l" t="t" r="r" b="b"/>
              <a:pathLst>
                <a:path w="4274726" h="1852318">
                  <a:moveTo>
                    <a:pt x="24327" y="0"/>
                  </a:moveTo>
                  <a:lnTo>
                    <a:pt x="4250399" y="0"/>
                  </a:lnTo>
                  <a:cubicBezTo>
                    <a:pt x="4263834" y="0"/>
                    <a:pt x="4274726" y="10891"/>
                    <a:pt x="4274726" y="24327"/>
                  </a:cubicBezTo>
                  <a:lnTo>
                    <a:pt x="4274726" y="1827991"/>
                  </a:lnTo>
                  <a:cubicBezTo>
                    <a:pt x="4274726" y="1834443"/>
                    <a:pt x="4272163" y="1840631"/>
                    <a:pt x="4267601" y="1845193"/>
                  </a:cubicBezTo>
                  <a:cubicBezTo>
                    <a:pt x="4263039" y="1849755"/>
                    <a:pt x="4256851" y="1852318"/>
                    <a:pt x="4250399" y="1852318"/>
                  </a:cubicBezTo>
                  <a:lnTo>
                    <a:pt x="24327" y="1852318"/>
                  </a:lnTo>
                  <a:cubicBezTo>
                    <a:pt x="10891" y="1852318"/>
                    <a:pt x="0" y="1841427"/>
                    <a:pt x="0" y="1827991"/>
                  </a:cubicBezTo>
                  <a:lnTo>
                    <a:pt x="0" y="24327"/>
                  </a:lnTo>
                  <a:cubicBezTo>
                    <a:pt x="0" y="10891"/>
                    <a:pt x="10891" y="0"/>
                    <a:pt x="24327" y="0"/>
                  </a:cubicBezTo>
                  <a:close/>
                </a:path>
              </a:pathLst>
            </a:custGeom>
            <a:solidFill>
              <a:srgbClr val="B8DEE8"/>
            </a:solidFill>
            <a:ln w="47625" cap="rnd">
              <a:solidFill>
                <a:srgbClr val="000000"/>
              </a:solidFill>
              <a:prstDash val="solid"/>
              <a:round/>
            </a:ln>
          </p:spPr>
        </p:sp>
        <p:sp>
          <p:nvSpPr>
            <p:cNvPr id="4" name="TextBox 4">
              <a:extLst>
                <a:ext uri="{FF2B5EF4-FFF2-40B4-BE49-F238E27FC236}">
                  <a16:creationId xmlns:a16="http://schemas.microsoft.com/office/drawing/2014/main" id="{902731D7-C46A-AE68-91C8-EF938E87811B}"/>
                </a:ext>
              </a:extLst>
            </p:cNvPr>
            <p:cNvSpPr txBox="1"/>
            <p:nvPr/>
          </p:nvSpPr>
          <p:spPr>
            <a:xfrm>
              <a:off x="0" y="-38100"/>
              <a:ext cx="4274726" cy="1890418"/>
            </a:xfrm>
            <a:prstGeom prst="rect">
              <a:avLst/>
            </a:prstGeom>
          </p:spPr>
          <p:txBody>
            <a:bodyPr lIns="50800" tIns="50800" rIns="50800" bIns="50800" rtlCol="0" anchor="ctr"/>
            <a:lstStyle/>
            <a:p>
              <a:pPr algn="ctr">
                <a:lnSpc>
                  <a:spcPts val="2660"/>
                </a:lnSpc>
              </a:pPr>
              <a:endParaRPr/>
            </a:p>
          </p:txBody>
        </p:sp>
      </p:grpSp>
      <p:sp>
        <p:nvSpPr>
          <p:cNvPr id="7" name="TextBox 7">
            <a:extLst>
              <a:ext uri="{FF2B5EF4-FFF2-40B4-BE49-F238E27FC236}">
                <a16:creationId xmlns:a16="http://schemas.microsoft.com/office/drawing/2014/main" id="{812CBDEF-9016-3BC1-C3F7-6F4DD4B33113}"/>
              </a:ext>
            </a:extLst>
          </p:cNvPr>
          <p:cNvSpPr txBox="1"/>
          <p:nvPr/>
        </p:nvSpPr>
        <p:spPr>
          <a:xfrm>
            <a:off x="1065378" y="2415249"/>
            <a:ext cx="16157244" cy="5311839"/>
          </a:xfrm>
          <a:prstGeom prst="rect">
            <a:avLst/>
          </a:prstGeom>
        </p:spPr>
        <p:txBody>
          <a:bodyPr lIns="0" tIns="0" rIns="0" bIns="0" rtlCol="0" anchor="ctr">
            <a:spAutoFit/>
          </a:bodyPr>
          <a:lstStyle/>
          <a:p>
            <a:pPr marL="1371600" indent="-1371600" algn="ctr">
              <a:lnSpc>
                <a:spcPct val="150000"/>
              </a:lnSpc>
              <a:buAutoNum type="romanUcPeriod"/>
            </a:pPr>
            <a:r>
              <a:rPr lang="en-US" sz="8000" b="1" kern="0" dirty="0">
                <a:solidFill>
                  <a:schemeClr val="tx2">
                    <a:lumMod val="75000"/>
                  </a:schemeClr>
                </a:solidFill>
                <a:latin typeface="Arial" panose="020B0604020202020204" pitchFamily="34" charset="0"/>
                <a:cs typeface="Arial" panose="020B0604020202020204" pitchFamily="34" charset="0"/>
                <a:sym typeface="Arial"/>
              </a:rPr>
              <a:t>KHÁI NIỆM VÀ </a:t>
            </a:r>
          </a:p>
          <a:p>
            <a:pPr algn="ctr">
              <a:lnSpc>
                <a:spcPct val="150000"/>
              </a:lnSpc>
            </a:pPr>
            <a:r>
              <a:rPr lang="en-US" sz="8000" b="1" kern="0" dirty="0">
                <a:solidFill>
                  <a:schemeClr val="tx2">
                    <a:lumMod val="75000"/>
                  </a:schemeClr>
                </a:solidFill>
                <a:latin typeface="Arial" panose="020B0604020202020204" pitchFamily="34" charset="0"/>
                <a:cs typeface="Arial" panose="020B0604020202020204" pitchFamily="34" charset="0"/>
                <a:sym typeface="Arial"/>
              </a:rPr>
              <a:t>NGUYÊN NHÂN ĐỘT BIẾN NHIỄM SẮC THỂ</a:t>
            </a:r>
          </a:p>
        </p:txBody>
      </p:sp>
    </p:spTree>
    <p:extLst>
      <p:ext uri="{BB962C8B-B14F-4D97-AF65-F5344CB8AC3E}">
        <p14:creationId xmlns:p14="http://schemas.microsoft.com/office/powerpoint/2010/main" val="183880644"/>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0919E89-157B-0B02-73EC-DB8C9A0637EF}"/>
              </a:ext>
            </a:extLst>
          </p:cNvPr>
          <p:cNvSpPr/>
          <p:nvPr/>
        </p:nvSpPr>
        <p:spPr>
          <a:xfrm>
            <a:off x="0" y="0"/>
            <a:ext cx="10896600" cy="1333500"/>
          </a:xfrm>
          <a:prstGeom prst="rect">
            <a:avLst/>
          </a:prstGeom>
          <a:solidFill>
            <a:srgbClr val="F9D047"/>
          </a:solidFill>
          <a:ln>
            <a:solidFill>
              <a:srgbClr val="F9D0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chemeClr val="tx1"/>
                </a:solidFill>
                <a:latin typeface="Arial" panose="020B0604020202020204" pitchFamily="34" charset="0"/>
                <a:cs typeface="Arial" panose="020B0604020202020204" pitchFamily="34" charset="0"/>
              </a:rPr>
              <a:t>Khái</a:t>
            </a:r>
            <a:r>
              <a:rPr lang="en-US" sz="4800" b="1" dirty="0">
                <a:solidFill>
                  <a:schemeClr val="tx1"/>
                </a:solidFill>
                <a:latin typeface="Arial" panose="020B0604020202020204" pitchFamily="34" charset="0"/>
                <a:cs typeface="Arial" panose="020B0604020202020204" pitchFamily="34" charset="0"/>
              </a:rPr>
              <a:t> </a:t>
            </a:r>
            <a:r>
              <a:rPr lang="en-US" sz="4800" b="1" dirty="0" err="1">
                <a:solidFill>
                  <a:schemeClr val="tx1"/>
                </a:solidFill>
                <a:latin typeface="Arial" panose="020B0604020202020204" pitchFamily="34" charset="0"/>
                <a:cs typeface="Arial" panose="020B0604020202020204" pitchFamily="34" charset="0"/>
              </a:rPr>
              <a:t>niệm</a:t>
            </a:r>
            <a:r>
              <a:rPr lang="en-US" sz="4800" b="1" dirty="0">
                <a:solidFill>
                  <a:schemeClr val="tx1"/>
                </a:solidFill>
                <a:latin typeface="Arial" panose="020B0604020202020204" pitchFamily="34" charset="0"/>
                <a:cs typeface="Arial" panose="020B0604020202020204" pitchFamily="34" charset="0"/>
              </a:rPr>
              <a:t> </a:t>
            </a:r>
            <a:r>
              <a:rPr lang="en-US" sz="4800" b="1" dirty="0" err="1">
                <a:solidFill>
                  <a:schemeClr val="tx1"/>
                </a:solidFill>
                <a:latin typeface="Arial" panose="020B0604020202020204" pitchFamily="34" charset="0"/>
                <a:cs typeface="Arial" panose="020B0604020202020204" pitchFamily="34" charset="0"/>
              </a:rPr>
              <a:t>đột</a:t>
            </a:r>
            <a:r>
              <a:rPr lang="en-US" sz="4800" b="1" dirty="0">
                <a:solidFill>
                  <a:schemeClr val="tx1"/>
                </a:solidFill>
                <a:latin typeface="Arial" panose="020B0604020202020204" pitchFamily="34" charset="0"/>
                <a:cs typeface="Arial" panose="020B0604020202020204" pitchFamily="34" charset="0"/>
              </a:rPr>
              <a:t> </a:t>
            </a:r>
            <a:r>
              <a:rPr lang="en-US" sz="4800" b="1" dirty="0" err="1">
                <a:solidFill>
                  <a:schemeClr val="tx1"/>
                </a:solidFill>
                <a:latin typeface="Arial" panose="020B0604020202020204" pitchFamily="34" charset="0"/>
                <a:cs typeface="Arial" panose="020B0604020202020204" pitchFamily="34" charset="0"/>
              </a:rPr>
              <a:t>biến</a:t>
            </a:r>
            <a:r>
              <a:rPr lang="en-US" sz="4800" b="1" dirty="0">
                <a:solidFill>
                  <a:schemeClr val="tx1"/>
                </a:solidFill>
                <a:latin typeface="Arial" panose="020B0604020202020204" pitchFamily="34" charset="0"/>
                <a:cs typeface="Arial" panose="020B0604020202020204" pitchFamily="34" charset="0"/>
              </a:rPr>
              <a:t> </a:t>
            </a:r>
            <a:r>
              <a:rPr lang="en-US" sz="4800" b="1" dirty="0" err="1">
                <a:solidFill>
                  <a:schemeClr val="tx1"/>
                </a:solidFill>
                <a:latin typeface="Arial" panose="020B0604020202020204" pitchFamily="34" charset="0"/>
                <a:cs typeface="Arial" panose="020B0604020202020204" pitchFamily="34" charset="0"/>
              </a:rPr>
              <a:t>nhiễm</a:t>
            </a:r>
            <a:r>
              <a:rPr lang="en-US" sz="4800" b="1" dirty="0">
                <a:solidFill>
                  <a:schemeClr val="tx1"/>
                </a:solidFill>
                <a:latin typeface="Arial" panose="020B0604020202020204" pitchFamily="34" charset="0"/>
                <a:cs typeface="Arial" panose="020B0604020202020204" pitchFamily="34" charset="0"/>
              </a:rPr>
              <a:t> </a:t>
            </a:r>
            <a:r>
              <a:rPr lang="en-US" sz="4800" b="1" dirty="0" err="1">
                <a:solidFill>
                  <a:schemeClr val="tx1"/>
                </a:solidFill>
                <a:latin typeface="Arial" panose="020B0604020202020204" pitchFamily="34" charset="0"/>
                <a:cs typeface="Arial" panose="020B0604020202020204" pitchFamily="34" charset="0"/>
              </a:rPr>
              <a:t>sắc</a:t>
            </a:r>
            <a:r>
              <a:rPr lang="en-US" sz="4800" b="1" dirty="0">
                <a:solidFill>
                  <a:schemeClr val="tx1"/>
                </a:solidFill>
                <a:latin typeface="Arial" panose="020B0604020202020204" pitchFamily="34" charset="0"/>
                <a:cs typeface="Arial" panose="020B0604020202020204" pitchFamily="34" charset="0"/>
              </a:rPr>
              <a:t> </a:t>
            </a:r>
            <a:r>
              <a:rPr lang="en-US" sz="4800" b="1" dirty="0" err="1">
                <a:solidFill>
                  <a:schemeClr val="tx1"/>
                </a:solidFill>
                <a:latin typeface="Arial" panose="020B0604020202020204" pitchFamily="34" charset="0"/>
                <a:cs typeface="Arial" panose="020B0604020202020204" pitchFamily="34" charset="0"/>
              </a:rPr>
              <a:t>thể</a:t>
            </a:r>
            <a:endParaRPr lang="en-US" sz="4800" b="1" dirty="0">
              <a:solidFill>
                <a:schemeClr val="tx1"/>
              </a:solidFill>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EEFFFBD4-2BE5-8CA5-5C40-1D4191DFD8D4}"/>
              </a:ext>
            </a:extLst>
          </p:cNvPr>
          <p:cNvGrpSpPr/>
          <p:nvPr/>
        </p:nvGrpSpPr>
        <p:grpSpPr>
          <a:xfrm>
            <a:off x="1066800" y="2781300"/>
            <a:ext cx="16154400" cy="7505700"/>
            <a:chOff x="1066800" y="2781300"/>
            <a:chExt cx="16154400" cy="7505700"/>
          </a:xfrm>
        </p:grpSpPr>
        <p:sp>
          <p:nvSpPr>
            <p:cNvPr id="3" name="Rectangle 2">
              <a:extLst>
                <a:ext uri="{FF2B5EF4-FFF2-40B4-BE49-F238E27FC236}">
                  <a16:creationId xmlns:a16="http://schemas.microsoft.com/office/drawing/2014/main" id="{48266793-40B0-AA9E-B878-5FB7F662933C}"/>
                </a:ext>
              </a:extLst>
            </p:cNvPr>
            <p:cNvSpPr/>
            <p:nvPr/>
          </p:nvSpPr>
          <p:spPr>
            <a:xfrm>
              <a:off x="1066800" y="2781300"/>
              <a:ext cx="16154400" cy="7505700"/>
            </a:xfrm>
            <a:prstGeom prst="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070F36E-F7E2-11A6-FC8A-810943777A27}"/>
                </a:ext>
              </a:extLst>
            </p:cNvPr>
            <p:cNvSpPr txBox="1"/>
            <p:nvPr/>
          </p:nvSpPr>
          <p:spPr>
            <a:xfrm>
              <a:off x="1409700" y="3619500"/>
              <a:ext cx="15468600" cy="1824923"/>
            </a:xfrm>
            <a:prstGeom prst="rect">
              <a:avLst/>
            </a:prstGeom>
            <a:noFill/>
          </p:spPr>
          <p:txBody>
            <a:bodyPr wrap="square">
              <a:spAutoFit/>
            </a:bodyPr>
            <a:lstStyle/>
            <a:p>
              <a:pPr algn="just">
                <a:lnSpc>
                  <a:spcPct val="150000"/>
                </a:lnSpc>
              </a:pPr>
              <a:r>
                <a:rPr lang="en-US" sz="4000" b="1" dirty="0" err="1">
                  <a:solidFill>
                    <a:schemeClr val="tx2">
                      <a:lumMod val="75000"/>
                    </a:schemeClr>
                  </a:solidFill>
                  <a:latin typeface="Arial" panose="020B0604020202020204" pitchFamily="34" charset="0"/>
                  <a:cs typeface="Arial" panose="020B0604020202020204" pitchFamily="34" charset="0"/>
                </a:rPr>
                <a:t>Câu</a:t>
              </a:r>
              <a:r>
                <a:rPr lang="en-US" sz="4000" b="1" dirty="0">
                  <a:solidFill>
                    <a:schemeClr val="tx2">
                      <a:lumMod val="75000"/>
                    </a:schemeClr>
                  </a:solidFill>
                  <a:latin typeface="Arial" panose="020B0604020202020204" pitchFamily="34" charset="0"/>
                  <a:cs typeface="Arial" panose="020B0604020202020204" pitchFamily="34" charset="0"/>
                </a:rPr>
                <a:t> </a:t>
              </a:r>
              <a:r>
                <a:rPr lang="en-US" sz="4000" b="1" dirty="0" err="1">
                  <a:solidFill>
                    <a:schemeClr val="tx2">
                      <a:lumMod val="75000"/>
                    </a:schemeClr>
                  </a:solidFill>
                  <a:latin typeface="Arial" panose="020B0604020202020204" pitchFamily="34" charset="0"/>
                  <a:cs typeface="Arial" panose="020B0604020202020204" pitchFamily="34" charset="0"/>
                </a:rPr>
                <a:t>hỏi</a:t>
              </a:r>
              <a:r>
                <a:rPr lang="en-US" sz="4000" b="1" dirty="0">
                  <a:solidFill>
                    <a:schemeClr val="tx2">
                      <a:lumMod val="75000"/>
                    </a:schemeClr>
                  </a:solidFill>
                  <a:latin typeface="Arial" panose="020B0604020202020204" pitchFamily="34" charset="0"/>
                  <a:cs typeface="Arial" panose="020B0604020202020204" pitchFamily="34" charset="0"/>
                </a:rPr>
                <a:t> 1 (SGK - tr.32) </a:t>
              </a:r>
              <a:r>
                <a:rPr lang="vi-VN" sz="4000" dirty="0">
                  <a:latin typeface="Arial" panose="020B0604020202020204" pitchFamily="34" charset="0"/>
                  <a:cs typeface="Arial" panose="020B0604020202020204" pitchFamily="34" charset="0"/>
                </a:rPr>
                <a:t>Nhận xét số lượng, cấu trúc nhiễm sắc thể ở hình 6.2b, hình 6.2c so với hình 6.2a.</a:t>
              </a:r>
              <a:endParaRPr lang="en-US" sz="4000" dirty="0">
                <a:latin typeface="Arial" panose="020B0604020202020204" pitchFamily="34" charset="0"/>
                <a:cs typeface="Arial" panose="020B0604020202020204" pitchFamily="34" charset="0"/>
              </a:endParaRPr>
            </a:p>
          </p:txBody>
        </p:sp>
        <p:pic>
          <p:nvPicPr>
            <p:cNvPr id="9" name="image23.png">
              <a:extLst>
                <a:ext uri="{FF2B5EF4-FFF2-40B4-BE49-F238E27FC236}">
                  <a16:creationId xmlns:a16="http://schemas.microsoft.com/office/drawing/2014/main" id="{BA7A5F0A-FFDB-02EF-E8AC-448C54D9A1F2}"/>
                </a:ext>
              </a:extLst>
            </p:cNvPr>
            <p:cNvPicPr/>
            <p:nvPr/>
          </p:nvPicPr>
          <p:blipFill>
            <a:blip r:embed="rId2"/>
            <a:srcRect/>
            <a:stretch>
              <a:fillRect/>
            </a:stretch>
          </p:blipFill>
          <p:spPr>
            <a:xfrm>
              <a:off x="2410691" y="5550290"/>
              <a:ext cx="12783376" cy="4413952"/>
            </a:xfrm>
            <a:prstGeom prst="rect">
              <a:avLst/>
            </a:prstGeom>
            <a:ln/>
          </p:spPr>
        </p:pic>
      </p:grpSp>
      <p:pic>
        <p:nvPicPr>
          <p:cNvPr id="10" name="Picture 9">
            <a:extLst>
              <a:ext uri="{FF2B5EF4-FFF2-40B4-BE49-F238E27FC236}">
                <a16:creationId xmlns:a16="http://schemas.microsoft.com/office/drawing/2014/main" id="{6E0FD37F-C761-D213-4C33-93BFC90A16F4}"/>
              </a:ext>
            </a:extLst>
          </p:cNvPr>
          <p:cNvPicPr>
            <a:picLocks noChangeAspect="1"/>
          </p:cNvPicPr>
          <p:nvPr/>
        </p:nvPicPr>
        <p:blipFill>
          <a:blip r:embed="rId3"/>
          <a:stretch>
            <a:fillRect/>
          </a:stretch>
        </p:blipFill>
        <p:spPr>
          <a:xfrm>
            <a:off x="16022782" y="7757266"/>
            <a:ext cx="1932599" cy="2542252"/>
          </a:xfrm>
          <a:prstGeom prst="rect">
            <a:avLst/>
          </a:prstGeom>
        </p:spPr>
      </p:pic>
    </p:spTree>
    <p:extLst>
      <p:ext uri="{BB962C8B-B14F-4D97-AF65-F5344CB8AC3E}">
        <p14:creationId xmlns:p14="http://schemas.microsoft.com/office/powerpoint/2010/main" val="1915695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8868D7FC-9AA9-F8C2-CC49-78E31C5CE9CB}"/>
              </a:ext>
            </a:extLst>
          </p:cNvPr>
          <p:cNvGrpSpPr/>
          <p:nvPr/>
        </p:nvGrpSpPr>
        <p:grpSpPr>
          <a:xfrm>
            <a:off x="1638300" y="876300"/>
            <a:ext cx="2819400" cy="5657850"/>
            <a:chOff x="1638300" y="876300"/>
            <a:chExt cx="2819400" cy="5657850"/>
          </a:xfrm>
        </p:grpSpPr>
        <p:sp>
          <p:nvSpPr>
            <p:cNvPr id="10" name="Rectangle: Rounded Corners 9">
              <a:extLst>
                <a:ext uri="{FF2B5EF4-FFF2-40B4-BE49-F238E27FC236}">
                  <a16:creationId xmlns:a16="http://schemas.microsoft.com/office/drawing/2014/main" id="{B6BC00A1-7495-E014-6F2C-83586FBF659B}"/>
                </a:ext>
              </a:extLst>
            </p:cNvPr>
            <p:cNvSpPr/>
            <p:nvPr/>
          </p:nvSpPr>
          <p:spPr>
            <a:xfrm>
              <a:off x="1638300" y="876300"/>
              <a:ext cx="2819400" cy="838200"/>
            </a:xfrm>
            <a:prstGeom prst="roundRect">
              <a:avLst>
                <a:gd name="adj" fmla="val 50000"/>
              </a:avLst>
            </a:prstGeom>
            <a:solidFill>
              <a:schemeClr val="tx2">
                <a:lumMod val="20000"/>
                <a:lumOff val="80000"/>
              </a:schemeClr>
            </a:solidFill>
            <a:ln>
              <a:solidFill>
                <a:schemeClr val="tx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latin typeface="Arial" panose="020B0604020202020204" pitchFamily="34" charset="0"/>
                  <a:cs typeface="Arial" panose="020B0604020202020204" pitchFamily="34" charset="0"/>
                </a:rPr>
                <a:t>Hình</a:t>
              </a:r>
              <a:r>
                <a:rPr lang="en-US" sz="3600" dirty="0">
                  <a:solidFill>
                    <a:schemeClr val="tx1"/>
                  </a:solidFill>
                  <a:latin typeface="Arial" panose="020B0604020202020204" pitchFamily="34" charset="0"/>
                  <a:cs typeface="Arial" panose="020B0604020202020204" pitchFamily="34" charset="0"/>
                </a:rPr>
                <a:t> 6.2a</a:t>
              </a:r>
            </a:p>
          </p:txBody>
        </p:sp>
        <p:pic>
          <p:nvPicPr>
            <p:cNvPr id="13" name="Picture 12">
              <a:extLst>
                <a:ext uri="{FF2B5EF4-FFF2-40B4-BE49-F238E27FC236}">
                  <a16:creationId xmlns:a16="http://schemas.microsoft.com/office/drawing/2014/main" id="{F27B4C76-CBE0-E279-CBA3-8B7183ECD61B}"/>
                </a:ext>
              </a:extLst>
            </p:cNvPr>
            <p:cNvPicPr>
              <a:picLocks noChangeAspect="1"/>
            </p:cNvPicPr>
            <p:nvPr/>
          </p:nvPicPr>
          <p:blipFill>
            <a:blip r:embed="rId2"/>
            <a:stretch>
              <a:fillRect/>
            </a:stretch>
          </p:blipFill>
          <p:spPr>
            <a:xfrm>
              <a:off x="2133520" y="1943464"/>
              <a:ext cx="1828959" cy="4590686"/>
            </a:xfrm>
            <a:prstGeom prst="rect">
              <a:avLst/>
            </a:prstGeom>
          </p:spPr>
        </p:pic>
      </p:grpSp>
      <p:grpSp>
        <p:nvGrpSpPr>
          <p:cNvPr id="17" name="Group 16">
            <a:extLst>
              <a:ext uri="{FF2B5EF4-FFF2-40B4-BE49-F238E27FC236}">
                <a16:creationId xmlns:a16="http://schemas.microsoft.com/office/drawing/2014/main" id="{9B5393CF-BB42-2172-17FD-37FDEE2DB008}"/>
              </a:ext>
            </a:extLst>
          </p:cNvPr>
          <p:cNvGrpSpPr/>
          <p:nvPr/>
        </p:nvGrpSpPr>
        <p:grpSpPr>
          <a:xfrm>
            <a:off x="7620000" y="876300"/>
            <a:ext cx="2819400" cy="5661314"/>
            <a:chOff x="7620000" y="876300"/>
            <a:chExt cx="2819400" cy="5661314"/>
          </a:xfrm>
        </p:grpSpPr>
        <p:sp>
          <p:nvSpPr>
            <p:cNvPr id="11" name="Rectangle: Rounded Corners 10">
              <a:extLst>
                <a:ext uri="{FF2B5EF4-FFF2-40B4-BE49-F238E27FC236}">
                  <a16:creationId xmlns:a16="http://schemas.microsoft.com/office/drawing/2014/main" id="{C0934F20-372A-6ECC-9C6B-4321C32236D4}"/>
                </a:ext>
              </a:extLst>
            </p:cNvPr>
            <p:cNvSpPr/>
            <p:nvPr/>
          </p:nvSpPr>
          <p:spPr>
            <a:xfrm>
              <a:off x="7620000" y="876300"/>
              <a:ext cx="2819400" cy="838200"/>
            </a:xfrm>
            <a:prstGeom prst="roundRect">
              <a:avLst>
                <a:gd name="adj" fmla="val 50000"/>
              </a:avLst>
            </a:prstGeom>
            <a:solidFill>
              <a:schemeClr val="tx2">
                <a:lumMod val="20000"/>
                <a:lumOff val="80000"/>
              </a:schemeClr>
            </a:solidFill>
            <a:ln>
              <a:solidFill>
                <a:schemeClr val="tx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latin typeface="Arial" panose="020B0604020202020204" pitchFamily="34" charset="0"/>
                  <a:cs typeface="Arial" panose="020B0604020202020204" pitchFamily="34" charset="0"/>
                </a:rPr>
                <a:t>Hình</a:t>
              </a:r>
              <a:r>
                <a:rPr lang="en-US" sz="3600" dirty="0">
                  <a:solidFill>
                    <a:schemeClr val="tx1"/>
                  </a:solidFill>
                  <a:latin typeface="Arial" panose="020B0604020202020204" pitchFamily="34" charset="0"/>
                  <a:cs typeface="Arial" panose="020B0604020202020204" pitchFamily="34" charset="0"/>
                </a:rPr>
                <a:t> 6.2b</a:t>
              </a:r>
            </a:p>
          </p:txBody>
        </p:sp>
        <p:pic>
          <p:nvPicPr>
            <p:cNvPr id="14" name="Picture 13">
              <a:extLst>
                <a:ext uri="{FF2B5EF4-FFF2-40B4-BE49-F238E27FC236}">
                  <a16:creationId xmlns:a16="http://schemas.microsoft.com/office/drawing/2014/main" id="{7408FDC6-2B3E-F566-1918-13436ADDD092}"/>
                </a:ext>
              </a:extLst>
            </p:cNvPr>
            <p:cNvPicPr>
              <a:picLocks noChangeAspect="1"/>
            </p:cNvPicPr>
            <p:nvPr/>
          </p:nvPicPr>
          <p:blipFill>
            <a:blip r:embed="rId3"/>
            <a:stretch>
              <a:fillRect/>
            </a:stretch>
          </p:blipFill>
          <p:spPr>
            <a:xfrm>
              <a:off x="7926228" y="1946928"/>
              <a:ext cx="2206943" cy="4590686"/>
            </a:xfrm>
            <a:prstGeom prst="rect">
              <a:avLst/>
            </a:prstGeom>
          </p:spPr>
        </p:pic>
      </p:grpSp>
      <p:grpSp>
        <p:nvGrpSpPr>
          <p:cNvPr id="16" name="Group 15">
            <a:extLst>
              <a:ext uri="{FF2B5EF4-FFF2-40B4-BE49-F238E27FC236}">
                <a16:creationId xmlns:a16="http://schemas.microsoft.com/office/drawing/2014/main" id="{89094714-3A2B-F1DC-7B55-DB1DBF8670AC}"/>
              </a:ext>
            </a:extLst>
          </p:cNvPr>
          <p:cNvGrpSpPr/>
          <p:nvPr/>
        </p:nvGrpSpPr>
        <p:grpSpPr>
          <a:xfrm>
            <a:off x="13511645" y="876300"/>
            <a:ext cx="2819400" cy="5657850"/>
            <a:chOff x="13511645" y="876300"/>
            <a:chExt cx="2819400" cy="5657850"/>
          </a:xfrm>
        </p:grpSpPr>
        <p:sp>
          <p:nvSpPr>
            <p:cNvPr id="12" name="Rectangle: Rounded Corners 11">
              <a:extLst>
                <a:ext uri="{FF2B5EF4-FFF2-40B4-BE49-F238E27FC236}">
                  <a16:creationId xmlns:a16="http://schemas.microsoft.com/office/drawing/2014/main" id="{50A15D1E-EA68-5B59-D02C-F3D5413492F5}"/>
                </a:ext>
              </a:extLst>
            </p:cNvPr>
            <p:cNvSpPr/>
            <p:nvPr/>
          </p:nvSpPr>
          <p:spPr>
            <a:xfrm>
              <a:off x="13511645" y="876300"/>
              <a:ext cx="2819400" cy="838200"/>
            </a:xfrm>
            <a:prstGeom prst="roundRect">
              <a:avLst>
                <a:gd name="adj" fmla="val 50000"/>
              </a:avLst>
            </a:prstGeom>
            <a:solidFill>
              <a:schemeClr val="tx2">
                <a:lumMod val="20000"/>
                <a:lumOff val="80000"/>
              </a:schemeClr>
            </a:solidFill>
            <a:ln>
              <a:solidFill>
                <a:schemeClr val="tx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latin typeface="Arial" panose="020B0604020202020204" pitchFamily="34" charset="0"/>
                  <a:cs typeface="Arial" panose="020B0604020202020204" pitchFamily="34" charset="0"/>
                </a:rPr>
                <a:t>Hình</a:t>
              </a:r>
              <a:r>
                <a:rPr lang="en-US" sz="3600" dirty="0">
                  <a:solidFill>
                    <a:schemeClr val="tx1"/>
                  </a:solidFill>
                  <a:latin typeface="Arial" panose="020B0604020202020204" pitchFamily="34" charset="0"/>
                  <a:cs typeface="Arial" panose="020B0604020202020204" pitchFamily="34" charset="0"/>
                </a:rPr>
                <a:t> 6.2c</a:t>
              </a:r>
            </a:p>
          </p:txBody>
        </p:sp>
        <p:pic>
          <p:nvPicPr>
            <p:cNvPr id="15" name="Picture 14">
              <a:extLst>
                <a:ext uri="{FF2B5EF4-FFF2-40B4-BE49-F238E27FC236}">
                  <a16:creationId xmlns:a16="http://schemas.microsoft.com/office/drawing/2014/main" id="{170E8AD0-1B9E-14CA-0907-591759277488}"/>
                </a:ext>
              </a:extLst>
            </p:cNvPr>
            <p:cNvPicPr>
              <a:picLocks noChangeAspect="1"/>
            </p:cNvPicPr>
            <p:nvPr/>
          </p:nvPicPr>
          <p:blipFill>
            <a:blip r:embed="rId4"/>
            <a:stretch>
              <a:fillRect/>
            </a:stretch>
          </p:blipFill>
          <p:spPr>
            <a:xfrm>
              <a:off x="14006865" y="1943464"/>
              <a:ext cx="1828959" cy="4590686"/>
            </a:xfrm>
            <a:prstGeom prst="rect">
              <a:avLst/>
            </a:prstGeom>
          </p:spPr>
        </p:pic>
      </p:grpSp>
      <p:sp>
        <p:nvSpPr>
          <p:cNvPr id="20" name="Callout: Up Arrow 19">
            <a:extLst>
              <a:ext uri="{FF2B5EF4-FFF2-40B4-BE49-F238E27FC236}">
                <a16:creationId xmlns:a16="http://schemas.microsoft.com/office/drawing/2014/main" id="{D7700C8F-7B38-CBF6-DB88-1850CC34F7C4}"/>
              </a:ext>
            </a:extLst>
          </p:cNvPr>
          <p:cNvSpPr/>
          <p:nvPr/>
        </p:nvSpPr>
        <p:spPr>
          <a:xfrm>
            <a:off x="676273" y="6763114"/>
            <a:ext cx="4743451" cy="2971800"/>
          </a:xfrm>
          <a:prstGeom prst="upArrowCallout">
            <a:avLst>
              <a:gd name="adj1" fmla="val 18007"/>
              <a:gd name="adj2" fmla="val 19406"/>
              <a:gd name="adj3" fmla="val 25000"/>
              <a:gd name="adj4" fmla="val 64977"/>
            </a:avLst>
          </a:prstGeom>
          <a:solidFill>
            <a:schemeClr val="accent3">
              <a:lumMod val="60000"/>
              <a:lumOff val="40000"/>
            </a:schemeClr>
          </a:solidFill>
          <a:ln w="28575">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dirty="0" err="1">
                <a:solidFill>
                  <a:schemeClr val="tx1"/>
                </a:solidFill>
                <a:latin typeface="Arial" panose="020B0604020202020204" pitchFamily="34" charset="0"/>
                <a:cs typeface="Arial" panose="020B0604020202020204" pitchFamily="34" charset="0"/>
              </a:rPr>
              <a:t>Có</a:t>
            </a:r>
            <a:r>
              <a:rPr lang="en-US" sz="4000" dirty="0">
                <a:solidFill>
                  <a:schemeClr val="tx1"/>
                </a:solidFill>
                <a:latin typeface="Arial" panose="020B0604020202020204" pitchFamily="34" charset="0"/>
                <a:cs typeface="Arial" panose="020B0604020202020204" pitchFamily="34" charset="0"/>
              </a:rPr>
              <a:t> 2 </a:t>
            </a:r>
            <a:r>
              <a:rPr lang="en-US" sz="4000" dirty="0" err="1">
                <a:solidFill>
                  <a:schemeClr val="tx1"/>
                </a:solidFill>
                <a:latin typeface="Arial" panose="020B0604020202020204" pitchFamily="34" charset="0"/>
                <a:cs typeface="Arial" panose="020B0604020202020204" pitchFamily="34" charset="0"/>
              </a:rPr>
              <a:t>nhiễm</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sắc</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thể</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tương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đồng</a:t>
            </a:r>
            <a:r>
              <a:rPr lang="en-US" sz="4000" dirty="0">
                <a:solidFill>
                  <a:schemeClr val="tx1"/>
                </a:solidFill>
                <a:latin typeface="Arial" panose="020B0604020202020204" pitchFamily="34" charset="0"/>
                <a:cs typeface="Arial" panose="020B0604020202020204" pitchFamily="34" charset="0"/>
              </a:rPr>
              <a:t>.</a:t>
            </a:r>
          </a:p>
        </p:txBody>
      </p:sp>
      <p:sp>
        <p:nvSpPr>
          <p:cNvPr id="21" name="Callout: Up Arrow 20">
            <a:extLst>
              <a:ext uri="{FF2B5EF4-FFF2-40B4-BE49-F238E27FC236}">
                <a16:creationId xmlns:a16="http://schemas.microsoft.com/office/drawing/2014/main" id="{2F89089B-0EDC-D241-C183-7257E620ECDA}"/>
              </a:ext>
            </a:extLst>
          </p:cNvPr>
          <p:cNvSpPr/>
          <p:nvPr/>
        </p:nvSpPr>
        <p:spPr>
          <a:xfrm>
            <a:off x="6657973" y="6763114"/>
            <a:ext cx="4743451" cy="2971800"/>
          </a:xfrm>
          <a:prstGeom prst="upArrowCallout">
            <a:avLst>
              <a:gd name="adj1" fmla="val 18007"/>
              <a:gd name="adj2" fmla="val 19406"/>
              <a:gd name="adj3" fmla="val 25000"/>
              <a:gd name="adj4" fmla="val 64977"/>
            </a:avLst>
          </a:prstGeom>
          <a:solidFill>
            <a:schemeClr val="accent3">
              <a:lumMod val="60000"/>
              <a:lumOff val="40000"/>
            </a:schemeClr>
          </a:solidFill>
          <a:ln w="28575">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dirty="0" err="1">
                <a:solidFill>
                  <a:schemeClr val="tx1"/>
                </a:solidFill>
                <a:latin typeface="Arial" panose="020B0604020202020204" pitchFamily="34" charset="0"/>
                <a:cs typeface="Arial" panose="020B0604020202020204" pitchFamily="34" charset="0"/>
              </a:rPr>
              <a:t>Có</a:t>
            </a:r>
            <a:r>
              <a:rPr lang="en-US" sz="4000" dirty="0">
                <a:solidFill>
                  <a:schemeClr val="tx1"/>
                </a:solidFill>
                <a:latin typeface="Arial" panose="020B0604020202020204" pitchFamily="34" charset="0"/>
                <a:cs typeface="Arial" panose="020B0604020202020204" pitchFamily="34" charset="0"/>
              </a:rPr>
              <a:t> 3 </a:t>
            </a:r>
            <a:r>
              <a:rPr lang="en-US" sz="4000" dirty="0" err="1">
                <a:solidFill>
                  <a:schemeClr val="tx1"/>
                </a:solidFill>
                <a:latin typeface="Arial" panose="020B0604020202020204" pitchFamily="34" charset="0"/>
                <a:cs typeface="Arial" panose="020B0604020202020204" pitchFamily="34" charset="0"/>
              </a:rPr>
              <a:t>nhiễm</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sắc</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thể</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tương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đồng</a:t>
            </a:r>
            <a:r>
              <a:rPr lang="en-US" sz="4000" dirty="0">
                <a:solidFill>
                  <a:schemeClr val="tx1"/>
                </a:solidFill>
                <a:latin typeface="Arial" panose="020B0604020202020204" pitchFamily="34" charset="0"/>
                <a:cs typeface="Arial" panose="020B0604020202020204" pitchFamily="34" charset="0"/>
              </a:rPr>
              <a:t>.</a:t>
            </a:r>
          </a:p>
        </p:txBody>
      </p:sp>
      <p:sp>
        <p:nvSpPr>
          <p:cNvPr id="22" name="Callout: Up Arrow 21">
            <a:extLst>
              <a:ext uri="{FF2B5EF4-FFF2-40B4-BE49-F238E27FC236}">
                <a16:creationId xmlns:a16="http://schemas.microsoft.com/office/drawing/2014/main" id="{F6270D21-9014-5B5E-2C02-ECF37FCD937F}"/>
              </a:ext>
            </a:extLst>
          </p:cNvPr>
          <p:cNvSpPr/>
          <p:nvPr/>
        </p:nvSpPr>
        <p:spPr>
          <a:xfrm>
            <a:off x="12280753" y="6763114"/>
            <a:ext cx="5281182" cy="2971800"/>
          </a:xfrm>
          <a:prstGeom prst="upArrowCallout">
            <a:avLst>
              <a:gd name="adj1" fmla="val 18007"/>
              <a:gd name="adj2" fmla="val 19406"/>
              <a:gd name="adj3" fmla="val 25000"/>
              <a:gd name="adj4" fmla="val 64977"/>
            </a:avLst>
          </a:prstGeom>
          <a:solidFill>
            <a:schemeClr val="accent3">
              <a:lumMod val="60000"/>
              <a:lumOff val="40000"/>
            </a:schemeClr>
          </a:solidFill>
          <a:ln w="28575">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4000" dirty="0">
                <a:solidFill>
                  <a:schemeClr val="tx1"/>
                </a:solidFill>
                <a:latin typeface="Arial" panose="020B0604020202020204" pitchFamily="34" charset="0"/>
                <a:ea typeface="Times New Roman" panose="02020603050405020304" pitchFamily="18" charset="0"/>
                <a:cs typeface="Arial" panose="020B0604020202020204" pitchFamily="34" charset="0"/>
              </a:rPr>
              <a:t>NST </a:t>
            </a:r>
            <a:r>
              <a:rPr lang="vi-VN"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bên phải</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ngắn</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hơn</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vi-VN"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so với hình 6.2a.</a:t>
            </a:r>
            <a:endParaRPr lang="en-US" sz="40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524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500" fill="hold"/>
                                        <p:tgtEl>
                                          <p:spTgt spid="21"/>
                                        </p:tgtEl>
                                        <p:attrNameLst>
                                          <p:attrName>ppt_w</p:attrName>
                                        </p:attrNameLst>
                                      </p:cBhvr>
                                      <p:tavLst>
                                        <p:tav tm="0">
                                          <p:val>
                                            <p:fltVal val="0"/>
                                          </p:val>
                                        </p:tav>
                                        <p:tav tm="100000">
                                          <p:val>
                                            <p:strVal val="#ppt_w"/>
                                          </p:val>
                                        </p:tav>
                                      </p:tavLst>
                                    </p:anim>
                                    <p:anim calcmode="lin" valueType="num">
                                      <p:cBhvr>
                                        <p:cTn id="14" dur="500" fill="hold"/>
                                        <p:tgtEl>
                                          <p:spTgt spid="21"/>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p:cTn id="19" dur="500" fill="hold"/>
                                        <p:tgtEl>
                                          <p:spTgt spid="22"/>
                                        </p:tgtEl>
                                        <p:attrNameLst>
                                          <p:attrName>ppt_w</p:attrName>
                                        </p:attrNameLst>
                                      </p:cBhvr>
                                      <p:tavLst>
                                        <p:tav tm="0">
                                          <p:val>
                                            <p:fltVal val="0"/>
                                          </p:val>
                                        </p:tav>
                                        <p:tav tm="100000">
                                          <p:val>
                                            <p:strVal val="#ppt_w"/>
                                          </p:val>
                                        </p:tav>
                                      </p:tavLst>
                                    </p:anim>
                                    <p:anim calcmode="lin" valueType="num">
                                      <p:cBhvr>
                                        <p:cTn id="20" dur="500" fill="hold"/>
                                        <p:tgtEl>
                                          <p:spTgt spid="2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930</TotalTime>
  <Words>1603</Words>
  <Application>Microsoft Office PowerPoint</Application>
  <PresentationFormat>Custom</PresentationFormat>
  <Paragraphs>176</Paragraphs>
  <Slides>31</Slides>
  <Notes>4</Notes>
  <HiddenSlides>0</HiddenSlides>
  <MMClips>19</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31</vt:i4>
      </vt:variant>
    </vt:vector>
  </HeadingPairs>
  <TitlesOfParts>
    <vt:vector size="42" baseType="lpstr">
      <vt:lpstr>Times New Roman</vt:lpstr>
      <vt:lpstr>Calibri Light</vt:lpstr>
      <vt:lpstr>Elsie</vt:lpstr>
      <vt:lpstr>Wingdings</vt:lpstr>
      <vt:lpstr>等线 Light</vt:lpstr>
      <vt:lpstr>Arial</vt:lpstr>
      <vt:lpstr>Calibri</vt:lpstr>
      <vt:lpstr>Office Theme</vt:lpstr>
      <vt:lpstr>1_Office Theme</vt:lpstr>
      <vt:lpstr>1_Office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Chromosome mutation</dc:title>
  <dc:creator>User</dc:creator>
  <cp:lastModifiedBy>User</cp:lastModifiedBy>
  <cp:revision>26</cp:revision>
  <dcterms:created xsi:type="dcterms:W3CDTF">2006-08-16T00:00:00Z</dcterms:created>
  <dcterms:modified xsi:type="dcterms:W3CDTF">2025-09-26T02:34:31Z</dcterms:modified>
  <dc:identifier>DAGMmeqKT-E</dc:identifier>
</cp:coreProperties>
</file>