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28" r:id="rId1"/>
  </p:sldMasterIdLst>
  <p:notesMasterIdLst>
    <p:notesMasterId r:id="rId39"/>
  </p:notesMasterIdLst>
  <p:handoutMasterIdLst>
    <p:handoutMasterId r:id="rId40"/>
  </p:handoutMasterIdLst>
  <p:sldIdLst>
    <p:sldId id="256" r:id="rId2"/>
    <p:sldId id="2217" r:id="rId3"/>
    <p:sldId id="1504" r:id="rId4"/>
    <p:sldId id="258" r:id="rId5"/>
    <p:sldId id="2258" r:id="rId6"/>
    <p:sldId id="2259" r:id="rId7"/>
    <p:sldId id="2221" r:id="rId8"/>
    <p:sldId id="2218" r:id="rId9"/>
    <p:sldId id="2260" r:id="rId10"/>
    <p:sldId id="2038" r:id="rId11"/>
    <p:sldId id="261" r:id="rId12"/>
    <p:sldId id="263" r:id="rId13"/>
    <p:sldId id="264" r:id="rId14"/>
    <p:sldId id="2224" r:id="rId15"/>
    <p:sldId id="2225" r:id="rId16"/>
    <p:sldId id="2226" r:id="rId17"/>
    <p:sldId id="2227" r:id="rId18"/>
    <p:sldId id="2240" r:id="rId19"/>
    <p:sldId id="2245" r:id="rId20"/>
    <p:sldId id="2261" r:id="rId21"/>
    <p:sldId id="2268" r:id="rId22"/>
    <p:sldId id="2269" r:id="rId23"/>
    <p:sldId id="2271" r:id="rId24"/>
    <p:sldId id="2247" r:id="rId25"/>
    <p:sldId id="2262" r:id="rId26"/>
    <p:sldId id="2232" r:id="rId27"/>
    <p:sldId id="2263" r:id="rId28"/>
    <p:sldId id="2233" r:id="rId29"/>
    <p:sldId id="2264" r:id="rId30"/>
    <p:sldId id="2235" r:id="rId31"/>
    <p:sldId id="2265" r:id="rId32"/>
    <p:sldId id="2236" r:id="rId33"/>
    <p:sldId id="2266" r:id="rId34"/>
    <p:sldId id="2237" r:id="rId35"/>
    <p:sldId id="2267" r:id="rId36"/>
    <p:sldId id="2248" r:id="rId37"/>
    <p:sldId id="2272" r:id="rId38"/>
  </p:sldIdLst>
  <p:sldSz cx="12192000" cy="6858000"/>
  <p:notesSz cx="6858000" cy="9144000"/>
  <p:embeddedFontLst>
    <p:embeddedFont>
      <p:font typeface="#9Slide02 Tieu de rat dai 01" panose="020B0604020202020204" charset="0"/>
      <p:regular r:id="rId41"/>
      <p:bold r:id="rId42"/>
      <p:italic r:id="rId43"/>
      <p:boldItalic r:id="rId44"/>
    </p:embeddedFont>
  </p:embeddedFontLst>
  <p:custDataLst>
    <p:tags r:id="rId45"/>
  </p:custDataLst>
  <p:defaultTextStyle>
    <a:defPPr>
      <a:defRPr lang="en-US"/>
    </a:defPPr>
    <a:lvl1pPr marL="0" algn="l" defTabSz="457137" rtl="0" eaLnBrk="1" latinLnBrk="0" hangingPunct="1">
      <a:defRPr sz="1800" kern="1200">
        <a:solidFill>
          <a:schemeClr val="tx1"/>
        </a:solidFill>
        <a:latin typeface="+mn-lt"/>
        <a:ea typeface="+mn-ea"/>
        <a:cs typeface="+mn-cs"/>
      </a:defRPr>
    </a:lvl1pPr>
    <a:lvl2pPr marL="457137" algn="l" defTabSz="457137" rtl="0" eaLnBrk="1" latinLnBrk="0" hangingPunct="1">
      <a:defRPr sz="1800" kern="1200">
        <a:solidFill>
          <a:schemeClr val="tx1"/>
        </a:solidFill>
        <a:latin typeface="+mn-lt"/>
        <a:ea typeface="+mn-ea"/>
        <a:cs typeface="+mn-cs"/>
      </a:defRPr>
    </a:lvl2pPr>
    <a:lvl3pPr marL="914273" algn="l" defTabSz="457137" rtl="0" eaLnBrk="1" latinLnBrk="0" hangingPunct="1">
      <a:defRPr sz="1800" kern="1200">
        <a:solidFill>
          <a:schemeClr val="tx1"/>
        </a:solidFill>
        <a:latin typeface="+mn-lt"/>
        <a:ea typeface="+mn-ea"/>
        <a:cs typeface="+mn-cs"/>
      </a:defRPr>
    </a:lvl3pPr>
    <a:lvl4pPr marL="1371411" algn="l" defTabSz="457137" rtl="0" eaLnBrk="1" latinLnBrk="0" hangingPunct="1">
      <a:defRPr sz="1800" kern="1200">
        <a:solidFill>
          <a:schemeClr val="tx1"/>
        </a:solidFill>
        <a:latin typeface="+mn-lt"/>
        <a:ea typeface="+mn-ea"/>
        <a:cs typeface="+mn-cs"/>
      </a:defRPr>
    </a:lvl4pPr>
    <a:lvl5pPr marL="1828549" algn="l" defTabSz="457137" rtl="0" eaLnBrk="1" latinLnBrk="0" hangingPunct="1">
      <a:defRPr sz="1800" kern="1200">
        <a:solidFill>
          <a:schemeClr val="tx1"/>
        </a:solidFill>
        <a:latin typeface="+mn-lt"/>
        <a:ea typeface="+mn-ea"/>
        <a:cs typeface="+mn-cs"/>
      </a:defRPr>
    </a:lvl5pPr>
    <a:lvl6pPr marL="2285685" algn="l" defTabSz="457137" rtl="0" eaLnBrk="1" latinLnBrk="0" hangingPunct="1">
      <a:defRPr sz="1800" kern="1200">
        <a:solidFill>
          <a:schemeClr val="tx1"/>
        </a:solidFill>
        <a:latin typeface="+mn-lt"/>
        <a:ea typeface="+mn-ea"/>
        <a:cs typeface="+mn-cs"/>
      </a:defRPr>
    </a:lvl6pPr>
    <a:lvl7pPr marL="2742823" algn="l" defTabSz="457137" rtl="0" eaLnBrk="1" latinLnBrk="0" hangingPunct="1">
      <a:defRPr sz="1800" kern="1200">
        <a:solidFill>
          <a:schemeClr val="tx1"/>
        </a:solidFill>
        <a:latin typeface="+mn-lt"/>
        <a:ea typeface="+mn-ea"/>
        <a:cs typeface="+mn-cs"/>
      </a:defRPr>
    </a:lvl7pPr>
    <a:lvl8pPr marL="3199959" algn="l" defTabSz="457137" rtl="0" eaLnBrk="1" latinLnBrk="0" hangingPunct="1">
      <a:defRPr sz="1800" kern="1200">
        <a:solidFill>
          <a:schemeClr val="tx1"/>
        </a:solidFill>
        <a:latin typeface="+mn-lt"/>
        <a:ea typeface="+mn-ea"/>
        <a:cs typeface="+mn-cs"/>
      </a:defRPr>
    </a:lvl8pPr>
    <a:lvl9pPr marL="3657097" algn="l" defTabSz="4571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320" userDrawn="1">
          <p15:clr>
            <a:srgbClr val="A4A3A4"/>
          </p15:clr>
        </p15:guide>
        <p15:guide id="4" orient="horz" userDrawn="1">
          <p15:clr>
            <a:srgbClr val="A4A3A4"/>
          </p15:clr>
        </p15:guide>
        <p15:guide id="5" userDrawn="1">
          <p15:clr>
            <a:srgbClr val="A4A3A4"/>
          </p15:clr>
        </p15:guide>
        <p15:guide id="6"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anh Nam" initials="NTN" lastIdx="1" clrIdx="0">
    <p:extLst>
      <p:ext uri="{19B8F6BF-5375-455C-9EA6-DF929625EA0E}">
        <p15:presenceInfo xmlns:p15="http://schemas.microsoft.com/office/powerpoint/2012/main" userId="d107229f5b1c59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4C"/>
    <a:srgbClr val="FFFFFF"/>
    <a:srgbClr val="DB8B9F"/>
    <a:srgbClr val="9BDBF7"/>
    <a:srgbClr val="F0F0F0"/>
    <a:srgbClr val="EE8B97"/>
    <a:srgbClr val="FFEEAA"/>
    <a:srgbClr val="EFF9F9"/>
    <a:srgbClr val="5B9BD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915" autoAdjust="0"/>
  </p:normalViewPr>
  <p:slideViewPr>
    <p:cSldViewPr>
      <p:cViewPr varScale="1">
        <p:scale>
          <a:sx n="109" d="100"/>
          <a:sy n="109" d="100"/>
        </p:scale>
        <p:origin x="384" y="144"/>
      </p:cViewPr>
      <p:guideLst>
        <p:guide orient="horz" pos="2160"/>
        <p:guide pos="3840"/>
        <p:guide orient="horz" pos="4320"/>
        <p:guide orient="horz"/>
        <p:guide/>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74"/>
    </p:cViewPr>
  </p:sorterViewPr>
  <p:notesViewPr>
    <p:cSldViewPr>
      <p:cViewPr varScale="1">
        <p:scale>
          <a:sx n="60" d="100"/>
          <a:sy n="60" d="100"/>
        </p:scale>
        <p:origin x="326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E0FF2-9E0B-4FA0-BEA5-F52458CC68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50B1E-D878-4B17-B572-52FC26E132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14A02-969E-486D-B967-BC58FE5C755D}" type="datetimeFigureOut">
              <a:rPr lang="en-US" smtClean="0"/>
              <a:t>9/26/2025</a:t>
            </a:fld>
            <a:endParaRPr lang="en-US"/>
          </a:p>
        </p:txBody>
      </p:sp>
      <p:sp>
        <p:nvSpPr>
          <p:cNvPr id="4" name="Footer Placeholder 3">
            <a:extLst>
              <a:ext uri="{FF2B5EF4-FFF2-40B4-BE49-F238E27FC236}">
                <a16:creationId xmlns:a16="http://schemas.microsoft.com/office/drawing/2014/main" id="{BD2FF256-4C7A-4634-8418-B8217B8C0B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3921BE-08DD-4300-B151-D3A410F9E2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8E9D6-71D4-4E09-BD36-8A5E369067A9}" type="slidenum">
              <a:rPr lang="en-US" smtClean="0"/>
              <a:t>‹#›</a:t>
            </a:fld>
            <a:endParaRPr lang="en-US"/>
          </a:p>
        </p:txBody>
      </p:sp>
    </p:spTree>
    <p:extLst>
      <p:ext uri="{BB962C8B-B14F-4D97-AF65-F5344CB8AC3E}">
        <p14:creationId xmlns:p14="http://schemas.microsoft.com/office/powerpoint/2010/main" val="1012723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FB462-7C70-4960-90F5-CEF2740FDA75}"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0753C-D7D7-4F73-99DE-95ED2625BF27}" type="slidenum">
              <a:rPr lang="en-US" smtClean="0"/>
              <a:t>‹#›</a:t>
            </a:fld>
            <a:endParaRPr lang="en-US"/>
          </a:p>
        </p:txBody>
      </p:sp>
    </p:spTree>
    <p:extLst>
      <p:ext uri="{BB962C8B-B14F-4D97-AF65-F5344CB8AC3E}">
        <p14:creationId xmlns:p14="http://schemas.microsoft.com/office/powerpoint/2010/main" val="4117763542"/>
      </p:ext>
    </p:extLst>
  </p:cSld>
  <p:clrMap bg1="lt1" tx1="dk1" bg2="lt2" tx2="dk2" accent1="accent1" accent2="accent2" accent3="accent3" accent4="accent4" accent5="accent5" accent6="accent6" hlink="hlink" folHlink="folHlink"/>
  <p:notesStyle>
    <a:lvl1pPr marL="0" algn="l" defTabSz="914273" rtl="0" eaLnBrk="1" latinLnBrk="0" hangingPunct="1">
      <a:defRPr sz="1200" kern="1200">
        <a:solidFill>
          <a:schemeClr val="tx1"/>
        </a:solidFill>
        <a:latin typeface="+mn-lt"/>
        <a:ea typeface="+mn-ea"/>
        <a:cs typeface="+mn-cs"/>
      </a:defRPr>
    </a:lvl1pPr>
    <a:lvl2pPr marL="457137" algn="l" defTabSz="914273" rtl="0" eaLnBrk="1" latinLnBrk="0" hangingPunct="1">
      <a:defRPr sz="1200" kern="1200">
        <a:solidFill>
          <a:schemeClr val="tx1"/>
        </a:solidFill>
        <a:latin typeface="+mn-lt"/>
        <a:ea typeface="+mn-ea"/>
        <a:cs typeface="+mn-cs"/>
      </a:defRPr>
    </a:lvl2pPr>
    <a:lvl3pPr marL="914273" algn="l" defTabSz="914273" rtl="0" eaLnBrk="1" latinLnBrk="0" hangingPunct="1">
      <a:defRPr sz="1200" kern="1200">
        <a:solidFill>
          <a:schemeClr val="tx1"/>
        </a:solidFill>
        <a:latin typeface="+mn-lt"/>
        <a:ea typeface="+mn-ea"/>
        <a:cs typeface="+mn-cs"/>
      </a:defRPr>
    </a:lvl3pPr>
    <a:lvl4pPr marL="1371411" algn="l" defTabSz="914273" rtl="0" eaLnBrk="1" latinLnBrk="0" hangingPunct="1">
      <a:defRPr sz="1200" kern="1200">
        <a:solidFill>
          <a:schemeClr val="tx1"/>
        </a:solidFill>
        <a:latin typeface="+mn-lt"/>
        <a:ea typeface="+mn-ea"/>
        <a:cs typeface="+mn-cs"/>
      </a:defRPr>
    </a:lvl4pPr>
    <a:lvl5pPr marL="1828549" algn="l" defTabSz="914273" rtl="0" eaLnBrk="1" latinLnBrk="0" hangingPunct="1">
      <a:defRPr sz="1200" kern="1200">
        <a:solidFill>
          <a:schemeClr val="tx1"/>
        </a:solidFill>
        <a:latin typeface="+mn-lt"/>
        <a:ea typeface="+mn-ea"/>
        <a:cs typeface="+mn-cs"/>
      </a:defRPr>
    </a:lvl5pPr>
    <a:lvl6pPr marL="2285685" algn="l" defTabSz="914273" rtl="0" eaLnBrk="1" latinLnBrk="0" hangingPunct="1">
      <a:defRPr sz="1200" kern="1200">
        <a:solidFill>
          <a:schemeClr val="tx1"/>
        </a:solidFill>
        <a:latin typeface="+mn-lt"/>
        <a:ea typeface="+mn-ea"/>
        <a:cs typeface="+mn-cs"/>
      </a:defRPr>
    </a:lvl6pPr>
    <a:lvl7pPr marL="2742823" algn="l" defTabSz="914273" rtl="0" eaLnBrk="1" latinLnBrk="0" hangingPunct="1">
      <a:defRPr sz="1200" kern="1200">
        <a:solidFill>
          <a:schemeClr val="tx1"/>
        </a:solidFill>
        <a:latin typeface="+mn-lt"/>
        <a:ea typeface="+mn-ea"/>
        <a:cs typeface="+mn-cs"/>
      </a:defRPr>
    </a:lvl7pPr>
    <a:lvl8pPr marL="3199959" algn="l" defTabSz="914273" rtl="0" eaLnBrk="1" latinLnBrk="0" hangingPunct="1">
      <a:defRPr sz="1200" kern="1200">
        <a:solidFill>
          <a:schemeClr val="tx1"/>
        </a:solidFill>
        <a:latin typeface="+mn-lt"/>
        <a:ea typeface="+mn-ea"/>
        <a:cs typeface="+mn-cs"/>
      </a:defRPr>
    </a:lvl8pPr>
    <a:lvl9pPr marL="3657097" algn="l" defTabSz="9142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753C-D7D7-4F73-99DE-95ED2625BF27}" type="slidenum">
              <a:rPr lang="en-US" smtClean="0"/>
              <a:t>8</a:t>
            </a:fld>
            <a:endParaRPr lang="en-US"/>
          </a:p>
        </p:txBody>
      </p:sp>
    </p:spTree>
    <p:extLst>
      <p:ext uri="{BB962C8B-B14F-4D97-AF65-F5344CB8AC3E}">
        <p14:creationId xmlns:p14="http://schemas.microsoft.com/office/powerpoint/2010/main" val="109857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6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8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5" indent="0" algn="ctr">
              <a:buNone/>
              <a:defRPr sz="2000"/>
            </a:lvl2pPr>
            <a:lvl3pPr marL="914429" indent="0" algn="ctr">
              <a:buNone/>
              <a:defRPr sz="1800"/>
            </a:lvl3pPr>
            <a:lvl4pPr marL="1371644" indent="0" algn="ctr">
              <a:buNone/>
              <a:defRPr sz="1600"/>
            </a:lvl4pPr>
            <a:lvl5pPr marL="1828860" indent="0" algn="ctr">
              <a:buNone/>
              <a:defRPr sz="1600"/>
            </a:lvl5pPr>
            <a:lvl6pPr marL="2286075" indent="0" algn="ctr">
              <a:buNone/>
              <a:defRPr sz="1600"/>
            </a:lvl6pPr>
            <a:lvl7pPr marL="2743289" indent="0" algn="ctr">
              <a:buNone/>
              <a:defRPr sz="1600"/>
            </a:lvl7pPr>
            <a:lvl8pPr marL="3200504" indent="0" algn="ctr">
              <a:buNone/>
              <a:defRPr sz="1600"/>
            </a:lvl8pPr>
            <a:lvl9pPr marL="365771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4888A0-4A6A-4A63-BB20-B02BF57CF0C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28328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88A0-4A6A-4A63-BB20-B02BF57CF0C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29848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88A0-4A6A-4A63-BB20-B02BF57CF0C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70764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9239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578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304800" y="2286000"/>
            <a:ext cx="1872000" cy="1404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2921983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406400" y="2245291"/>
            <a:ext cx="1828800" cy="13716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03667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251013" y="2382452"/>
            <a:ext cx="1484655" cy="1097280"/>
          </a:xfrm>
          <a:prstGeom prst="rect">
            <a:avLst/>
          </a:prstGeom>
        </p:spPr>
      </p:pic>
    </p:spTree>
    <p:extLst>
      <p:ext uri="{BB962C8B-B14F-4D97-AF65-F5344CB8AC3E}">
        <p14:creationId xmlns:p14="http://schemas.microsoft.com/office/powerpoint/2010/main" val="423708486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88A0-4A6A-4A63-BB20-B02BF57CF0C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160830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5" indent="0">
              <a:buNone/>
              <a:defRPr sz="2000">
                <a:solidFill>
                  <a:schemeClr val="tx1">
                    <a:tint val="75000"/>
                  </a:schemeClr>
                </a:solidFill>
              </a:defRPr>
            </a:lvl2pPr>
            <a:lvl3pPr marL="914429" indent="0">
              <a:buNone/>
              <a:defRPr sz="1800">
                <a:solidFill>
                  <a:schemeClr val="tx1">
                    <a:tint val="75000"/>
                  </a:schemeClr>
                </a:solidFill>
              </a:defRPr>
            </a:lvl3pPr>
            <a:lvl4pPr marL="1371644" indent="0">
              <a:buNone/>
              <a:defRPr sz="1600">
                <a:solidFill>
                  <a:schemeClr val="tx1">
                    <a:tint val="75000"/>
                  </a:schemeClr>
                </a:solidFill>
              </a:defRPr>
            </a:lvl4pPr>
            <a:lvl5pPr marL="1828860" indent="0">
              <a:buNone/>
              <a:defRPr sz="1600">
                <a:solidFill>
                  <a:schemeClr val="tx1">
                    <a:tint val="75000"/>
                  </a:schemeClr>
                </a:solidFill>
              </a:defRPr>
            </a:lvl5pPr>
            <a:lvl6pPr marL="2286075" indent="0">
              <a:buNone/>
              <a:defRPr sz="1600">
                <a:solidFill>
                  <a:schemeClr val="tx1">
                    <a:tint val="75000"/>
                  </a:schemeClr>
                </a:solidFill>
              </a:defRPr>
            </a:lvl6pPr>
            <a:lvl7pPr marL="2743289" indent="0">
              <a:buNone/>
              <a:defRPr sz="1600">
                <a:solidFill>
                  <a:schemeClr val="tx1">
                    <a:tint val="75000"/>
                  </a:schemeClr>
                </a:solidFill>
              </a:defRPr>
            </a:lvl7pPr>
            <a:lvl8pPr marL="3200504" indent="0">
              <a:buNone/>
              <a:defRPr sz="1600">
                <a:solidFill>
                  <a:schemeClr val="tx1">
                    <a:tint val="75000"/>
                  </a:schemeClr>
                </a:solidFill>
              </a:defRPr>
            </a:lvl8pPr>
            <a:lvl9pPr marL="365771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888A0-4A6A-4A63-BB20-B02BF57CF0C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91898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4888A0-4A6A-4A63-BB20-B02BF57CF0C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236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215" indent="0">
              <a:buNone/>
              <a:defRPr sz="2000" b="1"/>
            </a:lvl2pPr>
            <a:lvl3pPr marL="914429" indent="0">
              <a:buNone/>
              <a:defRPr sz="1800" b="1"/>
            </a:lvl3pPr>
            <a:lvl4pPr marL="1371644" indent="0">
              <a:buNone/>
              <a:defRPr sz="1600" b="1"/>
            </a:lvl4pPr>
            <a:lvl5pPr marL="1828860" indent="0">
              <a:buNone/>
              <a:defRPr sz="1600" b="1"/>
            </a:lvl5pPr>
            <a:lvl6pPr marL="2286075" indent="0">
              <a:buNone/>
              <a:defRPr sz="1600" b="1"/>
            </a:lvl6pPr>
            <a:lvl7pPr marL="2743289" indent="0">
              <a:buNone/>
              <a:defRPr sz="1600" b="1"/>
            </a:lvl7pPr>
            <a:lvl8pPr marL="3200504" indent="0">
              <a:buNone/>
              <a:defRPr sz="1600" b="1"/>
            </a:lvl8pPr>
            <a:lvl9pPr marL="365771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215" indent="0">
              <a:buNone/>
              <a:defRPr sz="2000" b="1"/>
            </a:lvl2pPr>
            <a:lvl3pPr marL="914429" indent="0">
              <a:buNone/>
              <a:defRPr sz="1800" b="1"/>
            </a:lvl3pPr>
            <a:lvl4pPr marL="1371644" indent="0">
              <a:buNone/>
              <a:defRPr sz="1600" b="1"/>
            </a:lvl4pPr>
            <a:lvl5pPr marL="1828860" indent="0">
              <a:buNone/>
              <a:defRPr sz="1600" b="1"/>
            </a:lvl5pPr>
            <a:lvl6pPr marL="2286075" indent="0">
              <a:buNone/>
              <a:defRPr sz="1600" b="1"/>
            </a:lvl6pPr>
            <a:lvl7pPr marL="2743289" indent="0">
              <a:buNone/>
              <a:defRPr sz="1600" b="1"/>
            </a:lvl7pPr>
            <a:lvl8pPr marL="3200504" indent="0">
              <a:buNone/>
              <a:defRPr sz="1600" b="1"/>
            </a:lvl8pPr>
            <a:lvl9pPr marL="36577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4888A0-4A6A-4A63-BB20-B02BF57CF0C8}"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240355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888A0-4A6A-4A63-BB20-B02BF57CF0C8}"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14040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88A0-4A6A-4A63-BB20-B02BF57CF0C8}"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204319763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5" indent="0">
              <a:buNone/>
              <a:defRPr sz="1400"/>
            </a:lvl2pPr>
            <a:lvl3pPr marL="914429" indent="0">
              <a:buNone/>
              <a:defRPr sz="1200"/>
            </a:lvl3pPr>
            <a:lvl4pPr marL="1371644" indent="0">
              <a:buNone/>
              <a:defRPr sz="1000"/>
            </a:lvl4pPr>
            <a:lvl5pPr marL="1828860" indent="0">
              <a:buNone/>
              <a:defRPr sz="1000"/>
            </a:lvl5pPr>
            <a:lvl6pPr marL="2286075" indent="0">
              <a:buNone/>
              <a:defRPr sz="1000"/>
            </a:lvl6pPr>
            <a:lvl7pPr marL="2743289" indent="0">
              <a:buNone/>
              <a:defRPr sz="1000"/>
            </a:lvl7pPr>
            <a:lvl8pPr marL="3200504" indent="0">
              <a:buNone/>
              <a:defRPr sz="1000"/>
            </a:lvl8pPr>
            <a:lvl9pPr marL="365771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4888A0-4A6A-4A63-BB20-B02BF57CF0C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15079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3200"/>
            </a:lvl1pPr>
            <a:lvl2pPr marL="457215" indent="0">
              <a:buNone/>
              <a:defRPr sz="2800"/>
            </a:lvl2pPr>
            <a:lvl3pPr marL="914429" indent="0">
              <a:buNone/>
              <a:defRPr sz="2400"/>
            </a:lvl3pPr>
            <a:lvl4pPr marL="1371644" indent="0">
              <a:buNone/>
              <a:defRPr sz="2000"/>
            </a:lvl4pPr>
            <a:lvl5pPr marL="1828860" indent="0">
              <a:buNone/>
              <a:defRPr sz="2000"/>
            </a:lvl5pPr>
            <a:lvl6pPr marL="2286075" indent="0">
              <a:buNone/>
              <a:defRPr sz="2000"/>
            </a:lvl6pPr>
            <a:lvl7pPr marL="2743289" indent="0">
              <a:buNone/>
              <a:defRPr sz="2000"/>
            </a:lvl7pPr>
            <a:lvl8pPr marL="3200504" indent="0">
              <a:buNone/>
              <a:defRPr sz="2000"/>
            </a:lvl8pPr>
            <a:lvl9pPr marL="365771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5" indent="0">
              <a:buNone/>
              <a:defRPr sz="1400"/>
            </a:lvl2pPr>
            <a:lvl3pPr marL="914429" indent="0">
              <a:buNone/>
              <a:defRPr sz="1200"/>
            </a:lvl3pPr>
            <a:lvl4pPr marL="1371644" indent="0">
              <a:buNone/>
              <a:defRPr sz="1000"/>
            </a:lvl4pPr>
            <a:lvl5pPr marL="1828860" indent="0">
              <a:buNone/>
              <a:defRPr sz="1000"/>
            </a:lvl5pPr>
            <a:lvl6pPr marL="2286075" indent="0">
              <a:buNone/>
              <a:defRPr sz="1000"/>
            </a:lvl6pPr>
            <a:lvl7pPr marL="2743289" indent="0">
              <a:buNone/>
              <a:defRPr sz="1000"/>
            </a:lvl7pPr>
            <a:lvl8pPr marL="3200504" indent="0">
              <a:buNone/>
              <a:defRPr sz="1000"/>
            </a:lvl8pPr>
            <a:lvl9pPr marL="365771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4888A0-4A6A-4A63-BB20-B02BF57CF0C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13183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938945A0-1DD5-0596-10B8-E1B654870DB0}"/>
              </a:ext>
            </a:extLst>
          </p:cNvPr>
          <p:cNvSpPr txBox="1"/>
          <p:nvPr userDrawn="1"/>
        </p:nvSpPr>
        <p:spPr>
          <a:xfrm>
            <a:off x="0" y="-804563"/>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88A0-4A6A-4A63-BB20-B02BF57CF0C8}" type="datetimeFigureOut">
              <a:rPr lang="en-US" smtClean="0"/>
              <a:pPr/>
              <a:t>9/26/2025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97FC3-16F9-4CF9-855C-3A0BD05F06F7}" type="slidenum">
              <a:rPr lang="en-US" smtClean="0"/>
              <a:pPr/>
              <a:t>‹#›</a:t>
            </a:fld>
            <a:endParaRPr lang="en-US"/>
          </a:p>
        </p:txBody>
      </p:sp>
    </p:spTree>
    <p:extLst>
      <p:ext uri="{BB962C8B-B14F-4D97-AF65-F5344CB8AC3E}">
        <p14:creationId xmlns:p14="http://schemas.microsoft.com/office/powerpoint/2010/main" val="43284035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15" r:id="rId12"/>
    <p:sldLayoutId id="2147484016" r:id="rId13"/>
    <p:sldLayoutId id="2147484017" r:id="rId14"/>
    <p:sldLayoutId id="2147484018" r:id="rId15"/>
    <p:sldLayoutId id="2147484019" r:id="rId16"/>
  </p:sldLayoutIdLst>
  <p:transition spd="slow">
    <p:fade/>
  </p:transition>
  <p:txStyles>
    <p:titleStyle>
      <a:lvl1pPr algn="l" defTabSz="9144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3" indent="-228608" algn="l" defTabSz="9144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7" indent="-228608" algn="l" defTabSz="9144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2"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7"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1"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6"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2"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7" indent="-228608" algn="l" defTabSz="9144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9" rtl="0" eaLnBrk="1" latinLnBrk="0" hangingPunct="1">
        <a:defRPr sz="1800" kern="1200">
          <a:solidFill>
            <a:schemeClr val="tx1"/>
          </a:solidFill>
          <a:latin typeface="+mn-lt"/>
          <a:ea typeface="+mn-ea"/>
          <a:cs typeface="+mn-cs"/>
        </a:defRPr>
      </a:lvl1pPr>
      <a:lvl2pPr marL="457215" algn="l" defTabSz="914429" rtl="0" eaLnBrk="1" latinLnBrk="0" hangingPunct="1">
        <a:defRPr sz="1800" kern="1200">
          <a:solidFill>
            <a:schemeClr val="tx1"/>
          </a:solidFill>
          <a:latin typeface="+mn-lt"/>
          <a:ea typeface="+mn-ea"/>
          <a:cs typeface="+mn-cs"/>
        </a:defRPr>
      </a:lvl2pPr>
      <a:lvl3pPr marL="914429" algn="l" defTabSz="914429" rtl="0" eaLnBrk="1" latinLnBrk="0" hangingPunct="1">
        <a:defRPr sz="1800" kern="1200">
          <a:solidFill>
            <a:schemeClr val="tx1"/>
          </a:solidFill>
          <a:latin typeface="+mn-lt"/>
          <a:ea typeface="+mn-ea"/>
          <a:cs typeface="+mn-cs"/>
        </a:defRPr>
      </a:lvl3pPr>
      <a:lvl4pPr marL="1371644" algn="l" defTabSz="914429" rtl="0" eaLnBrk="1" latinLnBrk="0" hangingPunct="1">
        <a:defRPr sz="1800" kern="1200">
          <a:solidFill>
            <a:schemeClr val="tx1"/>
          </a:solidFill>
          <a:latin typeface="+mn-lt"/>
          <a:ea typeface="+mn-ea"/>
          <a:cs typeface="+mn-cs"/>
        </a:defRPr>
      </a:lvl4pPr>
      <a:lvl5pPr marL="1828860" algn="l" defTabSz="914429" rtl="0" eaLnBrk="1" latinLnBrk="0" hangingPunct="1">
        <a:defRPr sz="1800" kern="1200">
          <a:solidFill>
            <a:schemeClr val="tx1"/>
          </a:solidFill>
          <a:latin typeface="+mn-lt"/>
          <a:ea typeface="+mn-ea"/>
          <a:cs typeface="+mn-cs"/>
        </a:defRPr>
      </a:lvl5pPr>
      <a:lvl6pPr marL="2286075" algn="l" defTabSz="914429" rtl="0" eaLnBrk="1" latinLnBrk="0" hangingPunct="1">
        <a:defRPr sz="1800" kern="1200">
          <a:solidFill>
            <a:schemeClr val="tx1"/>
          </a:solidFill>
          <a:latin typeface="+mn-lt"/>
          <a:ea typeface="+mn-ea"/>
          <a:cs typeface="+mn-cs"/>
        </a:defRPr>
      </a:lvl6pPr>
      <a:lvl7pPr marL="2743289" algn="l" defTabSz="914429" rtl="0" eaLnBrk="1" latinLnBrk="0" hangingPunct="1">
        <a:defRPr sz="1800" kern="1200">
          <a:solidFill>
            <a:schemeClr val="tx1"/>
          </a:solidFill>
          <a:latin typeface="+mn-lt"/>
          <a:ea typeface="+mn-ea"/>
          <a:cs typeface="+mn-cs"/>
        </a:defRPr>
      </a:lvl7pPr>
      <a:lvl8pPr marL="3200504" algn="l" defTabSz="914429" rtl="0" eaLnBrk="1" latinLnBrk="0" hangingPunct="1">
        <a:defRPr sz="1800" kern="1200">
          <a:solidFill>
            <a:schemeClr val="tx1"/>
          </a:solidFill>
          <a:latin typeface="+mn-lt"/>
          <a:ea typeface="+mn-ea"/>
          <a:cs typeface="+mn-cs"/>
        </a:defRPr>
      </a:lvl8pPr>
      <a:lvl9pPr marL="3657719" algn="l" defTabSz="9144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362200"/>
            <a:ext cx="8686800" cy="1323439"/>
          </a:xfrm>
          <a:prstGeom prst="rect">
            <a:avLst/>
          </a:prstGeom>
          <a:noFill/>
        </p:spPr>
        <p:txBody>
          <a:bodyPr wrap="square" rtlCol="0">
            <a:spAutoFit/>
          </a:bodyPr>
          <a:lstStyle/>
          <a:p>
            <a:pPr algn="ctr"/>
            <a:r>
              <a:rPr lang="en-US"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Arial" pitchFamily="34" charset="0"/>
                <a:cs typeface="Arial" pitchFamily="34" charset="0"/>
              </a:rPr>
              <a:t>Chủ đề 10: VIRUS</a:t>
            </a:r>
            <a:endParaRPr lang="vi-VN"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6539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B0F783-038A-CB4B-85B0-1BD708D348C2}"/>
              </a:ext>
            </a:extLst>
          </p:cNvPr>
          <p:cNvSpPr txBox="1"/>
          <p:nvPr/>
        </p:nvSpPr>
        <p:spPr>
          <a:xfrm>
            <a:off x="4191001" y="2696204"/>
            <a:ext cx="2647858" cy="473976"/>
          </a:xfrm>
          <a:prstGeom prst="rect">
            <a:avLst/>
          </a:prstGeom>
          <a:noFill/>
        </p:spPr>
        <p:txBody>
          <a:bodyPr wrap="square" rtlCol="0" anchor="ctr">
            <a:spAutoFit/>
          </a:bodyPr>
          <a:lstStyle/>
          <a:p>
            <a:pPr algn="ctr">
              <a:lnSpc>
                <a:spcPct val="110000"/>
              </a:lnSpc>
            </a:pPr>
            <a:r>
              <a:rPr lang="en-US" sz="2400" b="1">
                <a:solidFill>
                  <a:srgbClr val="FFFF00"/>
                </a:solidFill>
                <a:latin typeface="#9Slide02 Tieu de rat dai 01" panose="02000000000000000000" pitchFamily="2" charset="0"/>
                <a:ea typeface="#9Slide02 Tieu de rat dai 01" panose="02000000000000000000" pitchFamily="2" charset="0"/>
              </a:rPr>
              <a:t>II. </a:t>
            </a:r>
            <a:r>
              <a:rPr lang="vi-VN" sz="2400" b="1">
                <a:solidFill>
                  <a:srgbClr val="FFFF00"/>
                </a:solidFill>
                <a:latin typeface="#9Slide02 Tieu de rat dai 01" panose="02000000000000000000" pitchFamily="2" charset="0"/>
                <a:ea typeface="#9Slide02 Tieu de rat dai 01" panose="02000000000000000000" pitchFamily="2" charset="0"/>
              </a:rPr>
              <a:t>CẤU </a:t>
            </a:r>
            <a:r>
              <a:rPr lang="vi-VN" sz="2400" b="1" dirty="0">
                <a:solidFill>
                  <a:srgbClr val="FFFF00"/>
                </a:solidFill>
                <a:latin typeface="#9Slide02 Tieu de rat dai 01" panose="02000000000000000000" pitchFamily="2" charset="0"/>
                <a:ea typeface="#9Slide02 Tieu de rat dai 01" panose="02000000000000000000" pitchFamily="2" charset="0"/>
              </a:rPr>
              <a:t>TẠO VIRUS </a:t>
            </a:r>
          </a:p>
        </p:txBody>
      </p:sp>
      <p:sp>
        <p:nvSpPr>
          <p:cNvPr id="5" name="AutoShape 8">
            <a:extLst>
              <a:ext uri="{FF2B5EF4-FFF2-40B4-BE49-F238E27FC236}">
                <a16:creationId xmlns:a16="http://schemas.microsoft.com/office/drawing/2014/main" id="{35EF7217-7E29-4143-9B14-2BF416A2D5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sz="1901"/>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73" b="89968" l="48667" r="94750"/>
                    </a14:imgEffect>
                  </a14:imgLayer>
                </a14:imgProps>
              </a:ext>
              <a:ext uri="{28A0092B-C50C-407E-A947-70E740481C1C}">
                <a14:useLocalDpi xmlns:a14="http://schemas.microsoft.com/office/drawing/2010/main" val="0"/>
              </a:ext>
            </a:extLst>
          </a:blip>
          <a:srcRect l="48333"/>
          <a:stretch/>
        </p:blipFill>
        <p:spPr>
          <a:xfrm>
            <a:off x="3048003" y="2239431"/>
            <a:ext cx="1369849" cy="1387524"/>
          </a:xfrm>
          <a:prstGeom prst="rect">
            <a:avLst/>
          </a:prstGeom>
        </p:spPr>
      </p:pic>
    </p:spTree>
    <p:extLst>
      <p:ext uri="{BB962C8B-B14F-4D97-AF65-F5344CB8AC3E}">
        <p14:creationId xmlns:p14="http://schemas.microsoft.com/office/powerpoint/2010/main" val="36214500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31371" y="3978007"/>
            <a:ext cx="3226229" cy="135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80000"/>
              </a:lnSpc>
              <a:buNone/>
            </a:pPr>
            <a:r>
              <a:rPr lang="en-US">
                <a:solidFill>
                  <a:schemeClr val="bg1"/>
                </a:solidFill>
              </a:rPr>
              <a:t>Hình 21. 2 Các thành phần cấu tạo của virus</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885997" y="3658052"/>
            <a:ext cx="7296811" cy="319994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D540B14-8B2C-4FFA-BD30-9E53A475F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4301"/>
            <a:ext cx="8164994" cy="3543751"/>
          </a:xfrm>
          <a:prstGeom prst="rect">
            <a:avLst/>
          </a:prstGeom>
        </p:spPr>
      </p:pic>
    </p:spTree>
    <p:extLst>
      <p:ext uri="{BB962C8B-B14F-4D97-AF65-F5344CB8AC3E}">
        <p14:creationId xmlns:p14="http://schemas.microsoft.com/office/powerpoint/2010/main" val="2966610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615948" y="2948954"/>
          <a:ext cx="6144683" cy="3988689"/>
        </p:xfrm>
        <a:graphic>
          <a:graphicData uri="http://schemas.openxmlformats.org/drawingml/2006/table">
            <a:tbl>
              <a:tblPr firstRow="1" firstCol="1" bandRow="1"/>
              <a:tblGrid>
                <a:gridCol w="2880320">
                  <a:extLst>
                    <a:ext uri="{9D8B030D-6E8A-4147-A177-3AD203B41FA5}">
                      <a16:colId xmlns:a16="http://schemas.microsoft.com/office/drawing/2014/main" val="20000"/>
                    </a:ext>
                  </a:extLst>
                </a:gridCol>
                <a:gridCol w="3264363">
                  <a:extLst>
                    <a:ext uri="{9D8B030D-6E8A-4147-A177-3AD203B41FA5}">
                      <a16:colId xmlns:a16="http://schemas.microsoft.com/office/drawing/2014/main" val="20001"/>
                    </a:ext>
                  </a:extLst>
                </a:gridCol>
              </a:tblGrid>
              <a:tr h="17910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Bef>
                          <a:spcPts val="600"/>
                        </a:spcBef>
                        <a:spcAft>
                          <a:spcPts val="0"/>
                        </a:spcAft>
                      </a:pPr>
                      <a:r>
                        <a:rPr lang="en-US" sz="3500">
                          <a:solidFill>
                            <a:srgbClr val="000000"/>
                          </a:solidFill>
                          <a:effectLst/>
                          <a:latin typeface="Times New Roman"/>
                          <a:ea typeface="Calibri"/>
                        </a:rPr>
                        <a:t>Thành phần cấu</a:t>
                      </a:r>
                      <a:r>
                        <a:rPr lang="en-US" sz="3500" baseline="0">
                          <a:solidFill>
                            <a:srgbClr val="000000"/>
                          </a:solidFill>
                          <a:effectLst/>
                          <a:latin typeface="Times New Roman"/>
                          <a:ea typeface="Calibri"/>
                        </a:rPr>
                        <a:t> tạo virus</a:t>
                      </a:r>
                      <a:endParaRPr lang="vi-VN" sz="35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EA5F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Bef>
                          <a:spcPts val="600"/>
                        </a:spcBef>
                        <a:spcAft>
                          <a:spcPts val="0"/>
                        </a:spcAft>
                      </a:pPr>
                      <a:r>
                        <a:rPr lang="en-US" sz="3500">
                          <a:solidFill>
                            <a:srgbClr val="000000"/>
                          </a:solidFill>
                          <a:effectLst/>
                          <a:latin typeface="Times New Roman"/>
                          <a:ea typeface="Calibri"/>
                        </a:rPr>
                        <a:t>Chức</a:t>
                      </a:r>
                      <a:r>
                        <a:rPr lang="en-US" sz="3500" baseline="0">
                          <a:solidFill>
                            <a:srgbClr val="000000"/>
                          </a:solidFill>
                          <a:effectLst/>
                          <a:latin typeface="Times New Roman"/>
                          <a:ea typeface="Calibri"/>
                        </a:rPr>
                        <a:t> năng</a:t>
                      </a:r>
                      <a:endParaRPr lang="vi-VN" sz="35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EA5F2">
                        <a:lumMod val="20000"/>
                        <a:lumOff val="80000"/>
                      </a:srgbClr>
                    </a:solidFill>
                  </a:tcPr>
                </a:tc>
                <a:extLst>
                  <a:ext uri="{0D108BD9-81ED-4DB2-BD59-A6C34878D82A}">
                    <a16:rowId xmlns:a16="http://schemas.microsoft.com/office/drawing/2014/main" val="10000"/>
                  </a:ext>
                </a:extLst>
              </a:tr>
              <a:tr h="7325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p>
                    <a:p>
                      <a:pPr algn="just">
                        <a:lnSpc>
                          <a:spcPct val="115000"/>
                        </a:lnSpc>
                        <a:spcBef>
                          <a:spcPts val="600"/>
                        </a:spcBef>
                        <a:spcAft>
                          <a:spcPts val="0"/>
                        </a:spcAft>
                      </a:pP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1"/>
                  </a:ext>
                </a:extLst>
              </a:tr>
              <a:tr h="7325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p>
                    <a:p>
                      <a:pPr algn="just">
                        <a:lnSpc>
                          <a:spcPct val="115000"/>
                        </a:lnSpc>
                        <a:spcBef>
                          <a:spcPts val="600"/>
                        </a:spcBef>
                        <a:spcAft>
                          <a:spcPts val="0"/>
                        </a:spcAft>
                      </a:pP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2"/>
                  </a:ext>
                </a:extLst>
              </a:tr>
              <a:tr h="7325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p>
                    <a:p>
                      <a:pPr algn="just">
                        <a:lnSpc>
                          <a:spcPct val="115000"/>
                        </a:lnSpc>
                        <a:spcBef>
                          <a:spcPts val="600"/>
                        </a:spcBef>
                        <a:spcAft>
                          <a:spcPts val="0"/>
                        </a:spcAft>
                      </a:pP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700">
                          <a:solidFill>
                            <a:srgbClr val="000000"/>
                          </a:solidFill>
                          <a:effectLst/>
                          <a:latin typeface="Times New Roman"/>
                          <a:ea typeface="Calibri"/>
                        </a:rPr>
                        <a:t> </a:t>
                      </a:r>
                      <a:endParaRPr lang="vi-VN" sz="19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3"/>
                  </a:ext>
                </a:extLst>
              </a:tr>
            </a:tbl>
          </a:graphicData>
        </a:graphic>
      </p:graphicFrame>
      <p:sp>
        <p:nvSpPr>
          <p:cNvPr id="7" name="Rounded Rectangular Callout 6"/>
          <p:cNvSpPr/>
          <p:nvPr/>
        </p:nvSpPr>
        <p:spPr>
          <a:xfrm>
            <a:off x="337933" y="164642"/>
            <a:ext cx="5088565" cy="2784309"/>
          </a:xfrm>
          <a:prstGeom prst="wedgeRoundRectCallou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30000"/>
              </a:lnSpc>
              <a:spcBef>
                <a:spcPct val="0"/>
              </a:spcBef>
              <a:spcAft>
                <a:spcPts val="400"/>
              </a:spcAft>
            </a:pPr>
            <a:r>
              <a:rPr lang="en-US" sz="3467">
                <a:solidFill>
                  <a:srgbClr val="002060"/>
                </a:solidFill>
                <a:latin typeface="Arial" pitchFamily="34" charset="0"/>
                <a:cs typeface="Arial" pitchFamily="34" charset="0"/>
              </a:rPr>
              <a:t>Quan sát hình cấu tạo của virus và hoạt động nhóm hoàn thành phiếu học tập số 1</a:t>
            </a:r>
          </a:p>
        </p:txBody>
      </p:sp>
      <p:sp>
        <p:nvSpPr>
          <p:cNvPr id="8" name="Text Box 8"/>
          <p:cNvSpPr txBox="1">
            <a:spLocks noChangeArrowheads="1"/>
          </p:cNvSpPr>
          <p:nvPr/>
        </p:nvSpPr>
        <p:spPr bwMode="auto">
          <a:xfrm>
            <a:off x="5903979" y="1768648"/>
            <a:ext cx="54726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sz="3200" b="1">
                <a:solidFill>
                  <a:schemeClr val="bg1"/>
                </a:solidFill>
                <a:latin typeface="Arial" charset="0"/>
              </a:rPr>
              <a:t>I. PHIẾU HỌC TẬP SỐ 1</a:t>
            </a:r>
          </a:p>
        </p:txBody>
      </p:sp>
      <p:pic>
        <p:nvPicPr>
          <p:cNvPr id="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044" y="140247"/>
            <a:ext cx="4732683" cy="1447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4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10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37889242"/>
              </p:ext>
            </p:extLst>
          </p:nvPr>
        </p:nvGraphicFramePr>
        <p:xfrm>
          <a:off x="680194" y="1219200"/>
          <a:ext cx="10515600" cy="5317276"/>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4219">
                <a:tc>
                  <a:txBody>
                    <a:bodyPr/>
                    <a:lstStyle/>
                    <a:p>
                      <a:r>
                        <a:rPr lang="en-US" sz="2000" i="0">
                          <a:solidFill>
                            <a:schemeClr val="tx1"/>
                          </a:solidFill>
                          <a:latin typeface="Times New Roman" pitchFamily="18" charset="0"/>
                          <a:cs typeface="Times New Roman" pitchFamily="18" charset="0"/>
                        </a:rPr>
                        <a:t>Các</a:t>
                      </a:r>
                      <a:r>
                        <a:rPr lang="en-US" sz="2000" i="0" baseline="0">
                          <a:solidFill>
                            <a:schemeClr val="tx1"/>
                          </a:solidFill>
                          <a:latin typeface="Times New Roman" pitchFamily="18" charset="0"/>
                          <a:cs typeface="Times New Roman" pitchFamily="18" charset="0"/>
                        </a:rPr>
                        <a:t> thành phần cấu tạo virus</a:t>
                      </a:r>
                      <a:endParaRPr lang="en-US" sz="2000" i="0">
                        <a:latin typeface="Times New Roman" pitchFamily="18" charset="0"/>
                        <a:cs typeface="Times New Roman"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r>
                        <a:rPr lang="en-US" sz="1900">
                          <a:solidFill>
                            <a:schemeClr val="tx1"/>
                          </a:solidFill>
                          <a:latin typeface="Times New Roman" panose="02020603050405020304" pitchFamily="18" charset="0"/>
                          <a:cs typeface="Times New Roman" panose="02020603050405020304" pitchFamily="18" charset="0"/>
                        </a:rPr>
                        <a:t>Chức</a:t>
                      </a:r>
                      <a:r>
                        <a:rPr lang="en-US" sz="1900" baseline="0">
                          <a:solidFill>
                            <a:schemeClr val="tx1"/>
                          </a:solidFill>
                          <a:latin typeface="Times New Roman" panose="02020603050405020304" pitchFamily="18" charset="0"/>
                          <a:cs typeface="Times New Roman" panose="02020603050405020304" pitchFamily="18" charset="0"/>
                        </a:rPr>
                        <a:t> năng</a:t>
                      </a:r>
                      <a:endParaRPr lang="en-US" sz="1900">
                        <a:solidFill>
                          <a:schemeClr val="tx1"/>
                        </a:solidFill>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02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i="0">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endParaRPr lang="en-US" sz="2300">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387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i="0">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endParaRPr lang="en-US" sz="2300" b="0">
                        <a:solidFill>
                          <a:schemeClr val="tx1"/>
                        </a:solidFill>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381712">
                <a:tc>
                  <a:txBody>
                    <a:bodyPr/>
                    <a:lstStyle/>
                    <a:p>
                      <a:pPr>
                        <a:lnSpc>
                          <a:spcPct val="80000"/>
                        </a:lnSpc>
                      </a:pPr>
                      <a:endParaRPr lang="en-US" sz="2400" i="0">
                        <a:latin typeface="Times New Roman" pitchFamily="18" charset="0"/>
                        <a:cs typeface="Times New Roman"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endParaRPr lang="en-US" sz="1900">
                        <a:latin typeface="Times New Roman" panose="02020603050405020304" pitchFamily="18" charset="0"/>
                        <a:cs typeface="Times New Roman" panose="02020603050405020304" pitchFamily="18" charset="0"/>
                      </a:endParaRPr>
                    </a:p>
                  </a:txBody>
                  <a:tcPr marL="121920" marR="121920" marT="45711" marB="45711">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38DEC000-B9D8-400F-A3B2-5A447FD37F61}"/>
              </a:ext>
            </a:extLst>
          </p:cNvPr>
          <p:cNvSpPr/>
          <p:nvPr/>
        </p:nvSpPr>
        <p:spPr>
          <a:xfrm>
            <a:off x="838202" y="1925918"/>
            <a:ext cx="5375702" cy="400110"/>
          </a:xfrm>
          <a:prstGeom prst="rect">
            <a:avLst/>
          </a:prstGeom>
        </p:spPr>
        <p:txBody>
          <a:bodyPr wrap="none">
            <a:spAutoFit/>
          </a:bodyPr>
          <a:lstStyle/>
          <a:p>
            <a:pPr defTabSz="914429">
              <a:defRPr/>
            </a:pPr>
            <a:r>
              <a:rPr lang="en-US" sz="2000">
                <a:solidFill>
                  <a:srgbClr val="FF0066"/>
                </a:solidFill>
                <a:latin typeface="Times New Roman" panose="02020603050405020304" pitchFamily="18" charset="0"/>
                <a:cs typeface="Times New Roman" panose="02020603050405020304" pitchFamily="18" charset="0"/>
              </a:rPr>
              <a:t>1. </a:t>
            </a:r>
            <a:r>
              <a:rPr lang="en-US" sz="2000">
                <a:latin typeface="Times New Roman" panose="02020603050405020304" pitchFamily="18" charset="0"/>
                <a:cs typeface="Times New Roman" panose="02020603050405020304" pitchFamily="18" charset="0"/>
              </a:rPr>
              <a:t>Hệ gen: ( lõi nucleic acid): 1 DNA hoặc 1 RNA </a:t>
            </a:r>
          </a:p>
        </p:txBody>
      </p:sp>
      <p:sp>
        <p:nvSpPr>
          <p:cNvPr id="3" name="Rectangle 2">
            <a:extLst>
              <a:ext uri="{FF2B5EF4-FFF2-40B4-BE49-F238E27FC236}">
                <a16:creationId xmlns:a16="http://schemas.microsoft.com/office/drawing/2014/main" id="{9E782A6A-9AF6-4B26-A15A-4455EFB70FFE}"/>
              </a:ext>
            </a:extLst>
          </p:cNvPr>
          <p:cNvSpPr/>
          <p:nvPr/>
        </p:nvSpPr>
        <p:spPr>
          <a:xfrm>
            <a:off x="7518602" y="1792394"/>
            <a:ext cx="3677192" cy="707886"/>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Quyết định mọi đặc điểm của virus</a:t>
            </a:r>
          </a:p>
        </p:txBody>
      </p:sp>
      <p:sp>
        <p:nvSpPr>
          <p:cNvPr id="4" name="Rectangle 3">
            <a:extLst>
              <a:ext uri="{FF2B5EF4-FFF2-40B4-BE49-F238E27FC236}">
                <a16:creationId xmlns:a16="http://schemas.microsoft.com/office/drawing/2014/main" id="{CB52BE1C-4E63-436A-836B-16D065B76975}"/>
              </a:ext>
            </a:extLst>
          </p:cNvPr>
          <p:cNvSpPr/>
          <p:nvPr/>
        </p:nvSpPr>
        <p:spPr>
          <a:xfrm>
            <a:off x="859840" y="2792236"/>
            <a:ext cx="6461226" cy="400110"/>
          </a:xfrm>
          <a:prstGeom prst="rect">
            <a:avLst/>
          </a:prstGeom>
        </p:spPr>
        <p:txBody>
          <a:bodyPr wrap="square">
            <a:spAutoFit/>
          </a:bodyPr>
          <a:lstStyle/>
          <a:p>
            <a:pPr defTabSz="914429">
              <a:defRPr/>
            </a:pPr>
            <a:r>
              <a:rPr lang="en-US" sz="2000">
                <a:solidFill>
                  <a:srgbClr val="FF0066"/>
                </a:solidFill>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.Vỏ capsid: Cấu tạo từ các đơn vị protein gọi là capsome.</a:t>
            </a:r>
          </a:p>
        </p:txBody>
      </p:sp>
      <p:sp>
        <p:nvSpPr>
          <p:cNvPr id="5" name="Rectangle 4">
            <a:extLst>
              <a:ext uri="{FF2B5EF4-FFF2-40B4-BE49-F238E27FC236}">
                <a16:creationId xmlns:a16="http://schemas.microsoft.com/office/drawing/2014/main" id="{ADFD5C87-4B8D-4469-82CB-D1C6FC839E4C}"/>
              </a:ext>
            </a:extLst>
          </p:cNvPr>
          <p:cNvSpPr/>
          <p:nvPr/>
        </p:nvSpPr>
        <p:spPr>
          <a:xfrm>
            <a:off x="7332443" y="2828836"/>
            <a:ext cx="4049510" cy="1015663"/>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Bảo vệ  </a:t>
            </a:r>
          </a:p>
          <a:p>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ea typeface="#9Slide02 Tieu de rat dai 01" panose="020B0604020202020204" charset="0"/>
                <a:cs typeface="Times New Roman" panose="02020603050405020304" pitchFamily="18" charset="0"/>
              </a:rPr>
              <a:t>là thụ thể cho virus bám dính lên bề mặt tế bào chủ</a:t>
            </a:r>
            <a:endParaRPr lang="en-US" sz="20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0D575-0E03-4C58-A80D-8CBA128C10AF}"/>
              </a:ext>
            </a:extLst>
          </p:cNvPr>
          <p:cNvSpPr/>
          <p:nvPr/>
        </p:nvSpPr>
        <p:spPr>
          <a:xfrm>
            <a:off x="993774" y="4465794"/>
            <a:ext cx="6096000" cy="830997"/>
          </a:xfrm>
          <a:prstGeom prst="rect">
            <a:avLst/>
          </a:prstGeom>
        </p:spPr>
        <p:txBody>
          <a:bodyPr>
            <a:spAutoFit/>
          </a:bodyPr>
          <a:lstStyle/>
          <a:p>
            <a:pPr>
              <a:lnSpc>
                <a:spcPct val="80000"/>
              </a:lnSpc>
            </a:pPr>
            <a:r>
              <a:rPr lang="en-US" sz="2000">
                <a:solidFill>
                  <a:srgbClr val="0C0CF4"/>
                </a:solidFill>
                <a:latin typeface="Times New Roman" pitchFamily="18" charset="0"/>
                <a:cs typeface="Times New Roman" pitchFamily="18" charset="0"/>
              </a:rPr>
              <a:t>Một số virus có thêm vỏ ngoài</a:t>
            </a:r>
            <a:r>
              <a:rPr lang="en-US" sz="2000">
                <a:latin typeface="Times New Roman" pitchFamily="18" charset="0"/>
                <a:cs typeface="Times New Roman" pitchFamily="18" charset="0"/>
              </a:rPr>
              <a:t>.</a:t>
            </a:r>
          </a:p>
          <a:p>
            <a:pPr>
              <a:lnSpc>
                <a:spcPct val="80000"/>
              </a:lnSpc>
            </a:pPr>
            <a:r>
              <a:rPr lang="en-US" sz="2000">
                <a:latin typeface="Times New Roman" pitchFamily="18" charset="0"/>
                <a:cs typeface="Times New Roman" pitchFamily="18" charset="0"/>
              </a:rPr>
              <a:t>+ Cấu tạo vỏ ngoài là lớp kép phospholipid </a:t>
            </a:r>
          </a:p>
          <a:p>
            <a:pPr>
              <a:lnSpc>
                <a:spcPct val="80000"/>
              </a:lnSpc>
            </a:pPr>
            <a:r>
              <a:rPr lang="en-US" sz="2000">
                <a:latin typeface="Times New Roman" pitchFamily="18" charset="0"/>
                <a:cs typeface="Times New Roman" pitchFamily="18" charset="0"/>
              </a:rPr>
              <a:t>+ Mặt vỏ ngoài có các gai glicoprotein</a:t>
            </a:r>
          </a:p>
        </p:txBody>
      </p:sp>
      <p:sp>
        <p:nvSpPr>
          <p:cNvPr id="7" name="Rectangle 6">
            <a:extLst>
              <a:ext uri="{FF2B5EF4-FFF2-40B4-BE49-F238E27FC236}">
                <a16:creationId xmlns:a16="http://schemas.microsoft.com/office/drawing/2014/main" id="{34B1B0DB-4DFB-42E0-B707-83DFA7358F9C}"/>
              </a:ext>
            </a:extLst>
          </p:cNvPr>
          <p:cNvSpPr/>
          <p:nvPr/>
        </p:nvSpPr>
        <p:spPr>
          <a:xfrm>
            <a:off x="7250213" y="4224316"/>
            <a:ext cx="3945582" cy="707886"/>
          </a:xfrm>
          <a:prstGeom prst="rect">
            <a:avLst/>
          </a:prstGeom>
        </p:spPr>
        <p:txBody>
          <a:bodyPr wrap="square">
            <a:spAutoFit/>
          </a:bodyPr>
          <a:lstStyle/>
          <a:p>
            <a:pPr defTabSz="914429">
              <a:defRPr/>
            </a:pPr>
            <a:r>
              <a:rPr lang="en-US" sz="2000">
                <a:latin typeface="Times New Roman" pitchFamily="18" charset="0"/>
                <a:cs typeface="Times New Roman" pitchFamily="18" charset="0"/>
              </a:rPr>
              <a:t>gai glycoprotein </a:t>
            </a:r>
            <a:r>
              <a:rPr lang="en-US" sz="2000">
                <a:latin typeface="Times New Roman" panose="02020603050405020304" pitchFamily="18" charset="0"/>
                <a:ea typeface="#9Slide02 Tieu de rat dai 01" panose="020B0604020202020204" charset="0"/>
                <a:cs typeface="Times New Roman" panose="02020603050405020304" pitchFamily="18" charset="0"/>
              </a:rPr>
              <a:t>là thụ thể </a:t>
            </a:r>
            <a:r>
              <a:rPr lang="en-US" sz="2000">
                <a:latin typeface="Times New Roman" pitchFamily="18" charset="0"/>
                <a:cs typeface="Times New Roman" pitchFamily="18" charset="0"/>
              </a:rPr>
              <a:t>giúp virus bám lên bề mặt tế bào chủ.</a:t>
            </a:r>
          </a:p>
        </p:txBody>
      </p:sp>
      <p:sp>
        <p:nvSpPr>
          <p:cNvPr id="8" name="Rectangle 7">
            <a:extLst>
              <a:ext uri="{FF2B5EF4-FFF2-40B4-BE49-F238E27FC236}">
                <a16:creationId xmlns:a16="http://schemas.microsoft.com/office/drawing/2014/main" id="{9FBB1554-EE17-42F3-9341-A42C3969AD18}"/>
              </a:ext>
            </a:extLst>
          </p:cNvPr>
          <p:cNvSpPr/>
          <p:nvPr/>
        </p:nvSpPr>
        <p:spPr>
          <a:xfrm>
            <a:off x="859840" y="3115506"/>
            <a:ext cx="6232366" cy="960328"/>
          </a:xfrm>
          <a:prstGeom prst="rect">
            <a:avLst/>
          </a:prstGeom>
        </p:spPr>
        <p:txBody>
          <a:bodyPr wrap="square">
            <a:spAutoFit/>
          </a:bodyPr>
          <a:lstStyle/>
          <a:p>
            <a:pPr algn="just">
              <a:lnSpc>
                <a:spcPct val="150000"/>
              </a:lnSpc>
              <a:buClr>
                <a:srgbClr val="44546A"/>
              </a:buClr>
              <a:buSzPct val="70000"/>
              <a:defRPr/>
            </a:pPr>
            <a:r>
              <a:rPr lang="en-US" sz="2000">
                <a:latin typeface="Times New Roman" panose="02020603050405020304" pitchFamily="18" charset="0"/>
                <a:ea typeface="#9Slide02 Tieu de rat dai 01" panose="020B0604020202020204" charset="0"/>
                <a:cs typeface="Times New Roman" panose="02020603050405020304" pitchFamily="18" charset="0"/>
              </a:rPr>
              <a:t>Hỗn hợp gồm lõi nucleic acid và vỏ capsid được gọi là nucleocapsid.</a:t>
            </a:r>
            <a:endParaRPr lang="en-US" sz="2000" dirty="0">
              <a:latin typeface="Times New Roman" panose="02020603050405020304" pitchFamily="18" charset="0"/>
              <a:ea typeface="#9Slide02 Tieu de rat dai 01" panose="020B0604020202020204" charset="0"/>
              <a:cs typeface="Times New Roman" panose="02020603050405020304" pitchFamily="18" charset="0"/>
            </a:endParaRPr>
          </a:p>
        </p:txBody>
      </p:sp>
    </p:spTree>
    <p:extLst>
      <p:ext uri="{BB962C8B-B14F-4D97-AF65-F5344CB8AC3E}">
        <p14:creationId xmlns:p14="http://schemas.microsoft.com/office/powerpoint/2010/main" val="40995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4295" y="1564423"/>
            <a:ext cx="614271" cy="384849"/>
          </a:xfrm>
          <a:prstGeom prst="rect">
            <a:avLst/>
          </a:prstGeom>
        </p:spPr>
        <p:txBody>
          <a:bodyPr wrap="none">
            <a:spAutoFit/>
          </a:bodyPr>
          <a:lstStyle/>
          <a:p>
            <a:pPr algn="ctr"/>
            <a:r>
              <a:rPr lang="en-US" sz="1901" dirty="0">
                <a:solidFill>
                  <a:schemeClr val="bg1"/>
                </a:solidFill>
                <a:latin typeface="#9Slide02 Tieu de rat dai 01" panose="020B0604020202020204" charset="0"/>
                <a:ea typeface="#9Slide02 Tieu de rat dai 01" panose="020B0604020202020204" charset="0"/>
              </a:rPr>
              <a:t>RNA</a:t>
            </a:r>
          </a:p>
        </p:txBody>
      </p:sp>
      <p:cxnSp>
        <p:nvCxnSpPr>
          <p:cNvPr id="6" name="Straight Arrow Connector 5"/>
          <p:cNvCxnSpPr/>
          <p:nvPr/>
        </p:nvCxnSpPr>
        <p:spPr>
          <a:xfrm flipH="1">
            <a:off x="6039274" y="1825245"/>
            <a:ext cx="816240" cy="15951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79797" y="3093467"/>
            <a:ext cx="1143263"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Vỏ</a:t>
            </a:r>
            <a:r>
              <a:rPr lang="en-US" sz="1901" dirty="0">
                <a:solidFill>
                  <a:schemeClr val="bg1"/>
                </a:solidFill>
                <a:latin typeface="#9Slide02 Tieu de rat dai 01" panose="020B0604020202020204" charset="0"/>
                <a:ea typeface="#9Slide02 Tieu de rat dai 01" panose="020B0604020202020204" charset="0"/>
              </a:rPr>
              <a:t> capsid</a:t>
            </a:r>
          </a:p>
        </p:txBody>
      </p:sp>
      <p:sp>
        <p:nvSpPr>
          <p:cNvPr id="11" name="Rectangle 10"/>
          <p:cNvSpPr/>
          <p:nvPr/>
        </p:nvSpPr>
        <p:spPr>
          <a:xfrm>
            <a:off x="4347878" y="4289839"/>
            <a:ext cx="2632452" cy="461665"/>
          </a:xfrm>
          <a:prstGeom prst="rect">
            <a:avLst/>
          </a:prstGeom>
        </p:spPr>
        <p:txBody>
          <a:bodyPr wrap="none">
            <a:spAutoFit/>
          </a:bodyPr>
          <a:lstStyle/>
          <a:p>
            <a:r>
              <a:rPr lang="en-US" sz="2400" dirty="0">
                <a:solidFill>
                  <a:schemeClr val="bg1"/>
                </a:solidFill>
                <a:latin typeface="#9Slide02 Tieu de rat dai 01" panose="020B0604020202020204" charset="0"/>
                <a:ea typeface="#9Slide02 Tieu de rat dai 01" panose="020B0604020202020204" charset="0"/>
              </a:rPr>
              <a:t>Virus </a:t>
            </a:r>
            <a:r>
              <a:rPr lang="en-US" sz="2400" dirty="0" err="1">
                <a:solidFill>
                  <a:schemeClr val="bg1"/>
                </a:solidFill>
                <a:latin typeface="#9Slide02 Tieu de rat dai 01" panose="020B0604020202020204" charset="0"/>
                <a:ea typeface="#9Slide02 Tieu de rat dai 01" panose="020B0604020202020204" charset="0"/>
              </a:rPr>
              <a:t>khảm</a:t>
            </a:r>
            <a:r>
              <a:rPr lang="en-US" sz="2400" dirty="0">
                <a:solidFill>
                  <a:schemeClr val="bg1"/>
                </a:solidFill>
                <a:latin typeface="#9Slide02 Tieu de rat dai 01" panose="020B0604020202020204" charset="0"/>
                <a:ea typeface="#9Slide02 Tieu de rat dai 01" panose="020B0604020202020204" charset="0"/>
              </a:rPr>
              <a:t> </a:t>
            </a:r>
            <a:r>
              <a:rPr lang="en-US" sz="2400" dirty="0" err="1">
                <a:solidFill>
                  <a:schemeClr val="bg1"/>
                </a:solidFill>
                <a:latin typeface="#9Slide02 Tieu de rat dai 01" panose="020B0604020202020204" charset="0"/>
                <a:ea typeface="#9Slide02 Tieu de rat dai 01" panose="020B0604020202020204" charset="0"/>
              </a:rPr>
              <a:t>thuốc</a:t>
            </a:r>
            <a:r>
              <a:rPr lang="en-US" sz="2400" dirty="0">
                <a:solidFill>
                  <a:schemeClr val="bg1"/>
                </a:solidFill>
                <a:latin typeface="#9Slide02 Tieu de rat dai 01" panose="020B0604020202020204" charset="0"/>
                <a:ea typeface="#9Slide02 Tieu de rat dai 01" panose="020B0604020202020204" charset="0"/>
              </a:rPr>
              <a:t> </a:t>
            </a:r>
            <a:r>
              <a:rPr lang="en-US" sz="2400" dirty="0" err="1">
                <a:solidFill>
                  <a:schemeClr val="bg1"/>
                </a:solidFill>
                <a:latin typeface="#9Slide02 Tieu de rat dai 01" panose="020B0604020202020204" charset="0"/>
                <a:ea typeface="#9Slide02 Tieu de rat dai 01" panose="020B0604020202020204" charset="0"/>
              </a:rPr>
              <a:t>lá</a:t>
            </a:r>
            <a:endParaRPr lang="en-US" sz="2400" dirty="0">
              <a:solidFill>
                <a:schemeClr val="bg1"/>
              </a:solidFill>
              <a:latin typeface="#9Slide02 Tieu de rat dai 01" panose="020B0604020202020204" charset="0"/>
              <a:ea typeface="#9Slide02 Tieu de rat dai 01" panose="020B0604020202020204" charset="0"/>
            </a:endParaRPr>
          </a:p>
        </p:txBody>
      </p:sp>
      <p:grpSp>
        <p:nvGrpSpPr>
          <p:cNvPr id="15" name="Group 14"/>
          <p:cNvGrpSpPr/>
          <p:nvPr/>
        </p:nvGrpSpPr>
        <p:grpSpPr>
          <a:xfrm>
            <a:off x="4370657" y="1066803"/>
            <a:ext cx="2929090" cy="3462963"/>
            <a:chOff x="2971800" y="1219200"/>
            <a:chExt cx="2929090" cy="3462963"/>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8818" y1="22917" x2="28818" y2="22917"/>
                          <a14:backgroundMark x1="43596" y1="25417" x2="43596" y2="25417"/>
                          <a14:backgroundMark x1="39163" y1="26250" x2="39163" y2="26250"/>
                          <a14:backgroundMark x1="31773" y1="26875" x2="31773" y2="26875"/>
                          <a14:backgroundMark x1="37438" y1="26250" x2="37438" y2="26250"/>
                          <a14:backgroundMark x1="35222" y1="25833" x2="35222" y2="25833"/>
                        </a14:backgroundRemoval>
                      </a14:imgEffect>
                    </a14:imgLayer>
                  </a14:imgProps>
                </a:ext>
                <a:ext uri="{28A0092B-C50C-407E-A947-70E740481C1C}">
                  <a14:useLocalDpi xmlns:a14="http://schemas.microsoft.com/office/drawing/2010/main" val="0"/>
                </a:ext>
              </a:extLst>
            </a:blip>
            <a:stretch>
              <a:fillRect/>
            </a:stretch>
          </p:blipFill>
          <p:spPr>
            <a:xfrm>
              <a:off x="2971800" y="1219200"/>
              <a:ext cx="2929090" cy="3462963"/>
            </a:xfrm>
            <a:prstGeom prst="rect">
              <a:avLst/>
            </a:prstGeom>
          </p:spPr>
        </p:pic>
        <p:cxnSp>
          <p:nvCxnSpPr>
            <p:cNvPr id="14" name="Straight Connector 13"/>
            <p:cNvCxnSpPr/>
            <p:nvPr/>
          </p:nvCxnSpPr>
          <p:spPr>
            <a:xfrm flipH="1">
              <a:off x="4114800" y="3886200"/>
              <a:ext cx="79666" cy="172165"/>
            </a:xfrm>
            <a:prstGeom prst="line">
              <a:avLst/>
            </a:prstGeom>
            <a:ln w="38100">
              <a:solidFill>
                <a:srgbClr val="DB8B9F"/>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953812" y="4781490"/>
            <a:ext cx="1420582" cy="400110"/>
          </a:xfrm>
          <a:prstGeom prst="rect">
            <a:avLst/>
          </a:prstGeom>
        </p:spPr>
        <p:txBody>
          <a:bodyPr wrap="none">
            <a:spAutoFit/>
          </a:bodyPr>
          <a:lstStyle/>
          <a:p>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xoắn</a:t>
            </a:r>
            <a:r>
              <a:rPr lang="en-US" sz="2000" dirty="0">
                <a:solidFill>
                  <a:srgbClr val="FFC000"/>
                </a:solidFill>
                <a:latin typeface="#9Slide02 Tieu de rat dai 01" panose="020B0604020202020204" charset="0"/>
                <a:ea typeface="#9Slide02 Tieu de rat dai 01" panose="020B0604020202020204" charset="0"/>
              </a:rPr>
              <a:t>)</a:t>
            </a:r>
          </a:p>
        </p:txBody>
      </p:sp>
      <p:cxnSp>
        <p:nvCxnSpPr>
          <p:cNvPr id="18" name="Straight Arrow Connector 17"/>
          <p:cNvCxnSpPr>
            <a:cxnSpLocks/>
          </p:cNvCxnSpPr>
          <p:nvPr/>
        </p:nvCxnSpPr>
        <p:spPr>
          <a:xfrm flipH="1">
            <a:off x="6172200" y="3291116"/>
            <a:ext cx="434046" cy="2823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1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8750" b="88750" l="0" r="80049"/>
                    </a14:imgEffect>
                  </a14:imgLayer>
                </a14:imgProps>
              </a:ext>
              <a:ext uri="{28A0092B-C50C-407E-A947-70E740481C1C}">
                <a14:useLocalDpi xmlns:a14="http://schemas.microsoft.com/office/drawing/2010/main" val="0"/>
              </a:ext>
            </a:extLst>
          </a:blip>
          <a:stretch>
            <a:fillRect/>
          </a:stretch>
        </p:blipFill>
        <p:spPr>
          <a:xfrm>
            <a:off x="4114800" y="1083557"/>
            <a:ext cx="3737762" cy="4419029"/>
          </a:xfrm>
          <a:prstGeom prst="rect">
            <a:avLst/>
          </a:prstGeom>
        </p:spPr>
      </p:pic>
      <p:sp>
        <p:nvSpPr>
          <p:cNvPr id="3" name="Rectangle 2"/>
          <p:cNvSpPr/>
          <p:nvPr/>
        </p:nvSpPr>
        <p:spPr>
          <a:xfrm>
            <a:off x="4343400" y="4648202"/>
            <a:ext cx="2303836" cy="461665"/>
          </a:xfrm>
          <a:prstGeom prst="rect">
            <a:avLst/>
          </a:prstGeom>
        </p:spPr>
        <p:txBody>
          <a:bodyPr wrap="none">
            <a:spAutoFit/>
          </a:bodyPr>
          <a:lstStyle/>
          <a:p>
            <a:pPr algn="ctr"/>
            <a:r>
              <a:rPr lang="en-US" sz="2400" dirty="0">
                <a:solidFill>
                  <a:schemeClr val="bg1"/>
                </a:solidFill>
                <a:latin typeface="#9Slide02 Tieu de rat dai 01" panose="020B0604020202020204" charset="0"/>
                <a:ea typeface="#9Slide02 Tieu de rat dai 01" panose="020B0604020202020204" charset="0"/>
              </a:rPr>
              <a:t>Virus Adenovirus</a:t>
            </a:r>
          </a:p>
        </p:txBody>
      </p:sp>
      <p:sp>
        <p:nvSpPr>
          <p:cNvPr id="4" name="Rectangle 3"/>
          <p:cNvSpPr/>
          <p:nvPr/>
        </p:nvSpPr>
        <p:spPr>
          <a:xfrm>
            <a:off x="4809073" y="5139854"/>
            <a:ext cx="1372492" cy="400110"/>
          </a:xfrm>
          <a:prstGeom prst="rect">
            <a:avLst/>
          </a:prstGeom>
        </p:spPr>
        <p:txBody>
          <a:bodyPr wrap="none">
            <a:spAutoFit/>
          </a:bodyPr>
          <a:lstStyle/>
          <a:p>
            <a:pPr algn="ctr"/>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khối</a:t>
            </a:r>
            <a:r>
              <a:rPr lang="en-US" sz="2000" dirty="0">
                <a:solidFill>
                  <a:srgbClr val="FFC000"/>
                </a:solidFill>
                <a:latin typeface="#9Slide02 Tieu de rat dai 01" panose="020B0604020202020204" charset="0"/>
                <a:ea typeface="#9Slide02 Tieu de rat dai 01" panose="020B0604020202020204" charset="0"/>
              </a:rPr>
              <a:t>)</a:t>
            </a:r>
          </a:p>
        </p:txBody>
      </p:sp>
      <p:cxnSp>
        <p:nvCxnSpPr>
          <p:cNvPr id="6" name="Straight Arrow Connector 5"/>
          <p:cNvCxnSpPr>
            <a:cxnSpLocks/>
          </p:cNvCxnSpPr>
          <p:nvPr/>
        </p:nvCxnSpPr>
        <p:spPr>
          <a:xfrm>
            <a:off x="4953000" y="1676400"/>
            <a:ext cx="533400" cy="10668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69479" y="1617453"/>
            <a:ext cx="307446" cy="533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64750" y="1218132"/>
            <a:ext cx="1143263"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Vỏ</a:t>
            </a:r>
            <a:r>
              <a:rPr lang="en-US" sz="1901" dirty="0">
                <a:solidFill>
                  <a:schemeClr val="bg1"/>
                </a:solidFill>
                <a:latin typeface="#9Slide02 Tieu de rat dai 01" panose="020B0604020202020204" charset="0"/>
                <a:ea typeface="#9Slide02 Tieu de rat dai 01" panose="020B0604020202020204" charset="0"/>
              </a:rPr>
              <a:t> capsid</a:t>
            </a:r>
          </a:p>
        </p:txBody>
      </p:sp>
      <p:sp>
        <p:nvSpPr>
          <p:cNvPr id="16" name="Rectangle 15"/>
          <p:cNvSpPr/>
          <p:nvPr/>
        </p:nvSpPr>
        <p:spPr>
          <a:xfrm>
            <a:off x="4656285" y="1307068"/>
            <a:ext cx="617477" cy="384849"/>
          </a:xfrm>
          <a:prstGeom prst="rect">
            <a:avLst/>
          </a:prstGeom>
        </p:spPr>
        <p:txBody>
          <a:bodyPr wrap="none">
            <a:spAutoFit/>
          </a:bodyPr>
          <a:lstStyle/>
          <a:p>
            <a:r>
              <a:rPr lang="en-US" sz="1901" dirty="0">
                <a:solidFill>
                  <a:schemeClr val="bg1"/>
                </a:solidFill>
                <a:latin typeface="#9Slide02 Tieu de rat dai 01" panose="020B0604020202020204" charset="0"/>
                <a:ea typeface="#9Slide02 Tieu de rat dai 01" panose="020B0604020202020204" charset="0"/>
              </a:rPr>
              <a:t>DNA</a:t>
            </a:r>
          </a:p>
        </p:txBody>
      </p:sp>
      <p:sp>
        <p:nvSpPr>
          <p:cNvPr id="17" name="Rectangle 16"/>
          <p:cNvSpPr/>
          <p:nvPr/>
        </p:nvSpPr>
        <p:spPr>
          <a:xfrm>
            <a:off x="7086600" y="3701535"/>
            <a:ext cx="2649036" cy="384849"/>
          </a:xfrm>
          <a:prstGeom prst="rect">
            <a:avLst/>
          </a:prstGeom>
        </p:spPr>
        <p:txBody>
          <a:bodyPr wrap="squar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Gai</a:t>
            </a:r>
            <a:r>
              <a:rPr lang="en-US" sz="1901" dirty="0">
                <a:solidFill>
                  <a:schemeClr val="bg1"/>
                </a:solidFill>
                <a:latin typeface="#9Slide02 Tieu de rat dai 01" panose="020B0604020202020204" charset="0"/>
                <a:ea typeface="#9Slide02 Tieu de rat dai 01" panose="020B0604020202020204" charset="0"/>
              </a:rPr>
              <a:t> glycoprotein</a:t>
            </a:r>
          </a:p>
        </p:txBody>
      </p:sp>
      <p:cxnSp>
        <p:nvCxnSpPr>
          <p:cNvPr id="18" name="Straight Arrow Connector 17"/>
          <p:cNvCxnSpPr/>
          <p:nvPr/>
        </p:nvCxnSpPr>
        <p:spPr>
          <a:xfrm flipH="1" flipV="1">
            <a:off x="6860388" y="3886203"/>
            <a:ext cx="687123" cy="209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86202" y="914403"/>
            <a:ext cx="3999933" cy="4033547"/>
          </a:xfrm>
          <a:prstGeom prst="rect">
            <a:avLst/>
          </a:prstGeom>
        </p:spPr>
      </p:pic>
      <p:sp>
        <p:nvSpPr>
          <p:cNvPr id="3" name="Rectangle 2"/>
          <p:cNvSpPr/>
          <p:nvPr/>
        </p:nvSpPr>
        <p:spPr>
          <a:xfrm>
            <a:off x="4931822" y="4486284"/>
            <a:ext cx="1425390" cy="461665"/>
          </a:xfrm>
          <a:prstGeom prst="rect">
            <a:avLst/>
          </a:prstGeom>
        </p:spPr>
        <p:txBody>
          <a:bodyPr wrap="none">
            <a:spAutoFit/>
          </a:bodyPr>
          <a:lstStyle/>
          <a:p>
            <a:pPr algn="ctr"/>
            <a:r>
              <a:rPr lang="en-US" sz="2400" dirty="0">
                <a:solidFill>
                  <a:schemeClr val="bg1"/>
                </a:solidFill>
                <a:latin typeface="#9Slide02 Tieu de rat dai 01" panose="020B0604020202020204" charset="0"/>
                <a:ea typeface="#9Slide02 Tieu de rat dai 01" panose="020B0604020202020204" charset="0"/>
              </a:rPr>
              <a:t>Virus </a:t>
            </a:r>
            <a:r>
              <a:rPr lang="en-US" sz="2400" dirty="0" err="1">
                <a:solidFill>
                  <a:schemeClr val="bg1"/>
                </a:solidFill>
                <a:latin typeface="#9Slide02 Tieu de rat dai 01" panose="020B0604020202020204" charset="0"/>
                <a:ea typeface="#9Slide02 Tieu de rat dai 01" panose="020B0604020202020204" charset="0"/>
              </a:rPr>
              <a:t>cúm</a:t>
            </a:r>
            <a:endParaRPr lang="en-US" sz="2400" dirty="0">
              <a:solidFill>
                <a:schemeClr val="bg1"/>
              </a:solidFill>
              <a:latin typeface="#9Slide02 Tieu de rat dai 01" panose="020B0604020202020204" charset="0"/>
              <a:ea typeface="#9Slide02 Tieu de rat dai 01" panose="020B0604020202020204" charset="0"/>
            </a:endParaRPr>
          </a:p>
        </p:txBody>
      </p:sp>
      <p:sp>
        <p:nvSpPr>
          <p:cNvPr id="4" name="Rectangle 3"/>
          <p:cNvSpPr/>
          <p:nvPr/>
        </p:nvSpPr>
        <p:spPr>
          <a:xfrm>
            <a:off x="4934227" y="4923318"/>
            <a:ext cx="1420582" cy="400110"/>
          </a:xfrm>
          <a:prstGeom prst="rect">
            <a:avLst/>
          </a:prstGeom>
        </p:spPr>
        <p:txBody>
          <a:bodyPr wrap="none">
            <a:spAutoFit/>
          </a:bodyPr>
          <a:lstStyle/>
          <a:p>
            <a:pPr algn="ctr"/>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xoắn</a:t>
            </a:r>
            <a:r>
              <a:rPr lang="en-US" sz="2000" dirty="0">
                <a:solidFill>
                  <a:srgbClr val="FFC000"/>
                </a:solidFill>
                <a:latin typeface="#9Slide02 Tieu de rat dai 01" panose="020B0604020202020204" charset="0"/>
                <a:ea typeface="#9Slide02 Tieu de rat dai 01" panose="020B0604020202020204" charset="0"/>
              </a:rPr>
              <a:t>)</a:t>
            </a:r>
          </a:p>
        </p:txBody>
      </p:sp>
      <p:cxnSp>
        <p:nvCxnSpPr>
          <p:cNvPr id="5" name="Straight Arrow Connector 4"/>
          <p:cNvCxnSpPr/>
          <p:nvPr/>
        </p:nvCxnSpPr>
        <p:spPr>
          <a:xfrm>
            <a:off x="4953000" y="1275107"/>
            <a:ext cx="382460" cy="69746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171352" y="1676400"/>
            <a:ext cx="261532" cy="533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11793" y="934530"/>
            <a:ext cx="1136850"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Màng</a:t>
            </a:r>
            <a:r>
              <a:rPr lang="en-US" sz="1901" dirty="0">
                <a:solidFill>
                  <a:schemeClr val="bg1"/>
                </a:solidFill>
                <a:latin typeface="#9Slide02 Tieu de rat dai 01" panose="020B0604020202020204" charset="0"/>
                <a:ea typeface="#9Slide02 Tieu de rat dai 01" panose="020B0604020202020204" charset="0"/>
              </a:rPr>
              <a:t> </a:t>
            </a:r>
            <a:r>
              <a:rPr lang="en-US" sz="1901" dirty="0" err="1">
                <a:solidFill>
                  <a:schemeClr val="bg1"/>
                </a:solidFill>
                <a:latin typeface="#9Slide02 Tieu de rat dai 01" panose="020B0604020202020204" charset="0"/>
                <a:ea typeface="#9Slide02 Tieu de rat dai 01" panose="020B0604020202020204" charset="0"/>
              </a:rPr>
              <a:t>bọc</a:t>
            </a:r>
            <a:endParaRPr lang="en-US" sz="1901" dirty="0">
              <a:solidFill>
                <a:schemeClr val="bg1"/>
              </a:solidFill>
              <a:latin typeface="#9Slide02 Tieu de rat dai 01" panose="020B0604020202020204" charset="0"/>
              <a:ea typeface="#9Slide02 Tieu de rat dai 01" panose="020B0604020202020204" charset="0"/>
            </a:endParaRPr>
          </a:p>
        </p:txBody>
      </p:sp>
      <p:sp>
        <p:nvSpPr>
          <p:cNvPr id="8" name="Rectangle 7"/>
          <p:cNvSpPr/>
          <p:nvPr/>
        </p:nvSpPr>
        <p:spPr>
          <a:xfrm>
            <a:off x="6314884" y="1289881"/>
            <a:ext cx="614271" cy="384849"/>
          </a:xfrm>
          <a:prstGeom prst="rect">
            <a:avLst/>
          </a:prstGeom>
        </p:spPr>
        <p:txBody>
          <a:bodyPr wrap="none">
            <a:spAutoFit/>
          </a:bodyPr>
          <a:lstStyle/>
          <a:p>
            <a:r>
              <a:rPr lang="en-US" sz="1901" dirty="0">
                <a:solidFill>
                  <a:schemeClr val="bg1"/>
                </a:solidFill>
                <a:latin typeface="#9Slide02 Tieu de rat dai 01" panose="020B0604020202020204" charset="0"/>
                <a:ea typeface="#9Slide02 Tieu de rat dai 01" panose="020B0604020202020204" charset="0"/>
              </a:rPr>
              <a:t>RNA</a:t>
            </a:r>
          </a:p>
        </p:txBody>
      </p:sp>
      <p:sp>
        <p:nvSpPr>
          <p:cNvPr id="9" name="Rectangle 8"/>
          <p:cNvSpPr/>
          <p:nvPr/>
        </p:nvSpPr>
        <p:spPr>
          <a:xfrm>
            <a:off x="6908149" y="3419755"/>
            <a:ext cx="2649036" cy="384849"/>
          </a:xfrm>
          <a:prstGeom prst="rect">
            <a:avLst/>
          </a:prstGeom>
        </p:spPr>
        <p:txBody>
          <a:bodyPr wrap="squar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Gai</a:t>
            </a:r>
            <a:r>
              <a:rPr lang="en-US" sz="1901" dirty="0">
                <a:solidFill>
                  <a:schemeClr val="bg1"/>
                </a:solidFill>
                <a:latin typeface="#9Slide02 Tieu de rat dai 01" panose="020B0604020202020204" charset="0"/>
                <a:ea typeface="#9Slide02 Tieu de rat dai 01" panose="020B0604020202020204" charset="0"/>
              </a:rPr>
              <a:t> glycoprotein</a:t>
            </a:r>
          </a:p>
        </p:txBody>
      </p:sp>
      <p:cxnSp>
        <p:nvCxnSpPr>
          <p:cNvPr id="10" name="Straight Arrow Connector 9"/>
          <p:cNvCxnSpPr/>
          <p:nvPr/>
        </p:nvCxnSpPr>
        <p:spPr>
          <a:xfrm flipH="1" flipV="1">
            <a:off x="6743041" y="3583511"/>
            <a:ext cx="687123" cy="209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83132" y="1943102"/>
            <a:ext cx="498671" cy="9942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40675" y="1638300"/>
            <a:ext cx="1143263"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Vỏ</a:t>
            </a:r>
            <a:r>
              <a:rPr lang="en-US" sz="1901" dirty="0">
                <a:solidFill>
                  <a:schemeClr val="bg1"/>
                </a:solidFill>
                <a:latin typeface="#9Slide02 Tieu de rat dai 01" panose="020B0604020202020204" charset="0"/>
                <a:ea typeface="#9Slide02 Tieu de rat dai 01" panose="020B0604020202020204" charset="0"/>
              </a:rPr>
              <a:t> capsid</a:t>
            </a:r>
          </a:p>
        </p:txBody>
      </p:sp>
    </p:spTree>
    <p:extLst>
      <p:ext uri="{BB962C8B-B14F-4D97-AF65-F5344CB8AC3E}">
        <p14:creationId xmlns:p14="http://schemas.microsoft.com/office/powerpoint/2010/main" val="80131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458" b="90000" l="9896" r="89844"/>
                    </a14:imgEffect>
                  </a14:imgLayer>
                </a14:imgProps>
              </a:ext>
              <a:ext uri="{28A0092B-C50C-407E-A947-70E740481C1C}">
                <a14:useLocalDpi xmlns:a14="http://schemas.microsoft.com/office/drawing/2010/main" val="0"/>
              </a:ext>
            </a:extLst>
          </a:blip>
          <a:stretch>
            <a:fillRect/>
          </a:stretch>
        </p:blipFill>
        <p:spPr>
          <a:xfrm>
            <a:off x="4724402" y="1295401"/>
            <a:ext cx="2895371" cy="3619214"/>
          </a:xfrm>
          <a:prstGeom prst="rect">
            <a:avLst/>
          </a:prstGeom>
        </p:spPr>
      </p:pic>
      <p:sp>
        <p:nvSpPr>
          <p:cNvPr id="3" name="Rectangle 2"/>
          <p:cNvSpPr/>
          <p:nvPr/>
        </p:nvSpPr>
        <p:spPr>
          <a:xfrm>
            <a:off x="5061283" y="4704119"/>
            <a:ext cx="1351653" cy="461665"/>
          </a:xfrm>
          <a:prstGeom prst="rect">
            <a:avLst/>
          </a:prstGeom>
        </p:spPr>
        <p:txBody>
          <a:bodyPr wrap="none">
            <a:spAutoFit/>
          </a:bodyPr>
          <a:lstStyle/>
          <a:p>
            <a:pPr algn="ctr"/>
            <a:r>
              <a:rPr lang="en-US" sz="2400" dirty="0">
                <a:solidFill>
                  <a:schemeClr val="bg1"/>
                </a:solidFill>
                <a:latin typeface="#9Slide02 Tieu de rat dai 01" panose="020B0604020202020204" charset="0"/>
                <a:ea typeface="#9Slide02 Tieu de rat dai 01" panose="020B0604020202020204" charset="0"/>
              </a:rPr>
              <a:t>Phage T4</a:t>
            </a:r>
          </a:p>
        </p:txBody>
      </p:sp>
      <p:sp>
        <p:nvSpPr>
          <p:cNvPr id="4" name="Rectangle 3"/>
          <p:cNvSpPr/>
          <p:nvPr/>
        </p:nvSpPr>
        <p:spPr>
          <a:xfrm>
            <a:off x="4859309" y="5173942"/>
            <a:ext cx="1755609" cy="400110"/>
          </a:xfrm>
          <a:prstGeom prst="rect">
            <a:avLst/>
          </a:prstGeom>
        </p:spPr>
        <p:txBody>
          <a:bodyPr wrap="none">
            <a:spAutoFit/>
          </a:bodyPr>
          <a:lstStyle/>
          <a:p>
            <a:pPr algn="ctr"/>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hỗn</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hợp</a:t>
            </a:r>
            <a:r>
              <a:rPr lang="en-US" sz="2000" dirty="0">
                <a:solidFill>
                  <a:srgbClr val="FFC000"/>
                </a:solidFill>
                <a:latin typeface="#9Slide02 Tieu de rat dai 01" panose="020B0604020202020204" charset="0"/>
                <a:ea typeface="#9Slide02 Tieu de rat dai 01" panose="020B0604020202020204" charset="0"/>
              </a:rPr>
              <a:t>)</a:t>
            </a:r>
          </a:p>
        </p:txBody>
      </p:sp>
      <p:cxnSp>
        <p:nvCxnSpPr>
          <p:cNvPr id="5" name="Straight Arrow Connector 4"/>
          <p:cNvCxnSpPr/>
          <p:nvPr/>
        </p:nvCxnSpPr>
        <p:spPr>
          <a:xfrm flipH="1">
            <a:off x="6002083" y="1655553"/>
            <a:ext cx="527326" cy="4191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190865" y="1573768"/>
            <a:ext cx="617477" cy="384849"/>
          </a:xfrm>
          <a:prstGeom prst="rect">
            <a:avLst/>
          </a:prstGeom>
        </p:spPr>
        <p:txBody>
          <a:bodyPr wrap="none">
            <a:spAutoFit/>
          </a:bodyPr>
          <a:lstStyle/>
          <a:p>
            <a:r>
              <a:rPr lang="en-US" sz="1901" dirty="0">
                <a:solidFill>
                  <a:schemeClr val="bg1"/>
                </a:solidFill>
                <a:latin typeface="#9Slide02 Tieu de rat dai 01" panose="020B0604020202020204" charset="0"/>
                <a:ea typeface="#9Slide02 Tieu de rat dai 01" panose="020B0604020202020204" charset="0"/>
              </a:rPr>
              <a:t>DNA</a:t>
            </a:r>
          </a:p>
        </p:txBody>
      </p:sp>
      <p:sp>
        <p:nvSpPr>
          <p:cNvPr id="7" name="Rectangle 6"/>
          <p:cNvSpPr/>
          <p:nvPr/>
        </p:nvSpPr>
        <p:spPr>
          <a:xfrm>
            <a:off x="6143330" y="4116951"/>
            <a:ext cx="2649036" cy="384849"/>
          </a:xfrm>
          <a:prstGeom prst="rect">
            <a:avLst/>
          </a:prstGeom>
        </p:spPr>
        <p:txBody>
          <a:bodyPr wrap="squar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Lông</a:t>
            </a:r>
            <a:r>
              <a:rPr lang="en-US" sz="1901" dirty="0">
                <a:solidFill>
                  <a:schemeClr val="bg1"/>
                </a:solidFill>
                <a:latin typeface="#9Slide02 Tieu de rat dai 01" panose="020B0604020202020204" charset="0"/>
                <a:ea typeface="#9Slide02 Tieu de rat dai 01" panose="020B0604020202020204" charset="0"/>
              </a:rPr>
              <a:t> </a:t>
            </a:r>
            <a:r>
              <a:rPr lang="en-US" sz="1901" dirty="0" err="1">
                <a:solidFill>
                  <a:schemeClr val="bg1"/>
                </a:solidFill>
                <a:latin typeface="#9Slide02 Tieu de rat dai 01" panose="020B0604020202020204" charset="0"/>
                <a:ea typeface="#9Slide02 Tieu de rat dai 01" panose="020B0604020202020204" charset="0"/>
              </a:rPr>
              <a:t>đuôi</a:t>
            </a:r>
            <a:endParaRPr lang="en-US" sz="1901" dirty="0">
              <a:solidFill>
                <a:schemeClr val="bg1"/>
              </a:solidFill>
              <a:latin typeface="#9Slide02 Tieu de rat dai 01" panose="020B0604020202020204" charset="0"/>
              <a:ea typeface="#9Slide02 Tieu de rat dai 01" panose="020B0604020202020204" charset="0"/>
            </a:endParaRPr>
          </a:p>
        </p:txBody>
      </p:sp>
      <p:cxnSp>
        <p:nvCxnSpPr>
          <p:cNvPr id="8" name="Straight Arrow Connector 7"/>
          <p:cNvCxnSpPr/>
          <p:nvPr/>
        </p:nvCxnSpPr>
        <p:spPr>
          <a:xfrm flipH="1" flipV="1">
            <a:off x="6143333" y="4284455"/>
            <a:ext cx="687123" cy="209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3" y="1769852"/>
            <a:ext cx="936511" cy="703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497209" y="1389103"/>
            <a:ext cx="1143263"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Vỏ</a:t>
            </a:r>
            <a:r>
              <a:rPr lang="en-US" sz="1901" dirty="0">
                <a:solidFill>
                  <a:schemeClr val="bg1"/>
                </a:solidFill>
                <a:latin typeface="#9Slide02 Tieu de rat dai 01" panose="020B0604020202020204" charset="0"/>
                <a:ea typeface="#9Slide02 Tieu de rat dai 01" panose="020B0604020202020204" charset="0"/>
              </a:rPr>
              <a:t> capsid</a:t>
            </a:r>
          </a:p>
        </p:txBody>
      </p:sp>
      <p:cxnSp>
        <p:nvCxnSpPr>
          <p:cNvPr id="17" name="Straight Arrow Connector 16"/>
          <p:cNvCxnSpPr/>
          <p:nvPr/>
        </p:nvCxnSpPr>
        <p:spPr>
          <a:xfrm flipH="1" flipV="1">
            <a:off x="5984831" y="2860779"/>
            <a:ext cx="527326" cy="1080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59053" y="2774190"/>
            <a:ext cx="1055097" cy="384849"/>
          </a:xfrm>
          <a:prstGeom prst="rect">
            <a:avLst/>
          </a:prstGeom>
        </p:spPr>
        <p:txBody>
          <a:bodyPr wrap="non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Bao</a:t>
            </a:r>
            <a:r>
              <a:rPr lang="en-US" sz="1901" dirty="0">
                <a:solidFill>
                  <a:schemeClr val="bg1"/>
                </a:solidFill>
                <a:latin typeface="#9Slide02 Tieu de rat dai 01" panose="020B0604020202020204" charset="0"/>
                <a:ea typeface="#9Slide02 Tieu de rat dai 01" panose="020B0604020202020204" charset="0"/>
              </a:rPr>
              <a:t> </a:t>
            </a:r>
            <a:r>
              <a:rPr lang="en-US" sz="1901" dirty="0" err="1">
                <a:solidFill>
                  <a:schemeClr val="bg1"/>
                </a:solidFill>
                <a:latin typeface="#9Slide02 Tieu de rat dai 01" panose="020B0604020202020204" charset="0"/>
                <a:ea typeface="#9Slide02 Tieu de rat dai 01" panose="020B0604020202020204" charset="0"/>
              </a:rPr>
              <a:t>đuôi</a:t>
            </a:r>
            <a:endParaRPr lang="en-US" sz="1901" dirty="0">
              <a:solidFill>
                <a:schemeClr val="bg1"/>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425169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6051" b="89809" l="4500" r="93750">
                        <a14:foregroundMark x1="61917" y1="24204" x2="78833" y2="75796"/>
                        <a14:foregroundMark x1="55667" y1="36465" x2="55667" y2="36465"/>
                        <a14:foregroundMark x1="59250" y1="26592" x2="59250" y2="26592"/>
                        <a14:foregroundMark x1="81500" y1="28981" x2="81500" y2="28981"/>
                        <a14:foregroundMark x1="71833" y1="78185" x2="71833" y2="78185"/>
                        <a14:backgroundMark x1="10167" y1="46019" x2="10167" y2="46019"/>
                        <a14:backgroundMark x1="13000" y1="67038" x2="13000" y2="67038"/>
                        <a14:backgroundMark x1="17750" y1="75796" x2="17750" y2="75796"/>
                        <a14:backgroundMark x1="69250" y1="79299" x2="69250" y2="79299"/>
                      </a14:backgroundRemoval>
                    </a14:imgEffect>
                  </a14:imgLayer>
                </a14:imgProps>
              </a:ext>
              <a:ext uri="{28A0092B-C50C-407E-A947-70E740481C1C}">
                <a14:useLocalDpi xmlns:a14="http://schemas.microsoft.com/office/drawing/2010/main" val="0"/>
              </a:ext>
            </a:extLst>
          </a:blip>
          <a:stretch>
            <a:fillRect/>
          </a:stretch>
        </p:blipFill>
        <p:spPr>
          <a:xfrm>
            <a:off x="2209803" y="1828801"/>
            <a:ext cx="5049585" cy="2642616"/>
          </a:xfrm>
          <a:prstGeom prst="rect">
            <a:avLst/>
          </a:prstGeom>
        </p:spPr>
      </p:pic>
      <p:sp>
        <p:nvSpPr>
          <p:cNvPr id="5" name="Rectangle 4"/>
          <p:cNvSpPr/>
          <p:nvPr/>
        </p:nvSpPr>
        <p:spPr>
          <a:xfrm>
            <a:off x="6781800" y="3604422"/>
            <a:ext cx="2649036" cy="384849"/>
          </a:xfrm>
          <a:prstGeom prst="rect">
            <a:avLst/>
          </a:prstGeom>
        </p:spPr>
        <p:txBody>
          <a:bodyPr wrap="squar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Gai</a:t>
            </a:r>
            <a:r>
              <a:rPr lang="en-US" sz="1901" dirty="0">
                <a:solidFill>
                  <a:schemeClr val="bg1"/>
                </a:solidFill>
                <a:latin typeface="#9Slide02 Tieu de rat dai 01" panose="020B0604020202020204" charset="0"/>
                <a:ea typeface="#9Slide02 Tieu de rat dai 01" panose="020B0604020202020204" charset="0"/>
              </a:rPr>
              <a:t> glycoprotein</a:t>
            </a:r>
          </a:p>
        </p:txBody>
      </p:sp>
      <p:cxnSp>
        <p:nvCxnSpPr>
          <p:cNvPr id="6" name="Straight Arrow Connector 5"/>
          <p:cNvCxnSpPr/>
          <p:nvPr/>
        </p:nvCxnSpPr>
        <p:spPr>
          <a:xfrm flipH="1" flipV="1">
            <a:off x="6590757" y="3709593"/>
            <a:ext cx="687123" cy="209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280344" y="2863509"/>
            <a:ext cx="882459" cy="3405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25131" y="2635010"/>
            <a:ext cx="1590500" cy="384849"/>
          </a:xfrm>
          <a:prstGeom prst="rect">
            <a:avLst/>
          </a:prstGeom>
        </p:spPr>
        <p:txBody>
          <a:bodyPr wrap="none">
            <a:spAutoFit/>
          </a:bodyPr>
          <a:lstStyle/>
          <a:p>
            <a:pPr algn="ctr"/>
            <a:r>
              <a:rPr lang="en-US" sz="1901" dirty="0">
                <a:solidFill>
                  <a:schemeClr val="bg1"/>
                </a:solidFill>
                <a:latin typeface="#9Slide02 Tieu de rat dai 01" panose="020B0604020202020204" charset="0"/>
                <a:ea typeface="#9Slide02 Tieu de rat dai 01" panose="020B0604020202020204" charset="0"/>
              </a:rPr>
              <a:t>RNA </a:t>
            </a:r>
            <a:r>
              <a:rPr lang="en-US" sz="1901" dirty="0" err="1">
                <a:solidFill>
                  <a:schemeClr val="bg1"/>
                </a:solidFill>
                <a:latin typeface="#9Slide02 Tieu de rat dai 01" panose="020B0604020202020204" charset="0"/>
                <a:ea typeface="#9Slide02 Tieu de rat dai 01" panose="020B0604020202020204" charset="0"/>
              </a:rPr>
              <a:t>và</a:t>
            </a:r>
            <a:r>
              <a:rPr lang="en-US" sz="1901" dirty="0">
                <a:solidFill>
                  <a:schemeClr val="bg1"/>
                </a:solidFill>
                <a:latin typeface="#9Slide02 Tieu de rat dai 01" panose="020B0604020202020204" charset="0"/>
                <a:ea typeface="#9Slide02 Tieu de rat dai 01" panose="020B0604020202020204" charset="0"/>
              </a:rPr>
              <a:t> capsid</a:t>
            </a:r>
          </a:p>
        </p:txBody>
      </p:sp>
      <p:sp>
        <p:nvSpPr>
          <p:cNvPr id="10" name="Rectangle 9"/>
          <p:cNvSpPr/>
          <p:nvPr/>
        </p:nvSpPr>
        <p:spPr>
          <a:xfrm>
            <a:off x="5144609" y="4507172"/>
            <a:ext cx="1750800" cy="461665"/>
          </a:xfrm>
          <a:prstGeom prst="rect">
            <a:avLst/>
          </a:prstGeom>
        </p:spPr>
        <p:txBody>
          <a:bodyPr wrap="none">
            <a:spAutoFit/>
          </a:bodyPr>
          <a:lstStyle/>
          <a:p>
            <a:pPr algn="ctr"/>
            <a:r>
              <a:rPr lang="en-US" sz="2400" dirty="0">
                <a:solidFill>
                  <a:schemeClr val="bg1"/>
                </a:solidFill>
                <a:latin typeface="#9Slide02 Tieu de rat dai 01" panose="020B0604020202020204" charset="0"/>
                <a:ea typeface="#9Slide02 Tieu de rat dai 01" panose="020B0604020202020204" charset="0"/>
              </a:rPr>
              <a:t>SARS COV-2</a:t>
            </a:r>
          </a:p>
        </p:txBody>
      </p:sp>
      <p:sp>
        <p:nvSpPr>
          <p:cNvPr id="11" name="Rectangle 10"/>
          <p:cNvSpPr/>
          <p:nvPr/>
        </p:nvSpPr>
        <p:spPr>
          <a:xfrm>
            <a:off x="5309722" y="5004587"/>
            <a:ext cx="1420582" cy="400110"/>
          </a:xfrm>
          <a:prstGeom prst="rect">
            <a:avLst/>
          </a:prstGeom>
        </p:spPr>
        <p:txBody>
          <a:bodyPr wrap="none">
            <a:spAutoFit/>
          </a:bodyPr>
          <a:lstStyle/>
          <a:p>
            <a:pPr algn="ctr"/>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xoắn</a:t>
            </a:r>
            <a:r>
              <a:rPr lang="en-US" sz="2000" dirty="0">
                <a:solidFill>
                  <a:srgbClr val="FFC000"/>
                </a:solidFill>
                <a:latin typeface="#9Slide02 Tieu de rat dai 01" panose="020B0604020202020204" charset="0"/>
                <a:ea typeface="#9Slide02 Tieu de rat dai 01" panose="020B0604020202020204" charset="0"/>
              </a:rPr>
              <a:t>)</a:t>
            </a:r>
          </a:p>
        </p:txBody>
      </p:sp>
    </p:spTree>
    <p:extLst>
      <p:ext uri="{BB962C8B-B14F-4D97-AF65-F5344CB8AC3E}">
        <p14:creationId xmlns:p14="http://schemas.microsoft.com/office/powerpoint/2010/main" val="94830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89940" l="10000" r="90000"/>
                    </a14:imgEffect>
                  </a14:imgLayer>
                </a14:imgProps>
              </a:ext>
              <a:ext uri="{28A0092B-C50C-407E-A947-70E740481C1C}">
                <a14:useLocalDpi xmlns:a14="http://schemas.microsoft.com/office/drawing/2010/main" val="0"/>
              </a:ext>
            </a:extLst>
          </a:blip>
          <a:stretch>
            <a:fillRect/>
          </a:stretch>
        </p:blipFill>
        <p:spPr>
          <a:xfrm>
            <a:off x="2895600" y="1562703"/>
            <a:ext cx="4953000" cy="3298698"/>
          </a:xfrm>
          <a:prstGeom prst="rect">
            <a:avLst/>
          </a:prstGeom>
        </p:spPr>
      </p:pic>
      <p:sp>
        <p:nvSpPr>
          <p:cNvPr id="4" name="Rectangle 3"/>
          <p:cNvSpPr/>
          <p:nvPr/>
        </p:nvSpPr>
        <p:spPr>
          <a:xfrm>
            <a:off x="6524082" y="3255947"/>
            <a:ext cx="2649036" cy="384849"/>
          </a:xfrm>
          <a:prstGeom prst="rect">
            <a:avLst/>
          </a:prstGeom>
        </p:spPr>
        <p:txBody>
          <a:bodyPr wrap="square">
            <a:spAutoFit/>
          </a:bodyPr>
          <a:lstStyle/>
          <a:p>
            <a:pPr algn="ctr"/>
            <a:r>
              <a:rPr lang="en-US" sz="1901" dirty="0" err="1">
                <a:solidFill>
                  <a:schemeClr val="bg1"/>
                </a:solidFill>
                <a:latin typeface="#9Slide02 Tieu de rat dai 01" panose="020B0604020202020204" charset="0"/>
                <a:ea typeface="#9Slide02 Tieu de rat dai 01" panose="020B0604020202020204" charset="0"/>
              </a:rPr>
              <a:t>Gai</a:t>
            </a:r>
            <a:r>
              <a:rPr lang="en-US" sz="1901" dirty="0">
                <a:solidFill>
                  <a:schemeClr val="bg1"/>
                </a:solidFill>
                <a:latin typeface="#9Slide02 Tieu de rat dai 01" panose="020B0604020202020204" charset="0"/>
                <a:ea typeface="#9Slide02 Tieu de rat dai 01" panose="020B0604020202020204" charset="0"/>
              </a:rPr>
              <a:t> glycoprotein</a:t>
            </a:r>
          </a:p>
        </p:txBody>
      </p:sp>
      <p:cxnSp>
        <p:nvCxnSpPr>
          <p:cNvPr id="5" name="Straight Arrow Connector 4"/>
          <p:cNvCxnSpPr/>
          <p:nvPr/>
        </p:nvCxnSpPr>
        <p:spPr>
          <a:xfrm flipH="1" flipV="1">
            <a:off x="6344762" y="3405228"/>
            <a:ext cx="687123" cy="209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489886" y="1650581"/>
            <a:ext cx="1198434" cy="60354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46870" y="2202712"/>
            <a:ext cx="614271" cy="384849"/>
          </a:xfrm>
          <a:prstGeom prst="rect">
            <a:avLst/>
          </a:prstGeom>
        </p:spPr>
        <p:txBody>
          <a:bodyPr wrap="none">
            <a:spAutoFit/>
          </a:bodyPr>
          <a:lstStyle/>
          <a:p>
            <a:pPr algn="ctr"/>
            <a:r>
              <a:rPr lang="en-US" sz="1901" dirty="0">
                <a:solidFill>
                  <a:schemeClr val="bg1"/>
                </a:solidFill>
                <a:latin typeface="#9Slide02 Tieu de rat dai 01" panose="020B0604020202020204" charset="0"/>
                <a:ea typeface="#9Slide02 Tieu de rat dai 01" panose="020B0604020202020204" charset="0"/>
              </a:rPr>
              <a:t>RNA</a:t>
            </a:r>
          </a:p>
        </p:txBody>
      </p:sp>
      <p:sp>
        <p:nvSpPr>
          <p:cNvPr id="8" name="Rectangle 7"/>
          <p:cNvSpPr/>
          <p:nvPr/>
        </p:nvSpPr>
        <p:spPr>
          <a:xfrm>
            <a:off x="5085905" y="4208027"/>
            <a:ext cx="635110" cy="461665"/>
          </a:xfrm>
          <a:prstGeom prst="rect">
            <a:avLst/>
          </a:prstGeom>
        </p:spPr>
        <p:txBody>
          <a:bodyPr wrap="none">
            <a:spAutoFit/>
          </a:bodyPr>
          <a:lstStyle/>
          <a:p>
            <a:pPr algn="ctr"/>
            <a:r>
              <a:rPr lang="en-US" sz="2400" dirty="0">
                <a:solidFill>
                  <a:schemeClr val="bg1"/>
                </a:solidFill>
                <a:latin typeface="#9Slide02 Tieu de rat dai 01" panose="020B0604020202020204" charset="0"/>
                <a:ea typeface="#9Slide02 Tieu de rat dai 01" panose="020B0604020202020204" charset="0"/>
              </a:rPr>
              <a:t>HIV</a:t>
            </a:r>
          </a:p>
        </p:txBody>
      </p:sp>
      <p:sp>
        <p:nvSpPr>
          <p:cNvPr id="9" name="Rectangle 8"/>
          <p:cNvSpPr/>
          <p:nvPr/>
        </p:nvSpPr>
        <p:spPr>
          <a:xfrm>
            <a:off x="4717212" y="4612218"/>
            <a:ext cx="1372492" cy="400110"/>
          </a:xfrm>
          <a:prstGeom prst="rect">
            <a:avLst/>
          </a:prstGeom>
        </p:spPr>
        <p:txBody>
          <a:bodyPr wrap="none">
            <a:spAutoFit/>
          </a:bodyPr>
          <a:lstStyle/>
          <a:p>
            <a:pPr algn="ctr"/>
            <a:r>
              <a:rPr lang="en-US" sz="2000" dirty="0">
                <a:solidFill>
                  <a:srgbClr val="FFC000"/>
                </a:solidFill>
                <a:latin typeface="#9Slide02 Tieu de rat dai 01" panose="020B0604020202020204" charset="0"/>
                <a:ea typeface="#9Slide02 Tieu de rat dai 01" panose="020B0604020202020204" charset="0"/>
              </a:rPr>
              <a:t>(</a:t>
            </a:r>
            <a:r>
              <a:rPr lang="en-US" sz="2000" dirty="0" err="1">
                <a:solidFill>
                  <a:srgbClr val="FFC000"/>
                </a:solidFill>
                <a:latin typeface="#9Slide02 Tieu de rat dai 01" panose="020B0604020202020204" charset="0"/>
                <a:ea typeface="#9Slide02 Tieu de rat dai 01" panose="020B0604020202020204" charset="0"/>
              </a:rPr>
              <a:t>Dạng</a:t>
            </a:r>
            <a:r>
              <a:rPr lang="en-US" sz="2000" dirty="0">
                <a:solidFill>
                  <a:srgbClr val="FFC000"/>
                </a:solidFill>
                <a:latin typeface="#9Slide02 Tieu de rat dai 01" panose="020B0604020202020204" charset="0"/>
                <a:ea typeface="#9Slide02 Tieu de rat dai 01" panose="020B0604020202020204" charset="0"/>
              </a:rPr>
              <a:t> </a:t>
            </a:r>
            <a:r>
              <a:rPr lang="en-US" sz="2000" dirty="0" err="1">
                <a:solidFill>
                  <a:srgbClr val="FFC000"/>
                </a:solidFill>
                <a:latin typeface="#9Slide02 Tieu de rat dai 01" panose="020B0604020202020204" charset="0"/>
                <a:ea typeface="#9Slide02 Tieu de rat dai 01" panose="020B0604020202020204" charset="0"/>
              </a:rPr>
              <a:t>khối</a:t>
            </a:r>
            <a:r>
              <a:rPr lang="en-US" sz="2000" dirty="0">
                <a:solidFill>
                  <a:srgbClr val="FFC000"/>
                </a:solidFill>
                <a:latin typeface="#9Slide02 Tieu de rat dai 01" panose="020B0604020202020204" charset="0"/>
                <a:ea typeface="#9Slide02 Tieu de rat dai 01" panose="020B0604020202020204" charset="0"/>
              </a:rPr>
              <a:t>)</a:t>
            </a:r>
          </a:p>
        </p:txBody>
      </p:sp>
      <p:sp>
        <p:nvSpPr>
          <p:cNvPr id="12" name="Rectangle 11"/>
          <p:cNvSpPr/>
          <p:nvPr/>
        </p:nvSpPr>
        <p:spPr>
          <a:xfrm>
            <a:off x="6728247" y="1436982"/>
            <a:ext cx="851516" cy="384849"/>
          </a:xfrm>
          <a:prstGeom prst="rect">
            <a:avLst/>
          </a:prstGeom>
        </p:spPr>
        <p:txBody>
          <a:bodyPr wrap="none">
            <a:spAutoFit/>
          </a:bodyPr>
          <a:lstStyle/>
          <a:p>
            <a:pPr algn="ctr"/>
            <a:r>
              <a:rPr lang="en-US" sz="1901" dirty="0">
                <a:solidFill>
                  <a:schemeClr val="bg1"/>
                </a:solidFill>
                <a:latin typeface="#9Slide02 Tieu de rat dai 01" panose="020B0604020202020204" charset="0"/>
                <a:ea typeface="#9Slide02 Tieu de rat dai 01" panose="020B0604020202020204" charset="0"/>
              </a:rPr>
              <a:t>Capsid</a:t>
            </a:r>
          </a:p>
        </p:txBody>
      </p:sp>
      <p:cxnSp>
        <p:nvCxnSpPr>
          <p:cNvPr id="13" name="Straight Arrow Connector 12"/>
          <p:cNvCxnSpPr/>
          <p:nvPr/>
        </p:nvCxnSpPr>
        <p:spPr>
          <a:xfrm flipH="1">
            <a:off x="5436070" y="2330262"/>
            <a:ext cx="1210754" cy="24600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52800" y="1066800"/>
          <a:ext cx="3733800"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gridCol w="466725">
                  <a:extLst>
                    <a:ext uri="{9D8B030D-6E8A-4147-A177-3AD203B41FA5}">
                      <a16:colId xmlns:a16="http://schemas.microsoft.com/office/drawing/2014/main" val="402711402"/>
                    </a:ext>
                  </a:extLst>
                </a:gridCol>
              </a:tblGrid>
              <a:tr h="381000">
                <a:tc>
                  <a:txBody>
                    <a:bodyPr/>
                    <a:lstStyle/>
                    <a:p>
                      <a:pPr algn="ctr"/>
                      <a:r>
                        <a:rPr lang="en-US" sz="2200" dirty="0">
                          <a:latin typeface="#9Slide02 Tieu de rat dai 01" panose="020B0604020202020204" charset="0"/>
                          <a:ea typeface="#9Slide02 Tieu de rat dai 01" panose="020B0604020202020204" charset="0"/>
                        </a:rPr>
                        <a:t>S</a:t>
                      </a:r>
                    </a:p>
                  </a:txBody>
                  <a:tcPr/>
                </a:tc>
                <a:tc>
                  <a:txBody>
                    <a:bodyPr/>
                    <a:lstStyle/>
                    <a:p>
                      <a:pPr algn="ctr"/>
                      <a:r>
                        <a:rPr lang="en-US" sz="2200" dirty="0">
                          <a:latin typeface="#9Slide02 Tieu de rat dai 01" panose="020B0604020202020204" charset="0"/>
                          <a:ea typeface="#9Slide02 Tieu de rat dai 01" panose="020B0604020202020204" charset="0"/>
                        </a:rPr>
                        <a:t>A</a:t>
                      </a:r>
                    </a:p>
                  </a:txBody>
                  <a:tcPr/>
                </a:tc>
                <a:tc>
                  <a:txBody>
                    <a:bodyPr/>
                    <a:lstStyle/>
                    <a:p>
                      <a:pPr algn="ctr"/>
                      <a:r>
                        <a:rPr lang="en-US" sz="2200" dirty="0">
                          <a:latin typeface="#9Slide02 Tieu de rat dai 01" panose="020B0604020202020204" charset="0"/>
                          <a:ea typeface="#9Slide02 Tieu de rat dai 01" panose="020B0604020202020204" charset="0"/>
                        </a:rPr>
                        <a:t>R</a:t>
                      </a:r>
                    </a:p>
                  </a:txBody>
                  <a:tcPr/>
                </a:tc>
                <a:tc>
                  <a:txBody>
                    <a:bodyPr/>
                    <a:lstStyle/>
                    <a:p>
                      <a:pPr algn="ctr"/>
                      <a:r>
                        <a:rPr lang="en-US" sz="2200" dirty="0">
                          <a:latin typeface="#9Slide02 Tieu de rat dai 01" panose="020B0604020202020204" charset="0"/>
                          <a:ea typeface="#9Slide02 Tieu de rat dai 01" panose="020B0604020202020204" charset="0"/>
                        </a:rPr>
                        <a:t>S</a:t>
                      </a:r>
                    </a:p>
                  </a:txBody>
                  <a:tcPr/>
                </a:tc>
                <a:tc>
                  <a:txBody>
                    <a:bodyPr/>
                    <a:lstStyle/>
                    <a:p>
                      <a:pPr algn="ctr"/>
                      <a:r>
                        <a:rPr lang="en-US" sz="2200" dirty="0">
                          <a:latin typeface="#9Slide02 Tieu de rat dai 01" panose="020B0604020202020204" charset="0"/>
                          <a:ea typeface="#9Slide02 Tieu de rat dai 01" panose="020B0604020202020204" charset="0"/>
                        </a:rPr>
                        <a:t>C</a:t>
                      </a:r>
                      <a:endParaRPr lang="en-US" sz="2200" dirty="0">
                        <a:solidFill>
                          <a:schemeClr val="tx1"/>
                        </a:solidFill>
                        <a:latin typeface="#9Slide02 Tieu de rat dai 01" panose="020B0604020202020204" charset="0"/>
                        <a:ea typeface="#9Slide02 Tieu de rat dai 01" panose="020B0604020202020204" charset="0"/>
                      </a:endParaRP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O</a:t>
                      </a:r>
                    </a:p>
                  </a:txBody>
                  <a:tcPr/>
                </a:tc>
                <a:tc>
                  <a:txBody>
                    <a:bodyPr/>
                    <a:lstStyle/>
                    <a:p>
                      <a:pPr algn="ctr"/>
                      <a:r>
                        <a:rPr lang="en-US" sz="2200" dirty="0">
                          <a:latin typeface="#9Slide02 Tieu de rat dai 01" panose="020B0604020202020204" charset="0"/>
                          <a:ea typeface="#9Slide02 Tieu de rat dai 01" panose="020B0604020202020204" charset="0"/>
                        </a:rPr>
                        <a:t>V</a:t>
                      </a:r>
                    </a:p>
                  </a:txBody>
                  <a:tcPr/>
                </a:tc>
                <a:tc>
                  <a:txBody>
                    <a:bodyPr/>
                    <a:lstStyle/>
                    <a:p>
                      <a:pPr algn="ctr"/>
                      <a:r>
                        <a:rPr lang="en-US" sz="2200" dirty="0">
                          <a:latin typeface="#9Slide02 Tieu de rat dai 01" panose="020B0604020202020204" charset="0"/>
                          <a:ea typeface="#9Slide02 Tieu de rat dai 01" panose="020B0604020202020204" charset="0"/>
                        </a:rPr>
                        <a:t>2</a:t>
                      </a:r>
                    </a:p>
                  </a:txBody>
                  <a:tcPr/>
                </a:tc>
                <a:extLst>
                  <a:ext uri="{0D108BD9-81ED-4DB2-BD59-A6C34878D82A}">
                    <a16:rowId xmlns:a16="http://schemas.microsoft.com/office/drawing/2014/main" val="3982489131"/>
                  </a:ext>
                </a:extLst>
              </a:tr>
            </a:tbl>
          </a:graphicData>
        </a:graphic>
      </p:graphicFrame>
      <p:graphicFrame>
        <p:nvGraphicFramePr>
          <p:cNvPr id="5" name="Table 4"/>
          <p:cNvGraphicFramePr>
            <a:graphicFrameLocks noGrp="1"/>
          </p:cNvGraphicFramePr>
          <p:nvPr/>
        </p:nvGraphicFramePr>
        <p:xfrm>
          <a:off x="3352800" y="1066800"/>
          <a:ext cx="3733800"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gridCol w="466725">
                  <a:extLst>
                    <a:ext uri="{9D8B030D-6E8A-4147-A177-3AD203B41FA5}">
                      <a16:colId xmlns:a16="http://schemas.microsoft.com/office/drawing/2014/main" val="402711402"/>
                    </a:ext>
                  </a:extLst>
                </a:gridCol>
              </a:tblGrid>
              <a:tr h="381000">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extLst>
                  <a:ext uri="{0D108BD9-81ED-4DB2-BD59-A6C34878D82A}">
                    <a16:rowId xmlns:a16="http://schemas.microsoft.com/office/drawing/2014/main" val="3982489131"/>
                  </a:ext>
                </a:extLst>
              </a:tr>
            </a:tbl>
          </a:graphicData>
        </a:graphic>
      </p:graphicFrame>
      <p:graphicFrame>
        <p:nvGraphicFramePr>
          <p:cNvPr id="6" name="Table 5"/>
          <p:cNvGraphicFramePr>
            <a:graphicFrameLocks noGrp="1"/>
          </p:cNvGraphicFramePr>
          <p:nvPr/>
        </p:nvGraphicFramePr>
        <p:xfrm>
          <a:off x="5219701" y="1602357"/>
          <a:ext cx="14001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tblGrid>
              <a:tr h="381000">
                <a:tc>
                  <a:txBody>
                    <a:bodyPr/>
                    <a:lstStyle/>
                    <a:p>
                      <a:pPr algn="ctr"/>
                      <a:r>
                        <a:rPr lang="en-US" sz="2200" dirty="0">
                          <a:solidFill>
                            <a:schemeClr val="dk1"/>
                          </a:solidFill>
                          <a:latin typeface="#9Slide02 Tieu de rat dai 01" panose="020B0604020202020204" charset="0"/>
                          <a:ea typeface="#9Slide02 Tieu de rat dai 01" panose="020B0604020202020204" charset="0"/>
                        </a:rPr>
                        <a:t>H</a:t>
                      </a:r>
                      <a:endParaRPr lang="en-US" sz="2200" dirty="0">
                        <a:solidFill>
                          <a:schemeClr val="tx1"/>
                        </a:solidFill>
                        <a:latin typeface="#9Slide02 Tieu de rat dai 01" panose="020B0604020202020204" charset="0"/>
                        <a:ea typeface="#9Slide02 Tieu de rat dai 01" panose="020B0604020202020204" charset="0"/>
                      </a:endParaRP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I</a:t>
                      </a:r>
                    </a:p>
                  </a:txBody>
                  <a:tcPr/>
                </a:tc>
                <a:tc>
                  <a:txBody>
                    <a:bodyPr/>
                    <a:lstStyle/>
                    <a:p>
                      <a:pPr algn="ctr"/>
                      <a:r>
                        <a:rPr lang="en-US" sz="2200" dirty="0">
                          <a:latin typeface="#9Slide02 Tieu de rat dai 01" panose="020B0604020202020204" charset="0"/>
                          <a:ea typeface="#9Slide02 Tieu de rat dai 01" panose="020B0604020202020204" charset="0"/>
                        </a:rPr>
                        <a:t>V</a:t>
                      </a:r>
                    </a:p>
                  </a:txBody>
                  <a:tcPr/>
                </a:tc>
                <a:extLst>
                  <a:ext uri="{0D108BD9-81ED-4DB2-BD59-A6C34878D82A}">
                    <a16:rowId xmlns:a16="http://schemas.microsoft.com/office/drawing/2014/main" val="3982489131"/>
                  </a:ext>
                </a:extLst>
              </a:tr>
            </a:tbl>
          </a:graphicData>
        </a:graphic>
      </p:graphicFrame>
      <p:graphicFrame>
        <p:nvGraphicFramePr>
          <p:cNvPr id="7" name="Table 6"/>
          <p:cNvGraphicFramePr>
            <a:graphicFrameLocks noGrp="1"/>
          </p:cNvGraphicFramePr>
          <p:nvPr/>
        </p:nvGraphicFramePr>
        <p:xfrm>
          <a:off x="5219701" y="1602357"/>
          <a:ext cx="14001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tblGrid>
              <a:tr h="381000">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extLst>
                  <a:ext uri="{0D108BD9-81ED-4DB2-BD59-A6C34878D82A}">
                    <a16:rowId xmlns:a16="http://schemas.microsoft.com/office/drawing/2014/main" val="3982489131"/>
                  </a:ext>
                </a:extLst>
              </a:tr>
            </a:tbl>
          </a:graphicData>
        </a:graphic>
      </p:graphicFrame>
      <p:graphicFrame>
        <p:nvGraphicFramePr>
          <p:cNvPr id="8" name="Table 7"/>
          <p:cNvGraphicFramePr>
            <a:graphicFrameLocks noGrp="1"/>
          </p:cNvGraphicFramePr>
          <p:nvPr/>
        </p:nvGraphicFramePr>
        <p:xfrm>
          <a:off x="2835215" y="2137914"/>
          <a:ext cx="5694876" cy="426720"/>
        </p:xfrm>
        <a:graphic>
          <a:graphicData uri="http://schemas.openxmlformats.org/drawingml/2006/table">
            <a:tbl>
              <a:tblPr firstRow="1" bandRow="1">
                <a:tableStyleId>{0505E3EF-67EA-436B-97B2-0124C06EBD24}</a:tableStyleId>
              </a:tblPr>
              <a:tblGrid>
                <a:gridCol w="474573">
                  <a:extLst>
                    <a:ext uri="{9D8B030D-6E8A-4147-A177-3AD203B41FA5}">
                      <a16:colId xmlns:a16="http://schemas.microsoft.com/office/drawing/2014/main" val="1357768049"/>
                    </a:ext>
                  </a:extLst>
                </a:gridCol>
                <a:gridCol w="474573">
                  <a:extLst>
                    <a:ext uri="{9D8B030D-6E8A-4147-A177-3AD203B41FA5}">
                      <a16:colId xmlns:a16="http://schemas.microsoft.com/office/drawing/2014/main" val="2326601488"/>
                    </a:ext>
                  </a:extLst>
                </a:gridCol>
                <a:gridCol w="474573">
                  <a:extLst>
                    <a:ext uri="{9D8B030D-6E8A-4147-A177-3AD203B41FA5}">
                      <a16:colId xmlns:a16="http://schemas.microsoft.com/office/drawing/2014/main" val="760637282"/>
                    </a:ext>
                  </a:extLst>
                </a:gridCol>
                <a:gridCol w="474573">
                  <a:extLst>
                    <a:ext uri="{9D8B030D-6E8A-4147-A177-3AD203B41FA5}">
                      <a16:colId xmlns:a16="http://schemas.microsoft.com/office/drawing/2014/main" val="3434537810"/>
                    </a:ext>
                  </a:extLst>
                </a:gridCol>
                <a:gridCol w="474573">
                  <a:extLst>
                    <a:ext uri="{9D8B030D-6E8A-4147-A177-3AD203B41FA5}">
                      <a16:colId xmlns:a16="http://schemas.microsoft.com/office/drawing/2014/main" val="3224780862"/>
                    </a:ext>
                  </a:extLst>
                </a:gridCol>
                <a:gridCol w="474573">
                  <a:extLst>
                    <a:ext uri="{9D8B030D-6E8A-4147-A177-3AD203B41FA5}">
                      <a16:colId xmlns:a16="http://schemas.microsoft.com/office/drawing/2014/main" val="1699234419"/>
                    </a:ext>
                  </a:extLst>
                </a:gridCol>
                <a:gridCol w="474573">
                  <a:extLst>
                    <a:ext uri="{9D8B030D-6E8A-4147-A177-3AD203B41FA5}">
                      <a16:colId xmlns:a16="http://schemas.microsoft.com/office/drawing/2014/main" val="2782443013"/>
                    </a:ext>
                  </a:extLst>
                </a:gridCol>
                <a:gridCol w="474573">
                  <a:extLst>
                    <a:ext uri="{9D8B030D-6E8A-4147-A177-3AD203B41FA5}">
                      <a16:colId xmlns:a16="http://schemas.microsoft.com/office/drawing/2014/main" val="402711402"/>
                    </a:ext>
                  </a:extLst>
                </a:gridCol>
                <a:gridCol w="474573">
                  <a:extLst>
                    <a:ext uri="{9D8B030D-6E8A-4147-A177-3AD203B41FA5}">
                      <a16:colId xmlns:a16="http://schemas.microsoft.com/office/drawing/2014/main" val="2327414423"/>
                    </a:ext>
                  </a:extLst>
                </a:gridCol>
                <a:gridCol w="474573">
                  <a:extLst>
                    <a:ext uri="{9D8B030D-6E8A-4147-A177-3AD203B41FA5}">
                      <a16:colId xmlns:a16="http://schemas.microsoft.com/office/drawing/2014/main" val="4138588296"/>
                    </a:ext>
                  </a:extLst>
                </a:gridCol>
                <a:gridCol w="474573">
                  <a:extLst>
                    <a:ext uri="{9D8B030D-6E8A-4147-A177-3AD203B41FA5}">
                      <a16:colId xmlns:a16="http://schemas.microsoft.com/office/drawing/2014/main" val="2925176449"/>
                    </a:ext>
                  </a:extLst>
                </a:gridCol>
                <a:gridCol w="474573">
                  <a:extLst>
                    <a:ext uri="{9D8B030D-6E8A-4147-A177-3AD203B41FA5}">
                      <a16:colId xmlns:a16="http://schemas.microsoft.com/office/drawing/2014/main" val="3177764230"/>
                    </a:ext>
                  </a:extLst>
                </a:gridCol>
              </a:tblGrid>
              <a:tr h="425138">
                <a:tc>
                  <a:txBody>
                    <a:bodyPr/>
                    <a:lstStyle/>
                    <a:p>
                      <a:pPr algn="ctr"/>
                      <a:r>
                        <a:rPr lang="en-US" sz="2200" dirty="0">
                          <a:latin typeface="#9Slide02 Tieu de rat dai 01" panose="020B0604020202020204" charset="0"/>
                          <a:ea typeface="#9Slide02 Tieu de rat dai 01" panose="020B0604020202020204" charset="0"/>
                        </a:rPr>
                        <a:t>S</a:t>
                      </a:r>
                    </a:p>
                  </a:txBody>
                  <a:tcPr/>
                </a:tc>
                <a:tc>
                  <a:txBody>
                    <a:bodyPr/>
                    <a:lstStyle/>
                    <a:p>
                      <a:pPr algn="ctr"/>
                      <a:r>
                        <a:rPr lang="en-US" sz="2200" dirty="0">
                          <a:latin typeface="#9Slide02 Tieu de rat dai 01" panose="020B0604020202020204" charset="0"/>
                          <a:ea typeface="#9Slide02 Tieu de rat dai 01" panose="020B0604020202020204" charset="0"/>
                        </a:rPr>
                        <a:t>Ố</a:t>
                      </a:r>
                    </a:p>
                  </a:txBody>
                  <a:tcPr/>
                </a:tc>
                <a:tc>
                  <a:txBody>
                    <a:bodyPr/>
                    <a:lstStyle/>
                    <a:p>
                      <a:pPr algn="ctr"/>
                      <a:r>
                        <a:rPr lang="en-US" sz="2200" dirty="0">
                          <a:latin typeface="#9Slide02 Tieu de rat dai 01" panose="020B0604020202020204" charset="0"/>
                          <a:ea typeface="#9Slide02 Tieu de rat dai 01" panose="020B0604020202020204" charset="0"/>
                        </a:rPr>
                        <a:t>T</a:t>
                      </a:r>
                    </a:p>
                  </a:txBody>
                  <a:tcPr/>
                </a:tc>
                <a:tc>
                  <a:txBody>
                    <a:bodyPr/>
                    <a:lstStyle/>
                    <a:p>
                      <a:pPr algn="ctr"/>
                      <a:r>
                        <a:rPr lang="en-US" sz="2200" dirty="0">
                          <a:latin typeface="#9Slide02 Tieu de rat dai 01" panose="020B0604020202020204" charset="0"/>
                          <a:ea typeface="#9Slide02 Tieu de rat dai 01" panose="020B0604020202020204" charset="0"/>
                        </a:rPr>
                        <a:t>X</a:t>
                      </a:r>
                    </a:p>
                  </a:txBody>
                  <a:tcPr/>
                </a:tc>
                <a:tc>
                  <a:txBody>
                    <a:bodyPr/>
                    <a:lstStyle/>
                    <a:p>
                      <a:pPr algn="ctr"/>
                      <a:r>
                        <a:rPr lang="en-US" sz="2200" dirty="0">
                          <a:solidFill>
                            <a:schemeClr val="dk1"/>
                          </a:solidFill>
                          <a:latin typeface="#9Slide02 Tieu de rat dai 01" panose="020B0604020202020204" charset="0"/>
                          <a:ea typeface="#9Slide02 Tieu de rat dai 01" panose="020B0604020202020204" charset="0"/>
                        </a:rPr>
                        <a:t>U</a:t>
                      </a: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r>
                        <a:rPr lang="en-US" sz="2200" dirty="0">
                          <a:latin typeface="#9Slide02 Tieu de rat dai 01" panose="020B0604020202020204" charset="0"/>
                          <a:ea typeface="#9Slide02 Tieu de rat dai 01" panose="020B0604020202020204" charset="0"/>
                        </a:rPr>
                        <a:t>Ấ</a:t>
                      </a: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T</a:t>
                      </a:r>
                    </a:p>
                  </a:txBody>
                  <a:tcPr/>
                </a:tc>
                <a:tc>
                  <a:txBody>
                    <a:bodyPr/>
                    <a:lstStyle/>
                    <a:p>
                      <a:pPr algn="ctr"/>
                      <a:r>
                        <a:rPr lang="en-US" sz="2200" dirty="0">
                          <a:latin typeface="#9Slide02 Tieu de rat dai 01" panose="020B0604020202020204" charset="0"/>
                          <a:ea typeface="#9Slide02 Tieu de rat dai 01" panose="020B0604020202020204" charset="0"/>
                        </a:rPr>
                        <a:t>H</a:t>
                      </a:r>
                    </a:p>
                  </a:txBody>
                  <a:tcPr/>
                </a:tc>
                <a:tc>
                  <a:txBody>
                    <a:bodyPr/>
                    <a:lstStyle/>
                    <a:p>
                      <a:pPr algn="ctr"/>
                      <a:r>
                        <a:rPr lang="en-US" sz="2200" dirty="0">
                          <a:latin typeface="#9Slide02 Tieu de rat dai 01" panose="020B0604020202020204" charset="0"/>
                          <a:ea typeface="#9Slide02 Tieu de rat dai 01" panose="020B0604020202020204" charset="0"/>
                        </a:rPr>
                        <a:t>U</a:t>
                      </a:r>
                    </a:p>
                  </a:txBody>
                  <a:tcPr/>
                </a:tc>
                <a:tc>
                  <a:txBody>
                    <a:bodyPr/>
                    <a:lstStyle/>
                    <a:p>
                      <a:pPr algn="ctr"/>
                      <a:r>
                        <a:rPr lang="en-US" sz="2200" dirty="0">
                          <a:latin typeface="#9Slide02 Tieu de rat dai 01" panose="020B0604020202020204" charset="0"/>
                          <a:ea typeface="#9Slide02 Tieu de rat dai 01" panose="020B0604020202020204" charset="0"/>
                        </a:rPr>
                        <a:t>Y</a:t>
                      </a:r>
                    </a:p>
                  </a:txBody>
                  <a:tcPr/>
                </a:tc>
                <a:tc>
                  <a:txBody>
                    <a:bodyPr/>
                    <a:lstStyle/>
                    <a:p>
                      <a:pPr algn="ctr"/>
                      <a:r>
                        <a:rPr lang="en-US" sz="2200" dirty="0">
                          <a:latin typeface="#9Slide02 Tieu de rat dai 01" panose="020B0604020202020204" charset="0"/>
                          <a:ea typeface="#9Slide02 Tieu de rat dai 01" panose="020B0604020202020204" charset="0"/>
                        </a:rPr>
                        <a:t>Ế</a:t>
                      </a:r>
                    </a:p>
                  </a:txBody>
                  <a:tcPr/>
                </a:tc>
                <a:tc>
                  <a:txBody>
                    <a:bodyPr/>
                    <a:lstStyle/>
                    <a:p>
                      <a:pPr algn="ctr"/>
                      <a:r>
                        <a:rPr lang="en-US" sz="2200" dirty="0">
                          <a:latin typeface="#9Slide02 Tieu de rat dai 01" panose="020B0604020202020204" charset="0"/>
                          <a:ea typeface="#9Slide02 Tieu de rat dai 01" panose="020B0604020202020204" charset="0"/>
                        </a:rPr>
                        <a:t>T</a:t>
                      </a:r>
                    </a:p>
                  </a:txBody>
                  <a:tcPr/>
                </a:tc>
                <a:extLst>
                  <a:ext uri="{0D108BD9-81ED-4DB2-BD59-A6C34878D82A}">
                    <a16:rowId xmlns:a16="http://schemas.microsoft.com/office/drawing/2014/main" val="3982489131"/>
                  </a:ext>
                </a:extLst>
              </a:tr>
            </a:tbl>
          </a:graphicData>
        </a:graphic>
      </p:graphicFrame>
      <p:graphicFrame>
        <p:nvGraphicFramePr>
          <p:cNvPr id="10" name="Table 9"/>
          <p:cNvGraphicFramePr>
            <a:graphicFrameLocks noGrp="1"/>
          </p:cNvGraphicFramePr>
          <p:nvPr/>
        </p:nvGraphicFramePr>
        <p:xfrm>
          <a:off x="2835215" y="2137914"/>
          <a:ext cx="5694876" cy="426720"/>
        </p:xfrm>
        <a:graphic>
          <a:graphicData uri="http://schemas.openxmlformats.org/drawingml/2006/table">
            <a:tbl>
              <a:tblPr firstRow="1" bandRow="1">
                <a:tableStyleId>{0505E3EF-67EA-436B-97B2-0124C06EBD24}</a:tableStyleId>
              </a:tblPr>
              <a:tblGrid>
                <a:gridCol w="474573">
                  <a:extLst>
                    <a:ext uri="{9D8B030D-6E8A-4147-A177-3AD203B41FA5}">
                      <a16:colId xmlns:a16="http://schemas.microsoft.com/office/drawing/2014/main" val="1357768049"/>
                    </a:ext>
                  </a:extLst>
                </a:gridCol>
                <a:gridCol w="474573">
                  <a:extLst>
                    <a:ext uri="{9D8B030D-6E8A-4147-A177-3AD203B41FA5}">
                      <a16:colId xmlns:a16="http://schemas.microsoft.com/office/drawing/2014/main" val="2326601488"/>
                    </a:ext>
                  </a:extLst>
                </a:gridCol>
                <a:gridCol w="474573">
                  <a:extLst>
                    <a:ext uri="{9D8B030D-6E8A-4147-A177-3AD203B41FA5}">
                      <a16:colId xmlns:a16="http://schemas.microsoft.com/office/drawing/2014/main" val="760637282"/>
                    </a:ext>
                  </a:extLst>
                </a:gridCol>
                <a:gridCol w="474573">
                  <a:extLst>
                    <a:ext uri="{9D8B030D-6E8A-4147-A177-3AD203B41FA5}">
                      <a16:colId xmlns:a16="http://schemas.microsoft.com/office/drawing/2014/main" val="3434537810"/>
                    </a:ext>
                  </a:extLst>
                </a:gridCol>
                <a:gridCol w="474573">
                  <a:extLst>
                    <a:ext uri="{9D8B030D-6E8A-4147-A177-3AD203B41FA5}">
                      <a16:colId xmlns:a16="http://schemas.microsoft.com/office/drawing/2014/main" val="3224780862"/>
                    </a:ext>
                  </a:extLst>
                </a:gridCol>
                <a:gridCol w="474573">
                  <a:extLst>
                    <a:ext uri="{9D8B030D-6E8A-4147-A177-3AD203B41FA5}">
                      <a16:colId xmlns:a16="http://schemas.microsoft.com/office/drawing/2014/main" val="1699234419"/>
                    </a:ext>
                  </a:extLst>
                </a:gridCol>
                <a:gridCol w="474573">
                  <a:extLst>
                    <a:ext uri="{9D8B030D-6E8A-4147-A177-3AD203B41FA5}">
                      <a16:colId xmlns:a16="http://schemas.microsoft.com/office/drawing/2014/main" val="2782443013"/>
                    </a:ext>
                  </a:extLst>
                </a:gridCol>
                <a:gridCol w="474573">
                  <a:extLst>
                    <a:ext uri="{9D8B030D-6E8A-4147-A177-3AD203B41FA5}">
                      <a16:colId xmlns:a16="http://schemas.microsoft.com/office/drawing/2014/main" val="402711402"/>
                    </a:ext>
                  </a:extLst>
                </a:gridCol>
                <a:gridCol w="474573">
                  <a:extLst>
                    <a:ext uri="{9D8B030D-6E8A-4147-A177-3AD203B41FA5}">
                      <a16:colId xmlns:a16="http://schemas.microsoft.com/office/drawing/2014/main" val="2327414423"/>
                    </a:ext>
                  </a:extLst>
                </a:gridCol>
                <a:gridCol w="474573">
                  <a:extLst>
                    <a:ext uri="{9D8B030D-6E8A-4147-A177-3AD203B41FA5}">
                      <a16:colId xmlns:a16="http://schemas.microsoft.com/office/drawing/2014/main" val="4138588296"/>
                    </a:ext>
                  </a:extLst>
                </a:gridCol>
                <a:gridCol w="474573">
                  <a:extLst>
                    <a:ext uri="{9D8B030D-6E8A-4147-A177-3AD203B41FA5}">
                      <a16:colId xmlns:a16="http://schemas.microsoft.com/office/drawing/2014/main" val="2925176449"/>
                    </a:ext>
                  </a:extLst>
                </a:gridCol>
                <a:gridCol w="474573">
                  <a:extLst>
                    <a:ext uri="{9D8B030D-6E8A-4147-A177-3AD203B41FA5}">
                      <a16:colId xmlns:a16="http://schemas.microsoft.com/office/drawing/2014/main" val="3177764230"/>
                    </a:ext>
                  </a:extLst>
                </a:gridCol>
              </a:tblGrid>
              <a:tr h="395377">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extLst>
                  <a:ext uri="{0D108BD9-81ED-4DB2-BD59-A6C34878D82A}">
                    <a16:rowId xmlns:a16="http://schemas.microsoft.com/office/drawing/2014/main" val="3982489131"/>
                  </a:ext>
                </a:extLst>
              </a:tr>
            </a:tbl>
          </a:graphicData>
        </a:graphic>
      </p:graphicFrame>
      <p:graphicFrame>
        <p:nvGraphicFramePr>
          <p:cNvPr id="11" name="Table 10"/>
          <p:cNvGraphicFramePr>
            <a:graphicFrameLocks noGrp="1"/>
          </p:cNvGraphicFramePr>
          <p:nvPr/>
        </p:nvGraphicFramePr>
        <p:xfrm>
          <a:off x="3309636" y="2673471"/>
          <a:ext cx="5220303" cy="426720"/>
        </p:xfrm>
        <a:graphic>
          <a:graphicData uri="http://schemas.openxmlformats.org/drawingml/2006/table">
            <a:tbl>
              <a:tblPr firstRow="1" bandRow="1">
                <a:tableStyleId>{0505E3EF-67EA-436B-97B2-0124C06EBD24}</a:tableStyleId>
              </a:tblPr>
              <a:tblGrid>
                <a:gridCol w="474573">
                  <a:extLst>
                    <a:ext uri="{9D8B030D-6E8A-4147-A177-3AD203B41FA5}">
                      <a16:colId xmlns:a16="http://schemas.microsoft.com/office/drawing/2014/main" val="1357768049"/>
                    </a:ext>
                  </a:extLst>
                </a:gridCol>
                <a:gridCol w="474573">
                  <a:extLst>
                    <a:ext uri="{9D8B030D-6E8A-4147-A177-3AD203B41FA5}">
                      <a16:colId xmlns:a16="http://schemas.microsoft.com/office/drawing/2014/main" val="2326601488"/>
                    </a:ext>
                  </a:extLst>
                </a:gridCol>
                <a:gridCol w="474573">
                  <a:extLst>
                    <a:ext uri="{9D8B030D-6E8A-4147-A177-3AD203B41FA5}">
                      <a16:colId xmlns:a16="http://schemas.microsoft.com/office/drawing/2014/main" val="760637282"/>
                    </a:ext>
                  </a:extLst>
                </a:gridCol>
                <a:gridCol w="474573">
                  <a:extLst>
                    <a:ext uri="{9D8B030D-6E8A-4147-A177-3AD203B41FA5}">
                      <a16:colId xmlns:a16="http://schemas.microsoft.com/office/drawing/2014/main" val="3434537810"/>
                    </a:ext>
                  </a:extLst>
                </a:gridCol>
                <a:gridCol w="474573">
                  <a:extLst>
                    <a:ext uri="{9D8B030D-6E8A-4147-A177-3AD203B41FA5}">
                      <a16:colId xmlns:a16="http://schemas.microsoft.com/office/drawing/2014/main" val="3224780862"/>
                    </a:ext>
                  </a:extLst>
                </a:gridCol>
                <a:gridCol w="474573">
                  <a:extLst>
                    <a:ext uri="{9D8B030D-6E8A-4147-A177-3AD203B41FA5}">
                      <a16:colId xmlns:a16="http://schemas.microsoft.com/office/drawing/2014/main" val="1699234419"/>
                    </a:ext>
                  </a:extLst>
                </a:gridCol>
                <a:gridCol w="474573">
                  <a:extLst>
                    <a:ext uri="{9D8B030D-6E8A-4147-A177-3AD203B41FA5}">
                      <a16:colId xmlns:a16="http://schemas.microsoft.com/office/drawing/2014/main" val="2782443013"/>
                    </a:ext>
                  </a:extLst>
                </a:gridCol>
                <a:gridCol w="474573">
                  <a:extLst>
                    <a:ext uri="{9D8B030D-6E8A-4147-A177-3AD203B41FA5}">
                      <a16:colId xmlns:a16="http://schemas.microsoft.com/office/drawing/2014/main" val="402711402"/>
                    </a:ext>
                  </a:extLst>
                </a:gridCol>
                <a:gridCol w="474573">
                  <a:extLst>
                    <a:ext uri="{9D8B030D-6E8A-4147-A177-3AD203B41FA5}">
                      <a16:colId xmlns:a16="http://schemas.microsoft.com/office/drawing/2014/main" val="2327414423"/>
                    </a:ext>
                  </a:extLst>
                </a:gridCol>
                <a:gridCol w="474573">
                  <a:extLst>
                    <a:ext uri="{9D8B030D-6E8A-4147-A177-3AD203B41FA5}">
                      <a16:colId xmlns:a16="http://schemas.microsoft.com/office/drawing/2014/main" val="4138588296"/>
                    </a:ext>
                  </a:extLst>
                </a:gridCol>
                <a:gridCol w="474573">
                  <a:extLst>
                    <a:ext uri="{9D8B030D-6E8A-4147-A177-3AD203B41FA5}">
                      <a16:colId xmlns:a16="http://schemas.microsoft.com/office/drawing/2014/main" val="2925176449"/>
                    </a:ext>
                  </a:extLst>
                </a:gridCol>
              </a:tblGrid>
              <a:tr h="425138">
                <a:tc>
                  <a:txBody>
                    <a:bodyPr/>
                    <a:lstStyle/>
                    <a:p>
                      <a:pPr algn="ctr"/>
                      <a:r>
                        <a:rPr lang="en-US" sz="2200" dirty="0">
                          <a:latin typeface="#9Slide02 Tieu de rat dai 01" panose="020B0604020202020204" charset="0"/>
                          <a:ea typeface="#9Slide02 Tieu de rat dai 01" panose="020B0604020202020204" charset="0"/>
                        </a:rPr>
                        <a:t>K</a:t>
                      </a:r>
                    </a:p>
                  </a:txBody>
                  <a:tcPr/>
                </a:tc>
                <a:tc>
                  <a:txBody>
                    <a:bodyPr/>
                    <a:lstStyle/>
                    <a:p>
                      <a:pPr algn="ctr"/>
                      <a:r>
                        <a:rPr lang="en-US" sz="2200" dirty="0">
                          <a:latin typeface="#9Slide02 Tieu de rat dai 01" panose="020B0604020202020204" charset="0"/>
                          <a:ea typeface="#9Slide02 Tieu de rat dai 01" panose="020B0604020202020204" charset="0"/>
                        </a:rPr>
                        <a:t>H</a:t>
                      </a:r>
                    </a:p>
                  </a:txBody>
                  <a:tcPr/>
                </a:tc>
                <a:tc>
                  <a:txBody>
                    <a:bodyPr/>
                    <a:lstStyle/>
                    <a:p>
                      <a:pPr algn="ctr"/>
                      <a:r>
                        <a:rPr lang="en-US" sz="2200" dirty="0">
                          <a:latin typeface="#9Slide02 Tieu de rat dai 01" panose="020B0604020202020204" charset="0"/>
                          <a:ea typeface="#9Slide02 Tieu de rat dai 01" panose="020B0604020202020204" charset="0"/>
                        </a:rPr>
                        <a:t>Ả</a:t>
                      </a:r>
                    </a:p>
                  </a:txBody>
                  <a:tcPr/>
                </a:tc>
                <a:tc>
                  <a:txBody>
                    <a:bodyPr/>
                    <a:lstStyle/>
                    <a:p>
                      <a:pPr algn="ctr"/>
                      <a:r>
                        <a:rPr lang="en-US" sz="2200" dirty="0">
                          <a:latin typeface="#9Slide02 Tieu de rat dai 01" panose="020B0604020202020204" charset="0"/>
                          <a:ea typeface="#9Slide02 Tieu de rat dai 01" panose="020B0604020202020204" charset="0"/>
                        </a:rPr>
                        <a:t>M</a:t>
                      </a:r>
                    </a:p>
                  </a:txBody>
                  <a:tcPr/>
                </a:tc>
                <a:tc>
                  <a:txBody>
                    <a:bodyPr/>
                    <a:lstStyle/>
                    <a:p>
                      <a:pPr algn="ctr"/>
                      <a:r>
                        <a:rPr lang="en-US" sz="2200" dirty="0">
                          <a:solidFill>
                            <a:schemeClr val="tx1"/>
                          </a:solidFill>
                          <a:latin typeface="#9Slide02 Tieu de rat dai 01" panose="020B0604020202020204" charset="0"/>
                          <a:ea typeface="#9Slide02 Tieu de rat dai 01" panose="020B0604020202020204" charset="0"/>
                        </a:rPr>
                        <a:t>T</a:t>
                      </a: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H</a:t>
                      </a:r>
                    </a:p>
                  </a:txBody>
                  <a:tcPr>
                    <a:solidFill>
                      <a:schemeClr val="bg1"/>
                    </a:solidFill>
                  </a:tcPr>
                </a:tc>
                <a:tc>
                  <a:txBody>
                    <a:bodyPr/>
                    <a:lstStyle/>
                    <a:p>
                      <a:pPr algn="ctr"/>
                      <a:r>
                        <a:rPr lang="en-US" sz="2200" dirty="0">
                          <a:latin typeface="#9Slide02 Tieu de rat dai 01" panose="020B0604020202020204" charset="0"/>
                          <a:ea typeface="#9Slide02 Tieu de rat dai 01" panose="020B0604020202020204" charset="0"/>
                        </a:rPr>
                        <a:t>U</a:t>
                      </a:r>
                    </a:p>
                  </a:txBody>
                  <a:tcPr/>
                </a:tc>
                <a:tc>
                  <a:txBody>
                    <a:bodyPr/>
                    <a:lstStyle/>
                    <a:p>
                      <a:pPr algn="ctr"/>
                      <a:r>
                        <a:rPr lang="en-US" sz="2200" dirty="0">
                          <a:latin typeface="#9Slide02 Tieu de rat dai 01" panose="020B0604020202020204" charset="0"/>
                          <a:ea typeface="#9Slide02 Tieu de rat dai 01" panose="020B0604020202020204" charset="0"/>
                        </a:rPr>
                        <a:t>Ố</a:t>
                      </a:r>
                    </a:p>
                  </a:txBody>
                  <a:tcPr/>
                </a:tc>
                <a:tc>
                  <a:txBody>
                    <a:bodyPr/>
                    <a:lstStyle/>
                    <a:p>
                      <a:pPr algn="ctr"/>
                      <a:r>
                        <a:rPr lang="en-US" sz="2200" dirty="0">
                          <a:latin typeface="#9Slide02 Tieu de rat dai 01" panose="020B0604020202020204" charset="0"/>
                          <a:ea typeface="#9Slide02 Tieu de rat dai 01" panose="020B0604020202020204" charset="0"/>
                        </a:rPr>
                        <a:t>C</a:t>
                      </a:r>
                    </a:p>
                  </a:txBody>
                  <a:tcPr/>
                </a:tc>
                <a:tc>
                  <a:txBody>
                    <a:bodyPr/>
                    <a:lstStyle/>
                    <a:p>
                      <a:pPr algn="ctr"/>
                      <a:r>
                        <a:rPr lang="en-US" sz="2200" dirty="0">
                          <a:latin typeface="#9Slide02 Tieu de rat dai 01" panose="020B0604020202020204" charset="0"/>
                          <a:ea typeface="#9Slide02 Tieu de rat dai 01" panose="020B0604020202020204" charset="0"/>
                        </a:rPr>
                        <a:t>L</a:t>
                      </a:r>
                    </a:p>
                  </a:txBody>
                  <a:tcPr/>
                </a:tc>
                <a:tc>
                  <a:txBody>
                    <a:bodyPr/>
                    <a:lstStyle/>
                    <a:p>
                      <a:pPr algn="ctr"/>
                      <a:r>
                        <a:rPr lang="en-US" sz="2200" dirty="0">
                          <a:latin typeface="#9Slide02 Tieu de rat dai 01" panose="020B0604020202020204" charset="0"/>
                          <a:ea typeface="#9Slide02 Tieu de rat dai 01" panose="020B0604020202020204" charset="0"/>
                        </a:rPr>
                        <a:t>Á</a:t>
                      </a:r>
                    </a:p>
                  </a:txBody>
                  <a:tcPr/>
                </a:tc>
                <a:extLst>
                  <a:ext uri="{0D108BD9-81ED-4DB2-BD59-A6C34878D82A}">
                    <a16:rowId xmlns:a16="http://schemas.microsoft.com/office/drawing/2014/main" val="3982489131"/>
                  </a:ext>
                </a:extLst>
              </a:tr>
            </a:tbl>
          </a:graphicData>
        </a:graphic>
      </p:graphicFrame>
      <p:graphicFrame>
        <p:nvGraphicFramePr>
          <p:cNvPr id="12" name="Table 11"/>
          <p:cNvGraphicFramePr>
            <a:graphicFrameLocks noGrp="1"/>
          </p:cNvGraphicFramePr>
          <p:nvPr/>
        </p:nvGraphicFramePr>
        <p:xfrm>
          <a:off x="3309636" y="2673471"/>
          <a:ext cx="5220303" cy="426720"/>
        </p:xfrm>
        <a:graphic>
          <a:graphicData uri="http://schemas.openxmlformats.org/drawingml/2006/table">
            <a:tbl>
              <a:tblPr firstRow="1" bandRow="1">
                <a:tableStyleId>{0505E3EF-67EA-436B-97B2-0124C06EBD24}</a:tableStyleId>
              </a:tblPr>
              <a:tblGrid>
                <a:gridCol w="474573">
                  <a:extLst>
                    <a:ext uri="{9D8B030D-6E8A-4147-A177-3AD203B41FA5}">
                      <a16:colId xmlns:a16="http://schemas.microsoft.com/office/drawing/2014/main" val="1357768049"/>
                    </a:ext>
                  </a:extLst>
                </a:gridCol>
                <a:gridCol w="474573">
                  <a:extLst>
                    <a:ext uri="{9D8B030D-6E8A-4147-A177-3AD203B41FA5}">
                      <a16:colId xmlns:a16="http://schemas.microsoft.com/office/drawing/2014/main" val="2326601488"/>
                    </a:ext>
                  </a:extLst>
                </a:gridCol>
                <a:gridCol w="474573">
                  <a:extLst>
                    <a:ext uri="{9D8B030D-6E8A-4147-A177-3AD203B41FA5}">
                      <a16:colId xmlns:a16="http://schemas.microsoft.com/office/drawing/2014/main" val="760637282"/>
                    </a:ext>
                  </a:extLst>
                </a:gridCol>
                <a:gridCol w="474573">
                  <a:extLst>
                    <a:ext uri="{9D8B030D-6E8A-4147-A177-3AD203B41FA5}">
                      <a16:colId xmlns:a16="http://schemas.microsoft.com/office/drawing/2014/main" val="3434537810"/>
                    </a:ext>
                  </a:extLst>
                </a:gridCol>
                <a:gridCol w="474573">
                  <a:extLst>
                    <a:ext uri="{9D8B030D-6E8A-4147-A177-3AD203B41FA5}">
                      <a16:colId xmlns:a16="http://schemas.microsoft.com/office/drawing/2014/main" val="3224780862"/>
                    </a:ext>
                  </a:extLst>
                </a:gridCol>
                <a:gridCol w="474573">
                  <a:extLst>
                    <a:ext uri="{9D8B030D-6E8A-4147-A177-3AD203B41FA5}">
                      <a16:colId xmlns:a16="http://schemas.microsoft.com/office/drawing/2014/main" val="1699234419"/>
                    </a:ext>
                  </a:extLst>
                </a:gridCol>
                <a:gridCol w="474573">
                  <a:extLst>
                    <a:ext uri="{9D8B030D-6E8A-4147-A177-3AD203B41FA5}">
                      <a16:colId xmlns:a16="http://schemas.microsoft.com/office/drawing/2014/main" val="2782443013"/>
                    </a:ext>
                  </a:extLst>
                </a:gridCol>
                <a:gridCol w="474573">
                  <a:extLst>
                    <a:ext uri="{9D8B030D-6E8A-4147-A177-3AD203B41FA5}">
                      <a16:colId xmlns:a16="http://schemas.microsoft.com/office/drawing/2014/main" val="402711402"/>
                    </a:ext>
                  </a:extLst>
                </a:gridCol>
                <a:gridCol w="474573">
                  <a:extLst>
                    <a:ext uri="{9D8B030D-6E8A-4147-A177-3AD203B41FA5}">
                      <a16:colId xmlns:a16="http://schemas.microsoft.com/office/drawing/2014/main" val="2327414423"/>
                    </a:ext>
                  </a:extLst>
                </a:gridCol>
                <a:gridCol w="474573">
                  <a:extLst>
                    <a:ext uri="{9D8B030D-6E8A-4147-A177-3AD203B41FA5}">
                      <a16:colId xmlns:a16="http://schemas.microsoft.com/office/drawing/2014/main" val="4138588296"/>
                    </a:ext>
                  </a:extLst>
                </a:gridCol>
                <a:gridCol w="474573">
                  <a:extLst>
                    <a:ext uri="{9D8B030D-6E8A-4147-A177-3AD203B41FA5}">
                      <a16:colId xmlns:a16="http://schemas.microsoft.com/office/drawing/2014/main" val="2925176449"/>
                    </a:ext>
                  </a:extLst>
                </a:gridCol>
              </a:tblGrid>
              <a:tr h="425138">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tc>
                  <a:txBody>
                    <a:bodyPr/>
                    <a:lstStyle/>
                    <a:p>
                      <a:pPr algn="ctr"/>
                      <a:endParaRPr lang="en-US" sz="2200" dirty="0">
                        <a:latin typeface="#9Slide02 Tieu de rat dai 01" panose="020B0604020202020204" charset="0"/>
                        <a:ea typeface="#9Slide02 Tieu de rat dai 01" panose="020B0604020202020204" charset="0"/>
                      </a:endParaRPr>
                    </a:p>
                  </a:txBody>
                  <a:tcPr/>
                </a:tc>
                <a:extLst>
                  <a:ext uri="{0D108BD9-81ED-4DB2-BD59-A6C34878D82A}">
                    <a16:rowId xmlns:a16="http://schemas.microsoft.com/office/drawing/2014/main" val="3982489131"/>
                  </a:ext>
                </a:extLst>
              </a:tr>
            </a:tbl>
          </a:graphicData>
        </a:graphic>
      </p:graphicFrame>
      <p:graphicFrame>
        <p:nvGraphicFramePr>
          <p:cNvPr id="13" name="Table 12"/>
          <p:cNvGraphicFramePr>
            <a:graphicFrameLocks noGrp="1"/>
          </p:cNvGraphicFramePr>
          <p:nvPr/>
        </p:nvGraphicFramePr>
        <p:xfrm>
          <a:off x="5219700" y="3209028"/>
          <a:ext cx="2800350"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tblGrid>
              <a:tr h="381000">
                <a:tc>
                  <a:txBody>
                    <a:bodyPr/>
                    <a:lstStyle/>
                    <a:p>
                      <a:pPr algn="ctr"/>
                      <a:r>
                        <a:rPr lang="en-US" sz="2200" dirty="0">
                          <a:latin typeface="#9Slide02 Tieu de rat dai 01" panose="020B0604020202020204" charset="0"/>
                          <a:ea typeface="#9Slide02 Tieu de rat dai 01" panose="020B0604020202020204" charset="0"/>
                        </a:rPr>
                        <a:t>Đ</a:t>
                      </a: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Ậ</a:t>
                      </a:r>
                    </a:p>
                  </a:txBody>
                  <a:tcPr/>
                </a:tc>
                <a:tc>
                  <a:txBody>
                    <a:bodyPr/>
                    <a:lstStyle/>
                    <a:p>
                      <a:pPr algn="ctr"/>
                      <a:r>
                        <a:rPr lang="en-US" sz="2200" dirty="0">
                          <a:latin typeface="#9Slide02 Tieu de rat dai 01" panose="020B0604020202020204" charset="0"/>
                          <a:ea typeface="#9Slide02 Tieu de rat dai 01" panose="020B0604020202020204" charset="0"/>
                        </a:rPr>
                        <a:t>U</a:t>
                      </a:r>
                    </a:p>
                  </a:txBody>
                  <a:tcPr/>
                </a:tc>
                <a:tc>
                  <a:txBody>
                    <a:bodyPr/>
                    <a:lstStyle/>
                    <a:p>
                      <a:pPr algn="ctr"/>
                      <a:r>
                        <a:rPr lang="en-US" sz="2200" dirty="0">
                          <a:latin typeface="#9Slide02 Tieu de rat dai 01" panose="020B0604020202020204" charset="0"/>
                          <a:ea typeface="#9Slide02 Tieu de rat dai 01" panose="020B0604020202020204" charset="0"/>
                        </a:rPr>
                        <a:t>M</a:t>
                      </a:r>
                    </a:p>
                  </a:txBody>
                  <a:tcPr/>
                </a:tc>
                <a:tc>
                  <a:txBody>
                    <a:bodyPr/>
                    <a:lstStyle/>
                    <a:p>
                      <a:pPr algn="ctr"/>
                      <a:r>
                        <a:rPr lang="en-US" sz="2200" dirty="0">
                          <a:solidFill>
                            <a:schemeClr val="tx1"/>
                          </a:solidFill>
                          <a:latin typeface="#9Slide02 Tieu de rat dai 01" panose="020B0604020202020204" charset="0"/>
                          <a:ea typeface="#9Slide02 Tieu de rat dai 01" panose="020B0604020202020204" charset="0"/>
                        </a:rPr>
                        <a:t>Ù</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A</a:t>
                      </a:r>
                    </a:p>
                  </a:txBody>
                  <a:tcPr/>
                </a:tc>
                <a:extLst>
                  <a:ext uri="{0D108BD9-81ED-4DB2-BD59-A6C34878D82A}">
                    <a16:rowId xmlns:a16="http://schemas.microsoft.com/office/drawing/2014/main" val="3982489131"/>
                  </a:ext>
                </a:extLst>
              </a:tr>
            </a:tbl>
          </a:graphicData>
        </a:graphic>
      </p:graphicFrame>
      <p:graphicFrame>
        <p:nvGraphicFramePr>
          <p:cNvPr id="14" name="Table 13"/>
          <p:cNvGraphicFramePr>
            <a:graphicFrameLocks noGrp="1"/>
          </p:cNvGraphicFramePr>
          <p:nvPr/>
        </p:nvGraphicFramePr>
        <p:xfrm>
          <a:off x="5219700" y="3209028"/>
          <a:ext cx="2800350"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tblGrid>
              <a:tr h="381000">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extLst>
                  <a:ext uri="{0D108BD9-81ED-4DB2-BD59-A6C34878D82A}">
                    <a16:rowId xmlns:a16="http://schemas.microsoft.com/office/drawing/2014/main" val="3982489131"/>
                  </a:ext>
                </a:extLst>
              </a:tr>
            </a:tbl>
          </a:graphicData>
        </a:graphic>
      </p:graphicFrame>
      <p:graphicFrame>
        <p:nvGraphicFramePr>
          <p:cNvPr id="15" name="Table 14"/>
          <p:cNvGraphicFramePr>
            <a:graphicFrameLocks noGrp="1"/>
          </p:cNvGraphicFramePr>
          <p:nvPr/>
        </p:nvGraphicFramePr>
        <p:xfrm>
          <a:off x="4752976" y="3744585"/>
          <a:ext cx="32670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tblGrid>
              <a:tr h="381000">
                <a:tc>
                  <a:txBody>
                    <a:bodyPr/>
                    <a:lstStyle/>
                    <a:p>
                      <a:pPr algn="ctr"/>
                      <a:r>
                        <a:rPr lang="en-US" sz="2200" dirty="0">
                          <a:latin typeface="#9Slide02 Tieu de rat dai 01" panose="020B0604020202020204" charset="0"/>
                          <a:ea typeface="#9Slide02 Tieu de rat dai 01" panose="020B0604020202020204" charset="0"/>
                        </a:rPr>
                        <a:t>Đ</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Ộ</a:t>
                      </a: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N</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G</a:t>
                      </a:r>
                    </a:p>
                  </a:txBody>
                  <a:tcPr>
                    <a:solidFill>
                      <a:srgbClr val="F0F0F0"/>
                    </a:solidFill>
                  </a:tcPr>
                </a:tc>
                <a:tc>
                  <a:txBody>
                    <a:bodyPr/>
                    <a:lstStyle/>
                    <a:p>
                      <a:pPr algn="ctr"/>
                      <a:r>
                        <a:rPr lang="en-US" sz="2200" dirty="0">
                          <a:solidFill>
                            <a:schemeClr val="tx1"/>
                          </a:solidFill>
                          <a:latin typeface="#9Slide02 Tieu de rat dai 01" panose="020B0604020202020204" charset="0"/>
                          <a:ea typeface="#9Slide02 Tieu de rat dai 01" panose="020B0604020202020204" charset="0"/>
                        </a:rPr>
                        <a:t>V</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Ậ</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T</a:t>
                      </a:r>
                    </a:p>
                  </a:txBody>
                  <a:tcPr/>
                </a:tc>
                <a:extLst>
                  <a:ext uri="{0D108BD9-81ED-4DB2-BD59-A6C34878D82A}">
                    <a16:rowId xmlns:a16="http://schemas.microsoft.com/office/drawing/2014/main" val="3982489131"/>
                  </a:ext>
                </a:extLst>
              </a:tr>
            </a:tbl>
          </a:graphicData>
        </a:graphic>
      </p:graphicFrame>
      <p:graphicFrame>
        <p:nvGraphicFramePr>
          <p:cNvPr id="16" name="Table 15"/>
          <p:cNvGraphicFramePr>
            <a:graphicFrameLocks noGrp="1"/>
          </p:cNvGraphicFramePr>
          <p:nvPr/>
        </p:nvGraphicFramePr>
        <p:xfrm>
          <a:off x="4752976" y="3744585"/>
          <a:ext cx="32670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tblGrid>
              <a:tr h="381000">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extLst>
                  <a:ext uri="{0D108BD9-81ED-4DB2-BD59-A6C34878D82A}">
                    <a16:rowId xmlns:a16="http://schemas.microsoft.com/office/drawing/2014/main" val="3982489131"/>
                  </a:ext>
                </a:extLst>
              </a:tr>
            </a:tbl>
          </a:graphicData>
        </a:graphic>
      </p:graphicFrame>
      <p:graphicFrame>
        <p:nvGraphicFramePr>
          <p:cNvPr id="17" name="Table 16"/>
          <p:cNvGraphicFramePr>
            <a:graphicFrameLocks noGrp="1"/>
          </p:cNvGraphicFramePr>
          <p:nvPr/>
        </p:nvGraphicFramePr>
        <p:xfrm>
          <a:off x="4286249" y="4280144"/>
          <a:ext cx="32670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tblGrid>
              <a:tr h="381000">
                <a:tc>
                  <a:txBody>
                    <a:bodyPr/>
                    <a:lstStyle/>
                    <a:p>
                      <a:pPr algn="ctr"/>
                      <a:r>
                        <a:rPr lang="en-US" sz="2200" dirty="0">
                          <a:latin typeface="#9Slide02 Tieu de rat dai 01" panose="020B0604020202020204" charset="0"/>
                          <a:ea typeface="#9Slide02 Tieu de rat dai 01" panose="020B0604020202020204" charset="0"/>
                        </a:rPr>
                        <a:t>V</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A</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C</a:t>
                      </a:r>
                    </a:p>
                  </a:txBody>
                  <a:tcPr>
                    <a:solidFill>
                      <a:srgbClr val="FFFF00"/>
                    </a:solidFill>
                  </a:tcPr>
                </a:tc>
                <a:tc>
                  <a:txBody>
                    <a:bodyPr/>
                    <a:lstStyle/>
                    <a:p>
                      <a:pPr algn="ctr"/>
                      <a:r>
                        <a:rPr lang="en-US" sz="2200" dirty="0">
                          <a:latin typeface="#9Slide02 Tieu de rat dai 01" panose="020B0604020202020204" charset="0"/>
                          <a:ea typeface="#9Slide02 Tieu de rat dai 01" panose="020B0604020202020204" charset="0"/>
                        </a:rPr>
                        <a:t>C</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I</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N</a:t>
                      </a:r>
                    </a:p>
                  </a:txBody>
                  <a:tcPr>
                    <a:solidFill>
                      <a:srgbClr val="F0F0F0"/>
                    </a:solidFill>
                  </a:tcPr>
                </a:tc>
                <a:tc>
                  <a:txBody>
                    <a:bodyPr/>
                    <a:lstStyle/>
                    <a:p>
                      <a:pPr algn="ctr"/>
                      <a:r>
                        <a:rPr lang="en-US" sz="2200" dirty="0">
                          <a:latin typeface="#9Slide02 Tieu de rat dai 01" panose="020B0604020202020204" charset="0"/>
                          <a:ea typeface="#9Slide02 Tieu de rat dai 01" panose="020B0604020202020204" charset="0"/>
                        </a:rPr>
                        <a:t>E</a:t>
                      </a:r>
                    </a:p>
                  </a:txBody>
                  <a:tcPr/>
                </a:tc>
                <a:extLst>
                  <a:ext uri="{0D108BD9-81ED-4DB2-BD59-A6C34878D82A}">
                    <a16:rowId xmlns:a16="http://schemas.microsoft.com/office/drawing/2014/main" val="3982489131"/>
                  </a:ext>
                </a:extLst>
              </a:tr>
            </a:tbl>
          </a:graphicData>
        </a:graphic>
      </p:graphicFrame>
      <p:graphicFrame>
        <p:nvGraphicFramePr>
          <p:cNvPr id="18" name="Table 17"/>
          <p:cNvGraphicFramePr>
            <a:graphicFrameLocks noGrp="1"/>
          </p:cNvGraphicFramePr>
          <p:nvPr/>
        </p:nvGraphicFramePr>
        <p:xfrm>
          <a:off x="4286249" y="4280144"/>
          <a:ext cx="3267075" cy="426720"/>
        </p:xfrm>
        <a:graphic>
          <a:graphicData uri="http://schemas.openxmlformats.org/drawingml/2006/table">
            <a:tbl>
              <a:tblPr firstRow="1" bandRow="1">
                <a:tableStyleId>{0505E3EF-67EA-436B-97B2-0124C06EBD24}</a:tableStyleId>
              </a:tblPr>
              <a:tblGrid>
                <a:gridCol w="466725">
                  <a:extLst>
                    <a:ext uri="{9D8B030D-6E8A-4147-A177-3AD203B41FA5}">
                      <a16:colId xmlns:a16="http://schemas.microsoft.com/office/drawing/2014/main" val="1357768049"/>
                    </a:ext>
                  </a:extLst>
                </a:gridCol>
                <a:gridCol w="466725">
                  <a:extLst>
                    <a:ext uri="{9D8B030D-6E8A-4147-A177-3AD203B41FA5}">
                      <a16:colId xmlns:a16="http://schemas.microsoft.com/office/drawing/2014/main" val="2326601488"/>
                    </a:ext>
                  </a:extLst>
                </a:gridCol>
                <a:gridCol w="466725">
                  <a:extLst>
                    <a:ext uri="{9D8B030D-6E8A-4147-A177-3AD203B41FA5}">
                      <a16:colId xmlns:a16="http://schemas.microsoft.com/office/drawing/2014/main" val="760637282"/>
                    </a:ext>
                  </a:extLst>
                </a:gridCol>
                <a:gridCol w="466725">
                  <a:extLst>
                    <a:ext uri="{9D8B030D-6E8A-4147-A177-3AD203B41FA5}">
                      <a16:colId xmlns:a16="http://schemas.microsoft.com/office/drawing/2014/main" val="3434537810"/>
                    </a:ext>
                  </a:extLst>
                </a:gridCol>
                <a:gridCol w="466725">
                  <a:extLst>
                    <a:ext uri="{9D8B030D-6E8A-4147-A177-3AD203B41FA5}">
                      <a16:colId xmlns:a16="http://schemas.microsoft.com/office/drawing/2014/main" val="3224780862"/>
                    </a:ext>
                  </a:extLst>
                </a:gridCol>
                <a:gridCol w="466725">
                  <a:extLst>
                    <a:ext uri="{9D8B030D-6E8A-4147-A177-3AD203B41FA5}">
                      <a16:colId xmlns:a16="http://schemas.microsoft.com/office/drawing/2014/main" val="1699234419"/>
                    </a:ext>
                  </a:extLst>
                </a:gridCol>
                <a:gridCol w="466725">
                  <a:extLst>
                    <a:ext uri="{9D8B030D-6E8A-4147-A177-3AD203B41FA5}">
                      <a16:colId xmlns:a16="http://schemas.microsoft.com/office/drawing/2014/main" val="2782443013"/>
                    </a:ext>
                  </a:extLst>
                </a:gridCol>
              </a:tblGrid>
              <a:tr h="381000">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solidFill>
                          <a:schemeClr val="tx1"/>
                        </a:solidFill>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tc>
                  <a:txBody>
                    <a:bodyPr/>
                    <a:lstStyle/>
                    <a:p>
                      <a:pPr algn="ctr"/>
                      <a:endParaRPr lang="en-US" sz="2200" dirty="0">
                        <a:latin typeface="#9Slide02 Tieu de rat dai 01" panose="020B0604020202020204" charset="0"/>
                        <a:ea typeface="#9Slide02 Tieu de rat dai 01" panose="020B0604020202020204" charset="0"/>
                      </a:endParaRPr>
                    </a:p>
                  </a:txBody>
                  <a:tcPr>
                    <a:solidFill>
                      <a:schemeClr val="bg1"/>
                    </a:solidFill>
                  </a:tcPr>
                </a:tc>
                <a:extLst>
                  <a:ext uri="{0D108BD9-81ED-4DB2-BD59-A6C34878D82A}">
                    <a16:rowId xmlns:a16="http://schemas.microsoft.com/office/drawing/2014/main" val="3982489131"/>
                  </a:ext>
                </a:extLst>
              </a:tr>
            </a:tbl>
          </a:graphicData>
        </a:graphic>
      </p:graphicFrame>
      <p:sp>
        <p:nvSpPr>
          <p:cNvPr id="19" name="CÂU 1"/>
          <p:cNvSpPr/>
          <p:nvPr/>
        </p:nvSpPr>
        <p:spPr>
          <a:xfrm>
            <a:off x="1905000" y="8382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1</a:t>
            </a:r>
          </a:p>
        </p:txBody>
      </p:sp>
      <p:sp>
        <p:nvSpPr>
          <p:cNvPr id="23" name="ĐÁP ÁN 1"/>
          <p:cNvSpPr/>
          <p:nvPr/>
        </p:nvSpPr>
        <p:spPr>
          <a:xfrm>
            <a:off x="2209800" y="49530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1: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8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tên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một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chủng</a:t>
            </a:r>
            <a:r>
              <a:rPr lang="en-US" sz="2000" dirty="0">
                <a:solidFill>
                  <a:schemeClr val="tx1"/>
                </a:solidFill>
                <a:latin typeface="#9Slide02 Tieu de rat dai 01" panose="020B0604020202020204" charset="0"/>
                <a:ea typeface="#9Slide02 Tieu de rat dai 01" panose="020B0604020202020204" charset="0"/>
              </a:rPr>
              <a:t> virus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viêm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đường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hô</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hấp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cấp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xuất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hiện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lần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đầu</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tiên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vào</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tháng</a:t>
            </a:r>
            <a:r>
              <a:rPr lang="en-US" sz="2000" dirty="0">
                <a:solidFill>
                  <a:schemeClr val="tx1"/>
                </a:solidFill>
                <a:latin typeface="#9Slide02 Tieu de rat dai 01" panose="020B0604020202020204" charset="0"/>
                <a:ea typeface="#9Slide02 Tieu de rat dai 01" panose="020B0604020202020204" charset="0"/>
              </a:rPr>
              <a:t> 12 </a:t>
            </a:r>
            <a:r>
              <a:rPr lang="en-US" sz="2000" dirty="0" err="1">
                <a:solidFill>
                  <a:schemeClr val="tx1"/>
                </a:solidFill>
                <a:latin typeface="#9Slide02 Tieu de rat dai 01" panose="020B0604020202020204" charset="0"/>
                <a:ea typeface="#9Slide02 Tieu de rat dai 01" panose="020B0604020202020204" charset="0"/>
              </a:rPr>
              <a:t>năm</a:t>
            </a:r>
            <a:r>
              <a:rPr lang="en-US" sz="2000" dirty="0">
                <a:solidFill>
                  <a:schemeClr val="tx1"/>
                </a:solidFill>
                <a:latin typeface="#9Slide02 Tieu de rat dai 01" panose="020B0604020202020204" charset="0"/>
                <a:ea typeface="#9Slide02 Tieu de rat dai 01" panose="020B0604020202020204" charset="0"/>
              </a:rPr>
              <a:t> 2019 </a:t>
            </a:r>
            <a:r>
              <a:rPr lang="en-US" sz="2000" dirty="0" err="1">
                <a:solidFill>
                  <a:schemeClr val="tx1"/>
                </a:solidFill>
                <a:latin typeface="#9Slide02 Tieu de rat dai 01" panose="020B0604020202020204" charset="0"/>
                <a:ea typeface="#9Slide02 Tieu de rat dai 01" panose="020B0604020202020204" charset="0"/>
              </a:rPr>
              <a:t>trong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đợt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bùng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phát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dịch</a:t>
            </a:r>
            <a:r>
              <a:rPr lang="en-US" sz="2000" dirty="0">
                <a:solidFill>
                  <a:schemeClr val="tx1"/>
                </a:solidFill>
                <a:latin typeface="#9Slide02 Tieu de rat dai 01" panose="020B0604020202020204" charset="0"/>
                <a:ea typeface="#9Slide02 Tieu de rat dai 01" panose="020B0604020202020204" charset="0"/>
              </a:rPr>
              <a:t> COVID-19 ở </a:t>
            </a:r>
            <a:r>
              <a:rPr lang="en-US" sz="2000" dirty="0" err="1">
                <a:solidFill>
                  <a:schemeClr val="tx1"/>
                </a:solidFill>
                <a:latin typeface="#9Slide02 Tieu de rat dai 01" panose="020B0604020202020204" charset="0"/>
                <a:ea typeface="#9Slide02 Tieu de rat dai 01" panose="020B0604020202020204" charset="0"/>
              </a:rPr>
              <a:t>thành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phố</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Vũ</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Hán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Trung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Quốc</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24" name="CÂU 1"/>
          <p:cNvSpPr/>
          <p:nvPr/>
        </p:nvSpPr>
        <p:spPr>
          <a:xfrm>
            <a:off x="1905000" y="14224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2</a:t>
            </a:r>
          </a:p>
        </p:txBody>
      </p:sp>
      <p:sp>
        <p:nvSpPr>
          <p:cNvPr id="25" name="ĐÁP ÁN 1"/>
          <p:cNvSpPr/>
          <p:nvPr/>
        </p:nvSpPr>
        <p:spPr>
          <a:xfrm>
            <a:off x="2209800" y="49530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2: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3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tên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một</a:t>
            </a:r>
            <a:r>
              <a:rPr lang="en-US" sz="2000" dirty="0">
                <a:solidFill>
                  <a:schemeClr val="tx1"/>
                </a:solidFill>
                <a:latin typeface="#9Slide02 Tieu de rat dai 01" panose="020B0604020202020204" charset="0"/>
                <a:ea typeface="#9Slide02 Tieu de rat dai 01" panose="020B0604020202020204" charset="0"/>
              </a:rPr>
              <a:t> virus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suy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giảm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hệ</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miễn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dịch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người</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26" name="CÂU 1"/>
          <p:cNvSpPr/>
          <p:nvPr/>
        </p:nvSpPr>
        <p:spPr>
          <a:xfrm>
            <a:off x="1905000" y="20066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3</a:t>
            </a:r>
          </a:p>
        </p:txBody>
      </p:sp>
      <p:sp>
        <p:nvSpPr>
          <p:cNvPr id="27" name="ĐÁP ÁN 1"/>
          <p:cNvSpPr/>
          <p:nvPr/>
        </p:nvSpPr>
        <p:spPr>
          <a:xfrm>
            <a:off x="2209800" y="49530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3: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12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truyền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nhiễm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cấp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tính</a:t>
            </a:r>
            <a:r>
              <a:rPr lang="en-US" sz="2000" dirty="0">
                <a:solidFill>
                  <a:schemeClr val="tx1"/>
                </a:solidFill>
                <a:latin typeface="#9Slide02 Tieu de rat dai 01" panose="020B0604020202020204" charset="0"/>
                <a:ea typeface="#9Slide02 Tieu de rat dai 01" panose="020B0604020202020204" charset="0"/>
              </a:rPr>
              <a:t> do virus Dengue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ra</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được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truyền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từ</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người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này</a:t>
            </a:r>
            <a:r>
              <a:rPr lang="en-US" sz="2000" dirty="0">
                <a:solidFill>
                  <a:schemeClr val="tx1"/>
                </a:solidFill>
                <a:latin typeface="#9Slide02 Tieu de rat dai 01" panose="020B0604020202020204" charset="0"/>
                <a:ea typeface="#9Slide02 Tieu de rat dai 01" panose="020B0604020202020204" charset="0"/>
              </a:rPr>
              <a:t> sang </a:t>
            </a:r>
            <a:r>
              <a:rPr lang="en-US" sz="2000" dirty="0" err="1">
                <a:solidFill>
                  <a:schemeClr val="tx1"/>
                </a:solidFill>
                <a:latin typeface="#9Slide02 Tieu de rat dai 01" panose="020B0604020202020204" charset="0"/>
                <a:ea typeface="#9Slide02 Tieu de rat dai 01" panose="020B0604020202020204" charset="0"/>
              </a:rPr>
              <a:t>người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khác</a:t>
            </a:r>
            <a:r>
              <a:rPr lang="en-US" sz="2000" dirty="0">
                <a:solidFill>
                  <a:schemeClr val="tx1"/>
                </a:solidFill>
                <a:latin typeface="#9Slide02 Tieu de rat dai 01" panose="020B0604020202020204" charset="0"/>
                <a:ea typeface="#9Slide02 Tieu de rat dai 01" panose="020B0604020202020204" charset="0"/>
              </a:rPr>
              <a:t> do </a:t>
            </a:r>
            <a:r>
              <a:rPr lang="en-US" sz="2000" dirty="0" err="1">
                <a:solidFill>
                  <a:schemeClr val="tx1"/>
                </a:solidFill>
                <a:latin typeface="#9Slide02 Tieu de rat dai 01" panose="020B0604020202020204" charset="0"/>
                <a:ea typeface="#9Slide02 Tieu de rat dai 01" panose="020B0604020202020204" charset="0"/>
              </a:rPr>
              <a:t>muỗi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vẵn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mang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mầm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đốt</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29" name="CÂU 1"/>
          <p:cNvSpPr/>
          <p:nvPr/>
        </p:nvSpPr>
        <p:spPr>
          <a:xfrm>
            <a:off x="1905000" y="25908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4</a:t>
            </a:r>
          </a:p>
        </p:txBody>
      </p:sp>
      <p:sp>
        <p:nvSpPr>
          <p:cNvPr id="30" name="ĐÁP ÁN 1"/>
          <p:cNvSpPr/>
          <p:nvPr/>
        </p:nvSpPr>
        <p:spPr>
          <a:xfrm>
            <a:off x="2209800" y="49530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4: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11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năm</a:t>
            </a:r>
            <a:r>
              <a:rPr lang="en-US" sz="2000" dirty="0">
                <a:solidFill>
                  <a:schemeClr val="tx1"/>
                </a:solidFill>
                <a:latin typeface="#9Slide02 Tieu de rat dai 01" panose="020B0604020202020204" charset="0"/>
                <a:ea typeface="#9Slide02 Tieu de rat dai 01" panose="020B0604020202020204" charset="0"/>
              </a:rPr>
              <a:t> 1892 </a:t>
            </a:r>
            <a:r>
              <a:rPr lang="en-US" sz="2000" dirty="0" err="1">
                <a:solidFill>
                  <a:schemeClr val="tx1"/>
                </a:solidFill>
                <a:latin typeface="#9Slide02 Tieu de rat dai 01" panose="020B0604020202020204" charset="0"/>
                <a:ea typeface="#9Slide02 Tieu de rat dai 01" panose="020B0604020202020204" charset="0"/>
              </a:rPr>
              <a:t>nhà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nghiên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cứu</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học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thực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vật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người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Nga</a:t>
            </a:r>
            <a:r>
              <a:rPr lang="en-US" sz="2000" dirty="0">
                <a:solidFill>
                  <a:schemeClr val="tx1"/>
                </a:solidFill>
                <a:latin typeface="#9Slide02 Tieu de rat dai 01" panose="020B0604020202020204" charset="0"/>
                <a:ea typeface="#9Slide02 Tieu de rat dai 01" panose="020B0604020202020204" charset="0"/>
              </a:rPr>
              <a:t> Dimitri </a:t>
            </a:r>
            <a:r>
              <a:rPr lang="en-US" sz="2000" dirty="0" err="1">
                <a:solidFill>
                  <a:schemeClr val="tx1"/>
                </a:solidFill>
                <a:latin typeface="#9Slide02 Tieu de rat dai 01" panose="020B0604020202020204" charset="0"/>
                <a:ea typeface="#9Slide02 Tieu de rat dai 01" panose="020B0604020202020204" charset="0"/>
              </a:rPr>
              <a:t>Ivanopski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đã</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phân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lập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được</a:t>
            </a:r>
            <a:r>
              <a:rPr lang="en-US" sz="2000" dirty="0">
                <a:solidFill>
                  <a:schemeClr val="tx1"/>
                </a:solidFill>
                <a:latin typeface="#9Slide02 Tieu de rat dai 01" panose="020B0604020202020204" charset="0"/>
                <a:ea typeface="#9Slide02 Tieu de rat dai 01" panose="020B0604020202020204" charset="0"/>
              </a:rPr>
              <a:t> virus </a:t>
            </a:r>
            <a:r>
              <a:rPr lang="en-US" sz="2000" dirty="0" err="1">
                <a:solidFill>
                  <a:schemeClr val="tx1"/>
                </a:solidFill>
                <a:latin typeface="#9Slide02 Tieu de rat dai 01" panose="020B0604020202020204" charset="0"/>
                <a:ea typeface="#9Slide02 Tieu de rat dai 01" panose="020B0604020202020204" charset="0"/>
              </a:rPr>
              <a:t>trên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gì</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của</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thuốc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lá</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31" name="CÂU 1"/>
          <p:cNvSpPr/>
          <p:nvPr/>
        </p:nvSpPr>
        <p:spPr>
          <a:xfrm>
            <a:off x="1905000" y="31750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5</a:t>
            </a:r>
          </a:p>
        </p:txBody>
      </p:sp>
      <p:sp>
        <p:nvSpPr>
          <p:cNvPr id="32" name="ĐÁP ÁN 1"/>
          <p:cNvSpPr/>
          <p:nvPr/>
        </p:nvSpPr>
        <p:spPr>
          <a:xfrm>
            <a:off x="2193235" y="49784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5: </a:t>
            </a:r>
            <a:r>
              <a:rPr lang="en-US" sz="2000" err="1">
                <a:solidFill>
                  <a:schemeClr val="tx1"/>
                </a:solidFill>
                <a:latin typeface="#9Slide02 Tieu de rat dai 01" panose="020B0604020202020204" charset="0"/>
                <a:ea typeface="#9Slide02 Tieu de rat dai 01" panose="020B0604020202020204" charset="0"/>
              </a:rPr>
              <a:t>Gồm</a:t>
            </a:r>
            <a:r>
              <a:rPr lang="en-US" sz="2000">
                <a:solidFill>
                  <a:schemeClr val="tx1"/>
                </a:solidFill>
                <a:latin typeface="#9Slide02 Tieu de rat dai 01" panose="020B0604020202020204" charset="0"/>
                <a:ea typeface="#9Slide02 Tieu de rat dai 01" panose="020B0604020202020204" charset="0"/>
              </a:rPr>
              <a:t> 6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căn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truyền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nhiễm</a:t>
            </a:r>
            <a:r>
              <a:rPr lang="en-US" sz="2000" dirty="0">
                <a:solidFill>
                  <a:schemeClr val="tx1"/>
                </a:solidFill>
                <a:latin typeface="#9Slide02 Tieu de rat dai 01" panose="020B0604020202020204" charset="0"/>
                <a:ea typeface="#9Slide02 Tieu de rat dai 01" panose="020B0604020202020204" charset="0"/>
              </a:rPr>
              <a:t> do virus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ra.</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Biểu</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hiện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người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có</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vết</a:t>
            </a:r>
            <a:r>
              <a:rPr lang="en-US" sz="2000" dirty="0">
                <a:solidFill>
                  <a:schemeClr val="tx1"/>
                </a:solidFill>
                <a:latin typeface="#9Slide02 Tieu de rat dai 01" panose="020B0604020202020204" charset="0"/>
                <a:ea typeface="#9Slide02 Tieu de rat dai 01" panose="020B0604020202020204" charset="0"/>
              </a:rPr>
              <a:t> ban </a:t>
            </a:r>
            <a:r>
              <a:rPr lang="en-US" sz="2000" dirty="0" err="1">
                <a:solidFill>
                  <a:schemeClr val="tx1"/>
                </a:solidFill>
                <a:latin typeface="#9Slide02 Tieu de rat dai 01" panose="020B0604020202020204" charset="0"/>
                <a:ea typeface="#9Slide02 Tieu de rat dai 01" panose="020B0604020202020204" charset="0"/>
              </a:rPr>
              <a:t>nổi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sẩn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đỏ</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sau</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đó</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phồng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rộp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những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vẫn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sần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chứa</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nước</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33" name="CÂU 1"/>
          <p:cNvSpPr/>
          <p:nvPr/>
        </p:nvSpPr>
        <p:spPr>
          <a:xfrm>
            <a:off x="1905000" y="37592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6</a:t>
            </a:r>
          </a:p>
        </p:txBody>
      </p:sp>
      <p:sp>
        <p:nvSpPr>
          <p:cNvPr id="34" name="ĐÁP ÁN 1"/>
          <p:cNvSpPr/>
          <p:nvPr/>
        </p:nvSpPr>
        <p:spPr>
          <a:xfrm>
            <a:off x="2226365" y="4965700"/>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6: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7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Không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chỉ</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xâm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nhập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cho</a:t>
            </a:r>
            <a:r>
              <a:rPr lang="en-US" sz="2000" dirty="0">
                <a:solidFill>
                  <a:schemeClr val="tx1"/>
                </a:solidFill>
                <a:latin typeface="#9Slide02 Tieu de rat dai 01" panose="020B0604020202020204" charset="0"/>
                <a:ea typeface="#9Slide02 Tieu de rat dai 01" panose="020B0604020202020204" charset="0"/>
              </a:rPr>
              <a:t> vi </a:t>
            </a:r>
            <a:r>
              <a:rPr lang="en-US" sz="2000" dirty="0" err="1">
                <a:solidFill>
                  <a:schemeClr val="tx1"/>
                </a:solidFill>
                <a:latin typeface="#9Slide02 Tieu de rat dai 01" panose="020B0604020202020204" charset="0"/>
                <a:ea typeface="#9Slide02 Tieu de rat dai 01" panose="020B0604020202020204" charset="0"/>
              </a:rPr>
              <a:t>sinh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vật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thực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vật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nấm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mà</a:t>
            </a:r>
            <a:r>
              <a:rPr lang="en-US" sz="2000" dirty="0">
                <a:solidFill>
                  <a:schemeClr val="tx1"/>
                </a:solidFill>
                <a:latin typeface="#9Slide02 Tieu de rat dai 01" panose="020B0604020202020204" charset="0"/>
                <a:ea typeface="#9Slide02 Tieu de rat dai 01" panose="020B0604020202020204" charset="0"/>
              </a:rPr>
              <a:t> virus </a:t>
            </a:r>
            <a:r>
              <a:rPr lang="en-US" sz="2000" dirty="0" err="1">
                <a:solidFill>
                  <a:schemeClr val="tx1"/>
                </a:solidFill>
                <a:latin typeface="#9Slide02 Tieu de rat dai 01" panose="020B0604020202020204" charset="0"/>
                <a:ea typeface="#9Slide02 Tieu de rat dai 01" panose="020B0604020202020204" charset="0"/>
              </a:rPr>
              <a:t>còn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xập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và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cho</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cả</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cơ</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thể</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này</a:t>
            </a:r>
            <a:r>
              <a:rPr lang="en-US" sz="2000" dirty="0">
                <a:solidFill>
                  <a:schemeClr val="tx1"/>
                </a:solidFill>
                <a:latin typeface="#9Slide02 Tieu de rat dai 01" panose="020B0604020202020204" charset="0"/>
                <a:ea typeface="#9Slide02 Tieu de rat dai 01" panose="020B0604020202020204" charset="0"/>
              </a:rPr>
              <a:t>?</a:t>
            </a:r>
          </a:p>
        </p:txBody>
      </p:sp>
      <p:sp>
        <p:nvSpPr>
          <p:cNvPr id="35" name="CÂU 1"/>
          <p:cNvSpPr/>
          <p:nvPr/>
        </p:nvSpPr>
        <p:spPr>
          <a:xfrm>
            <a:off x="1905000" y="4343400"/>
            <a:ext cx="533400" cy="5029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2 Tieu de rat dai 01" panose="020B0604020202020204" charset="0"/>
                <a:ea typeface="#9Slide02 Tieu de rat dai 01" panose="020B0604020202020204" charset="0"/>
              </a:rPr>
              <a:t>7</a:t>
            </a:r>
          </a:p>
        </p:txBody>
      </p:sp>
      <p:sp>
        <p:nvSpPr>
          <p:cNvPr id="36" name="ĐÁP ÁN 1"/>
          <p:cNvSpPr/>
          <p:nvPr/>
        </p:nvSpPr>
        <p:spPr>
          <a:xfrm>
            <a:off x="2218083" y="4936228"/>
            <a:ext cx="7772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2 Tieu de rat dai 01" panose="020B0604020202020204" charset="0"/>
                <a:ea typeface="#9Slide02 Tieu de rat dai 01" panose="020B0604020202020204" charset="0"/>
              </a:rPr>
              <a:t>Câu</a:t>
            </a:r>
            <a:r>
              <a:rPr lang="en-US" sz="2000" dirty="0">
                <a:solidFill>
                  <a:schemeClr val="tx1"/>
                </a:solidFill>
                <a:latin typeface="#9Slide02 Tieu de rat dai 01" panose="020B0604020202020204" charset="0"/>
                <a:ea typeface="#9Slide02 Tieu de rat dai 01" panose="020B0604020202020204" charset="0"/>
              </a:rPr>
              <a:t> 7: </a:t>
            </a:r>
            <a:r>
              <a:rPr lang="en-US" sz="2000" dirty="0" err="1">
                <a:solidFill>
                  <a:schemeClr val="tx1"/>
                </a:solidFill>
                <a:latin typeface="#9Slide02 Tieu de rat dai 01" panose="020B0604020202020204" charset="0"/>
                <a:ea typeface="#9Slide02 Tieu de rat dai 01" panose="020B0604020202020204" charset="0"/>
              </a:rPr>
              <a:t>Gồm</a:t>
            </a:r>
            <a:r>
              <a:rPr lang="en-US" sz="2000" dirty="0">
                <a:solidFill>
                  <a:schemeClr val="tx1"/>
                </a:solidFill>
                <a:latin typeface="#9Slide02 Tieu de rat dai 01" panose="020B0604020202020204" charset="0"/>
                <a:ea typeface="#9Slide02 Tieu de rat dai 01" panose="020B0604020202020204" charset="0"/>
              </a:rPr>
              <a:t> 7 </a:t>
            </a:r>
            <a:r>
              <a:rPr lang="en-US" sz="2000" dirty="0" err="1">
                <a:solidFill>
                  <a:schemeClr val="tx1"/>
                </a:solidFill>
                <a:latin typeface="#9Slide02 Tieu de rat dai 01" panose="020B0604020202020204" charset="0"/>
                <a:ea typeface="#9Slide02 Tieu de rat dai 01" panose="020B0604020202020204" charset="0"/>
              </a:rPr>
              <a:t>chữ</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cái</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là</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một</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chế</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phẩm</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sinh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học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cung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cấp</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khả</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năng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miễn</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dịch</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để</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phòng</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các</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bệnh</a:t>
            </a:r>
            <a:r>
              <a:rPr lang="en-US" sz="2000" dirty="0">
                <a:solidFill>
                  <a:schemeClr val="tx1"/>
                </a:solidFill>
                <a:latin typeface="#9Slide02 Tieu de rat dai 01" panose="020B0604020202020204" charset="0"/>
                <a:ea typeface="#9Slide02 Tieu de rat dai 01" panose="020B0604020202020204" charset="0"/>
              </a:rPr>
              <a:t> do virus </a:t>
            </a:r>
            <a:r>
              <a:rPr lang="en-US" sz="2000" dirty="0" err="1">
                <a:solidFill>
                  <a:schemeClr val="tx1"/>
                </a:solidFill>
                <a:latin typeface="#9Slide02 Tieu de rat dai 01" panose="020B0604020202020204" charset="0"/>
                <a:ea typeface="#9Slide02 Tieu de rat dai 01" panose="020B0604020202020204" charset="0"/>
              </a:rPr>
              <a:t>gây</a:t>
            </a:r>
            <a:r>
              <a:rPr lang="en-US" sz="2000" dirty="0">
                <a:solidFill>
                  <a:schemeClr val="tx1"/>
                </a:solidFill>
                <a:latin typeface="#9Slide02 Tieu de rat dai 01" panose="020B0604020202020204" charset="0"/>
                <a:ea typeface="#9Slide02 Tieu de rat dai 01" panose="020B0604020202020204" charset="0"/>
              </a:rPr>
              <a:t> </a:t>
            </a:r>
            <a:r>
              <a:rPr lang="en-US" sz="2000" dirty="0" err="1">
                <a:solidFill>
                  <a:schemeClr val="tx1"/>
                </a:solidFill>
                <a:latin typeface="#9Slide02 Tieu de rat dai 01" panose="020B0604020202020204" charset="0"/>
                <a:ea typeface="#9Slide02 Tieu de rat dai 01" panose="020B0604020202020204" charset="0"/>
              </a:rPr>
              <a:t>ra.</a:t>
            </a:r>
            <a:endParaRPr lang="en-US" sz="2000" dirty="0">
              <a:solidFill>
                <a:schemeClr val="tx1"/>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10628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9"/>
                                        </p:tgtEl>
                                        <p:attrNameLst>
                                          <p:attrName>fillcolor</p:attrName>
                                        </p:attrNameLst>
                                      </p:cBhvr>
                                      <p:to>
                                        <a:srgbClr val="00B0F0"/>
                                      </p:to>
                                    </p:animClr>
                                    <p:set>
                                      <p:cBhvr>
                                        <p:cTn id="49" dur="2000" fill="hold"/>
                                        <p:tgtEl>
                                          <p:spTgt spid="19"/>
                                        </p:tgtEl>
                                        <p:attrNameLst>
                                          <p:attrName>fill.type</p:attrName>
                                        </p:attrNameLst>
                                      </p:cBhvr>
                                      <p:to>
                                        <p:strVal val="solid"/>
                                      </p:to>
                                    </p:set>
                                    <p:set>
                                      <p:cBhvr>
                                        <p:cTn id="50" dur="2000" fill="hold"/>
                                        <p:tgtEl>
                                          <p:spTgt spid="19"/>
                                        </p:tgtEl>
                                        <p:attrNameLst>
                                          <p:attrName>fill.on</p:attrName>
                                        </p:attrNameLst>
                                      </p:cBhvr>
                                      <p:to>
                                        <p:strVal val="true"/>
                                      </p:to>
                                    </p:set>
                                  </p:childTnLst>
                                </p:cTn>
                              </p:par>
                              <p:par>
                                <p:cTn id="51" presetID="16" presetClass="entr" presetSubtype="2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14" presetClass="exit" presetSubtype="10" fill="hold" grpId="1" nodeType="clickEffect">
                                  <p:stCondLst>
                                    <p:cond delay="0"/>
                                  </p:stCondLst>
                                  <p:childTnLst>
                                    <p:animEffect transition="out" filter="randombar(horizontal)">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0" restart="whenNotActive" fill="hold" evtFilter="cancelBubble" nodeType="interactiveSeq">
                <p:stCondLst>
                  <p:cond evt="onClick" delay="0">
                    <p:tgtEl>
                      <p:spTgt spid="2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000" fill="hold"/>
                                        <p:tgtEl>
                                          <p:spTgt spid="24"/>
                                        </p:tgtEl>
                                        <p:attrNameLst>
                                          <p:attrName>fillcolor</p:attrName>
                                        </p:attrNameLst>
                                      </p:cBhvr>
                                      <p:to>
                                        <a:srgbClr val="00B0F0"/>
                                      </p:to>
                                    </p:animClr>
                                    <p:set>
                                      <p:cBhvr>
                                        <p:cTn id="65" dur="2000" fill="hold"/>
                                        <p:tgtEl>
                                          <p:spTgt spid="24"/>
                                        </p:tgtEl>
                                        <p:attrNameLst>
                                          <p:attrName>fill.type</p:attrName>
                                        </p:attrNameLst>
                                      </p:cBhvr>
                                      <p:to>
                                        <p:strVal val="solid"/>
                                      </p:to>
                                    </p:set>
                                    <p:set>
                                      <p:cBhvr>
                                        <p:cTn id="66" dur="2000" fill="hold"/>
                                        <p:tgtEl>
                                          <p:spTgt spid="24"/>
                                        </p:tgtEl>
                                        <p:attrNameLst>
                                          <p:attrName>fill.on</p:attrName>
                                        </p:attrNameLst>
                                      </p:cBhvr>
                                      <p:to>
                                        <p:strVal val="true"/>
                                      </p:to>
                                    </p:se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childTnLst>
                          </p:cTn>
                        </p:par>
                      </p:childTnLst>
                    </p:cTn>
                  </p:par>
                </p:childTnLst>
              </p:cTn>
              <p:nextCondLst>
                <p:cond evt="onClick" delay="0">
                  <p:tgtEl>
                    <p:spTgt spid="24"/>
                  </p:tgtEl>
                </p:cond>
              </p:nextCondLst>
            </p:seq>
            <p:seq concurrent="1" nextAc="seek">
              <p:cTn id="70" restart="whenNotActive" fill="hold" evtFilter="cancelBubble" nodeType="interactiveSeq">
                <p:stCondLst>
                  <p:cond evt="onClick" delay="0">
                    <p:tgtEl>
                      <p:spTgt spid="25"/>
                    </p:tgtEl>
                  </p:cond>
                </p:stCondLst>
                <p:endSync evt="end" delay="0">
                  <p:rtn val="all"/>
                </p:endSync>
                <p:childTnLst>
                  <p:par>
                    <p:cTn id="71" fill="hold">
                      <p:stCondLst>
                        <p:cond delay="0"/>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25"/>
                                        </p:tgtEl>
                                      </p:cBhvr>
                                    </p:animEffect>
                                    <p:set>
                                      <p:cBhvr>
                                        <p:cTn id="7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000" fill="hold"/>
                                        <p:tgtEl>
                                          <p:spTgt spid="26"/>
                                        </p:tgtEl>
                                        <p:attrNameLst>
                                          <p:attrName>fillcolor</p:attrName>
                                        </p:attrNameLst>
                                      </p:cBhvr>
                                      <p:to>
                                        <a:srgbClr val="00B0F0"/>
                                      </p:to>
                                    </p:animClr>
                                    <p:set>
                                      <p:cBhvr>
                                        <p:cTn id="81" dur="2000" fill="hold"/>
                                        <p:tgtEl>
                                          <p:spTgt spid="26"/>
                                        </p:tgtEl>
                                        <p:attrNameLst>
                                          <p:attrName>fill.type</p:attrName>
                                        </p:attrNameLst>
                                      </p:cBhvr>
                                      <p:to>
                                        <p:strVal val="solid"/>
                                      </p:to>
                                    </p:set>
                                    <p:set>
                                      <p:cBhvr>
                                        <p:cTn id="82" dur="2000" fill="hold"/>
                                        <p:tgtEl>
                                          <p:spTgt spid="26"/>
                                        </p:tgtEl>
                                        <p:attrNameLst>
                                          <p:attrName>fill.on</p:attrName>
                                        </p:attrNameLst>
                                      </p:cBhvr>
                                      <p:to>
                                        <p:strVal val="true"/>
                                      </p:to>
                                    </p:set>
                                  </p:childTnLst>
                                </p:cTn>
                              </p:par>
                              <p:par>
                                <p:cTn id="83" presetID="16" presetClass="entr" presetSubtype="21"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arn(inVertical)">
                                      <p:cBhvr>
                                        <p:cTn id="85" dur="500"/>
                                        <p:tgtEl>
                                          <p:spTgt spid="27"/>
                                        </p:tgtEl>
                                      </p:cBhvr>
                                    </p:animEffect>
                                  </p:childTnLst>
                                </p:cTn>
                              </p:par>
                            </p:childTnLst>
                          </p:cTn>
                        </p:par>
                      </p:childTnLst>
                    </p:cTn>
                  </p:par>
                </p:childTnLst>
              </p:cTn>
              <p:nextCondLst>
                <p:cond evt="onClick" delay="0">
                  <p:tgtEl>
                    <p:spTgt spid="26"/>
                  </p:tgtEl>
                </p:cond>
              </p:nextCondLst>
            </p:seq>
            <p:seq concurrent="1" nextAc="seek">
              <p:cTn id="86" restart="whenNotActive" fill="hold" evtFilter="cancelBubble" nodeType="interactiveSeq">
                <p:stCondLst>
                  <p:cond evt="onClick" delay="0">
                    <p:tgtEl>
                      <p:spTgt spid="27"/>
                    </p:tgtEl>
                  </p:cond>
                </p:stCondLst>
                <p:endSync evt="end" delay="0">
                  <p:rtn val="all"/>
                </p:endSync>
                <p:childTnLst>
                  <p:par>
                    <p:cTn id="87" fill="hold">
                      <p:stCondLst>
                        <p:cond delay="0"/>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000" fill="hold"/>
                                        <p:tgtEl>
                                          <p:spTgt spid="29"/>
                                        </p:tgtEl>
                                        <p:attrNameLst>
                                          <p:attrName>fillcolor</p:attrName>
                                        </p:attrNameLst>
                                      </p:cBhvr>
                                      <p:to>
                                        <a:srgbClr val="00B0F0"/>
                                      </p:to>
                                    </p:animClr>
                                    <p:set>
                                      <p:cBhvr>
                                        <p:cTn id="97" dur="2000" fill="hold"/>
                                        <p:tgtEl>
                                          <p:spTgt spid="29"/>
                                        </p:tgtEl>
                                        <p:attrNameLst>
                                          <p:attrName>fill.type</p:attrName>
                                        </p:attrNameLst>
                                      </p:cBhvr>
                                      <p:to>
                                        <p:strVal val="solid"/>
                                      </p:to>
                                    </p:set>
                                    <p:set>
                                      <p:cBhvr>
                                        <p:cTn id="98" dur="2000" fill="hold"/>
                                        <p:tgtEl>
                                          <p:spTgt spid="29"/>
                                        </p:tgtEl>
                                        <p:attrNameLst>
                                          <p:attrName>fill.on</p:attrName>
                                        </p:attrNameLst>
                                      </p:cBhvr>
                                      <p:to>
                                        <p:strVal val="true"/>
                                      </p:to>
                                    </p:set>
                                  </p:childTnLst>
                                </p:cTn>
                              </p:par>
                              <p:par>
                                <p:cTn id="99" presetID="16" presetClass="entr" presetSubtype="21"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barn(inVertical)">
                                      <p:cBhvr>
                                        <p:cTn id="101" dur="500"/>
                                        <p:tgtEl>
                                          <p:spTgt spid="30"/>
                                        </p:tgtEl>
                                      </p:cBhvr>
                                    </p:animEffec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0"/>
                    </p:tgtEl>
                  </p:cond>
                </p:stCondLst>
                <p:endSync evt="end" delay="0">
                  <p:rtn val="all"/>
                </p:endSync>
                <p:childTnLst>
                  <p:par>
                    <p:cTn id="103" fill="hold">
                      <p:stCondLst>
                        <p:cond delay="0"/>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8" restart="whenNotActive" fill="hold" evtFilter="cancelBubble" nodeType="interactiveSeq">
                <p:stCondLst>
                  <p:cond evt="onClick" delay="0">
                    <p:tgtEl>
                      <p:spTgt spid="31"/>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000" fill="hold"/>
                                        <p:tgtEl>
                                          <p:spTgt spid="31"/>
                                        </p:tgtEl>
                                        <p:attrNameLst>
                                          <p:attrName>fillcolor</p:attrName>
                                        </p:attrNameLst>
                                      </p:cBhvr>
                                      <p:to>
                                        <a:srgbClr val="00B0F0"/>
                                      </p:to>
                                    </p:animClr>
                                    <p:set>
                                      <p:cBhvr>
                                        <p:cTn id="113" dur="2000" fill="hold"/>
                                        <p:tgtEl>
                                          <p:spTgt spid="31"/>
                                        </p:tgtEl>
                                        <p:attrNameLst>
                                          <p:attrName>fill.type</p:attrName>
                                        </p:attrNameLst>
                                      </p:cBhvr>
                                      <p:to>
                                        <p:strVal val="solid"/>
                                      </p:to>
                                    </p:set>
                                    <p:set>
                                      <p:cBhvr>
                                        <p:cTn id="114" dur="2000" fill="hold"/>
                                        <p:tgtEl>
                                          <p:spTgt spid="31"/>
                                        </p:tgtEl>
                                        <p:attrNameLst>
                                          <p:attrName>fill.on</p:attrName>
                                        </p:attrNameLst>
                                      </p:cBhvr>
                                      <p:to>
                                        <p:strVal val="true"/>
                                      </p:to>
                                    </p:set>
                                  </p:childTnLst>
                                </p:cTn>
                              </p:par>
                              <p:par>
                                <p:cTn id="115" presetID="16" presetClass="entr" presetSubtype="21"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barn(inVertical)">
                                      <p:cBhvr>
                                        <p:cTn id="117" dur="500"/>
                                        <p:tgtEl>
                                          <p:spTgt spid="32"/>
                                        </p:tgtEl>
                                      </p:cBhvr>
                                    </p:animEffect>
                                  </p:childTnLst>
                                </p:cTn>
                              </p:par>
                            </p:childTnLst>
                          </p:cTn>
                        </p:par>
                      </p:childTnLst>
                    </p:cTn>
                  </p:par>
                </p:childTnLst>
              </p:cTn>
              <p:nextCondLst>
                <p:cond evt="onClick" delay="0">
                  <p:tgtEl>
                    <p:spTgt spid="31"/>
                  </p:tgtEl>
                </p:cond>
              </p:nextCondLst>
            </p:seq>
            <p:seq concurrent="1" nextAc="seek">
              <p:cTn id="118" restart="whenNotActive" fill="hold" evtFilter="cancelBubble" nodeType="interactiveSeq">
                <p:stCondLst>
                  <p:cond evt="onClick" delay="0">
                    <p:tgtEl>
                      <p:spTgt spid="32"/>
                    </p:tgtEl>
                  </p:cond>
                </p:stCondLst>
                <p:endSync evt="end" delay="0">
                  <p:rtn val="all"/>
                </p:endSync>
                <p:childTnLst>
                  <p:par>
                    <p:cTn id="119" fill="hold">
                      <p:stCondLst>
                        <p:cond delay="0"/>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32"/>
                                        </p:tgtEl>
                                      </p:cBhvr>
                                    </p:animEffect>
                                    <p:set>
                                      <p:cBhvr>
                                        <p:cTn id="12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4" restart="whenNotActive" fill="hold" evtFilter="cancelBubble" nodeType="interactiveSeq">
                <p:stCondLst>
                  <p:cond evt="onClick" delay="0">
                    <p:tgtEl>
                      <p:spTgt spid="33"/>
                    </p:tgtEl>
                  </p:cond>
                </p:stCondLst>
                <p:endSync evt="end" delay="0">
                  <p:rtn val="all"/>
                </p:endSync>
                <p:childTnLst>
                  <p:par>
                    <p:cTn id="125" fill="hold">
                      <p:stCondLst>
                        <p:cond delay="0"/>
                      </p:stCondLst>
                      <p:childTnLst>
                        <p:par>
                          <p:cTn id="126" fill="hold">
                            <p:stCondLst>
                              <p:cond delay="0"/>
                            </p:stCondLst>
                            <p:childTnLst>
                              <p:par>
                                <p:cTn id="127" presetID="1" presetClass="emph" presetSubtype="2" fill="hold" nodeType="clickEffect">
                                  <p:stCondLst>
                                    <p:cond delay="0"/>
                                  </p:stCondLst>
                                  <p:childTnLst>
                                    <p:animClr clrSpc="rgb" dir="cw">
                                      <p:cBhvr>
                                        <p:cTn id="128" dur="2000" fill="hold"/>
                                        <p:tgtEl>
                                          <p:spTgt spid="33"/>
                                        </p:tgtEl>
                                        <p:attrNameLst>
                                          <p:attrName>fillcolor</p:attrName>
                                        </p:attrNameLst>
                                      </p:cBhvr>
                                      <p:to>
                                        <a:srgbClr val="00B0F0"/>
                                      </p:to>
                                    </p:animClr>
                                    <p:set>
                                      <p:cBhvr>
                                        <p:cTn id="129" dur="2000" fill="hold"/>
                                        <p:tgtEl>
                                          <p:spTgt spid="33"/>
                                        </p:tgtEl>
                                        <p:attrNameLst>
                                          <p:attrName>fill.type</p:attrName>
                                        </p:attrNameLst>
                                      </p:cBhvr>
                                      <p:to>
                                        <p:strVal val="solid"/>
                                      </p:to>
                                    </p:set>
                                    <p:set>
                                      <p:cBhvr>
                                        <p:cTn id="130" dur="2000" fill="hold"/>
                                        <p:tgtEl>
                                          <p:spTgt spid="33"/>
                                        </p:tgtEl>
                                        <p:attrNameLst>
                                          <p:attrName>fill.on</p:attrName>
                                        </p:attrNameLst>
                                      </p:cBhvr>
                                      <p:to>
                                        <p:strVal val="true"/>
                                      </p:to>
                                    </p:set>
                                  </p:childTnLst>
                                </p:cTn>
                              </p:par>
                              <p:par>
                                <p:cTn id="131" presetID="16" presetClass="entr" presetSubtype="21"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arn(inVertical)">
                                      <p:cBhvr>
                                        <p:cTn id="133" dur="500"/>
                                        <p:tgtEl>
                                          <p:spTgt spid="34"/>
                                        </p:tgtEl>
                                      </p:cBhvr>
                                    </p:animEffect>
                                  </p:childTnLst>
                                </p:cTn>
                              </p:par>
                            </p:childTnLst>
                          </p:cTn>
                        </p:par>
                      </p:childTnLst>
                    </p:cTn>
                  </p:par>
                </p:childTnLst>
              </p:cTn>
              <p:nextCondLst>
                <p:cond evt="onClick" delay="0">
                  <p:tgtEl>
                    <p:spTgt spid="33"/>
                  </p:tgtEl>
                </p:cond>
              </p:nextCondLst>
            </p:seq>
            <p:seq concurrent="1" nextAc="seek">
              <p:cTn id="134" restart="whenNotActive" fill="hold" evtFilter="cancelBubble" nodeType="interactiveSeq">
                <p:stCondLst>
                  <p:cond evt="onClick" delay="0">
                    <p:tgtEl>
                      <p:spTgt spid="34"/>
                    </p:tgtEl>
                  </p:cond>
                </p:stCondLst>
                <p:endSync evt="end" delay="0">
                  <p:rtn val="all"/>
                </p:endSync>
                <p:childTnLst>
                  <p:par>
                    <p:cTn id="135" fill="hold">
                      <p:stCondLst>
                        <p:cond delay="0"/>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34"/>
                                        </p:tgtEl>
                                      </p:cBhvr>
                                    </p:animEffect>
                                    <p:set>
                                      <p:cBhvr>
                                        <p:cTn id="13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0" restart="whenNotActive" fill="hold" evtFilter="cancelBubble" nodeType="interactiveSeq">
                <p:stCondLst>
                  <p:cond evt="onClick" delay="0">
                    <p:tgtEl>
                      <p:spTgt spid="35"/>
                    </p:tgtEl>
                  </p:cond>
                </p:stCondLst>
                <p:endSync evt="end" delay="0">
                  <p:rtn val="all"/>
                </p:endSync>
                <p:childTnLst>
                  <p:par>
                    <p:cTn id="141" fill="hold">
                      <p:stCondLst>
                        <p:cond delay="0"/>
                      </p:stCondLst>
                      <p:childTnLst>
                        <p:par>
                          <p:cTn id="142" fill="hold">
                            <p:stCondLst>
                              <p:cond delay="0"/>
                            </p:stCondLst>
                            <p:childTnLst>
                              <p:par>
                                <p:cTn id="143" presetID="1" presetClass="emph" presetSubtype="2" fill="hold" nodeType="clickEffect">
                                  <p:stCondLst>
                                    <p:cond delay="0"/>
                                  </p:stCondLst>
                                  <p:childTnLst>
                                    <p:animClr clrSpc="rgb" dir="cw">
                                      <p:cBhvr>
                                        <p:cTn id="144" dur="2000" fill="hold"/>
                                        <p:tgtEl>
                                          <p:spTgt spid="35"/>
                                        </p:tgtEl>
                                        <p:attrNameLst>
                                          <p:attrName>fillcolor</p:attrName>
                                        </p:attrNameLst>
                                      </p:cBhvr>
                                      <p:to>
                                        <a:srgbClr val="00B0F0"/>
                                      </p:to>
                                    </p:animClr>
                                    <p:set>
                                      <p:cBhvr>
                                        <p:cTn id="145" dur="2000" fill="hold"/>
                                        <p:tgtEl>
                                          <p:spTgt spid="35"/>
                                        </p:tgtEl>
                                        <p:attrNameLst>
                                          <p:attrName>fill.type</p:attrName>
                                        </p:attrNameLst>
                                      </p:cBhvr>
                                      <p:to>
                                        <p:strVal val="solid"/>
                                      </p:to>
                                    </p:set>
                                    <p:set>
                                      <p:cBhvr>
                                        <p:cTn id="146" dur="2000" fill="hold"/>
                                        <p:tgtEl>
                                          <p:spTgt spid="35"/>
                                        </p:tgtEl>
                                        <p:attrNameLst>
                                          <p:attrName>fill.on</p:attrName>
                                        </p:attrNameLst>
                                      </p:cBhvr>
                                      <p:to>
                                        <p:strVal val="true"/>
                                      </p:to>
                                    </p:set>
                                  </p:childTnLst>
                                </p:cTn>
                              </p:par>
                              <p:par>
                                <p:cTn id="147" presetID="16" presetClass="entr" presetSubtype="21" fill="hold" grpId="0" nodeType="with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barn(inVertical)">
                                      <p:cBhvr>
                                        <p:cTn id="149" dur="500"/>
                                        <p:tgtEl>
                                          <p:spTgt spid="36"/>
                                        </p:tgtEl>
                                      </p:cBhvr>
                                    </p:animEffect>
                                  </p:childTnLst>
                                </p:cTn>
                              </p:par>
                            </p:childTnLst>
                          </p:cTn>
                        </p:par>
                      </p:childTnLst>
                    </p:cTn>
                  </p:par>
                </p:childTnLst>
              </p:cTn>
              <p:nextCondLst>
                <p:cond evt="onClick" delay="0">
                  <p:tgtEl>
                    <p:spTgt spid="35"/>
                  </p:tgtEl>
                </p:cond>
              </p:nextCondLst>
            </p:seq>
            <p:seq concurrent="1" nextAc="seek">
              <p:cTn id="150" restart="whenNotActive" fill="hold" evtFilter="cancelBubble" nodeType="interactiveSeq">
                <p:stCondLst>
                  <p:cond evt="onClick" delay="0">
                    <p:tgtEl>
                      <p:spTgt spid="36"/>
                    </p:tgtEl>
                  </p:cond>
                </p:stCondLst>
                <p:endSync evt="end" delay="0">
                  <p:rtn val="all"/>
                </p:endSync>
                <p:childTnLst>
                  <p:par>
                    <p:cTn id="151" fill="hold">
                      <p:stCondLst>
                        <p:cond delay="0"/>
                      </p:stCondLst>
                      <p:childTnLst>
                        <p:par>
                          <p:cTn id="152" fill="hold">
                            <p:stCondLst>
                              <p:cond delay="0"/>
                            </p:stCondLst>
                            <p:childTnLst>
                              <p:par>
                                <p:cTn id="153" presetID="14" presetClass="exit" presetSubtype="10" fill="hold" grpId="1" nodeType="clickEffect">
                                  <p:stCondLst>
                                    <p:cond delay="0"/>
                                  </p:stCondLst>
                                  <p:childTnLst>
                                    <p:animEffect transition="out" filter="randombar(horizontal)">
                                      <p:cBhvr>
                                        <p:cTn id="154" dur="500"/>
                                        <p:tgtEl>
                                          <p:spTgt spid="36"/>
                                        </p:tgtEl>
                                      </p:cBhvr>
                                    </p:animEffect>
                                    <p:set>
                                      <p:cBhvr>
                                        <p:cTn id="1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animBg="1"/>
      <p:bldP spid="23" grpId="1" animBg="1"/>
      <p:bldP spid="25" grpId="0" animBg="1"/>
      <p:bldP spid="25" grpId="1" animBg="1"/>
      <p:bldP spid="27" grpId="0" animBg="1"/>
      <p:bldP spid="27" grpId="1" animBg="1"/>
      <p:bldP spid="30" grpId="0" animBg="1"/>
      <p:bldP spid="30" grpId="1" animBg="1"/>
      <p:bldP spid="32" grpId="0" animBg="1"/>
      <p:bldP spid="32" grpId="1" animBg="1"/>
      <p:bldP spid="34" grpId="0" animBg="1"/>
      <p:bldP spid="34" grpId="1" animBg="1"/>
      <p:bldP spid="36" grpId="0" animBg="1"/>
      <p:bldP spid="3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89947-69AF-4C7F-8BC2-8706B8FCB8BB}"/>
              </a:ext>
            </a:extLst>
          </p:cNvPr>
          <p:cNvSpPr txBox="1"/>
          <p:nvPr/>
        </p:nvSpPr>
        <p:spPr>
          <a:xfrm>
            <a:off x="381001" y="304800"/>
            <a:ext cx="11171335" cy="830997"/>
          </a:xfrm>
          <a:prstGeom prst="rect">
            <a:avLst/>
          </a:prstGeom>
          <a:noFill/>
        </p:spPr>
        <p:txBody>
          <a:bodyPr wrap="square" rtlCol="0">
            <a:spAutoFit/>
          </a:bodyPr>
          <a:lstStyle/>
          <a:p>
            <a:r>
              <a:rPr lang="en-US" sz="2400" i="1" spc="-60">
                <a:solidFill>
                  <a:schemeClr val="bg1"/>
                </a:solidFill>
                <a:latin typeface="Times New Roman" panose="02020603050405020304" pitchFamily="18" charset="0"/>
                <a:cs typeface="Times New Roman" panose="02020603050405020304" pitchFamily="18" charset="0"/>
              </a:rPr>
              <a:t>? Cho các tiêu chí sau: Lớp vỏ, đối tượng vật chủ, vật chất di truyền, </a:t>
            </a:r>
            <a:r>
              <a:rPr lang="en-US" sz="2400" i="1">
                <a:solidFill>
                  <a:schemeClr val="bg1"/>
                </a:solidFill>
                <a:latin typeface="+mj-lt"/>
              </a:rPr>
              <a:t>s</a:t>
            </a:r>
            <a:r>
              <a:rPr lang="vi-VN" sz="2400" i="1">
                <a:solidFill>
                  <a:schemeClr val="bg1"/>
                </a:solidFill>
                <a:latin typeface="+mj-lt"/>
              </a:rPr>
              <a:t>ự sắp xếp của capsomer</a:t>
            </a:r>
            <a:r>
              <a:rPr lang="en-US" sz="2400" i="1" spc="-60">
                <a:solidFill>
                  <a:schemeClr val="bg1"/>
                </a:solidFill>
                <a:latin typeface="Times New Roman" panose="02020603050405020304" pitchFamily="18" charset="0"/>
                <a:cs typeface="Times New Roman" panose="02020603050405020304" pitchFamily="18" charset="0"/>
              </a:rPr>
              <a:t>. Hãy sắp xếp các tiêu chí phù hợp vào bảng phân loại các virus</a:t>
            </a:r>
          </a:p>
        </p:txBody>
      </p:sp>
      <p:graphicFrame>
        <p:nvGraphicFramePr>
          <p:cNvPr id="3" name="Table 62">
            <a:extLst>
              <a:ext uri="{FF2B5EF4-FFF2-40B4-BE49-F238E27FC236}">
                <a16:creationId xmlns:a16="http://schemas.microsoft.com/office/drawing/2014/main" id="{E6E133DB-1BCA-4972-AE2D-7F5FFD2D6F8F}"/>
              </a:ext>
            </a:extLst>
          </p:cNvPr>
          <p:cNvGraphicFramePr>
            <a:graphicFrameLocks noGrp="1"/>
          </p:cNvGraphicFramePr>
          <p:nvPr>
            <p:extLst>
              <p:ext uri="{D42A27DB-BD31-4B8C-83A1-F6EECF244321}">
                <p14:modId xmlns:p14="http://schemas.microsoft.com/office/powerpoint/2010/main" val="614353994"/>
              </p:ext>
            </p:extLst>
          </p:nvPr>
        </p:nvGraphicFramePr>
        <p:xfrm>
          <a:off x="902400" y="1207477"/>
          <a:ext cx="10070400" cy="5345727"/>
        </p:xfrm>
        <a:graphic>
          <a:graphicData uri="http://schemas.openxmlformats.org/drawingml/2006/table">
            <a:tbl>
              <a:tblPr firstRow="1" bandRow="1">
                <a:tableStyleId>{5940675A-B579-460E-94D1-54222C63F5DA}</a:tableStyleId>
              </a:tblPr>
              <a:tblGrid>
                <a:gridCol w="3238430">
                  <a:extLst>
                    <a:ext uri="{9D8B030D-6E8A-4147-A177-3AD203B41FA5}">
                      <a16:colId xmlns:a16="http://schemas.microsoft.com/office/drawing/2014/main" val="4292612425"/>
                    </a:ext>
                  </a:extLst>
                </a:gridCol>
                <a:gridCol w="6831970">
                  <a:extLst>
                    <a:ext uri="{9D8B030D-6E8A-4147-A177-3AD203B41FA5}">
                      <a16:colId xmlns:a16="http://schemas.microsoft.com/office/drawing/2014/main" val="971404869"/>
                    </a:ext>
                  </a:extLst>
                </a:gridCol>
              </a:tblGrid>
              <a:tr h="489398">
                <a:tc>
                  <a:txBody>
                    <a:bodyPr/>
                    <a:lstStyle/>
                    <a:p>
                      <a:pPr algn="ctr"/>
                      <a:r>
                        <a:rPr lang="en-US" sz="2000">
                          <a:solidFill>
                            <a:schemeClr val="bg1"/>
                          </a:solidFill>
                          <a:latin typeface="Times New Roman" panose="02020603050405020304" pitchFamily="18" charset="0"/>
                          <a:cs typeface="Times New Roman" panose="02020603050405020304" pitchFamily="18" charset="0"/>
                        </a:rPr>
                        <a:t>Tiêu chí</a:t>
                      </a:r>
                    </a:p>
                  </a:txBody>
                  <a:tcPr/>
                </a:tc>
                <a:tc>
                  <a:txBody>
                    <a:bodyPr/>
                    <a:lstStyle/>
                    <a:p>
                      <a:pPr algn="ctr"/>
                      <a:r>
                        <a:rPr lang="en-US" sz="2000">
                          <a:solidFill>
                            <a:schemeClr val="bg1"/>
                          </a:solidFill>
                          <a:latin typeface="Times New Roman" panose="02020603050405020304" pitchFamily="18" charset="0"/>
                          <a:cs typeface="Times New Roman" panose="02020603050405020304" pitchFamily="18" charset="0"/>
                        </a:rPr>
                        <a:t>Phân loại</a:t>
                      </a:r>
                    </a:p>
                  </a:txBody>
                  <a:tcPr/>
                </a:tc>
                <a:extLst>
                  <a:ext uri="{0D108BD9-81ED-4DB2-BD59-A6C34878D82A}">
                    <a16:rowId xmlns:a16="http://schemas.microsoft.com/office/drawing/2014/main" val="2576109579"/>
                  </a:ext>
                </a:extLst>
              </a:tr>
              <a:tr h="8658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a:solidFill>
                            <a:schemeClr val="bg1"/>
                          </a:solidFill>
                          <a:latin typeface="Times New Roman" panose="02020603050405020304" pitchFamily="18" charset="0"/>
                          <a:cs typeface="Times New Roman" panose="02020603050405020304" pitchFamily="18" charset="0"/>
                        </a:rPr>
                        <a:t>2 loại:  virus DNA và virus RNA</a:t>
                      </a:r>
                    </a:p>
                  </a:txBody>
                  <a:tcPr/>
                </a:tc>
                <a:extLst>
                  <a:ext uri="{0D108BD9-81ED-4DB2-BD59-A6C34878D82A}">
                    <a16:rowId xmlns:a16="http://schemas.microsoft.com/office/drawing/2014/main" val="3265768684"/>
                  </a:ext>
                </a:extLst>
              </a:tr>
              <a:tr h="865857">
                <a:tc>
                  <a:txBody>
                    <a:bodyPr/>
                    <a:lstStyle/>
                    <a:p>
                      <a:endParaRPr lang="en-US" sz="180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a:solidFill>
                            <a:schemeClr val="bg1"/>
                          </a:solidFill>
                          <a:latin typeface="Times New Roman" panose="02020603050405020304" pitchFamily="18" charset="0"/>
                          <a:cs typeface="Times New Roman" panose="02020603050405020304" pitchFamily="18" charset="0"/>
                        </a:rPr>
                        <a:t>2 loại: Virus trần và Virus có vỏ ngoài</a:t>
                      </a:r>
                    </a:p>
                  </a:txBody>
                  <a:tcPr/>
                </a:tc>
                <a:extLst>
                  <a:ext uri="{0D108BD9-81ED-4DB2-BD59-A6C34878D82A}">
                    <a16:rowId xmlns:a16="http://schemas.microsoft.com/office/drawing/2014/main" val="90137998"/>
                  </a:ext>
                </a:extLst>
              </a:tr>
              <a:tr h="1129379">
                <a:tc>
                  <a:txBody>
                    <a:bodyPr/>
                    <a:lstStyle/>
                    <a:p>
                      <a:endParaRPr lang="en-US" sz="180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a:solidFill>
                            <a:schemeClr val="bg1"/>
                          </a:solidFill>
                          <a:latin typeface="Times New Roman" panose="02020603050405020304" pitchFamily="18" charset="0"/>
                          <a:cs typeface="Times New Roman" panose="02020603050405020304" pitchFamily="18" charset="0"/>
                        </a:rPr>
                        <a:t>3 loại: Khối, xoắn và hỗn hợp</a:t>
                      </a:r>
                    </a:p>
                  </a:txBody>
                  <a:tcPr/>
                </a:tc>
                <a:extLst>
                  <a:ext uri="{0D108BD9-81ED-4DB2-BD59-A6C34878D82A}">
                    <a16:rowId xmlns:a16="http://schemas.microsoft.com/office/drawing/2014/main" val="1586421382"/>
                  </a:ext>
                </a:extLst>
              </a:tr>
              <a:tr h="1995236">
                <a:tc>
                  <a:txBody>
                    <a:bodyPr/>
                    <a:lstStyle/>
                    <a:p>
                      <a:endParaRPr lang="en-US" sz="180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a:solidFill>
                            <a:schemeClr val="bg1"/>
                          </a:solidFill>
                          <a:latin typeface="Times New Roman" panose="02020603050405020304" pitchFamily="18" charset="0"/>
                          <a:cs typeface="Times New Roman" panose="02020603050405020304" pitchFamily="18" charset="0"/>
                        </a:rPr>
                        <a:t>4 loại: Thực khuẩn thể (phage) (virus ki sinh trên vi khuẩn), virus kí sinh trên nấm, virus kí sinh trên thực vật, virut kí sinh trên người và động vật</a:t>
                      </a:r>
                    </a:p>
                  </a:txBody>
                  <a:tcPr/>
                </a:tc>
                <a:extLst>
                  <a:ext uri="{0D108BD9-81ED-4DB2-BD59-A6C34878D82A}">
                    <a16:rowId xmlns:a16="http://schemas.microsoft.com/office/drawing/2014/main" val="1435485226"/>
                  </a:ext>
                </a:extLst>
              </a:tr>
            </a:tbl>
          </a:graphicData>
        </a:graphic>
      </p:graphicFrame>
      <p:sp>
        <p:nvSpPr>
          <p:cNvPr id="4" name="Rectangle 3">
            <a:extLst>
              <a:ext uri="{FF2B5EF4-FFF2-40B4-BE49-F238E27FC236}">
                <a16:creationId xmlns:a16="http://schemas.microsoft.com/office/drawing/2014/main" id="{55171A27-7487-4ED3-948D-25C985C285D7}"/>
              </a:ext>
            </a:extLst>
          </p:cNvPr>
          <p:cNvSpPr/>
          <p:nvPr/>
        </p:nvSpPr>
        <p:spPr>
          <a:xfrm>
            <a:off x="1103259" y="1988850"/>
            <a:ext cx="2776722" cy="384849"/>
          </a:xfrm>
          <a:prstGeom prst="rect">
            <a:avLst/>
          </a:prstGeom>
        </p:spPr>
        <p:txBody>
          <a:bodyPr wrap="none">
            <a:spAutoFit/>
          </a:bodyPr>
          <a:lstStyle/>
          <a:p>
            <a:pPr defTabSz="685823">
              <a:defRPr/>
            </a:pPr>
            <a:r>
              <a:rPr lang="en-US" sz="1901">
                <a:solidFill>
                  <a:schemeClr val="bg1"/>
                </a:solidFill>
                <a:latin typeface="Times New Roman" panose="02020603050405020304" pitchFamily="18" charset="0"/>
                <a:cs typeface="Times New Roman" panose="02020603050405020304" pitchFamily="18" charset="0"/>
              </a:rPr>
              <a:t>Dựa vào vật chất di truyền</a:t>
            </a:r>
          </a:p>
        </p:txBody>
      </p:sp>
      <p:sp>
        <p:nvSpPr>
          <p:cNvPr id="5" name="Rectangle 4">
            <a:extLst>
              <a:ext uri="{FF2B5EF4-FFF2-40B4-BE49-F238E27FC236}">
                <a16:creationId xmlns:a16="http://schemas.microsoft.com/office/drawing/2014/main" id="{F680602D-E9F6-450B-91E7-6C9150D7937E}"/>
              </a:ext>
            </a:extLst>
          </p:cNvPr>
          <p:cNvSpPr/>
          <p:nvPr/>
        </p:nvSpPr>
        <p:spPr>
          <a:xfrm>
            <a:off x="1371600" y="2851667"/>
            <a:ext cx="1085554" cy="384849"/>
          </a:xfrm>
          <a:prstGeom prst="rect">
            <a:avLst/>
          </a:prstGeom>
        </p:spPr>
        <p:txBody>
          <a:bodyPr wrap="none">
            <a:spAutoFit/>
          </a:bodyPr>
          <a:lstStyle/>
          <a:p>
            <a:r>
              <a:rPr lang="en-US" sz="1901">
                <a:solidFill>
                  <a:schemeClr val="bg1"/>
                </a:solidFill>
                <a:latin typeface="Times New Roman" panose="02020603050405020304" pitchFamily="18" charset="0"/>
                <a:cs typeface="Times New Roman" panose="02020603050405020304" pitchFamily="18" charset="0"/>
              </a:rPr>
              <a:t>Vỏ ngoài</a:t>
            </a:r>
          </a:p>
        </p:txBody>
      </p:sp>
      <p:sp>
        <p:nvSpPr>
          <p:cNvPr id="6" name="Rectangle 5">
            <a:extLst>
              <a:ext uri="{FF2B5EF4-FFF2-40B4-BE49-F238E27FC236}">
                <a16:creationId xmlns:a16="http://schemas.microsoft.com/office/drawing/2014/main" id="{A54626D7-7C42-491B-8691-99C104F3E3FD}"/>
              </a:ext>
            </a:extLst>
          </p:cNvPr>
          <p:cNvSpPr/>
          <p:nvPr/>
        </p:nvSpPr>
        <p:spPr>
          <a:xfrm>
            <a:off x="936397" y="3740275"/>
            <a:ext cx="2771913" cy="400110"/>
          </a:xfrm>
          <a:prstGeom prst="rect">
            <a:avLst/>
          </a:prstGeom>
        </p:spPr>
        <p:txBody>
          <a:bodyPr wrap="none">
            <a:spAutoFit/>
          </a:bodyPr>
          <a:lstStyle/>
          <a:p>
            <a:r>
              <a:rPr lang="en-US" sz="2000">
                <a:solidFill>
                  <a:schemeClr val="bg1"/>
                </a:solidFill>
                <a:latin typeface="Times New Roman" panose="02020603050405020304" pitchFamily="18" charset="0"/>
                <a:cs typeface="Times New Roman" panose="02020603050405020304" pitchFamily="18" charset="0"/>
              </a:rPr>
              <a:t>S</a:t>
            </a:r>
            <a:r>
              <a:rPr lang="vi-VN" sz="2000">
                <a:solidFill>
                  <a:schemeClr val="bg1"/>
                </a:solidFill>
                <a:latin typeface="Times New Roman" panose="02020603050405020304" pitchFamily="18" charset="0"/>
                <a:cs typeface="Times New Roman" panose="02020603050405020304" pitchFamily="18" charset="0"/>
              </a:rPr>
              <a:t>ự sắp xếp của capsomer</a:t>
            </a:r>
            <a:endParaRPr lang="en-US" sz="1901">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4468521-33A8-4B49-B97B-A8B736FD3DFA}"/>
              </a:ext>
            </a:extLst>
          </p:cNvPr>
          <p:cNvSpPr/>
          <p:nvPr/>
        </p:nvSpPr>
        <p:spPr>
          <a:xfrm>
            <a:off x="1371602" y="5177164"/>
            <a:ext cx="1954381" cy="384849"/>
          </a:xfrm>
          <a:prstGeom prst="rect">
            <a:avLst/>
          </a:prstGeom>
        </p:spPr>
        <p:txBody>
          <a:bodyPr wrap="none">
            <a:spAutoFit/>
          </a:bodyPr>
          <a:lstStyle/>
          <a:p>
            <a:r>
              <a:rPr lang="en-US" sz="1901">
                <a:solidFill>
                  <a:schemeClr val="bg1"/>
                </a:solidFill>
                <a:latin typeface="Times New Roman" panose="02020603050405020304" pitchFamily="18" charset="0"/>
                <a:cs typeface="Times New Roman" panose="02020603050405020304" pitchFamily="18" charset="0"/>
              </a:rPr>
              <a:t>Đối tượng vật chủ</a:t>
            </a:r>
          </a:p>
        </p:txBody>
      </p:sp>
    </p:spTree>
    <p:extLst>
      <p:ext uri="{BB962C8B-B14F-4D97-AF65-F5344CB8AC3E}">
        <p14:creationId xmlns:p14="http://schemas.microsoft.com/office/powerpoint/2010/main" val="3204560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05787E8-02F1-4E59-8322-3B4FDAC150B0}"/>
              </a:ext>
            </a:extLst>
          </p:cNvPr>
          <p:cNvSpPr>
            <a:spLocks noChangeArrowheads="1"/>
          </p:cNvSpPr>
          <p:nvPr/>
        </p:nvSpPr>
        <p:spPr bwMode="auto">
          <a:xfrm>
            <a:off x="608607" y="1699832"/>
            <a:ext cx="6895107" cy="475888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eaLnBrk="1" fontAlgn="base" hangingPunct="1">
              <a:lnSpc>
                <a:spcPct val="90000"/>
              </a:lnSpc>
              <a:spcBef>
                <a:spcPct val="0"/>
              </a:spcBef>
              <a:spcAft>
                <a:spcPts val="600"/>
              </a:spcAft>
              <a:buClrTx/>
              <a:buSzTx/>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1. Quan sát hình ảnh mô tả cấu tạo của virut dưới đây. Thành phần cấu tạo gồm các số 1, 2, 3, 4 theo thứ tự lần lượt là    </a:t>
            </a:r>
          </a:p>
          <a:p>
            <a:pPr marL="0" marR="0" lvl="0" indent="-228600" algn="just" defTabSz="9144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A. vỏ capsid, vỏ ngoài, lõi nucleic acid, gai glycoprotein</a:t>
            </a:r>
          </a:p>
          <a:p>
            <a:pPr marL="0" marR="0" lvl="0" indent="-228600" algn="just" defTabSz="9144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i="0" u="none" strike="noStrike" cap="none" normalizeH="0" baseline="0">
                <a:ln>
                  <a:noFill/>
                </a:ln>
                <a:effectLst/>
                <a:latin typeface="Times New Roman" panose="02020603050405020304" pitchFamily="18" charset="0"/>
                <a:cs typeface="Times New Roman" panose="02020603050405020304" pitchFamily="18" charset="0"/>
              </a:rPr>
              <a:t>B. vỏ ngoài, vỏ capsid, lõi nucleic acid, gai glycoprotein</a:t>
            </a:r>
          </a:p>
          <a:p>
            <a:pPr marL="0" marR="0" lvl="0" indent="-228600" algn="just" defTabSz="9144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C. vỏ capsid, gai glycoprotein, lõi nucleic acid, vỏ ngoài</a:t>
            </a:r>
          </a:p>
          <a:p>
            <a:pPr marL="0" marR="0" lvl="0" indent="-228600" algn="just" defTabSz="9144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D. gai glycoprotein, vỏ capsid, lõi nucleic acid, vỏ ngoài</a:t>
            </a:r>
          </a:p>
          <a:p>
            <a:pPr marL="0" marR="0" lvl="0" indent="-228600" algn="just" defTabSz="9144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endParaRPr>
          </a:p>
        </p:txBody>
      </p:sp>
      <p:pic>
        <p:nvPicPr>
          <p:cNvPr id="1026" name="Picture 2" descr="Tech12h">
            <a:extLst>
              <a:ext uri="{FF2B5EF4-FFF2-40B4-BE49-F238E27FC236}">
                <a16:creationId xmlns:a16="http://schemas.microsoft.com/office/drawing/2014/main" id="{BEF9F97C-C7CF-4C25-9F30-174B8063A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20" r="15086" b="2"/>
          <a:stretch/>
        </p:blipFill>
        <p:spPr bwMode="auto">
          <a:xfrm>
            <a:off x="7751543" y="1905000"/>
            <a:ext cx="4191924" cy="346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48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A0621D-885E-466C-A77B-F8DAF9A683B1}"/>
              </a:ext>
            </a:extLst>
          </p:cNvPr>
          <p:cNvSpPr/>
          <p:nvPr/>
        </p:nvSpPr>
        <p:spPr>
          <a:xfrm>
            <a:off x="304800" y="762000"/>
            <a:ext cx="10820400" cy="1938992"/>
          </a:xfrm>
          <a:prstGeom prst="rect">
            <a:avLst/>
          </a:prstGeom>
        </p:spPr>
        <p:txBody>
          <a:bodyPr wrap="square">
            <a:spAutoFit/>
          </a:bodyPr>
          <a:lstStyle/>
          <a:p>
            <a:r>
              <a:rPr lang="en-US" sz="2400">
                <a:solidFill>
                  <a:schemeClr val="bg1"/>
                </a:solidFill>
                <a:latin typeface="Times New Roman" panose="02020603050405020304" pitchFamily="18" charset="0"/>
                <a:cs typeface="Times New Roman" panose="02020603050405020304" pitchFamily="18" charset="0"/>
              </a:rPr>
              <a:t>2. Axit nucleic và vỏ ngoài capsit kết hợp với nhau tạo thành</a:t>
            </a:r>
          </a:p>
          <a:p>
            <a:pPr>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A. nucleocapsit  </a:t>
            </a:r>
          </a:p>
          <a:p>
            <a:pPr>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B. glicoprotein</a:t>
            </a:r>
          </a:p>
          <a:p>
            <a:pPr>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C. capsome   </a:t>
            </a:r>
          </a:p>
          <a:p>
            <a:pPr>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D. lớp lipit kép</a:t>
            </a:r>
            <a:endParaRPr lang="en-US" sz="2400" b="0" i="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92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DFC135-48BD-43AC-A183-2CBBAF23104D}"/>
              </a:ext>
            </a:extLst>
          </p:cNvPr>
          <p:cNvSpPr/>
          <p:nvPr/>
        </p:nvSpPr>
        <p:spPr>
          <a:xfrm>
            <a:off x="609600" y="533400"/>
            <a:ext cx="10439400" cy="6119945"/>
          </a:xfrm>
          <a:prstGeom prst="rect">
            <a:avLst/>
          </a:prstGeom>
        </p:spPr>
        <p:txBody>
          <a:bodyPr wrap="square">
            <a:spAutoFit/>
          </a:bodyPr>
          <a:lstStyle/>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3. </a:t>
            </a:r>
            <a:r>
              <a:rPr lang="vi-VN" sz="2400">
                <a:solidFill>
                  <a:schemeClr val="bg1"/>
                </a:solidFill>
                <a:latin typeface="Times New Roman" panose="02020603050405020304" pitchFamily="18" charset="0"/>
                <a:cs typeface="Times New Roman" panose="02020603050405020304" pitchFamily="18" charset="0"/>
              </a:rPr>
              <a:t>Đặc điểm của virus trần và virus có vỏ ngoài</a:t>
            </a:r>
            <a:r>
              <a:rPr lang="en-US" sz="2400">
                <a:solidFill>
                  <a:schemeClr val="bg1"/>
                </a:solidFill>
                <a:latin typeface="Times New Roman" panose="02020603050405020304" pitchFamily="18" charset="0"/>
                <a:cs typeface="Times New Roman" panose="02020603050405020304" pitchFamily="18" charset="0"/>
              </a:rPr>
              <a:t>. Có bao nhiêu phát biểu đúng?</a:t>
            </a:r>
            <a:endParaRPr lang="vi-VN" sz="240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I.</a:t>
            </a:r>
            <a:r>
              <a:rPr lang="vi-VN" sz="2400">
                <a:solidFill>
                  <a:schemeClr val="bg1"/>
                </a:solidFill>
                <a:latin typeface="Times New Roman" panose="02020603050405020304" pitchFamily="18" charset="0"/>
                <a:cs typeface="Times New Roman" panose="02020603050405020304" pitchFamily="18" charset="0"/>
              </a:rPr>
              <a:t> Virus trần và virus có vỏ ngoài đều có lõi nucleic acid.</a:t>
            </a: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II. </a:t>
            </a:r>
            <a:r>
              <a:rPr lang="vi-VN" sz="2400">
                <a:solidFill>
                  <a:schemeClr val="bg1"/>
                </a:solidFill>
                <a:latin typeface="Times New Roman" panose="02020603050405020304" pitchFamily="18" charset="0"/>
                <a:cs typeface="Times New Roman" panose="02020603050405020304" pitchFamily="18" charset="0"/>
              </a:rPr>
              <a:t>Virus trần không có lớp vỏ ngoài bằng phospholipid và protein còn virus có vỏ ngoài thì có lớp vỏ ngoài bằng phospholipid và protein.</a:t>
            </a: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III. </a:t>
            </a:r>
            <a:r>
              <a:rPr lang="vi-VN" sz="2400">
                <a:solidFill>
                  <a:schemeClr val="bg1"/>
                </a:solidFill>
                <a:latin typeface="Times New Roman" panose="02020603050405020304" pitchFamily="18" charset="0"/>
                <a:cs typeface="Times New Roman" panose="02020603050405020304" pitchFamily="18" charset="0"/>
              </a:rPr>
              <a:t>Bề mặt của virus trần có các gai glycoprotein còn bề mặt của virus có vỏ ngoài thì không có các gai glycoprotein</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IV. </a:t>
            </a:r>
            <a:r>
              <a:rPr lang="vi-VN" sz="2400">
                <a:solidFill>
                  <a:schemeClr val="bg1"/>
                </a:solidFill>
                <a:latin typeface="Times New Roman" panose="02020603050405020304" pitchFamily="18" charset="0"/>
                <a:cs typeface="Times New Roman" panose="02020603050405020304" pitchFamily="18" charset="0"/>
              </a:rPr>
              <a:t>Chỉ có virus trần có vỏ ngoài có vỏ capsid</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A. 1</a:t>
            </a: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B. 2</a:t>
            </a: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C. 3</a:t>
            </a:r>
          </a:p>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D. 4</a:t>
            </a:r>
          </a:p>
        </p:txBody>
      </p:sp>
    </p:spTree>
    <p:extLst>
      <p:ext uri="{BB962C8B-B14F-4D97-AF65-F5344CB8AC3E}">
        <p14:creationId xmlns:p14="http://schemas.microsoft.com/office/powerpoint/2010/main" val="3007040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6" end="6"/>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
                                            <p:txEl>
                                              <p:pRg st="1" end="1"/>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B0F783-038A-CB4B-85B0-1BD708D348C2}"/>
              </a:ext>
            </a:extLst>
          </p:cNvPr>
          <p:cNvSpPr txBox="1"/>
          <p:nvPr/>
        </p:nvSpPr>
        <p:spPr>
          <a:xfrm>
            <a:off x="3733800" y="2683719"/>
            <a:ext cx="5487276" cy="473976"/>
          </a:xfrm>
          <a:prstGeom prst="rect">
            <a:avLst/>
          </a:prstGeom>
          <a:noFill/>
        </p:spPr>
        <p:txBody>
          <a:bodyPr wrap="square" rtlCol="0" anchor="ctr">
            <a:spAutoFit/>
          </a:bodyPr>
          <a:lstStyle/>
          <a:p>
            <a:pPr algn="ctr">
              <a:lnSpc>
                <a:spcPct val="110000"/>
              </a:lnSpc>
            </a:pPr>
            <a:r>
              <a:rPr lang="en-US" sz="2400" b="1">
                <a:solidFill>
                  <a:srgbClr val="FFFF00"/>
                </a:solidFill>
                <a:latin typeface="#9Slide02 Tieu de rat dai 01" panose="02000000000000000000" pitchFamily="2" charset="0"/>
                <a:ea typeface="#9Slide02 Tieu de rat dai 01" panose="02000000000000000000" pitchFamily="2" charset="0"/>
              </a:rPr>
              <a:t>III. CHU </a:t>
            </a:r>
            <a:r>
              <a:rPr lang="en-US" sz="2400" b="1" dirty="0">
                <a:solidFill>
                  <a:srgbClr val="FFFF00"/>
                </a:solidFill>
                <a:latin typeface="#9Slide02 Tieu de rat dai 01" panose="02000000000000000000" pitchFamily="2" charset="0"/>
                <a:ea typeface="#9Slide02 Tieu de rat dai 01" panose="02000000000000000000" pitchFamily="2" charset="0"/>
              </a:rPr>
              <a:t>TRÌNH NHÂN LÊN CỦA VIRUS</a:t>
            </a:r>
            <a:endParaRPr lang="vi-VN" sz="2400" b="1" dirty="0">
              <a:solidFill>
                <a:srgbClr val="FFFF00"/>
              </a:solidFill>
              <a:latin typeface="#9Slide02 Tieu de rat dai 01" panose="02000000000000000000" pitchFamily="2" charset="0"/>
              <a:ea typeface="#9Slide02 Tieu de rat dai 01" panose="02000000000000000000" pitchFamily="2" charset="0"/>
            </a:endParaRPr>
          </a:p>
        </p:txBody>
      </p:sp>
      <p:sp>
        <p:nvSpPr>
          <p:cNvPr id="5" name="AutoShape 8">
            <a:extLst>
              <a:ext uri="{FF2B5EF4-FFF2-40B4-BE49-F238E27FC236}">
                <a16:creationId xmlns:a16="http://schemas.microsoft.com/office/drawing/2014/main" id="{35EF7217-7E29-4143-9B14-2BF416A2D5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sz="1901"/>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73" b="89968" l="48667" r="94750"/>
                    </a14:imgEffect>
                  </a14:imgLayer>
                </a14:imgProps>
              </a:ext>
              <a:ext uri="{28A0092B-C50C-407E-A947-70E740481C1C}">
                <a14:useLocalDpi xmlns:a14="http://schemas.microsoft.com/office/drawing/2010/main" val="0"/>
              </a:ext>
            </a:extLst>
          </a:blip>
          <a:srcRect l="48333"/>
          <a:stretch/>
        </p:blipFill>
        <p:spPr>
          <a:xfrm>
            <a:off x="3048877" y="2226945"/>
            <a:ext cx="1369849" cy="1387524"/>
          </a:xfrm>
          <a:prstGeom prst="rect">
            <a:avLst/>
          </a:prstGeom>
        </p:spPr>
      </p:pic>
    </p:spTree>
    <p:extLst>
      <p:ext uri="{BB962C8B-B14F-4D97-AF65-F5344CB8AC3E}">
        <p14:creationId xmlns:p14="http://schemas.microsoft.com/office/powerpoint/2010/main" val="422008627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extLst>
              <p:ext uri="{D42A27DB-BD31-4B8C-83A1-F6EECF244321}">
                <p14:modId xmlns:p14="http://schemas.microsoft.com/office/powerpoint/2010/main" val="2594560073"/>
              </p:ext>
            </p:extLst>
          </p:nvPr>
        </p:nvGraphicFramePr>
        <p:xfrm>
          <a:off x="248280" y="163354"/>
          <a:ext cx="11888820" cy="6537135"/>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658600">
                <a:tc>
                  <a:txBody>
                    <a:bodyPr/>
                    <a:lstStyle/>
                    <a:p>
                      <a:pPr algn="ctr" fontAlgn="t">
                        <a:lnSpc>
                          <a:spcPct val="115000"/>
                        </a:lnSpc>
                        <a:spcBef>
                          <a:spcPts val="600"/>
                        </a:spcBef>
                        <a:buNone/>
                      </a:pPr>
                      <a:r>
                        <a:rPr lang="nl-NL" sz="3100" b="1" i="0" u="none" strike="noStrike">
                          <a:solidFill>
                            <a:srgbClr val="002060"/>
                          </a:solidFill>
                          <a:effectLst/>
                          <a:latin typeface="Times New Roman" panose="02020603050405020304" pitchFamily="18" charset="0"/>
                          <a:ea typeface="Calibri" panose="020F0502020204030204" pitchFamily="34" charset="0"/>
                        </a:rPr>
                        <a:t>Tên giai đoạn trong chu trình nhân lên của virus</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3100" b="1" i="0" u="none" strike="noStrike">
                          <a:solidFill>
                            <a:srgbClr val="002060"/>
                          </a:solidFill>
                          <a:effectLst/>
                          <a:latin typeface="Times New Roman" panose="02020603050405020304" pitchFamily="18" charset="0"/>
                          <a:ea typeface="Calibri" panose="020F0502020204030204" pitchFamily="34" charset="0"/>
                        </a:rPr>
                        <a:t>Mô tả  diễn biến</a:t>
                      </a:r>
                      <a:endParaRPr lang="en-US"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61955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Tree>
    <p:extLst>
      <p:ext uri="{BB962C8B-B14F-4D97-AF65-F5344CB8AC3E}">
        <p14:creationId xmlns:p14="http://schemas.microsoft.com/office/powerpoint/2010/main" val="30760944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hphu-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5784" y="1475389"/>
            <a:ext cx="3530889" cy="26257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9"/>
          <p:cNvGrpSpPr>
            <a:grpSpLocks/>
          </p:cNvGrpSpPr>
          <p:nvPr/>
        </p:nvGrpSpPr>
        <p:grpSpPr bwMode="auto">
          <a:xfrm>
            <a:off x="6408707" y="1438479"/>
            <a:ext cx="3671888" cy="2699543"/>
            <a:chOff x="183" y="1056"/>
            <a:chExt cx="2553" cy="1840"/>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 y="1056"/>
              <a:ext cx="2553" cy="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p:cNvSpPr txBox="1">
              <a:spLocks noChangeArrowheads="1"/>
            </p:cNvSpPr>
            <p:nvPr/>
          </p:nvSpPr>
          <p:spPr bwMode="auto">
            <a:xfrm>
              <a:off x="732" y="1284"/>
              <a:ext cx="1607"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901" b="1" dirty="0" err="1">
                  <a:latin typeface="#9Slide02 Tieu de rat dai 01" panose="020B0604020202020204" charset="0"/>
                  <a:ea typeface="#9Slide02 Tieu de rat dai 01" panose="020B0604020202020204" charset="0"/>
                </a:rPr>
                <a:t>Gai</a:t>
              </a:r>
              <a:r>
                <a:rPr lang="en-US" altLang="en-US" sz="1901" b="1" dirty="0">
                  <a:latin typeface="#9Slide02 Tieu de rat dai 01" panose="020B0604020202020204" charset="0"/>
                  <a:ea typeface="#9Slide02 Tieu de rat dai 01" panose="020B0604020202020204" charset="0"/>
                </a:rPr>
                <a:t> </a:t>
              </a:r>
              <a:r>
                <a:rPr lang="en-US" altLang="en-US" sz="1901" b="1" dirty="0" err="1">
                  <a:latin typeface="#9Slide02 Tieu de rat dai 01" panose="020B0604020202020204" charset="0"/>
                  <a:ea typeface="#9Slide02 Tieu de rat dai 01" panose="020B0604020202020204" charset="0"/>
                </a:rPr>
                <a:t>glycoprotien</a:t>
              </a:r>
              <a:endParaRPr lang="en-US" altLang="en-US" sz="1901" b="1" dirty="0">
                <a:latin typeface="#9Slide02 Tieu de rat dai 01" panose="020B0604020202020204" charset="0"/>
                <a:ea typeface="#9Slide02 Tieu de rat dai 01" panose="020B0604020202020204" charset="0"/>
              </a:endParaRPr>
            </a:p>
          </p:txBody>
        </p:sp>
        <p:sp>
          <p:nvSpPr>
            <p:cNvPr id="7" name="Line 12"/>
            <p:cNvSpPr>
              <a:spLocks noChangeShapeType="1"/>
            </p:cNvSpPr>
            <p:nvPr/>
          </p:nvSpPr>
          <p:spPr bwMode="auto">
            <a:xfrm flipV="1">
              <a:off x="1344" y="1680"/>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1">
                <a:ea typeface="#9Slide02 Tieu de rat dai 01" panose="020B0604020202020204" charset="0"/>
              </a:endParaRPr>
            </a:p>
          </p:txBody>
        </p:sp>
        <p:sp>
          <p:nvSpPr>
            <p:cNvPr id="8" name="Line 13"/>
            <p:cNvSpPr>
              <a:spLocks noChangeShapeType="1"/>
            </p:cNvSpPr>
            <p:nvPr/>
          </p:nvSpPr>
          <p:spPr bwMode="auto">
            <a:xfrm>
              <a:off x="1488" y="1680"/>
              <a:ext cx="9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1">
                <a:ea typeface="#9Slide02 Tieu de rat dai 01" panose="020B0604020202020204" charset="0"/>
              </a:endParaRPr>
            </a:p>
          </p:txBody>
        </p:sp>
        <p:sp>
          <p:nvSpPr>
            <p:cNvPr id="9" name="Line 14"/>
            <p:cNvSpPr>
              <a:spLocks noChangeShapeType="1"/>
            </p:cNvSpPr>
            <p:nvPr/>
          </p:nvSpPr>
          <p:spPr bwMode="auto">
            <a:xfrm>
              <a:off x="1488"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1">
                <a:ea typeface="#9Slide02 Tieu de rat dai 01" panose="020B0604020202020204" charset="0"/>
              </a:endParaRPr>
            </a:p>
          </p:txBody>
        </p:sp>
      </p:grpSp>
      <p:sp>
        <p:nvSpPr>
          <p:cNvPr id="10" name="Rectangle 9"/>
          <p:cNvSpPr/>
          <p:nvPr/>
        </p:nvSpPr>
        <p:spPr>
          <a:xfrm>
            <a:off x="2244974" y="4423043"/>
            <a:ext cx="3512500" cy="769441"/>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bám</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dính</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hấp</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phụ</a:t>
            </a:r>
            <a:r>
              <a:rPr lang="en-US" sz="2200" dirty="0">
                <a:solidFill>
                  <a:schemeClr val="bg1"/>
                </a:solidFill>
                <a:latin typeface="#9Slide02 Tieu de rat dai 01" panose="020B0604020202020204" charset="0"/>
                <a:ea typeface="#9Slide02 Tieu de rat dai 01" panose="020B0604020202020204" charset="0"/>
              </a:rPr>
              <a:t>)</a:t>
            </a:r>
          </a:p>
          <a:p>
            <a:pPr algn="ctr"/>
            <a:r>
              <a:rPr lang="en-US" sz="2200" dirty="0">
                <a:solidFill>
                  <a:schemeClr val="bg1"/>
                </a:solidFill>
                <a:latin typeface="#9Slide02 Tieu de rat dai 01" panose="020B0604020202020204" charset="0"/>
                <a:ea typeface="#9Slide02 Tieu de rat dai 01" panose="020B0604020202020204" charset="0"/>
              </a:rPr>
              <a:t>Phage T4</a:t>
            </a:r>
          </a:p>
        </p:txBody>
      </p:sp>
      <p:sp>
        <p:nvSpPr>
          <p:cNvPr id="12" name="Rectangle 11"/>
          <p:cNvSpPr/>
          <p:nvPr/>
        </p:nvSpPr>
        <p:spPr>
          <a:xfrm>
            <a:off x="6488400" y="4423043"/>
            <a:ext cx="3512500" cy="769441"/>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bám</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dính</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hấp</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phụ</a:t>
            </a:r>
            <a:r>
              <a:rPr lang="en-US" sz="2200" dirty="0">
                <a:solidFill>
                  <a:schemeClr val="bg1"/>
                </a:solidFill>
                <a:latin typeface="#9Slide02 Tieu de rat dai 01" panose="020B0604020202020204" charset="0"/>
                <a:ea typeface="#9Slide02 Tieu de rat dai 01" panose="020B0604020202020204" charset="0"/>
              </a:rPr>
              <a:t>)</a:t>
            </a:r>
          </a:p>
          <a:p>
            <a:pPr algn="ctr"/>
            <a:r>
              <a:rPr lang="en-US" sz="2200" dirty="0">
                <a:solidFill>
                  <a:schemeClr val="bg1"/>
                </a:solidFill>
                <a:latin typeface="#9Slide02 Tieu de rat dai 01" panose="020B0604020202020204" charset="0"/>
                <a:ea typeface="#9Slide02 Tieu de rat dai 01" panose="020B0604020202020204" charset="0"/>
              </a:rPr>
              <a:t>Virus </a:t>
            </a:r>
            <a:r>
              <a:rPr lang="en-US" sz="2200" dirty="0" err="1">
                <a:solidFill>
                  <a:schemeClr val="bg1"/>
                </a:solidFill>
                <a:latin typeface="#9Slide02 Tieu de rat dai 01" panose="020B0604020202020204" charset="0"/>
                <a:ea typeface="#9Slide02 Tieu de rat dai 01" panose="020B0604020202020204" charset="0"/>
              </a:rPr>
              <a:t>có</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vỏ</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ngoài</a:t>
            </a:r>
            <a:endParaRPr lang="en-US" sz="2200" dirty="0">
              <a:solidFill>
                <a:schemeClr val="bg1"/>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6179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extLst>
              <p:ext uri="{D42A27DB-BD31-4B8C-83A1-F6EECF244321}">
                <p14:modId xmlns:p14="http://schemas.microsoft.com/office/powerpoint/2010/main" val="480411170"/>
              </p:ext>
            </p:extLst>
          </p:nvPr>
        </p:nvGraphicFramePr>
        <p:xfrm>
          <a:off x="226980" y="242387"/>
          <a:ext cx="11888820" cy="6537135"/>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658600">
                <a:tc>
                  <a:txBody>
                    <a:bodyPr/>
                    <a:lstStyle/>
                    <a:p>
                      <a:pPr algn="ctr" fontAlgn="t">
                        <a:lnSpc>
                          <a:spcPct val="115000"/>
                        </a:lnSpc>
                        <a:spcBef>
                          <a:spcPts val="600"/>
                        </a:spcBef>
                        <a:buNone/>
                      </a:pPr>
                      <a:r>
                        <a:rPr lang="nl-NL" sz="3100" b="1" i="0" u="none" strike="noStrike">
                          <a:solidFill>
                            <a:schemeClr val="bg1"/>
                          </a:solidFill>
                          <a:effectLst/>
                          <a:latin typeface="Times New Roman" panose="02020603050405020304" pitchFamily="18" charset="0"/>
                          <a:ea typeface="Calibri" panose="020F0502020204030204" pitchFamily="34" charset="0"/>
                        </a:rPr>
                        <a:t>Tên giai đoạn trong chu trình nhân lên của virus</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3100" b="1" i="0" u="none" strike="noStrike">
                          <a:solidFill>
                            <a:schemeClr val="bg1"/>
                          </a:solidFill>
                          <a:effectLst/>
                          <a:latin typeface="Times New Roman" panose="02020603050405020304" pitchFamily="18" charset="0"/>
                          <a:ea typeface="Calibri" panose="020F0502020204030204" pitchFamily="34" charset="0"/>
                        </a:rPr>
                        <a:t>Mô tả  diễn biến</a:t>
                      </a:r>
                      <a:endParaRPr lang="en-US"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chemeClr val="bg1"/>
                          </a:solidFill>
                          <a:effectLst/>
                          <a:latin typeface="Times New Roman" panose="02020603050405020304" pitchFamily="18" charset="0"/>
                          <a:ea typeface="Calibri" panose="020F0502020204030204" pitchFamily="34" charset="0"/>
                        </a:rPr>
                        <a:t> </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chemeClr val="bg1"/>
                          </a:solidFill>
                          <a:effectLst/>
                          <a:latin typeface="Times New Roman" panose="02020603050405020304" pitchFamily="18" charset="0"/>
                          <a:ea typeface="Calibri" panose="020F0502020204030204" pitchFamily="34" charset="0"/>
                        </a:rPr>
                        <a:t> </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61955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
        <p:nvSpPr>
          <p:cNvPr id="4" name="Rectangle 3">
            <a:extLst>
              <a:ext uri="{FF2B5EF4-FFF2-40B4-BE49-F238E27FC236}">
                <a16:creationId xmlns:a16="http://schemas.microsoft.com/office/drawing/2014/main" id="{25A46A81-1C99-4911-B934-8120DEB3AB26}"/>
              </a:ext>
            </a:extLst>
          </p:cNvPr>
          <p:cNvSpPr/>
          <p:nvPr/>
        </p:nvSpPr>
        <p:spPr>
          <a:xfrm>
            <a:off x="762223" y="2073633"/>
            <a:ext cx="2561920"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1. Bám dính ( hấp phụ)</a:t>
            </a:r>
            <a:endParaRPr lang="vi-VN" sz="2000">
              <a:solidFill>
                <a:schemeClr val="bg1"/>
              </a:solidFill>
              <a:latin typeface="Times New Roman"/>
              <a:ea typeface="Calibri"/>
            </a:endParaRPr>
          </a:p>
        </p:txBody>
      </p:sp>
      <p:sp>
        <p:nvSpPr>
          <p:cNvPr id="6" name="Rectangle 5">
            <a:extLst>
              <a:ext uri="{FF2B5EF4-FFF2-40B4-BE49-F238E27FC236}">
                <a16:creationId xmlns:a16="http://schemas.microsoft.com/office/drawing/2014/main" id="{D4E9D55F-C329-41D4-9AE2-EDBF0183208A}"/>
              </a:ext>
            </a:extLst>
          </p:cNvPr>
          <p:cNvSpPr/>
          <p:nvPr/>
        </p:nvSpPr>
        <p:spPr>
          <a:xfrm>
            <a:off x="4397083" y="1896661"/>
            <a:ext cx="7567937" cy="771814"/>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bám  trên bề mặt tế bào chủ nhờ mối liên kết đặc hiệu giữa thụ thể của virus và thụ thể của tế bào chủ</a:t>
            </a:r>
            <a:endParaRPr lang="vi-VN" sz="2000">
              <a:solidFill>
                <a:schemeClr val="bg1"/>
              </a:solidFill>
              <a:latin typeface="Times New Roman"/>
              <a:ea typeface="Calibri"/>
            </a:endParaRPr>
          </a:p>
        </p:txBody>
      </p:sp>
    </p:spTree>
    <p:extLst>
      <p:ext uri="{BB962C8B-B14F-4D97-AF65-F5344CB8AC3E}">
        <p14:creationId xmlns:p14="http://schemas.microsoft.com/office/powerpoint/2010/main" val="1135063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xamnhap-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907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Su xam nhap-VRD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4343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01979" y="4423043"/>
            <a:ext cx="2416047" cy="769441"/>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xâm</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nhập</a:t>
            </a:r>
            <a:endParaRPr lang="en-US" sz="2200" dirty="0">
              <a:solidFill>
                <a:schemeClr val="bg1"/>
              </a:solidFill>
              <a:latin typeface="#9Slide02 Tieu de rat dai 01" panose="020B0604020202020204" charset="0"/>
              <a:ea typeface="#9Slide02 Tieu de rat dai 01" panose="020B0604020202020204" charset="0"/>
            </a:endParaRPr>
          </a:p>
          <a:p>
            <a:pPr algn="ctr"/>
            <a:r>
              <a:rPr lang="en-US" sz="2200" dirty="0">
                <a:solidFill>
                  <a:schemeClr val="bg1"/>
                </a:solidFill>
                <a:latin typeface="#9Slide02 Tieu de rat dai 01" panose="020B0604020202020204" charset="0"/>
                <a:ea typeface="#9Slide02 Tieu de rat dai 01" panose="020B0604020202020204" charset="0"/>
              </a:rPr>
              <a:t>Phage T4</a:t>
            </a:r>
          </a:p>
        </p:txBody>
      </p:sp>
      <p:sp>
        <p:nvSpPr>
          <p:cNvPr id="5" name="Rectangle 4"/>
          <p:cNvSpPr/>
          <p:nvPr/>
        </p:nvSpPr>
        <p:spPr>
          <a:xfrm>
            <a:off x="6983477" y="4423043"/>
            <a:ext cx="2416047" cy="769441"/>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xâm</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nhập</a:t>
            </a:r>
            <a:endParaRPr lang="en-US" sz="2200" dirty="0">
              <a:solidFill>
                <a:schemeClr val="bg1"/>
              </a:solidFill>
              <a:latin typeface="#9Slide02 Tieu de rat dai 01" panose="020B0604020202020204" charset="0"/>
              <a:ea typeface="#9Slide02 Tieu de rat dai 01" panose="020B0604020202020204" charset="0"/>
            </a:endParaRPr>
          </a:p>
          <a:p>
            <a:pPr algn="ctr"/>
            <a:r>
              <a:rPr lang="en-US" sz="2200" dirty="0">
                <a:solidFill>
                  <a:schemeClr val="bg1"/>
                </a:solidFill>
                <a:latin typeface="#9Slide02 Tieu de rat dai 01" panose="020B0604020202020204" charset="0"/>
                <a:ea typeface="#9Slide02 Tieu de rat dai 01" panose="020B0604020202020204" charset="0"/>
              </a:rPr>
              <a:t>Virus </a:t>
            </a:r>
            <a:r>
              <a:rPr lang="en-US" sz="2200" dirty="0" err="1">
                <a:solidFill>
                  <a:schemeClr val="bg1"/>
                </a:solidFill>
                <a:latin typeface="#9Slide02 Tieu de rat dai 01" panose="020B0604020202020204" charset="0"/>
                <a:ea typeface="#9Slide02 Tieu de rat dai 01" panose="020B0604020202020204" charset="0"/>
              </a:rPr>
              <a:t>có</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vỏ</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ngoài</a:t>
            </a:r>
            <a:endParaRPr lang="en-US" sz="2200" dirty="0">
              <a:solidFill>
                <a:schemeClr val="bg1"/>
              </a:solidFill>
              <a:latin typeface="#9Slide02 Tieu de rat dai 01" panose="020B0604020202020204" charset="0"/>
              <a:ea typeface="#9Slide02 Tieu de rat dai 01" panose="020B0604020202020204" charset="0"/>
            </a:endParaRPr>
          </a:p>
        </p:txBody>
      </p:sp>
      <p:sp>
        <p:nvSpPr>
          <p:cNvPr id="6" name="Rectangle 5"/>
          <p:cNvSpPr/>
          <p:nvPr/>
        </p:nvSpPr>
        <p:spPr>
          <a:xfrm>
            <a:off x="3398081" y="2514600"/>
            <a:ext cx="2649036" cy="384849"/>
          </a:xfrm>
          <a:prstGeom prst="rect">
            <a:avLst/>
          </a:prstGeom>
        </p:spPr>
        <p:txBody>
          <a:bodyPr wrap="square">
            <a:spAutoFit/>
          </a:bodyPr>
          <a:lstStyle/>
          <a:p>
            <a:pPr algn="ctr"/>
            <a:r>
              <a:rPr lang="en-US" sz="1901" dirty="0">
                <a:solidFill>
                  <a:schemeClr val="tx1">
                    <a:lumMod val="75000"/>
                    <a:lumOff val="25000"/>
                  </a:schemeClr>
                </a:solidFill>
                <a:latin typeface="#9Slide02 Tieu de rat dai 01" panose="020B0604020202020204" charset="0"/>
                <a:ea typeface="#9Slide02 Tieu de rat dai 01" panose="020B0604020202020204" charset="0"/>
              </a:rPr>
              <a:t>Lysozyme</a:t>
            </a:r>
          </a:p>
        </p:txBody>
      </p:sp>
      <p:sp>
        <p:nvSpPr>
          <p:cNvPr id="7" name="Rectangle 6"/>
          <p:cNvSpPr/>
          <p:nvPr/>
        </p:nvSpPr>
        <p:spPr>
          <a:xfrm>
            <a:off x="5526649" y="3276600"/>
            <a:ext cx="2649036" cy="384849"/>
          </a:xfrm>
          <a:prstGeom prst="rect">
            <a:avLst/>
          </a:prstGeom>
        </p:spPr>
        <p:txBody>
          <a:bodyPr wrap="square">
            <a:spAutoFit/>
          </a:bodyPr>
          <a:lstStyle/>
          <a:p>
            <a:pPr algn="ctr"/>
            <a:r>
              <a:rPr lang="en-US" sz="1901" dirty="0">
                <a:solidFill>
                  <a:schemeClr val="tx1">
                    <a:lumMod val="75000"/>
                    <a:lumOff val="25000"/>
                  </a:schemeClr>
                </a:solidFill>
                <a:latin typeface="#9Slide02 Tieu de rat dai 01" panose="020B0604020202020204" charset="0"/>
                <a:ea typeface="#9Slide02 Tieu de rat dai 01" panose="020B0604020202020204" charset="0"/>
              </a:rPr>
              <a:t>Lysozyme</a:t>
            </a:r>
          </a:p>
        </p:txBody>
      </p:sp>
    </p:spTree>
    <p:extLst>
      <p:ext uri="{BB962C8B-B14F-4D97-AF65-F5344CB8AC3E}">
        <p14:creationId xmlns:p14="http://schemas.microsoft.com/office/powerpoint/2010/main" val="2184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extLst>
              <p:ext uri="{D42A27DB-BD31-4B8C-83A1-F6EECF244321}">
                <p14:modId xmlns:p14="http://schemas.microsoft.com/office/powerpoint/2010/main" val="1174418232"/>
              </p:ext>
            </p:extLst>
          </p:nvPr>
        </p:nvGraphicFramePr>
        <p:xfrm>
          <a:off x="110248" y="183466"/>
          <a:ext cx="11888820" cy="6519930"/>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371600">
                <a:tc>
                  <a:txBody>
                    <a:bodyPr/>
                    <a:lstStyle/>
                    <a:p>
                      <a:pPr algn="ctr" fontAlgn="t">
                        <a:lnSpc>
                          <a:spcPct val="115000"/>
                        </a:lnSpc>
                        <a:spcBef>
                          <a:spcPts val="600"/>
                        </a:spcBef>
                        <a:buNone/>
                      </a:pPr>
                      <a:r>
                        <a:rPr lang="nl-NL" sz="2800" b="1" i="0" u="none" strike="noStrike">
                          <a:solidFill>
                            <a:schemeClr val="bg1"/>
                          </a:solidFill>
                          <a:effectLst/>
                          <a:latin typeface="Times New Roman" panose="02020603050405020304" pitchFamily="18" charset="0"/>
                          <a:ea typeface="Calibri" panose="020F0502020204030204" pitchFamily="34" charset="0"/>
                        </a:rPr>
                        <a:t>Tên giai đoạn trong chu trình nhân lên của virus</a:t>
                      </a:r>
                      <a:endParaRPr lang="nl-NL" sz="40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2800" b="1" i="0" u="none" strike="noStrike">
                          <a:solidFill>
                            <a:schemeClr val="bg1"/>
                          </a:solidFill>
                          <a:effectLst/>
                          <a:latin typeface="Times New Roman" panose="02020603050405020304" pitchFamily="18" charset="0"/>
                          <a:ea typeface="Calibri" panose="020F0502020204030204" pitchFamily="34" charset="0"/>
                        </a:rPr>
                        <a:t>Mô tả  diễn biến</a:t>
                      </a:r>
                      <a:endParaRPr lang="en-US" sz="40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1339686">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317264">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
        <p:nvSpPr>
          <p:cNvPr id="4" name="Rectangle 3">
            <a:extLst>
              <a:ext uri="{FF2B5EF4-FFF2-40B4-BE49-F238E27FC236}">
                <a16:creationId xmlns:a16="http://schemas.microsoft.com/office/drawing/2014/main" id="{25A46A81-1C99-4911-B934-8120DEB3AB26}"/>
              </a:ext>
            </a:extLst>
          </p:cNvPr>
          <p:cNvSpPr/>
          <p:nvPr/>
        </p:nvSpPr>
        <p:spPr>
          <a:xfrm>
            <a:off x="762000" y="1829304"/>
            <a:ext cx="2561920"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1. Bám dính ( hấp phụ)</a:t>
            </a:r>
            <a:endParaRPr lang="vi-VN" sz="2000">
              <a:solidFill>
                <a:schemeClr val="bg1"/>
              </a:solidFill>
              <a:latin typeface="Times New Roman"/>
              <a:ea typeface="Calibri"/>
            </a:endParaRPr>
          </a:p>
        </p:txBody>
      </p:sp>
      <p:sp>
        <p:nvSpPr>
          <p:cNvPr id="3" name="Rectangle 2">
            <a:extLst>
              <a:ext uri="{FF2B5EF4-FFF2-40B4-BE49-F238E27FC236}">
                <a16:creationId xmlns:a16="http://schemas.microsoft.com/office/drawing/2014/main" id="{9DDB8E39-99D0-46D4-ADE5-31CC8A28BA37}"/>
              </a:ext>
            </a:extLst>
          </p:cNvPr>
          <p:cNvSpPr/>
          <p:nvPr/>
        </p:nvSpPr>
        <p:spPr>
          <a:xfrm>
            <a:off x="990600" y="2822732"/>
            <a:ext cx="1502334"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2. Xâm nhập</a:t>
            </a:r>
            <a:endParaRPr lang="vi-VN" sz="2000">
              <a:solidFill>
                <a:schemeClr val="bg1"/>
              </a:solidFill>
              <a:latin typeface="Times New Roman"/>
              <a:ea typeface="Calibri"/>
            </a:endParaRPr>
          </a:p>
        </p:txBody>
      </p:sp>
      <p:sp>
        <p:nvSpPr>
          <p:cNvPr id="6" name="Rectangle 5">
            <a:extLst>
              <a:ext uri="{FF2B5EF4-FFF2-40B4-BE49-F238E27FC236}">
                <a16:creationId xmlns:a16="http://schemas.microsoft.com/office/drawing/2014/main" id="{D33870F5-D79F-489F-9F83-3B2A27F4F246}"/>
              </a:ext>
            </a:extLst>
          </p:cNvPr>
          <p:cNvSpPr/>
          <p:nvPr/>
        </p:nvSpPr>
        <p:spPr>
          <a:xfrm>
            <a:off x="4398306" y="2677724"/>
            <a:ext cx="7794917" cy="1125757"/>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trần đưa trực tiếp vật chất di truyền (lõi) vào trong tế bào chủ, virus có màng bọc đưa nucleocapsid hoặc cả virus vào trong tế bào chủ rồi “cởi áo” để giải phóng vật chất di truyền</a:t>
            </a:r>
            <a:endParaRPr lang="vi-VN" sz="2000">
              <a:solidFill>
                <a:schemeClr val="bg1"/>
              </a:solidFill>
              <a:latin typeface="Times New Roman"/>
              <a:ea typeface="Calibri"/>
            </a:endParaRPr>
          </a:p>
        </p:txBody>
      </p:sp>
      <p:sp>
        <p:nvSpPr>
          <p:cNvPr id="10" name="Rectangle 9">
            <a:extLst>
              <a:ext uri="{FF2B5EF4-FFF2-40B4-BE49-F238E27FC236}">
                <a16:creationId xmlns:a16="http://schemas.microsoft.com/office/drawing/2014/main" id="{487F026A-E939-4F4D-AB8A-F5D2D1696414}"/>
              </a:ext>
            </a:extLst>
          </p:cNvPr>
          <p:cNvSpPr/>
          <p:nvPr/>
        </p:nvSpPr>
        <p:spPr>
          <a:xfrm>
            <a:off x="4397084" y="1778829"/>
            <a:ext cx="7567937" cy="771814"/>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bám  trên bề mặt tế bào chủ nhờ mối liên kết đặc hiệu giữa thụ thể của virus và thụ thể của tế bào chủ</a:t>
            </a:r>
            <a:endParaRPr lang="vi-VN" sz="2000">
              <a:solidFill>
                <a:schemeClr val="bg1"/>
              </a:solidFill>
              <a:latin typeface="Times New Roman"/>
              <a:ea typeface="Calibri"/>
            </a:endParaRPr>
          </a:p>
        </p:txBody>
      </p:sp>
    </p:spTree>
    <p:extLst>
      <p:ext uri="{BB962C8B-B14F-4D97-AF65-F5344CB8AC3E}">
        <p14:creationId xmlns:p14="http://schemas.microsoft.com/office/powerpoint/2010/main" val="3286950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47CAF-B414-E043-921B-4D3DEEFC8767}"/>
              </a:ext>
            </a:extLst>
          </p:cNvPr>
          <p:cNvSpPr>
            <a:spLocks noChangeArrowheads="1"/>
          </p:cNvSpPr>
          <p:nvPr/>
        </p:nvSpPr>
        <p:spPr bwMode="auto">
          <a:xfrm>
            <a:off x="1752600" y="1524000"/>
            <a:ext cx="9372600" cy="1447786"/>
          </a:xfrm>
          <a:prstGeom prst="rect">
            <a:avLst/>
          </a:prstGeom>
          <a:noFill/>
          <a:ln w="9525">
            <a:noFill/>
            <a:miter lim="800000"/>
            <a:headEnd/>
            <a:tailEnd/>
          </a:ln>
        </p:spPr>
        <p:txBody>
          <a:bodyPr/>
          <a:lstStyle/>
          <a:p>
            <a:pPr algn="ctr">
              <a:lnSpc>
                <a:spcPct val="110000"/>
              </a:lnSpc>
              <a:spcAft>
                <a:spcPts val="300"/>
              </a:spcAft>
              <a:buClr>
                <a:srgbClr val="44546A"/>
              </a:buClr>
              <a:buSzPct val="70000"/>
              <a:defRPr/>
            </a:pPr>
            <a:r>
              <a:rPr lang="en-US" sz="4000" b="1">
                <a:solidFill>
                  <a:srgbClr val="FFFF00"/>
                </a:solidFill>
                <a:latin typeface="#9Slide02 Tieu de rat dai 01" panose="02000000000000000000" pitchFamily="2" charset="0"/>
                <a:ea typeface="#9Slide02 Tieu de rat dai 01" panose="02000000000000000000" pitchFamily="2" charset="0"/>
                <a:cs typeface="Arial" panose="020B0604020202020204" pitchFamily="34" charset="0"/>
              </a:rPr>
              <a:t>Bài 21. KHÁI NIỆM, CẤU TẠO </a:t>
            </a:r>
          </a:p>
          <a:p>
            <a:pPr algn="ctr">
              <a:lnSpc>
                <a:spcPct val="110000"/>
              </a:lnSpc>
              <a:spcAft>
                <a:spcPts val="300"/>
              </a:spcAft>
              <a:buClr>
                <a:srgbClr val="44546A"/>
              </a:buClr>
              <a:buSzPct val="70000"/>
              <a:defRPr/>
            </a:pPr>
            <a:r>
              <a:rPr lang="en-US" sz="4000" b="1">
                <a:solidFill>
                  <a:srgbClr val="FFFF00"/>
                </a:solidFill>
                <a:latin typeface="#9Slide02 Tieu de rat dai 01" panose="02000000000000000000" pitchFamily="2" charset="0"/>
                <a:ea typeface="#9Slide02 Tieu de rat dai 01" panose="02000000000000000000" pitchFamily="2" charset="0"/>
                <a:cs typeface="Arial" panose="020B0604020202020204" pitchFamily="34" charset="0"/>
              </a:rPr>
              <a:t>VÀ CHU TRÌNH NHÂN LÊN CỦA VIRUS</a:t>
            </a:r>
            <a:endParaRPr lang="vi-VN" sz="4000" b="1" dirty="0">
              <a:solidFill>
                <a:srgbClr val="FFFF00"/>
              </a:solidFill>
              <a:latin typeface="#9Slide02 Tieu de rat dai 01" panose="02000000000000000000" pitchFamily="2" charset="0"/>
              <a:ea typeface="#9Slide02 Tieu de rat dai 01" panose="02000000000000000000" pitchFamily="2" charset="0"/>
              <a:cs typeface="Arial" panose="020B0604020202020204" pitchFamily="34" charset="0"/>
            </a:endParaRPr>
          </a:p>
        </p:txBody>
      </p:sp>
      <p:cxnSp>
        <p:nvCxnSpPr>
          <p:cNvPr id="3" name="Straight Connector 2">
            <a:extLst>
              <a:ext uri="{FF2B5EF4-FFF2-40B4-BE49-F238E27FC236}">
                <a16:creationId xmlns:a16="http://schemas.microsoft.com/office/drawing/2014/main" id="{15F462C7-C4D6-7445-8A98-8F4331F786B4}"/>
              </a:ext>
            </a:extLst>
          </p:cNvPr>
          <p:cNvCxnSpPr>
            <a:cxnSpLocks/>
          </p:cNvCxnSpPr>
          <p:nvPr/>
        </p:nvCxnSpPr>
        <p:spPr>
          <a:xfrm flipV="1">
            <a:off x="4114800" y="2971786"/>
            <a:ext cx="3962400" cy="26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73" b="89968" l="48667" r="94750"/>
                    </a14:imgEffect>
                  </a14:imgLayer>
                </a14:imgProps>
              </a:ext>
              <a:ext uri="{28A0092B-C50C-407E-A947-70E740481C1C}">
                <a14:useLocalDpi xmlns:a14="http://schemas.microsoft.com/office/drawing/2010/main" val="0"/>
              </a:ext>
            </a:extLst>
          </a:blip>
          <a:srcRect l="48333"/>
          <a:stretch/>
        </p:blipFill>
        <p:spPr>
          <a:xfrm>
            <a:off x="1905002" y="838200"/>
            <a:ext cx="1598449" cy="1619074"/>
          </a:xfrm>
          <a:prstGeom prst="rect">
            <a:avLst/>
          </a:prstGeom>
        </p:spPr>
      </p:pic>
    </p:spTree>
    <p:extLst>
      <p:ext uri="{BB962C8B-B14F-4D97-AF65-F5344CB8AC3E}">
        <p14:creationId xmlns:p14="http://schemas.microsoft.com/office/powerpoint/2010/main" val="397023038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sth-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19203"/>
            <a:ext cx="4343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53988" y="4495801"/>
            <a:ext cx="4007828" cy="430887"/>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sinh</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tổng</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hợp</a:t>
            </a:r>
            <a:r>
              <a:rPr lang="en-US" sz="2200" dirty="0">
                <a:solidFill>
                  <a:schemeClr val="bg1"/>
                </a:solidFill>
                <a:latin typeface="#9Slide02 Tieu de rat dai 01" panose="020B0604020202020204" charset="0"/>
                <a:ea typeface="#9Slide02 Tieu de rat dai 01" panose="020B0604020202020204" charset="0"/>
              </a:rPr>
              <a:t> Phage T4</a:t>
            </a:r>
          </a:p>
        </p:txBody>
      </p:sp>
    </p:spTree>
    <p:extLst>
      <p:ext uri="{BB962C8B-B14F-4D97-AF65-F5344CB8AC3E}">
        <p14:creationId xmlns:p14="http://schemas.microsoft.com/office/powerpoint/2010/main" val="34561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extLst>
              <p:ext uri="{D42A27DB-BD31-4B8C-83A1-F6EECF244321}">
                <p14:modId xmlns:p14="http://schemas.microsoft.com/office/powerpoint/2010/main" val="3829507926"/>
              </p:ext>
            </p:extLst>
          </p:nvPr>
        </p:nvGraphicFramePr>
        <p:xfrm>
          <a:off x="72733" y="62774"/>
          <a:ext cx="11888820" cy="6801088"/>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371600">
                <a:tc>
                  <a:txBody>
                    <a:bodyPr/>
                    <a:lstStyle/>
                    <a:p>
                      <a:pPr algn="ctr" fontAlgn="t">
                        <a:lnSpc>
                          <a:spcPct val="115000"/>
                        </a:lnSpc>
                        <a:spcBef>
                          <a:spcPts val="600"/>
                        </a:spcBef>
                        <a:buNone/>
                      </a:pPr>
                      <a:r>
                        <a:rPr lang="nl-NL" sz="3100" b="1" i="0" u="none" strike="noStrike">
                          <a:solidFill>
                            <a:schemeClr val="bg1"/>
                          </a:solidFill>
                          <a:effectLst/>
                          <a:latin typeface="Times New Roman" panose="02020603050405020304" pitchFamily="18" charset="0"/>
                          <a:ea typeface="Calibri" panose="020F0502020204030204" pitchFamily="34" charset="0"/>
                        </a:rPr>
                        <a:t>Tên giai đoạn trong chu trình nhân lên của virus</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3100" b="1" i="0" u="none" strike="noStrike">
                          <a:solidFill>
                            <a:schemeClr val="bg1"/>
                          </a:solidFill>
                          <a:effectLst/>
                          <a:latin typeface="Times New Roman" panose="02020603050405020304" pitchFamily="18" charset="0"/>
                          <a:ea typeface="Calibri" panose="020F0502020204030204" pitchFamily="34" charset="0"/>
                        </a:rPr>
                        <a:t>Mô tả  diễn biến</a:t>
                      </a:r>
                      <a:endParaRPr lang="en-US"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1339686">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317264">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
        <p:nvSpPr>
          <p:cNvPr id="4" name="Rectangle 3">
            <a:extLst>
              <a:ext uri="{FF2B5EF4-FFF2-40B4-BE49-F238E27FC236}">
                <a16:creationId xmlns:a16="http://schemas.microsoft.com/office/drawing/2014/main" id="{25A46A81-1C99-4911-B934-8120DEB3AB26}"/>
              </a:ext>
            </a:extLst>
          </p:cNvPr>
          <p:cNvSpPr/>
          <p:nvPr/>
        </p:nvSpPr>
        <p:spPr>
          <a:xfrm>
            <a:off x="724708" y="1952941"/>
            <a:ext cx="2561920"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1. Bám dính ( hấp phụ)</a:t>
            </a:r>
            <a:endParaRPr lang="vi-VN" sz="2000">
              <a:solidFill>
                <a:schemeClr val="bg1"/>
              </a:solidFill>
              <a:latin typeface="Times New Roman"/>
              <a:ea typeface="Calibri"/>
            </a:endParaRPr>
          </a:p>
        </p:txBody>
      </p:sp>
      <p:sp>
        <p:nvSpPr>
          <p:cNvPr id="3" name="Rectangle 2">
            <a:extLst>
              <a:ext uri="{FF2B5EF4-FFF2-40B4-BE49-F238E27FC236}">
                <a16:creationId xmlns:a16="http://schemas.microsoft.com/office/drawing/2014/main" id="{9DDB8E39-99D0-46D4-ADE5-31CC8A28BA37}"/>
              </a:ext>
            </a:extLst>
          </p:cNvPr>
          <p:cNvSpPr/>
          <p:nvPr/>
        </p:nvSpPr>
        <p:spPr>
          <a:xfrm>
            <a:off x="876886" y="2878384"/>
            <a:ext cx="1502334"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2. Xâm nhập</a:t>
            </a:r>
            <a:endParaRPr lang="vi-VN" sz="2000">
              <a:solidFill>
                <a:schemeClr val="bg1"/>
              </a:solidFill>
              <a:latin typeface="Times New Roman"/>
              <a:ea typeface="Calibri"/>
            </a:endParaRPr>
          </a:p>
        </p:txBody>
      </p:sp>
      <p:sp>
        <p:nvSpPr>
          <p:cNvPr id="7" name="Rectangle 6">
            <a:extLst>
              <a:ext uri="{FF2B5EF4-FFF2-40B4-BE49-F238E27FC236}">
                <a16:creationId xmlns:a16="http://schemas.microsoft.com/office/drawing/2014/main" id="{DDEA7D87-918D-48D0-97D9-274B43F472D2}"/>
              </a:ext>
            </a:extLst>
          </p:cNvPr>
          <p:cNvSpPr/>
          <p:nvPr/>
        </p:nvSpPr>
        <p:spPr>
          <a:xfrm>
            <a:off x="791927" y="4267205"/>
            <a:ext cx="1887055" cy="417871"/>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3. Sinh tổng hợp</a:t>
            </a:r>
            <a:endParaRPr lang="vi-VN" sz="2000">
              <a:solidFill>
                <a:schemeClr val="bg1"/>
              </a:solidFill>
              <a:latin typeface="Times New Roman"/>
              <a:ea typeface="Calibri"/>
            </a:endParaRPr>
          </a:p>
        </p:txBody>
      </p:sp>
      <p:sp>
        <p:nvSpPr>
          <p:cNvPr id="9" name="Rectangle 8">
            <a:extLst>
              <a:ext uri="{FF2B5EF4-FFF2-40B4-BE49-F238E27FC236}">
                <a16:creationId xmlns:a16="http://schemas.microsoft.com/office/drawing/2014/main" id="{4812D7EE-475E-4865-A780-1DCC03A92575}"/>
              </a:ext>
            </a:extLst>
          </p:cNvPr>
          <p:cNvSpPr/>
          <p:nvPr/>
        </p:nvSpPr>
        <p:spPr>
          <a:xfrm>
            <a:off x="4398306" y="2677724"/>
            <a:ext cx="7794917" cy="1125757"/>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trần đưa trực tiếp vật chất di truyền (lõi) vào trong tế bào chủ, virus có màng bọc đưa nucleocapsid hoặc cả virus vào trong tế bào chủ rồi “cởi áo” để giải phóng vật chất di truyền</a:t>
            </a:r>
            <a:endParaRPr lang="vi-VN" sz="2000">
              <a:solidFill>
                <a:schemeClr val="bg1"/>
              </a:solidFill>
              <a:latin typeface="Times New Roman"/>
              <a:ea typeface="Calibri"/>
            </a:endParaRPr>
          </a:p>
        </p:txBody>
      </p:sp>
      <p:sp>
        <p:nvSpPr>
          <p:cNvPr id="11" name="Rectangle 10">
            <a:extLst>
              <a:ext uri="{FF2B5EF4-FFF2-40B4-BE49-F238E27FC236}">
                <a16:creationId xmlns:a16="http://schemas.microsoft.com/office/drawing/2014/main" id="{91E745C4-603C-4A2A-98CF-47489B449EDA}"/>
              </a:ext>
            </a:extLst>
          </p:cNvPr>
          <p:cNvSpPr/>
          <p:nvPr/>
        </p:nvSpPr>
        <p:spPr>
          <a:xfrm>
            <a:off x="4284405" y="4097392"/>
            <a:ext cx="7680616" cy="771814"/>
          </a:xfrm>
          <a:prstGeom prst="rect">
            <a:avLst/>
          </a:prstGeom>
        </p:spPr>
        <p:txBody>
          <a:bodyPr wrap="square">
            <a:spAutoFit/>
          </a:bodyPr>
          <a:lstStyle/>
          <a:p>
            <a:pPr algn="just">
              <a:lnSpc>
                <a:spcPct val="115000"/>
              </a:lnSpc>
              <a:spcBef>
                <a:spcPts val="600"/>
              </a:spcBef>
              <a:spcAft>
                <a:spcPts val="0"/>
              </a:spcAft>
            </a:pPr>
            <a:r>
              <a:rPr lang="nl-NL" sz="2000">
                <a:solidFill>
                  <a:schemeClr val="bg1"/>
                </a:solidFill>
                <a:latin typeface="Times New Roman"/>
                <a:ea typeface="Calibri"/>
              </a:rPr>
              <a:t>Virus dùng vật chất của tế bào chủ để tổng hợp protein, nucleic acid nhờ enzim của tế bào chủ hoặc emzim do virus tổng hợp</a:t>
            </a:r>
            <a:endParaRPr lang="vi-VN" sz="2000">
              <a:solidFill>
                <a:schemeClr val="bg1"/>
              </a:solidFill>
              <a:latin typeface="Times New Roman"/>
              <a:ea typeface="Calibri"/>
            </a:endParaRPr>
          </a:p>
        </p:txBody>
      </p:sp>
      <p:sp>
        <p:nvSpPr>
          <p:cNvPr id="14" name="Rectangle 13">
            <a:extLst>
              <a:ext uri="{FF2B5EF4-FFF2-40B4-BE49-F238E27FC236}">
                <a16:creationId xmlns:a16="http://schemas.microsoft.com/office/drawing/2014/main" id="{FAD9C331-DC8F-4966-9099-8CB01E6CF947}"/>
              </a:ext>
            </a:extLst>
          </p:cNvPr>
          <p:cNvSpPr/>
          <p:nvPr/>
        </p:nvSpPr>
        <p:spPr>
          <a:xfrm>
            <a:off x="4397084" y="1778829"/>
            <a:ext cx="7567937" cy="771814"/>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bám  trên bề mặt tế bào chủ nhờ mối liên kết đặc hiệu giữa thụ thể của virus và thụ thể của tế bào chủ</a:t>
            </a:r>
            <a:endParaRPr lang="vi-VN" sz="2000">
              <a:solidFill>
                <a:schemeClr val="bg1"/>
              </a:solidFill>
              <a:latin typeface="Times New Roman"/>
              <a:ea typeface="Calibri"/>
            </a:endParaRPr>
          </a:p>
        </p:txBody>
      </p:sp>
    </p:spTree>
    <p:extLst>
      <p:ext uri="{BB962C8B-B14F-4D97-AF65-F5344CB8AC3E}">
        <p14:creationId xmlns:p14="http://schemas.microsoft.com/office/powerpoint/2010/main" val="2896481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aprap-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038600" cy="31731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7906" y="4800601"/>
            <a:ext cx="3239990" cy="430887"/>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lắp</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ráp</a:t>
            </a:r>
            <a:r>
              <a:rPr lang="en-US" sz="2200" dirty="0">
                <a:solidFill>
                  <a:schemeClr val="bg1"/>
                </a:solidFill>
                <a:latin typeface="#9Slide02 Tieu de rat dai 01" panose="020B0604020202020204" charset="0"/>
                <a:ea typeface="#9Slide02 Tieu de rat dai 01" panose="020B0604020202020204" charset="0"/>
              </a:rPr>
              <a:t> Phage T4</a:t>
            </a:r>
          </a:p>
        </p:txBody>
      </p:sp>
    </p:spTree>
    <p:extLst>
      <p:ext uri="{BB962C8B-B14F-4D97-AF65-F5344CB8AC3E}">
        <p14:creationId xmlns:p14="http://schemas.microsoft.com/office/powerpoint/2010/main" val="20992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nvGraphicFramePr>
        <p:xfrm>
          <a:off x="110248" y="183466"/>
          <a:ext cx="11888820" cy="6801088"/>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371600">
                <a:tc>
                  <a:txBody>
                    <a:bodyPr/>
                    <a:lstStyle/>
                    <a:p>
                      <a:pPr algn="ctr" fontAlgn="t">
                        <a:lnSpc>
                          <a:spcPct val="115000"/>
                        </a:lnSpc>
                        <a:spcBef>
                          <a:spcPts val="600"/>
                        </a:spcBef>
                        <a:buNone/>
                      </a:pPr>
                      <a:r>
                        <a:rPr lang="nl-NL" sz="3100" b="1" i="0" u="none" strike="noStrike">
                          <a:solidFill>
                            <a:schemeClr val="bg1"/>
                          </a:solidFill>
                          <a:effectLst/>
                          <a:latin typeface="Times New Roman" panose="02020603050405020304" pitchFamily="18" charset="0"/>
                          <a:ea typeface="Calibri" panose="020F0502020204030204" pitchFamily="34" charset="0"/>
                        </a:rPr>
                        <a:t>Tên giai đoạn trong chu trình nhân lên của virus</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3100" b="1" i="0" u="none" strike="noStrike">
                          <a:solidFill>
                            <a:schemeClr val="bg1"/>
                          </a:solidFill>
                          <a:effectLst/>
                          <a:latin typeface="Times New Roman" panose="02020603050405020304" pitchFamily="18" charset="0"/>
                          <a:ea typeface="Calibri" panose="020F0502020204030204" pitchFamily="34" charset="0"/>
                        </a:rPr>
                        <a:t>Mô tả  diễn biến</a:t>
                      </a:r>
                      <a:endParaRPr lang="en-US"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1339686">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317264">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
        <p:nvSpPr>
          <p:cNvPr id="4" name="Rectangle 3">
            <a:extLst>
              <a:ext uri="{FF2B5EF4-FFF2-40B4-BE49-F238E27FC236}">
                <a16:creationId xmlns:a16="http://schemas.microsoft.com/office/drawing/2014/main" id="{25A46A81-1C99-4911-B934-8120DEB3AB26}"/>
              </a:ext>
            </a:extLst>
          </p:cNvPr>
          <p:cNvSpPr/>
          <p:nvPr/>
        </p:nvSpPr>
        <p:spPr>
          <a:xfrm>
            <a:off x="762223" y="1991194"/>
            <a:ext cx="2561920"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1. Bám dính ( hấp phụ)</a:t>
            </a:r>
            <a:endParaRPr lang="vi-VN" sz="2000">
              <a:solidFill>
                <a:schemeClr val="bg1"/>
              </a:solidFill>
              <a:latin typeface="Times New Roman"/>
              <a:ea typeface="Calibri"/>
            </a:endParaRPr>
          </a:p>
        </p:txBody>
      </p:sp>
      <p:sp>
        <p:nvSpPr>
          <p:cNvPr id="5" name="Rectangle 4">
            <a:extLst>
              <a:ext uri="{FF2B5EF4-FFF2-40B4-BE49-F238E27FC236}">
                <a16:creationId xmlns:a16="http://schemas.microsoft.com/office/drawing/2014/main" id="{59C149F8-2388-4A33-9693-753E8C4A804A}"/>
              </a:ext>
            </a:extLst>
          </p:cNvPr>
          <p:cNvSpPr/>
          <p:nvPr/>
        </p:nvSpPr>
        <p:spPr>
          <a:xfrm>
            <a:off x="4397084" y="1778829"/>
            <a:ext cx="7567937" cy="771814"/>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bám  trên bề mặt tế bào chủ nhờ mối liên kết đặc hiệu giữa thụ thể của virus và thụ thể của tế bào chủ</a:t>
            </a:r>
            <a:endParaRPr lang="vi-VN" sz="2000">
              <a:solidFill>
                <a:schemeClr val="bg1"/>
              </a:solidFill>
              <a:latin typeface="Times New Roman"/>
              <a:ea typeface="Calibri"/>
            </a:endParaRPr>
          </a:p>
        </p:txBody>
      </p:sp>
      <p:sp>
        <p:nvSpPr>
          <p:cNvPr id="3" name="Rectangle 2">
            <a:extLst>
              <a:ext uri="{FF2B5EF4-FFF2-40B4-BE49-F238E27FC236}">
                <a16:creationId xmlns:a16="http://schemas.microsoft.com/office/drawing/2014/main" id="{9DDB8E39-99D0-46D4-ADE5-31CC8A28BA37}"/>
              </a:ext>
            </a:extLst>
          </p:cNvPr>
          <p:cNvSpPr/>
          <p:nvPr/>
        </p:nvSpPr>
        <p:spPr>
          <a:xfrm>
            <a:off x="914401" y="2916637"/>
            <a:ext cx="1502334"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2. Xâm nhập</a:t>
            </a:r>
            <a:endParaRPr lang="vi-VN" sz="2000">
              <a:solidFill>
                <a:schemeClr val="bg1"/>
              </a:solidFill>
              <a:latin typeface="Times New Roman"/>
              <a:ea typeface="Calibri"/>
            </a:endParaRPr>
          </a:p>
        </p:txBody>
      </p:sp>
      <p:sp>
        <p:nvSpPr>
          <p:cNvPr id="7" name="Rectangle 6">
            <a:extLst>
              <a:ext uri="{FF2B5EF4-FFF2-40B4-BE49-F238E27FC236}">
                <a16:creationId xmlns:a16="http://schemas.microsoft.com/office/drawing/2014/main" id="{DDEA7D87-918D-48D0-97D9-274B43F472D2}"/>
              </a:ext>
            </a:extLst>
          </p:cNvPr>
          <p:cNvSpPr/>
          <p:nvPr/>
        </p:nvSpPr>
        <p:spPr>
          <a:xfrm>
            <a:off x="829442" y="4305458"/>
            <a:ext cx="1887055" cy="417871"/>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3. Sinh tổng hợp</a:t>
            </a:r>
            <a:endParaRPr lang="vi-VN" sz="2000">
              <a:solidFill>
                <a:schemeClr val="bg1"/>
              </a:solidFill>
              <a:latin typeface="Times New Roman"/>
              <a:ea typeface="Calibri"/>
            </a:endParaRPr>
          </a:p>
        </p:txBody>
      </p:sp>
      <p:sp>
        <p:nvSpPr>
          <p:cNvPr id="8" name="Rectangle 7">
            <a:extLst>
              <a:ext uri="{FF2B5EF4-FFF2-40B4-BE49-F238E27FC236}">
                <a16:creationId xmlns:a16="http://schemas.microsoft.com/office/drawing/2014/main" id="{36532EAB-C749-4023-A9D0-D1097A3EE8B2}"/>
              </a:ext>
            </a:extLst>
          </p:cNvPr>
          <p:cNvSpPr/>
          <p:nvPr/>
        </p:nvSpPr>
        <p:spPr>
          <a:xfrm>
            <a:off x="4284405" y="4097392"/>
            <a:ext cx="7680616" cy="771814"/>
          </a:xfrm>
          <a:prstGeom prst="rect">
            <a:avLst/>
          </a:prstGeom>
        </p:spPr>
        <p:txBody>
          <a:bodyPr wrap="square">
            <a:spAutoFit/>
          </a:bodyPr>
          <a:lstStyle/>
          <a:p>
            <a:pPr algn="just">
              <a:lnSpc>
                <a:spcPct val="115000"/>
              </a:lnSpc>
              <a:spcBef>
                <a:spcPts val="600"/>
              </a:spcBef>
              <a:spcAft>
                <a:spcPts val="0"/>
              </a:spcAft>
            </a:pPr>
            <a:r>
              <a:rPr lang="nl-NL" sz="2000">
                <a:solidFill>
                  <a:schemeClr val="bg1"/>
                </a:solidFill>
                <a:latin typeface="Times New Roman"/>
                <a:ea typeface="Calibri"/>
              </a:rPr>
              <a:t>Virus dùng vật chất của tế bào chủ để tổng hợp protein, nucleic acid nhờ enzim của tế bào chủ hoặc emzim do virus tổng hợp</a:t>
            </a:r>
            <a:endParaRPr lang="vi-VN" sz="2000">
              <a:solidFill>
                <a:schemeClr val="bg1"/>
              </a:solidFill>
              <a:latin typeface="Times New Roman"/>
              <a:ea typeface="Calibri"/>
            </a:endParaRPr>
          </a:p>
        </p:txBody>
      </p:sp>
      <p:sp>
        <p:nvSpPr>
          <p:cNvPr id="9" name="Rectangle 8">
            <a:extLst>
              <a:ext uri="{FF2B5EF4-FFF2-40B4-BE49-F238E27FC236}">
                <a16:creationId xmlns:a16="http://schemas.microsoft.com/office/drawing/2014/main" id="{CE786E66-5E2F-43D2-81B8-C6EA8E210175}"/>
              </a:ext>
            </a:extLst>
          </p:cNvPr>
          <p:cNvSpPr/>
          <p:nvPr/>
        </p:nvSpPr>
        <p:spPr>
          <a:xfrm>
            <a:off x="710126" y="5459933"/>
            <a:ext cx="1231427" cy="417871"/>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4. Lắp ráp</a:t>
            </a:r>
            <a:endParaRPr lang="vi-VN" sz="2000">
              <a:solidFill>
                <a:schemeClr val="bg1"/>
              </a:solidFill>
              <a:latin typeface="Times New Roman"/>
              <a:ea typeface="Calibri"/>
            </a:endParaRPr>
          </a:p>
        </p:txBody>
      </p:sp>
      <p:sp>
        <p:nvSpPr>
          <p:cNvPr id="10" name="Rectangle 9">
            <a:extLst>
              <a:ext uri="{FF2B5EF4-FFF2-40B4-BE49-F238E27FC236}">
                <a16:creationId xmlns:a16="http://schemas.microsoft.com/office/drawing/2014/main" id="{C4FD0B2D-8283-473E-8C7C-935A631F6A35}"/>
              </a:ext>
            </a:extLst>
          </p:cNvPr>
          <p:cNvSpPr/>
          <p:nvPr/>
        </p:nvSpPr>
        <p:spPr>
          <a:xfrm>
            <a:off x="4445978" y="5525015"/>
            <a:ext cx="5836854" cy="417550"/>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hợp nhất protein + nucleic acid </a:t>
            </a:r>
            <a:r>
              <a:rPr lang="nl-NL" sz="2000">
                <a:solidFill>
                  <a:schemeClr val="bg1"/>
                </a:solidFill>
                <a:latin typeface="Times New Roman"/>
                <a:ea typeface="Calibri"/>
                <a:sym typeface="Wingdings" panose="05000000000000000000" pitchFamily="2" charset="2"/>
              </a:rPr>
              <a:t> tạo virus hoàn chỉnh</a:t>
            </a:r>
            <a:endParaRPr lang="vi-VN" sz="2000">
              <a:solidFill>
                <a:schemeClr val="bg1"/>
              </a:solidFill>
              <a:latin typeface="Times New Roman"/>
              <a:ea typeface="Calibri"/>
            </a:endParaRPr>
          </a:p>
        </p:txBody>
      </p:sp>
      <p:sp>
        <p:nvSpPr>
          <p:cNvPr id="11" name="Rectangle 10">
            <a:extLst>
              <a:ext uri="{FF2B5EF4-FFF2-40B4-BE49-F238E27FC236}">
                <a16:creationId xmlns:a16="http://schemas.microsoft.com/office/drawing/2014/main" id="{0848F956-171C-4F09-8FB1-F49271A0D065}"/>
              </a:ext>
            </a:extLst>
          </p:cNvPr>
          <p:cNvSpPr/>
          <p:nvPr/>
        </p:nvSpPr>
        <p:spPr>
          <a:xfrm>
            <a:off x="4263389" y="2866121"/>
            <a:ext cx="7794917" cy="1125757"/>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trần đưa trực tiếp vật chất di truyền (lõi) vào trong tế bào chủ, virus có màng bọc đưa nucleocapsid hoặc cả virus vào trong tế bào chủ rồi “cởi áo” để giải phóng vật chất di truyền</a:t>
            </a:r>
            <a:endParaRPr lang="vi-VN" sz="2000">
              <a:solidFill>
                <a:schemeClr val="bg1"/>
              </a:solidFill>
              <a:latin typeface="Times New Roman"/>
              <a:ea typeface="Calibri"/>
            </a:endParaRPr>
          </a:p>
        </p:txBody>
      </p:sp>
    </p:spTree>
    <p:extLst>
      <p:ext uri="{BB962C8B-B14F-4D97-AF65-F5344CB8AC3E}">
        <p14:creationId xmlns:p14="http://schemas.microsoft.com/office/powerpoint/2010/main" val="2491450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giaiphong-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7802"/>
            <a:ext cx="3886200" cy="33209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04121" y="4876801"/>
            <a:ext cx="3650359" cy="430887"/>
          </a:xfrm>
          <a:prstGeom prst="rect">
            <a:avLst/>
          </a:prstGeom>
        </p:spPr>
        <p:txBody>
          <a:bodyPr wrap="non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giải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phóng</a:t>
            </a:r>
            <a:r>
              <a:rPr lang="en-US" sz="2200" dirty="0">
                <a:solidFill>
                  <a:schemeClr val="bg1"/>
                </a:solidFill>
                <a:latin typeface="#9Slide02 Tieu de rat dai 01" panose="020B0604020202020204" charset="0"/>
                <a:ea typeface="#9Slide02 Tieu de rat dai 01" panose="020B0604020202020204" charset="0"/>
              </a:rPr>
              <a:t> Phage T4</a:t>
            </a:r>
          </a:p>
        </p:txBody>
      </p:sp>
    </p:spTree>
    <p:extLst>
      <p:ext uri="{BB962C8B-B14F-4D97-AF65-F5344CB8AC3E}">
        <p14:creationId xmlns:p14="http://schemas.microsoft.com/office/powerpoint/2010/main" val="191635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2A9-9F0D-4386-BE40-3212A2922B2F}"/>
              </a:ext>
            </a:extLst>
          </p:cNvPr>
          <p:cNvGraphicFramePr>
            <a:graphicFrameLocks noGrp="1"/>
          </p:cNvGraphicFramePr>
          <p:nvPr/>
        </p:nvGraphicFramePr>
        <p:xfrm>
          <a:off x="110248" y="183466"/>
          <a:ext cx="11888820" cy="6801088"/>
        </p:xfrm>
        <a:graphic>
          <a:graphicData uri="http://schemas.openxmlformats.org/drawingml/2006/table">
            <a:tbl>
              <a:tblPr firstRow="1" firstCol="1" lastRow="1" lastCol="1" bandRow="1" bandCol="1"/>
              <a:tblGrid>
                <a:gridCol w="4174067">
                  <a:extLst>
                    <a:ext uri="{9D8B030D-6E8A-4147-A177-3AD203B41FA5}">
                      <a16:colId xmlns:a16="http://schemas.microsoft.com/office/drawing/2014/main" val="2282117726"/>
                    </a:ext>
                  </a:extLst>
                </a:gridCol>
                <a:gridCol w="7714753">
                  <a:extLst>
                    <a:ext uri="{9D8B030D-6E8A-4147-A177-3AD203B41FA5}">
                      <a16:colId xmlns:a16="http://schemas.microsoft.com/office/drawing/2014/main" val="756615751"/>
                    </a:ext>
                  </a:extLst>
                </a:gridCol>
              </a:tblGrid>
              <a:tr h="1371600">
                <a:tc>
                  <a:txBody>
                    <a:bodyPr/>
                    <a:lstStyle/>
                    <a:p>
                      <a:pPr algn="ctr" fontAlgn="t">
                        <a:lnSpc>
                          <a:spcPct val="115000"/>
                        </a:lnSpc>
                        <a:spcBef>
                          <a:spcPts val="600"/>
                        </a:spcBef>
                        <a:buNone/>
                      </a:pPr>
                      <a:r>
                        <a:rPr lang="nl-NL" sz="3100" b="1" i="0" u="none" strike="noStrike">
                          <a:solidFill>
                            <a:schemeClr val="bg1"/>
                          </a:solidFill>
                          <a:effectLst/>
                          <a:latin typeface="Times New Roman" panose="02020603050405020304" pitchFamily="18" charset="0"/>
                          <a:ea typeface="Calibri" panose="020F0502020204030204" pitchFamily="34" charset="0"/>
                        </a:rPr>
                        <a:t>Tên giai đoạn trong chu trình nhân lên của virus</a:t>
                      </a:r>
                      <a:endParaRPr lang="nl-NL"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600"/>
                        </a:spcBef>
                        <a:buNone/>
                      </a:pPr>
                      <a:r>
                        <a:rPr lang="en-US" sz="3100" b="1" i="0" u="none" strike="noStrike">
                          <a:solidFill>
                            <a:schemeClr val="bg1"/>
                          </a:solidFill>
                          <a:effectLst/>
                          <a:latin typeface="Times New Roman" panose="02020603050405020304" pitchFamily="18" charset="0"/>
                          <a:ea typeface="Calibri" panose="020F0502020204030204" pitchFamily="34" charset="0"/>
                        </a:rPr>
                        <a:t>Mô tả  diễn biến</a:t>
                      </a:r>
                      <a:endParaRPr lang="en-US" sz="4300" b="0" i="0" u="none" strike="noStrike">
                        <a:solidFill>
                          <a:schemeClr val="bg1"/>
                        </a:solidFill>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629317"/>
                  </a:ext>
                </a:extLst>
              </a:tr>
              <a:tr h="956170">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82715"/>
                  </a:ext>
                </a:extLst>
              </a:tr>
              <a:tr h="1339686">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82872"/>
                  </a:ext>
                </a:extLst>
              </a:tr>
              <a:tr h="1317264">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16488"/>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368294"/>
                  </a:ext>
                </a:extLst>
              </a:tr>
              <a:tr h="767605">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600"/>
                        </a:spcBef>
                        <a:buNone/>
                      </a:pPr>
                      <a:r>
                        <a:rPr lang="nl-NL" sz="3100" b="0" i="0" u="none" strike="noStrike">
                          <a:solidFill>
                            <a:srgbClr val="000000"/>
                          </a:solidFill>
                          <a:effectLst/>
                          <a:latin typeface="Times New Roman" panose="02020603050405020304" pitchFamily="18" charset="0"/>
                          <a:ea typeface="Calibri" panose="020F0502020204030204" pitchFamily="34" charset="0"/>
                        </a:rPr>
                        <a:t> </a:t>
                      </a:r>
                      <a:endParaRPr lang="nl-NL" sz="4300" b="0" i="0" u="none" strike="noStrike">
                        <a:effectLst/>
                        <a:latin typeface="Arial" panose="020B0604020202020204" pitchFamily="34" charset="0"/>
                      </a:endParaRPr>
                    </a:p>
                  </a:txBody>
                  <a:tcPr marL="164451" marR="164451" marT="228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955180"/>
                  </a:ext>
                </a:extLst>
              </a:tr>
            </a:tbl>
          </a:graphicData>
        </a:graphic>
      </p:graphicFrame>
      <p:sp>
        <p:nvSpPr>
          <p:cNvPr id="4" name="Rectangle 3">
            <a:extLst>
              <a:ext uri="{FF2B5EF4-FFF2-40B4-BE49-F238E27FC236}">
                <a16:creationId xmlns:a16="http://schemas.microsoft.com/office/drawing/2014/main" id="{25A46A81-1C99-4911-B934-8120DEB3AB26}"/>
              </a:ext>
            </a:extLst>
          </p:cNvPr>
          <p:cNvSpPr/>
          <p:nvPr/>
        </p:nvSpPr>
        <p:spPr>
          <a:xfrm>
            <a:off x="762223" y="2105922"/>
            <a:ext cx="2561920"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1. Bám dính ( hấp phụ)</a:t>
            </a:r>
            <a:endParaRPr lang="vi-VN" sz="2000">
              <a:solidFill>
                <a:schemeClr val="bg1"/>
              </a:solidFill>
              <a:latin typeface="Times New Roman"/>
              <a:ea typeface="Calibri"/>
            </a:endParaRPr>
          </a:p>
        </p:txBody>
      </p:sp>
      <p:sp>
        <p:nvSpPr>
          <p:cNvPr id="3" name="Rectangle 2">
            <a:extLst>
              <a:ext uri="{FF2B5EF4-FFF2-40B4-BE49-F238E27FC236}">
                <a16:creationId xmlns:a16="http://schemas.microsoft.com/office/drawing/2014/main" id="{9DDB8E39-99D0-46D4-ADE5-31CC8A28BA37}"/>
              </a:ext>
            </a:extLst>
          </p:cNvPr>
          <p:cNvSpPr/>
          <p:nvPr/>
        </p:nvSpPr>
        <p:spPr>
          <a:xfrm>
            <a:off x="914401" y="3031365"/>
            <a:ext cx="1502334"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2. Xâm nhập</a:t>
            </a:r>
            <a:endParaRPr lang="vi-VN" sz="2000">
              <a:solidFill>
                <a:schemeClr val="bg1"/>
              </a:solidFill>
              <a:latin typeface="Times New Roman"/>
              <a:ea typeface="Calibri"/>
            </a:endParaRPr>
          </a:p>
        </p:txBody>
      </p:sp>
      <p:sp>
        <p:nvSpPr>
          <p:cNvPr id="7" name="Rectangle 6">
            <a:extLst>
              <a:ext uri="{FF2B5EF4-FFF2-40B4-BE49-F238E27FC236}">
                <a16:creationId xmlns:a16="http://schemas.microsoft.com/office/drawing/2014/main" id="{DDEA7D87-918D-48D0-97D9-274B43F472D2}"/>
              </a:ext>
            </a:extLst>
          </p:cNvPr>
          <p:cNvSpPr/>
          <p:nvPr/>
        </p:nvSpPr>
        <p:spPr>
          <a:xfrm>
            <a:off x="829442" y="4420186"/>
            <a:ext cx="1887055" cy="417871"/>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3. Sinh tổng hợp</a:t>
            </a:r>
            <a:endParaRPr lang="vi-VN" sz="2000">
              <a:solidFill>
                <a:schemeClr val="bg1"/>
              </a:solidFill>
              <a:latin typeface="Times New Roman"/>
              <a:ea typeface="Calibri"/>
            </a:endParaRPr>
          </a:p>
        </p:txBody>
      </p:sp>
      <p:sp>
        <p:nvSpPr>
          <p:cNvPr id="9" name="Rectangle 8">
            <a:extLst>
              <a:ext uri="{FF2B5EF4-FFF2-40B4-BE49-F238E27FC236}">
                <a16:creationId xmlns:a16="http://schemas.microsoft.com/office/drawing/2014/main" id="{CE786E66-5E2F-43D2-81B8-C6EA8E210175}"/>
              </a:ext>
            </a:extLst>
          </p:cNvPr>
          <p:cNvSpPr/>
          <p:nvPr/>
        </p:nvSpPr>
        <p:spPr>
          <a:xfrm>
            <a:off x="710126" y="5542372"/>
            <a:ext cx="1231427" cy="417871"/>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4. Lắp ráp</a:t>
            </a:r>
            <a:endParaRPr lang="vi-VN" sz="2000">
              <a:solidFill>
                <a:schemeClr val="bg1"/>
              </a:solidFill>
              <a:latin typeface="Times New Roman"/>
              <a:ea typeface="Calibri"/>
            </a:endParaRPr>
          </a:p>
        </p:txBody>
      </p:sp>
      <p:sp>
        <p:nvSpPr>
          <p:cNvPr id="11" name="Rectangle 10">
            <a:extLst>
              <a:ext uri="{FF2B5EF4-FFF2-40B4-BE49-F238E27FC236}">
                <a16:creationId xmlns:a16="http://schemas.microsoft.com/office/drawing/2014/main" id="{F99669A2-D47C-40C8-95EA-97B9406145A2}"/>
              </a:ext>
            </a:extLst>
          </p:cNvPr>
          <p:cNvSpPr/>
          <p:nvPr/>
        </p:nvSpPr>
        <p:spPr>
          <a:xfrm>
            <a:off x="483578" y="6265737"/>
            <a:ext cx="1587294" cy="417871"/>
          </a:xfrm>
          <a:prstGeom prst="rect">
            <a:avLst/>
          </a:prstGeom>
        </p:spPr>
        <p:txBody>
          <a:bodyPr wrap="none">
            <a:spAutoFit/>
          </a:bodyPr>
          <a:lstStyle/>
          <a:p>
            <a:pPr>
              <a:lnSpc>
                <a:spcPct val="115000"/>
              </a:lnSpc>
              <a:spcBef>
                <a:spcPts val="600"/>
              </a:spcBef>
            </a:pPr>
            <a:r>
              <a:rPr lang="nl-NL" sz="2000">
                <a:solidFill>
                  <a:schemeClr val="bg1"/>
                </a:solidFill>
                <a:latin typeface="Times New Roman"/>
                <a:ea typeface="Calibri"/>
              </a:rPr>
              <a:t>5. Giải phóng</a:t>
            </a:r>
            <a:endParaRPr lang="vi-VN" sz="2000">
              <a:solidFill>
                <a:schemeClr val="bg1"/>
              </a:solidFill>
              <a:latin typeface="Times New Roman"/>
              <a:ea typeface="Calibri"/>
            </a:endParaRPr>
          </a:p>
        </p:txBody>
      </p:sp>
      <p:sp>
        <p:nvSpPr>
          <p:cNvPr id="13" name="Rectangle 12">
            <a:extLst>
              <a:ext uri="{FF2B5EF4-FFF2-40B4-BE49-F238E27FC236}">
                <a16:creationId xmlns:a16="http://schemas.microsoft.com/office/drawing/2014/main" id="{21AECE22-BC78-4E5F-A554-60B023D0CD03}"/>
              </a:ext>
            </a:extLst>
          </p:cNvPr>
          <p:cNvSpPr/>
          <p:nvPr/>
        </p:nvSpPr>
        <p:spPr>
          <a:xfrm>
            <a:off x="4397084" y="1778829"/>
            <a:ext cx="7567937" cy="771814"/>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bám  trên bề mặt tế bào chủ nhờ mối liên kết đặc hiệu giữa thụ thể của virus và thụ thể của tế bào chủ</a:t>
            </a:r>
            <a:endParaRPr lang="vi-VN" sz="2000">
              <a:solidFill>
                <a:schemeClr val="bg1"/>
              </a:solidFill>
              <a:latin typeface="Times New Roman"/>
              <a:ea typeface="Calibri"/>
            </a:endParaRPr>
          </a:p>
        </p:txBody>
      </p:sp>
      <p:sp>
        <p:nvSpPr>
          <p:cNvPr id="14" name="Rectangle 13">
            <a:extLst>
              <a:ext uri="{FF2B5EF4-FFF2-40B4-BE49-F238E27FC236}">
                <a16:creationId xmlns:a16="http://schemas.microsoft.com/office/drawing/2014/main" id="{E5053B9C-2D90-483F-A33D-A48455B8309A}"/>
              </a:ext>
            </a:extLst>
          </p:cNvPr>
          <p:cNvSpPr/>
          <p:nvPr/>
        </p:nvSpPr>
        <p:spPr>
          <a:xfrm>
            <a:off x="4284405" y="4097392"/>
            <a:ext cx="7680616" cy="771814"/>
          </a:xfrm>
          <a:prstGeom prst="rect">
            <a:avLst/>
          </a:prstGeom>
        </p:spPr>
        <p:txBody>
          <a:bodyPr wrap="square">
            <a:spAutoFit/>
          </a:bodyPr>
          <a:lstStyle/>
          <a:p>
            <a:pPr algn="just">
              <a:lnSpc>
                <a:spcPct val="115000"/>
              </a:lnSpc>
              <a:spcBef>
                <a:spcPts val="600"/>
              </a:spcBef>
              <a:spcAft>
                <a:spcPts val="0"/>
              </a:spcAft>
            </a:pPr>
            <a:r>
              <a:rPr lang="nl-NL" sz="2000">
                <a:solidFill>
                  <a:schemeClr val="bg1"/>
                </a:solidFill>
                <a:latin typeface="Times New Roman"/>
                <a:ea typeface="Calibri"/>
              </a:rPr>
              <a:t>Virus dùng vật chất của tế bào chủ để tổng hợp protein, nucleic acid nhờ enzim của tế bào chủ hoặc emzim do virus tổng hợp</a:t>
            </a:r>
            <a:endParaRPr lang="vi-VN" sz="2000">
              <a:solidFill>
                <a:schemeClr val="bg1"/>
              </a:solidFill>
              <a:latin typeface="Times New Roman"/>
              <a:ea typeface="Calibri"/>
            </a:endParaRPr>
          </a:p>
        </p:txBody>
      </p:sp>
      <p:sp>
        <p:nvSpPr>
          <p:cNvPr id="15" name="Rectangle 14">
            <a:extLst>
              <a:ext uri="{FF2B5EF4-FFF2-40B4-BE49-F238E27FC236}">
                <a16:creationId xmlns:a16="http://schemas.microsoft.com/office/drawing/2014/main" id="{80CA6673-3D54-410D-8AE2-B582BBC99A8E}"/>
              </a:ext>
            </a:extLst>
          </p:cNvPr>
          <p:cNvSpPr/>
          <p:nvPr/>
        </p:nvSpPr>
        <p:spPr>
          <a:xfrm>
            <a:off x="4445978" y="5525015"/>
            <a:ext cx="5836854" cy="417550"/>
          </a:xfrm>
          <a:prstGeom prst="rect">
            <a:avLst/>
          </a:prstGeom>
        </p:spPr>
        <p:txBody>
          <a:bodyPr wrap="none">
            <a:spAutoFit/>
          </a:bodyPr>
          <a:lstStyle/>
          <a:p>
            <a:pPr algn="just">
              <a:lnSpc>
                <a:spcPct val="115000"/>
              </a:lnSpc>
              <a:spcBef>
                <a:spcPts val="600"/>
              </a:spcBef>
              <a:spcAft>
                <a:spcPts val="0"/>
              </a:spcAft>
            </a:pPr>
            <a:r>
              <a:rPr lang="nl-NL" sz="2000">
                <a:solidFill>
                  <a:schemeClr val="bg1"/>
                </a:solidFill>
                <a:latin typeface="Times New Roman"/>
                <a:ea typeface="Calibri"/>
              </a:rPr>
              <a:t>hợp nhất protein + nucleic acid </a:t>
            </a:r>
            <a:r>
              <a:rPr lang="nl-NL" sz="2000">
                <a:solidFill>
                  <a:schemeClr val="bg1"/>
                </a:solidFill>
                <a:latin typeface="Times New Roman"/>
                <a:ea typeface="Calibri"/>
                <a:sym typeface="Wingdings" panose="05000000000000000000" pitchFamily="2" charset="2"/>
              </a:rPr>
              <a:t> tạo virus hoàn chỉnh</a:t>
            </a:r>
            <a:endParaRPr lang="vi-VN" sz="2000">
              <a:solidFill>
                <a:schemeClr val="bg1"/>
              </a:solidFill>
              <a:latin typeface="Times New Roman"/>
              <a:ea typeface="Calibri"/>
            </a:endParaRPr>
          </a:p>
        </p:txBody>
      </p:sp>
      <p:sp>
        <p:nvSpPr>
          <p:cNvPr id="16" name="Rectangle 15">
            <a:extLst>
              <a:ext uri="{FF2B5EF4-FFF2-40B4-BE49-F238E27FC236}">
                <a16:creationId xmlns:a16="http://schemas.microsoft.com/office/drawing/2014/main" id="{F1DD8B2C-7A51-4C7E-BFBA-4B67CDA66536}"/>
              </a:ext>
            </a:extLst>
          </p:cNvPr>
          <p:cNvSpPr/>
          <p:nvPr/>
        </p:nvSpPr>
        <p:spPr>
          <a:xfrm>
            <a:off x="4263389" y="2866121"/>
            <a:ext cx="7794917" cy="1125757"/>
          </a:xfrm>
          <a:prstGeom prst="rect">
            <a:avLst/>
          </a:prstGeom>
        </p:spPr>
        <p:txBody>
          <a:bodyPr wrap="square">
            <a:spAutoFit/>
          </a:bodyPr>
          <a:lstStyle/>
          <a:p>
            <a:pPr algn="just">
              <a:lnSpc>
                <a:spcPct val="115000"/>
              </a:lnSpc>
              <a:spcBef>
                <a:spcPts val="600"/>
              </a:spcBef>
            </a:pPr>
            <a:r>
              <a:rPr lang="nl-NL" sz="2000">
                <a:solidFill>
                  <a:schemeClr val="bg1"/>
                </a:solidFill>
                <a:latin typeface="Times New Roman"/>
                <a:ea typeface="Calibri"/>
              </a:rPr>
              <a:t>Virus trần đưa trực tiếp vật chất di truyền (lõi) vào trong tế bào chủ, virus có màng bọc đưa nucleocapsid hoặc cả virus vào trong tế bào chủ rồi “cởi áo” để giải phóng vật chất di truyền</a:t>
            </a:r>
            <a:endParaRPr lang="vi-VN" sz="2000">
              <a:solidFill>
                <a:schemeClr val="bg1"/>
              </a:solidFill>
              <a:latin typeface="Times New Roman"/>
              <a:ea typeface="Calibri"/>
            </a:endParaRPr>
          </a:p>
        </p:txBody>
      </p:sp>
      <p:sp>
        <p:nvSpPr>
          <p:cNvPr id="17" name="Rectangle 16">
            <a:extLst>
              <a:ext uri="{FF2B5EF4-FFF2-40B4-BE49-F238E27FC236}">
                <a16:creationId xmlns:a16="http://schemas.microsoft.com/office/drawing/2014/main" id="{B1D1DDAE-B02A-4750-BE38-103872BC6A50}"/>
              </a:ext>
            </a:extLst>
          </p:cNvPr>
          <p:cNvSpPr/>
          <p:nvPr/>
        </p:nvSpPr>
        <p:spPr>
          <a:xfrm>
            <a:off x="4454184" y="6211669"/>
            <a:ext cx="7136422" cy="707886"/>
          </a:xfrm>
          <a:prstGeom prst="rect">
            <a:avLst/>
          </a:prstGeom>
        </p:spPr>
        <p:txBody>
          <a:bodyPr wrap="square">
            <a:spAutoFit/>
          </a:bodyPr>
          <a:lstStyle/>
          <a:p>
            <a:r>
              <a:rPr lang="en-US" sz="2000">
                <a:solidFill>
                  <a:schemeClr val="bg1"/>
                </a:solidFill>
                <a:latin typeface="Times New Roman" panose="02020603050405020304" pitchFamily="18" charset="0"/>
                <a:cs typeface="Times New Roman" panose="02020603050405020304" pitchFamily="18" charset="0"/>
              </a:rPr>
              <a:t>Virus phá hủy tế bào chủ </a:t>
            </a:r>
            <a:r>
              <a:rPr lang="en-US"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a:solidFill>
                  <a:schemeClr val="bg1"/>
                </a:solidFill>
                <a:latin typeface="Times New Roman" panose="02020603050405020304" pitchFamily="18" charset="0"/>
                <a:cs typeface="Times New Roman" panose="02020603050405020304" pitchFamily="18" charset="0"/>
              </a:rPr>
              <a:t> giải phóng đồng thời các hạt virus hoặc chui từ từ ra ngoài và làm tế bào chủ chết dần. </a:t>
            </a:r>
            <a:endParaRPr lang="en-US" sz="2000">
              <a:solidFill>
                <a:schemeClr val="bg1"/>
              </a:solidFill>
            </a:endParaRPr>
          </a:p>
        </p:txBody>
      </p:sp>
    </p:spTree>
    <p:extLst>
      <p:ext uri="{BB962C8B-B14F-4D97-AF65-F5344CB8AC3E}">
        <p14:creationId xmlns:p14="http://schemas.microsoft.com/office/powerpoint/2010/main" val="674287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374" y="914400"/>
            <a:ext cx="6096000" cy="4533900"/>
          </a:xfrm>
          <a:prstGeom prst="rect">
            <a:avLst/>
          </a:prstGeom>
        </p:spPr>
      </p:pic>
      <p:sp>
        <p:nvSpPr>
          <p:cNvPr id="6" name="Rectangle 5"/>
          <p:cNvSpPr/>
          <p:nvPr/>
        </p:nvSpPr>
        <p:spPr>
          <a:xfrm>
            <a:off x="7763774" y="1447800"/>
            <a:ext cx="12192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81955" y="949625"/>
            <a:ext cx="12192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591465" y="979098"/>
            <a:ext cx="12192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58597" y="3089695"/>
            <a:ext cx="11430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82774" y="1711625"/>
            <a:ext cx="12192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39374" y="3145766"/>
            <a:ext cx="9906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49174" y="3733800"/>
            <a:ext cx="16764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73374" y="4401629"/>
            <a:ext cx="762000" cy="4572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68374" y="1143001"/>
            <a:ext cx="304800" cy="263825"/>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9Slide02 Tieu de rat dai 01" panose="020B0604020202020204" charset="0"/>
                <a:ea typeface="#9Slide02 Tieu de rat dai 01" panose="020B0604020202020204" charset="0"/>
              </a:rPr>
              <a:t>1</a:t>
            </a:r>
          </a:p>
        </p:txBody>
      </p:sp>
      <p:sp>
        <p:nvSpPr>
          <p:cNvPr id="15" name="TextBox 14"/>
          <p:cNvSpPr txBox="1"/>
          <p:nvPr/>
        </p:nvSpPr>
        <p:spPr>
          <a:xfrm>
            <a:off x="6848718" y="1082063"/>
            <a:ext cx="979755" cy="369332"/>
          </a:xfrm>
          <a:prstGeom prst="rect">
            <a:avLst/>
          </a:prstGeom>
          <a:noFill/>
        </p:spPr>
        <p:txBody>
          <a:bodyPr wrap="none" rtlCol="0">
            <a:spAutoFit/>
          </a:bodyPr>
          <a:lstStyle/>
          <a:p>
            <a:r>
              <a:rPr lang="en-US" dirty="0" err="1">
                <a:solidFill>
                  <a:schemeClr val="tx1">
                    <a:lumMod val="75000"/>
                    <a:lumOff val="25000"/>
                  </a:schemeClr>
                </a:solidFill>
                <a:latin typeface="#9Slide02 Tieu de rat dai 01" panose="020B0604020202020204" charset="0"/>
                <a:ea typeface="#9Slide02 Tieu de rat dai 01" panose="020B0604020202020204" charset="0"/>
              </a:rPr>
              <a:t>Hấp</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phụ</a:t>
            </a:r>
            <a:endParaRPr lang="en-US" dirty="0">
              <a:solidFill>
                <a:schemeClr val="tx1">
                  <a:lumMod val="75000"/>
                  <a:lumOff val="25000"/>
                </a:schemeClr>
              </a:solidFill>
              <a:latin typeface="#9Slide02 Tieu de rat dai 01" panose="020B0604020202020204" charset="0"/>
              <a:ea typeface="#9Slide02 Tieu de rat dai 01" panose="020B0604020202020204" charset="0"/>
            </a:endParaRPr>
          </a:p>
        </p:txBody>
      </p:sp>
      <p:sp>
        <p:nvSpPr>
          <p:cNvPr id="16" name="Oval 15"/>
          <p:cNvSpPr/>
          <p:nvPr/>
        </p:nvSpPr>
        <p:spPr>
          <a:xfrm>
            <a:off x="7622876" y="1833500"/>
            <a:ext cx="304800" cy="263825"/>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9Slide02 Tieu de rat dai 01" panose="020B0604020202020204" charset="0"/>
                <a:ea typeface="#9Slide02 Tieu de rat dai 01" panose="020B0604020202020204" charset="0"/>
              </a:rPr>
              <a:t>2</a:t>
            </a:r>
          </a:p>
        </p:txBody>
      </p:sp>
      <p:sp>
        <p:nvSpPr>
          <p:cNvPr id="17" name="TextBox 16"/>
          <p:cNvSpPr txBox="1"/>
          <p:nvPr/>
        </p:nvSpPr>
        <p:spPr>
          <a:xfrm>
            <a:off x="8003219" y="1772562"/>
            <a:ext cx="1098378" cy="369332"/>
          </a:xfrm>
          <a:prstGeom prst="rect">
            <a:avLst/>
          </a:prstGeom>
          <a:noFill/>
        </p:spPr>
        <p:txBody>
          <a:bodyPr wrap="none" rtlCol="0">
            <a:spAutoFit/>
          </a:bodyPr>
          <a:lstStyle/>
          <a:p>
            <a:r>
              <a:rPr lang="en-US" dirty="0" err="1">
                <a:solidFill>
                  <a:schemeClr val="tx1">
                    <a:lumMod val="75000"/>
                    <a:lumOff val="25000"/>
                  </a:schemeClr>
                </a:solidFill>
                <a:latin typeface="#9Slide02 Tieu de rat dai 01" panose="020B0604020202020204" charset="0"/>
                <a:ea typeface="#9Slide02 Tieu de rat dai 01" panose="020B0604020202020204" charset="0"/>
              </a:rPr>
              <a:t>Xâm</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nhập</a:t>
            </a:r>
            <a:endParaRPr lang="en-US" dirty="0">
              <a:solidFill>
                <a:schemeClr val="tx1">
                  <a:lumMod val="75000"/>
                  <a:lumOff val="25000"/>
                </a:schemeClr>
              </a:solidFill>
              <a:latin typeface="#9Slide02 Tieu de rat dai 01" panose="020B0604020202020204" charset="0"/>
              <a:ea typeface="#9Slide02 Tieu de rat dai 01" panose="020B0604020202020204" charset="0"/>
            </a:endParaRPr>
          </a:p>
        </p:txBody>
      </p:sp>
      <p:sp>
        <p:nvSpPr>
          <p:cNvPr id="18" name="Oval 17"/>
          <p:cNvSpPr/>
          <p:nvPr/>
        </p:nvSpPr>
        <p:spPr>
          <a:xfrm>
            <a:off x="7310024" y="4735101"/>
            <a:ext cx="304800" cy="263825"/>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9Slide02 Tieu de rat dai 01" panose="020B0604020202020204" charset="0"/>
                <a:ea typeface="#9Slide02 Tieu de rat dai 01" panose="020B0604020202020204" charset="0"/>
              </a:rPr>
              <a:t>3</a:t>
            </a:r>
          </a:p>
        </p:txBody>
      </p:sp>
      <p:sp>
        <p:nvSpPr>
          <p:cNvPr id="19" name="TextBox 18"/>
          <p:cNvSpPr txBox="1"/>
          <p:nvPr/>
        </p:nvSpPr>
        <p:spPr>
          <a:xfrm>
            <a:off x="7690367" y="4674163"/>
            <a:ext cx="1462260" cy="369332"/>
          </a:xfrm>
          <a:prstGeom prst="rect">
            <a:avLst/>
          </a:prstGeom>
          <a:noFill/>
        </p:spPr>
        <p:txBody>
          <a:bodyPr wrap="none" rtlCol="0">
            <a:spAutoFit/>
          </a:bodyPr>
          <a:lstStyle/>
          <a:p>
            <a:r>
              <a:rPr lang="en-US" dirty="0" err="1">
                <a:solidFill>
                  <a:schemeClr val="tx1">
                    <a:lumMod val="75000"/>
                    <a:lumOff val="25000"/>
                  </a:schemeClr>
                </a:solidFill>
                <a:latin typeface="#9Slide02 Tieu de rat dai 01" panose="020B0604020202020204" charset="0"/>
                <a:ea typeface="#9Slide02 Tieu de rat dai 01" panose="020B0604020202020204" charset="0"/>
              </a:rPr>
              <a:t>Sinh</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tổng</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hợp</a:t>
            </a:r>
            <a:endParaRPr lang="en-US" dirty="0">
              <a:solidFill>
                <a:schemeClr val="tx1">
                  <a:lumMod val="75000"/>
                  <a:lumOff val="25000"/>
                </a:schemeClr>
              </a:solidFill>
              <a:latin typeface="#9Slide02 Tieu de rat dai 01" panose="020B0604020202020204" charset="0"/>
              <a:ea typeface="#9Slide02 Tieu de rat dai 01" panose="020B0604020202020204" charset="0"/>
            </a:endParaRPr>
          </a:p>
        </p:txBody>
      </p:sp>
      <p:sp>
        <p:nvSpPr>
          <p:cNvPr id="20" name="Oval 19"/>
          <p:cNvSpPr/>
          <p:nvPr/>
        </p:nvSpPr>
        <p:spPr>
          <a:xfrm>
            <a:off x="3473097" y="4690531"/>
            <a:ext cx="304800" cy="263825"/>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9Slide02 Tieu de rat dai 01" panose="020B0604020202020204" charset="0"/>
                <a:ea typeface="#9Slide02 Tieu de rat dai 01" panose="020B0604020202020204" charset="0"/>
              </a:rPr>
              <a:t>4</a:t>
            </a:r>
          </a:p>
        </p:txBody>
      </p:sp>
      <p:sp>
        <p:nvSpPr>
          <p:cNvPr id="21" name="TextBox 20"/>
          <p:cNvSpPr txBox="1"/>
          <p:nvPr/>
        </p:nvSpPr>
        <p:spPr>
          <a:xfrm>
            <a:off x="3853441" y="4629593"/>
            <a:ext cx="870751" cy="369332"/>
          </a:xfrm>
          <a:prstGeom prst="rect">
            <a:avLst/>
          </a:prstGeom>
          <a:noFill/>
        </p:spPr>
        <p:txBody>
          <a:bodyPr wrap="none" rtlCol="0">
            <a:spAutoFit/>
          </a:bodyPr>
          <a:lstStyle/>
          <a:p>
            <a:r>
              <a:rPr lang="en-US" dirty="0" err="1">
                <a:solidFill>
                  <a:schemeClr val="tx1">
                    <a:lumMod val="75000"/>
                    <a:lumOff val="25000"/>
                  </a:schemeClr>
                </a:solidFill>
                <a:latin typeface="#9Slide02 Tieu de rat dai 01" panose="020B0604020202020204" charset="0"/>
                <a:ea typeface="#9Slide02 Tieu de rat dai 01" panose="020B0604020202020204" charset="0"/>
              </a:rPr>
              <a:t>Lắp</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ráp</a:t>
            </a:r>
            <a:endParaRPr lang="en-US" dirty="0">
              <a:solidFill>
                <a:schemeClr val="tx1">
                  <a:lumMod val="75000"/>
                  <a:lumOff val="25000"/>
                </a:schemeClr>
              </a:solidFill>
              <a:latin typeface="#9Slide02 Tieu de rat dai 01" panose="020B0604020202020204" charset="0"/>
              <a:ea typeface="#9Slide02 Tieu de rat dai 01" panose="020B0604020202020204" charset="0"/>
            </a:endParaRPr>
          </a:p>
        </p:txBody>
      </p:sp>
      <p:sp>
        <p:nvSpPr>
          <p:cNvPr id="22" name="Oval 21"/>
          <p:cNvSpPr/>
          <p:nvPr/>
        </p:nvSpPr>
        <p:spPr>
          <a:xfrm>
            <a:off x="3450567" y="1350586"/>
            <a:ext cx="304800" cy="263825"/>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9Slide02 Tieu de rat dai 01" panose="020B0604020202020204" charset="0"/>
                <a:ea typeface="#9Slide02 Tieu de rat dai 01" panose="020B0604020202020204" charset="0"/>
              </a:rPr>
              <a:t>5</a:t>
            </a:r>
          </a:p>
        </p:txBody>
      </p:sp>
      <p:sp>
        <p:nvSpPr>
          <p:cNvPr id="23" name="TextBox 22"/>
          <p:cNvSpPr txBox="1"/>
          <p:nvPr/>
        </p:nvSpPr>
        <p:spPr>
          <a:xfrm>
            <a:off x="3830911" y="1289648"/>
            <a:ext cx="1292341" cy="369332"/>
          </a:xfrm>
          <a:prstGeom prst="rect">
            <a:avLst/>
          </a:prstGeom>
          <a:noFill/>
        </p:spPr>
        <p:txBody>
          <a:bodyPr wrap="none" rtlCol="0">
            <a:spAutoFit/>
          </a:bodyPr>
          <a:lstStyle/>
          <a:p>
            <a:r>
              <a:rPr lang="en-US" dirty="0" err="1">
                <a:solidFill>
                  <a:schemeClr val="tx1">
                    <a:lumMod val="75000"/>
                    <a:lumOff val="25000"/>
                  </a:schemeClr>
                </a:solidFill>
                <a:latin typeface="#9Slide02 Tieu de rat dai 01" panose="020B0604020202020204" charset="0"/>
                <a:ea typeface="#9Slide02 Tieu de rat dai 01" panose="020B0604020202020204" charset="0"/>
              </a:rPr>
              <a:t>Phóng</a:t>
            </a:r>
            <a:r>
              <a:rPr lang="en-US" dirty="0">
                <a:solidFill>
                  <a:schemeClr val="tx1">
                    <a:lumMod val="75000"/>
                    <a:lumOff val="25000"/>
                  </a:schemeClr>
                </a:solidFill>
                <a:latin typeface="#9Slide02 Tieu de rat dai 01" panose="020B0604020202020204" charset="0"/>
                <a:ea typeface="#9Slide02 Tieu de rat dai 01" panose="020B0604020202020204" charset="0"/>
              </a:rPr>
              <a:t> </a:t>
            </a:r>
            <a:r>
              <a:rPr lang="en-US" dirty="0" err="1">
                <a:solidFill>
                  <a:schemeClr val="tx1">
                    <a:lumMod val="75000"/>
                    <a:lumOff val="25000"/>
                  </a:schemeClr>
                </a:solidFill>
                <a:latin typeface="#9Slide02 Tieu de rat dai 01" panose="020B0604020202020204" charset="0"/>
                <a:ea typeface="#9Slide02 Tieu de rat dai 01" panose="020B0604020202020204" charset="0"/>
              </a:rPr>
              <a:t>thích</a:t>
            </a:r>
            <a:endParaRPr lang="en-US" dirty="0">
              <a:solidFill>
                <a:schemeClr val="tx1">
                  <a:lumMod val="75000"/>
                  <a:lumOff val="25000"/>
                </a:schemeClr>
              </a:solidFill>
              <a:latin typeface="#9Slide02 Tieu de rat dai 01" panose="020B0604020202020204" charset="0"/>
              <a:ea typeface="#9Slide02 Tieu de rat dai 01" panose="020B0604020202020204" charset="0"/>
            </a:endParaRPr>
          </a:p>
        </p:txBody>
      </p:sp>
      <p:sp>
        <p:nvSpPr>
          <p:cNvPr id="24" name="Rectangle 23"/>
          <p:cNvSpPr/>
          <p:nvPr/>
        </p:nvSpPr>
        <p:spPr>
          <a:xfrm>
            <a:off x="2474629" y="5685994"/>
            <a:ext cx="7242745" cy="769441"/>
          </a:xfrm>
          <a:prstGeom prst="rect">
            <a:avLst/>
          </a:prstGeom>
        </p:spPr>
        <p:txBody>
          <a:bodyPr wrap="square">
            <a:spAutoFit/>
          </a:bodyPr>
          <a:lstStyle/>
          <a:p>
            <a:pPr algn="ctr"/>
            <a:r>
              <a:rPr lang="en-US" sz="2200" dirty="0" err="1">
                <a:solidFill>
                  <a:schemeClr val="bg1"/>
                </a:solidFill>
                <a:latin typeface="#9Slide02 Tieu de rat dai 01" panose="020B0604020202020204" charset="0"/>
                <a:ea typeface="#9Slide02 Tieu de rat dai 01" panose="020B0604020202020204" charset="0"/>
              </a:rPr>
              <a:t>Sơ</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đồ</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các</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giai</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đoạn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trong</a:t>
            </a:r>
            <a:r>
              <a:rPr lang="en-US" sz="2200" dirty="0">
                <a:solidFill>
                  <a:schemeClr val="bg1"/>
                </a:solidFill>
                <a:latin typeface="#9Slide02 Tieu de rat dai 01" panose="020B0604020202020204" charset="0"/>
                <a:ea typeface="#9Slide02 Tieu de rat dai 01" panose="020B0604020202020204" charset="0"/>
              </a:rPr>
              <a:t> chu </a:t>
            </a:r>
            <a:r>
              <a:rPr lang="en-US" sz="2200" dirty="0" err="1">
                <a:solidFill>
                  <a:schemeClr val="bg1"/>
                </a:solidFill>
                <a:latin typeface="#9Slide02 Tieu de rat dai 01" panose="020B0604020202020204" charset="0"/>
                <a:ea typeface="#9Slide02 Tieu de rat dai 01" panose="020B0604020202020204" charset="0"/>
              </a:rPr>
              <a:t>trình</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nhân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lên</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của</a:t>
            </a:r>
            <a:r>
              <a:rPr lang="en-US" sz="2200" dirty="0">
                <a:solidFill>
                  <a:schemeClr val="bg1"/>
                </a:solidFill>
                <a:latin typeface="#9Slide02 Tieu de rat dai 01" panose="020B0604020202020204" charset="0"/>
                <a:ea typeface="#9Slide02 Tieu de rat dai 01" panose="020B0604020202020204" charset="0"/>
              </a:rPr>
              <a:t> phage T4 </a:t>
            </a:r>
          </a:p>
          <a:p>
            <a:pPr algn="ctr"/>
            <a:r>
              <a:rPr lang="en-US" sz="2200" dirty="0" err="1">
                <a:solidFill>
                  <a:schemeClr val="bg1"/>
                </a:solidFill>
                <a:latin typeface="#9Slide02 Tieu de rat dai 01" panose="020B0604020202020204" charset="0"/>
                <a:ea typeface="#9Slide02 Tieu de rat dai 01" panose="020B0604020202020204" charset="0"/>
              </a:rPr>
              <a:t>gây</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bệnh</a:t>
            </a:r>
            <a:r>
              <a:rPr lang="en-US" sz="2200" dirty="0">
                <a:solidFill>
                  <a:schemeClr val="bg1"/>
                </a:solidFill>
                <a:latin typeface="#9Slide02 Tieu de rat dai 01" panose="020B0604020202020204" charset="0"/>
                <a:ea typeface="#9Slide02 Tieu de rat dai 01" panose="020B0604020202020204" charset="0"/>
              </a:rPr>
              <a:t> </a:t>
            </a:r>
            <a:r>
              <a:rPr lang="en-US" sz="2200" dirty="0" err="1">
                <a:solidFill>
                  <a:schemeClr val="bg1"/>
                </a:solidFill>
                <a:latin typeface="#9Slide02 Tieu de rat dai 01" panose="020B0604020202020204" charset="0"/>
                <a:ea typeface="#9Slide02 Tieu de rat dai 01" panose="020B0604020202020204" charset="0"/>
              </a:rPr>
              <a:t>trên</a:t>
            </a:r>
            <a:r>
              <a:rPr lang="en-US" sz="2200" dirty="0">
                <a:solidFill>
                  <a:schemeClr val="bg1"/>
                </a:solidFill>
                <a:latin typeface="#9Slide02 Tieu de rat dai 01" panose="020B0604020202020204" charset="0"/>
                <a:ea typeface="#9Slide02 Tieu de rat dai 01" panose="020B0604020202020204" charset="0"/>
              </a:rPr>
              <a:t> vi </a:t>
            </a:r>
            <a:r>
              <a:rPr lang="en-US" sz="2200" dirty="0" err="1">
                <a:solidFill>
                  <a:schemeClr val="bg1"/>
                </a:solidFill>
                <a:latin typeface="#9Slide02 Tieu de rat dai 01" panose="020B0604020202020204" charset="0"/>
                <a:ea typeface="#9Slide02 Tieu de rat dai 01" panose="020B0604020202020204" charset="0"/>
              </a:rPr>
              <a:t>khuẩn</a:t>
            </a:r>
            <a:r>
              <a:rPr lang="en-US" sz="2200" dirty="0">
                <a:solidFill>
                  <a:schemeClr val="bg1"/>
                </a:solidFill>
                <a:latin typeface="#9Slide02 Tieu de rat dai 01" panose="020B0604020202020204" charset="0"/>
                <a:ea typeface="#9Slide02 Tieu de rat dai 01" panose="020B0604020202020204" charset="0"/>
              </a:rPr>
              <a:t> </a:t>
            </a:r>
            <a:r>
              <a:rPr lang="en-US" sz="2200" i="1" dirty="0" err="1">
                <a:solidFill>
                  <a:schemeClr val="bg1"/>
                </a:solidFill>
                <a:latin typeface="#9Slide02 Tieu de rat dai 01" panose="020B0604020202020204" charset="0"/>
                <a:ea typeface="#9Slide02 Tieu de rat dai 01" panose="020B0604020202020204" charset="0"/>
              </a:rPr>
              <a:t>E.Coli</a:t>
            </a:r>
            <a:endParaRPr lang="en-US" sz="2200" dirty="0">
              <a:solidFill>
                <a:schemeClr val="bg1"/>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122559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5FA9AD-BF8F-4C79-BBD0-D337CFE51999}"/>
              </a:ext>
            </a:extLst>
          </p:cNvPr>
          <p:cNvSpPr/>
          <p:nvPr/>
        </p:nvSpPr>
        <p:spPr>
          <a:xfrm>
            <a:off x="148469" y="127320"/>
            <a:ext cx="6688061" cy="2535566"/>
          </a:xfrm>
          <a:prstGeom prst="rect">
            <a:avLst/>
          </a:prstGeom>
          <a:solidFill>
            <a:schemeClr val="accent2">
              <a:lumMod val="20000"/>
              <a:lumOff val="80000"/>
            </a:schemeClr>
          </a:solidFill>
        </p:spPr>
        <p:txBody>
          <a:bodyPr wrap="square">
            <a:spAutoFit/>
          </a:bodyPr>
          <a:lstStyle/>
          <a:p>
            <a:pPr algn="just" defTabSz="914400">
              <a:lnSpc>
                <a:spcPct val="150000"/>
              </a:lnSpc>
              <a:buClr>
                <a:srgbClr val="44546A"/>
              </a:buClr>
              <a:buSzPct val="70000"/>
              <a:defRPr/>
            </a:pPr>
            <a:r>
              <a:rPr lang="en-US" i="1" dirty="0">
                <a:latin typeface="Times New Roman" panose="02020603050405020304" pitchFamily="18" charset="0"/>
                <a:ea typeface="#9Slide02 Tieu de rat dai 01" panose="020B0604020202020204" charset="0"/>
                <a:cs typeface="Times New Roman" panose="02020603050405020304" pitchFamily="18" charset="0"/>
              </a:rPr>
              <a:t>Virus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có</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thể</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nhân</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lên</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theo</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hai</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cách</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khác</a:t>
            </a:r>
            <a:r>
              <a:rPr lang="en-US" i="1" dirty="0">
                <a:latin typeface="Times New Roman" panose="02020603050405020304" pitchFamily="18" charset="0"/>
                <a:ea typeface="#9Slide02 Tieu de rat dai 01" panose="020B0604020202020204" charset="0"/>
                <a:cs typeface="Times New Roman" panose="02020603050405020304" pitchFamily="18" charset="0"/>
              </a:rPr>
              <a:t> </a:t>
            </a:r>
            <a:r>
              <a:rPr lang="en-US" i="1" dirty="0" err="1">
                <a:latin typeface="Times New Roman" panose="02020603050405020304" pitchFamily="18" charset="0"/>
                <a:ea typeface="#9Slide02 Tieu de rat dai 01" panose="020B0604020202020204" charset="0"/>
                <a:cs typeface="Times New Roman" panose="02020603050405020304" pitchFamily="18" charset="0"/>
              </a:rPr>
              <a:t>nhau</a:t>
            </a:r>
            <a:r>
              <a:rPr lang="en-US" i="1" dirty="0">
                <a:latin typeface="Times New Roman" panose="02020603050405020304" pitchFamily="18" charset="0"/>
                <a:ea typeface="#9Slide02 Tieu de rat dai 01" panose="020B0604020202020204" charset="0"/>
                <a:cs typeface="Times New Roman" panose="02020603050405020304" pitchFamily="18" charset="0"/>
              </a:rPr>
              <a:t>:</a:t>
            </a:r>
          </a:p>
          <a:p>
            <a:pPr algn="just" defTabSz="914400">
              <a:lnSpc>
                <a:spcPct val="150000"/>
              </a:lnSpc>
              <a:buClr>
                <a:srgbClr val="44546A"/>
              </a:buClr>
              <a:buSzPct val="70000"/>
              <a:defRPr/>
            </a:pPr>
            <a:r>
              <a:rPr lang="en-US" b="1" dirty="0">
                <a:latin typeface="Times New Roman" panose="02020603050405020304" pitchFamily="18" charset="0"/>
                <a:ea typeface="#9Slide02 Tieu de rat dai 01" panose="020B0604020202020204" charset="0"/>
                <a:cs typeface="Times New Roman" panose="02020603050405020304" pitchFamily="18" charset="0"/>
              </a:rPr>
              <a:t>+ Chu </a:t>
            </a:r>
            <a:r>
              <a:rPr lang="en-US" b="1" dirty="0" err="1">
                <a:latin typeface="Times New Roman" panose="02020603050405020304" pitchFamily="18" charset="0"/>
                <a:ea typeface="#9Slide02 Tieu de rat dai 01" panose="020B0604020202020204" charset="0"/>
                <a:cs typeface="Times New Roman" panose="02020603050405020304" pitchFamily="18" charset="0"/>
              </a:rPr>
              <a:t>trình</a:t>
            </a:r>
            <a:r>
              <a:rPr lang="en-US" b="1" dirty="0">
                <a:latin typeface="Times New Roman" panose="02020603050405020304" pitchFamily="18" charset="0"/>
                <a:ea typeface="#9Slide02 Tieu de rat dai 01" panose="020B0604020202020204" charset="0"/>
                <a:cs typeface="Times New Roman" panose="02020603050405020304" pitchFamily="18" charset="0"/>
              </a:rPr>
              <a:t> tan: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chu</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trình</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nhân</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lên</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của</a:t>
            </a:r>
            <a:r>
              <a:rPr lang="en-US" dirty="0">
                <a:latin typeface="Times New Roman" panose="02020603050405020304" pitchFamily="18" charset="0"/>
                <a:ea typeface="#9Slide02 Tieu de rat dai 01" panose="020B0604020202020204" charset="0"/>
                <a:cs typeface="Times New Roman" panose="02020603050405020304" pitchFamily="18" charset="0"/>
              </a:rPr>
              <a:t> virus </a:t>
            </a:r>
            <a:r>
              <a:rPr lang="en-US" dirty="0" err="1">
                <a:latin typeface="Times New Roman" panose="02020603050405020304" pitchFamily="18" charset="0"/>
                <a:ea typeface="#9Slide02 Tieu de rat dai 01" panose="020B0604020202020204" charset="0"/>
                <a:cs typeface="Times New Roman" panose="02020603050405020304" pitchFamily="18" charset="0"/>
              </a:rPr>
              <a:t>kết</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thúc</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bằng</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sự</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làm</a:t>
            </a:r>
            <a:r>
              <a:rPr lang="en-US" dirty="0">
                <a:latin typeface="Times New Roman" panose="02020603050405020304" pitchFamily="18" charset="0"/>
                <a:ea typeface="#9Slide02 Tieu de rat dai 01" panose="020B0604020202020204" charset="0"/>
                <a:cs typeface="Times New Roman" panose="02020603050405020304" pitchFamily="18" charset="0"/>
              </a:rPr>
              <a:t> tan </a:t>
            </a:r>
            <a:r>
              <a:rPr lang="en-US" dirty="0" err="1">
                <a:latin typeface="Times New Roman" panose="02020603050405020304" pitchFamily="18" charset="0"/>
                <a:ea typeface="#9Slide02 Tieu de rat dai 01" panose="020B0604020202020204" charset="0"/>
                <a:cs typeface="Times New Roman" panose="02020603050405020304" pitchFamily="18" charset="0"/>
              </a:rPr>
              <a:t>vỡ</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và</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giết</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chết</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tế</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bào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vật</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chủ</a:t>
            </a:r>
            <a:r>
              <a:rPr lang="en-US" dirty="0">
                <a:latin typeface="Times New Roman" panose="02020603050405020304" pitchFamily="18" charset="0"/>
                <a:ea typeface="#9Slide02 Tieu de rat dai 01" panose="020B0604020202020204" charset="0"/>
                <a:cs typeface="Times New Roman" panose="02020603050405020304" pitchFamily="18" charset="0"/>
              </a:rPr>
              <a:t>, virus </a:t>
            </a:r>
            <a:r>
              <a:rPr lang="en-US" dirty="0" err="1">
                <a:latin typeface="Times New Roman" panose="02020603050405020304" pitchFamily="18" charset="0"/>
                <a:ea typeface="#9Slide02 Tieu de rat dai 01" panose="020B0604020202020204" charset="0"/>
                <a:cs typeface="Times New Roman" panose="02020603050405020304" pitchFamily="18" charset="0"/>
              </a:rPr>
              <a:t>nhân</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lên</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theo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chu</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trình</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này</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gọi</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là</a:t>
            </a:r>
            <a:r>
              <a:rPr lang="en-US" dirty="0">
                <a:latin typeface="Times New Roman" panose="02020603050405020304" pitchFamily="18" charset="0"/>
                <a:ea typeface="#9Slide02 Tieu de rat dai 01" panose="020B0604020202020204" charset="0"/>
                <a:cs typeface="Times New Roman" panose="02020603050405020304" pitchFamily="18" charset="0"/>
              </a:rPr>
              <a:t> virus </a:t>
            </a:r>
            <a:r>
              <a:rPr lang="en-US" dirty="0" err="1">
                <a:latin typeface="Times New Roman" panose="02020603050405020304" pitchFamily="18" charset="0"/>
                <a:ea typeface="#9Slide02 Tieu de rat dai 01" panose="020B0604020202020204" charset="0"/>
                <a:cs typeface="Times New Roman" panose="02020603050405020304" pitchFamily="18" charset="0"/>
              </a:rPr>
              <a:t>độc</a:t>
            </a:r>
            <a:r>
              <a:rPr lang="en-US" dirty="0">
                <a:latin typeface="Times New Roman" panose="02020603050405020304" pitchFamily="18" charset="0"/>
                <a:ea typeface="#9Slide02 Tieu de rat dai 01" panose="020B0604020202020204" charset="0"/>
                <a:cs typeface="Times New Roman" panose="02020603050405020304" pitchFamily="18" charset="0"/>
              </a:rPr>
              <a:t>.</a:t>
            </a:r>
          </a:p>
          <a:p>
            <a:pPr algn="just" defTabSz="914400">
              <a:lnSpc>
                <a:spcPct val="150000"/>
              </a:lnSpc>
              <a:buClr>
                <a:srgbClr val="44546A"/>
              </a:buClr>
              <a:buSzPct val="70000"/>
              <a:defRPr/>
            </a:pPr>
            <a:r>
              <a:rPr lang="en-US" b="1" dirty="0">
                <a:latin typeface="Times New Roman" panose="02020603050405020304" pitchFamily="18" charset="0"/>
                <a:ea typeface="#9Slide02 Tieu de rat dai 01" panose="020B0604020202020204" charset="0"/>
                <a:cs typeface="Times New Roman" panose="02020603050405020304" pitchFamily="18" charset="0"/>
              </a:rPr>
              <a:t>+ Chu </a:t>
            </a:r>
            <a:r>
              <a:rPr lang="en-US" b="1" dirty="0" err="1">
                <a:latin typeface="Times New Roman" panose="02020603050405020304" pitchFamily="18" charset="0"/>
                <a:ea typeface="#9Slide02 Tieu de rat dai 01" panose="020B0604020202020204" charset="0"/>
                <a:cs typeface="Times New Roman" panose="02020603050405020304" pitchFamily="18" charset="0"/>
              </a:rPr>
              <a:t>trình</a:t>
            </a:r>
            <a:r>
              <a:rPr lang="en-US" b="1" dirty="0">
                <a:latin typeface="Times New Roman" panose="02020603050405020304" pitchFamily="18" charset="0"/>
                <a:ea typeface="#9Slide02 Tieu de rat dai 01" panose="020B0604020202020204" charset="0"/>
                <a:cs typeface="Times New Roman" panose="02020603050405020304" pitchFamily="18" charset="0"/>
              </a:rPr>
              <a:t> </a:t>
            </a:r>
            <a:r>
              <a:rPr lang="en-US" b="1" dirty="0" err="1">
                <a:latin typeface="Times New Roman" panose="02020603050405020304" pitchFamily="18" charset="0"/>
                <a:ea typeface="#9Slide02 Tieu de rat dai 01" panose="020B0604020202020204" charset="0"/>
                <a:cs typeface="Times New Roman" panose="02020603050405020304" pitchFamily="18" charset="0"/>
              </a:rPr>
              <a:t>tiềm</a:t>
            </a:r>
            <a:r>
              <a:rPr lang="en-US" b="1" dirty="0">
                <a:latin typeface="Times New Roman" panose="02020603050405020304" pitchFamily="18" charset="0"/>
                <a:ea typeface="#9Slide02 Tieu de rat dai 01" panose="020B0604020202020204" charset="0"/>
                <a:cs typeface="Times New Roman" panose="02020603050405020304" pitchFamily="18" charset="0"/>
              </a:rPr>
              <a:t> tan: </a:t>
            </a:r>
            <a:r>
              <a:rPr lang="en-US" dirty="0" err="1">
                <a:latin typeface="Times New Roman" panose="02020603050405020304" pitchFamily="18" charset="0"/>
                <a:ea typeface="#9Slide02 Tieu de rat dai 01" panose="020B0604020202020204" charset="0"/>
                <a:cs typeface="Times New Roman" panose="02020603050405020304" pitchFamily="18" charset="0"/>
              </a:rPr>
              <a:t>hệ</a:t>
            </a:r>
            <a:r>
              <a:rPr lang="en-US" dirty="0">
                <a:latin typeface="Times New Roman" panose="02020603050405020304" pitchFamily="18" charset="0"/>
                <a:ea typeface="#9Slide02 Tieu de rat dai 01" panose="020B0604020202020204" charset="0"/>
                <a:cs typeface="Times New Roman" panose="02020603050405020304" pitchFamily="18" charset="0"/>
              </a:rPr>
              <a:t> gene </a:t>
            </a:r>
            <a:r>
              <a:rPr lang="en-US" dirty="0" err="1">
                <a:latin typeface="Times New Roman" panose="02020603050405020304" pitchFamily="18" charset="0"/>
                <a:ea typeface="#9Slide02 Tieu de rat dai 01" panose="020B0604020202020204" charset="0"/>
                <a:cs typeface="Times New Roman" panose="02020603050405020304" pitchFamily="18" charset="0"/>
              </a:rPr>
              <a:t>của</a:t>
            </a:r>
            <a:r>
              <a:rPr lang="en-US" dirty="0">
                <a:latin typeface="Times New Roman" panose="02020603050405020304" pitchFamily="18" charset="0"/>
                <a:ea typeface="#9Slide02 Tieu de rat dai 01" panose="020B0604020202020204" charset="0"/>
                <a:cs typeface="Times New Roman" panose="02020603050405020304" pitchFamily="18" charset="0"/>
              </a:rPr>
              <a:t> virus </a:t>
            </a:r>
            <a:r>
              <a:rPr lang="en-US" dirty="0" err="1">
                <a:latin typeface="Times New Roman" panose="02020603050405020304" pitchFamily="18" charset="0"/>
                <a:ea typeface="#9Slide02 Tieu de rat dai 01" panose="020B0604020202020204" charset="0"/>
                <a:cs typeface="Times New Roman" panose="02020603050405020304" pitchFamily="18" charset="0"/>
              </a:rPr>
              <a:t>cài</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xen</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vào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tế</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bào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chủ</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chúng</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không</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tạo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thành</a:t>
            </a:r>
            <a:r>
              <a:rPr lang="en-US" dirty="0">
                <a:latin typeface="Times New Roman" panose="02020603050405020304" pitchFamily="18" charset="0"/>
                <a:ea typeface="#9Slide02 Tieu de rat dai 01" panose="020B0604020202020204" charset="0"/>
                <a:cs typeface="Times New Roman" panose="02020603050405020304" pitchFamily="18" charset="0"/>
              </a:rPr>
              <a:t> virus </a:t>
            </a:r>
            <a:r>
              <a:rPr lang="en-US" dirty="0" err="1">
                <a:latin typeface="Times New Roman" panose="02020603050405020304" pitchFamily="18" charset="0"/>
                <a:ea typeface="#9Slide02 Tieu de rat dai 01" panose="020B0604020202020204" charset="0"/>
                <a:cs typeface="Times New Roman" panose="02020603050405020304" pitchFamily="18" charset="0"/>
              </a:rPr>
              <a:t>mới</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và</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không</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phá</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vỡ</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tế</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bào</a:t>
            </a:r>
            <a:r>
              <a:rPr lang="en-US" dirty="0">
                <a:latin typeface="Times New Roman" panose="02020603050405020304" pitchFamily="18" charset="0"/>
                <a:ea typeface="#9Slide02 Tieu de rat dai 01" panose="020B0604020202020204" charset="0"/>
                <a:cs typeface="Times New Roman" panose="02020603050405020304" pitchFamily="18" charset="0"/>
              </a:rPr>
              <a:t> </a:t>
            </a:r>
            <a:r>
              <a:rPr lang="en-US" dirty="0" err="1">
                <a:latin typeface="Times New Roman" panose="02020603050405020304" pitchFamily="18" charset="0"/>
                <a:ea typeface="#9Slide02 Tieu de rat dai 01" panose="020B0604020202020204" charset="0"/>
                <a:cs typeface="Times New Roman" panose="02020603050405020304" pitchFamily="18" charset="0"/>
              </a:rPr>
              <a:t>chủ</a:t>
            </a:r>
            <a:r>
              <a:rPr lang="en-US" dirty="0">
                <a:latin typeface="Times New Roman" panose="02020603050405020304" pitchFamily="18" charset="0"/>
                <a:ea typeface="#9Slide02 Tieu de rat dai 01" panose="020B0604020202020204" charset="0"/>
                <a:cs typeface="Times New Roman" panose="02020603050405020304" pitchFamily="18" charset="0"/>
              </a:rPr>
              <a:t>.</a:t>
            </a:r>
          </a:p>
        </p:txBody>
      </p:sp>
      <p:grpSp>
        <p:nvGrpSpPr>
          <p:cNvPr id="3" name="Group 2">
            <a:extLst>
              <a:ext uri="{FF2B5EF4-FFF2-40B4-BE49-F238E27FC236}">
                <a16:creationId xmlns:a16="http://schemas.microsoft.com/office/drawing/2014/main" id="{D16D9FF2-1D21-430E-A1DC-406FC6174654}"/>
              </a:ext>
            </a:extLst>
          </p:cNvPr>
          <p:cNvGrpSpPr/>
          <p:nvPr/>
        </p:nvGrpSpPr>
        <p:grpSpPr>
          <a:xfrm>
            <a:off x="2286000" y="2778367"/>
            <a:ext cx="9525000" cy="4079633"/>
            <a:chOff x="1820368" y="7490800"/>
            <a:chExt cx="5184382" cy="2520465"/>
          </a:xfrm>
        </p:grpSpPr>
        <p:grpSp>
          <p:nvGrpSpPr>
            <p:cNvPr id="4" name="Group 3">
              <a:extLst>
                <a:ext uri="{FF2B5EF4-FFF2-40B4-BE49-F238E27FC236}">
                  <a16:creationId xmlns:a16="http://schemas.microsoft.com/office/drawing/2014/main" id="{8D772EC2-CB7B-4405-B490-F6FBBDED9CF8}"/>
                </a:ext>
              </a:extLst>
            </p:cNvPr>
            <p:cNvGrpSpPr/>
            <p:nvPr/>
          </p:nvGrpSpPr>
          <p:grpSpPr>
            <a:xfrm>
              <a:off x="1820368" y="7490800"/>
              <a:ext cx="5184382" cy="2520465"/>
              <a:chOff x="1828800" y="990600"/>
              <a:chExt cx="8572500" cy="4724400"/>
            </a:xfrm>
          </p:grpSpPr>
          <p:grpSp>
            <p:nvGrpSpPr>
              <p:cNvPr id="6" name="Group 5">
                <a:extLst>
                  <a:ext uri="{FF2B5EF4-FFF2-40B4-BE49-F238E27FC236}">
                    <a16:creationId xmlns:a16="http://schemas.microsoft.com/office/drawing/2014/main" id="{4D05148A-1EF9-45AA-B369-FE2DFF9CD351}"/>
                  </a:ext>
                </a:extLst>
              </p:cNvPr>
              <p:cNvGrpSpPr/>
              <p:nvPr/>
            </p:nvGrpSpPr>
            <p:grpSpPr>
              <a:xfrm>
                <a:off x="1828800" y="990600"/>
                <a:ext cx="8572500" cy="4724400"/>
                <a:chOff x="285750" y="1038225"/>
                <a:chExt cx="8572500" cy="4724400"/>
              </a:xfrm>
            </p:grpSpPr>
            <p:pic>
              <p:nvPicPr>
                <p:cNvPr id="8" name="Picture 7">
                  <a:extLst>
                    <a:ext uri="{FF2B5EF4-FFF2-40B4-BE49-F238E27FC236}">
                      <a16:creationId xmlns:a16="http://schemas.microsoft.com/office/drawing/2014/main" id="{B90F5DF5-8071-4268-9748-3B3D0489A24D}"/>
                    </a:ext>
                  </a:extLst>
                </p:cNvPr>
                <p:cNvPicPr>
                  <a:picLocks noChangeAspect="1"/>
                </p:cNvPicPr>
                <p:nvPr/>
              </p:nvPicPr>
              <p:blipFill rotWithShape="1">
                <a:blip r:embed="rId2">
                  <a:extLst>
                    <a:ext uri="{28A0092B-C50C-407E-A947-70E740481C1C}">
                      <a14:useLocalDpi xmlns:a14="http://schemas.microsoft.com/office/drawing/2010/main" val="0"/>
                    </a:ext>
                  </a:extLst>
                </a:blip>
                <a:srcRect t="4363" b="5454"/>
                <a:stretch/>
              </p:blipFill>
              <p:spPr>
                <a:xfrm>
                  <a:off x="285750" y="1038225"/>
                  <a:ext cx="8572500" cy="4724400"/>
                </a:xfrm>
                <a:prstGeom prst="rect">
                  <a:avLst/>
                </a:prstGeom>
              </p:spPr>
            </p:pic>
            <p:sp>
              <p:nvSpPr>
                <p:cNvPr id="9" name="Rectangle 8">
                  <a:extLst>
                    <a:ext uri="{FF2B5EF4-FFF2-40B4-BE49-F238E27FC236}">
                      <a16:creationId xmlns:a16="http://schemas.microsoft.com/office/drawing/2014/main" id="{7081DE75-08CA-49CA-86E4-13577A4E1911}"/>
                    </a:ext>
                  </a:extLst>
                </p:cNvPr>
                <p:cNvSpPr/>
                <p:nvPr/>
              </p:nvSpPr>
              <p:spPr>
                <a:xfrm>
                  <a:off x="2743200" y="1219200"/>
                  <a:ext cx="1524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C4CD17A-8FFF-4817-B2C3-4A878FC2A963}"/>
                    </a:ext>
                  </a:extLst>
                </p:cNvPr>
                <p:cNvSpPr/>
                <p:nvPr/>
              </p:nvSpPr>
              <p:spPr>
                <a:xfrm>
                  <a:off x="1134374" y="1304026"/>
                  <a:ext cx="1524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9106A47-F3F4-451F-975F-3DECBD7C9B10}"/>
                    </a:ext>
                  </a:extLst>
                </p:cNvPr>
                <p:cNvSpPr/>
                <p:nvPr/>
              </p:nvSpPr>
              <p:spPr>
                <a:xfrm>
                  <a:off x="6248400" y="1291086"/>
                  <a:ext cx="2609850" cy="6139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DF24E0B-1AB1-4F25-98BB-4B92012321D2}"/>
                    </a:ext>
                  </a:extLst>
                </p:cNvPr>
                <p:cNvSpPr/>
                <p:nvPr/>
              </p:nvSpPr>
              <p:spPr>
                <a:xfrm>
                  <a:off x="1600200" y="5105400"/>
                  <a:ext cx="2667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C2EE97B-44ED-4BAF-9311-3E7F6C98275B}"/>
                    </a:ext>
                  </a:extLst>
                </p:cNvPr>
                <p:cNvSpPr/>
                <p:nvPr/>
              </p:nvSpPr>
              <p:spPr>
                <a:xfrm>
                  <a:off x="4953000" y="5105400"/>
                  <a:ext cx="33528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A567A8-F335-4299-A7B7-43A5233C1AE8}"/>
                    </a:ext>
                  </a:extLst>
                </p:cNvPr>
                <p:cNvSpPr/>
                <p:nvPr/>
              </p:nvSpPr>
              <p:spPr>
                <a:xfrm>
                  <a:off x="3048000" y="1369443"/>
                  <a:ext cx="1524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33B672C-421B-4ACB-8BF8-C62FF106D3CC}"/>
                    </a:ext>
                  </a:extLst>
                </p:cNvPr>
                <p:cNvSpPr/>
                <p:nvPr/>
              </p:nvSpPr>
              <p:spPr>
                <a:xfrm>
                  <a:off x="4114800" y="1761226"/>
                  <a:ext cx="10668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BFE4B98-72AE-457E-9241-65E9FC88ED4F}"/>
                    </a:ext>
                  </a:extLst>
                </p:cNvPr>
                <p:cNvSpPr/>
                <p:nvPr/>
              </p:nvSpPr>
              <p:spPr>
                <a:xfrm>
                  <a:off x="372374" y="3706392"/>
                  <a:ext cx="1837426" cy="40840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6AAEB25-27AA-4926-898F-223B3A87490C}"/>
                    </a:ext>
                  </a:extLst>
                </p:cNvPr>
                <p:cNvSpPr/>
                <p:nvPr/>
              </p:nvSpPr>
              <p:spPr>
                <a:xfrm>
                  <a:off x="2134948" y="3213560"/>
                  <a:ext cx="1524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E7E884F-4090-4F59-9FBA-C2C9A5EA54CF}"/>
                    </a:ext>
                  </a:extLst>
                </p:cNvPr>
                <p:cNvSpPr/>
                <p:nvPr/>
              </p:nvSpPr>
              <p:spPr>
                <a:xfrm>
                  <a:off x="3536830" y="3772528"/>
                  <a:ext cx="255917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F542DD-C888-4BED-97C1-D5F248B9C73B}"/>
                    </a:ext>
                  </a:extLst>
                </p:cNvPr>
                <p:cNvSpPr/>
                <p:nvPr/>
              </p:nvSpPr>
              <p:spPr>
                <a:xfrm>
                  <a:off x="5638800" y="3230502"/>
                  <a:ext cx="1143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9C61146-F29A-4966-8F6A-07D71BA06063}"/>
                    </a:ext>
                  </a:extLst>
                </p:cNvPr>
                <p:cNvSpPr/>
                <p:nvPr/>
              </p:nvSpPr>
              <p:spPr>
                <a:xfrm>
                  <a:off x="3200400" y="1521843"/>
                  <a:ext cx="1524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A08016C-DD38-423A-9FF2-FE830FB36AC4}"/>
                    </a:ext>
                  </a:extLst>
                </p:cNvPr>
                <p:cNvSpPr/>
                <p:nvPr/>
              </p:nvSpPr>
              <p:spPr>
                <a:xfrm flipV="1">
                  <a:off x="5867400" y="3986840"/>
                  <a:ext cx="1143000" cy="485775"/>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4DB21E8-C41D-4774-A4B8-4E843C2581AC}"/>
                    </a:ext>
                  </a:extLst>
                </p:cNvPr>
                <p:cNvSpPr/>
                <p:nvPr/>
              </p:nvSpPr>
              <p:spPr>
                <a:xfrm>
                  <a:off x="7010400" y="3791891"/>
                  <a:ext cx="17526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F5DDF35-76C3-425F-8A80-2E0451169EA2}"/>
                    </a:ext>
                  </a:extLst>
                </p:cNvPr>
                <p:cNvSpPr/>
                <p:nvPr/>
              </p:nvSpPr>
              <p:spPr>
                <a:xfrm>
                  <a:off x="7553325" y="2045606"/>
                  <a:ext cx="11430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41D59F8B-F9C5-4003-8FFA-1F9D5155D309}"/>
                    </a:ext>
                  </a:extLst>
                </p:cNvPr>
                <p:cNvSpPr/>
                <p:nvPr/>
              </p:nvSpPr>
              <p:spPr>
                <a:xfrm>
                  <a:off x="4381500" y="4210364"/>
                  <a:ext cx="5715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ED3FAA21-AA71-4C49-96D8-D02EE378CB1E}"/>
                  </a:ext>
                </a:extLst>
              </p:cNvPr>
              <p:cNvSpPr/>
              <p:nvPr/>
            </p:nvSpPr>
            <p:spPr>
              <a:xfrm>
                <a:off x="3778826" y="3081108"/>
                <a:ext cx="1368771" cy="417841"/>
              </a:xfrm>
              <a:prstGeom prst="rect">
                <a:avLst/>
              </a:prstGeom>
              <a:ln>
                <a:solidFill>
                  <a:schemeClr val="tx1"/>
                </a:solidFill>
              </a:ln>
            </p:spPr>
            <p:txBody>
              <a:bodyPr wrap="square">
                <a:spAutoFit/>
              </a:bodyPr>
              <a:lstStyle/>
              <a:p>
                <a:pPr algn="ctr"/>
                <a:endParaRPr lang="en-US" sz="140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endParaRPr>
              </a:p>
            </p:txBody>
          </p:sp>
        </p:grpSp>
        <p:sp>
          <p:nvSpPr>
            <p:cNvPr id="5" name="Rectangle 4">
              <a:extLst>
                <a:ext uri="{FF2B5EF4-FFF2-40B4-BE49-F238E27FC236}">
                  <a16:creationId xmlns:a16="http://schemas.microsoft.com/office/drawing/2014/main" id="{54B5486F-1926-4537-B0DC-BE127AA4326C}"/>
                </a:ext>
              </a:extLst>
            </p:cNvPr>
            <p:cNvSpPr/>
            <p:nvPr/>
          </p:nvSpPr>
          <p:spPr>
            <a:xfrm>
              <a:off x="5029236" y="8426793"/>
              <a:ext cx="827790" cy="222918"/>
            </a:xfrm>
            <a:prstGeom prst="rect">
              <a:avLst/>
            </a:prstGeom>
            <a:ln>
              <a:solidFill>
                <a:schemeClr val="tx1"/>
              </a:solidFill>
            </a:ln>
          </p:spPr>
          <p:txBody>
            <a:bodyPr wrap="square">
              <a:spAutoFit/>
            </a:bodyPr>
            <a:lstStyle/>
            <a:p>
              <a:pPr algn="ctr"/>
              <a:endParaRPr lang="en-US" sz="140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endParaRPr>
            </a:p>
          </p:txBody>
        </p:sp>
      </p:grpSp>
      <p:sp>
        <p:nvSpPr>
          <p:cNvPr id="25" name="TextBox 24">
            <a:extLst>
              <a:ext uri="{FF2B5EF4-FFF2-40B4-BE49-F238E27FC236}">
                <a16:creationId xmlns:a16="http://schemas.microsoft.com/office/drawing/2014/main" id="{43987345-D8F0-4C36-93B8-F541C63578E7}"/>
              </a:ext>
            </a:extLst>
          </p:cNvPr>
          <p:cNvSpPr txBox="1"/>
          <p:nvPr/>
        </p:nvSpPr>
        <p:spPr>
          <a:xfrm>
            <a:off x="4426192" y="4543839"/>
            <a:ext cx="2286000" cy="369332"/>
          </a:xfrm>
          <a:prstGeom prst="rect">
            <a:avLst/>
          </a:prstGeom>
          <a:noFill/>
        </p:spPr>
        <p:txBody>
          <a:bodyPr wrap="square" rtlCol="0">
            <a:spAutoFit/>
          </a:bodyPr>
          <a:lstStyle/>
          <a:p>
            <a:r>
              <a:rPr lang="en-US">
                <a:solidFill>
                  <a:srgbClr val="FF0000"/>
                </a:solidFill>
              </a:rPr>
              <a:t>Chu trình tan</a:t>
            </a:r>
          </a:p>
        </p:txBody>
      </p:sp>
      <p:sp>
        <p:nvSpPr>
          <p:cNvPr id="26" name="TextBox 25">
            <a:extLst>
              <a:ext uri="{FF2B5EF4-FFF2-40B4-BE49-F238E27FC236}">
                <a16:creationId xmlns:a16="http://schemas.microsoft.com/office/drawing/2014/main" id="{1A21BBEE-1492-45D7-9985-C2AD3FA1C251}"/>
              </a:ext>
            </a:extLst>
          </p:cNvPr>
          <p:cNvSpPr txBox="1"/>
          <p:nvPr/>
        </p:nvSpPr>
        <p:spPr>
          <a:xfrm>
            <a:off x="8075083" y="4283013"/>
            <a:ext cx="2286000" cy="369332"/>
          </a:xfrm>
          <a:prstGeom prst="rect">
            <a:avLst/>
          </a:prstGeom>
          <a:noFill/>
        </p:spPr>
        <p:txBody>
          <a:bodyPr wrap="square" rtlCol="0">
            <a:spAutoFit/>
          </a:bodyPr>
          <a:lstStyle/>
          <a:p>
            <a:r>
              <a:rPr lang="en-US">
                <a:solidFill>
                  <a:srgbClr val="FF0000"/>
                </a:solidFill>
              </a:rPr>
              <a:t>Chu trình tiềm tan</a:t>
            </a:r>
          </a:p>
        </p:txBody>
      </p:sp>
    </p:spTree>
    <p:extLst>
      <p:ext uri="{BB962C8B-B14F-4D97-AF65-F5344CB8AC3E}">
        <p14:creationId xmlns:p14="http://schemas.microsoft.com/office/powerpoint/2010/main" val="2009213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03" t="3073"/>
          <a:stretch/>
        </p:blipFill>
        <p:spPr bwMode="auto">
          <a:xfrm>
            <a:off x="911424" y="260648"/>
            <a:ext cx="10081120" cy="508856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97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41A951-F5AC-48C3-ACA3-E53CC1AD0A17}"/>
              </a:ext>
            </a:extLst>
          </p:cNvPr>
          <p:cNvGrpSpPr/>
          <p:nvPr/>
        </p:nvGrpSpPr>
        <p:grpSpPr>
          <a:xfrm>
            <a:off x="3810002" y="1143000"/>
            <a:ext cx="8145605" cy="4035105"/>
            <a:chOff x="1524000" y="152400"/>
            <a:chExt cx="9032691" cy="6519863"/>
          </a:xfrm>
        </p:grpSpPr>
        <p:grpSp>
          <p:nvGrpSpPr>
            <p:cNvPr id="3" name="Group 2">
              <a:extLst>
                <a:ext uri="{FF2B5EF4-FFF2-40B4-BE49-F238E27FC236}">
                  <a16:creationId xmlns:a16="http://schemas.microsoft.com/office/drawing/2014/main" id="{08CA96E0-CA6D-40A2-9499-F0AFC3CD3AA8}"/>
                </a:ext>
              </a:extLst>
            </p:cNvPr>
            <p:cNvGrpSpPr>
              <a:grpSpLocks/>
            </p:cNvGrpSpPr>
            <p:nvPr/>
          </p:nvGrpSpPr>
          <p:grpSpPr bwMode="auto">
            <a:xfrm>
              <a:off x="1524000" y="1524000"/>
              <a:ext cx="1277938" cy="3629026"/>
              <a:chOff x="0" y="960"/>
              <a:chExt cx="805" cy="2286"/>
            </a:xfrm>
          </p:grpSpPr>
          <p:pic>
            <p:nvPicPr>
              <p:cNvPr id="33" name="Picture 3">
                <a:extLst>
                  <a:ext uri="{FF2B5EF4-FFF2-40B4-BE49-F238E27FC236}">
                    <a16:creationId xmlns:a16="http://schemas.microsoft.com/office/drawing/2014/main" id="{314C3E24-F4E1-49C8-B59D-F2B5FDAD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
                <a:ext cx="805" cy="14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4">
                <a:extLst>
                  <a:ext uri="{FF2B5EF4-FFF2-40B4-BE49-F238E27FC236}">
                    <a16:creationId xmlns:a16="http://schemas.microsoft.com/office/drawing/2014/main" id="{F018E72E-89F3-49EE-B7EF-0827B9209ECC}"/>
                  </a:ext>
                </a:extLst>
              </p:cNvPr>
              <p:cNvSpPr txBox="1">
                <a:spLocks noChangeArrowheads="1"/>
              </p:cNvSpPr>
              <p:nvPr/>
            </p:nvSpPr>
            <p:spPr bwMode="auto">
              <a:xfrm>
                <a:off x="0" y="2400"/>
                <a:ext cx="768" cy="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Lá thuốc lá </a:t>
                </a:r>
              </a:p>
              <a:p>
                <a:pPr algn="ct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bị bệnh</a:t>
                </a:r>
              </a:p>
            </p:txBody>
          </p:sp>
        </p:grpSp>
        <p:grpSp>
          <p:nvGrpSpPr>
            <p:cNvPr id="4" name="Group 6">
              <a:extLst>
                <a:ext uri="{FF2B5EF4-FFF2-40B4-BE49-F238E27FC236}">
                  <a16:creationId xmlns:a16="http://schemas.microsoft.com/office/drawing/2014/main" id="{D23BBB6F-568A-4484-8DE8-EFA873AD0309}"/>
                </a:ext>
              </a:extLst>
            </p:cNvPr>
            <p:cNvGrpSpPr>
              <a:grpSpLocks/>
            </p:cNvGrpSpPr>
            <p:nvPr/>
          </p:nvGrpSpPr>
          <p:grpSpPr bwMode="auto">
            <a:xfrm>
              <a:off x="2568575" y="2057400"/>
              <a:ext cx="1828800" cy="2986088"/>
              <a:chOff x="658" y="1296"/>
              <a:chExt cx="1152" cy="1881"/>
            </a:xfrm>
          </p:grpSpPr>
          <p:grpSp>
            <p:nvGrpSpPr>
              <p:cNvPr id="29" name="Group 7">
                <a:extLst>
                  <a:ext uri="{FF2B5EF4-FFF2-40B4-BE49-F238E27FC236}">
                    <a16:creationId xmlns:a16="http://schemas.microsoft.com/office/drawing/2014/main" id="{3569FA87-11DB-4FC0-B8BA-735019C7D38E}"/>
                  </a:ext>
                </a:extLst>
              </p:cNvPr>
              <p:cNvGrpSpPr>
                <a:grpSpLocks/>
              </p:cNvGrpSpPr>
              <p:nvPr/>
            </p:nvGrpSpPr>
            <p:grpSpPr bwMode="auto">
              <a:xfrm>
                <a:off x="1008" y="1296"/>
                <a:ext cx="432" cy="768"/>
                <a:chOff x="1872" y="1728"/>
                <a:chExt cx="432" cy="768"/>
              </a:xfrm>
            </p:grpSpPr>
            <p:sp>
              <p:nvSpPr>
                <p:cNvPr id="31" name="AutoShape 8">
                  <a:extLst>
                    <a:ext uri="{FF2B5EF4-FFF2-40B4-BE49-F238E27FC236}">
                      <a16:creationId xmlns:a16="http://schemas.microsoft.com/office/drawing/2014/main" id="{79106B63-B57C-4594-AAB5-FE9C97D026AC}"/>
                    </a:ext>
                  </a:extLst>
                </p:cNvPr>
                <p:cNvSpPr>
                  <a:spLocks noChangeArrowheads="1"/>
                </p:cNvSpPr>
                <p:nvPr/>
              </p:nvSpPr>
              <p:spPr bwMode="auto">
                <a:xfrm>
                  <a:off x="1872" y="1728"/>
                  <a:ext cx="432" cy="768"/>
                </a:xfrm>
                <a:prstGeom prst="flowChartMagneticDisk">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solidFill>
                      <a:schemeClr val="bg1"/>
                    </a:solidFill>
                    <a:latin typeface="Times New Roman" panose="02020603050405020304" pitchFamily="18" charset="0"/>
                    <a:cs typeface="Times New Roman" panose="02020603050405020304" pitchFamily="18" charset="0"/>
                  </a:endParaRPr>
                </a:p>
              </p:txBody>
            </p:sp>
            <p:sp>
              <p:nvSpPr>
                <p:cNvPr id="32" name="AutoShape 9">
                  <a:extLst>
                    <a:ext uri="{FF2B5EF4-FFF2-40B4-BE49-F238E27FC236}">
                      <a16:creationId xmlns:a16="http://schemas.microsoft.com/office/drawing/2014/main" id="{4A4CA2B2-C24C-4973-8386-AC5AF42750DB}"/>
                    </a:ext>
                  </a:extLst>
                </p:cNvPr>
                <p:cNvSpPr>
                  <a:spLocks noChangeArrowheads="1"/>
                </p:cNvSpPr>
                <p:nvPr/>
              </p:nvSpPr>
              <p:spPr bwMode="auto">
                <a:xfrm>
                  <a:off x="1881" y="2055"/>
                  <a:ext cx="423" cy="402"/>
                </a:xfrm>
                <a:prstGeom prst="flowChartMagneticDisk">
                  <a:avLst/>
                </a:prstGeom>
                <a:solidFill>
                  <a:srgbClr val="FEBDA0"/>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solidFill>
                      <a:schemeClr val="bg1"/>
                    </a:solidFill>
                    <a:latin typeface="Times New Roman" panose="02020603050405020304" pitchFamily="18" charset="0"/>
                    <a:cs typeface="Times New Roman" panose="02020603050405020304" pitchFamily="18" charset="0"/>
                  </a:endParaRPr>
                </a:p>
              </p:txBody>
            </p:sp>
          </p:grpSp>
          <p:sp>
            <p:nvSpPr>
              <p:cNvPr id="30" name="Text Box 10">
                <a:extLst>
                  <a:ext uri="{FF2B5EF4-FFF2-40B4-BE49-F238E27FC236}">
                    <a16:creationId xmlns:a16="http://schemas.microsoft.com/office/drawing/2014/main" id="{DD849B31-5AFC-4A9B-81D7-B5E1CCBEE790}"/>
                  </a:ext>
                </a:extLst>
              </p:cNvPr>
              <p:cNvSpPr txBox="1">
                <a:spLocks noChangeArrowheads="1"/>
              </p:cNvSpPr>
              <p:nvPr/>
            </p:nvSpPr>
            <p:spPr bwMode="auto">
              <a:xfrm>
                <a:off x="658" y="2331"/>
                <a:ext cx="1152" cy="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Dịch nghiền lọc qua màng lọc vi khuẩn</a:t>
                </a:r>
              </a:p>
            </p:txBody>
          </p:sp>
        </p:grpSp>
        <p:sp>
          <p:nvSpPr>
            <p:cNvPr id="5" name="Text Box 11">
              <a:extLst>
                <a:ext uri="{FF2B5EF4-FFF2-40B4-BE49-F238E27FC236}">
                  <a16:creationId xmlns:a16="http://schemas.microsoft.com/office/drawing/2014/main" id="{45E87EA3-629C-4092-9520-BD3143677CAD}"/>
                </a:ext>
              </a:extLst>
            </p:cNvPr>
            <p:cNvSpPr txBox="1">
              <a:spLocks noChangeArrowheads="1"/>
            </p:cNvSpPr>
            <p:nvPr/>
          </p:nvSpPr>
          <p:spPr bwMode="auto">
            <a:xfrm>
              <a:off x="5943601" y="152400"/>
              <a:ext cx="1371598" cy="134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Không phát hiện mầm bệnh</a:t>
              </a:r>
            </a:p>
          </p:txBody>
        </p:sp>
        <p:grpSp>
          <p:nvGrpSpPr>
            <p:cNvPr id="6" name="Group 12">
              <a:extLst>
                <a:ext uri="{FF2B5EF4-FFF2-40B4-BE49-F238E27FC236}">
                  <a16:creationId xmlns:a16="http://schemas.microsoft.com/office/drawing/2014/main" id="{F7B21C05-9044-4BDE-B877-F6A561B44671}"/>
                </a:ext>
              </a:extLst>
            </p:cNvPr>
            <p:cNvGrpSpPr>
              <a:grpSpLocks/>
            </p:cNvGrpSpPr>
            <p:nvPr/>
          </p:nvGrpSpPr>
          <p:grpSpPr bwMode="auto">
            <a:xfrm>
              <a:off x="5354643" y="5376863"/>
              <a:ext cx="1779590" cy="1295400"/>
              <a:chOff x="2413" y="3387"/>
              <a:chExt cx="1121" cy="816"/>
            </a:xfrm>
          </p:grpSpPr>
          <p:sp>
            <p:nvSpPr>
              <p:cNvPr id="27" name="Text Box 13">
                <a:extLst>
                  <a:ext uri="{FF2B5EF4-FFF2-40B4-BE49-F238E27FC236}">
                    <a16:creationId xmlns:a16="http://schemas.microsoft.com/office/drawing/2014/main" id="{06EFC20C-BA38-4C46-A82D-691A404BDAEB}"/>
                  </a:ext>
                </a:extLst>
              </p:cNvPr>
              <p:cNvSpPr txBox="1">
                <a:spLocks noChangeArrowheads="1"/>
              </p:cNvSpPr>
              <p:nvPr/>
            </p:nvSpPr>
            <p:spPr bwMode="auto">
              <a:xfrm>
                <a:off x="2967" y="3403"/>
                <a:ext cx="567"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Cây bị </a:t>
                </a:r>
              </a:p>
              <a:p>
                <a:pPr eaLnBrk="1" hangingPunct="1">
                  <a:lnSpc>
                    <a:spcPct val="100000"/>
                  </a:lnSpc>
                  <a:spcBef>
                    <a:spcPct val="0"/>
                  </a:spcBef>
                  <a:buFontTx/>
                  <a:buNone/>
                </a:pPr>
                <a:r>
                  <a:rPr lang="en-US" altLang="en-US" sz="1600" b="1">
                    <a:solidFill>
                      <a:schemeClr val="bg1"/>
                    </a:solidFill>
                    <a:latin typeface="Times New Roman" panose="02020603050405020304" pitchFamily="18" charset="0"/>
                    <a:cs typeface="Times New Roman" panose="02020603050405020304" pitchFamily="18" charset="0"/>
                  </a:rPr>
                  <a:t>bệnh</a:t>
                </a:r>
              </a:p>
            </p:txBody>
          </p:sp>
          <p:pic>
            <p:nvPicPr>
              <p:cNvPr id="28" name="Picture 14">
                <a:extLst>
                  <a:ext uri="{FF2B5EF4-FFF2-40B4-BE49-F238E27FC236}">
                    <a16:creationId xmlns:a16="http://schemas.microsoft.com/office/drawing/2014/main" id="{4C9C9B7C-5251-44A8-A9E0-F8FF756ECF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 y="3387"/>
                <a:ext cx="52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AF0FF928-1A3D-46B0-9FC0-2B7A6FC45042}"/>
                </a:ext>
              </a:extLst>
            </p:cNvPr>
            <p:cNvGrpSpPr>
              <a:grpSpLocks/>
            </p:cNvGrpSpPr>
            <p:nvPr/>
          </p:nvGrpSpPr>
          <p:grpSpPr bwMode="auto">
            <a:xfrm>
              <a:off x="3886200" y="2397131"/>
              <a:ext cx="2770188" cy="944564"/>
              <a:chOff x="1488" y="1510"/>
              <a:chExt cx="1745" cy="595"/>
            </a:xfrm>
          </p:grpSpPr>
          <p:sp>
            <p:nvSpPr>
              <p:cNvPr id="25" name="Line 17">
                <a:extLst>
                  <a:ext uri="{FF2B5EF4-FFF2-40B4-BE49-F238E27FC236}">
                    <a16:creationId xmlns:a16="http://schemas.microsoft.com/office/drawing/2014/main" id="{6A51448F-F389-48EB-9519-17BF3309D2A4}"/>
                  </a:ext>
                </a:extLst>
              </p:cNvPr>
              <p:cNvSpPr>
                <a:spLocks noChangeShapeType="1"/>
              </p:cNvSpPr>
              <p:nvPr/>
            </p:nvSpPr>
            <p:spPr bwMode="auto">
              <a:xfrm>
                <a:off x="1488" y="1824"/>
                <a:ext cx="168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26" name="Text Box 18">
                <a:extLst>
                  <a:ext uri="{FF2B5EF4-FFF2-40B4-BE49-F238E27FC236}">
                    <a16:creationId xmlns:a16="http://schemas.microsoft.com/office/drawing/2014/main" id="{25FD33AF-D7C3-40D2-8C41-A273156072F6}"/>
                  </a:ext>
                </a:extLst>
              </p:cNvPr>
              <p:cNvSpPr txBox="1">
                <a:spLocks noChangeArrowheads="1"/>
              </p:cNvSpPr>
              <p:nvPr/>
            </p:nvSpPr>
            <p:spPr bwMode="auto">
              <a:xfrm>
                <a:off x="1615" y="1510"/>
                <a:ext cx="1618"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600">
                    <a:solidFill>
                      <a:schemeClr val="bg1"/>
                    </a:solidFill>
                    <a:latin typeface="Times New Roman" panose="02020603050405020304" pitchFamily="18" charset="0"/>
                    <a:cs typeface="Times New Roman" panose="02020603050405020304" pitchFamily="18" charset="0"/>
                  </a:rPr>
                  <a:t>Nuôi trong môi trường dinh dưỡng</a:t>
                </a:r>
              </a:p>
            </p:txBody>
          </p:sp>
        </p:grpSp>
        <p:grpSp>
          <p:nvGrpSpPr>
            <p:cNvPr id="8" name="Group 19">
              <a:extLst>
                <a:ext uri="{FF2B5EF4-FFF2-40B4-BE49-F238E27FC236}">
                  <a16:creationId xmlns:a16="http://schemas.microsoft.com/office/drawing/2014/main" id="{552A8D16-D7C7-452B-BC09-B7DCB559A3EE}"/>
                </a:ext>
              </a:extLst>
            </p:cNvPr>
            <p:cNvGrpSpPr>
              <a:grpSpLocks/>
            </p:cNvGrpSpPr>
            <p:nvPr/>
          </p:nvGrpSpPr>
          <p:grpSpPr bwMode="auto">
            <a:xfrm>
              <a:off x="6629400" y="2132015"/>
              <a:ext cx="1676400" cy="1739901"/>
              <a:chOff x="2928" y="1343"/>
              <a:chExt cx="1056" cy="1096"/>
            </a:xfrm>
          </p:grpSpPr>
          <p:grpSp>
            <p:nvGrpSpPr>
              <p:cNvPr id="21" name="Group 20">
                <a:extLst>
                  <a:ext uri="{FF2B5EF4-FFF2-40B4-BE49-F238E27FC236}">
                    <a16:creationId xmlns:a16="http://schemas.microsoft.com/office/drawing/2014/main" id="{DAAC3B90-FB8D-45E7-8F20-7EE684796E32}"/>
                  </a:ext>
                </a:extLst>
              </p:cNvPr>
              <p:cNvGrpSpPr>
                <a:grpSpLocks/>
              </p:cNvGrpSpPr>
              <p:nvPr/>
            </p:nvGrpSpPr>
            <p:grpSpPr bwMode="auto">
              <a:xfrm>
                <a:off x="2928" y="1392"/>
                <a:ext cx="384" cy="816"/>
                <a:chOff x="4464" y="1680"/>
                <a:chExt cx="384" cy="816"/>
              </a:xfrm>
            </p:grpSpPr>
            <p:sp>
              <p:nvSpPr>
                <p:cNvPr id="23" name="AutoShape 21">
                  <a:extLst>
                    <a:ext uri="{FF2B5EF4-FFF2-40B4-BE49-F238E27FC236}">
                      <a16:creationId xmlns:a16="http://schemas.microsoft.com/office/drawing/2014/main" id="{B12004BB-554A-4C2E-98A6-190758C02CD5}"/>
                    </a:ext>
                  </a:extLst>
                </p:cNvPr>
                <p:cNvSpPr>
                  <a:spLocks noChangeArrowheads="1"/>
                </p:cNvSpPr>
                <p:nvPr/>
              </p:nvSpPr>
              <p:spPr bwMode="auto">
                <a:xfrm>
                  <a:off x="4464" y="1680"/>
                  <a:ext cx="384" cy="816"/>
                </a:xfrm>
                <a:prstGeom prst="flowChartMagneticDisk">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solidFill>
                      <a:schemeClr val="bg1"/>
                    </a:solidFill>
                    <a:latin typeface="Times New Roman" panose="02020603050405020304" pitchFamily="18" charset="0"/>
                    <a:cs typeface="Times New Roman" panose="02020603050405020304" pitchFamily="18" charset="0"/>
                  </a:endParaRPr>
                </a:p>
              </p:txBody>
            </p:sp>
            <p:sp>
              <p:nvSpPr>
                <p:cNvPr id="24" name="Oval 22">
                  <a:extLst>
                    <a:ext uri="{FF2B5EF4-FFF2-40B4-BE49-F238E27FC236}">
                      <a16:creationId xmlns:a16="http://schemas.microsoft.com/office/drawing/2014/main" id="{E6E46060-9086-4291-B130-6BD27531D0B2}"/>
                    </a:ext>
                  </a:extLst>
                </p:cNvPr>
                <p:cNvSpPr>
                  <a:spLocks noChangeArrowheads="1"/>
                </p:cNvSpPr>
                <p:nvPr/>
              </p:nvSpPr>
              <p:spPr bwMode="auto">
                <a:xfrm>
                  <a:off x="4464" y="2016"/>
                  <a:ext cx="384" cy="240"/>
                </a:xfrm>
                <a:prstGeom prst="ellipse">
                  <a:avLst/>
                </a:prstGeom>
                <a:solidFill>
                  <a:schemeClr val="bg1"/>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solidFill>
                      <a:schemeClr val="bg1"/>
                    </a:solidFill>
                    <a:latin typeface="Times New Roman" panose="02020603050405020304" pitchFamily="18" charset="0"/>
                    <a:cs typeface="Times New Roman" panose="02020603050405020304" pitchFamily="18" charset="0"/>
                  </a:endParaRPr>
                </a:p>
              </p:txBody>
            </p:sp>
          </p:grpSp>
          <p:sp>
            <p:nvSpPr>
              <p:cNvPr id="22" name="Text Box 23">
                <a:extLst>
                  <a:ext uri="{FF2B5EF4-FFF2-40B4-BE49-F238E27FC236}">
                    <a16:creationId xmlns:a16="http://schemas.microsoft.com/office/drawing/2014/main" id="{35259E03-E3C4-41A8-B8E7-97800DAAF772}"/>
                  </a:ext>
                </a:extLst>
              </p:cNvPr>
              <p:cNvSpPr txBox="1">
                <a:spLocks noChangeArrowheads="1"/>
              </p:cNvSpPr>
              <p:nvPr/>
            </p:nvSpPr>
            <p:spPr bwMode="auto">
              <a:xfrm>
                <a:off x="3312" y="1343"/>
                <a:ext cx="672"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solidFill>
                      <a:schemeClr val="bg1"/>
                    </a:solidFill>
                    <a:latin typeface="Times New Roman" panose="02020603050405020304" pitchFamily="18" charset="0"/>
                    <a:cs typeface="Times New Roman" panose="02020603050405020304" pitchFamily="18" charset="0"/>
                  </a:rPr>
                  <a:t>Không thấy khuẩn lạc</a:t>
                </a:r>
              </a:p>
            </p:txBody>
          </p:sp>
        </p:grpSp>
        <p:grpSp>
          <p:nvGrpSpPr>
            <p:cNvPr id="9" name="Group 24">
              <a:extLst>
                <a:ext uri="{FF2B5EF4-FFF2-40B4-BE49-F238E27FC236}">
                  <a16:creationId xmlns:a16="http://schemas.microsoft.com/office/drawing/2014/main" id="{84188F86-2A14-4204-8411-02A401CFADC7}"/>
                </a:ext>
              </a:extLst>
            </p:cNvPr>
            <p:cNvGrpSpPr>
              <a:grpSpLocks/>
            </p:cNvGrpSpPr>
            <p:nvPr/>
          </p:nvGrpSpPr>
          <p:grpSpPr bwMode="auto">
            <a:xfrm>
              <a:off x="3540126" y="1066800"/>
              <a:ext cx="2667000" cy="1524000"/>
              <a:chOff x="1270" y="672"/>
              <a:chExt cx="1680" cy="960"/>
            </a:xfrm>
          </p:grpSpPr>
          <p:sp>
            <p:nvSpPr>
              <p:cNvPr id="19" name="Line 25">
                <a:extLst>
                  <a:ext uri="{FF2B5EF4-FFF2-40B4-BE49-F238E27FC236}">
                    <a16:creationId xmlns:a16="http://schemas.microsoft.com/office/drawing/2014/main" id="{2258C91C-4E40-4EAD-9D5D-5C8B10415893}"/>
                  </a:ext>
                </a:extLst>
              </p:cNvPr>
              <p:cNvSpPr>
                <a:spLocks noChangeShapeType="1"/>
              </p:cNvSpPr>
              <p:nvPr/>
            </p:nvSpPr>
            <p:spPr bwMode="auto">
              <a:xfrm flipV="1">
                <a:off x="1488" y="672"/>
                <a:ext cx="1248"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20" name="Text Box 26">
                <a:extLst>
                  <a:ext uri="{FF2B5EF4-FFF2-40B4-BE49-F238E27FC236}">
                    <a16:creationId xmlns:a16="http://schemas.microsoft.com/office/drawing/2014/main" id="{C973BFAC-F722-4F2E-BE82-3ABA7661C30E}"/>
                  </a:ext>
                </a:extLst>
              </p:cNvPr>
              <p:cNvSpPr txBox="1">
                <a:spLocks noChangeArrowheads="1"/>
              </p:cNvSpPr>
              <p:nvPr/>
            </p:nvSpPr>
            <p:spPr bwMode="auto">
              <a:xfrm rot="19825954">
                <a:off x="1270" y="808"/>
                <a:ext cx="168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600">
                    <a:solidFill>
                      <a:schemeClr val="bg1"/>
                    </a:solidFill>
                    <a:latin typeface="Times New Roman" panose="02020603050405020304" pitchFamily="18" charset="0"/>
                    <a:cs typeface="Times New Roman" panose="02020603050405020304" pitchFamily="18" charset="0"/>
                  </a:rPr>
                  <a:t>Quan sát dưới kính hiển vi quang học</a:t>
                </a:r>
              </a:p>
            </p:txBody>
          </p:sp>
        </p:grpSp>
        <p:grpSp>
          <p:nvGrpSpPr>
            <p:cNvPr id="10" name="Group 27">
              <a:extLst>
                <a:ext uri="{FF2B5EF4-FFF2-40B4-BE49-F238E27FC236}">
                  <a16:creationId xmlns:a16="http://schemas.microsoft.com/office/drawing/2014/main" id="{E52DBECB-AF10-4AFF-B929-E45DA274FF00}"/>
                </a:ext>
              </a:extLst>
            </p:cNvPr>
            <p:cNvGrpSpPr>
              <a:grpSpLocks/>
            </p:cNvGrpSpPr>
            <p:nvPr/>
          </p:nvGrpSpPr>
          <p:grpSpPr bwMode="auto">
            <a:xfrm>
              <a:off x="3810001" y="2900363"/>
              <a:ext cx="1524000" cy="3090863"/>
              <a:chOff x="1440" y="1827"/>
              <a:chExt cx="960" cy="1947"/>
            </a:xfrm>
          </p:grpSpPr>
          <p:sp>
            <p:nvSpPr>
              <p:cNvPr id="17" name="Line 28">
                <a:extLst>
                  <a:ext uri="{FF2B5EF4-FFF2-40B4-BE49-F238E27FC236}">
                    <a16:creationId xmlns:a16="http://schemas.microsoft.com/office/drawing/2014/main" id="{42F3C088-BD1F-49C4-890B-C9B619BD60A9}"/>
                  </a:ext>
                </a:extLst>
              </p:cNvPr>
              <p:cNvSpPr>
                <a:spLocks noChangeShapeType="1"/>
              </p:cNvSpPr>
              <p:nvPr/>
            </p:nvSpPr>
            <p:spPr bwMode="auto">
              <a:xfrm>
                <a:off x="1440" y="1872"/>
                <a:ext cx="960" cy="1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18" name="Text Box 29">
                <a:extLst>
                  <a:ext uri="{FF2B5EF4-FFF2-40B4-BE49-F238E27FC236}">
                    <a16:creationId xmlns:a16="http://schemas.microsoft.com/office/drawing/2014/main" id="{D2BE4B09-879D-4C3C-92DA-1A982866DB14}"/>
                  </a:ext>
                </a:extLst>
              </p:cNvPr>
              <p:cNvSpPr txBox="1">
                <a:spLocks noChangeArrowheads="1"/>
              </p:cNvSpPr>
              <p:nvPr/>
            </p:nvSpPr>
            <p:spPr bwMode="auto">
              <a:xfrm rot="2763672">
                <a:off x="1072" y="2597"/>
                <a:ext cx="194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600">
                    <a:solidFill>
                      <a:schemeClr val="bg1"/>
                    </a:solidFill>
                    <a:latin typeface="Times New Roman" panose="02020603050405020304" pitchFamily="18" charset="0"/>
                    <a:cs typeface="Times New Roman" panose="02020603050405020304" pitchFamily="18" charset="0"/>
                  </a:rPr>
                  <a:t>Nhiễm vào lá thuốc lá lành</a:t>
                </a:r>
              </a:p>
            </p:txBody>
          </p:sp>
        </p:grpSp>
        <p:sp>
          <p:nvSpPr>
            <p:cNvPr id="11" name="Line 30">
              <a:extLst>
                <a:ext uri="{FF2B5EF4-FFF2-40B4-BE49-F238E27FC236}">
                  <a16:creationId xmlns:a16="http://schemas.microsoft.com/office/drawing/2014/main" id="{E58EAE1F-58A1-44DB-91DF-B8C3C215A72A}"/>
                </a:ext>
              </a:extLst>
            </p:cNvPr>
            <p:cNvSpPr>
              <a:spLocks noChangeShapeType="1"/>
            </p:cNvSpPr>
            <p:nvPr/>
          </p:nvSpPr>
          <p:spPr bwMode="auto">
            <a:xfrm>
              <a:off x="7086600" y="6096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12" name="Line 31">
              <a:extLst>
                <a:ext uri="{FF2B5EF4-FFF2-40B4-BE49-F238E27FC236}">
                  <a16:creationId xmlns:a16="http://schemas.microsoft.com/office/drawing/2014/main" id="{34DE640E-F8A8-48A0-9D36-65AD2EAA51B2}"/>
                </a:ext>
              </a:extLst>
            </p:cNvPr>
            <p:cNvSpPr>
              <a:spLocks noChangeShapeType="1"/>
            </p:cNvSpPr>
            <p:nvPr/>
          </p:nvSpPr>
          <p:spPr bwMode="auto">
            <a:xfrm>
              <a:off x="8001000" y="27432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13" name="Line 32">
              <a:extLst>
                <a:ext uri="{FF2B5EF4-FFF2-40B4-BE49-F238E27FC236}">
                  <a16:creationId xmlns:a16="http://schemas.microsoft.com/office/drawing/2014/main" id="{C7743817-E1A5-4822-B151-C11F31AD99B6}"/>
                </a:ext>
              </a:extLst>
            </p:cNvPr>
            <p:cNvSpPr>
              <a:spLocks noChangeShapeType="1"/>
            </p:cNvSpPr>
            <p:nvPr/>
          </p:nvSpPr>
          <p:spPr bwMode="auto">
            <a:xfrm>
              <a:off x="6934200" y="59436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latin typeface="Times New Roman" panose="02020603050405020304" pitchFamily="18" charset="0"/>
                <a:cs typeface="Times New Roman" panose="02020603050405020304" pitchFamily="18" charset="0"/>
              </a:endParaRPr>
            </a:p>
          </p:txBody>
        </p:sp>
        <p:sp>
          <p:nvSpPr>
            <p:cNvPr id="14" name="Text Box 33">
              <a:extLst>
                <a:ext uri="{FF2B5EF4-FFF2-40B4-BE49-F238E27FC236}">
                  <a16:creationId xmlns:a16="http://schemas.microsoft.com/office/drawing/2014/main" id="{13665E22-B012-4266-A94B-8FEF1C0805AC}"/>
                </a:ext>
              </a:extLst>
            </p:cNvPr>
            <p:cNvSpPr txBox="1">
              <a:spLocks noChangeArrowheads="1"/>
            </p:cNvSpPr>
            <p:nvPr/>
          </p:nvSpPr>
          <p:spPr bwMode="auto">
            <a:xfrm>
              <a:off x="7772399" y="303702"/>
              <a:ext cx="2784292" cy="5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solidFill>
                    <a:schemeClr val="bg1"/>
                  </a:solidFill>
                  <a:latin typeface="Times New Roman" panose="02020603050405020304" pitchFamily="18" charset="0"/>
                  <a:cs typeface="Times New Roman" panose="02020603050405020304" pitchFamily="18" charset="0"/>
                </a:rPr>
                <a:t>Kích thước..................... </a:t>
              </a:r>
            </a:p>
          </p:txBody>
        </p:sp>
        <p:sp>
          <p:nvSpPr>
            <p:cNvPr id="15" name="Text Box 34">
              <a:extLst>
                <a:ext uri="{FF2B5EF4-FFF2-40B4-BE49-F238E27FC236}">
                  <a16:creationId xmlns:a16="http://schemas.microsoft.com/office/drawing/2014/main" id="{E70C6382-68E7-4507-BE7B-DFCB53331BDB}"/>
                </a:ext>
              </a:extLst>
            </p:cNvPr>
            <p:cNvSpPr txBox="1">
              <a:spLocks noChangeArrowheads="1"/>
            </p:cNvSpPr>
            <p:nvPr/>
          </p:nvSpPr>
          <p:spPr bwMode="auto">
            <a:xfrm>
              <a:off x="8651691" y="2276481"/>
              <a:ext cx="1905000" cy="5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solidFill>
                    <a:schemeClr val="bg1"/>
                  </a:solidFill>
                  <a:latin typeface="Times New Roman" panose="02020603050405020304" pitchFamily="18" charset="0"/>
                  <a:cs typeface="Times New Roman" panose="02020603050405020304" pitchFamily="18" charset="0"/>
                </a:rPr>
                <a:t>..........................</a:t>
              </a:r>
            </a:p>
          </p:txBody>
        </p:sp>
        <p:sp>
          <p:nvSpPr>
            <p:cNvPr id="16" name="Text Box 35">
              <a:extLst>
                <a:ext uri="{FF2B5EF4-FFF2-40B4-BE49-F238E27FC236}">
                  <a16:creationId xmlns:a16="http://schemas.microsoft.com/office/drawing/2014/main" id="{2A0315E0-E575-4A3F-B2F2-B226A56BF9B9}"/>
                </a:ext>
              </a:extLst>
            </p:cNvPr>
            <p:cNvSpPr txBox="1">
              <a:spLocks noChangeArrowheads="1"/>
            </p:cNvSpPr>
            <p:nvPr/>
          </p:nvSpPr>
          <p:spPr bwMode="auto">
            <a:xfrm>
              <a:off x="7869144" y="5618018"/>
              <a:ext cx="2590799" cy="5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solidFill>
                    <a:schemeClr val="bg1"/>
                  </a:solidFill>
                  <a:latin typeface="Times New Roman" panose="02020603050405020304" pitchFamily="18" charset="0"/>
                  <a:cs typeface="Times New Roman" panose="02020603050405020304" pitchFamily="18" charset="0"/>
                </a:rPr>
                <a:t>Lối sống ......................</a:t>
              </a:r>
            </a:p>
          </p:txBody>
        </p:sp>
      </p:grpSp>
      <p:sp>
        <p:nvSpPr>
          <p:cNvPr id="35" name="TextBox 34">
            <a:extLst>
              <a:ext uri="{FF2B5EF4-FFF2-40B4-BE49-F238E27FC236}">
                <a16:creationId xmlns:a16="http://schemas.microsoft.com/office/drawing/2014/main" id="{D2A9162E-649A-4039-A3BE-26200A1F00B2}"/>
              </a:ext>
            </a:extLst>
          </p:cNvPr>
          <p:cNvSpPr txBox="1"/>
          <p:nvPr/>
        </p:nvSpPr>
        <p:spPr>
          <a:xfrm>
            <a:off x="555850" y="170390"/>
            <a:ext cx="6288068" cy="461665"/>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I. Khái niệm virus </a:t>
            </a:r>
          </a:p>
        </p:txBody>
      </p:sp>
      <p:sp>
        <p:nvSpPr>
          <p:cNvPr id="36" name="TextBox 35">
            <a:extLst>
              <a:ext uri="{FF2B5EF4-FFF2-40B4-BE49-F238E27FC236}">
                <a16:creationId xmlns:a16="http://schemas.microsoft.com/office/drawing/2014/main" id="{5675D87A-F022-4FA0-BC80-79004FD636DE}"/>
              </a:ext>
            </a:extLst>
          </p:cNvPr>
          <p:cNvSpPr txBox="1"/>
          <p:nvPr/>
        </p:nvSpPr>
        <p:spPr>
          <a:xfrm>
            <a:off x="342169" y="1304441"/>
            <a:ext cx="1994464" cy="2308324"/>
          </a:xfrm>
          <a:prstGeom prst="rect">
            <a:avLst/>
          </a:prstGeom>
          <a:noFill/>
        </p:spPr>
        <p:txBody>
          <a:bodyPr wrap="square" rtlCol="0">
            <a:spAutoFit/>
          </a:bodyPr>
          <a:lstStyle/>
          <a:p>
            <a:r>
              <a:rPr lang="en-US" sz="2400" i="1">
                <a:solidFill>
                  <a:schemeClr val="bg1"/>
                </a:solidFill>
                <a:latin typeface="Times New Roman" panose="02020603050405020304" pitchFamily="18" charset="0"/>
                <a:cs typeface="Times New Roman" panose="02020603050405020304" pitchFamily="18" charset="0"/>
              </a:rPr>
              <a:t>? Nghiên cứu thí nghiệm. Nêu nhận xét đặc điểm của mầm bệnh vào chỗ trống</a:t>
            </a:r>
          </a:p>
        </p:txBody>
      </p:sp>
      <p:sp>
        <p:nvSpPr>
          <p:cNvPr id="37" name="Text Box 33">
            <a:extLst>
              <a:ext uri="{FF2B5EF4-FFF2-40B4-BE49-F238E27FC236}">
                <a16:creationId xmlns:a16="http://schemas.microsoft.com/office/drawing/2014/main" id="{252E29CB-DA18-4611-99C0-E3762EA1D09E}"/>
              </a:ext>
            </a:extLst>
          </p:cNvPr>
          <p:cNvSpPr txBox="1">
            <a:spLocks noChangeArrowheads="1"/>
          </p:cNvSpPr>
          <p:nvPr/>
        </p:nvSpPr>
        <p:spPr bwMode="auto">
          <a:xfrm>
            <a:off x="10478200" y="1167395"/>
            <a:ext cx="12368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FFC000"/>
                </a:solidFill>
                <a:latin typeface="Times New Roman" panose="02020603050405020304" pitchFamily="18" charset="0"/>
              </a:rPr>
              <a:t>siêu nhỏ</a:t>
            </a:r>
          </a:p>
        </p:txBody>
      </p:sp>
      <p:sp>
        <p:nvSpPr>
          <p:cNvPr id="38" name="Text Box 34">
            <a:extLst>
              <a:ext uri="{FF2B5EF4-FFF2-40B4-BE49-F238E27FC236}">
                <a16:creationId xmlns:a16="http://schemas.microsoft.com/office/drawing/2014/main" id="{70CFC563-CFA5-4FD0-86C5-82A92DFBEEDB}"/>
              </a:ext>
            </a:extLst>
          </p:cNvPr>
          <p:cNvSpPr txBox="1">
            <a:spLocks noChangeArrowheads="1"/>
          </p:cNvSpPr>
          <p:nvPr/>
        </p:nvSpPr>
        <p:spPr bwMode="auto">
          <a:xfrm>
            <a:off x="9784517" y="2307853"/>
            <a:ext cx="2624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en-US" altLang="en-US" sz="1800" b="1">
                <a:solidFill>
                  <a:srgbClr val="FFC000"/>
                </a:solidFill>
                <a:latin typeface="Times New Roman" panose="02020603050405020304" pitchFamily="18" charset="0"/>
              </a:rPr>
              <a:t>Không thể sống độc lập</a:t>
            </a:r>
            <a:r>
              <a:rPr lang="en-US" altLang="en-US" sz="1800" b="1">
                <a:solidFill>
                  <a:srgbClr val="FFC000"/>
                </a:solidFill>
                <a:latin typeface="Times New Roman" panose="02020603050405020304" pitchFamily="18" charset="0"/>
                <a:cs typeface="Times New Roman" panose="02020603050405020304" pitchFamily="18" charset="0"/>
              </a:rPr>
              <a:t>.</a:t>
            </a:r>
          </a:p>
        </p:txBody>
      </p:sp>
      <p:sp>
        <p:nvSpPr>
          <p:cNvPr id="39" name="Text Box 35">
            <a:extLst>
              <a:ext uri="{FF2B5EF4-FFF2-40B4-BE49-F238E27FC236}">
                <a16:creationId xmlns:a16="http://schemas.microsoft.com/office/drawing/2014/main" id="{081F2F68-8EC1-4F6C-A370-B722ED16A169}"/>
              </a:ext>
            </a:extLst>
          </p:cNvPr>
          <p:cNvSpPr txBox="1">
            <a:spLocks noChangeArrowheads="1"/>
          </p:cNvSpPr>
          <p:nvPr/>
        </p:nvSpPr>
        <p:spPr bwMode="auto">
          <a:xfrm>
            <a:off x="10237694" y="4409082"/>
            <a:ext cx="2255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en-US" altLang="en-US" sz="2000" b="1">
                <a:solidFill>
                  <a:srgbClr val="FFC000"/>
                </a:solidFill>
                <a:latin typeface="Times New Roman" panose="02020603050405020304" pitchFamily="18" charset="0"/>
                <a:cs typeface="Times New Roman" panose="02020603050405020304" pitchFamily="18" charset="0"/>
              </a:rPr>
              <a:t> </a:t>
            </a:r>
            <a:r>
              <a:rPr lang="en-US" altLang="en-US" sz="2000" b="1">
                <a:solidFill>
                  <a:srgbClr val="FFC000"/>
                </a:solidFill>
                <a:latin typeface="Times New Roman" panose="02020603050405020304" pitchFamily="18" charset="0"/>
              </a:rPr>
              <a:t>kí sinh bắt buộc</a:t>
            </a:r>
          </a:p>
        </p:txBody>
      </p:sp>
    </p:spTree>
    <p:extLst>
      <p:ext uri="{BB962C8B-B14F-4D97-AF65-F5344CB8AC3E}">
        <p14:creationId xmlns:p14="http://schemas.microsoft.com/office/powerpoint/2010/main" val="1987837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6E618F-ABA0-41DE-AEE7-DF44BBEE6F99}"/>
              </a:ext>
            </a:extLst>
          </p:cNvPr>
          <p:cNvGraphicFramePr>
            <a:graphicFrameLocks noGrp="1"/>
          </p:cNvGraphicFramePr>
          <p:nvPr>
            <p:extLst>
              <p:ext uri="{D42A27DB-BD31-4B8C-83A1-F6EECF244321}">
                <p14:modId xmlns:p14="http://schemas.microsoft.com/office/powerpoint/2010/main" val="2353689719"/>
              </p:ext>
            </p:extLst>
          </p:nvPr>
        </p:nvGraphicFramePr>
        <p:xfrm>
          <a:off x="788504" y="1447801"/>
          <a:ext cx="10946296" cy="2607444"/>
        </p:xfrm>
        <a:graphic>
          <a:graphicData uri="http://schemas.openxmlformats.org/drawingml/2006/table">
            <a:tbl>
              <a:tblPr firstRow="1" firstCol="1" bandRow="1">
                <a:tableStyleId>{5940675A-B579-460E-94D1-54222C63F5DA}</a:tableStyleId>
              </a:tblPr>
              <a:tblGrid>
                <a:gridCol w="2463131">
                  <a:extLst>
                    <a:ext uri="{9D8B030D-6E8A-4147-A177-3AD203B41FA5}">
                      <a16:colId xmlns:a16="http://schemas.microsoft.com/office/drawing/2014/main" val="2398550074"/>
                    </a:ext>
                  </a:extLst>
                </a:gridCol>
                <a:gridCol w="4718906">
                  <a:extLst>
                    <a:ext uri="{9D8B030D-6E8A-4147-A177-3AD203B41FA5}">
                      <a16:colId xmlns:a16="http://schemas.microsoft.com/office/drawing/2014/main" val="4066192357"/>
                    </a:ext>
                  </a:extLst>
                </a:gridCol>
                <a:gridCol w="3764259">
                  <a:extLst>
                    <a:ext uri="{9D8B030D-6E8A-4147-A177-3AD203B41FA5}">
                      <a16:colId xmlns:a16="http://schemas.microsoft.com/office/drawing/2014/main" val="4030534505"/>
                    </a:ext>
                  </a:extLst>
                </a:gridCol>
              </a:tblGrid>
              <a:tr h="423661">
                <a:tc>
                  <a:txBody>
                    <a:bodyPr/>
                    <a:lstStyle/>
                    <a:p>
                      <a:pPr algn="ctr">
                        <a:lnSpc>
                          <a:spcPct val="115000"/>
                        </a:lnSpc>
                        <a:spcAft>
                          <a:spcPts val="0"/>
                        </a:spcAft>
                      </a:pPr>
                      <a:r>
                        <a:rPr lang="en-US" sz="2400" b="1">
                          <a:solidFill>
                            <a:schemeClr val="bg1"/>
                          </a:solidFill>
                          <a:effectLst/>
                          <a:latin typeface="Times New Roman" panose="02020603050405020304" pitchFamily="18" charset="0"/>
                          <a:cs typeface="Times New Roman" panose="02020603050405020304" pitchFamily="18" charset="0"/>
                        </a:rPr>
                        <a:t>Điểm so sánh</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pPr algn="ctr">
                        <a:lnSpc>
                          <a:spcPct val="115000"/>
                        </a:lnSpc>
                        <a:spcAft>
                          <a:spcPts val="800"/>
                        </a:spcAft>
                      </a:pPr>
                      <a:r>
                        <a:rPr lang="en-US" sz="2400" b="1">
                          <a:solidFill>
                            <a:schemeClr val="bg1"/>
                          </a:solidFill>
                          <a:effectLst/>
                          <a:latin typeface="Times New Roman" panose="02020603050405020304" pitchFamily="18" charset="0"/>
                          <a:cs typeface="Times New Roman" panose="02020603050405020304" pitchFamily="18" charset="0"/>
                        </a:rPr>
                        <a:t>Virus</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pPr algn="ctr">
                        <a:lnSpc>
                          <a:spcPct val="115000"/>
                        </a:lnSpc>
                        <a:spcAft>
                          <a:spcPts val="800"/>
                        </a:spcAft>
                      </a:pPr>
                      <a:r>
                        <a:rPr lang="en-US" sz="2400" b="1">
                          <a:solidFill>
                            <a:schemeClr val="bg1"/>
                          </a:solidFill>
                          <a:effectLst/>
                          <a:latin typeface="Times New Roman" panose="02020603050405020304" pitchFamily="18" charset="0"/>
                          <a:cs typeface="Times New Roman" panose="02020603050405020304" pitchFamily="18" charset="0"/>
                        </a:rPr>
                        <a:t>Vi khuẩn</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extLst>
                  <a:ext uri="{0D108BD9-81ED-4DB2-BD59-A6C34878D82A}">
                    <a16:rowId xmlns:a16="http://schemas.microsoft.com/office/drawing/2014/main" val="1924688225"/>
                  </a:ext>
                </a:extLst>
              </a:tr>
              <a:tr h="456400">
                <a:tc>
                  <a:txBody>
                    <a:bodyPr/>
                    <a:lstStyle/>
                    <a:p>
                      <a:pP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Có cấu tạo tế bào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endParaRPr lang="en-US" sz="1900"/>
                    </a:p>
                  </a:txBody>
                  <a:tcPr marL="38124" marR="38124" marT="0" marB="0" anchor="ctr"/>
                </a:tc>
                <a:tc>
                  <a:txBody>
                    <a:bodyPr/>
                    <a:lstStyle/>
                    <a:p>
                      <a:endParaRPr lang="en-US" sz="1900"/>
                    </a:p>
                  </a:txBody>
                  <a:tcPr marL="38124" marR="38124" marT="0" marB="0" anchor="ctr"/>
                </a:tc>
                <a:extLst>
                  <a:ext uri="{0D108BD9-81ED-4DB2-BD59-A6C34878D82A}">
                    <a16:rowId xmlns:a16="http://schemas.microsoft.com/office/drawing/2014/main" val="234317741"/>
                  </a:ext>
                </a:extLst>
              </a:tr>
              <a:tr h="423661">
                <a:tc>
                  <a:txBody>
                    <a:bodyPr/>
                    <a:lstStyle/>
                    <a:p>
                      <a:pP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Kích thước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endParaRPr lang="en-US" sz="1900"/>
                    </a:p>
                  </a:txBody>
                  <a:tcPr marL="38124" marR="38124" marT="0" marB="0" anchor="ctr"/>
                </a:tc>
                <a:tc>
                  <a:txBody>
                    <a:bodyPr/>
                    <a:lstStyle/>
                    <a:p>
                      <a:endParaRPr lang="en-US" sz="1900"/>
                    </a:p>
                  </a:txBody>
                  <a:tcPr marL="38124" marR="38124" marT="0" marB="0" anchor="ctr"/>
                </a:tc>
                <a:extLst>
                  <a:ext uri="{0D108BD9-81ED-4DB2-BD59-A6C34878D82A}">
                    <a16:rowId xmlns:a16="http://schemas.microsoft.com/office/drawing/2014/main" val="3200647572"/>
                  </a:ext>
                </a:extLst>
              </a:tr>
              <a:tr h="456400">
                <a:tc>
                  <a:txBody>
                    <a:bodyPr/>
                    <a:lstStyle/>
                    <a:p>
                      <a:pP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Vật chất di truyền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endParaRPr lang="en-US" sz="1900"/>
                    </a:p>
                  </a:txBody>
                  <a:tcPr marL="38124" marR="38124" marT="0" marB="0" anchor="ctr"/>
                </a:tc>
                <a:tc>
                  <a:txBody>
                    <a:bodyPr/>
                    <a:lstStyle/>
                    <a:p>
                      <a:endParaRPr lang="en-US" sz="1900"/>
                    </a:p>
                  </a:txBody>
                  <a:tcPr marL="38124" marR="38124" marT="0" marB="0" anchor="ctr"/>
                </a:tc>
                <a:extLst>
                  <a:ext uri="{0D108BD9-81ED-4DB2-BD59-A6C34878D82A}">
                    <a16:rowId xmlns:a16="http://schemas.microsoft.com/office/drawing/2014/main" val="2527860349"/>
                  </a:ext>
                </a:extLst>
              </a:tr>
              <a:tr h="423661">
                <a:tc>
                  <a:txBody>
                    <a:bodyPr/>
                    <a:lstStyle/>
                    <a:p>
                      <a:pP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Tồn tại độc lập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endParaRPr lang="en-US" sz="1900"/>
                    </a:p>
                  </a:txBody>
                  <a:tcPr marL="38124" marR="38124" marT="0" marB="0" anchor="ctr"/>
                </a:tc>
                <a:tc>
                  <a:txBody>
                    <a:bodyPr/>
                    <a:lstStyle/>
                    <a:p>
                      <a:endParaRPr lang="en-US" sz="1900"/>
                    </a:p>
                  </a:txBody>
                  <a:tcPr marL="38124" marR="38124" marT="0" marB="0" anchor="ctr"/>
                </a:tc>
                <a:extLst>
                  <a:ext uri="{0D108BD9-81ED-4DB2-BD59-A6C34878D82A}">
                    <a16:rowId xmlns:a16="http://schemas.microsoft.com/office/drawing/2014/main" val="1156275681"/>
                  </a:ext>
                </a:extLst>
              </a:tr>
              <a:tr h="423661">
                <a:tc>
                  <a:txBody>
                    <a:bodyPr/>
                    <a:lstStyle/>
                    <a:p>
                      <a:pP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Kí sinh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tc>
                  <a:txBody>
                    <a:bodyPr/>
                    <a:lstStyle/>
                    <a:p>
                      <a:endParaRPr lang="en-US" sz="1900"/>
                    </a:p>
                  </a:txBody>
                  <a:tcPr marL="38124" marR="38124" marT="0" marB="0" anchor="ctr"/>
                </a:tc>
                <a:tc>
                  <a:txBody>
                    <a:bodyPr/>
                    <a:lstStyle/>
                    <a:p>
                      <a:endParaRPr lang="en-US" sz="1900"/>
                    </a:p>
                  </a:txBody>
                  <a:tcPr marL="38124" marR="38124" marT="0" marB="0" anchor="ctr"/>
                </a:tc>
                <a:extLst>
                  <a:ext uri="{0D108BD9-81ED-4DB2-BD59-A6C34878D82A}">
                    <a16:rowId xmlns:a16="http://schemas.microsoft.com/office/drawing/2014/main" val="3561809465"/>
                  </a:ext>
                </a:extLst>
              </a:tr>
            </a:tbl>
          </a:graphicData>
        </a:graphic>
      </p:graphicFrame>
      <p:sp>
        <p:nvSpPr>
          <p:cNvPr id="3" name="TextBox 2">
            <a:extLst>
              <a:ext uri="{FF2B5EF4-FFF2-40B4-BE49-F238E27FC236}">
                <a16:creationId xmlns:a16="http://schemas.microsoft.com/office/drawing/2014/main" id="{906F6B43-A919-4F40-80C3-AA7BCDC18CD5}"/>
              </a:ext>
            </a:extLst>
          </p:cNvPr>
          <p:cNvSpPr txBox="1"/>
          <p:nvPr/>
        </p:nvSpPr>
        <p:spPr>
          <a:xfrm>
            <a:off x="762000" y="609601"/>
            <a:ext cx="10668000" cy="461665"/>
          </a:xfrm>
          <a:prstGeom prst="rect">
            <a:avLst/>
          </a:prstGeom>
          <a:noFill/>
        </p:spPr>
        <p:txBody>
          <a:bodyPr wrap="square" rtlCol="0">
            <a:spAutoFit/>
          </a:bodyPr>
          <a:lstStyle/>
          <a:p>
            <a:r>
              <a:rPr lang="en-US" sz="2400" b="1" i="1" spc="-50">
                <a:solidFill>
                  <a:schemeClr val="bg1"/>
                </a:solidFill>
                <a:latin typeface="Times New Roman" panose="02020603050405020304" pitchFamily="18" charset="0"/>
                <a:cs typeface="Times New Roman" panose="02020603050405020304" pitchFamily="18" charset="0"/>
              </a:rPr>
              <a:t>? Hoàn thành bảng sau để biết điểm khác nhau giữa virus và vi khuẩn</a:t>
            </a:r>
          </a:p>
        </p:txBody>
      </p:sp>
      <p:graphicFrame>
        <p:nvGraphicFramePr>
          <p:cNvPr id="4" name="Table 3">
            <a:extLst>
              <a:ext uri="{FF2B5EF4-FFF2-40B4-BE49-F238E27FC236}">
                <a16:creationId xmlns:a16="http://schemas.microsoft.com/office/drawing/2014/main" id="{ECA4F5CF-9441-4611-A789-4E5425DF91A0}"/>
              </a:ext>
            </a:extLst>
          </p:cNvPr>
          <p:cNvGraphicFramePr>
            <a:graphicFrameLocks noGrp="1"/>
          </p:cNvGraphicFramePr>
          <p:nvPr>
            <p:extLst>
              <p:ext uri="{D42A27DB-BD31-4B8C-83A1-F6EECF244321}">
                <p14:modId xmlns:p14="http://schemas.microsoft.com/office/powerpoint/2010/main" val="461751703"/>
              </p:ext>
            </p:extLst>
          </p:nvPr>
        </p:nvGraphicFramePr>
        <p:xfrm>
          <a:off x="3278141" y="1828800"/>
          <a:ext cx="8483165" cy="458555"/>
        </p:xfrm>
        <a:graphic>
          <a:graphicData uri="http://schemas.openxmlformats.org/drawingml/2006/table">
            <a:tbl>
              <a:tblPr firstRow="1" firstCol="1" bandRow="1">
                <a:tableStyleId>{5940675A-B579-460E-94D1-54222C63F5DA}</a:tableStyleId>
              </a:tblPr>
              <a:tblGrid>
                <a:gridCol w="4718906">
                  <a:extLst>
                    <a:ext uri="{9D8B030D-6E8A-4147-A177-3AD203B41FA5}">
                      <a16:colId xmlns:a16="http://schemas.microsoft.com/office/drawing/2014/main" val="10445466"/>
                    </a:ext>
                  </a:extLst>
                </a:gridCol>
                <a:gridCol w="3764259">
                  <a:extLst>
                    <a:ext uri="{9D8B030D-6E8A-4147-A177-3AD203B41FA5}">
                      <a16:colId xmlns:a16="http://schemas.microsoft.com/office/drawing/2014/main" val="3964963430"/>
                    </a:ext>
                  </a:extLst>
                </a:gridCol>
              </a:tblGrid>
              <a:tr h="458555">
                <a:tc>
                  <a:txBody>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lang="en-US" sz="2800">
                          <a:solidFill>
                            <a:srgbClr val="FF0000"/>
                          </a:solidFill>
                          <a:latin typeface="Times New Roman" panose="02020603050405020304" pitchFamily="18" charset="0"/>
                          <a:cs typeface="Times New Roman" panose="02020603050405020304" pitchFamily="18" charset="0"/>
                        </a:rPr>
                        <a:t>Không</a:t>
                      </a:r>
                    </a:p>
                  </a:txBody>
                  <a:tcPr marL="38124" marR="38124" marT="0" marB="0" anchor="ctr"/>
                </a:tc>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p>
                  </a:txBody>
                  <a:tcPr marL="38124" marR="38124" marT="0" marB="0" anchor="ctr"/>
                </a:tc>
                <a:extLst>
                  <a:ext uri="{0D108BD9-81ED-4DB2-BD59-A6C34878D82A}">
                    <a16:rowId xmlns:a16="http://schemas.microsoft.com/office/drawing/2014/main" val="3065446571"/>
                  </a:ext>
                </a:extLst>
              </a:tr>
            </a:tbl>
          </a:graphicData>
        </a:graphic>
      </p:graphicFrame>
      <p:graphicFrame>
        <p:nvGraphicFramePr>
          <p:cNvPr id="5" name="Table 4">
            <a:extLst>
              <a:ext uri="{FF2B5EF4-FFF2-40B4-BE49-F238E27FC236}">
                <a16:creationId xmlns:a16="http://schemas.microsoft.com/office/drawing/2014/main" id="{A426D606-C6BC-4931-9AEE-B813B8CA55E9}"/>
              </a:ext>
            </a:extLst>
          </p:cNvPr>
          <p:cNvGraphicFramePr>
            <a:graphicFrameLocks noGrp="1"/>
          </p:cNvGraphicFramePr>
          <p:nvPr>
            <p:extLst>
              <p:ext uri="{D42A27DB-BD31-4B8C-83A1-F6EECF244321}">
                <p14:modId xmlns:p14="http://schemas.microsoft.com/office/powerpoint/2010/main" val="463121574"/>
              </p:ext>
            </p:extLst>
          </p:nvPr>
        </p:nvGraphicFramePr>
        <p:xfrm>
          <a:off x="3251637" y="2346941"/>
          <a:ext cx="8483165" cy="423661"/>
        </p:xfrm>
        <a:graphic>
          <a:graphicData uri="http://schemas.openxmlformats.org/drawingml/2006/table">
            <a:tbl>
              <a:tblPr firstRow="1" firstCol="1" bandRow="1">
                <a:tableStyleId>{5940675A-B579-460E-94D1-54222C63F5DA}</a:tableStyleId>
              </a:tblPr>
              <a:tblGrid>
                <a:gridCol w="4718906">
                  <a:extLst>
                    <a:ext uri="{9D8B030D-6E8A-4147-A177-3AD203B41FA5}">
                      <a16:colId xmlns:a16="http://schemas.microsoft.com/office/drawing/2014/main" val="3739603752"/>
                    </a:ext>
                  </a:extLst>
                </a:gridCol>
                <a:gridCol w="3764259">
                  <a:extLst>
                    <a:ext uri="{9D8B030D-6E8A-4147-A177-3AD203B41FA5}">
                      <a16:colId xmlns:a16="http://schemas.microsoft.com/office/drawing/2014/main" val="3707750294"/>
                    </a:ext>
                  </a:extLst>
                </a:gridCol>
              </a:tblGrid>
              <a:tr h="423661">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siêu nhỏ</a:t>
                      </a:r>
                    </a:p>
                  </a:txBody>
                  <a:tcPr marL="38124" marR="38124" marT="0" marB="0" anchor="ctr"/>
                </a:tc>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 hơn virus</a:t>
                      </a:r>
                    </a:p>
                  </a:txBody>
                  <a:tcPr marL="38124" marR="38124" marT="0" marB="0" anchor="ctr"/>
                </a:tc>
                <a:extLst>
                  <a:ext uri="{0D108BD9-81ED-4DB2-BD59-A6C34878D82A}">
                    <a16:rowId xmlns:a16="http://schemas.microsoft.com/office/drawing/2014/main" val="4042246252"/>
                  </a:ext>
                </a:extLst>
              </a:tr>
            </a:tbl>
          </a:graphicData>
        </a:graphic>
      </p:graphicFrame>
      <p:graphicFrame>
        <p:nvGraphicFramePr>
          <p:cNvPr id="6" name="Table 5">
            <a:extLst>
              <a:ext uri="{FF2B5EF4-FFF2-40B4-BE49-F238E27FC236}">
                <a16:creationId xmlns:a16="http://schemas.microsoft.com/office/drawing/2014/main" id="{A492B3FA-2283-4E24-8FD7-FF2C4EB31E17}"/>
              </a:ext>
            </a:extLst>
          </p:cNvPr>
          <p:cNvGraphicFramePr>
            <a:graphicFrameLocks noGrp="1"/>
          </p:cNvGraphicFramePr>
          <p:nvPr>
            <p:extLst>
              <p:ext uri="{D42A27DB-BD31-4B8C-83A1-F6EECF244321}">
                <p14:modId xmlns:p14="http://schemas.microsoft.com/office/powerpoint/2010/main" val="485595697"/>
              </p:ext>
            </p:extLst>
          </p:nvPr>
        </p:nvGraphicFramePr>
        <p:xfrm>
          <a:off x="3278141" y="2751522"/>
          <a:ext cx="8483165" cy="458555"/>
        </p:xfrm>
        <a:graphic>
          <a:graphicData uri="http://schemas.openxmlformats.org/drawingml/2006/table">
            <a:tbl>
              <a:tblPr firstRow="1" firstCol="1" bandRow="1">
                <a:tableStyleId>{5940675A-B579-460E-94D1-54222C63F5DA}</a:tableStyleId>
              </a:tblPr>
              <a:tblGrid>
                <a:gridCol w="4718906">
                  <a:extLst>
                    <a:ext uri="{9D8B030D-6E8A-4147-A177-3AD203B41FA5}">
                      <a16:colId xmlns:a16="http://schemas.microsoft.com/office/drawing/2014/main" val="3215319197"/>
                    </a:ext>
                  </a:extLst>
                </a:gridCol>
                <a:gridCol w="3764259">
                  <a:extLst>
                    <a:ext uri="{9D8B030D-6E8A-4147-A177-3AD203B41FA5}">
                      <a16:colId xmlns:a16="http://schemas.microsoft.com/office/drawing/2014/main" val="778429384"/>
                    </a:ext>
                  </a:extLst>
                </a:gridCol>
              </a:tblGrid>
              <a:tr h="458555">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p>
                  </a:txBody>
                  <a:tcPr marL="38124" marR="38124" marT="0" marB="0" anchor="ctr"/>
                </a:tc>
                <a:tc>
                  <a:txBody>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p>
                  </a:txBody>
                  <a:tcPr marL="38124" marR="38124" marT="0" marB="0" anchor="ctr"/>
                </a:tc>
                <a:extLst>
                  <a:ext uri="{0D108BD9-81ED-4DB2-BD59-A6C34878D82A}">
                    <a16:rowId xmlns:a16="http://schemas.microsoft.com/office/drawing/2014/main" val="1146246443"/>
                  </a:ext>
                </a:extLst>
              </a:tr>
            </a:tbl>
          </a:graphicData>
        </a:graphic>
      </p:graphicFrame>
      <p:graphicFrame>
        <p:nvGraphicFramePr>
          <p:cNvPr id="7" name="Table 6">
            <a:extLst>
              <a:ext uri="{FF2B5EF4-FFF2-40B4-BE49-F238E27FC236}">
                <a16:creationId xmlns:a16="http://schemas.microsoft.com/office/drawing/2014/main" id="{95D3F3D0-D7DB-46FC-A71A-B66342C33471}"/>
              </a:ext>
            </a:extLst>
          </p:cNvPr>
          <p:cNvGraphicFramePr>
            <a:graphicFrameLocks noGrp="1"/>
          </p:cNvGraphicFramePr>
          <p:nvPr>
            <p:extLst>
              <p:ext uri="{D42A27DB-BD31-4B8C-83A1-F6EECF244321}">
                <p14:modId xmlns:p14="http://schemas.microsoft.com/office/powerpoint/2010/main" val="2848195500"/>
              </p:ext>
            </p:extLst>
          </p:nvPr>
        </p:nvGraphicFramePr>
        <p:xfrm>
          <a:off x="3251636" y="3233423"/>
          <a:ext cx="8483165" cy="423661"/>
        </p:xfrm>
        <a:graphic>
          <a:graphicData uri="http://schemas.openxmlformats.org/drawingml/2006/table">
            <a:tbl>
              <a:tblPr firstRow="1" firstCol="1" bandRow="1">
                <a:tableStyleId>{5940675A-B579-460E-94D1-54222C63F5DA}</a:tableStyleId>
              </a:tblPr>
              <a:tblGrid>
                <a:gridCol w="4718906">
                  <a:extLst>
                    <a:ext uri="{9D8B030D-6E8A-4147-A177-3AD203B41FA5}">
                      <a16:colId xmlns:a16="http://schemas.microsoft.com/office/drawing/2014/main" val="2923983933"/>
                    </a:ext>
                  </a:extLst>
                </a:gridCol>
                <a:gridCol w="3764259">
                  <a:extLst>
                    <a:ext uri="{9D8B030D-6E8A-4147-A177-3AD203B41FA5}">
                      <a16:colId xmlns:a16="http://schemas.microsoft.com/office/drawing/2014/main" val="262024929"/>
                    </a:ext>
                  </a:extLst>
                </a:gridCol>
              </a:tblGrid>
              <a:tr h="423661">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p>
                  </a:txBody>
                  <a:tcPr marL="38124" marR="38124" marT="0" marB="0" anchor="ctr"/>
                </a:tc>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p>
                  </a:txBody>
                  <a:tcPr marL="38124" marR="38124" marT="0" marB="0" anchor="ctr"/>
                </a:tc>
                <a:extLst>
                  <a:ext uri="{0D108BD9-81ED-4DB2-BD59-A6C34878D82A}">
                    <a16:rowId xmlns:a16="http://schemas.microsoft.com/office/drawing/2014/main" val="1124623526"/>
                  </a:ext>
                </a:extLst>
              </a:tr>
            </a:tbl>
          </a:graphicData>
        </a:graphic>
      </p:graphicFrame>
      <p:graphicFrame>
        <p:nvGraphicFramePr>
          <p:cNvPr id="8" name="Table 7">
            <a:extLst>
              <a:ext uri="{FF2B5EF4-FFF2-40B4-BE49-F238E27FC236}">
                <a16:creationId xmlns:a16="http://schemas.microsoft.com/office/drawing/2014/main" id="{13DEAD3F-4F5C-4498-90E8-BABE2F2FD3BA}"/>
              </a:ext>
            </a:extLst>
          </p:cNvPr>
          <p:cNvGraphicFramePr>
            <a:graphicFrameLocks noGrp="1"/>
          </p:cNvGraphicFramePr>
          <p:nvPr>
            <p:extLst>
              <p:ext uri="{D42A27DB-BD31-4B8C-83A1-F6EECF244321}">
                <p14:modId xmlns:p14="http://schemas.microsoft.com/office/powerpoint/2010/main" val="2660549783"/>
              </p:ext>
            </p:extLst>
          </p:nvPr>
        </p:nvGraphicFramePr>
        <p:xfrm>
          <a:off x="3225132" y="3609957"/>
          <a:ext cx="8483165" cy="423661"/>
        </p:xfrm>
        <a:graphic>
          <a:graphicData uri="http://schemas.openxmlformats.org/drawingml/2006/table">
            <a:tbl>
              <a:tblPr firstRow="1" firstCol="1" bandRow="1">
                <a:tableStyleId>{5940675A-B579-460E-94D1-54222C63F5DA}</a:tableStyleId>
              </a:tblPr>
              <a:tblGrid>
                <a:gridCol w="4718906">
                  <a:extLst>
                    <a:ext uri="{9D8B030D-6E8A-4147-A177-3AD203B41FA5}">
                      <a16:colId xmlns:a16="http://schemas.microsoft.com/office/drawing/2014/main" val="2321035189"/>
                    </a:ext>
                  </a:extLst>
                </a:gridCol>
                <a:gridCol w="3764259">
                  <a:extLst>
                    <a:ext uri="{9D8B030D-6E8A-4147-A177-3AD203B41FA5}">
                      <a16:colId xmlns:a16="http://schemas.microsoft.com/office/drawing/2014/main" val="2991444432"/>
                    </a:ext>
                  </a:extLst>
                </a:gridCol>
              </a:tblGrid>
              <a:tr h="423661">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luôn có (bắt buộc)</a:t>
                      </a:r>
                    </a:p>
                  </a:txBody>
                  <a:tcPr marL="38124" marR="38124" marT="0" marB="0" anchor="ctr"/>
                </a:tc>
                <a:tc>
                  <a:txBody>
                    <a:bodyPr/>
                    <a:lstStyle/>
                    <a:p>
                      <a:pPr algn="ctr">
                        <a:lnSpc>
                          <a:spcPct val="115000"/>
                        </a:lnSpc>
                        <a:spcAft>
                          <a:spcPts val="800"/>
                        </a:spcAft>
                      </a:pP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 hoặc không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24" marR="38124" marT="0" marB="0" anchor="ctr"/>
                </a:tc>
                <a:extLst>
                  <a:ext uri="{0D108BD9-81ED-4DB2-BD59-A6C34878D82A}">
                    <a16:rowId xmlns:a16="http://schemas.microsoft.com/office/drawing/2014/main" val="213337773"/>
                  </a:ext>
                </a:extLst>
              </a:tr>
            </a:tbl>
          </a:graphicData>
        </a:graphic>
      </p:graphicFrame>
    </p:spTree>
    <p:extLst>
      <p:ext uri="{BB962C8B-B14F-4D97-AF65-F5344CB8AC3E}">
        <p14:creationId xmlns:p14="http://schemas.microsoft.com/office/powerpoint/2010/main" val="3567950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400" y="1524001"/>
            <a:ext cx="4521200" cy="3390900"/>
          </a:xfrm>
          <a:prstGeom prst="rect">
            <a:avLst/>
          </a:prstGeom>
        </p:spPr>
      </p:pic>
      <p:sp>
        <p:nvSpPr>
          <p:cNvPr id="3" name="Rectangle 2"/>
          <p:cNvSpPr/>
          <p:nvPr/>
        </p:nvSpPr>
        <p:spPr>
          <a:xfrm>
            <a:off x="4680390" y="5029202"/>
            <a:ext cx="2831224" cy="461665"/>
          </a:xfrm>
          <a:prstGeom prst="rect">
            <a:avLst/>
          </a:prstGeom>
        </p:spPr>
        <p:txBody>
          <a:bodyPr wrap="none">
            <a:spAutoFit/>
          </a:bodyPr>
          <a:lstStyle/>
          <a:p>
            <a:pPr algn="ctr"/>
            <a:r>
              <a:rPr lang="en-US" sz="2400" dirty="0" err="1">
                <a:solidFill>
                  <a:schemeClr val="bg1"/>
                </a:solidFill>
                <a:latin typeface="#9Slide02 Tieu de rat dai 01" panose="020B0604020202020204" charset="0"/>
                <a:ea typeface="#9Slide02 Tieu de rat dai 01" panose="020B0604020202020204" charset="0"/>
              </a:rPr>
              <a:t>Động</a:t>
            </a:r>
            <a:r>
              <a:rPr lang="en-US" sz="2400" dirty="0">
                <a:solidFill>
                  <a:schemeClr val="bg1"/>
                </a:solidFill>
                <a:latin typeface="#9Slide02 Tieu de rat dai 01" panose="020B0604020202020204" charset="0"/>
                <a:ea typeface="#9Slide02 Tieu de rat dai 01" panose="020B0604020202020204" charset="0"/>
              </a:rPr>
              <a:t> </a:t>
            </a:r>
            <a:r>
              <a:rPr lang="en-US" sz="2400" dirty="0" err="1">
                <a:solidFill>
                  <a:schemeClr val="bg1"/>
                </a:solidFill>
                <a:latin typeface="#9Slide02 Tieu de rat dai 01" panose="020B0604020202020204" charset="0"/>
                <a:ea typeface="#9Slide02 Tieu de rat dai 01" panose="020B0604020202020204" charset="0"/>
              </a:rPr>
              <a:t>vật</a:t>
            </a:r>
            <a:r>
              <a:rPr lang="en-US" sz="2400" dirty="0">
                <a:solidFill>
                  <a:schemeClr val="bg1"/>
                </a:solidFill>
                <a:latin typeface="#9Slide02 Tieu de rat dai 01" panose="020B0604020202020204" charset="0"/>
                <a:ea typeface="#9Slide02 Tieu de rat dai 01" panose="020B0604020202020204" charset="0"/>
              </a:rPr>
              <a:t> </a:t>
            </a:r>
            <a:r>
              <a:rPr lang="en-US" sz="2400" dirty="0" err="1">
                <a:solidFill>
                  <a:schemeClr val="bg1"/>
                </a:solidFill>
                <a:latin typeface="#9Slide02 Tieu de rat dai 01" panose="020B0604020202020204" charset="0"/>
                <a:ea typeface="#9Slide02 Tieu de rat dai 01" panose="020B0604020202020204" charset="0"/>
              </a:rPr>
              <a:t>nguyên</a:t>
            </a:r>
            <a:r>
              <a:rPr lang="en-US" sz="2400" dirty="0">
                <a:solidFill>
                  <a:schemeClr val="bg1"/>
                </a:solidFill>
                <a:latin typeface="#9Slide02 Tieu de rat dai 01" panose="020B0604020202020204" charset="0"/>
                <a:ea typeface="#9Slide02 Tieu de rat dai 01" panose="020B0604020202020204" charset="0"/>
              </a:rPr>
              <a:t> </a:t>
            </a:r>
            <a:r>
              <a:rPr lang="en-US" sz="2400" dirty="0" err="1">
                <a:solidFill>
                  <a:schemeClr val="bg1"/>
                </a:solidFill>
                <a:latin typeface="#9Slide02 Tieu de rat dai 01" panose="020B0604020202020204" charset="0"/>
                <a:ea typeface="#9Slide02 Tieu de rat dai 01" panose="020B0604020202020204" charset="0"/>
              </a:rPr>
              <a:t>sinh</a:t>
            </a:r>
            <a:endParaRPr lang="en-US" sz="2400" dirty="0">
              <a:solidFill>
                <a:schemeClr val="bg1"/>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33820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207" y="762000"/>
            <a:ext cx="6541589" cy="4800600"/>
          </a:xfrm>
          <a:prstGeom prst="rect">
            <a:avLst/>
          </a:prstGeom>
        </p:spPr>
      </p:pic>
      <p:sp>
        <p:nvSpPr>
          <p:cNvPr id="3" name="Rectangle 2"/>
          <p:cNvSpPr/>
          <p:nvPr/>
        </p:nvSpPr>
        <p:spPr>
          <a:xfrm>
            <a:off x="3294592" y="5638800"/>
            <a:ext cx="5602817" cy="707886"/>
          </a:xfrm>
          <a:prstGeom prst="rect">
            <a:avLst/>
          </a:prstGeom>
        </p:spPr>
        <p:txBody>
          <a:bodyPr wrap="none">
            <a:spAutoFit/>
          </a:bodyPr>
          <a:lstStyle/>
          <a:p>
            <a:pPr algn="ctr"/>
            <a:r>
              <a:rPr lang="en-US" sz="2000" dirty="0">
                <a:solidFill>
                  <a:schemeClr val="bg1"/>
                </a:solidFill>
                <a:latin typeface="#9Slide02 Tieu de rat dai 01" panose="020B0604020202020204" charset="0"/>
                <a:ea typeface="#9Slide02 Tieu de rat dai 01" panose="020B0604020202020204" charset="0"/>
              </a:rPr>
              <a:t>Virus SARS COV - 2 </a:t>
            </a:r>
            <a:r>
              <a:rPr lang="en-US" sz="2000" dirty="0" err="1">
                <a:solidFill>
                  <a:schemeClr val="bg1"/>
                </a:solidFill>
                <a:latin typeface="#9Slide02 Tieu de rat dai 01" panose="020B0604020202020204" charset="0"/>
                <a:ea typeface="#9Slide02 Tieu de rat dai 01" panose="020B0604020202020204" charset="0"/>
              </a:rPr>
              <a:t>trong</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tế</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bào</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phổi</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người</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đã</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mất</a:t>
            </a:r>
            <a:r>
              <a:rPr lang="en-US" sz="2000" dirty="0">
                <a:solidFill>
                  <a:schemeClr val="bg1"/>
                </a:solidFill>
                <a:latin typeface="#9Slide02 Tieu de rat dai 01" panose="020B0604020202020204" charset="0"/>
                <a:ea typeface="#9Slide02 Tieu de rat dai 01" panose="020B0604020202020204" charset="0"/>
              </a:rPr>
              <a:t>)</a:t>
            </a:r>
          </a:p>
          <a:p>
            <a:pPr algn="ctr"/>
            <a:r>
              <a:rPr lang="en-US" sz="2000" dirty="0" err="1">
                <a:solidFill>
                  <a:schemeClr val="bg1"/>
                </a:solidFill>
                <a:latin typeface="#9Slide02 Tieu de rat dai 01" panose="020B0604020202020204" charset="0"/>
                <a:ea typeface="#9Slide02 Tieu de rat dai 01" panose="020B0604020202020204" charset="0"/>
              </a:rPr>
              <a:t>Kích</a:t>
            </a:r>
            <a:r>
              <a:rPr lang="en-US" sz="2000" dirty="0">
                <a:solidFill>
                  <a:schemeClr val="bg1"/>
                </a:solidFill>
                <a:latin typeface="#9Slide02 Tieu de rat dai 01" panose="020B0604020202020204" charset="0"/>
                <a:ea typeface="#9Slide02 Tieu de rat dai 01" panose="020B0604020202020204" charset="0"/>
              </a:rPr>
              <a:t> </a:t>
            </a:r>
            <a:r>
              <a:rPr lang="en-US" sz="2000" dirty="0" err="1">
                <a:solidFill>
                  <a:schemeClr val="bg1"/>
                </a:solidFill>
                <a:latin typeface="#9Slide02 Tieu de rat dai 01" panose="020B0604020202020204" charset="0"/>
                <a:ea typeface="#9Slide02 Tieu de rat dai 01" panose="020B0604020202020204" charset="0"/>
              </a:rPr>
              <a:t>thước</a:t>
            </a:r>
            <a:r>
              <a:rPr lang="en-US" sz="2000" dirty="0">
                <a:solidFill>
                  <a:schemeClr val="bg1"/>
                </a:solidFill>
                <a:latin typeface="#9Slide02 Tieu de rat dai 01" panose="020B0604020202020204" charset="0"/>
                <a:ea typeface="#9Slide02 Tieu de rat dai 01" panose="020B0604020202020204" charset="0"/>
              </a:rPr>
              <a:t> 100 nm</a:t>
            </a:r>
          </a:p>
        </p:txBody>
      </p:sp>
    </p:spTree>
    <p:extLst>
      <p:ext uri="{BB962C8B-B14F-4D97-AF65-F5344CB8AC3E}">
        <p14:creationId xmlns:p14="http://schemas.microsoft.com/office/powerpoint/2010/main" val="40132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97677-55DC-43B5-B98E-5988D8211E51}"/>
              </a:ext>
            </a:extLst>
          </p:cNvPr>
          <p:cNvSpPr txBox="1"/>
          <p:nvPr/>
        </p:nvSpPr>
        <p:spPr>
          <a:xfrm>
            <a:off x="381000" y="1066802"/>
            <a:ext cx="11201400" cy="1938992"/>
          </a:xfrm>
          <a:prstGeom prst="rect">
            <a:avLst/>
          </a:prstGeom>
          <a:noFill/>
        </p:spPr>
        <p:txBody>
          <a:bodyPr wrap="square" rtlCol="0">
            <a:spAutoFit/>
          </a:bodyPr>
          <a:lstStyle/>
          <a:p>
            <a:pPr marL="342911" indent="-342911" algn="just">
              <a:buClr>
                <a:srgbClr val="44546A"/>
              </a:buClr>
              <a:buSzPct val="70000"/>
              <a:buFontTx/>
              <a:buChar char="-"/>
              <a:defRPr/>
            </a:pPr>
            <a:r>
              <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Là </a:t>
            </a:r>
            <a:r>
              <a:rPr lang="vi-VN"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dạng sống không có cấu tạo tế bào</a:t>
            </a:r>
            <a:endPar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endParaRPr>
          </a:p>
          <a:p>
            <a:pPr marL="342911" indent="-342911" algn="just">
              <a:buClr>
                <a:srgbClr val="44546A"/>
              </a:buClr>
              <a:buSzPct val="70000"/>
              <a:buFontTx/>
              <a:buChar char="-"/>
              <a:defRPr/>
            </a:pPr>
            <a:r>
              <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a:t>
            </a:r>
            <a:r>
              <a:rPr lang="vi-VN"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kích thước rất nhỏ</a:t>
            </a:r>
            <a:r>
              <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(đo bằng nanomet)</a:t>
            </a:r>
          </a:p>
          <a:p>
            <a:pPr marL="342911" indent="-342911" algn="just">
              <a:buClr>
                <a:srgbClr val="44546A"/>
              </a:buClr>
              <a:buSzPct val="70000"/>
              <a:buFontTx/>
              <a:buChar char="-"/>
              <a:defRPr/>
            </a:pPr>
            <a:r>
              <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a:t>
            </a:r>
            <a:r>
              <a:rPr lang="vi-VN"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sống kí sinh bắt buộc trong tế bào của sinh vật</a:t>
            </a:r>
            <a:endPar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endParaRPr>
          </a:p>
          <a:p>
            <a:pPr marL="342911" indent="-342911" algn="just">
              <a:buClr>
                <a:srgbClr val="44546A"/>
              </a:buClr>
              <a:buSzPct val="70000"/>
              <a:buFontTx/>
              <a:buChar char="-"/>
              <a:defRPr/>
            </a:pPr>
            <a:r>
              <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cấu tạo rất đơn giản, hệ gen chỉ chứa một loại nucleic acid ( DNA hoặc RNA) được bao bọc bởi phân tử protêin.</a:t>
            </a:r>
            <a:endParaRPr lang="en-US" sz="2400">
              <a:solidFill>
                <a:schemeClr val="bg1"/>
              </a:solidFill>
              <a:latin typeface="Times New Roman" panose="02020603050405020304" pitchFamily="18" charset="0"/>
              <a:ea typeface="#9Slide02 Tieu de rat dai 01" panose="020B0604020202020204" charset="0"/>
              <a:cs typeface="Times New Roman" panose="02020603050405020304" pitchFamily="18" charset="0"/>
            </a:endParaRPr>
          </a:p>
        </p:txBody>
      </p:sp>
      <p:sp>
        <p:nvSpPr>
          <p:cNvPr id="3" name="TextBox 2">
            <a:extLst>
              <a:ext uri="{FF2B5EF4-FFF2-40B4-BE49-F238E27FC236}">
                <a16:creationId xmlns:a16="http://schemas.microsoft.com/office/drawing/2014/main" id="{1F250C2B-0EDA-4895-ACF3-B692EE5CFEF5}"/>
              </a:ext>
            </a:extLst>
          </p:cNvPr>
          <p:cNvSpPr txBox="1"/>
          <p:nvPr/>
        </p:nvSpPr>
        <p:spPr>
          <a:xfrm>
            <a:off x="555850" y="170389"/>
            <a:ext cx="6288068" cy="523220"/>
          </a:xfrm>
          <a:prstGeom prst="rect">
            <a:avLst/>
          </a:prstGeom>
          <a:noFill/>
        </p:spPr>
        <p:txBody>
          <a:bodyPr wrap="square" rtlCol="0">
            <a:spAutoFit/>
          </a:bodyPr>
          <a:lstStyle/>
          <a:p>
            <a:r>
              <a:rPr lang="en-US" sz="2800" i="1">
                <a:solidFill>
                  <a:schemeClr val="bg1"/>
                </a:solidFill>
                <a:latin typeface="Times New Roman" panose="02020603050405020304" pitchFamily="18" charset="0"/>
                <a:cs typeface="Times New Roman" panose="02020603050405020304" pitchFamily="18" charset="0"/>
              </a:rPr>
              <a:t>I. Khái niệm virus :</a:t>
            </a:r>
          </a:p>
        </p:txBody>
      </p:sp>
    </p:spTree>
    <p:extLst>
      <p:ext uri="{BB962C8B-B14F-4D97-AF65-F5344CB8AC3E}">
        <p14:creationId xmlns:p14="http://schemas.microsoft.com/office/powerpoint/2010/main" val="355337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4MDAwMDA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THEME_BG_IMAGE" val=""/>
  <p:tag name="MMPROD_10019PHOTO" val="/9j/4AAQSkZJRgABAQAAAQABAAD/2wBDAAMCAgMCAgMDAwMEAwMEBQgFBQQEBQoHBwYIDAoMDAsKCwsNDhIQDQ4RDgsLEBYQERMUFRUVDA8XGBYUGBIUFRT/2wBDAQMEBAUEBQkFBQkUDQsNFBQUFBQUFBQUFBQUFBQUFBQUFBQUFBQUFBQUFBQUFBQUFBQUFBQUFBQUFBQUFBQUFBT/wAARCBXwD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CrSEIB05rRhjP+JpttbnC8e1X4IscCvz6jTbd2cCVx0cZ4HTjnParcS4FMiXgVKXCV7VOKirmqHnpz9c1A94I++DVS71Dy1PPNYF9qhXPz7f8K5MTjo0diZVEjqBqo7H6fWpY9TBPXivOpvEKocb8cZ54zT4PFKrx5g3Djr0rXB5k6rs0Yuqz0j7csg61F9o3e4rjbXxECPv/rWhHrSnBD4OMV9fQqxkrsPavqdC1wMcHnsP51DLdBcjPrWPLqqY4YH6dKo3Gsjbww/rXWuUTmX7/UQqnB5rhfFGqBYJcNg4q7qGrhS2Wx+PQ15/4q1XzEfDda56+sWc8tTxj4q3fmiQhua8DvD+9avYfiBK0jScnHWvH7ldshBJx3PevgZQtVka0oqxSO7t+tIklSNyc5/OomXHIoeug2i3DqMkI+UmtW11wkLlq53fk98irUA3Hjio1jsYNXZ1cOs5I710/h6Y3M6Y9R+VcPp9sZWA6/Wu68M2slvIrEcAitIc8nfcSV9z2Lwna7QuQPU16bosZAH5V5t4XvEkVQOOa9Q0Nw4X26fWvqcLWhJJbM1Wh12moQo4rpLFScCsXTEyBn0rpLKI5Fewo9TSLNG2HI9K0ouBVS3j2gH/ACaurwKiT1O2CsLnPtSBSfal289acP5Vma2GeWODiqtxCQP5VeqCf7tCYpJWOevou2cZJ61z1xEOoH/1q6XUCCTz1rAux81ZNe/c4G7MzboABsnkjpXL6qu5s5rpL2f5Tj6Y7Vy2qXAjfJPQ5yOorzMVNKd2YXuYeogMhB5rmJ4gZCAMV0GoXKhCSawGl3PjJPtX5jmVq1ZyiaQWg+3TBwKsA7eKrwy469qke4XA5r5qupRkrFxZMVGM+1RE1Wa7xUTXXcHmuunVlK10U5di1JLhTk1z+qzcNzyKs3V+FXrj6Vy+sauOcHpTnPnlZIlT7lHUroDd7da4vWbrLN2H1rU1HUPMB+bnuK5DVbsux5ya9bC0rtCc+o+1QPJ9a6nSrPeowOtcXY3RSQDOee9dt4fv1Z1yw/8Ar19BCai0pbEc9nodnoulHAzwPcV00MYhGAMYrP0i6jeMAEZq/LJjvX09GjTnC8SlU0J/tIUDn6D1pr3uO/GelZ8k+3NVJLzbjB471Lhy7lc1y5eXny5z+VYV5dBs5NR3mo43c1z9zqX7zk9K56lZQOebvsQ64PNiI61g2ulM8oPbNdOHjvIwBgnv61NZ2QRgQDxXJ7JVoOpA0ikkRaZp+xQQOe9b1tEq4I5z3psNtsGRx61bSM5569+1eR9Vk5ao6Fa1y/AAUP0qG5PysO30qxCMAZPH0qte8ggV2PBWkrmbna5mF9vHeo31N7NCQcD60yWTYXycgc1zmuamAuN3SqzHlVJUonDz3mdTp/jGPzQCw4P512Om67DOo3HHHXNfPcV45nznvXbaDeTEAeY3PvXFTxOKwkVyu6OiLTPb7HUI8ghgQfSugtbxXQEEEYryfTb+bKjea6Oz1SRAAGJrdZpiJas3UUd3JcLjOf8AGs6eYMSM5FYv9qsf4s1G9+T/ABfnXLUxNSu/fK0RqNg55/KsnVFGxugNKNQOQM8Hr7Cqt9cNInUe/vWWJf7hs5pyuzmtTl+UgdRxkdaxlsPOk78+laF+2ZSM/nU+kQ/vORmvnsLVcHcvlEttFLEAA4FbNppDLj5T+Fb2lWCyL06jn6Vtw6QFHQ5FfQQXtVdGsUZ+lK8ZGc12elXLqANxArKg0/aRxmr0UJjxziuvDurRejNHFNHX2d5IoXnitiLUSRzhc87QOa4211KWEBW+ZfTGauJqysOMAd695Zi4LUycWjrPt6MPvEN6Uv21fXmuV/tEH+PHuMU9dRIwQ3fg+9KWbxa0ZNnc6N70EdearSz7s8nHWsiK7LEc9asCbIzn8TXi18yc01c1jBsmaTLdeKcGxx+lVxIfWgSYPXH9K+UxE5SOyMbFtDyanUdxnis9ZenP+BqzFNwOa0wk7OxbLked3cZ61cRgF68daoowGOanM21eD36V9thqip022cshl5JjoT/9es4nLU64my/Wow+OvGK+cxNf2022SSKuO/SrVsMNj0NUhN1GatW8gDDnvTwzXtEJs3rNymPpV77UAvp+NZ9u4KZzyO1RXEhUHHT2r7j2ro07ouMjQNyp789qYZ/SsX7SwalN4x/irljmCluDkazTevfmozJnPNZ4ui3y9PWnCY7sj/8AVXZTxHOzJyLTS4HoO9c5r0mS3b2NbLviM81zWsPu3jPFednVW2GaRi3qjlb2QmUj8cVa0+4dCBk59aiaAu57n2q5aWROPrnNfmGHwk3PmibWvoa1vcNjrgd/pWhFIx5yRUVjYk8c+9bCaeSOePpX6Hg6NZwuyOUitiS2DnPvWpDHjBqtBblSBkk1qQQ9K97Cxl1NIxHxKfpTzBux1qdIiB/nmp1THtXtRj3OhRKS2ueaV7f5f6Ve20hTIq7LYfIc5fQ4Y8fjUCp8ueR7iti/hHJ79azWIXI6dq5FBU5Ns5paFK4BX2xVPzjngkYParV64HHANZxJ3ZB7183jKz5vcJSuatncPgc598da3bO7OBmuSiuHVh0wK1LXUFXGT09O9dGGxyhpM0WjOo8zI4PXtSGXaevHfiqNtdpKFwenfNSu5xnJ+tfRQqxqRvFm3MXVcMM0+ssTMp61OLnB5OR+VXzopSLtFUmuunzY+lRPfY78ik6kVuw50aVFZDaqE780n9sL/erF4mkt2L2iNiissakCetSreByQD/8AWqlXpy2Y+dMv0VFE+6pa6FqVuFFFFAwooooAKKKKACoHTNT0mKBNXKZtyee9PjtgMZHFWcClpWRKikNVQKdRRTLCiiigAooooAKKKKACiiigAooooAKKKKACiiigAooooAKKKKAEPNVZ7UODVukIyKiUVJWYmrnN32n9eK52/sygz0r0CaAOOKxdQ07dnivDxWAU0+U5JwtqeZajG6k9TWDcISSTXompaQSudvB7Vy2oacUPTFfnOZYGtSd0YrfUwEiIPWuh0u2Hb8xWXHCVl5HFdNo9vu2n+leTl1Jzrq5TdlodFpEWQN3T2rpLazyvT3rO0q14BwM966KCPaor9rwVN06aRpTjfUYlvtqdRgU6ivQOtKwUUUUDCiiigAprLkcdadRQBGuQcVJ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1FBtX8M1KqVKgxjvxjNNkfZ36CvmuRR1OVKyI3cJk1nXl+EB5pl/elFI3GuV1bWNiE7sntXkYrF8vuwMZztsT6nrAjLAt0rjdY8TLEG+f171i+JfFSwBv3nP9K8o8ReNnnLJE5J/GvnLTrSstWcyUpM7TVfHQSRiH9utVdL8WyalMojkLDngHvXmVjYX+uTZG8c847V6d4R8CXcTJI3B9lOCK+xyzLKsbSkjsVB8up3WmTX8qBkcEe4PStiO+vo15GfqKn0qzeyiUMOgrXaSGVBhAGAwCMc/wCNfcUlRS5KiszKfuvY5+TWp0Hzpg+xqhdeIGI5PNX9cURodoAHXiuLuroJuy34VTjSi9zLcuXurvJkbzxyfeuT1vU8xuCcmrdxd5zjvWDrEcjxNjJ/nXn4rERhBpCUG3ex5l4xu1l3jdk15heR/vTxXqer+Hbu8mbCkKT6dayH8AXMg5Xp7V8HLEw5m2zrjTaR5z5dRSKMYB+oFehSfD+4B+6wI7YqtJ4CuDng/lzWf1ql3Bw8jgBCd3+NaFlHjBI4rpJPBNzH/C34jmov7CntjyhGO1U60JLRmLp2VzQ0SFAwOOlek6BawuADx715pY74HHHNdroWq+Wylzj3qaeLdGWuxzcrTPSbDTWgw8TY+ldpoGstCyxy8H36VxGha2hVVLjB9a7jTLeDUEUwyqJP7jHGfxr6CjicNidU7SK5ns0en6BfCVUOecV2VjKCuc4ryjRb+SwmMchwo6ZHIxXc6brUe1Ru5/SvcpYmMfcky4ux20Tbh9anRs/Wueg1hTgg9OBz6Vej1VT/ABZ+nFdfMpbHZGqjZHNNY4HvWcNUHHIqObVVVT81Kxq6sbGk04THPFUrq+UKQT2rGu9aCZ+fA/nWDqHiRcH5hn61yVsRCirtnNOvfRGxf3qgsd2Cpzg965+7vgRy3aufv/FAyRvGPrWHeeJQgOXz7187VzqFPqcjbbN2/v1UHmuO1fU/mOW/WqN/4i3jAb8jXN3+ptKTzXyeKzWdaT5RqJNqGqlmxnI71WguwxHzZz61lXE5ZuDmo43bPWvMpxlfmZs1bY6JZiVBBpkk5bPNZq3jKtRPqDjvU/V3VnexCNFpdvJOKry3QTndzWVPqDHoSO1ZFzqjZ+9XoxwmlrGbbTLWrantLYbnniuQ1DUWc/ezj3q1f3TOT3/rWHPE8hxjOamlgHGWqM7tlO5uywYEmsW5JkJ5rol0aeUHAOfQdKZJ4amClite1DCunG9ikc0qEHtWhZahJbMDnOKW6sGt2wV21XZStQ48y1LizudD8XCIqHkwegFdhF4kWWMZbP1NeKLKyHIODVy31e4g+7Icfzp0Z1aDvB6Byp7HrU+tI2SGzWZea0u3O7FcF/wkE7AbmJqKbV5JAeTXbLEznuPldtTprvWAQfnzWTPqG8nkVhyXrscE1NCxf3Nc79/c0jFLU2bDUngnDfw13OkXsN1GpBG7HPIrz6CLcB6itG0uZLdgVb8BWtNTg7wYNpnpUKrt4qbaobPv+dcfa+IJAq7mJIGOauDxHwD3r0ac3vJGcp2R1CzYxzjHT2rJv70RseRx61kXPidUT72DXLar4q3ZG7ntmuTEYpuXLBHHKbZq6xrKxBgGwa4u/wBWNwxwe/51Xu9Skuz1NQRW7SMMg1hTw86suaoVFWdzR0webIPrXb6QuwD2rlNLsXSVTiu60u1OFIP4DpXU6F/dZorm/YPgA9K3IJdqj/OaxLZAmMnArQWXamPy571ySwbWpq5cqNFrpQODxTRcjP3se1Y0t582AafBclj1rglTa3JU+Y21my2c/lRNLmIjP0qlExPfFTMxZDiuTF3VJxKUG2jGuo/NnJrV0q1KkEjFQrbkt0rUtEK4H5V4VOHKkjvUEdLo77ME8d/pXWWzJKB0B9fWuHs5TGOprZtdTKADvXdCvKjsVy6HWLCAev5U7ycVj22rgkAnP1rUgvhJgA5J9OtevQxqqaMzeg4xlOe/rUEucH1HTFWuo54P8qikTA4r0XHnQrlPzGBxnFSRzN1zzTZF5PrREh3e1eBXw9pe6aRSZo207Agbv1rQimLBQT2rOgQkLzV6Hgc1yKjJO50JaFxPmHTJ7c9qkCHFJDj2qwq5FdaoRmtStiAKRn1HNKj7ef51JKuB6emagbPPpWcaUaciGy9HNgcmke4wODiqXnFFPPNVJbvPGT6VhjMyVL3Isxa6luSbcevWmeacdcVS8/ODnOO+KQz47158MTGS3OdsveYfXNTwT4fr29ayftHGc1JFcnPJHHWuqGJUXcm9zqLe92qOefeny3Icdc1z8V38uM9KsxXJ7H2r3aOZ+190rWxodTnP1HakxyuDVdbgjvSifjr613xnTkTcsIck8+9WUXH0xVaJs8eoHPrVyM5x7+1e5h4xtcBGyB1yK53UkJz710kh4NYl4u58D1rzs0j7RKIJamRDZlyCMHPT61r2dhlgccYxSQRfNkflW9ZW+Sp71jgcGm7NF9SbTdPHGR1rWFmMe9LaQ7QMVdr7alTjCPLY6YQVtTOa0ww9P1qzFFgCpyuaOlXGCi7o0UbABiloorQoKKKKAKOoECNq5O8vwrMA2Of1roNbmKRHFedaveMsjYPJNfGZ9mMsIlGHU4p+9KxpteeaeopyknJ/CsC1uyW5NbdvKCuARg4P4ivmcLjlWXvbiSsWkGMcZ9R/jUg4xg4pEG4e/wClWFj4r0f4haYtrcyRNk8cdD61rxXp2AhsnFZBTB9qRZTEDz05raliZ4Z2voUbBuM/jSG7x1OazDPt4z0NVZrkjvXbLMlGN7kXNSW+25wevaqcl+QOD79azproheG5HpVM3jEnmvHlmzk2rkstz6iysfmPp0pi3zMODj61lXEhLgZzg9R3pbZiX4P4V4E8wnKra4JaHUWU7SYBOc81t2qlsVzulyfyrqLQ7kHfiv0XK2qkE3uOL1NGAcVNUMLdPyqavplsdi2CiiimMKKKKACiiigAooooAKKKKACiiigAooooAKKKKACiiigAooooAKKKKACiiigAooooAKKKKACiiigAooooAKjkj31JRQBkXumhs4FczqmkEbsDqK7tgCOap3VisqkgV52JwkK8WrHNOlfVHlVxppSTpgA81vaLZnK+1bN7ouGD4B7fWr2maZ5QHrXzGEyl0sRexgoO9mXbC2CKMelaAGKaibVxT6+2iuVWO6K5UFFFFU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kMNqjB57Vm3s2M1Yu7rGcn9aw766znmvmsS+iOOT6Ix9YvjEhOf/r15t4j1xsOAc11viad9px3/QVwraPLqMvfb614Kw0qtTlOZQc3Y891j7XqtwEj3YJ6it3w18Mnuysko3HryvIr0fQPAallZ1DH1r0TS/DsdrGuFxj2r6fBZdDDrma1PQjFQRwnh/4dQ2pX5OnbHFdrbaBDbouFH0rdW0EagY6dKHjO0ivo6VRJWRMql9Dm9RtAi4GB9K5m6E0UxZHYEHgdq7a9i3ZxyCBzWHcaf5jdM/SsKlSPNqc695nIa3JO9rwmWHU9zXn8/nyTYKlfbFe2S6Rvj+72rGPhVPOztA/DtXzOY4j2c7wZ00qMb3Z51Z6LJMAdp/EVtWvhjzVG5ePWu5t9AEQwFrRg0kKoG2vlsRmcrNXOpwitEeZv4JiZyfLH5UDwLEf4P0r1E6Vk9BSDTR6V+Z4vMKkZuzNUlY8rk8BRH+H9KrSeAY/+eX44r1/+zFxnAxSHS1JHH6V5CzOrfVk8qPELzwChJHl+3Sue1X4fBs4izivoeXREYHj8TWfc+HlfPyd69Cnm9SK1Zm4I+VtT8BPC7FUIP6Csh9Fns2IHOPzxX1BqPhBJc/J19q5bU/AquDhAffFe9QzhTSUjCVJHiun3ctuQNxU112k6xcRlWWYj1FXdW8EvHkqmPwrCawn08kYOBX0eDxtFyVzknSdz0C08YzyALNIX/wBpuSAO1blh4xeNhlw6n0NeUQ3zR9eDV1NSKjIc191QjCrFOEjBLue5WPjJWXO8VrweLlcZ8wY+tfPMevSxEYlIBP5Vbi8X3MQADAj3NdkXVpEuPY+hF8WD++Pzqvc+MVRT+8AH+e9eEr43lXlpMnvVS78bSOgw7Ht17VxYvMZU42RHJJnruo+OEBIEn61y+peNtw4fP415fd+JZJm++TVEaqz9WJ/GviMTjK9ZtdDSMbbnez+KGc53nn1PSqUuvO3Bc4PrXI/bSR1OR+lI16T35rxZU5Td2zVaHTtqYYnLf4VBJeBycH8RWDHeFiBkmtGyDTnaOldFChOTSRHoXIhvqwsBIzjAqW3szF7GrK4Xt+VfU0MFZalIzZvkXnvVGSXn73vV6/JDZH6Vjy7i3ArujQjFbEMguZy5IB4qjJC83OMitKKzaU8+vUVei0w7eldMaK3J5b7nPppbMBnJOOc96nh0oDtjPqK6JLLaoyKkFiWIx6VrCmrlqKWpmW2nKFAAxkcj1p1zZAJj1FbMdi3GOM026s/3fTJFd7graktHm/iLT1HKjPpXISxlWNek69bEK2Rgelef3SbZmFeFUilJow2ZnOmPpSBdvfFTsuTxQI9wrneg1IgwaUoT+NWBEalEVZuaQ+bqURGWNWrfMeAO3apDBT1hxUe0uaqppYvwTI4HQE8dasq6fwuD7iskxsBnv/WmtIwGcmqjVmtmc8pG4tyoH3hUNxfqqHDfN61hPcNjrVSadznBNdSnUmrXOaTLOo6q+SNx4rHe4ad+uaSbcxqzpdqZpOldlOmkyS3ptk0rr8tdbp2g71DMKl0fSo44wSOvTtW5Ewhx6V70aKjFM2g0Mi05IUBx90Yq5bT+R3wO/wBKia4U8jiopJwBkNz7VzzSZ0cyZrJfcA55qdbxjgZ46VzgutjZ3VKuphSATmuedRQWpg5PY2t5z6e1WrXPX1rDXUAw4OT9a2tOmEmASTXh1K0Xex1QRtWwyoPX8atqm4+o/mKjtoyFFaEEG9QRx74rw8Q3M74Rs7kEVsBjqfrVyK3NWYoBkY6irkVvk4AwK861tjosVI128D8PapgxXoauiwJHA/AVImmOfrnih0p1NEjNmeLl1PB6VdstRlUjB6cc1cg0My9cgVdj8O7SGxXoYfLKsne5zNluw1AyAK54J5IHNXySw9qz47Jrfvx1zV+FvlAJ5A6e1esqVXD6S2ITuAiLDnrSi3NSxSKDyeM1cC7ge/6V00oRqq50p2IIBt475q9EpPQ8UxLcmr1tGcAGs54flOhPQWKIj3Jq5FGcAfpTo4+455q1DHkiohRV7AypJDkcdTVR4mHtntW+0OQe47A1Rkhx6dMYrixeGcXdEmLOhCn07ZrLm3Bveuhmtyc1nXVkTnHPvXyeKwjqaszk+xjNKyHGcnv6Gmm4J6H8aty2zH2/Cq72TD6e1cUcFVS905mQfaj64Pr3FWIbgkHBquLc8elSJCVHX8a2WDrLVmexZW4OeuBVyK4JOSRx+dZrKeTz1qWJicV2UKcqbujS5rJPyOffHrUySE4x19qzY3468GrUDnI56cV7VKpZq4WubVsTxz0/nWlGnHtis2zYkiteFfl9fevtsG1KIktSrKCAfSsyZS0nP1rcniyPpWe0GZPfFRXpc00VaxHaQ7ipOPwrorGDCj+lZ9lB8wI+tb1pHtUGvUwlHl1NYK5Oi7R9afRRXrnUFFFFABRRRQAUh5FLRQBz+vZ8pvpXnuqwGSbjmvTdWg3xt/OuNu7TdMfevz/iKi5zizjatI5u1tH3VuWcBRR3qxFYjIwMc9P61fhsyB0/CvlqeEldOCHYZFHuX1qwnA9KeIGX1BpsgYCvXc5UI6rU0UBsjd+1V3P5GldmXofwqu5J715FbH90NxsOZyB1+nNUbiYjNTyOScZ9qpTNkev9K8StmF3ZMlxI5JcqRniqLTFW684qdn45NVJuW/wrilira3IaFeUtjnPb8KltyVcf0qsD0549KsxE8EHvXNhsXGctWFjbs59jDBro9Ou8qORzXIQP09uTWpaXBiIr9JyvH+ztroZ7M7W3lDY5xVtTXN2uo8cn39q04dQDKO/vX6DRxcKi3OiM0adFVhdKad9oBGeo9q7VOL6mvMieioBcDPWlM64+9Rzx7juiaioRLuHWnq26mmmFx9FFFUMKKKKACiiigAooooAKKKKACiiigAooooAKKKKACiiigAooooAKKKKACiiigAooooAKKKKACiiigBjxK/WhECdKfRSFYKKKK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bibeOvX8qzpsyE9+a0JU5PP4dqrtEQTjpXys3d3ONI5jVLE3DH3qTSNGAcEoOvNbU9sHb6etTWcQjwOlY068Y1BJ2NDT9PWJQwHT2rYit8L7+noKqWjYUVpwsCK+ip4hTRa1K8lvj8eaqzQ9q1pACD7dqpXPCnApzqqmhSiY08PXPJz09qpm3B9OoP1q7OC7Eds1GEJ4r5uvjpXIirMgS3z2/CnfYckDt1xVtI/y96trDwPXOK8Sqqld3OyL0Mo2eBTltdo6c1qMm0E/hURAGSea8XEYN31Zqij5X05pj29XiRio3Iya+axWAjZs1RS8rmjyv51aKg9GFJjANfPPCRRdip5PsKa1uOeOtXO9IVyBzWEsKrMLIzJbNX7VnXGkI2flrfZM1G0eP8RXE6cobEtHE3/h9JVPyjB6GuP1rwcsmTswfQCvX5IAQR0rMu9OD5710UcbUpPUzcT511fwnNb7mQZHp61yt75unk7lYDp0OK+k9T0KOZSNgxXD694MjmVsJn8K+wwGdzpNK5hOkmeMf2tCw4fJ7g9ahk1iMZw+SPfkVveIvAzxM7Rgof8AZFcHqNjcWjsHBxX6Bhs5deHxHN7KxozawW4DfTmq51BzwD+FYokOasQuxIHb0oqSdTcFCxoidjzuqVJ29aigt/M4ziro01guRXBOk0r2E46iRXTDqcirMLGU8VXS2YHGeO1aFlDlh1zXE4oOXQv2OmtMwPrXRWdmLcL61V04BEHp0rRE4HB5/nX0GFhCEbsxl7pK0mDnuec1A8vvzTZZMqeciqNxcMgODkV2e1UDK466cNzUEcQkP+PSqc+oHnI4/lSWuocn196lYqDdiUzoLeyGM9/pVpU2dBzUGm3ySLgnn2rTEYYD0r06c41VoWpFEx59KnjtwPzqx5HX+tKF711wp2ByBQM5xmqt2w8vIHQfrVlpAgxkZPH0rIv7rK7VPFVUmorUycjnddPynPpXnuow5kIrtNXuSSyn8K5G6QtIT1zXzdaXNNsxeuplmE5zninLD3q0YfapYYO2OtcrdyLlXyCvAx61IkRxWgLMkDHP0NOFqxPauWTLiygIOelSrbeoxVxYCDU8UBJ+tYpjVupmNa8ZxUD2ZznFdItjkDjtTWshzx9a7IJmTjqclLZ8elVXtsHt9K6a8tgMkDn3rEu02mvTp6IzcTBuEKSEfnVnSp/JmXPGT60XCYPbFRRIdwI610cwlE9GsLxWgQ5zkVJNc4GAeK5PS9UMJEbng8VqTX3mDIOeMde3SvVp4pOPJLcWqZYkvNp+90qF9RIP3unas2a5Jyc1VactXNUq2Y9UjbW+Jz8xNK92cHFY0VwQwyaspJuzivMrzchpmnDfsJBg8V1+i3IcqQSa4OHIYHPQ1t6bdPBjBxXj1U0vdOulKz1PWdNlSWIdM9jmtiGHOMdD7Vw2h6v9wHg13mlzpOBz17CvOVW8uSSPTjI0ILVuMg1rWdgW7VJYQBgDW7aWwUf0xXr08LGbujTnuVrfTcjke1Wl0xV7D0PqKvp8oz096d1U/rXqQoRgtEZt3KyW6rggY9qsEAJ2ppbDfWnI2VznjHpXp0EjGRm3fyE/X17VVZzjNWr8Yzj1zWcs21h83OcjmlNJ3TOdOxItw2evfFbunSiYAE5/GsBo/mBB/KtPTpCrLzXz8Zexqu2x1wlzI6WKHIHf3q1HD7VDZyblXJzjp7VqQRjA7jt717cZQqo2TI44fWrkNuR1p8UXpxVyOPjgVpCgkzQjFvlaqvak5rWEdHk5Hsa0qYZVAMGSy/CqU9n14/H1rqntyMmqdxb5P+FeZWy5W2JcTkp7TBzjPNVhACuD3rorq0IzVE2+O3evPWFUXaxk0Yj2WegprWpOc1uLDlhSPa8AjpiuuGDjJWZjKxzkkG0ng/j60JHyMdK17i0HP8jVVbfnj9a8KthnTk7IaRXSPAI71YgUgj0o2lDxUsfBH5V5zmoysapGlY5DCuhtlyo9etc/Z8YPNdBavlRzmvsctrLltcFHUkmTK/SqhhycfhWi3PPT3FQhMNXrTabuXyktpBitONcCqtsvINXB0r16HwmsVYWiiiuksKKKKACiiigAooooArXibkOa56axJlPHBNdQ67hioDagt7V5GOwSxViGtTCh088EjitCGxwRWiIAOnFPCAVnQy6FMOUoNZAqRj9apy2HzH07VuEVFJHkVrXwNOa2HY5qe0wDWdcw7Sa6m4hyD2rGvIsA18PmmWRjFtIDAl4P61SnPPvWjdLgn0rNuAT9BnoOor8uxNPknYzbKjnmqzk59PapnzzjvULRMx7/AJdK4pQqVVaKMxAc1MknWo0gbFOETLiuKeHq0VzlJ3LkU/HNXIbn371mIOM1YjJBx2rqweazpOzYnE2I7oDIBFWY78jq1YiyHb6GnCX1PT3r66jxA4Lcix0kWpH1qwupnHWuYWYgdamW4bA5r0ocTuOlzVK5uNqpHepIdRLkfNkVz+4t3zVm3JU9cV24bOcRXqJ30HsdRb3O4davQy+/41z9rcEeoOa0Y7jp3r9DwmL5opsEzZU5FLVGG4/KrKzAgZr2o1IyRqmS0Um4etG4etaXQxaKTIozmi4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GQsTTfKz3Bq20OKidwvX9a+Qd46s4jPnixTYuKsTuCcqfyqurYxjgV59RLmujJvU0LZycc1qW7lsZOaxrZ8NWxa8nr/+uvTwsntc6IFlyarumevWrhGetRsnXjivVnC5qzOkts/j2potB6c1f2YpwTiuJ4aMt0SolSO244609om28dKuInNSeWMVosIraGi0MaTco6VVZ8HOcfWtyW3zms66tuc44rxcZg5JXQalEye/5Cq8knJqaaHAGDVCYshOecelfC5hGUIO5alYkMpHenrdEDHas9pcGm+aB/EK/OqmMdGdrmqmaiTKw5OKf1GQc1kLcFe/5VNFesh4NawzCnJWkUprqXSevNNY1F9rDjngnuKGc+vHXIqpTjPWLK5gPPtUUiAr9acX4ppfI6/hXm1LCvco3EAfNY99YKQSRXQOfSqk6hs8cVlCTTvcnc4TVtDSdWDgEkdccGvO/EXguOYPhBmvaLuHrXO6jZiQMNv1r6DCYucGrMho+a9Z8ISWjsVXge1Y8dqYX2suMV75rOixzZUrziuE1zwmMl0GCPSv0fAYz2qtMwtY5KzUZ7Vswxb1x0qktq1tKFdTxzitO2Xpk19Hy80GZyKskAQ85Azj/CpYo8HPoamuo9vIOfeokbjrXzbetmDehpW9ztGM8elStdk9D+NZyvjjNIZ8Z9K0dWUVZGMrM0Rdnbjt61WmnVhVNrkjOW/L1qrcXWDwee3NYSxE31OWa7DrpwB14qklwY3681DcXnYk1VScuwGRj6cmt6bctWTax01jqXlEHPFdNYayjDBbFcFAScEGtGEugGG/I17NBTXwsG0tDv1vYiPvj8aikvYwMB+Pr1rj1u5AvXOKrT6lMmTvIPtXpqvXhoyTqbzVVCnmuevtTySdwrHm1SRjnd+OapvdljnPNS5ymtTK4++uDPnnB9azJBye9W3fd3quTknHNcU1oCGpCGz7VahtwCO9MiGf61oWqZx7dKxiu5D1HRWpPvT5LTYMlfxrTt7box5q41puiPA+lKrFKHMVGLOb+zkDpUkEarIAfXpWhLbYJHYCo3h2ivKc+xbjYtxWgkVSBxUFxb8YJHGefWrNjPsG1j/9apbxAykjkV7uHlCrCz3Mb23OT1FMFv5HpXPXo645rqb9etczeoc4rb4XYncxbgc8VFH8relXJY88dagMfNTz6hqPKEcg0qXrJnPIpkb7SVPQ04or4KsCf7vpXRGaktdwtpYWS6Ld8UwSZI5OKRoiM04RH/8AXVt9AsIsp3cEirVtMRz/ADqsIz2qVAVqGk0ZRubVpKsnfFbEKEEYrmIZChBBxW7YXp2hc8n1rzqsLanTFnQWV0YWU5xXfeGtREip8xBrzKK45Ga3dF1T7NMDnA6V5soKMlI64ts900282xr3roLS/wAkDP515rpOtrJGmHJ46ZrpLXUxwQcYr6KlrFSiWps7L7ScdcZOaU3Awew96ybW/WZRzVkyg+ua71aaug52XfO5zT/P+X0yMVnCYAj8qeZ9vQ1rF+z1JlK5FqM3HFY0sxB61NqFyW4BxVAucfrXB7W6bZi2aNtdEgA9fatmwILcHPPauVim8tupAFdDpc2QATjHvzXxrxqVdxb0OiGiOtsiQBmtu1c8DmufsJcqAzc+vqfStu3fZzzjpX0WGrJ7HUnc14u361bhzjmqVtIrY5xWjGMYr6Og1I1RMi5HvUgTiiMVLXrQjoaWIilQSR1bIxUTrxkUpwTEzLuIdw+nNZc8OH+vet6VQRms+5hJB4PTt6V5dShrcykjOCgAdN2D+FBTI5P1qYrgDPf0pj9Ofp05o5VCNzBlC4TIPY1TaLHQ5+lakmCOo9c5qF4+PfpivErwUrtBsZci5p8KdPQe1TyR80IOfxr4PFStUZvFFq1GMA8/1rYtmIFZMBwa1bcnGM/h7V7OW17aNm6iXN2O/wCVJu5zTc8cGhVya+m9o3sVYt2z4NaCnIzWXCpGCfrWhEeMV7+CqNqzES0UUV6wBRRRQAUUUUAFFFFABRRRQAUUUUAFFFFAEUsYYVkajb45rcqneR7lNedjMPGtTaJZxd5DisqaIjOe1dLfRYY+lZbxfNivyrEZWpVdjnb1MhrYt9elL9nwMY61sx2u7io5rbbWssp5I3ijNyMpohkY6Y7ioH4bg/Src/yfnVSZiM+/pXzuYYf9zLQnm1GjmpUJI45qj5xHOeKmhmI/xr8vlBqVkbKRa3YoDH1piEsMk04DvmuqnBsq5IrDOcip1PX9RUKD8+9SK2D1r0aVJp3KTJ1br3z2qzE3OAapb89D+tSRyZOOn0r7DL6vLZESNWByKvxS5HX/AOvWOkvIwauJN6ZA/Wv0LB17JE3NiJzkcmrCyN6mqFtJvNaEal8HP419bRfOtCk2PEhFTJKcD0oWOpPLCiu6MZI1GsxI64x2oRmPU07GaeiU7NsoeKWiiup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SZXOD0PWqF2cZ9DV+bqazbtuTjvzXyGIdkckijJJgk5qHzjnkn8aJnxkn0qsZBuPfivnKtVxe5yNmtayEnP41uWZyQe9c5ZsSRyeK6GyYnHNe3l8r2udUGaijigrzQvK04Amvq0ro6SMocGgJzUgFOC0uQBir70+nBCadsFaKIyJlzVeeHcD/AJzV3bxTWXNZVKSmrMow57XHuazrm1647V0skWf8KoXNtx7V8jmOXc8HZAkcvNAeaz54mGcNj0xXRXMPBJ6VlXMfIr8PzrL/AGT5rF2MWWaWPOeQPQVUbVwpIJwfQ1rTQ7gcdKx7+xEqnjqPSvk4UOZmTJYtaUYBbNaFvqynadw69K4O/sri3yYpGAHQGsseIbmxc+cp2DuOa9OOX4hLnosz52j1pbhZR8pGfSmNIQeTXC6V4vjlIAkGe/PSupttVS5jHIPvWP7xaVFY0Url1pvfj2qvLMRnn3xRMrKMjJU85qjNKVHX8qEr7F84k8gY8nrwTWXc81LNcZzzVKa44Nevh6TuLmMi/g3EnqO/HeuevbfdkHuK6a6k3g5PXvWHdjOa+twbcGS2cbqWkKSfl568VjzWj23Pb1rrro81lX/lvFjP/wBavs6WNUadmZvU5e6u1UbSfxpnmq4zxVHWXEM5UnHvWSdUaL7r5/GuSUVL3omctEdL9pUA5NVprznr0rnZNYZj96om1Fm7nn3rFQnfU5m7m7JfcYzmqVxek98ewrLN0xxk4HtTkfzOM/hWsaDkw5bkry73HzZx7dRT4piq8/hTFj5yKf5Z6mvQjRS2K5C9BeqrDitKDUYWxubb+prCVCAck9fxqJ8gjt3rsp05X0Ych2EU0bj5JUDAZ5PNUb/5G4baM5yvaufS7ZOAelRz6nIp+9x6k11VPaQ3MJU+xZlkIPPU1C1wfU/SsubUWYn5uTTVui2PWsYyk9zm5LGp5xJ6/hTlZnPoKoRzEkc81dhJ68VbRSXQuQkhhg1o2pG73+tZ0Z4HPQ8Vetn2n0NQ7FJanRWR3AAnrWkgHlsSPwrFs3JAwTW7bAvHXPUT9nY1ijNli5PrUZtS46cfSt2PTS55zV2PShjsa5qWEcty3scqtgQc4x71LPEyRMDnFdV/ZgXJIqjqdgRC2BXqPC8sOaG6OSSOBvSCrdM1zt5GDnFdFqFtL9oYAHn2rPuNJmMZJU+vIrki6rXM0ZKNjnJIutVnjz9M5rXmt2jYgiofs4bt+PvUKd9SrGOYjuPPSpI4yOatm0IPHrViKzLHpz6V1J3C2pSSM555/pUnlEjkZPtWzDoskuCqnae9Xk8NS4BKn+ldChNq6QSVtDlzb/X8qaITmuku9JaFckYNZpt9p5Gaz57OzM3HlKSoR6VNE7RuCKtLbKQcDnuKa1vz9KG1Lc1S1NC1uhIBk4Iq9BMQ2QfxrDiRjwByD6VqWascDkj09K4KlN20OhM67RdYaEgFiB2rtLLV8oGD8+leZ267OfTvW3Y6gycbulOjXlQ06F2vqj0uz1loyP3mAevvXQ22sLMijcPrXl8OqHyxyc1ftNYZDwxx6VpLG8r5okuLPSheZH3vypPtuAQGrjoNc7lvxq0NV3DG78K462cKSsHI9zVu5vmyTxVczYySapPqI2dRn61Ua/Ld/wAK82rmfNDliPk7ml9pBk4OAfWtvSrvBGSDXJJNuPWtXTbna4yTXykpy5+dnRFW0PRtNuQwGW/+vXSWVzjGTkEda8+02+wQA1dVp13uA564r6bA4uyWpaOoifYetaVtchuprAt5srjPT8qvJIRzmvscPiftI1i7HQJLzjNTrJmse1mJwM1ejc4r6ahX50apl3rTGB5FNjf35p5ORXoJpoorSjg+tUrg89ec/Sr0re/Wsy8kxz0+lc9VJK5hJ2KM7YNVZJSF4OD60lzPgiqjy9TnFeHiK11ZHOSiQ+uPwpwk3Zz1Oarhyep4pyZ9M4rwpTbuMbMwDcUseM1FOfmPPenwdRn9K/PsTOcq7SR1QsWkH5Zq7C5wPpUEUOTVtIjivYwmGq/EjoTSJ1cn6VIknzZqA5HemJJg9f17170a0qMkpFaM2IiCOKtR9TVCzfIFaC9q+2wj5opoyJAc0tIBilr1osAoooqwCiiigAoqGWcIetNjuNxxnJrPnV7CuWKKQHNLWgwooooAKKKKACobjlKmqG4OE61MvhYnsc/fR5JHXP6iqAi71qXQyx9AarAZKnrxzXzboJzbsckiKOPAAzwM9Pekuosxjnn0qdF/GnSoxjx3xz+FegsOnT2MZHLXg2nGeKyp26nOPxrY1T5GJz06Vz9zPg4z0r81z6Ko05IyjqyPPOf0qeM578Zqj52TnNWIZcgV+QSp3dzqRfjPH/16sKfSqiN8uTj0qVTnFaQhy7GhaQbqUr36UxG/Ops55OP6161FRktQuM70+MlecjPSo26frQh+YjtXs0YOLugL0T5yMjg1ehBzx0zxWfb849BWlancRz04r7DBTu0mTY0bNOR9f0rZgUkCs+0XgVqwdMe1foeDilE0giQDinY4pR0pa9iyNhoQCnUUUJ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bgY+tYt45BPPtW9ejrzXP34wc5r5DGrlTscVTQzJn68jAqq0nPXjvTriTAIB5qn53z9e9fFVZ3mcDlqblg3I/nXSWJzj8q5axbd3rptO6L+FfTZa+h2UmbcPNTgVDbrxVivt6aujuQmBS0UVrZFBRRRTsAUmM0tFTygRkZqCaPINWWqKU9a5KsE1qBh3sWM1h3S8V0d7y3WsG8HXB61+RcR4SLTsWmZbDOeM1BLDuBBqyRkn60oj3dPr+Ffl1PDyk9EZsxbnTxIDkZz0rB1Dw8soPGa7g2+Rz19cVG9mHBGBzxjtX0GH56Whk43PJr3wsY5NyZQ9QRU+nz3mn4DNvr0O60tGHPX6Vi3WlAEkCvTdCniY++jN+6R6d4lU4SQnnqrZq5cSRzLuicNxkgdqwLq02g1h3Go3OmPmNzgfw54r4ivhZ0K1qb0K5lY6C7l2tjNZstz15rKXxTDeuEkcRzHsT1pJrsevFfWYJRqx5WrMz5tSee5681n3FwDkVWnusk81nXV2yjOc160aDi7opSFvXGDWDeynBOfzqxc3p2sC1Y95cnseorqinYfMjmPFGXQuPvDOK4l7t0bn5v5V2GuSeZG3OfauLmiJkP1r3cKk46mTlctxz78etWEXJGO1UoYST249OlaEMR3CurQjToTCEirEcWDwefapVhJjp0OScHpWSlyspaBH8vXpTxnPsalMXycYOaQx46V6VPlfUu4gOTnr9Kr3GAT6e1WCDkjoM/jVa54X0/GuuCjF3uK5WLbVJ6Vn3UuScmpbi529Gxis2WQuT65x9Kub9o9CHoiN5Dng0+Gc96YsLyNjn+lOMDx84rP2dlcx5b6mhBKQw5x71oQSZxg4Fc7FdMpxngdjWjb3nQZrjnfoRaxvQt0rUtIDIRgZrP0qH7Wy7eSewrv9A8PGTB28CunD0JVndFEGk6Y7bcjNdZZ6Udq8fga09P0Ly1HyjPuK3LbTMYOOBXqvBWNYxMWLTCCMD/CrkenF+3H0rpLbRzICcHIGceta1poGMZToe9b08GxtanEDSWbPFRSeHHn4x/47Xp8ehLsHTNSrpCKw6YI9OBXqQwkUrMwcE2eKz+ASZdxjJOaiuPBHlwH5OR7V7k2jo4GFqpd6GjxsNo59q0WAh7NxsTJKx8l+J9AayuGBGF+nSsiLS3mbAXOa998ceDPtJYouTnqBxWDo/ggBslOvtXx9PL5Oo4+ZEY3PMrXwlPcHJQ8+grVs/CfkMN2ME9xXtGm+DlUD5MfhUes+FxEMqvQemMHvXqzwHsoqRfIjzuw0WJCAVBHvWnNpEfl5VQMdyKtNbm2mK9D7ire3dEeucV104KVK6Jmec67aAM4A/wAa5GeAFjj869B8RQ7Wb0/XNcTcrtc+9fHYiXLVaRhuURFjipktgQMjNOUfNgYPStW2gEgHrVUnzOxpcox2IHPQ1btrfEntWnHprvjGfw9a1tP8PySNyvX2rrdGUlY2UbsyraxLqPl5/Wtaz0eR/wCHiur0nwuQRkY5611tj4ZVMAqK0o4FyeputEecLpToMbT7cdKBZlPY16Ze+H0VCRxx6Vyt/ZC3kPoa4MbhFSewr6mCA0JznH14q1BckjGelRXnC5zis9bsKSM9K+Sr0LPQRrz3Pb1pkdzzyayZLwE4zkU+Kbcw5rj9jZXFfsb0U3btitOyk564xWFbNwK17I9P5Vx1IX0RadjptPuCCozgV1mmXB7GuR06Mvg+/pXUaZGVxzzW+Ew9S+hqmdZaOSBzWxbjNYVhzj5hmt+05XjgY5Br73A02tyky5CCORV+M4AzVWLgCrUf1r6yhBI0TJgPWmu7Kfal8zA61FO+Vr0HotB3IZ5WUMeuOuOxrJvZyqnkEVYubhkDDJ4rFvrwOOW+b+dcVapyx1OWcuxWmuCWOTUKuWPGapyTkvjdmrlqmccj615CXtTHmfUsxocenGal5xj8cjvU0UPyj1xTjHtJA7dvSuavQ5EzSOpTkj3MfepYI8Y9KlWAs3GTxVyK15GeO1eHTyznlzNHQmSW0e4DuKvw25A6/Si2hxjNaEUeVAz0r6zC4FRWqNU2zMniKD0H9KypHKv1rormL5TXOXa7XNeVmmE5EpIHKxp6fKTWzEx49a57TpMDr061txyEgHI5r3cv0poIyuXM0ZzUavkUobFe0jS5JRUeeacrZFaBcdSMcA0A5qOZtqGk3ZXB6GfdzYY1DBMcjn8ap3lyBIfmxTILodA4I68dK8WNeMqj1OZz1OhglyBVgHNY1vdNx8+frV1LkkcH8+terGomaxncu0VXWY+v6U8SZxzWxpclopAd1LQMKp3cwUEE8GrEsmxTzisO8usuRn2rnrT5UZTlYimf5ic1GW4HPSomm5PNN8zI6nn0rKnGMtzjciwp5B9KcXAGCcDGTVfzQOc8en0qCe+CKfm6g/rXTOUadNsxcjA12faep461x11dfvCM9TjNbniG/BJwTzgZ9zXLO+4nnp1xX4NnuN+s15RWyKpq2pbiuDVmOfD8HjtWcg6+tTpkdDj/AAr4ycb7G6dzYgm3DrzVmOQkA5rKgYirsbnrUxa2ZZoRSbWzVhZc9x06d81nI3v0p/mkHIOKzdRwl7uxSNEHIxx9akSMljn6VVt5t5xkZzjOOtaMXT9K+2y+ccRDzJehJApGP6VfthtIqmp9zj0qzE2GFe/RkqckUjetT8oPGM1ownkVh2s3Gc9K14XyBzz61+hYGqpRVjRF4Hilpin9afXvLY0CiiimMKKKKACmE5pxptY1GAUoNJRWcWwH0UUV0o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GoDGcVhX6ZWuj1BflPvWFdDchr5jHR1aOOojlrxSCeKzC+H4P8A9atq/Tg9j3JrFbiUD15FfB1YWqWPMlpI3tN52jr0Ga6zTUyAc/8A165bSF3FB3/lXb6bBhATX12VUXJnoUVcvxLhRT6KK+0SsrHeFFFFMAooooAKKKKAGOcCqc82BVuXpWddRlhxXm4ltR0JZRuZdx55rNuIy3StFom796VbQnntXxOLwc8VdNAmYItSW+tW4rL/ACa1orDLDPHNX47EAdK58Fw9FayQjnzZAgetQS2hUHFdS9lkVUns/TtXVichja6QzlpYSMjtWbeWmQw9Oa6i5tMdvxrHuoto5r5PEYSeFTujKaOMv7chj159a5TW7YlGOB3rvdUh4J6fSuS1iLch7V8PWbc7swlseP8AicPbksrFSOQw7UzRPGLyosF02XQYD9zWn4rttyOK80vkktp89Cp6jsa+nwVKNan5nPzu56dJqKMPvD8KpXF4HX7wP0ribTX32hGY5A65qydV3fxYz15r1oRnDRlpmvdXQySW471jXN91APBqtcXzN3P41n3EzHOG4rdQ11E2RX8m/dk5B9KxZYMkn1rV+8Pr61GICxz612U3ymbZUtbf5uf0rWjtRxxlTzzTILQlgQK2rK0LA9cYrWzk7oadipHbMV4HFLJaEsa6CCw+UYGcUr2LbcBcfhW3s21dmikc95RQdce4pkshj5zWpNAI/l6YrMu48qVGePzrZU7K6HfUpT6hsHTJzWXd3jMuAfpU1xEWbjkGnW+lSXDAY/8Ar11UKUptGqsZKRPM2MZOa0bPRWnAwMmup0jwi0hBKkV3Gm+EvlUbcZ9q+koYTuU0jz3T/CrSAZU/Sr954JP2ViqEECvWdN8LKCPk4FbsnhpZLRxswQPTrXtfUYzoy0Oeo2kfIGq2T2F08ZyCKjtHbdg/rXonxS8NjT7/AHhPUZx1rh7O23SgV8S0ruPYlapM73wNB5zpkZU4r3bw9pKiJGAw3qBXk3gHTtpjOOD3Fe7+H4gkKA88V9Jl1JRjqT1LdtpQIXjJrWs9FJbkcVdtbcHaR+Vblnb9K972SepqmU7XSViAyOlaEVmEI4x9K0VtxtFO8jbVOlYq5TW1wuO38xSmz+bpj1q+sWM56VMsG4eg6UuXYLGfHZ47cUS2IOQenfFayW/tilkhG3pWzmloiXTujhtZ0VJ0ORk9/asi10NUc/KOtd3eQhsjH1rOW2w/Q5ry4U17VsIx0KNtpYVM4rP1vTh5TjjHNdTDHsXbWZrMW6M+9d2IhemYTdjxrXbLyZ3PT3rPQhYyM9f5V0fieHazHrjNck83lqemMV4UZRo0ZNnPJnP+InBDDOMVwN2d0p711viG83llB4PHFcz9mMr9K/P3J16zaK6WIbS0aZuBzXU6Jozu4yvH0o0LRjvUkYOfSvStJ0lAi4HNe3hcPZ67mkY6amdp/hpdoIXJz+FdJY6CqEcVp2lkI1AHFakFtwcele9GnbRo6IrQhs7BYwMDn1rUgtwCPSiGPGMdR2q5EgNddGC5im9CpfwAx9OQK8+8RxBXbgV6PesFTnnj86878Tvy3Oa8XOUtEjnT1OLvDgNgj0rm7y58mQgHB649a37x/mIz+NclrDEPkGvisTDlkkPnJDqIz97jpV20vwSBnmuV84g59KswzspHPNclSn7pHN1O/sLpXx83T0rpNOAJGT6d6870q9YOOcV2+i3eSoz1ryYpQqWmap6Hd6XHwAOldXY2+4Db0z0NctpEoYLyK7TTRwMV9zgqNKcVylc2po2kZXaM9u9bNqwAHvxzVCOPK5/E47VZibaOuK9yNH2exoma8b5Ax1qdXwOvBrLjmOAMj8KtRS5xz+VehRd2bcxc39cVBcSY75FNMp9arzyDHWu+2hDkVrmXAOTx/Wue1Jidxz7g1rXUmATmsDUJThv5d68TG1XTg7nLLVlCMl5upGe1b1jCx24OM9vWuctGzcYH/wCuuu0pSwU/jWeXz9qtha3saEUPyDuOtBiJbGCR14rQhttygd8flTzbEHvkd69yrh1Ox0xiVIbbdj0q9FBjjH+NTRW+O1Wki/SlDDRidEYkSRYqwq4pQuKdXWklsapWIJ0yh71zWqR7GJ6V1TjKkVg6tBnJry8xpe0ouxlUXUzrCQ4GTz61rwTcCsO3BSQ9Rz0NacbnaCDxmuHBO0Ejni7GmsvHWnibA681RWQn8ad5px6e1e3GVjbnLol5607zOOtUfOz15NPWXnrWvMUpl0SkEn+tVNRucRcUGcDJzz1rI1a6IXr0rixlf2VJsmU9DHvZ2aQkHA+tSWshbHPJ6Yqk7mTnPOeKtWuQBXymClzNyfU5nua1s5AHPTitGF8YrMhYAjP61fRuO9fTQlY1iy9G+ehzUyNkcVTVianRq7oTubJllH7dakLAc1SabZjnjrVS61QRKcH9KJ14U1eTK57FjUrkRoQD+tc3Pcsztz3/AEqG/wBVMjH5scfpWc98SMZ49K+aqZnTq1LJnFUnc0ROKb9pOBzjd+RFZxvcgDPHWm/aN2eRz+lbxx0FsznbLz3hxz7j3rLvb0gHmnSy8dfyrMu5N+cnrk5xXmZhmSVJpMlRbZj6gzXDnk8HtVJbVs5q8UPmEnpirkMQI6Z781+RToynUcpdTqtYy1gI5J/TrUqpgitQ24OKqTwFO/FcOMoOjC40wiXPSpxkcZqCI1ZB3V8xKs27GqASEd809ZCTyfxPpUJ5JAPapIlJOMU1UfUtF23Y5Hrmta1kBGDxz1xWVChGB/OtCA9Ofxr6DKsXyS5RtF8DAFSx9iOe/FQo3H9alHH4V9uq3N7xSRdgfB61rW1wDgEiufEuOv0qzDdYHX9K9/AZl7J2ky7HURS5HrVhWBFc7BfEYGavJqA9a+5w+YU6kdxo1qaWA+tZrakq96gbU+a1qZjRhvIZs7xjrTfNHpWIdT5pBfliPmrgedUL2TKszd3+9Gc1m212WPP51dEgIr0qOJjWjzJiJaKYH9qXeK6OZAP3UuRUe/NIXx1p+0sOxLnNLUHmU8SVSqrqIkopu8UBs1opxfUB1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qbfIR2rBuJA26tbVpAFPauZnuSP4hxXyWZVlCpqcc2Ub8jHX8qxgu6Ze2eoxWlezBwcn29qq28ReVQOpr5Xk9tUVkefJXkdHoMGSv0xxXbWqbIxXP6Da7Y1P0/GulUYUCv0TA0PY01c9OjGyuLRRRXpnSFFFFABRRRQAUUUUAMde9QtEDVmisXDm3FYqG3z2pyW236VZoqVRgtQsRCEA5qQDFLRWyilsMKY8YYU+im0nuBnXVruBrAv7Qgn+Vdcy7hWde2oYdK8LHZfCtF6GUkee6lbYDDrXE61EVDf55r0/VbMgHjjmuE8Q2ZCsQK/Hc3yt0JOSRxPex5H4htyzN3rz3WrHDNwTmvW9Xssl8jpXF6rY5ycZ/rWGCqciSOZpnmc0RVye/0pULL61v3+mhJCQOKzntiO2ffHNfTxmpq4J23KwJfrSvESTmrcVsSOv4VJ5AHFTN2YNmfHbnjjg1aisS54ByO2K0La3811HqemOldNY6AZlyBXfhKLxErIEc7Y6aQPmGfwrbs9IctwOvtXS2HhzkZFdFZaGsYBA/SvqKOA5dzVK5zFh4eZiMjj6Vov4YxFnb25x612VlYIhAIA/Cr8tmvlnODXt08DBx2G0eHeI9HNq7ED3zXMSWTzHAGSK9a8X6cJI245GeBXPaP4caWYd/w615EMJeo4Gd76nIaf4aaeXJU/h2rstI8G52nZXc6d4QWNUJHX2rqrDw+sWwY24HUivdp4ONJaI6UzkdL8JCLb8mPbFdJbeH1jx8tdVbaQEVcjqM1dGn7cDHWupRs7GvQ5iDSMOMDHatKPTx5RHXI/KtpLRV7UrxiNd3YEfma9vDJKm7nJUeh88fGvQ18iZlXBAJx3rw/T7b/SkXFfUfxdshNZSYOeDzjkGvnKGyZL9jjgNX5hXi44qcUVTd4WPSvBcQjVOPevV9JlwqjNeTeFphEF5616VpNypjU5r6fBTTjYzd0zudPuTgc10unTq4BJrhLScqoOeBxXQadqQAA3DGelerGbjKzJudrAVI4NS4A5rGtb9SAdwq+txuGM+1dEZXNlJFkDJz/Sr1vHnH6471nRPuPWtO1cDp+HvUTZtTabJ/K29DUMy4Xr0q2ZFKnmqU8m3vWCuzeVrGVe8sSD7g1TXrmrd03ynGcVSD7OM810Uab5rnG5WJWY4GTxWVrDjyDzyR6VeacYPOB16VzniPVhGn3+AODjp9KyxtZUabcjknK+h574snAZsmvO9U1RYwwB7dO9a/jLXgsj4bvivN7y9e4kPJ5/KvzLFY6eIbpw2I5Xux1zMbmb1rY0fTBOBkZNY1jbvJKOD9cV3WhWLoq/L19q1wFHkldopalizs/KxgV1miyY2r/k1Wg00smcVeitGt8EcV9RLDNrmiaxfc6y0tw6jGMdqtCExg478Ee1ZOk6jt2qTn6jrW+GEiBgRjpXo07SilNal89mQRhgcZwc+lTq5AJpnGcio5JxGDk8iu32dOkuZszdQrancbVbJwa858QXG8vz3Irqtd1HCtg8ivPdWvjIxG7PNfH46tCdQhSMTUG2huee9clqcm9+T0ror6XzA3PNc9dwMzE44r47EtznzdCXojOC7jjpnvU8UZ+tIqHdjjNXLaIn1wa43JvQlS6E9kCjV1Wj3RjdQemePrWPZWhkxxz7V0Wn6aSRxz6jtXJLDOroapnb6De7ivNegaPcZCjIJHpXmGlWkkJBBPXpXb6PcPGV3D2PNenglXwj11Rta6PQ7T5lUd8du/erfkkrjnk+lY+k3+0Y3dSOK6CKZXH3icDA4r9HwlenXhZlK6KoQoRkd+alifGSaklC4BHT261TMhU4JIAHWunkhB3THzWLZk9Tiq002V/nUbzkc5qnNcZBw351cqsUtyWxl3KAvLdTisC/k6jPNaF1ddefl5x7Vj3Dbz16/rXy+OqKreKFHVkenf8AHwfQccGu30hflHbiuQ0+ICUe5x06V2ulYG2uzK1ypItbnSWyYXmpimSOKS3bKj86mr6i56MUrDQuPenUUUiwooooAKzNRQFc+9adUbxd2a566vBkT2OfK7Hqwh454/pTLhef6UxZOODz1r5mnV9nOxytFjzPfrTXmbbweOmKjaQbfx6VA8uBw1egsR5ku5L9pOetPF0c8HFZctxzw36VH9p/2uaf1pEXZstckr14rK1GfevXseKEuSc85zxk8/hUF027J69s9q8XMsS5UGkNblFJfm6g1etmwcZ6cVmLlWJ75q/byAqOfcgda+Ty/H8kuSRbia8DcdavRvWRFcbe/virSXYA69Oa+1pYuFr3EjVEoAzmnm5C9T+IrIa9ODz2qvNqBAOGxVVMzp0le5pcvX2o7VIBGawru93dWxnv6VBdXZPOaz5pc555r4DM89c7qLIeolzOWzzVcTEmo5ZTyOozTYzkn/PFfM4TMpOpZsxki35vvnt6U9JSQee351VJyOD9D60okxz1GelfRSxzityLEskxOSDVCWQsx+apXbIPOaixkda86pinV0uWkQYyc96lh5GM8/0pdgHvThx0OP5islruaFgN8vY1XuF49ce1Tx8kZ7+lLKny/pUY+mpYdsz6lCNTmrMcee9CxZ6HFWol57DpnFfltSVpHQiEQH0zUyRYqz5PHXHFSLFzzUqozVIbClWk4pETb0qRVxXVQqShNSRso9ycHn1FS56VEjdjTya+9wuNjUjqxuNh30oD4Oc0wtjvTS2e9ej7aK6kFhbkgjmnreGqBf396TeQOvSs55o6K91gi814x4zTROfWqgY5OT0qRM9a8Opmdeq73NkWBMT3qSOY4qqCcdamTtTpYqpzXuaI0be46eta0E+8da59Dg1ftZj689K/RMnzRpqE2S49TZBpd2KgiYsKmHSvv41OZXRnYduzThgimDrSVpzMY8v6UbsimUVNxg8hUU1Zz+FMkOc0xFOa4ZVZc/usdi/HLnrUw5qrGvQVZTpXv4ecpLUhjqKKK7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65LtU81x13ckOeeK6jW3O1uehxXCancFXYA5PpX5xnc2qqZ5dR+8PMxkfGfbArb0u03sD2P6iuasS0kw+td1olufl9K9DJ6HtLSaMoq7Ok0uHy4gT68Vo1DbpsjAqavt9tD1oKysFFFFBYUUUUAFFFFABRRRQAUUUUAFFFFABRRRQAUUUUAFMkTcKfRQBh6lZ7lbHOf1rhtesNwYV6dcRb0PpXK67Y7kPT8a+WzjAqtRbSOGrG2p4rq9iQXGOvIyOlcfqNgWLZya9V1vTCHbC5JrlptHMjHjr7V+SUsNNVHDsYy1PLrzR2kP3apSeH35O39K9XXwz5jcr16Gr8fhNdgygz9K+8weWupDUwcXueHS6Q8J5B49qqS2hB4H6V7Lq/hILkhc/hXHaj4fMMhyuB64rkxGBnTkoonfQ5jTLU+YMjHIr0nw7bIUUEDPvXMWtmImxjn6V0GnXBtyADgV7GEovD2aNErnXw6erBSOnsOlWEtCv0qlpupgkZP4GthJVk5BGPSvtsPOnVST3NE7EUcZByTn69qtspaM554z1ojBbAHepipwa9mFOMYXuROZyWsWQmYkjNLoGlDzVbH6Vr3sIPvV/Q7TcRx36elfNuaWIaQkrK5vadpimIcD8e9akenbRuAxU2mwFQoxzWqYwq4x/jXvwacVcpMoLb7cZ/KnNFnGP1q0QBmq8svTn6ZpuK3NOcrSKBVO4bAPIGeT71ZmkznB6/pWTqNxsBNX7VRjZHLJ8xxPjtBPYzL1J6D3rwp9PCTvxzu/P1r23xZdB4JBu+leRzj98+fU18VVgpYmUjqo2tqJYu1uc9siu00PVMsmWxXHKMCr+n3TROCvauyjBqV0VJK56xZ3i7Bg54xmp/7V8pxhiDiuO07ViYgA2RiiXUXM4+bI/zivQqSakkjBHo1jrpOCGOR+FbdprithTKo78t1rzzTppDErHIPv2rZtJmJwSenWteSfR2Go3PRLTVRkFnAX1NasF/kY3Zx6dK4O0m4B3Fe2R2rbtbwpjJzj8jXRCLXxMpabHWG8OMA5AqnNf8AUZBFZ327auVcEHjIqB5iW64pR96WmwOb6mhJOHzzweazZ7kKw+bGRn8KrXd4YUJzXN6hrux2y/X8vwraWJjRlZnLKTkbl3qQiU/Nz/KvOPF+v7VcK3PqDVvUdfZkb5+Sepri9Rjm1K4JYkrXx2ZYmpjqnsaexMIN6s4rVVm1K7crkg1Z07wi8zKWHXrXb6Z4dUMCVyfeultdJWMcKB2qcNl0Ka1R1clzktJ8JJGQSvHriutstBjjQY/LFa1tYgAdq0I7cIMdq92GGja1inHQzI7RYwFIHtmmyqqjrgHvjpWlcJheKxNRlMPIIX/GiUnRiYSGIwil69D6VqWt+3lY35HvXEXes7JT8+KcniMRx8SEEDnFcFTMYRp3fQzd2djLrYQ/M/TpmsfUfEaqDhuK5G78QF3I3HPrVB/PvG4Y8mvGqYytivdhohpX3NDU9ca4YqG4PvWFKrzsO2fX1ras9CeRgWyTnv8A4V0Nh4a+6dtFLASnrN3NFE4mLw9JOQ2DnsMVDqHhoxw7sdq9gsfDgWP7tU9b0FVt2wuK7sVlkfq7siZLqeByWJRyCOau2Wns7Dj8q2Nb08294SP73TuKu6FbCUqDjNfF4Kmpz5ZGa0H6ZpZOOBmuo0/TNuDiren6UMDAxW5a2W3gjp19a+llgFBXsaIZZWYUA7e3XpWrbW+0gjqKdDEFIz7Z+lXIoip64PpXLKnY6Ni1aFo9pVipHcevqK14b90XDEnHes2E88jHfI6VeRMrxz6+1bUU4rTQGy7/AGjuXIbOfSqM1+UbrVeXMb9cD2qldMSp5yR19K48Tiq0VZMjdl/+0eeGA7dOtVptQPPzYJHpWI9y6twTTGuiw615dPMar92ZaRflutxPNVzLvaqhkJPWkEpU8Gu1VVbmbFexs2km1+vU11Wl3QG0Zz+FcFBcEP1xXR6XdnH3u3Fehg8Uoy0Y7noVlPuReeMVfBBrmtPvcqOeOK3YJg4619nSqKa0O2nO6sWaKQHNLW50BRRRQAhqjdt1569qtyPtU1mXcnpXFiaijAiRnXJqqOvXippX3nGarnqK+NqzvK6MWLI5I98VVlcjnNWGbPBNVbjockn6VDq+ZlIpzzMBktk+tVhcE96dcnHeqJcBhzWft0upBowzkZIP19KfPKCnXNUEm4GDx60r3HGM9OteLmmL5KVhxQ8nmnpIV6HHNVRNz+n1FSiTjgjHp6V8FHGa6G5fW5Y4ycn1p4uMAnI/PvWasvA5oM5U9fyrtWaVYKzYrLc0PtB55qB3z1bvx7VV88kYJppmPY4OeK5KuZTnowFlc88/WqsjZI5+Uc0ssme/GagLdRnFeDUqTnqyHoRSMc9c/SmxSFW/rTZJSM+tVxLlh9cVwU6soVFIzZo9s9P60mfeo4pNwpz9D6g19nRn7eCaZjsMZ8jr17igHP4VBIxXPtT4pcfljFbqLiNSJvX1FHJwM8UA5/GnKu7k11U02O4+L2qQnI/z1pgOF60u48gHiuHNcQqVDkCOrCNck88/yq1GP51DCvJ7H19qtxpX5hP3mdSVyRVyPr2qUdaao4FSgcit6cbnVFWAD65p+OKAcU6u6EDQVc07fj/9VIBgU12rsTlBXTKAyGm+Zx1/GmP1pM1EsVUXUz6ji3X1pV6VGDnvyKkUkd6mNV1HqNDwOQc4xUirSJUqjivQpQ5ti0Cr9KkAOaciZINTrHmvZo4Ry2LGID1q5AhFJHDVhF5zX1WCwjg02Mu2/WrSjqaqRHAFWUbvX6RhmlFIyZJj2owDRjp6UoBr0+VNaEEZFIRxU2zNOEVR7GUhlURE9DzUscGB0qdY8dsU8DFa08Gk7sLjVTFPoor0oxUVoS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2txsQcVw+pW7mXAHU/pXp9/Z781zl1pO6QnHANfN47LViJXseXOLuYGjaeeCf8AIrutGttqr61Q07TChAA9smums7byVGfTvXrYPDrDwsa0oNu5aUYUUtFFdx3hRRRQAUUUUAFFFFABRRRQAUUUUAFFFFABRRRQAUUUUAFFFFACHms7ULTzFNaVNdQwxUTipqzJlHmR55q+k7i3B9a599H+bkd8/UV6jeaeJAaxZtJ2vwOhzXyVbKlGrzxRxuDRyNto4B+7z39M+1aEej8Z25z/ACrei0/bjjn3q2tmuMjj8K+mwVFQjqZON9DhtV0YFTxnHeuE8R6QoRjgDHpXsupWgCMT1HUV5x4pi8tHNefmVNRj7RHM1ZnlU1qY3PbB6iiPj61NeXCid1Y85qNF3twciufCypYmKs9Sua2hZgumQjtW5YX7lhycisi0tS7Dg9fSuh0+wYsOvPpXv0cLGOtzRamzazMSufStGM74zznHNRWenlcEnPsBWpBbdM8j1Het607LkiyeS7MqSzaQ8CtTRrbyGB6d81ditQx5/AirSWxA4xjp0964oYaz5zZpJWNe2wig5yD6dauysMZ4z/I1mRuSmD1zUskxERGe/NdsJ2jZ9DFuxHd3Gwkdv0rNn1IDI9uvtVe+v9gPPI9a5fUNYETn5vpzXNLEXdkYts3ZtUCKcNxjketYmp6nlCwOOe1Yd5r+1T89YN54hwpXdWEsVGC1ZGxF4h1HeHGe35Vw82DITzzWpqupLc5Ctz7Vjlsfia5KKjUk5G0J2AHGQOfep4Sc/Sol5GRUqAnHoeK9KDp09bjdQ1La7MEZJ6Vas70TSjnPOKpx27SRqg71saPoTKwbFcSc69bnhsVBX3Or0gedEnc+tbUKFMYzVDSrZoFGV4raEoxnPtzXrwrOHu1EPVE9sxUf41oQSnb1IPrWZHMBjofarcc2VzW1uZ6FmlHK5IGcrmrDTfJ39vpVKOX5c0Nc47j6elbWhTiZydyPU5w8DDqccV5tq11K10yk4xXe3kodSM57c1yGpwAXJPGOtfP4ym5VFJdTJRd7Gfb273Awa1bPR9pztwe1WtKhBGR+PFdFa2XcHIx2rowuFjFarU2WmhkxWHlL71chiUADHNaT6flcjjFVZUML4I6GuuVJxZomhEBX2/rT93yZqPzB6015Tk8/jTghSYkzkqMMcj9DXL62+EJ9vzrbuZdinnmud1d9ytzzWOKSjTbZyTZwetXDCYjPHQ1RjeVuMn2rSvrYz3Bx+ArR0vRSwU4PNfIew9urLYFcp6fprzsNw/Guq07Q8beMj+VXtO0jZjnP1rpLS0C4GK9GlQVNWsbRVypZ6MqhRt+vvW9a6aFAJHNS20GAD3rShTAHavUpLU1tYfbWC7eg47Gs7WLAGBhtro7b7o96q6xCDC2QMkY4/nXo14r2LMJnz74wtvs93u4wT+lZulyiGUMDwa6X4gwcOR79K4XRr/e3lscMOK/IoVVQxcoS2uZbI9e0OVJ4lxzxggetb0VuMAjpjvXnvh/UmtJVBbK5716JplxHcRAq4BPbFfoGFqxqR5KgKRNHEQMevFWkQkk804KCvQVKg2nrU1cGk7rY250PjT5eo554qwjgDH9aiXA6ng/hSNIAMenpXJKmoLUTY25fcCc8+9ZVxNwwz35HpVu4nwvtWFd3G3JzjHvXw2Z4lUdRLcJhuPWqzEr9KjF982CQaDKrDIIB7Z9a5cLiaFdavUq7Q4ylecnNRtOSKilY89cfSljQyAnr9K9P2PtNEy1JMlhmJPBzW/ps5DLmsWC0ORn61q2iFD/niuqFB0NQvc6uwuyuOeldHY3fAGelcTaTFTwQB71s217tAGcV7OGxvstJG0bo7OObcB7ipwc1zdrqmP4sVpRagGXJavoaWNpVFudcZmnSMcCq6XQYDBzUc9yAOvPpXTKrFK9zS424nwDWVdT56mi5uyTVGWXOea+VxmNUrpMzbAy7WJ71E0gPfBqJ5Pf8PWmlua+fUnJkNj2kwcZOP5VXlk6854xTnPfP4gVUlmK9ea0nZLUybKN7JtzWS1wSxOf1q7fzAqeeRWDLdbWPPt6V4tWvGEiLmslx0JPGccUSXBY5JrJF4cfe6/lThOTnk8jivmcdXdbQtOxqJPkAZqUT5A5rJW4PHI9amWfI6nIFfNqDjIdy+Ztv8WKTzvT1/GqazEjAPFOVzkEH3r0FT50TzF5H3DNOdywPOf1qqkh2gc+mKfuyKzeH1EpBKckn1qL1pzNz1z2zTepzkgd8VUcJz6JEXuV5V3Hvj+VQNGy81e2lh2xSPCTz+ddSyi62M2yvHLtNTA7uKiMWwf4U0Pt4zx+ua0w+FlhpW6EvUc6lh+PemoCM54IPWpFl5xnikcgHj9K92qoxp+0sZ63sPUnHPpUiydc//qquJuCAe1J5pb+VeDVzCFOPumiTZaDen6VInPeqykkVagHT2r4nHYyWIlqzpgrFqIe/fvVpB2qGMYwc9qsJxXlwV3c6YIfjIqQU1eBTuld0VbU6EPwOKcp/OmBqXd19a7IyS1LuSE4FRt0o3VGWxTlUVhNiMc1GxwOacTxUTtk9c46gVxz1Zm2P3VKrVVDf5zT1fnrUxvHUSkXImz9PpVuM9KzY3q7DJ07V9FgJps1TLsdW4xx6VTic8VcjPSvvMHFM0uTLUqcCo1HP/wBerUEJavqcLQlN2Qm7DolPFWY0NSJBU6pivrsPhHHczuMWPBFSBaXGKWvYjSUUSJiloorVK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J4t1V5LBWOe5q7RQS4pleG0WOp+1LRQNJLYKKKKBhRRRQAUUUUAFFFFABRRRQAUUUUAFFFFABRRRQAUUUUAFFFFABRRRQAhGahe3DCp6KNxWuUja8+mD+VHlYBHWrmM1Gwx9KqOhDijD1NNinGOleXeMV/dPXqWtPtQ815N4yuAqP054rys0klQdzy6vxWPEtfumivW2k9ataRfNKVB6Vna4fNvmxzzzj1rovDmmB8HAr43KqMpSvew2lbU6jSIxNgkfpXV2NsqgfhzVHS9PVI88cDP1roYLTgdsV+g06M+XcpJWJYhtAx19T1q5DGX9j3FPt7XBGRWhHBsxxW6o21ZonYZb22KuiEDr+FLGuMc496l79etdkVaIpO5Ay7RVW4m2rjj8elXHz071n36kIfpWc6ScGznmzifEuomDcd2B7GvN9X8Q8nD4x712njNcxyAHkZFeIeIbqSGVgCQM96/OMbWrUJtIlRUjWvfEwUn96M91zzWDd+IiW+/z9a5u4vJHY/N+VUXkbcT3rz1WqTd5MrlVjpf7VaRslu9Wo7wvxn3rm7TfI3Tv0rqtK0h52UkcfSvYw8qsvhIcblq2DykYzWva2RYirlho3kjkVrRWyoa9iMJP4ioQRBY220jNdjoyptHrXPLHjOK07K5NuQR+Velh17NqxtY7mG0RrZCPTPToTWbfRPA25SR7Ve0fUI7lVQsFYkD2ApNUxsJ7HvjrXtVPZ1Y2luYc9nqYqajsf5uOe1advdqY87sg8delYcijf0qWCUoODziso0HFaM1U09ToRe/L1x9KgnuyR97Oay1nIGAfxqVZS55PJ/Kj2d3qJtFppS69enpWTqMR3j19Mdq0SwQcn9Kr3EwlYD0GAa5KtnNIEtS1oq7AueO1dPb7Qq4/+tiuWs5NpAz2/Ct6ylLqP84rqimnYbXY1VO4D8vWs3UovmY4xj+VaUcbMMevT2NSy2LOgJGcjmuuWqVzO7OWELHpmobjfGprqRpgH9ao6nYhEJwM+lTLljG4m3Y4q8vCOCSDXM6pfg5APP860PE1x9kducCuB1PWRvIJ4HWvjM1xy5eSJmo87Oj0yD7RPk12FlYKqrjg/SuH8LX6uqkHPv6ivRrCQSxDHbtXZl/K6SRWzLlvEBjj/APXWlbxgY9arRJ0I6dzV6AEYxXoSoNG6ki9AvI4q7AvXnoKpQsQOuf6Vbjc5PoefxranSswc0aELEcds8e1Qas4EB5xkdPakWUAZNZ2sXoETc444FaYySjSaOeUrnlPj/wCZJc+/514+87QXLFTjBr1nxvOHVxnP9a8juVZpM9Mkgg/Wvw7Ey9piZNC6HZ6DrHnRrvIz613miawYiPmPt7V47psjQnIzmuv0nVWjABP516GHzCpQtGeqDl7HsljqonQEtn1JrRWcMNwbp3Feb6brBULhgR2xXRWushlALHnnB7V9LSzyFuWTDle50v2nYOtQTXmB1xn0rHl1AEZDDH15qhNqhPG7gcV5OOzumlypjUWatxecYzWNf3GckE4qNr3zMc1XuH3Kck4r83zTG+2WhtFWKkt0y55zQmoMD1I+hqCRSaiwVNeNRqShqmGppw3x3dea2LB0k2gdD3+lcmhK8cnFbelXG1h2NfYZbi5+0SkybWOqWEKeBkdqkVMHr0pLJ/NUc1a2c89PSv0ZR54cxcWLC+01cjlION/0xVEAjH+RUqbh9envXBKnzHQmaMc7Afex6VZhvGBxu/8Ar1lJITgZq1FnPoKmFKV/dK5joLa8bu2fr2p9xeEjqKzYXxk0XEx5BOCOor06tScKVrjUwkmJNQtL2yB9aiZzmm7yRyf1r5Ve0nPUu90SM4BPPAxz3qMz+/PtQTu71BNkDqBXpwpSVmRcmaXAzWZeT7Qef/1VI05CkZwazNQnzkZ/WtMVG1NNmTZRvbrg81zlxcnzDzV29uMZ5/8Ar1izyFmz+tfFV/fldAXobngAmraTcD5vasKOQ5HNX4Js815dSi29QTNTzMng9anifsTVFJMDn86nSTBHauN0mnsXbqXxn1p27BqBZvlJYjk0pk9/wrsoQvoZtExnK5JOOetKsxYAA49qqM1OR8MDXorCXaJuXo0J9atJFgY6+1QW8mQO+DmroIA9q+ho4CKjdIlMYIsfWho8D07VLuz9aYzbh1/D0rp+r2QmU5hhjzgdqoTHrzxmtKZM57f1qo8J9evauB4W7EVl+91NTlSFB71Ilv0NWTDhOeD2rSthL0HFkeZmZIY81KPX+VPki5/pTCcGvzPFYSUEzZMmj7EmrcRyM1RikHSrcTg+9fMVKb2N4mjH2qwp4qnDLx1qwsme9c8VyM6YtIsA0uaiLZxzzS76600ja4/dgUbhjrioWk/E1F5465yPWs/aO+hLkWTJ700v6VXeYYqGS5HPOOPzppSkyXMsyS7RVcz7j1/EVWku+xP4VEZ+c5rvp4dvdEOReEh6A4p6yd8+1ZwuCehqRbjkfnXR9WZnzmiknze1W4Jc9/x9ayY5xgZPI61agn568/0rtoUHTkmNTsbcDk/iK0rc5xmsa0kGOv41sWjZI/xr9Fyyk52OhTNG3iyfx7VpwxYAqranIB/OtCMYFfqGCw8YxTKvccBiloor2kr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Q4X0qSq97J5cJNAm7K5zPiC62o3OO3FeL+N9RG2T5uhNej+LNT8tHJboDz2rwPxtre6WRQc818VneMV/ZRPH+KVzB4lnyeea6XQbv7MwBxXD294VkznnNblrfgqrBsf1rPBVIqCV9UT6nsGi3KyoMEdO9ddp8e5B3zzXkHhrWysgBbBGOlepaTqSyovPJr7HBYtSXLIXMdCiDgdqsRpt56ZqrBOMdR+Wasq/cZIxXtOSepomS9O+BTsdie9NDcnn8DSMf5Vm5rYsa55z1FUNQciNlJ/E9jV5n4OGBHtWRqb/ACtz1GOB1rKvU5YWMpHAeKDv39wc8V4v4utd3mMQDXsviLJD8+v415b4hhL7hnrk18HjoqpcjoeYTKAeD37dxUSxkt61sX9lhmx0FVI4cPk18+mosScjZ8O6d9okUsMfXpXpOmaakUSgKPXnrXE6C4Rl54rvtOulKAZHtX2WXTioq427FnyOOv5ULH3z0q0pVxmnMmBxya+iVFT1RcZlfaF78CnK4B9/UUj5zUZOwZzXdRwrb1M5VTTtrxoOVfGOo/nUd94xktVKNJ5u3pu7fSsW5vhHG53gAdfWvNvGPin7PKQsmDnpnkgV87n+KjQlGFN6nIqnMz1S38URXb8Oobrgdq0Ev9/IYcjPFfPel+NCJRmQg56+1ehaF4oW5RT5mRjjmsMDml0oVGO7R6dZz+YeT/jV1bgRH7wrkbTVipUhjitAX5l4BNfQqpzL3Wbwl3Nme+JGAcE/ypkAaRhzwarWdu1zIBk811+k6JwGIyfQ06eHcndnUpIh0/TmlwTxjkV0VjprIR7dquWOl7VGO1bFtZlcf4V12tuUlcr2trwM9qti3JHHB7cVditcjoKnS2O0YPSspT6I1VMyWtG5z8pIwfw6Vl6jYkqSfm47iusa1PXIOf5VQvLTKNnnPeovzKxE6bseB/EWyaKJmFeHX9yxlIznHGa+mviDpYe0lB54618y+IIfs1/MvbdmvzTMoOOJaZlBaM1PDmtfZ5ghbp716zoGrrIifNkGvnf7WYJNwOPeu28MeLdmxGk5471tg8Y8O7S2Ikup9BWd2smASPbtWlDJ715vo/iQSKuHBrprXWQ4XDDpX2tHH05x3MLtHWpNkHJ6HFTrOAuAR6ZrnItTDA8+9PbUAOM5H6VvLF00r3FzNm5LfbQTmuf1bUflYbuf1qC41PqN3SsW9vjKTyPevlsxx6lFxTGk2cv4mJnJxXD3OnMWJwcfSvQrmHzjk9azptODAgjtxXx1PCJpy6l2vY4+1tyh5rXtI/zp0tl5chGD2/OrllbZI471zSpcxsuxbtXZSOTWzayuRwx/OqdtZ7jk1rWsOBj+Edq5HhrMauWo97qvzHPTmonRgTzzV2CPAx1FOmgy3rXm4vDRckx6megKtj8sVIwyv171I0W1Sf070wZB6/8A1q+OxicJ8oRRUeElqjaA5znp0rT2hhnp2ppj9axhO5VjM8k/nVizJjbNTPHioyNnNelSrODVieW51Gl3YwPm/Ot2MiRcg1w9ldlOp4PrXQWWpDgE/jX6Pleaxa5JslqxtfezyOlKFJ6VAlyrqCG61JHN2z15r6a9OesWNS7kyxkkD8eKtw9evTj25qrG+Dk9B7U8zBW69fyqlOFHVj5ro0N2xTj0qvJPk43d+vemNKSMk1XlfHfFedi6/tfgNYeZP5m7nt3xQOaqRyMp55qZJgD1/OuSjJr4kalpP85pk2Rjnr+tRiYgnmiaTI+nvXtwalHYzbMy6Yx8+o/OsPULrg88+vrWrqUm0NXKX9wQCCa8rHVUqTiYbsoXl3lzycDiquN3NQSuXkPOas2ibjyOK+OpavUtO41VIOe5q1ErKB1HvUvkYNSpE2MYrtdG6NIoljHyjnk1MjEd++ajjjbOOg71NGh79a8+dDW7RtYkVvQ/nShuKFXHuKQnHciqpxUHsQ1cdu46+1ReZ83Xj1psj4GaiZ8kc8V71B05o5mmjUtLoluuO/0rXifeBXN274bJNbdjOOBmvpcK6drNmWxdVcn2zT2Gfc+tOBDc5A9QB1qNzx/npXRVopaxLRG/PH41Fsycdu+amC575+lSbK41R62L6ESxYXtSPwp5/SrDLycnmq0789elRXiuTlMnuVplOAD2HGKpy8A881dZvfn+VVJ/Y18LmNCMIsaIA59efarEM+O9VehpQa+InRT0Nk7GpFc88mrMdz79KxRLg1Kl1tIya86phrO6NFOxti5yQM0puARnIrJW6z396Gus9/yrBUG3axpzmjJc4zhs/T0qrJdcEZOMc4qhNeZJGapSXfXnmu6lgWyXM1jeHH3ulRSXuTgH/wDVWT9p560vnV7FPL+tiOZ2LzT55BpouD61SMpY+tPVvlPOea9OGEUdyeYtC4Pr+FTpKW7/AOOaooDVuEZHX8acqUY9BJ3LMcpPfk8Y9auWrMWwTVWGPI9OavQRbTk9aujycyTFqatoxHU57Gti0mBxzmsW2OMH8a1LcZPWvuMHFJJxNIyszo7KXcAc1qxHKiuctHYMOfxratps4r7vBVbqzOyLuXaKQc0tey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ja9dCGAj1rYY4BNcT4uvtiNzXNiaqo0pTOavLlieY+PtdEUcmW45yBXg2uX7XdwxLfWu7+IWqGWdkD8HIyDxXmk2WYknnvX5VzyxFSVWRwv3I2GCUp36Vbt78xj72faqOD605fvL/Wt4tx2MrnV6VrASZMnbwK9M8Oa+CiDfz9a8SgLKRyf611vh+/ljdfmPWvQw+NqU5dxWufQWlal5iqM5Fb8K70HOMjmvOvDF20wTJyTXpGkx+ai199gsUqq1LiiVYmJ6d6nW1Zu+3Pcda0IbUjB71aW2wf5cV6jkl0OlU2zFktSo5PI9qxtQtyQRXX3EHXisO+t85rhrtzRM4WPMPEVkxR8CvMNYtSxbIxjivddasQ8bcdf0ry3xFpZilOF4OTmvlsTHkepzM8r1CzJJ6VltZHqBXbX1hwcjJrJfT+Tx0r4rE1eSbsJXMmykNs45xium07U8EYI+mayZ9PIGSPxql5727Y6e1deCzB03a4pI9CttYHQmryakpPJyK81j1Vl/iwR71Y/wCEhKjG/wCtfZ4fNIpXuczZ6DJexkcsB9KzrrVYowRvHHpXC3Hicxry+M+/Wub1bxcyltr8iuqrnclG0Gc8rvc67xH4tjt4XVX7Y4rxvX9YfULpmLH6elGra5LfMSXOOeKw3dmOSa+dSnXqOtV1Y9I7FmK5ZDwSAK39H12ezmQpKwAOeveuYU4yCatQzHg960lTUuhcZWPZvD/jFpowrnJ45z0rv9D1JLorhj+PTNfOWl6o9tMp5xXr3gfVxcyxgnBI6V34TFSpSUZM0Tue7+H7eOVYyp5+nSvQtKtBtGBXB+Ek3xLj2wfSvTNKT5Rzx0/GvtaVT3b3Oqnq7F23tfX860YrfP6VLbRfKKsquBisp1Gz1YQsiJYcZz+AqQLTsUvasLm6VhCuR6VVuococVcqKf8A1Zpp2YpJNHl/je3DwSA46dPWvlTxzEIdQm5+YsT/APWr638bf6iXA7Gvk74jDF5Ic+v4V8LnP+8o8ynvJHn1zLjjPTsKbbXbxSAqxFVrmXBPfmoY5SXHNcahdaiZ6L4f8QTJtUsSP5V3+la8zgfN+deU+Gl3uuT1r0rTbArGpx1HUV04fDuWsXYw0k9TrbbWuMZx+NWl1fKkbsdue9c2kTp3qcB9vOaqo6kXZspI1JtSY55qr9oMjdaqcnFSJ8uM1586blqx7aF9V3DPWj7OSKS3kyMZxWlCqmPJ6eldOFjzuzM1uc/eacD82ME0lvCE7Vt3cW5TxVEQndWU6PJNotEsa4FaNqhwO2Paq9vAWI7/AFrUt7Uqnf6YrmlRe5onrdEkYw3tT2weKcBtx/WmqffI7V89X9+tyopFe4j79vSq23FaTqWGRn61SljOa+TzKi41dAiNGMfjQCceh9qMYPfFK3Cjn8K4KdB7sogc81BLk81LIec1WdyfbHNeiqOiIbE8wr0NWLe/eM8sStUJJABwfzqJZs5PpTu6b7An3OptdXIA+bpWjBq2QBu6ce9cOt2yjg1YhvyGHNddPMa1LZj5Uz0CLUA46+1PN7u/izx+lcrZXRc9a2FfK5J6dcV9VRrzxUNxJJGxDdk8ZwDxU27OSPu1kxsQOv41cin24U569PStKLlSdpam3oWuMdRRsx07UxZQ5GDwf1qTdnBzXsU505BdiDI5HTNI8jCM5OAO/pTi4HHWqV1PsU+hrvlVhTpmUtzO1GbOQT+GelcrqTZcgVuXtwWJweetYF18znHFfE47Fe0nyocVoZwiJfpV+0iORjFEMBetG3tiBjHArkhB9AitSWBA4AOB2JxVyKz4IGDz1FRRwtkY6itCAFeDXpUVNbm6SI47Klay2jHStS3K4waneBSvHp34r0XQjONytjnniKVUuH65Pvmtm6jC5/zzWHeybeM45ryK9NR2C5QmuipODjFVDfEc5xSXb9ecc1mzsceh6VyU24vRmb1NaLUSTy1atlqm09fb865GOQg/09K1LJjwfWvVpVJLZi5Edva6grAbm/xq4JN3c49a5e1kIAwa1ILp0AAc4r36WKnBa6k8qRrK+TnNSbsd/wBKoRzFhmpVY4onjW+gWbLDyE9P0qq53YAwc9qeQcUx84PHTjNcUsT1Zm0V5HwD2z2HtVGWfkj8KtXGTuIPNZ0+QfpXzmOqKsrIlLUd5nv+NHmdx+lVd5zx+dL5g6d6+aeH6lEryHr3qJpyD1qOaTaODVWSbA/pUrD3Yi8LsjvSG9OfvHpismW4298VAbst0brW8MGm7onnNiS73dDzUDS7j14rLN1g9aRbw9c16VPCuPQHK5q+YQPSlDE/4VRjmLsCTWjAN3H0PvXoQotK1hJtkkeT9fbvVyFC1RRR4xgcVdhiOB/nNEqVtS4oSOLP+OKtpCRxRbx4b3q4gGB3NefWSsXGIyPK9MVbhccD9agCjNPjOGrwatTkmrG6VzTtm962rMbgKwbdsYwea17KbHevusoxcdIyZHLqbUCgCr0DlcDNUrd9/frVwjjIr9Eo2S5om8TShfcvJqasyKbacZ79avRzBxXt06iktTZMlopMg0E4FblgajkmCd6guLoIpyfzrFvdVwDhulc1SvCmtWYzqKJtNqEadTUT6xEpxnmuLutWcMcN+FVRqTM/3wcHtXyeO4hjhXZGMazkzvotTEhAz1q7HMrjrzXBW1+VYEmti11RgBz+lXg+IaNb4mbxbOporNtdQD9T1q+j7xX1FLEU6yvBmo+iiiu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W2xE15r4ymYxyYPFekXn+qb6V5z4siZ4pO5/rXlZlFyoOK6nDiN0fPXiu1a4u3Y8jJ2+lcVNCQSea9W8QWAYyZHT+VeeanalJSBXw9bD+wikjjm9bGNtIIqaOAnb3z6VYhtTIwA78Y9a6jQfC73jrlc+1Xh8PKu7IlGTpuiSXbqMEj2rvvD3g1n2tg/lzXXeG/BAjVCUAr0TSPDSxKpVB6Zr6vDZXGOsjZRuzmdA8NyWyr3x7V3+kWvlqoPQHpV200tYwBtAFXY7YRDAr2IYeFN3idUafVkscYA4/OnkelKvSnV0XOtIrSplfbtWTdxdcd63H6VQu0yKT2MKkTktTg+Vv61594jsN4bA5xXp2pD5WznB6elcXrUIYHjrXyGb1VCNzz2tTyq/sdrEYrLkseenPrXZ3dn8x46/hWbJZDdjHNfluLxKlIpROabTt6kcHtj1rA1bSzknbj6V6ELAkZxVW70MzA8dvSs8PKo5KwpxujyG7t5Is4BrIurqSMEZPHevVL/w383QfTFclr/hwxRMQue/SvsKNKfJzM4J3W559e6jIeCxrBurh2Y5P51t6lZvDMVPY+lY1zGVJyRXrUYo5229DPY8Z/SoWOOKsOOfaoWjyM16K2IbGA81PDnA5qJYyccVetrfOB3zUS0GtSzbRnKmvRPAszJOmTgg8etcbZWh+Xj9K7Hw+ptJlccYIyO9YS3TR0QWp9NeBrgmGME56fyr1nSH+RecnHNeFeAtWVo413Yr2bQrzeqc4zX1uCrqcEjrp6M7S36D6VOKoWk4Kjn/APXV0OCK7Xue1BpodS03cKQyAZyenvSsXccelVrmbah5weaSa52jOfxrI1C9wpwfxzVJHPUqKKOT8azA2smT2yMGvk34lzf6bMB0J4NfTHjDUR9mkG7jmvlr4gSm51CVVOfm+pr4TN3zYmKR51N3uzz2diz5qS2hLuOPxxV+DR5JnztOPpXRaT4ZkkIOw/SsknbQLljwxbFHTjrzXrGiw+ZAo7/SuY0fw6YFX5cV2WmWrQIMg5FKnXeHeouWxP8AY2UH07+9M+zHGDzWykYkAJPPeo5LbaDx/jXROSqrniwuYTx7eKY3HQ/lVu7jKN7VTkye/HpTVJyWg2xIrgxuDnGDW7ZTiSIex61gKpJ5rQtJfKPUiumGHdN85kzYmi3L6VBHb85P5UouwVwalilz8wPB9K55NSlcuKLlrAFI9Oa1oEUrz/8AXrJhkwfrWlaPkcn8azac7xSKsV7obGIAxUIJLdc44q5dpnBqsgOQa+WeGdOs2x30JVGFqpMpJ+lXegxVdwPrXjYuh7apzIuOiKjIT6moypXt7VaY4biop3xjHXqD3BqI4PyBlKYbc84qnO2Pxqa4l684rMuZzzz+tdSwuhjcR5O2TVYy7e9V5JmB6n1qFbgE4NebiMM4sSkX/M3d6A5U9e9QRnODng/qKm7157hbQ2TbNTT7ogjJrqdPuxIpBOTjA9q4aKQxng1r2Oo7SAWx6134LFPDSXY05bo7ENnvkeoqVJOMZ4rGgv8AcOtX0mDjIPXnFfbUq1DERUiU2i8JCOc/hUn2o4wSce3aqe/C9eKQygd6JulT1TBtl17jA64+lZ91MWU/yppucEc9O4phPmCvJnifbS5ENJrcoTqWGazpbVixrcMWfp3p6WeenI+lYQwjnLUp2M2ytCxXpn3rUhsto9c8VLHBsPT8avwKMY7+tetRoKGkhJdSsln3qQW20+tacUQ2ih4CTwOo6V631aLV0WnYoRLg1bY/uzznjqe1MFuwIwSBSspVfp+tdHslGmxuRmX7AA4xXN6g4Dda375Tyece1c5qKnk+1fHYzmV2NPQybh88A8GqMgzV6RCTUPkknGM140altQsQJFyP85rTtV4x6VHDakkcfnV+2hIxVvE8mqZaLluPlFaMHQHuKqRRY5q5F8v+cVtHMdL3JaLkGScjirSjHNVIjg/XvVuMknOeazlm0SbEhU9eKikTOccD+lThs+h9vSh0zjHSvKq5lKbsh8pnSJ1HSqcsGR7elbLQ7/cZqFrcngjvmuf6xNk2MKS35NQSQlfrW+1rn8fyqrcWpPatY12tyXEwJozyMmqE+Rzk/wCNbs0GRgis+4tT9fpXZTqxZDiYkxbkf/rqJSx6flWlJbZJ/pTPsh4/pXfCpExcXcpeWXxU62/HPWrkdvg9eKtJAAeP1Fejh5qUrCUSlHGUPrWlan5QfWoXTn1FS2rfKOxFepOF0aRRqwgcc1ehXtx6VnwsTitKAdc9f5V4ta6NUidUA6GphlTzQi8U/Zx6gV4NaVzSwwjg80IdrZJ/OkbKnFN3YGTXzNdtSTLL8XAAzg9fwq3DOV29Qe/0rNglz06VZDg4Of8A9de/hHJpOLGmb9lqGBjdjvkVsW92HAGenc1xqTFTwauQagQcFvw719xgM3qULQq6lHUvJnqevNKl1t4zxWGmpFu/5VKLotg5J9K+vpZhCqrxZN7G8moe/FLLfgIee1YX2jnJPt9KrXF6QPvda6KmPdKN2xc5b1DU+4bBzzx2rm7zUCCRmm314cHnj0rAu7wknBr4zGZlUmznk7ssTXpLYDflUkNwX74H61hi4LSYzzWrZDOP8818fi+atrIcfI3LduOTV+3c5HNZ9quVrVs4cla5MJh6sppI7Is1LHezDNdHbA7BmsiwhxityMYWv2rJcLKjSXMza9x9FFFf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e7z5TfSuH8Qx70I/Gu5u/wDVGuN1wZVs1hXjzwscOI3PH/EFvskfjGSTXn2pWW+U4Gea9V8Q2pmkOO2axLXwu17KG/UV85XwzrtRSOC95XOX8N+F2vJEZl4J4r2Lwx4TWBUO39Ku+HPCywAEqAO/Fd5p2liJB9K9/C4OGHitDohBtkGmaQIlGBgfzrdgt1iUY7U+OIIuKfXdKV9j0IQUUGBS0UVBqJRmlpD0oARjWfdvgHmrM0m0dayb24688jtXLXqqnEwmzJ1J+DzXK6iN4P0rdvZtzHnNZE0DSE4/Gvy3OsXKs+SByJa3OWubXLVV/s4semK6v+zC3PX8KP7OCdR0r5mhgJuzqGnkc5DpgXHAYfzqVtNG3gYIrfFoMenpQLYjjoK+pwmHjFq6JZxGp6UFXdj8a5PWtNE0LDGRj9K9bvLASQkcDHrXDazY+W7LgAYr33FUk4vZnDONzwHxNo5iumwMAmuP1KwZDkjivZ/FGl7znj8q4TV9ILIcLXkUq7hKzOOUbbHnEkeCe1QtESeAa37jTyspGOOxFJFpvPOfxr2PbRtcx5bmTbWzM2O/vW3Y6YzdsVctNMPmDK8ZrqdO0beoIX8KxjUVSVkXCJkWFl5YA64rfsbVmAwOlath4cdjnZ+ldRpfhjBGVx74ruhS5jqhFod4Rmls5UJztyBx617f4avyyJzz9a8703QhDtOOfpXaaKxtQBk4r0cPB03eJvbQ9JtL3gc1fjv8d/rXKWuojYAG/DpgZ/WpW1NRgBhj2PWvbp14z0uaxqOJ041Djrmo5NQ5+971zLasBn5unaq8usAKec12LlB12dBcajjPP51z2p6uFVgG554rMu9b+U4YEc1z9/qbTk/NgZ6+lZVKqjE5pTcjE8XaszK4DcV5FdaNLqN8ZMd8/WvVL3T3vnOQSD+tXdK8HqfmK5J56V8dOg69Z1GawjJI880rwWD8xXPPGB3rstL8GiMAhffpXYweHhCOF6dBWvZaeF4IBrphTS91m1rnIL4dEJ4GMe1K+niMZ6YrvJ9NBUEcZ5xWJqNmUzj+VeRmNPli2hI5tTsOD+VLJINnWkvl25Hf2rMluzGGBPb8a+Sw+PcJuNyZIZf4wDVFVzyeR61BfanjqcVVi1QGTBPfr6V9phMbFpXMHc0iMGmPNtFRvcZUc9e9QMxY4zXqVpymvdKimy7DeHIGa17OUuQc5zWFAvNbFkGRcZrz40mjosayEg1p2jYxj6VmwDeB9P0rRt2x359O9d1GOuqIZZuOUH8qomTYcg496mu5224zn3rGkumLYP8A9avksc26zURJaXNFpi3emZ3e4qtHLjvU3mDHH4e1YwpLaxVxHOD161UmbA61JJcAdTVG4n355rtjh9L2IcijeTHnnHNZU9wec1bvHyevGeKy5zknnNU6MVuYyZBPPnpVUSHd14qSZuRUCqd3sK+fxCi5NouK0NK3l7Z/OrqvuHv7VnW54Oewz06mtGGMnGK8GtBJmyHbqejlW64p3k8cUBNprj5bnREvW9ywwN3StW21BgOvNYKOVHXirMU+M84raFScHZbGqVzo01AkZzSm83d6xEueCAf/AK9SJck8VupTn1CyNZZckHNW7d8HHPNZFvJuI754q/E3Qg+/FethMO3ZmMjSZP0qzbxbgvOear28nmYBPPatS0iIcDGB/XvX2OHoqeq3M2xv2bdk989BUqWzA+v0rVgs8gHr/hVoWY/+tXtrAcyuUmZtvA2PxxVoWxbtn6VoRWmwgjqKnW3247V1RwKSsMyRa54NMksj0xz7mtoQ8DHr3pTbBlIJx247Vq8KuWxNrnFX1gcE469x6VzmpWRyeMV6Ne2J59hXM6pYEE18Vm2C5abshxetjhJLU7utItqc1syWuGPFKltX51JOKNyjDbbRgjFXIbfA47etWBbjJ+v5VNHFt/DFeLUqyTsaDIogMVKsR3Z9KnWHOO3vUyWzZrCmqs5aITK6xnI55qzEh6d6tQ2Jb6VcisMDpXtU8uqVNZIm5TjiJqykJI/pVyOzwBUot8Cu6OVuOtiSgYORxj6UxrfNaqoMdR6ciopF210fUuVbDaMt4M9hVK4g+9xWxIh69vpVWaPINeXi6PIrkHPzQcmqk1vuU1uzQbgaqtBntXgRxHK7Fcpz72uDUfldvwrcltiPxqrJa4ya9WjiU9xNGf5Hp+dIqYNXfKOcfjTCuK9rDVrSuYuNyk8ZU4NNQEEc1fePcvPUVB5WO/WvsKclUjcS0ZYtzyOcH1rUt+TWTEMd6vQSle9eVi6b6G0UbMJyAM4FWAoPXj61mQTcZzj2FWFuuOv618zXpSXQ1toWJkBz3z+VUJm2k1ObjjrmqNxOATz9TXhVqbl7qQND0uSjDDcirkFxxyeO1c/LceX36elLb6mB3H416mX3pO0tjE6bzT1yPpSicr3rHi1EEEB81Ot0DyGx/M19xRp0qqHzWNeO9OPvZOc49KuR3ncHFc6LjHfipheY/i4713KnGlqmLmub7XeBwcfjVG6vh2YfhWVJqBH8VZ11qHB+brXn1605OwixfagMnmsWa5ZmODmq91e8/ezznB6VTF1uP3utYKjdXZzydjUhcmQdce9b1g2Sv0/KubtpAW9ya6LTmGBXJUo30NIM6GyXdgmt+yTpWHYyAAc81t2knI56frXpZfRjCep1RdjetAOMdq00+6KyLOT3rVibctfp2Ca5dDoiySiiivTKCiiigAooooAKKKKACiiigAooooAKKKKACkJxSM4TrUJcs1ZuVhXJxS01adVo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dH5DXKaqm7P1P5V1lzypFY09i0rEkZ9qbjzKxx103scHLo32ifOM5PPFbek+H1jVPl7A4xgiuih0znp+FadvZiNcdKIwjDUxhSbepVstPEYHTH0rTRAg4pwUAYFLTcrnfGKiFFFFSWFFFFABRRRQBQvCcEg9B2rHuUZh1//AF10E8W8VUNpn8815uJoyqaHPKLbOaayJY5FKuleowPpXSLZiphbAfWvJjlMG+aSI5DmTp2Ac8E+1Ubm1Ck8fgK6+W34OKyL6DGc1nisDGMPdRLVjm2iwcHJwSRxxUZTOOeM1dmTa/PSoHB4yc4rwaatIlvQriPA69j1Fcr4g08OSenTtXXkfJ7dKydUh3xn2rvxUv3SkckjyXW9MLZ+WuWvtGBjPGa9P1Sw3seO9Y9zpG5G4r4vE4jkje5HJdnit7oJE547+lPtdALcYzz6V6XP4d3OcL3z0q9p3hbftIXH4VthsRKvFJEeyPP7TwwzkfLx9K67RPDJEagj0612th4VCjJTp1x6VsQ6SLfouK96hF0/eZcaaOes9ACYOK1odOVOi+/rxWmsAAA4XjnNKEPXpjp7V60K9zdKxDHEoPXn1FXrf5e/fpUW3bj3pUfb0OMc17WEbckJuxLPdPbjKnpzzWVc+J/KOGbGOuepq1fSjyjk9a888Q3DK7YJBz09Kxx8XCXNB2Zhc7A+KlYD5+3bnmmnxAZOFbr715hFd3LSgAsVz0rrdEtpbjb1PtW+GnXmrSJUTpVlkl4JJOcZq7BYFyCec8VY0vSmwM9hxXTWOlYxkc16bpN7m0YamPZaOTzt/wAa6bT9HUKBjHar9npoUD5cn2rctLIqQcDI9aI0UtDqjG5iHSvlzjOearNY+TJkZH6V2RtQF/pWfeWHGcCueph02minBxVzBEYx8wOB6elYer24AOeCK6poNisOnH51zetNhW55HBrxs3jGnh3JnLLc4LVV27jmuTvpyueTXUa1MMtiuNv5Q5IzyD3r8bwz9tXCTMa/vOTzWV9tYPkE/SpdTVmc45HqO9U47Z3fgGv0TDYaUYkKzOq0q7+0qQTjPH1ragtDJxXP6LZvG4PQcYrvNIiUgbhX0eFqqC5KhSTTKlrpjZUGtq103aMVow28eBge9W4lCe1en+6aujS5Ujsiq88+maftEI9KusQEHIwf0qncyZj6/jXJXqKK90hooXj4rJfHUn/CtOZC5YelV2smIOMflXzcqEpzch3srFRXI70rSHHX6/Wh4GV8YOO/0qWOIsOeldNDD8xncpzOdnvmqUsm0deh/WtuXTi4J6Vl3lm8RIxkV0VbUFqYvV6GRO3U5rPnfAPJqxdllYg8VmyOS2M8V87WxDnogSfUjdtzGlRM0igk89Ksxx9K8Kq7GyJbdcEVq2q1Qj4xV6OTb3ryK0r6G8UaEcIYZpkkOOaWK6PQd/ypzS5Fcsbt2OhFVgQfpx1ppPOKezE560BCxrvp0Wx3FjyO9TIx/wA9KdDCTjirKWTNjivcoYXn6A72H2jHcAM4rbtE3j+VUrWwfI7VuWNkV6j8a+jw2Ecehzydh0FuwIPQVu2CFyN3TjJApLSx34z/APWrYt7DpX0eGwunMY3uyxapgjJ571oLECOCMe45qCOFk7fhjmp4mKgDOfcdK9yCcEbRJkjH1NOK4/8Ar05XyPSnfpx+dDmbJEBQZ59e1PVCw+v5U/YWx2qeJMD0oSKSKNzbfKc9K53UrIuD2yO/cV20kWU9O9YGpQlFNeZj6EZ03czlCxwk1iA5GM800WmB0rWuI/3noM0+K23gZFfm0cHGpdJFdDGNoVOMYI7Y5pEtiWGOhrfFicHjI9qctkO46V5dXJk5XsNSMy1sDgZHbuK1bXTgMfzq7b2o4yK07eAKB0/xr38DlFONroNWUY9O9amWw2kd60kTBx+FTCL5frX1UMDTS0RSiZP2IAfz9qje221smLGQOneoJYsDp1rKrgo8uw7GK6FT/wDWqCVOAevatGWPaarSJjHOMV8/Uw6SaJZQkTg4zVWRO1X2U/59arSDNfKZlBKm2witTPkiqu0RP16elaDjk1Ey81+WTm41GjaxnyxfLxVSaI4PtWs4yMc59aqXCfLjtXfRmzNoxJAVqBjg9cD27Vbulw2e9UyctX1mD1RzsVXz1pH64BpuDUbkh6+uwknHQROi55q0nAqmkvIqdZMjmrr1TaLLSMUHX8TSiQ54qFZeMA5oMmBXhVm5PRGqJGnK9+cVTnuO2T6VIW9aqzHg44rkjQTldjuU7ufKnPashr8xvwxq9eHaprnrlsyNnnmvSoUoSlZo5pdzYg1ogn5ia1rfWAVGT0rigSMYP/1quQ3LBevFerTw/K/dZnzHYjVwQDuNJ/anP3q5I3rg9ajGoyA/ewfUV2+wm+ouY62TVAVzuyPrVG51HjGa51r99wGf170n2tiPvVX1e25EpXNCe4J/iNQJOQ3WqvnluppQwJ6/rVOMYowZvWV10Oa6fTZwVHNcPZSkMOa6TTrrG3JrzJrU2g2dtZzBsAGty0m6c8/zrk9PuOQc1u2s+SoJ4rvw9lqdCZ1FnNwOa2raXIHPWuVtrkrg5z7VsWlzjjOOcV9hgq1tGbxmboparwTb1FTg5r6OL5lc6E7i0UUVQwooooAKKKKACiiigAooooAKRjgGlpknCGk9gKcs43dafE28cVl3UpWXHTnHNXLFy2K8ylU56jiYc13Y0l6U6kHSlr1D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XNN8oVJRTuA0LTqKKQBRRRQAUUUUAFFFFABRRRQAUm0UtFACbRRgUtFAEUiZFZV8mQc1sP92su9YYP5Vy4iKcHcxqaI5y8jw2ehJzVMrubH6fzq/dNljVNhyO3pXx0oJTbOJsgMe0c1Tu0DA8cmtFhwfzFVJ0zn37V5uPxEYUmkZ2ucxcWe6TpnP61Wk07IyB/9auma1Bbjt2p6abvX0PuK+D9nUxUvI3UbI5FNF3SdPwrasNEVAPlz7Yrci00KQRWna2IBHFfYZdhHDRolxMZdNCjhe3pzVee1GTj8DXVNaAL647Vk3lvgGvo6uHajcjbc5uWAhvQetVieCeK0rxQo65xWVM+DXHQg+Ylsa0nbP4+lQmYjoajkk2FgTkAnkd6rXN0FBOfxr6/DxjSjzSOeciHVL/y4zhu2MVxF/N9om29ea09b1IYI3DmsCxk+03eOvI78mvGrVvb11FGaub2k6GJ9rcn2ArvNE0TyNvy8cVF4U00SKpwD0zXf2mlADgYB6e1faYeivZo3huR2GnhQOK37SyweB1xz60Wlr5fpWrbRBcc8+lOWmh2QiLb2oHXkVeRAgxQoxT6wbO2MUgqOVAwqSmSEBCakpmDqCiM57YriPEUpUNg9OmK7TV5NwIz1rjdViMykV8lncJYmk6cTyqmkjzTWJWLsPWuTugxkPXrXoeq6KWDNt/EVy0tmUm2sCOcZ96+KweTulUSZhJ3MBdNM4yRz61YtdH2tkr+lb8VltX2qyluvY5x6CvtaLUV7Oe4olKzsdoHA+uMVs2eYselRpEAAemKtQRbjnNdPsmzqTNG3nb3FXEYtzVe2t8YGa0I4cA8/QVvDDyWo3Yjyf1pjgtn1q2U2j3FQyDk+lKpFR0JKwiB65xU6RimZ249aVJMHg81yKpGLsO1yveWagkjp2qohCccVpzncnbisi5JVz2rgrVXTloSolpJAOODVa+TzQc8/WmQuc56jpUkzAgdwa2lapS94iUbHI6ta4ZmAx2OK594yrfpXZ6nEHGDwPauXuVCTHHc9Oxr46ceWbRk0VEXB5qyg49qaE5HNWVi9axlDmHF2Gqdo9KmV8DnNSCDK1E0ZU15dehKOqNlIsRS81ciBk/8ArVmREg46VrWWScA0YejrqdMLsk+zGporT5gMH6gVft7Qv24ras9KGBxmvr8PgeezaNtDKt9OLCtm10sYHFadrp4ABH5gcGtOC0CgevX8a96lhVT2Jd2Z9vpmOgxWhBY7CCBg+tXoLfHbn+dWUgwoxzjivZpwSMZRI7SH9K2raIBD9OKpW8RDdc/4Vr2sXA55r0qasiYRuxrQ4WqzDbj+laphGCO9VJoNrHPatrGzhYhRjk81ZRc9eBUcac5q1GBj/GpURxQ0KenTBqVFxjHAoPT8qcD3zV2NSQ8LWNqqgxk55rVZ+Ov0rJ1F/lx1rixbXs2TN6HMTRlpG6k59KuW0GRnoM4pjD95xxzwav2qZ4r5LCUVzXML3HC2+VWxTPs+DitER5Tp70x4j/8Arr0a1BPZFpFeKLmrsIwfemJFuFW448g4IP0rahRZokLGuf5VYRcCljjI4/WpQMV7EKdjSxXZefwqCdTgnPtV1171VmOBWVWGhLMqcZP071WkT5OO9WrggN1zVWabaPfFfL1oqPM2ZtlCU4qpK+SafNLyR+FVGfNflOf46NODhFlQ7immsKCcChjz1r825ubVmzIWOTiq1x90n+lWGPv+VVrl8g/nXpUTnkY97wCfSs1mwa0bw9ax7lyp44NfYYJ3SOVlhXB6mmN8ze/SqSXfODzjvVmNhJyG6/lX01KpygnfYfzU0Z/Xio8jj0PpTh09frW83GepabRMHPbilLk8VFuyPfqKQv7/AIV5k7XNVIezce1VpH6809m4POc1WmmA5DfjXNKolsU3oZ9/JwcZrEl5kP1rWum3E+9Zsi4Oa7MM7MxkVCOeOafG2OM/hTJjsNRrKVOOh9a9xVEmjEnJJPUfhUL5Hfj1pST9KhaTnn8q9NTJEd8k9fp3pvmcVG75HWoGlIJGefWiUjNlvzznjGKlWc5GTms3zffP0qaKTJHPNYNJks27aXnrz1rYs7npyRXO2knAGff2zWpaykOM1E6Scbo0gzr7C9K4yeM9PSuisrzIXmuKs5SGA6Yrbs7oowwePWuBTdNnSrHZwXXAGf8A69adte/MOeSa5O2vAuMkjp+taUV6AAd2D2+tenSxvKVY6+21AADnHtWnFfKR97/9dcMl8ccNUyasU4LfhXs0c5jBalqTR2/25RgZ7dKDqCjvXEHV2J4c0n9qtjO48Vb4io7Fe0Z3K3yt0NTrKrd64aHVWyOa1bTUy3GfzHFehhs4pYjRMaqdzp85paoW10ZByc5q1ksAckGvehNTV0bqVyTpS1Grepp9WULRRRQAU1+VNOpDyKAMG/hO7d3z+NWtNUgL3xVuaDd9aLeHy64YYflq85goWZZAxS0UV3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ZpaQjNAC0UgHFLQAUUUUAFFFFABRRRQAUUUUAFFFFABRRRQAUUUUAFFFFABRRRQAUUUUAFFFFABRRRQAUUUUAFFFFABRRRQAUUUUAFFFFABRRRQAyU4Q84NYOpXG0n2H61uzcRn2rl9VOWbvXmY+o4UtDnqsyZJPMYjP0pyIWBx3p8Nq0j+neta10wtgnmvlKOHrVndnKo3Mg2zMOB0py2BbjB4rqotOAWnrYAHpXZLJVUd5G6ptHNR6SW56YqddMxXSLahQKd9nyOtdlPJqVNaI05DnEssdR9BVxLbg4+taUltjJpqx9a7KWDVPQTiZc0W1fase+QEGuivIiAT0wK5jU2IJrnxd6Mb2OSqrHOak+CeawLi42k8nitLV7grkZNclqN95atzxXztPHRg27HHJNFi7v1QHLe9c5qutrGrZbjpWNq/iLYThvbiuZub+a/OAxx2rR4ytivdpoxUG9WW9T1dp32gk/StXwlavPOhOeayNP0WSSUbwa9E8LaUIfL+XHbmvXweE9m1KW5tbSx6V4VtdsSH29K72ygBUfpXHaC2wL7V2dhNjb79q+whL3dDekkmXltuh4qVBswP505WBAOc804hTyDSbvuekkiVTxTxUKH39qkU5rJo1Q+q1zJhTzUzN8pqjcOWB9v0pETdkY97mQnnNYs1t5jZroJoSR7k1CLXnpXI6CnK7OBxuczc6UJBg8kjr/KuO17QSrFlGMc16vLZgLmsXVNOWRGGMH0xzTrYSPLdbmEo2PKxCQrKR09aps7W8hGTgV02q2P2diR+ncVzGon5uvT1r5zGws1Iye5ZjuVcAd/b0rRs23MBnINcotwQepq/p2oFJB81dOGqPqyeY7iCPABP4jvU27AFZdjfeao+apJbkjPOMV791OF4lRndl15h2P51EzeprLe/285Ht9KUXwbHOO4HX868OummdEZFuSQjp+NV/tGD97rVaa63Hlsjp1qATk4JNeeoNs0ubK3GEznBrNupRnrj1qM3XlrjPH8qzbq+DOQTjFeZjZcskNM0oJQD1J/SiWTAJHJ9azrecN3zUk02E60/bWgiJakF6/PtXNX+N/wBa2Ly4ypyeaxLqTzHry1HnncyI4355Iq5FIM1VihZiPWtC3s2brWjo9iSZfnXjpQ8fHSrkFgxUHvVg6ednI596JYe6szSzvcxli6Y71p6aMSAHpUcluV/CpLNvLkGD+NYxoKMkdcHodnpFsHUdznFdLbWYGCK57QZQVUE47ge9dlZDeoPevu8FSUopCvYYlv06deKtRW23GOKnWPGPUCrEcXfH/wBavRdBItO5FFbk1aSIYycevpT0THPvzT1FUo2HoMRACPatC3fC9cCqffGc/hT1kK8ZzWy0RK0Zp7hiq1xgjr27UxLj5eDVa7utowO3cUSqJK5cpKw+KXBIq0r85z+dYQu9sn3jircd36tnFRGvF9TKMzW3jqeKa8u3nODVH7VwPmNRvdZ5BrT2iLcyae5xnBxWVd3BPBOcjjNPmmLHI/MdqqMC/Q/nXmYiTmrIycrlcHkkmta0jPB6e9Vbe1O4Drk963LS2wBWGEw7i7sqKHxxYUdjij7P6+lXEjwBTgmO+K9f2Se50qJVSAj3qZYsVOFApa0UEi7ERFPAp1J0FWMilOB1rNuptgPX0q3eTCND1rmdS1AjODXkY7Fww8feZzzYXV2ORu/E1l3F97/n0xVK7vueT09KzpL3JODX5Dm+e2ThAxW5omb3qMt71QS5z3qZJSCOf04r8kxNeriZ80jZS00LO4465pd/FRhsjrzTHfaM/wD66wincpMR3HODVWd8c59+KdJKDnP5iqU8vB5r2sPHYzbKt2+fzrGuieav3MvXmsydiwPPPp6V9XhNDnlqU3OORTop2XGO9NZck8mo8bTXvp6GJdF4QOtSLe54zVH0Gfem8ryCc/SlKVjRSNNbgtg7jz+tPE2R/wDXrOjLYHPT1qwis3Nck9djeJO8px61TnYnGDVnbxUcsWecVyKDvcpmfIOtV5E4zV5021A65rrjOyM2jNljyO9VHiIbjrWw0e4H0qrJCRkgcV2wrX3I5e5V2Fkzn2xVWReCM9e3tWhtI781DcoDyMCvXoYlP3ZGTVjLkqvLxyMjIq7KvH/1qpTN2rtclbRmb1It3bNSwyZxzmqrNnvxViBCQGrDnMzWsWO8D1rdtYcgViWIwQa6OzbMa/nXQqitYpaGhaQkYP4VpQgjvVS37VfjX88V59WnrdHSti5E+MGr8MpGOT9KzouAPWrkRz3rFLuaGgsm7gH8qf5gJ4PAqqh+X3xxj+tPLkIcGtnTtG6J5h0su1uvA6juDSLMT359qrSS4Y4J9qWN896+eq0m5XRdy5HMdwyT+FbFjccg1gA4IPQ1oWcpGMmurAzlQqJg9TtbGb5Rk9OorVjf5RzXL6dc9OeRzW7BPxwa/XMFXU4LU1hI0M+lAP51AJRjr+NPEue/4V63Mje5YFLTFbNOzmqNBaKKKAEo6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yjMZrCuLUyS8jJz2roDzURgG7Ncteiq1kzOUeYzrTTgOSMVpRwhBUijaMUtaU6UaashxikFFFFbFhRRRQAnWomTBzipqKAIJod61y+tWWM119ZmrW3mRnA5xxXJiaKq02jnqwurnlerWJY8d+K4bXrBlVsZ5r2C907cGHbmuX1PQzO+MFvw4ryoZVDk1R5kzwm70SW5mJOQM+nNaul+GCMfKSfpXpsfg/5x8hH0rTtvDCxHG3PtXbh8DGktETFHDWHh7aAcZx6d66Cx0/7OwwpHbrXUx6EE28DPX6VI+lbRkAD8K6ZUmloaqJHpkpjCnP8A+uuls7zGOa5Zl+ztzxirkF8QB+dXQqX0YSdtUdpDfADGasrd5HUmuPi1TYOTzVqLWAzDn/8AXXRKpCLs2Uq9jrUkyOvf9anU8fSsTTr3zOM4wK1w2V4PHX3q7p7HdTnzK45ycYqB1JJ9qkzzz+tH8xUtFPUrtEDSeWOccirOOaCuKaQuUpvEfX86xdQQgE9Mc10br8p9aw9RI2sTWjOWrGxw/iCAMGIH0FecayxjZ/8APFeoa4NyNjk9fpXlniNiJGHYivjM0naSijz/ADMKS62/xDPpVdNX8ts7uPSqd7IVztNYF5cyM3DED0FeIq01pEzaPR9H8VIkgO9Sw7Gtt9YFxGWVug7V41aXUscgYMfp2rqdK1SRwBnPrXqYLF1KUrT2FstDrbi9dweTmore9lV8MTg+npTbMidAD/k1dNhtBAGCK+yh9Wrwv1GpskS5yMk5o+04781nXLm26HA96yZdfjjfBcKRXz2LqU8Psaqo2btze4H3uP51ky3pd+uKybnXQ+cNVZdUB6NzXxFecq0+axuro6a3vju5bk1aa7LKOeK5WLUAT94celaFtdeZgA5Jpx5rqLJZdunLDiq8dk0rA4rSt7MzAZratNK2oDtr2adFWBasyrPTegx0/Gty304DHHPvVuGy8rAAq4ke3HbH6UnE6IxI4rIBf5460s1rsSrKccU6RSVPNUimjmL+DYpOP1rLSTbJzXSajAXXA7VzlxEUbIB9aqpQ2aIi7HV6BcnAA9q9B0yQMoweO1eT6PeeUyjv0Ar0LRL/AO7z0/WvawNZQaUi5HXwrkCpgvTnqOarWs+8DLZq8Dke1fUrlmrji7guRg/yqTZ3B4pEBxUqpn6CsnFGqIMMODUbjAwfXNWpF5qBzxj1rmnJIlohVyvB71BeA/MQcj9amkx1HNVnfOR+deVWrW0E1czJ3ZSTzUS3pU4HUVduISw55rNmiI9q+fr1nTd0ybF1dQPADVILzJ9Rjse9ZQBGfrzU0XzEfy6U6WPk9GxOLRrRnzKtx2+SCP17VTsn3LknIIBrXiUnv1Pr1r6XDzU1ccY3H29sBitGNMDHtUMP+c1aQV6UFodcI2FAwKWkpa0NQooooAKjlbatSVTvWIUgVMnZXJbsjH1a8IBrjtSvvmbnoK39YYjIzkZri9VlZSfXofWvyziCpUlJxTOW93qU7q9LMeeO1QJKX96g27jnrVhEIAPY1+fPLJVPekZt6liEkdzVlMgmq8bHJ456mpkfHOfpio/shPSw7lgSYGf84qJrgMcZ6UySTrz79KpS3GDnNeVisrlR95FKRYkkOetU55O4pslzuHXiq0khzkVnh4tFMguH/wD1dqptk5/LHf3q26knrxUTocd8flX0NGaijFlR1561C68n1HFW5RnnvULCvShO+hHLcgXNSAHg5we1GPapVQ9/rXQ43No0xEU5z3zV6MFxk1CiY5q5AvykY4NYSps6IwsM8rA64pfL4IJJ+tTtFjvx/Oo+c4qoRa3L5bFWe13KSuKzpIyGrbI/OqVzFk8D8KirC2qM5R7GYVw3vTDHuHtVwxYPNMZeKwjOxk0UHg4z3qrcW5KelajD6VFIuV/Cu2NTS5jJHOXAI4zxWbOSM+lbd3GAxrJuU+Y/Tiu+lVuc0tyiOuD0rRhT5BVFRhvWtGMfIMfma66crmcdGWYJCmOcVs2N5sAGawEz/wDqq7A5OMEj3qKl1saXudnZ3AkA+bJHPtWrAcjg8VxtpcmMjB/Ct601McAmsliJR0kjSKubqADvU8bbehxWal/vXOc5qZbr0xSeKj2KtY0knC96e0uVxwM+9ZLXJHIIB7U6O63Nz34rH6zKTt0CxdJyadGcNUYkG0EH9fSlSTJruVLmV0TexfiXIzn+tWofl74qvbH5dw54NWlbAHpS+r8q1NImjaT7SDmtm3vflGG5rm0kIx69qtRTHA56V34TGTwzs3oa27HSrein/wBoYPWudF0cdTTfthB5Oa95ZqktxczR1kV9k9eauRT7q5C1viWCk81v2M+8da97CYtVluXGpqbIOaWoonyMVLXrHWtQooooGFFFFABRRRQAUUUUAFFFFABRRRQAUUUUAFFFFABRRRQAUUUUAFFFFABRRRQAUUUUAFFFFABRRRQAUUUUAFFFFABRRRQAUUUUAFFFFABRRRQAUUUUAFFFFK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JnFLQAUUUUAFFFFABRRRQAUUUUAFFFFABRRRQAUUUUAFFFFABRRRQAUUUUAFFFFABRRRQAUUUUAFFFFABRRRQAUUUUAFFFFABUcieYuKkooAy5NMDnp/9eq8miA8lRmtyirUmlYxdGLOZbRwp4XH0pw0sAY7eldCybu+KTyRTU7EexRz7aftB46VUubTAwRx/KuoeHOazryDA496q6luZTp8qOF1OAqp68DFZBlMQ68+tdPq0WAfzx71yd4xQt6Zz9K5XyUrts8+UuhFNqbJnn8zRYajJJMBuDc8YqqbZ7l8L0PTFbukaHyCR165rxY0p4qrzdBRR0WlXTKqHnHHX3rq7K43ooJJHSsTT7TYBWzBF5ecdPb0r3oUuRbndSTWxc2Ek470Bc+1PTp606rudogXFBFLmm7qBkUxIQ84xzXP6i5+YZxmtm7kO3rWFeNv79aynKyOKs7nMamm8MO1ee+JdKaTcyjJGelen3EPmKfyxWPe6T54IwDxnBrwa+FeIbbONqyPCry0fzChBz9Ko/wBgySvnBx39a9W1HwoPNLgVGmiRxqDXnQwnLq1sRGLZ59Z+FQ3JT9K27Pw95QB249OK6pNOVKmEAC4xXRyxRap23MKGzMAqQysBj9a15IQR6ntVG5hAHHXrXo0IJjlBI5jWrhlViCR2z6V5prd7IkzYJx3xXpusoWRvSvNfEKLuJx16H2rhx1KMGnI5+az0MuPUZV53HHfNW4tRkPfg1joTnHJ9AK1LWEsQcVwezg1ohubZq2s8jdz+ddXosTOV3c965/TrI7l9a7bRrQKF/CuGtRUfesaw8zqtJg+Rc/XGa34YOFFZemx7QDn/AOvW1FwvrXRTbUdDoSDyunFIR261KpweuKa744zmlLXUtMhclT1p8Zz71FIwNSQ9QTxntV0ouTBsZcW25Pauev7Tax+vX1rrjyh5BznpWdcWon9M9jXtQpqUbIxb1OZtrd0kz0rqtHldNue3rVeDSzu4/OtiystrY6E/ypvDK1zaOqOk0y6JUc8Yz710FuxbGOcfyrnbCDyyuD05yO1b9oTgAnJrroznD3WaKOpdAbHJz7U4ybe/NOQ4A57mmSxZ5H6V1ym7XNbEckwOee3SoGm6jPBqOTIY9aao3AjPFePUrtsW4M3PcmoipIH05q0kXPFSrbDrmuXllMpIziD3/lVeaDdya22tPy9aqTWhHtXnYnCztsOxhNHtPP5U5EwR0/GrtzCcHr1qn0b0r5OpOeHqcrHyovWY5FblqmRjtWBbS8jnvW/Zybsc/jX3mWVVUimRFWZfRcGpqYpzjv7in19UjoQUUUUxhRSUtABVW6XKkZ596sk1Vunwhycd6T2IlsclrTY3Y9K4jUzukODXW69OAzc//Xrjb59zNz3r85x8FWrM4uhTHBwKnH3eKrAndz/hUy/drzvYWViUiVWwPapA5J68+lQgke1KX2gDPvWXsdS0h7uT71m3bkcjr6Vdzx1qC6iJTJJqcZhYyo3JW5mGfnr+dP8AOyOtRSoVJFRYYGvjPqdrtGxb35U84ORikYHHP60xMnGRxU6xluM5pww0k7AkVZBwfUioSCTV+S1JFQCFlPOfxr0YUnAtRIUi65596lVM/WpY4ual8rAPUe2OtenGN0bKNiNIx+FWYV5xSBPm5OT61YihPFNQ1szVIlaDcmc9qqtGfXPetRUOwZ/WoJYipPp/jS5LOwMz2QgY7VWnU/T/ABrRkX5cVnXLbcg9K5qqRi0UpDz2zVdzgGnTTdRnmq7yZrgUHcwFJPrTXHHocdTSBuaWQ5XrmuhLlRmzIvOW/HrWTcLkn+Wa2btfmrJuefxrandM5WjPI+f2q/b/ADDHeqWMk1atZNjD6Y5r0INp3M2tC0q9v51ZhXPQ5OccdKZEN3PWr0UbbeRXTJcyuSgTIq9AScHNQrEcDOauW0ZAzUezbZvEuW8xQdSfX1q3HPnjvVaOFiM9BUq25U9f0pvDJ9DZMmabA4NCSnPWoWjI6E0+FcnnGPelDDq5fKaEdxxgkVYin545NUdn1FWIFPc4PbivVp0+QSpm3bPleDVxCTwT06+1Z9ickc/jWkATgk8HkVUoqcR8rRKh+7k8ZycdalQ8e/pUIHy/SplyQM/lXnuk27FbDvMIHXr27GoHlOevBOamxkH/ADio3Q/0rCpRlbQl6i28+1sZ68V0GmXZYYJ+vvXOBCCDkj6Vo2M5jYDof5ivUy+pUw01zPQh6HaW0mRVxSCKxbK6yBk8VpxydOa/RqVRTimjqhLQs0U1WBp1bm4UUUUAFFFFABRRRQAUUUUAFFFFABRRRQAUUUUAFFFFABRRRQAUUUUAFFFFABRRRQAUUUUAFFFFABRRRQAUUUUAFFFFABRRRQAUUUUAFFFFK4BSdKWmM9TKSSAGaojLSO+agkfb9a8urWt1KSLHnVIsmaz0fn1qyp4rOjiHMGi0GzS1EtSL0r1YTb3JFooorVO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jHnrSZJqSkxQKwA5paKKBhRRRQAUUUUAFFFFABRRRQAUUUUAFFFFABRRRQAUUUUAFFFFABRRRQAUUUUAFFFFABRRRQAUUUUAFFFFABRRRQAUUUUAFFFFABRRRQAnWqt4mYz61bprAMMd6aJaurHEavAxZgBWAdJeVzxgnvXod1piyMeMe4pkOkKOo/OuSVD2k7yeh5rw7ucpp/h0LgsA34d637XTAgXitqOzVe3PephEFrsjywVoo6I0LblCC02jOOatpHtX3xU4XFJQ5XOhQSGDik3c4pzcVFJxTG9B2cck013wM5qMyDjv/hVS4udvp6VEpKJm5DLuTOeazJkznmrEkhfvTSvPB4HFc13M5mrlA224077GNvPP1q6I+c049K6aUUjJo5/UrFWQnGD6Y4rmbm32HgV29+uFNcvfR5cjuetediIWkTHRmGYtpI96QoKuOgU56envVWeUKpwe3NcDptlMrzLt9vpWVcnPTjHer0smec59j0rOmct1NdlKDTRlOSsY2qqPLYeteZ+IYd0jDrzXo+qybUYc9DXA6lGZ5xjkg5rgzCopzUEcV7s5+004u2QD+NdLp+knaOOOKm03T89uPX1rpbKx2Y6/hWUIpIpFK004oeR34NdPpcG0AUyG13YHpWjbQeWVrKrT5kdMUbNgNoHOa2IsFBWTbY2/hzVtLnacf1rjinBmvQuPgLkfWqcsuGP9KJLxR3wPSs+6vVxnPHrVupBbkuRa8znk8/yq1A3y4rnv7RUH71WbXUgTjOKqFeO0RXfU6FWB9/pVmG13nkY+tZtrOJCMHrXR6eqsBnp1r2sH3ZokmMisVOMDp+dXorTBzirMUWQDnJ9asxxdMV6coaaG8RLaLgVpwJtxniq8UeOOlXoV+tZxjY1LEQJFTeXkd6WKM4/qKsBeOa35VY2SMya33H8aiS3IPStVowTTDF3z7iuKWGTdxWKiRYA9qmSPFSFCP8A61AHPNEaXKOw8RnFQSx8VYDgcVHKchvetKkU4jMa8j+tY9wm1uOnWtu8brWRdHIr88zalF6rcVyCGXa/+FbVhcc4zXOPJtbrjNWrW7KMMGuLK8w9hNRlsZs7SGTI681MGrDsb4MvXn0rTjnyOtfqdCvGrBNMuMy3mjOKiWQEelIZQO+a6i+ZE2aazgDNV3uQMnNUri+wTz/Wgh1Ei7NdBF61lX2oAIRn8R2qldahgE5/CsW91LORnr3rzsViY042TOWVRy0KGtzl5Mg9c1zs5yTzWjeXBlbINZs1fLunzrnJuV8c/j0qRDx16VHzmlTJHeuJwd9gRNuzz/KjHNPjhJb+tXIrIt25xWkaLl0HcponBpLiP5cela6aecHr+PeobmyYep9/ali6HLSsC3Odkh3d8GmfZxnrmtSS0YZ4pq25PH618nOm1pY6eUoJD82fU1digqRLY55rQgttwHHSlCk2y0Ufs+4VFLZZ5xXQLY5HoaZJYY7Gur2Mo9CjnBbbTzzUnknHPbtV+5tihz61W3bRg8fWuJVvZzszREaw4qeKPaPpShRjg8U4deveuzmjJXTKRPGMjBxUUwxSq+B2A96jmfPHauarKxLKsxBFZF9xmtSVtw989qzbo/LXLKpdGMmYcz/MRUBkx36VPdZDE9M1RlfB4NKn7xz31JhKAO3NBlJGM1TLnPX61PHlhXR7O5DZHdcqfesu4jLMfWtySEkc81Va2ySSK2hSe7MZIwjA31P0p6Qlce1baWQzyPzp508c46V3QpNoysVLJcYHatu3gDgY61RS0MbZ5rQtSUxTcZQ2GoomMRBAxVm3jGT6/pURkBx3qSGT/wDX2pxqNmsUaUUY9KlKAKeP/rVXic+tWEy3XP8AOvQprm3N1ErsmadAm1vQg9KtCIYOBzTMYOPxxWrionTFEigbenNSoMEfWokfnsD1FTx9MH8RmrjJNDaLds5Rhg1rwt5oU+nFY0Z79TWrYE7sfzrl5nGWgpK6L0cRPbirCWxIGPWp4YwxH9O1aEVvgZ7169GgqmpzPczVtyeMUq2ZJJ4/+vWwltyD19jU0dpXcsIn0FZsxvsGc4H/AOqgWOGBFbq2uByOfSlFsQelW8JF6WDlKVkrJgbunIzWmshCDPpTUgx7CpGTA5r0aUHSjoWlYdHdEdePrVmO5BxzWWxweOtIk+08muiNe2jGptG6pBHFLWdb3R3Hn8KvowdQa64yUtjoUrjqKKKsoKKKKACiiigAooooAKKKKACiiigAooooAKKKKACiiigAooooAKKKKACiiigAopM4ozmgBaKKKACiiigAooooAKKKKACiiigBhNNz1pzionPSuWV0ArScVBJcADrSSE1TlDZrycTXnBaIaJTc9fWo3lOefWqzsR0zTd/PXHvXy9XGybszVItK/wCdXI2yBzWWknGOxq5byZAHpXdgcQpSsTI0lp61FG1SV9dTehmPopB0pa6Yg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TR1p1IRSYC0UUUwCiiigAooooAKKKKACiiigAooooAKKKKACiiigAooooAKKKKACiiigAooooAKKKKACiiigAooooAKKKKACiiigAooooAKKKKACiiigAooooAKKKKACiiigAooooAY1V5X2g+5/WrEhwKyLy5wcZ59aTlyoxqS5RlzcFTgMefyqpkyHJNPjO88kc/pUmzAP4UlT5tWct7jI4+B+NSeXj0PrUnXNNc55J6fyrZQH0IeM1GWxkZxxT5jis66uvLznrWllHUwlKw2/lURnnrxg9q5i/uFDnB5GOO/vUurasqqefwrlLzWQW5avBq4iEqlrnPzmjPPu6N7Vnzvk4PNUDqYP8AFn8aik1Fcfe61v7alBXbE5liaYR557H8KzricIoyeO9V73VkUDJAxXO6nroIb5h6YHavOr5jCGkNzFtyDWr8AEKQc9q56CLzps9e2aZcXTXLdSfar+noQwx+deRTbqTdSQWsja021CqBwSK3LaEYXFZ1go4/Oti2GeP0r042NErFqGAbT6dferca9KZHwo9PfuakDc+vvWiVza/KSpIY/oelPMwYADr3qFjlcZx71Qubnyuc/lU1aMbcxLmS3t2Yj647etYF7q7Jxuzz19qbqWsBActyK5HUdaDSEBvzr5rEXlLliTuzdOqsW+9V6y1X5wN1cTHfmTBDH6Vp2F0WdfYcn1NaUaTTua+h6jol55pBJ/Wu30yTcmQeDjmvJNFv/LYZNegaJq6EKN3Bxn6V9DQrKFkxxO5hc7fXNWk6cVn2cwnjXoc9s1Zjc7sg/hjtXtxkprmizdMvRn8avW/Tms2Nz+NXYJsMB/SnzM1TNSI5qYHNUopen+cVMsuRmtEzpTLGR+FIBUfmClEgJ680uZFXHEYqNzT2bH4VWeXBrKckhMcWxUUk3FRSTAVVmucAHNefUrcqIciG+b8xWNcSYY1eurjKsO3rWXM+c18PmjVX4XqZ81iB3z0OfpTAWBB3f/WpQhJyDn0x2p2CQM54FeHRw0vtIlyJ7fUDERk4HY46j61s2+qAqPm+lc8V7jkUzz2jHc56+1fR4bFVMJ10M2zr/wC0gOh6VHJqmcYYiuU/tAr35ByCKRb8nv0r3aWbe0B3Ona/3HOfwqpPecH5gcelZAuiQOT9Kc0hIJz2zXZ9d5iHdkN9ekE889TWLcXJZuvFXL8kNmqcdv5h46V5NZyrSsNaEODIzH8RSG1LY4/Ktu207dgYznvV9NIwucE4GeK76VCSiroh3vocxFpZlbvzjg9BV+DRiSOD9a6OHTBnGOeh9qvw2GeNvSvRjhIS1sOzZzsOilRnkfhV+LSuchcdBzW9FY8Dj2qylnjtk45zXZHD00tEaKLOfGn7RjHX9arzafvJOOfSusa24xioHsgCe3FclTCKZootHF3GmAA8Vmy2ZRsdc13Nxa4Ujkeo7Vi3trjOMjjH4V83jcEoPmSNIs54W/PSrltEB9akaLH+FOQYP9RXiqmkzYtRoBjpx+tPaPK8kkdBntTFYjmpwcj8OTmu2MU1ZibMm+t8qe2M1z80JRj6V1twowcdef5Vh3UfX8xXymNgoybRUWZkYYEdTU6tkfWhhz/gMUd+uPcV4/tmtmXcCcfUVG5wM9aduI74qJ+R1NEqre7JbKk3U1nXLYB/KtKfof8AOay7zjOOlYqfQwkZF231qhIMd+tXbk1Uds9elejh7tnO3qRhcmrESDAqEcc1Ir7QOev6V9FSp6akLVls9vpTXRWxjB9/WmBz608IzVtyaFMaFJbGc1dgjG3BqGKM56Zz+lX4YScAjPfmuqlHuZNWK7wgdP0piqBWiYMjrz/Kq8kJVqqpS6koh25qWJSTUipu471KkeDzXGqdmXF2JoOB1zmrcZPr2quq4X9cj0qVW55PWu+CsdEXctDvziopevegTY4prybjwcd6mozoixobH/16njk24wcj1qqz4pBIc+nfiuZt2LubNu4JFa9ljINc5aTHcMd+K6HT33Yzzz2qaesjGUkdHZjOPyrZhQmsvTBkg/rXQW8eUFfXYOleJlHUasWKlWPB4+tTiPjinCPnNeyqZskQCPP/ANenBBVgJg04LxWipl2K/l8YprrkVbxTHTNacugmjKlT9eDVSTI6Vryx5qhNDz7V51WFtUc8ojIHOBWjbsVxgk1Shj5q9EvpW1BlwLqnIpaavSnV6B0hRRRQAUUUUAFFFFABRRRQAUUUUAFFFFABRRRQAUUUUAFFFFABRRRQAUUVDcSeXGaT0DYp318Imxnin2V2JB1rmtZvMvjOOe1SaPfZPJI9a8KOPX1l0zj9p7x2FFQ28vmIKmr3U7q51p3CiiimMKKKKACiiigAooooAKYUzT6KTSYEHk8dKikt88cVcornlQjPdAY89ofSqTxEZxxXRNGGFVZ7QMDnmvAxeUxqaw3HzNGECQev/wCurEMpH5VJLalSar7dpxXzH1erhZ3L5kzXglyoqwGzWXbzYOKvRP37V9jha/tIozLadKdTU+6KdXuR2A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ePsiNc1cTF5T6A1vamdsR568VzDsWkJHQ4xisJazSOKs9S/E2MZzVgSbiBnr6ms6OXHHTFSiceorsRimXfM2jiomfgZ59arPde/PWonuPl+8K3irkOdiS5nCoecVyWt6r5QYbv1rT1O/EcLEY9+a8w8Wa95Qb5q8LMcX7NckdzllLmZV17xKELDeBXJTeISz8N+Oa5vWNSnmmbDcdPeqVu7u3JOa+RjTr1HzMm62R2H9vY6t19KguPEe0H56x4omYeo9agu7Rzkj8qdTD1VG7ZSRLf6+0hwrEn37VnmaSdvmYnvUIgOcEGtGxtT3qIU0tWW4lmxty5zjJH6VsRW3l4wM8UlnCAAe1aqRhx6celdkXYHBMfZP05rYhfI6jnvWDGfJcgk1oQXORnNdsJEGwJvf6CnfaPRqy/P3d6Dc4HX8q3UtCeY0XvODg81ianfHDc80T3WFbnFc/qN6cHniuOtW6EPVlLUbsuzDcea565RmfPX3rSkkMhx+dKtt5i571nGmnG5tHsZ9vkH61s2LYZcdaoGEoenT0FXrPjgdc1zp8r1NktDoLO4KEV0Omas0Tferl7ZuP5e9W4WYMMHr+lVOV1dBFnqejeIsFV3Y/Gu1s9SS7QZxnGB83pXiGnXjqygMcdq7bSNScYOaVDEVactDa2h6SsgUdQc88GpI7kggbuPSsCy1AugAb6VfSfJ65r2/rTmrlLQ3IZ92Dn2q0rlh94/SsO3uME9MmtS3nBwa6qNbm0ZsmWd7AD9KVZD60u0MODmkZNvPT1ruUL6l3Y8ykjk1Umk9+v61I7bRkHmqE0o3H1rGtHTUzlOwSz4PUg1n3N11Gabc3BGDntz7Gs6WfeeGr5nF1LJpHO5sdLOT3qFZDIw5pjHPJ6U5D6HmvjalKpKfNcu7LsMQkOSOvYVNNZ4TPPNJYvz1+tarRhox0PGK+pwmGVSl5itc590CjB/Sqc654rUvIijE9R/M1RZc5ycV59WhJSaY9jNeNieKEjIArR+z5wPX8qU29aUcPy6oq9ynECpHY9qtqCR+H51JFanPSrcdrkV6lOixGVPbGQjnk1LaaeemK2o7EtjI/TitC10zHbHavTw+GvK7Ek+hRs7LaRx37Vrw2I49DVqCyEZBNXVQAe9e7GCirG8aXcy/sW055Hrip0hw3f2q20Y5z+eaQAj1oSsaqCRGiEdalVRinBPenAYHFUWkN8uo5Isj1FT0UDsZdzETnJNYOophu9dTcJkGue1Ndua8rHU04XMJaHOzjBIqIHkcnBGalumwetVfNBHGc/0r47k96xVyyj4A5zVtWAOMnr37VmLNgjJ6+npVgTYUevrVt8sSHIddSc9ccZJrLuck8H3qzcT8nDfjWfNKN3XrXyGP6saZXdiBx0/lULNx6U93ByKhLcmvmFUXUu4p64zTG4Pp9e1Ln1/Oo3lAHH61lOqlsJsinxurJvTxxjFaE8vyn3FZN5KOmelZUqjbuzJsyrk5Y81TYn1qW5kwTjpVYtz9K+nw71RzzZJknkflTowWOKIwGFWIU2sK+xox5opmamPiiPrk1fgi4AP50yFQR6VbiGCPb9a6PZ3ZfN1JY4Bn/CrKLjAyB70yIcVMMgZHQ8UcttgY8Lu+tQXMY2Z/XFTbwOPSq08/Ynio9pbRkFdDgmpo2BIqszjrmmNL3zRZPUZpiUA9aduAHP51kfamXv1pRf8kZzUOTWw1KzNTzcHk0xpSaoG7Dd/zqZJ8jqM0+Xm6HUpljqakjB+tRLIoOM8+mO9TK+0VTilEOYtW/D9vWui0w42kHGOhrm4ZPmre0+ccDIzXnSmqU7kN3R2WmHpjpXS23KCuS0icAqM4rq7OTco5r7zLqkakE0VSZc25pQtKOlLXtnWFFFFAwpD0paKAK8oxzVSTqR61dlFZtxJs7/jXmYmagrszauSRLzVyMHiqVtJuPatBBkVeGkpq6BIkHApaKK9A0CiiigAooooAKKKKACiiigAooooAKKKKACiiigAooooAKKKKACiikZgo5oARiFGTWTqd3hSM/hVi7vAi5z/APXrl9Uvi2QDXnYzExowZy1anRGZqM/mOTnPOPrUum3JU5z9fpmsuebe559wKsWL4YdhX5yq7+sc5yo7/TJdyjmtOub0m4yFGfaugibctfpeFqe0ppndTd0SUUUV2GwUUUUAFFFFABRRRQAUUUUAFFFFABSEZFLRQBXmhyKz7i3ySa18ZqKSLPvXDXw0aq2JMQAowz+NX7bOB60s1v1pYFwR3ry6OHdGdguXl+6KdSDgClr6FbF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X0ZkiI9q59rYhjnrmupZdykVQntMk46U4pXuznqQ5tUc5NGV6VTa4IJ5yM9K6C5tOD61z99AYX9BW6jroefNOIx7ojHNQTX2DndzUMpO088/pWZcynBzVVJKnHQ53dsoeINVcIQGz147c15frTPdO5Ymu31cmVjzmuTvbfBbI6V4kcKpSdSYNcqOJurT58beaLazG/oR6VtXdvl/c0kFqwPtXHNcsrChHqR29tuUcc9/rViSyGzFX7e36Z6Va+zjb0q3FSi9DXlOOmsfLn6Z/lVm3QYGO9aGpRhSSPpVFDgjtivmZaSaN4rQuwEDrV+KTGPSstDx1q3G+fQGtIshosXXK56mokuSMc9qbNL+7POcflVMSkgZbPat6UujOaehqrdbcnd/SmyXmBxWf5h9ahlnZciuicrIxRJd33BwayLmUyt15qSRi5PpSxWzSdelcEE5SuzdLQqxxFutaVvDwBipotPYY45q9FYsig+ldqbQR0Mq7tAqAgdB1xVWPMbDPr19K3Z4dw6dKyZYMHHr+leVVn7zRvF6F21lzwWwTWtbxB8Y7+lc/GxXncBz0rd0u4IwOw4NYRqSTKSua9raEOCF9/xrptMwvBPesyxI2bu9aNs+09ec9fWvThbSRotjq9PkOBzW1DkgEnk84rnLC4AGM857VtwXPGM4Ht2r0qTiM0o+nWrkMuwgZx7VRiYPjkL6ZqdHGcivQhCO6KubEF1gDn8TUxu/lOT19aw1uNuDmmzXpx6VvPERpx3F7TsaVzeKeh9c1kXl5tfg/jVKS8JfhiSeKrSb5M/Mc/pXiVcZUrK0EYt3JJbjf36+lQ789/1qJonznd+VOXOBXmNTfxjiiQ5JzSrnPXNAxgcn/CnDp1I5/KsORM2LdrIVfr17VvQHcmc5xiucjJXHNbNlccAE8CvXwE/Zy5XsAt9BndWabYluK3ZAJB1xUAtsnp1r0a2GVSV0SUEtMqPXOKkSzzkYrViteOf0qxHagfn+tXDBotRuZMdkx9z2zV2Gx49jWgLfHQVMkW013QoxitjVQK0VoBVyKPaop6pjJp9dMYqOxvGKQmMUtFFUWFJS0UAFFFFABRRSE4FAENwdoNc5qrdefaty8lwp5x71zOqS5VuffgV5mNl+7djmqMwLyXDmqJmxTr2UiTr0NZ7ylcjjp3r5CKnJmdy79oA780hvML1rMafC9T+JqpPe4B5waupSdtTNyNWa+GeuapyX21s7uh/EVjS6hgn5qzpdTO44b9ea+PzCDWiZSkdF9rXdz+VPFwp71y41HLH5vyqZdQOAS2K+Rnh530NVI6B5BtJz27VBLcqQe3tWSdQ5wTionvCR1rn9hN7ickXbi4+UjNYt5cAZOafNcsy4zWVdSc5zXbQoWephKRDPL8xOeKrG4Ipk0neqk1xkda9ynC2iOe5r211uOAf1rUgO+uRhuSrg5xzWzZaj0yelfTYerKmtTJ7nSQnA4H/wBerSnrzWTb3ikAg/kauRXI6Z59q9aNaLQKRpRn86kMvQVRFyMYzSfage/61E6q6Gyl0LM0xB6kemOtU5bnOecZ4qvc3LbiOnt3qo9wc9a5LOWpoXGl3Hr+VMeXAwDVLz++aRpyw47cUbCHvc5J5qMTk55qtJIQSPXrQrgiuinZkIuJMfWrcM5xgniskS7T1zU8c+cfN+Fdi2KuzZS4wev5VKt0QOuM1lxS+9WEk+bg1i1cV2a9tcE9Tk+lbNlclSOTj0rm7aTa1blo3IPX2rycRSujROx1enXm1l56eldlpV+HQZP4V5xaylSBn8RXQadfFDw3tSy/HywVTlnsaRdnc9EikDDrmpK5uy1PJAzWvDfB+c59q/R6GMp1o3TOyMrl6iolnDUvmj612c6LuSUUzzMjpTWkoc0MSUjms27Xd0q3NOFFU93mGvFxdRT9wRHb/uzkDitWCQECqaRZA+tTxqUb8aMJGVLToBdopqHK06vdTuhhRRRTAKKKKACiiigAoopDwKAFopnSnZoELRRRQMKKKKACiiigAopjyBapXOpJGDziolOMFeTJckty5JKsY5rLvtTWMHmsnUNb9Grnr3VC5OT+tfNY7OaVD3YvU5Z1exs3mp7hnI5OOKwru5LnOc56Gqb3+e/Pc1XMxfgHJ/zmvicVmzruzOTfUk3ktmrls+CMms9JOmGqaJ8YAPHeuKNeNrlxOp0262YyfxrpbO7DDGa4S1udp4Nb9hdkY55r7LLMc2lFm8XynWq24U6s+0udw681eU5HFfawmpq6OtO46iiitCgooooAKKKKACiiigAooooAKKKKACiiigBjoGFQiMhh2Gas0mOc1m4Ju4mhaKKK0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IpIVcEY61h6vYZUnuetdDUF1CJoyDVJsxqU1JHnlzAVzn3GaybqDcM5wDzn1rtL2xw5yKxruzxxirjTcneR5jjynD31pkt7VzOoWxJxjj1r0DULTJYn8a5TUrbbnitZw5YnNN3OOuLYKTz+FFqgOQeR6Gpr7iQiobYkPn14rwHBzk2i4OyNGKD5eB27VI0eFqzbDdEp6/SortgmcelbVEqdJtmrehz2qABjnrnHNZAarupTFnJ7VnBga+OavJs0WiLCSYIwc/UVYifFUFYBueRUyycVpexMmWZ3ynX6YqhHNl8Z78VNLKSpB7+gqssLF+CcnvVxTvdHNUL/YEVE8LOD1PFaNjZtKAAK27PQC/JX9K7FTdWyJirnMQaYzHJHvWtZ6Vxkjn09K6+y8MhgMgEnv0rYh8NBQMLXZHByirmtjk7fSA6gY6VNJpRQYxmuuXSDCelNmsAFORyOK6HQTiNo89v7HywSPyrnp0Ksa9B1iz2xniuJvo9jntj0r5DGQdKroOOxmlOeKv6e+1qpninxSbCCK546mqZ2mmzhkA7HrWrbsc4FcnpF4AQpOK6m0lDgYPUfjXo4aop+4xpmtbzmMAj9a1LbUOByaxYWqwuRjmvSdN/ZLR0cOoAg8jirS6iR0b8K5yNmA65+tWkYseOPf3rFyrJ2THY2Wvst94fhUEt2TjmqiKSfWlkRsfT2rKSqcrbIZKk25gPWr6Z5PXFY6Aq2fStS1clBnitMDK2jJaLhiWVD/eXt7VVliKN+Gc+taEIwMZ49aZcJwfYV6WJo3XMhrQoBM04DZn244pXU0g6j36V5Kg72KvYcGJGPcH3qzbz7WyDyPyqoeD/hS+cR3FdcYcq5iXKx0MFzvwM8CtCIBx6H27Vzlpccg5xW3aT5A5r1sNUclqaRlc0kUZPp71YA4H+eKqo/IOanSTIH+cV6cWdkSWnAYpinOKlrQ0QUUUUFBRRRQAUUUUAFFFFABUNxJsUipqp32fLJHaom+WLZL2MbUb/YTz/wDXrn7i8WfA3hfX/CrGqOwJJJGOc1z88h7nFfFYnGTlNpHO4N6lW+chyazp5Bz6mrc67+euKpTJgHPPevN+tuCs0RytlKefArJuLpgxO6r16+3IrCv5DsbbzgVzVcw5tEHs2MuL35T3NZc93uY89DUE0r7jzx6VXLMQc815M6U6ruLYvR3JBqwt3jvWV5hU8/nSm4K96xlQstUF0bC3B9f1p4mBHXisQ3xU5LVHJqm0HmuKVC6JZsXF8qGse5vucZ69azZ9TJyM1Rku2Pc06OHcWYN2Ls14R3qsZi3eqjTbuppRJx+terTpJPQwbLqPz1xj9auwT7Mc/wD1qyPOAYDNSR3BLda9KETO+p0VvdljnOK0Ibxuua5y1ud2BmtOKX37V1wggv1Nlb1umaX7Ux6k/SsrzyvfrUqy4OSa0cIlJmi0m7vUUhPTp7VFFMNv+c05pBjIrmqVYQ0N1qNJIPP8+Kb5nPJ4/Wms4PemE5FcMq3M9DVRHMwY0Kfz6VEzc0B+a6qU9BuIspx7CmLcFfenyPuTHH1rPeTa55xg4r06cr6GDdjbtpie9aUDFjx/kVgWcp45rdtDuPWrlZaIV7mpaLkjufatm1yAO3uKzrKLOO9asS5H9K5qi5kWmXoG5BrTt3wRzx2rLh6Cr0Enqf8AGvBr0kzSLNiC7KY5/CtW2vyBwfz9K5tXJwARmrcc2O/Fc9LFVsO7J6G0ZHTxakQAM1YGpZFcylwdoGalW6P/ANavYhnM0rXN1I6aO+z1pz3p7VgQ3OT14q0JNx616lPMp1I6GiaLzSmQ9atwR4xVO25OP51oxdK9XCw53zy3KuSIvYdKlAxTRxinA5r3opIQ+PvT6jSpK6IjQUUUVoMKKKKACiiigAooooAaRx70DIp1FABRRRQAU1nCg0p4qndOVBNJuyJk7InadRxnnrUMl0F71i3N+8bdT+VUZdSJx82frXn1MZCGhzOsbdxejBw34mud1S5YgkN/jTH1BmPU+lUrmRpATkntzXgY3FurTaic0p8xnXN0zZ+Y1ReQnJz1PfvU1zkNmqmT/wDqr80ruTk+Yl7A7ZPWmjnP+c01ycDn60Zz6fSudagiRXOcZ4qWJjn2qvmpYyeg/wAmuqmrspM0raUk8/Wtm1nwP61z8GQ2e/StKFyK9nDzlS1RdzqbC6xjmt62m3qOe3SuKtJypHP+Nb2n3nIBNfdZfjVJJM1hKx0FFMjbegNPr6VanY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yKWigCneWwkXOBXPX1sQT1/wDr11jDIxWRqVvwT7VvTlbQ5K8Lq6OIvouDxXH6yoXdXaaywj3dq4PWrgvIy+hzkVhisSrqkjxranLXcJkkPvUQt/LrTZVHPrVWdlUHnn36VCqUqUbslyJIJ9iHnFUtSvRhhnJ7YqjdX5H3D3qmGeZ/m5JrwsRVqYl+6tDSDe7KtxumYn3qsY2Bx261srZkjOT657ikkssAn29K86VDodCmYLttbGcYPFSIxwPrUlxakMePyqxp9g07jINccaUpz5bCchbW1adlPP09a3rDQmdQccfStPR9AY7cjiu0sND2qBtr6Ohg2lqZJX3Of0nQehIz/Wuos9H2gZFbFjpCgDpg1tW9gFXgc4r0oYdRWhtGFzJstPCsOBnJzxWvDp4IUAcnjJqYWhjPT2+lXrddldUEmrM1UDEuNOA7cHrisq5syqfpXazRB1+nese8ssqx/kKn2V2RKNjzjWLfhga881iMK5xxXrHiO1CISO3cd68q8QsN7DIHNfEZwoxkl1MV2MJjn2oRhn39etV3kOev4VLFkj+teJC5oi3BMyuCprpdK1UAAMea5lEJq9bwMpyOD6GtOSTlzR3NIs7uzu0kAGQK1bdd9cbpRlLAEmu005CAufzr38JOpJe8gL0Ft0JGRV6G0OfUDvUtrGXIJPPtWjDb9CK9X2ae6KRVjtef61L9iLqe+Dg4rSitSQP8e1X4bLI5H+NUsPz6DSbOfGmj05+tH2Vo2OMcda6saeCo45qCXTsjHY8/WpqYGyvApxZiQvxjoalkOc8/rSXVq0Jzn14qg93s4LY+vWuGti/Yx5apk07iuAD6Ad6Zjp6989vaq7XRJz/Kmmfqc9q8yGPovqZu5OzY5qrNPg9RkmgzcA5x9BVSdt1E8dFr3SWmaVlcEuPU9z0rfs7kBRz2rkrOUswAPTnit2zVsYJP0x2r0MFUnU1sVB2Olhn+Xr2x9KuRsc9fasS2kKkA9K1IJMhTnr+lfTw1R2wkXUbAHoanU5FVUb3/ADqYcj3rWx1Jk1FNFOpFhRRRQAUUUUAFFFFABUM6bkIqaik1dWE9Tk9VsfMzkdTXLXtvsLe/P0r0m6tg6k461yusWPU+nrXy2PwfL78TPZnGupGQfxxUDQF+gzW1JZFux6/pUf2Ep/jXmQwvtN0DOSv7BjkgZ9KyJ7Lcp7846cV39zY71zisebTcE4BOe1ZSy1RloTe+h59eaeYz0qm1mAa7m90kuDxXP3li0QJAyBXoUsMoLVGLRz8trgfTtWdcZjzmuhK5GMVmajbcEr0oq4OMo3sY6pnPzXDKetVZrxi3J5z1FSXqFSeKzpW+br7V83Uw6hK1imx7zn1yKYZ+c7uneq7k5+tMDZrNUbGEmWvOx0NO80jj096rrnB4qeKJm6CuiNLsc7FL9yaA7DvUq2rHj1qQWbAdDXZGnIw6joLsrgZz+PStGG8BGc/XNZL27p2OKarlOCaxqXgUtzdW+Azk9DU0d9nGDXOi4JznmrtrJubr+tckpyZ0QSZuJeE8g/jS/amHeqkXzDOfyp4XtXnS13OlK2xcS4LfWpPNyDk9qqJ09qlVaqMSx5Y00yepp2yopEOeldsNNSHKyHebx1qpcthh9OakOQMdv5VXuWIAPf2rsp1LM5pN2LdhJ82PWumsGwRmuO0+XbJj1NdRazfICKVWq76EJnV2cm0dRV6OQDiuat7ojHNasExI61yKu27M2NdZyB1wKsQz5781lLKTjn9aspLtGaiXvMdzYhn5AzxVqObGefwrJhlLc5zVpGzjPIrndHn0L5tDSEx28HNOE54Of1qhvYEc46nmg3BHc5rCWElFaC9obMFx05rQgm56j0rmoro5HPNadvcZxzXbhVKOjLjVOntZQMGtKJ/eucs5ycDP0rYgkJxg9fyNfb4OXunVGpc0w3vS1WRjj1xU/Jr2o6mqZMnSnjmoV4OakBroiWmSUUUVqUFFFFABRRRQAUUUUAFFFFABRRRQAhGRVG8jO0+hq/UM65Wk1dWIkro5XUEOD+VYk2UPXA6jNdPqMWMg9a566QZJ7GvlsdRad0ee1qVlbJHNSMN68k/U0wcHPpUpJCevFeSo2i7mbRmXMOQTnHNZrKQa2JfvEHofeqMyjd/9avksXBcw0UHXDUgBNSupPFS29uZD7VxUqTqSsgYyG3ZvcemKuR2hHv8A1q9aWOQAB279zWlBZHP5CvrsNl2ibRG5lxWeT0q/HZsAvH1rUgsBnp+VaUOnY5xXuQyxSWqNoxZhxWjKRV+2iZDx27VqrYj+tWY7IDBxz6120st9m9DeMGTWZzGKsU2NNigU6voILlikda0QUUUVYwooooAKKKKACiiigAooooAKKKKACiiigAooooAKKKKACiiigAooooAKKKKACiiigAooooAKKKKACiiigAooooAKKKKS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ryPfGeO1WaZKMoRTRMldWPOvEaFAxzxXA30BLvn8K9O8R2292HrnP1rlZ9K3kk8Z61xxouc3NniuPKzhZ7dlzjPHcVlT2UkjHrg130ukEgkrg5quNE6Dbg+4roeGT3MbJs4BNFOeh/GtG30bAGRwa606GVbp+lSLphXtg/SoVNR0SKjE5lNHwOBiq91pTAEAEZ9q7mLTsqMj8KZc6TuX+mKbw6tc02PMZtMYtg1taDo4MgB5rduNGweAcds1f0bTfLcf4Vwxw6hVuZmppWkgIDtx+FdJa2BjAx1+tSabagquB/wDWrXjt9oHpXtqKsbwjcrw2uCP8/WtGGDPFNjT8CPSrUYwTjPSkdcYiNb7l+nOKgWMxtj+laS/Nxkmq88WCalbmrj1RDjiqV2vHSrhOBVC+m2xHnpVuSirnNU0RxfiknyX64/lXi3iFi9y2AR7ntXsHiSferKCOh4rzDUdOaecnHFfAY+nLE4i62OOOm5yqQM7dCa0baxZ16Gtyy0Qvj5c5roLHw8eMjvwK6aOAdloUrs5e30pnI4/DFbdnoxPVefpXUWvh9Rzj2rVtdEy3AP4V6MMv6lbGHpeibccdeldNZaYQV475rWsNGxg449q27bSyoHBHvXq0cMoaMuKbMi0sWGBgitW2sj0xWpBpwUCrkdsFFdDhFbHXGk3uUYbPjpVyK3C49RVhVxTqNEdCgkNVMCkaMNT6KC7GZe2CyKfcdu9cpq2mtnIB+vpXekZGKp3NisynivLxuBhi4crMJ0+qPL5YpYm+boPTvTlRz1Fdld6Ln+HPb0rM/sny39favjf7FlSl5HO13MNbdmHU/WpV09pOf85rfh03J6Vdh0znpmvXoZYlZshxbOetdLKMDzW/aWfAHar8em47c1dhtQg9K+koUFSWhUaTbM/7IV5xUkaFD3Ga1PK9vxqCSHBzXXbsb+zsMWQ45Jxk4qWOT3qu425pEPap5rDTsaK806q8EmcCpxzVbnQndC0UUUDCiiigAooooAKKKKAEIyKzb208wH8fyrTprKGqJRU1ZktXOSn03YenXNVmtOo6/wCNdXcWwI6Vny2pyQBzXLHDJPQwaaOea2Kqw4GfX0rMubI7j9fyrqp7XGeoGP1rJuE+bn61nXpJNEo5y4suP6Y6Vg32n5zke9dnJGMZ71l3dqCDnqa0hSTiZTZ5vqNkYpM44+lZNxDvXr9a7XWbU4OPw4rmJIeT/nFcjpuzizCUji9UhCMe1YUsQ3HAweeMV12swnn0Fc48W5q+ZrRSmFyh5Bftz7CpksWPIFX7a0y3P8q1I7UADPaiFFS1Zg2zGhsRtweDnrV6C0H93pV4W+1wfyNSpESPWtElHoK3crJZgdh71OlmHwMfjVuOHAAP8qsxwkVpGSuCiZkumAr0+lZN3pZQk/yrrhCSuMVWurAspwPpRWpqpDQhqxwr27K2AOKsW6lMZzjpWre6eyyZAJ+lQpZFOoOR1r5yUGm0zeGhZgyEHrUyjB5yKW1iO3Bzj3qcw8k5/wD115zdnqbJjEWrMSbuTnilgh3HHcfzq4kGO36VPtUkNldYifekkgIXNaK2/wAvSlNvkc0vbmb2MRoDnpg9ap3EBwa6N7TGTVG5tTk49K2VZu1jFmNbxEOD/nFb1k/ygelUltSrdKvW0BUgfyrdVOfQyNOJuhrUspMDBPFZkS4A/lV+3HArGWjuWnqakJ/WrMRJFUIDmr0PXjP5fnXZCV1qO5cgJG3B6mrsbgqMnqO3aqCcc4qVCRgflXSoici479e3HaomcsetReZnqw9eaeDjrXRCHMQ3cnTduxnn0rQtDxyeapxrgjnB/unrV2AYA/LpXUqEVqUtTYs3wRW9aMDjJx+FcvbuRjk/Stm2usnGevOK9PC1VDRnXTdjoIhwOanFZsF0MDnmr0Uu7vX0dOUZLQ7otMm28df0p6r+VIpzTgRiuhJGyHUUmc0tMoKKKKACiiigAooooAKKKKACiiigAprjKmnU1ulAGPfrnJGeK529TrznHFdFqHDHvmsG7PXrXl4yN0efPczQpye57ZNI7YHX/wCtUjGq8xOCeuB+Yr5LFTVOGhlbUgkbg881VkwTmp25xyc01hkEelfG1p+0Zdiqy5Pqa0rS1FQRxZP9a2LGPJ59O1ehldLmqXZDRatoAuMDrWhDFgiiCHp7Vfhh2/Wv06jSSSLjEfbQYxV6OLikhjx+VWBgcV6UY2R2xjZDAmDT8YpaKs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IyKWigDB1W13vmsZtOGeevWuvuYPNH41U+wd8c1tBpHDOk29DlZNMDYwPzpF0jn0rqzp4P/ANakawxwOprZ1E0Y/V2tTmBpIY5wMCmSaKp5AFdWtj3OD7in/YQfx9qzfKaKizi20wox4x6Gk/s4yHFdfJpWfQ/QdaRNLx1596pONrESoyZxkuikggLnHv3qNNMMJ4HOeK7ltPHoOKpvp3JB/P0rFxUyPYuJUsIsA+prWSIlRVaCAp14+lXUPy/QU07aM3hGxEUKn+VSoaSVhjI9P1qNZOetWtTS6RdiODgEdKZcnHf3NRrOAKpX1+BkVDdtRymkiO5uAinnpWDqV9uGN2f60l9qQZiM8dcVlSsZmHP1rjrVHJWiebObbMu9ga5cjuaof2GGbJHPXNdXb2O/Bxgir8GlgnkfnUU8LGydgSbOasvD+0gbcH6Vv2egKF6YwK27PTcEcdq2baxCAE9q71GMUdMKbkYEGh4A4/Tp6Vow6OARxxW2IgDkU/Ao5+x1KiupTt7EIvIA9cVaEYBp9FZt3N1FLYTpS0UUigooooAKKKKACiiigBrIG6iq72at2q1RSaT3E0mU0swp47d6mWADH0qaihJISikNCAClAxS0UygprCnUUAUZl/TiogmDzV2WPdUflc+1RJXMXEZCCCKuKMCo0jwalqkrI0irBRRRTKCiiigAooooAKKKKACiiigBCMiq8sG7mrNIRmmJq5mTwcdqwdStyoJHOK6m4Xj61kX8WQcioqQ50c01bU5mRM5U9M5qCaIbCRzV24XD5/SopfuGumjD3TknI5TVosA8dq5C7j8tm6Ak13OsDC9vXiuH1V8MTnA615OLqKle5zX6HK6sm9mA4rn2tv3h9eproLpvMkODkdqgNuWPvXyk4+01HqkV7G32qWI9qtGPnjrV60sGfbitSDRC5HBHtXbSpOUdCXqYa224k+/A9BVqGwZm4GR6V1Vr4fAUFhgHrxzWtZ6AseMpzV/VJPctHIRaXIQDtNW49FkIB2/nxXdWuhIR93vWlHoI2j+db08Bco86XRWXJIB96l/sUFeea9BbQlHcY74FVLjSSi5xjiuv6soRJaPNr3QhycVSbQcjIFdxfW+3IxgmqkcQDcD8K8R0YSkxcpxbaS0J5Ax/WmG0I7YrtrnThKhIA+tZNzZeV26cV8/mWD5I80S07Oxhx25X3q7HD0yMmp44tzdPwq/BaZXpXy0eab2NuhSW2LY/lU62bfT2rUhs+mRVtLLLCuqGHkxWuYTWPFVpNNyOnNdYLE4/Cg6bkdMivQhhGS43OJfTmU+386EtypFddcaadp44rPn04xk4H/66yqU5UtTLlMuOI5B/WrsScVItt6VZgtjxxVQ/eaCcbDYUJ9avwR5Ap1vbkdqvxQcDivRp0mibEccR6Z/GphbnHv1q5FbfLnH41Zjsif8ACvQhRb6C5DMjtSSDUn2Mjn061sx2JAzVkWJ25FerToe6LlZiRRsPrVyPAAOcAcc+napLm0Kk/wCcCoiSdwPfH4YrmqPk0ZaVi1EeQM8etW4j+X9KoRP83X3q0jggCsIVUzZaGjFcFcfNmtG2veMZ/CsbdkcVatiSRk16dCrJSSTN1KxvJdHHWn/bADyazckDg9v1pjuck17DqyijbnNZbxW6MDUguQe9YqSEk5NWUc4HPvUwxEmWp3NVLhW71KOazFOe+KtwyEDrn/Cu6nUctzRSLNFJ1pa6DQKKKKACiiigAooooAKZK2BSs4FZ13eBQefwpNqOrIlJRRU1GYDJzz61z9zJkn1+tWr+88xiN2KoojOa+fxWJ9o+SB57d2Vyc9+M9RTWQkD1rRisd3XPPtUv9nn6Cvn62EqVegJGKYCfmqNo+BzknOfw6ZrfbTWUHA56VWuLAg+/evFrZbOCvYtmZFF9a1dPXDc1TSIr+HNaNsMY9jXRl1OVOWqJtqbVqmdpxnmr0acjmqNm2QB78VpRc4r9HoPmijogiwnSn01fuinV2H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ITigBaKYWz3xShs0AOopM5paACik3CmlwKAuPoqFrhRTftGanmXcV0WKKhWUsalByM1QXuLRRRQMKKKKACiiigAooooAKKKKACiiigAooooAKKKKACiiigAooooAKKKKACiiigAooooAKKKKACiiigAooooAKKKKACiiigAooooAKKKKACiiigAooooAKKKKACiiigAooooAKKKKACiiigAooooAKKKKACiiigBKCAaWigBMYpaKKACkwPSlooAQjNRtED9alop3sBUkt/Sqr/ALutQjNU7uP5apO+5jOOl0ZN1dFRnt05qmL8ZJz36iq+sS+UGweK5Z9bVG5bABxU86hKzPKlUdzsZdSCqMsCKwNR1fbwWFYlzrqBCRN2zyBXO32ulnwJM5rycVjoJ8sWZczkdML0yydcduOtatpD5hyRiuS0m588qc8mu30lMj8sV1Yf34jRrWNsdo44rXt7PJHFM06DJHpxWxHHsFejzcqselSp3V2Mhtwgqeiism7nYlYKKKKQwooooAKKKKACiiigAooooAKKKKACiiigAooooAKKKKACiiigAooooAKKKKACiiigAooooAKKKKACiiigAooooAKKKaTj8KAIZjWdeZKEfjWhMeOtZd23JGa1ic1V6GHeIM54z/T/APXVKdwqnvirt7JjofpWBf3+xD82Mcj1zTqYiNCm2zzJvoZGtXO3PzY+nWvP9VuDK7AHIrb17U2diAep696wkhNw/I5z1r4OtWniql+hUYpbmdDbs7EkdqvQaW0hBx+FbFnpDZGB710mn6IABlea9GhhnJaie1jI0vRj8uRx6YrprXRPlBxz64rUsNJC4GOK6O1sMKPlr3MPQUFYErnNxaUcdOn6Vbi04pjjOOtdQlgCOmaeuneo5NdEqS6GygzFt7QDjP8A9argQDAxgVfOn4BIJz9Kia3ZercDmnGNi+SxXCKy4xwetVLmyypxz9K01jIoeP5T9KJpNWJcTgdW08hmIB+mKylsmyP5iu81Cy8z1yOw9Kx2sNhxXzM8O4TZFjEitCevQ1T1HTcrwvbnFdZFaYYZHv0p9zpfmKABg0YjCurTIa6nnKae0cucVpW1qMVuXOkbHyB+AqusOw9OK+V+oqkrsuLuQQ2wBPFXIoMe9ORenrUyLlqFBLY1SESDv/nNP8jj0qaOM1YS3YgcYrqhF9iuUoG0DDp+lU7uw+U10cdoxNNuLIlM4NaVMM5wehFjjhYkNVyGwK+4+ma1RZMHAwR1NTpak7eGB+n868+hhpJ3sNxM2GyJPA6+vatK304kdP8ACtK1sunB6frWjFabRzn0r3sPhXuxKBQhsAeg5/nVtLIADsKuLFtGOgp4X6/hXswpRj0L5CKG1A4PHep/sYHTPbNOWrURyMfjXXCMdiuRGNe2YyRgVjXdsVyRjrXW3SAr3rFu4s5/wrzcXh002jKULHPqSrY9Ksxy/Lj8MiobtQpJPTH6VCkpXqcGvjp81OdhWNVJTz2Pp71ctZfm7cmsOO4JPXOO1WUuwrDnJ6g9q7aOLUHqRfU6eNg4yDn6UyRcd+KoWmoK3fmrbTh1479/evqqdeFaGjLuIGKmp45eBzz0NV92T3H40oyMVhaUXdGiZoxP0FW0kwPwA+tZKSFR65FWFuMDk812U6vKtTWMjWWQetSBw1YrXmwE1C2rmM9a0ljqdP42aqZ0ORRkVzv9u+5/z+FPTW93c/5/CiGYUJ6KQe0SN4sB3oLgd6wTq2R1pravtwc9e/bFdX1im+pHt4m8ZVHGahkuQoJzWA+t5BOaqTayCT81RLFU4rczeIXQ3bm+CDk1jXd2W4z+IqlJqJk4zUSsZMdSO+RXmVsW6ukDFzchfKaeQdselbFpYcZIye57GotPt8kZFdDbQBE9DXThcMkuaW5cI8zKkdiKnW0q6qdPpT9teh7KJ1KBR+ycdqrzaeGWtbAoIHSplQhJWaK5EctNppVyRn1pEtihHtXRy24bJqq9oAeK8t4BQd4mLp2M+3+RhWvA+4deTVFoSpqxAxArsw6cNGENC8OetPqCOTP+etTDkV6B0p3F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wjFPooAhbimb81YK5pnkrWTi+hDQwOWFIXPuKmC0bafKx2KpbAzz/Kq8shKnnmtAxA01oQc1lOnJ7MlxZlq7s/XpVqONu5xUhh2kYqWIYAx+tRTpWfvEpDo0xUtIOKWuw1WgUUUUDCiiigAooooAKKKKACiiigAooooAKKKKACiiigAooooAKKKKACiiigAooooAKKKKACiiigAooooAKKKKACiiigAooooAKKKKACiiigAooooAKKKKACiiigAooooAKKKKACiiigAooooAKKKKACiiigAooooAKKKKACiiigAooooAKKKKACoLr/Vk1PVW/fZAx/CmiZaRZwPii9EKuMkda8o1bXhFK43gc+vFdr4/vTDFKQTkg9DXgmrak8k789evPGa+Xr4mpKtKETwHrqdBfeJ2ZSEb6VUtr+W4lBMjZPX0rnInaRxzkV0ehWhlmXjryOK54YdyleW4XstD0bwqN4TntmvTtGjyF+lcD4ZsjHtAB56mvR9Hjwq+uK+uoR5IpFQ1aOksI8KD7VfqC2XCVPVvc9yCtEKKKKksKKKKACiiigAooooAKKKKACiiigAooooAKKKKACiiigAooooAKKKKACiiigAooooAKKKKACiiigAooooAKKKKACiiigBDTTTj0qGV9gzTQm7Fe5kwGJPFYt7PjvyOlWb+72g84rndQvueW60p1Y01qeZVqX0RT1K82dTxiuM1jVMZwcj2q/rV+VyAc/4VyVwXnYhifwr5XGVp4mXLHYxjHqyrzeSqTW7p2k7sce1Q6PpRdgSK7zStKCqPl5rowWEfUL9inp+j5AwvPXntXQ2elBD93gd60LLT9oHHUVs29rtJOMe1fSRpqCNYQcihbWHA/nWrBZ7e2DVuKAKKmAxTvbY7YUkiEQDv0+nNSCIA0+ipub2Q3ZUMlsr54x/WrFFIGkzOezC9MDFQNCcEVrkZqGSEHkdelMxlTXQxZrb9e9Zktnh/pXRSxYqjLCD1Fc9SCkzmlEzIrbrj8KsrbZGOv4cD3qzHFzk96tJFgHPatFFKNiVC5g31hlen0PtXPXtoYnPHviu/ns/MU9/ase70vdk4z7+1eVi8Gpx90Ti4nJxW5ftg+laFvYEnk81qW2mHdyK17bTQAPzrgpZe92XG7MaDS93NX4tM46VuQ2QHbFWFgCivVp4KEdzdQb3MRdNyRkGpv7LBX6+tbIjApcCupUYJbF+yRzraMN3rUy6OqjkfpW5tHpRipjhqcdkHskZMembPep/sfGKv4oxmtVTiuhSgkZjWvJzULW+OnWtgrkVE8XpSdJPYTgZezH0qWPOTmrLwYHr60wxFc49cVmqbiybFe45H/1+lZdyAc+9alwvyk8Vl3A2k964a8mjGaMS+QHr34rJk+VzWxfHgg5rFmcZ5faOmcV8Vja0Iz1OcTzCvemm4YAfNz61XeVVz+dVJL0bcZHvXhVcVHaJhJmxDqO0glu9atpqZ4wa477ST3znsO9X7K7KEAnPescLmNXD1NXoCbO3huVkUHdjvVlSNvB71zFvekDrWnbX5Oeea+0oZtTqJXZvHU2A3J9aezCqCXfGc8nv6U43HIIx612SxlO17nQkPmfIPPNZdzJz1q1LKcVRmPXmvmcfi1JWQ7FV5GyCD+VCXRTAB/PvQwBJxUZTbt5wQeOOtfO0p1IyumZyLP2piOG5qCS9YH72M9fQ1Fg461WnBwf5V7KxtaEb3OaSJZdQPOW461W+3sTjNUrh2DD3qskh8ytI42dTqYnT2jb9vP41sW0W7GM9qxNKfeBnr+ldLZKDj+VfY4FKcUzWD1NSwiwB6VsRrwPaqFmnArSXgCvp4bHp0loLRRRVm4UUUUAFNK5p1FAFeaIEVCiY6cirrDIqLy8fSocNbmbiVWOw9amSb3x7U2eM+nPaoOQMc1N2mZ3cWXxKMc8UqyKe/Ws15GA6frTRO+fp2pOpboUpmvRUMEm5eamrVao1Tu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IwyKizsOO1TVFIufrSZLJFORS1XD4OM/lT0l3DrmhO4JktFIOaWmUFFFFABRRRQAUUUUAFFFFABRRRQAUUUUAFFFFABRRRQAUUUUAFFFFABRRRQAUUUUAFFFFABRRRQAUUUUAFFFFABRRRQAUUUUAFFFFABRRRQAUUUUAFFFFABRRRQAUUUUAFFFFABRRRQAUUUUAFFFFABRRRQAUUUUAFFFFABRRRQAUUUUAFUNYO22Ppir9Zmt/8AHuaDKrpBninxIlPkSd+CMV4e9m007HBOTxxXuvjm2a43gZ6/lnvXAWnh5jN0zz19a+do4eUq8pHgPY57T9FdmU4yK7jw5oZEqYHGa1dM8O9DsPPQV2OjaEEx8v6c17kaOt7AoMu6NpO2NSFxxXVabb7WHY0/S9PCqo7CtiO1C4xXY7WsejRotpMmiG1AKfSDilrE9MKKKKACiiigAooooAKKKKACiiigAooooAKKKKACiiigAooooAKaWAPJxS1DI20E5oE3Yl3D1pdwrON0V75+tSJc7jye+OKCFNF3OaWoUfPQ1KKC07i0UUUDCiiigAooooAKKKKACiiigAooooAa3T3rPv5CAe1X3OBVC5Xfxk9c4PrQZVNtDnb5iwPf+dYd5ayOOmD3x611slmXOaibSwwxg49awlQ9rueZyPc86uNHkkdh/IdKqnw6Rzt9xxXph0kA56/hTG0gYPy5/pQsJGK0BxkcdpGkhWGBxXY6fYYC8Z6Y96WDTRHLkAYP8637O2CKDW9OKgXTpuT1I7e02g8VdSILTwuKdVN3PSjFRCiiipLCiiigAooooAKTrS0UAV7hOD3qnImf5VoyLuH0qm6c88j1pMxkiFUAqReW9aNvOM4qeGLkVK1ZKiSxLhRSPCrjGKlHApas3siiLEK2QcfSrSRBakooEopbBRRRQUFFFFABRRRQAUUUUAFFFFACEZFMdM1JRQKxnzpwR3rLuo8A9a3ZY8isu9TCNyfyrhr09LnPNHKagCuea527PJ5JFdHqYwTk496528HJyevHuK/Ks01qs4zNmckVVdj61blXdnufbtVdoWzxx9RXkQp3OWbdyJWKmrluTxTYbJ2ycZGPStK309jjFbPB1KmqRMWS25O305Bq/BIcjBxn1pkNmRj9farsNoelRDA1ovQ7IsVJWxjJqxHMSPQ+goSz5HX8Kke1KqP5Cu5YfEx1Z0xY1pOBz3/Wq8hzTn3J97ufSoS1edWm+a0jS9wao2Of/wBVSE474qIt15pQlqZyQ09T61G6hhzzjNPz+QFBz+XAr1YO8bM5pIyLuLGPQVmsSJMjFbl1HkHP51mNCSx44rGC5ZaHNJGxpEmAuDnmuusMFR3ritLyjDnGDj3+orsdJyQOeR1GK+zyqs37rLp7nR2gwFq8OgqrarwOuKt19tDY9eCsgoooqzQKKKKACiiigAooooAay5FQGIA4qzRQJq5V8jPSnfZgRViipsieVEUcezvmpaKKoq1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d1KKgkk25/KoGv1Q/ezWEqsY/ETcv0VSjv0bAyDzjI7VZSVXHBqo1YT2Y00ySiiitRhRRRQAUUUUAFFFFABSEZpaKAImjJ5pFQipqKBWEAxS0UUDCiiigAooooAKKKKACiiigAooooAKKKKACiiigAooooAKKKY77aTdgH0VCs4JwePrUuc0lJPYBaKKKoAooooAKKKKACiiigAooooAKKKKACiiigAooooAKKKKACiiigAooooAKKKKACiiigAooooAKKKKACiiigAooooAKKKKACiiigAooooAKKKKACiiigAooooAKo6nH5kJq9UcybkxTRE1zRaPL/EGnecW9e3rWdZ6CvpjIwcV3GpWBeZuOCKbaadwoxzjpVUaajdnj+z1sZVjowXaNuO3NdJpul7cGrlpp4XBIrRSMIMAVpKSWx3U6PViRRCMVJRRWB27BRRRQAUUUUAFFFFABRRRQAUUUUAFFFFABRRRQAUUUUAFFFFABRRRQAVWnzj29qs0yRNwoE1cx5wc5pkTMpHNaEtt04/OoFttpFJx1ORxaZZgkzVpelVY0wR0zVlOOKo6Yj6KKKRYUUUUAFFFFABRRRQAUUUUAFFFFAEcnNVzCzHOatkZFIFpktXIFgGBTxAPrUopaLhyogMAPWj7OM1PRTuw5UVzbLkHpUyLtUClpaVxpJBRRRSGFFFFABRRRQAUUUUAFFFFACHmo2jzUtFAiuI/mHp6dKnUYFLRQCVgooooGFFFFABRRRQAUUUUAFFFFABRRRQAUUUUAFFFFACHpWZfqcHH0rTPSqF6Mqa56/wABnNaHHamm5m9KwbmEknjn+ddRqMR3Gslrbcw4r8yx+HlKrojzZGMLIv1FW7fSy45FblnpZbGR/wDXrbtNJGMkcV6eAylytKaM1TcznbXRsEHn2x2rSg0bH8PPeulhsAvarK26qOa+rhl9OK2OqOH7nOx6P07dqsxaXsX1yK3BGBShR6VusFSXQ6FRSMpNO4/SiXTgela2BSYB4rR4Wm1axfIjlrzTSoJH41jT2jRkkflXey24kFZV7pu7PavmsdkkKy5oLUzlFo4xieQcj61Gc464BrbvNLYZx6ZHpWXLbPGeeh7gdK+Lq5XWoSs0ZN3K4yRyckU7Ge+KeqjAwcjPpUiR9zVxpSWhk9SnJHkHjpVc2vOa2FtiTjgn9Kk+wE9q9COGbWxla5m21tg8DHPrmun0hSFA6VSt7M55HFbmn2uwg17OBoSjUTNqcNTZthhO9TU2MYUU6vuI7HorRBRRRTGFFFFABRRRQAUUUUAFFFFABRRRQAUUUUAFFFFABRRRQAUUUUAFFFFABRRRQAUUUUAFFFFABRRRQAUUUUAFFFFABRRRQAUUUUAFFFFABRRRQAUUUUAFFN3ikMoqeZAPoqMzCmPcBRUOpFbsCeioI7gP3zUw5qozU9gFooo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Nu5to5OPasO6uirHnNXb654JBx3rl7y+wxya+UzLEKmrtnBOpZl9bxgwIb8u1X7XU5EIz+vUVzSXSs3DZ9K0LeYkDnNfN4fFVOa8JBGodba6kJOvH1rQjkEg4rlrZyDz061rW0nTDdK+zwuLnJWmdUZXNaioo5c8Hr61LXtRkpK6NQoooqgCiiigAooooAKKKKACiiigAooooAKKKKACiiigAooooAKKKKACiiigAooooAKKKKACo5eQfzqSmN3pNXQmUnYqeKdFMwOCc0Sx/n9KSNfm/DrXm2lGWhmXI33jNPpkYwKfXoxvbU0QUUUVQwooooAKKKKACiiigAooooAKKKKACiiigAooooAKKKKACiiigAooooAKKKKACiiigAooooAKKKKACiiigAooooAKKKKACiiigAooooAKKKKACiiigAooooAo3FtvYHvmnw2oXmrR5oquZ2sRyK9wAxS0UVJYUUUUAFFFFABRRRQAUUUUAFFFFABRRRQAUUUUAFFFFABRRRQAUUUUAFFFFABRRRQAhFJtp1FADNpHenAYpaKACiiigAooooAKKKKACiiigAooooAKKKKACiiigAooooAKKKKACiiigAooooAKKKKACiiigAooprfdNADA/JGalqhLIVf8AnU0E4I5NQpXdiFIs0UgbNFWWLRRRQAUUUUAFFFFABRRRQAUUUUAFFFFABRRRQAUUUUAFFFFABUE8e5anopNXVhNXMC5sDI3U+2KZDpGCCea6EqDQABXE8HTcuZmPskUrfTxGB61bSMKOBT6K7IxUVZGqio7BRRRVFBRRRQAUUUUAFNKhhTqKAK0tosnOKz7jSFfPH51s0mM1lOlCfxIzlBM5S40XJ4yPpUK6U6YGT/jXXtEGNMNuO3FeXPLKUndIydE5mOxZR0GPrVuGzzitr7MvpSrbgVUMCogqZnpYAYNXYIdo9qnwPyp1d0KEYO6NlFIKKKK6SwooooAKKKKACiiigAooooAKKKKACiiigAooooAKKKKACiiigAooooAKKKKACiiigAooooAKKKKACiiigAooooAKKKKACiiigAooooAKKKKACiiigAqK4k2JUtUNSkKLXPiJ+zpuQmMa5680xrnis4S570nmYHWvl5Y9klt7s84OMVE90cdcVX3c8+tRsTXlVsbPoykWoropJkHiti2uQ6iudXOauWkxjcA9K6Mtx84T5Z7MpnQA5parwS7qsV9zCamroQUUUV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l/KSpI/L2ritaunhJI5xnAFdfdShlyCK5LXIvM3dhXx+a0Y1abPElqzGttcIk2lsZxn3rqNK1dH25bDZ44rhZYGjcnoPftWppl0VK+n618xgKXs5Wka8vVHp1lIkoG1uK17ZMegrjtJvTtXJyePautsJw+BnoeTX6Bho05JG8G1uasQ5+tT1DHjAI6VNXrJW2O1bBRRRTKCiiigAooooAKKKKACikzRmgBaKKKACiiigAooooAKKKKACiiigAooooAKKKKACiiigApDzS0UAROPzpiJ2xipzTVXBrGS1FYcBgUtFFaoYUUUUwCiimkgUAOoqFpgv/66hkvlQZyP/rVDnGO7Jcki5RVBdSUnG6po7pZB1H0ojOMtmJSTLNFIGDdKWrLCiiigAooooAKKKKACiiigAooooAKKKKACiiigAooooAKKKKACiiigAooooAKKKKACiiigAooooAKKKKACiiigAooooAKKKKACiiigAooooAKKKKACiiigAooooAKKKKACiiigAooooAKKKKACiiigAooooAKKKKACiiigAooooAKKKKACiiigAooooAKKKKACiiigAooooAKKKKACiiigAoppOPrSg5oAWiiigAooppbFADqKQHNLQAUUUUAFFFFABRRRQAU1xlTTqKAKLxkkmohuQirr+1VJuFzWckkc8lbVEyTdORUiy54BrNaXaeuKmglPFZRq3dhqRoKc8Hmn0yPkU+uk2QUUUUDCiiigAooooAKKKKACiiigAooooAKKKKACiiigAooooAKKKKACiiigAooooAKKKKACiiigAooooAKKKKACiiigAooooAKKKKACiiigAooooAKKKKACiiigAooooAKKKKACiiigAooooAKKKKACiiigAooooAKKKKACiiigAooooAKKKKACiiigAooooAKKKKACiiigAooooAKKKKACiiigArM1VcjOcVp1S1CPehrjxceei0JmCF704KSPerK2559c1OlrxXyEMHKRNzP2En2pRCxAPetSO0xip1swK6oZW5asd2ZKW7ckUoiZWGPwrbFsAaa1opOa7P7KSs47j1I7VccVdpkcewU+veow9nGwIKKKK3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SNuU9qyr6Ey555PrWwF4PfjrVeeLeT789K+c9nz7nlcupzraaGzxTI9NKSdMGukgt9rA4FTGyGeeD0NbPArSSRcdHqUtOhZCMV0VnM0eCTjPH1qlBbbSOMewq/GuMfyraFDk2NtDZtrvgcirqTgjGcfWsROOnFTh2Xvx1rujKUVqaKVjYEgpd/FZiTnJ5zUvn+/StVNMvnLwcGnZzVATDI+arMUwJx+FUpJlKSZPRSBg1LVFiUtFIKADFMKk96kooAiXcuAw4qWiigAooooAKKKKACiiigAooooAKKKKACiiigAooooAKKKKACiiigAooooAKQkDrQeKgmk29aynPl1Ae8wTiqF1qCoOtVbq5PIz64FZFxIXzg18/icxcdImM5WRZutUOTg1mT6jIxz2prAkcnr3pFgDKM9+9eFKtXr9bHG22xi6hIGOTge5q/a6wQR81Zs1sQARxVN96EjOMetTHE18LrJkXfQ7a11hSB81akF6kq5zXmQvJUORzWnZ6y6gZYjtzXq4bO1KyqI2jWcdz0MMGHBzS1zNprBYAF+D7VsW1+HAyc+9fSU8TTq7M6o1FIvUU1WDDinV1moUUUUAFFFFABRRRQAUUUUAFFFFABRRRQAUUUUAFFFFABRRRQAUUUUAFFFFABRRRQAUUUUAFFFFABSE4FBIArNvtSWEEBsYoIlJRV2XvPXPWnCQHNckdaxNgMAa1rG+8zHzcUk09Ec8a6k7G1RTIm3IMU+mdYUUUUAFFFFABRRRQAUUUUAFFFFABRRRQAUUUUAFFFFABRRRQAUUUUAFFFFABRRRQAUUUUAFFFFABRRRQAUUUUAFFFFABRRRQAUUhYCmCXJx+lAElJnAphfFML8UCuSFxQTx7VVdiueeacj7xUc2tieYkJzikBI6GheaeEFG4hnnFB3IqRZM0m0UxhtxQ24j1JiaYc5qMSnODzUgOaFNMd7j1GBTqQdBS1ZQUUUUAFFFFABRRSE4oAR2CKWPaqj3wDYB5p93JlcCsrHQ/jmuSrUadomUpWLxuNw69aryT5B5qNcn2pCMDnpxWDnJoxbIWfLdantWORyKhVPmwT+lWYYsHj86zpJ81yFuakDZWpqrW+QBnFWa9VbHZHYKKKKZQUUUUAFFFFABRRRQAUUUUAFFFFABRRRQAUUUUAFFFFABRRRQAUUUUAFFFFABRRRQAUUUUAFFFFABRRRQAUUUUAFFFFABRRRQAUUUUAFFFFABRRRQAUUUUAFFFFABRRRQAUUUUAFFFFABRRRQAUUUUAFFFFABRRRQAUUUUAFFFFABRRRQAUUUUAFFFFABRRRQAUUUUAFFFFABRRRQAUUUUAFRzLuWpKKTV1YCmIOuOalEXv+FTbaWso0lEmw1UC06iitbWKCiiim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4kkdcfWmb1bBJP5dTQzEjFU2m2t1ryaj5GrHmt3ZsWqHr07GrTW47HPpxWZZXoBXnPrWlHdKSO9epSqRlFXJuNRNo96nTsabwwyr/hipEbn0NbOEXqi1ImX8M1KGyPf/CodwoLnn+dYyViuYczbSeccVFJc7SOe1RzTYIxWddTnJAOD1rxcVXVJXJcjSF9z1q1Be578GuUNyQfvcEVbt73ByTXm0cyi5WbJU2jsIZywBzwatI5I5rn7K/GODitRLjcAQa+kpV41FdM6oTui+GHrRkVWWbJPPAqVX9a6OZG3MSbuPWl3CmZzS0cw7j6KhZ8HApwk96nnHckoqMv70xpe9DnYLkxIHWkDD1quZecCkM1Yuql1C5aByKWqX2jBzn9KlS6Vu9ONeDdrhcsUUxZAwp9dCaewwooopgFFFFABRRRQAUUUUAFFFFABRRSE4FJuwDZDgVnXsuAeatTygA1j3twMnmvGxlZQi9SWyncPluvSqbkn8eKdPLnJzmq3mbj1/GvhquJjz7nPLUUt27e9KG9+f0qFyexpBIe54yPxrejXdzLlLrAOozyen0rPuIsjjv6VcjfPcj6USJz/WunF/vIXJsZDwkH3+lPjiKnHt2q+Yt54oS3OfT3rw6fMmDgNgXI64q9DJJGRhvzqKKLb9P61OAQc5zXs06jgkxxgbFnfOAA1akV0rAZODXORXAUcjB9R0rTt51fHOa+owmL5la50xbRrg5papo57HHtUgmIIB5+gr2lNM15ixRTVcN0p1aFBRRRQAUUUUAFFFFABRRRQAUUUUAFFFFABRRRQAUUUUAFFFFABRRRQAUUUnSgBaY8qxgk1Vvb9bZCc4rktY8UCJT8/A9+9Y1K0KSvJnPUrRpm/qWtJECA30ritY8Q8kb+n865jXvG6R7t0oHOcE8ZrjLvxW94+1Hwf0ryHj3WlyUkeVUqSqas7pfEGZwPM/DNddoWqeaF+Y8143ZTSTSqcnHWu98P3ThUBb6130adSm+aREXbVHrVhcB0GSKvDkVy+l3vC8/Wuhgm3oPevQeup7FKpzKxYopAc0tSdAUUUUAFFFFABRRRQAUUUUAFFFFABRRRQAUUUUAFFFFABRRRQAUUUUAFFFFABRRRQAUUUUAFFFFABRRRQAUUUUAFNZsAUtRSk4ODx9aBN2RVmuvLJ5PXtUQvAO9Vb1zu6kHrxVFZSf4sDpRe5wSqtM3Bchh1pwkOAc8VlxSNnJPTpV6I8Z71LZpGfMTfez70ICPb+tAGM/TNSKvPrWTNULGf51MTxTNmKdzVK6LQuaRhkUBaeBiqtcohEfapFQqOuafS0KCQ7BRRRVjCkJwM0E4FRFuvOaBEhbijcMdag8wevbmmNLtP3qCeYsmQVXkucZqtLc4/i5qhLeEv1rlq1eXREOZelkJ5qBv/AK1V0uN2OanByAfU1hFOepk5XHAYoPHtT0Q560rR8f1q+RpaiK/8Y/X61etlyB6GqTqQ1aVkvy57dqminzlQV2WVXAp9FFegdQUUUUAFFFFABRRRQAUUUUAFFFFABRRRQAUUUUAFFFFABRRRQAUUUUAFFFFABRRRQAUUUUAFFFFABRRRQAUUUUAFFFFABRRRQAUUUUAFFFFABRRRQAUUUUAFFFFABRRRQAUUUUAFFFFABRRRQAUUUUAFFFFABRRRQAUUUUAFFFFABRRRQAUUUUAFFFFABRRRQAUUUUAFFFFABRRRQAUUUUAFFFFABRRRQAUUUUAFFFFABRRRQAUUUUAFFFFABRRRQAUUUUAFFFFABRRRQAhOKQHmhzgU1DmsJS96wElFFFb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XNP17/jVK5kyTg81ALs4x0ppJcnvmvDu5nkcxLb3rQsfmOOhrQTUhgHdn3rLEBbntSPGyZqanPSs4ktnS22obgBu/AVeS6Bx8wz78VykE7joc/TvVuO7PT+dEcdOmtUFzpVuR68DrQ9wOgOfrXOLqBVhzg/Wni/LD7xrnqZrGxauas9zjvWZcT5OSe2Kha7LA881BPI0hJ45618pj8dOom4IdtdRXk7cjBp8dwRn5sVRLnPXnNSxMSx5znnj0rwaM5VHe5Whq216Q4Jb8q27K/zjJwc1zMQyQc81oW7Fcc8V72GxVag/IuJ1kVyG79+oq3G+Twe+a520lO5e1bEEp29a+ww2LdVanTE0UfjmkZ+PaohJmmPN3zXqupoXckL4796YZwveqktxxnPFUZ7zGea4amJUTNzsa4uQR1/KmSXA9awWvircGni/wCOo/GvOlmEdmxqdzUe5PXNRG7564FUvtG/vTGYkivOq4ySV4mi1LxuM0wTsCCGI/Cq6ls/TjHrUqqWHArkVarU2LLtvfHIBNacNwHA96w1jIYelXYCV79P5V7uBxNVaTEawORkUtVEkIxzUomz34r6KNaLGTUUwPmnA5rZSTAWiiiqAKKKKACiiigAqvPLtU06aYIOtYuo3/UZ4Nefi8TGjBtkt2GXt9gkA1j3F53zUV1d7s1nSSsSD2I9K/LMfmU6kmosybLDXBZjznnr2NRrKSRycVGuStSdcn8a8SMm3dslk4O4Zp4TNQo3ze1WYzkemBzX0GFqKVkyR8ac4PHp71NsPryaVcccggcUrGvYqyXIJIjCD8KsRx4AB/SoozlvSrcVcmGSua2IzHjBB/GgD9KlcZGe9MGQP/rVpU0lYpIbjg/nTo3ZG4bGKUDg0wjFbU24tMlo0obph15/GrC3YJ5yKy0fAqXdk5/lX0dGvK25HMbEUwOMGranIrCiJJ4PX0q/BMyEBuV7eor2qVXmWppGRfopqsCKdXUbBRRRQAUUUUAFFFFABRRRQAUUUUAFFFFABRRRQAUUUUAFFFRu+3igBzMFHNZ99fiFWyRn0pLu62jg1zuq3LGN+ef5VlOTS0OSrVsrIy/EWtlFY768i8X+M/s28B+R37V1/im4cRt83YmvEvEqSXVz1Ocnivj8VCrXrWb0PKlLeTKc+uXGpXBzI2CfwxXT6BYvPjPfrXP6LorM6lhnmvR9BsRCF45r6fA4aNGK0MFJyZsaTpAU5x/+qumsbbyCPQ/pUGnxgAHqMjqK1o4+fwz9a9xxTjY3gjW06faBziuhtbllHJweh9a5W3YqQOp9PWtK3uSRweK4mnE6ovlOrhugwGTzVgODXMpeYxzt96kTWNh5Yioc0tzqVddTpaKwl1xem6pl12M4+bH4VHtYdzZVoPqa3PNLWfHq0cgGCDVuOdZBwatSUti1KL2ZLRRRVFhRRRQAUUUUAFFFFABRRRQAUUUUAFFFFABRRRQAUUUUAFFFFABRRRQAUUUUAFFFFABRRRQAUyRNwp9FAGLfQHJxWa8e1q6O5jBHTmsO8XYxPauWq3D3kcU6eoyJtpAJxVyObaBWdvzjHFTxN71zKvz7BGNjQWbAxkVZgf5gM1mpk/4VetgQ3061dOTctToReAzThwKROlOrvSNEFFFFMYUUUUAFFFITgUAMkbFU5Jsc5HtT7iTNZlxcEcZyO1cs6ljOTLLXOOpqvJdn1z6/Ss6S9xnn6+9Urm/CKTn865p4lRjcwbL815wcn/69Uzc7iOetYc+qjcRnH1ogvvNb71eZHEKo7tmTdjpLaTdjk1rWq7uawLKbkHPP863LOUcenpXuUHGxMXdl5I+KkcY/AYpY2468+lL6+1dL1R1paFZouau2wwlNEeDU6LtWpjG2pcY2Y6iiirNAooooAKKKKACiiigAooooAKKKKACiiigAooooAKKKKACiiigAooooAKKKKACiiigAooooAKKKKACiiigAooooAKKKKACiiigAooooAKKKKACiiigAooooAKKKKACiiigAooooAKKKKACiiigAooooAKKKKACiiigAooooAKKKKACiiigAooooAKKKKACiiigAooooAKKKKACiiigAooooAKKKKACiiigAooooAKKKKACiiigAooooAKKKKACiiigAooooAKKKKACiiigBGGRSKuKdRUOKbuAU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ccRznHPWrscYGDT44NoH9akHB646187KrbY8RK7HIhXaeOOlP8gN3x70ids9B+dTKPl65o9o5bmvLYr/ZcAEfTHrSeQR7VbFP27j6n+lRNxkrMVjHkRgff2pyKw9/f2rQe3yBSJb+1eHPDKUjVbFdYug6en0qQR4X9KtLCPwpxj456ZyBSeFXK0RJmLOmGHrn0p0LZ4JqS9B61UDkNXxOJ58JWutio6o1oT3/D8quQnJPTP6ZrHhmORz/9cVowTZxz/wDqr16OKjNK5olY2Lc7cc1pQyYXg4rEiucMDnvVmO82jBNfS4fEQWzNE7G2JwOvSqtxeYzk1Qa+46n8Kzru+OTzxnvXXWx0YR3IlMvy3vPBqlPdZJ71ntf/AO11qtLe89eK+frY+/Uyu2X3uuetNjuiH4bI4GD1FZn2jew5/WrMALt1Oa4YqVd3R0QVjat5fMx2rUjiLe4NZVkAMc/jWzbHGM819Nhqfu2kbXD7OA35VYhhqQDIHt3qSMYPv0r0IUYxeiLGSwgZ70qPt9KklOUPpVLftP0qp2py0BlwvgcGmmbaRzVRp8Y+bnFVXu8HrWNTEKGpPMjajnq1FLurmo775hzxWha3+7AJrowuOhN2uPmNyiq8U4Ydal8wV9FGSauVcfRUZlHrUbT5GBQ5pBcnzionkx9agafP8QIqCW5AHrWMqlkQ5EV/cbVPNcrf3Z3EZ61sahcbgcGuYvOW69K/O+IMXKELRZzt3Y17gMevf9aB8w96oNIVOc//AF6ljugDyenrX5phscua1QJIuDipR8w/pVdHyOOee1TJJk4z7c17cHTnqmRclUYqRWww54qBmxzkdaPOxgcV1qtCluy076F1Zwq8/Wj7RgjmqavnjOKkDZFcVbMZbJm0UW0m5GDkd6uRTcD6VlqSOpqeF8d62wuNknqaJGkTkZzTM0xJMj2o39B619D7VS1uBIHA44pjtzTC2P8AH3qGWb5sVUsQorUhkn2jbxUsd0CeeKy5JT601JjxzU0MxcZ2OeR0trIGI5+laca7sYOccVzdhcZYZPcD8a3beYEDmvvcFiI1IhBl6LK8VOORmq6N0qVD717S20OpMkoooplhRRRQAUUUUAFFFFABRRRQAUUUUAFFFFACZopaQ0AHSoXHympqawpoTRk3UZbn86wtTj+QjPUflXS3AwCKwNVwVP0qnZI82srHmvivLROvGDjtzxXnE2ledMWI6mvUdft/MY59K5hbMA+leL7NKd2ee4t6GPZ6asAB28/StqxJQgdOanFsGXjFC2xU8Z/CvXjsrGkYWOi02T5V59q6C2QOB34rldPJUrj8a6WxmOFBNbU6vLpI0tYvRxfdOcHsferMSkd+APT86WKMuuQeQeQfSphEeOfzrtXJLVMdyvNkLnPHcd6yry4dAfmI4zxW3OhCH256VzGsuVRivFeXiuSMTGTaZTuNZki534H05qmfFMqMAW359PWsW/vyrsM1QgnMknXGTmvksSlJ2ixKWp3Wn+Jy7/O20g8g9jXY6TrZZVO7PfNeb6ZBuI/rXU6fE8YBEnJ6j+ld+EoVqSTTuaxk09D0O1uxIBz+tXFYMOK5Sxu2GMnGK3LW63gc/jXuxd1qenTq30Zo0U1G3U6qOkKKKKACiiigAooooAKKKKACiiigAoopM8470ALRRRQAUUUUAFFFFABRRRQAUUUUAFFFFABRRRQAyQZFZOoQ5BrYNU7qPKmsqseaNiJI5wgocccdqtW43Y5H0p00BJOOuc0W8TA4Iwc148YyjPYgvRRbgOKtwxbTSWycD1xVsDAr2YxVr2LSAdKWiitCwooooAKKKKACmvwKdSHkUAZl7kZNYF7cYJHIxxmuju0LA9K5vUIiSMd64K1J3uc03Yybm4IJ5z9KxNRunwfmz7Gr94Smcnp271hX028nByPzrxMTNJOKMkm9jMuL9g5HPX9K0dMuC5HPJqnDYfbCGx75roNK0oxFeuDzXBQwtSTu2E1Y29PBKj1reswePSq2n2QwoA6YP1roLaz2jJr6qhhuSOrJhG7FgyQKtqme9Cxbf5VJ0ruStodsY2AKBS0UU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qW7AFFFFU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YmDAyM4pvk7SM898etX1QrzzxximumSPpXnTw8eiPIWhWSLAHc55zU6RcDIzjsacin8O49atpDxipVBNFNlRYOAOppRFg9z9RxV8Q9M+uBQYiB1/GuepRa6AZ7L6cj+tJtJ4Iz/KrrQ88fXNCxnHT347V5zotsorhOOn05p+zA9O+atLFz15p/kbhjn/CuqGH0E0c9fwkVjyIUORwR/nNdTf255PXNYN1Fjmvk8zwSlqTF2ZXR8HGf171ajnx6iqDZH0oWVh356V8ZzOi7M6omwtznqak+14HLdaxRcEd+PrTWviO+K74YzlGzae9AA+as26vsj731yKoSX2cjP4Vnz3hDcH/9dQ8Y6r0MJLUvSXxUH5sj68VVfUDuxk+tZ8kxYcH8KgMhyefrWTUpsd0jpLKXzuc9u9bls2QAT+NcnptztxXTW0odeM8ivpcBa3KzVNM27STBHpya1rWTIz2rnobjacZHTg+lalrc4A5719JSaTsy7m4jg96lD5FZiXI4GamW56c+1ehCUS+YuM2V68VnXDlG54qwZ+M5JH9apXcxIxmorJNXIlIrTXGzgmqctzkHnmmXMuM8459azLi7PJzjNfIY2s431Mr3Lv2sqcg1Yt9QO4c1gNdc8mljuyOc8nvXztHFSjPmgy7Ox3NlqWRjdmtNLwOuc9a4S21AD+P8PX3rUg1TaBk8fnxX3uBzVSioyFzNHUNN7/h3qJ5uevtWVFqIdRz15qX7WhGckjHNfQRxFOSu2JzuWnmJ6mq9zNtGc8iomuwOM9Peqs0+5euOcGuaviY2tFkOVyvdTkk89Kybo7hkev6Vcum5JHSs6VyrY/DFfmGc1ZTTTBFKUlWxUeeBk8YxU8h3HnA9xUBHHb6V+cOzbsXcctw8R+9+tWYbvPU/SqLHaD1qEzFe+KuNSpH4WRzG554YdeKaZOeGrJiuTkAtjvVpbjJFbe3qS+JmikaCyHjmrEb9B74rOSfjGcY5qdJeMg8GkqrTN4s0QcjtTg2ABnnPbpVSOU5H05qwjA4NelQr3LLKSnHWpDJmq6cCn5wK9ynXk1uUKZsCq8zk980Sk9ahJ9ar2jnoYyZGznNPi+bI/CkZD60+BCrCujD0pc6ucrZdt9w5BNadrcFcZ4qvaxblDelX4rYn/Gv0TCUZxScQVy3FKdoPWrEdwcck1Hb25BHfNWRb9P619JTjUtc6Fcmjk3d81J2qJI8d6lGcCu5XtqboWiiimMKKKKACiiigAooooAKKKKACiiigAooooATpTXOKC3YGo5m+XrTQmyjezAKcHOa57UOQ3OfQdq2brJ/Gsi6XKk556c1ajfc82pqzktWgDBiBx29q5l1/eY6812upQbgQP19awTpxaTpXm11aaSOZRKtpatP057Vr2ujF8HBGa09I03G3A59q6W001ccDvXsUopRuzRJvRHMQaAVIOPxrUg0cx4x29BXTQaaMf0qyljjB9PzpycDZUZPc5+G1kixwCc8kdqtKGKYPQ+orX+yD8famG1AH15rNcpXsWjDu0HlE81yGuJuHeu71CLahFclqltuLfUgVxV6bq6I45xszzTVLd/Mz/Kq1irLKCe9dZe2G7Ix06Vg3MBtpgeMA1408LyS5jHY6nR1HGfQc+9dVZR5AwSAOa5PQZA+0fyruNOi3KDXt4aziaQRbhiBxgcj3rRtoipHJz0zTLeDmtGGLHPaulpHoU431JogQBUtNUYFOrI7kFFFFABRRRQAUUUUAFFFFABRRRQAhOAay5ZWhlzu4rTJyDVG7hJ7VLVzOd7aFiC5EoHNT9axYZGjYg8e5rShlz3zQnfQmE77lmikpao2CiiigAooooAKKKKACiiigAooooAKjkTcPapKKAKRtASOakFqM+n0qzRSsuxNkMRAlPooplBRRRQAUUUUAFFFFABRRRQBHIgZT9KxNTtMbvpW/Ve5i3ofpUyXMrGVSPMjz3UbMndjnNYD6VJIwIBK9a9AvLEFx04Pp2pkekjPIGa8mWB9pK5zptHM6ZpRRV3KRx6Vu2lntZcAj3HatZNNAAHYencGpFtNg4FelToqnGwWb3JdPixg/jWoowKq2qgDirlbnTBWQUUUUj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la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a1Lr/AI+lV5YCCewJzg1trF8vOM1BcQ9T1qvde55bjYxxHtNXLbgdepqKcBWJ6YGMVF9pCHGaylOEepjezNPGSSOhphXBx6c1XS+zgbiB1x6VL527v26VjKUZmiY1l6+metCJk5PfnpSqec5qQcn9c1nGkty0xUj49/1pwjx/9alHIJyB3p/3lAzXQoJDM68jyPw71hXsWBx0rp7hNynHNYt3H1rwcbRTM3oc9LH+VV3T0rTniPtmqrxEA9xXw2Kwan0LjMzZPlJ9qqSS8H86v3CHr0rKnBTOeM18diKM6EvI2UrkM855OcVVa534Gc+lMnkyOpB+tU2cq2c1jRquE+YibL33hnOKZvNRx3HFI7bjxzmvooTjPVGNy5bXHluOeK3rC+2sMn865EMQc56Vo2lwVA55r0qF4vQal0O2gnDjIP5VchuShGSDXKWeolcDJxWol9nncOnQV9FGtHl13OhM6KO8z3q1Hecdelcwt5j+I/4VOuoDON3GaSxCjuM6MX2D7VVnvM8k896yDqAxw3OOfaoJ7/K9QPpXNVx2lkyWmWbm53LwQR2xWNd3RBxn8KLm8yDk1kXNyXYnNfEZliZOVkOK7lg3bA8Gp4bvd36VjeccnnvSrMUOQ3APavIoylGV0zV2OiiuOnNacEpxkHA459a5eC95HNa1peqcfNn619fg68NFI5m7G2ty6fj6/wA6mjvTyOgNUI5Q4zkUb8An0r6L3WrxZnzGk90Wbn68Cmmc5znmqH2gDjNKlx75xzWEm0O5aklDCqF02OnWnGbjBP5VWum4rycdRVSk2K9ipNchf/11Abv1Jx0GKgunOTj86q+YT0NfktalKNV8ptfQ0WnDjjjpURfBqBGIGSaXzP8A69Ye0nDczJw2Mnj1qVJiD14qmsue9SK3NXGbkWtDUhfdj171ciOev1/+tWTA34YrQtpDxmumMZN6HRFl+McCrKcfSqkchqyrYr0acHHdFplgN707fVdXJPU1Ip4r0KMtS7kjLuHpURjIx0zVpBuAHrUixBiO3ua+iw+GdVpoymVkhJPpU6QHOefrV2C2wQenvVpLTkd6+0w2X6J2OezG2EZG0HvWxFADg1Ugh249R+lacA+WvrsLS5FZm0Ijkjx1qSiivROnYKKKKACiiigAooooAKKKKACiiigAooooAKKKKACmmnUUARY7UjLkeh9akxzTW5HH1qkybGbdR8dPrWTcoAT71vzLkt796zLm3J7cZ61fNZHJOOpzd3EST6VBBY7nBPTpitmW0+bnA/CpIbMqR0z/ADrkjB1J8zIjGwlla7DjpW9ax4qrBDjFaEIxXa3oawhZ3LCDA6U6kFOrA6xKjfoakJqGVuKaEzKvhkkd+lc9fwjB54Peuku15NYmoLgEnpW6joeXVWpyd1GN3PH4dD3zXP6pCGyfTrXT6gxUnnjofxrnrw7jjr6ntXn10rHD1JPDecKD/KvR9KOY1zjivP8ARUCy+gH8q7rTZCqgE+lXh4uCNobnTW6jaMdPWrYHHrWXbXHTn8PWtGKUMK6GevTkmiZaWkGD0pag2CiiigBrcD096ZuIHPNEzhR9KqfagG60XS3IlJIuq4anZqiLgKOTweaa16FPX8KG0ifaI0aSs6PUFLYzVuOYOoOaSaexSmnsTZoqLfk4705T0qrFXHgU10DCnUtIZnzWu5iRT4FKcHP9DVzFAUDtSsZ8iTuC9BS0lLTNAooooAKKKKACiiigAooooAKKKKACiiigAooooAKKKKACiiigAooooAKKKKACiiigAqOTpUlRytgHtQJ7GZcpyex6U+JelJMfm9/51JBnj/8AVVROdLUsxJgf55p2zinR8LUlK5uloQKuzH5VMOlGKWkNK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bpSbsgDOaWmDinA5qFIBaKKaTT5gHUU3JpQc0KSYC0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XTjIrNvJSgwO3tW2y5FZ97ACCP0xUyjzLQ5akdDk7+6wTzzWW1+Q3JwfQVq6rAOc8dT/wDWrlL4tGTgkfSvn8TTnT1TPMk9TYi1H36VpW99n+LoM56Vwy6h5bdcVoWOrZI+biuOhjYqXLJk81jt0mzjnn27VYRskf1rBs79ZVU7uvXHStGO4zg/rX1FNqSui1M0lYD2qTf6ms83PHLc8UpuPfg1cpWRoplmVgR1rPuVyTzg/wBala5yOv0qMybu/PWvNq++N6mVNGc8+vPFUpEIB5/+vWzJHk9c1TlgzmvHnhr9CNTGnXqDxjmsa9iLDrXRTw9e2KyLuMgHOcivAxmXqa2DmZzNyu1s1TfgmtO/TaM1ku+3vXx88FyvlsaXuN3FT1pgvMHk1HPNx3FZskvvWSoyg7IlrU2BdBqtxT4JAbJFc3FMQQM/rWxaEuAc4r28Ipy0ZKaTNeG4xzzV+3vWGOayYSR6496srgk17DpNrU6os10vcnr2pxuj1BIzWWGJ5BH4d6kWUgA55zWMqLS3NLovLdMT96la5yOvWqHnY7/nTTNk8ZwK5HSbViXKxZkmPY8/WqM0uB60Tyk859utU5XJHWvn8bQk9Rc2o8y5pVk5A9aqjJNTxAlhnpXFQouMk2JtllWKnIP41PFcup6/iaYsBIB9amjgK4JyDX1EMJzq6MuY07O/JOCfrWgLgsDyMkfnWPDCVUdqvRnA5JIHavTo4apFbkE7THNJ52T196glDDJHSqxlI61r7ydmh3L/ANoJ79KZNLkYzVZHJyM5JPSpMFzgHrSrUnKFiWynOCxNQiMg/wBa0PI3VMlmCK+OeUOpJsfNoZuCPT8B0pGTeDjr7VozWXBP4VReF0J61yVMr+zNC5ipvMb96sRNupHQOoz1AwMCkgQpJjFeFVy+dGVktDSM7l6Mcj3rSthnvmqlvGHAPfNalpDjqM47V6uFwLk02a8xPHGWwM8VKI2HUYx7c1ctrbpkVfjst6gHPc9K+tjkjrRui1Ixxnv39qeh6elax0vA7/X0qCSwYHp0rkqZFWpapFqRBG3SrsHJFVjblTV+0hPFe5lmFqRlaSFKVy/bJnGRxV2OLgfzqK3iK8/rWhGn5V+iUKXLFXKirjI4+/SrCjFKBilruSsdCVgooopjCiiigAooooAKKKKACiiigAooooAKKKKACiimlgvWgB1FQtcAAUCXPfkdRU8yAmqNm9O9B3NUbZBPrVCY2RznH8qqSjcTxzVognI9aieI/Wk1czaKwhDHnpjrUot8cdQKcAQfepoxux6VstFoKw1Y8Y9KmThR7CnAYFA4xzzU3LSsPBz/AI0ufwpoalJ4qSgJOOtQynGRjrUjHrzioJn6881UUTJlK7fO6sS/fAPStO7lwDWBqVxtVsn34roWi1PJryOa1m42MR2rmZL/ABIR2zirniDUAgYlvb864x9W/fkZ5r5zFYhKdkcS11PQ9Il8wrgjP9K7Owfco7815boWp5C816BpN/vVR6jH416mGq3SubRdmdPG5Hc5Hf1q7Dc4HUZzWdE4dFYHORmpAenOeK7ZRTV0dsZWNmO545PSpvtGenSsVZGPOcfhVqNmfBLZzWFmdMahpLMG78+lPL8VUjUj8KdI5C07G3NoQXdyQCARzxzWHcXZjbrn8O1XrqUMTyazLj5j1PufSuSsnJaHDOV2SR6iZVHJJHqKbLLLjgj61TX5D1HXpVmNw5x37/WsqOvuzMbtCLLKrEk9ea0rK+I4b1qmqZHH4VIke7HP5V1qmlrFjjJpnQRTq4znmrC9ax7UlMZyTWvF0H0qz0acuYlooopGwUUUUAFFFFABRRRQAUUUUAFFFFABRRRQAUUUUAFFFFABRRRQAUUUUAFFFFABRRRQAUUUUAFFFFACVVuXwODipZZlVf8ACsu6ug27vSZlOVhryEng/wD16sW7Z9SfbtWaJDyc9RV23l3MTz6fSqirIwUtTVjORUlQxP2qXrQzrWwtFFF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elLRSauAzFOApaKjlAKbtp1FPlAbikHWn0mKnlsAtFFFaLY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ZNU7w/Ln0qP7b7/Q1Wurrchxz9KG7HLOasYWqN15OevFcZq0gAJz+NdNq9ztyM8jn6Vwus3n3ufp9K+azDEqCZ5MtzIvrsRMTuwfaqceueS4y/Ss/Urws2fwrDnvDng1+XYqtOVXmpsad0eo6V4hWQr84OO2a6mz1RZFX5s5HavBbPVZIHypC5NdnofiJjgFs19jlOYVXaFRktLoeqC7ycButDXmRyfz64rnbPVfNRcn6VeW438j0/CvtYydRaAmaq3BbHP0qeNye+P1rKjkPByavwyEY5q1T7miZfUbh1/Oo5oc5PrT4mzxkY6nnmnnp+fNW6SaLMq6j3A1h3sXB456V0t0M59awdRwUbOCDXnYiloZt6nJ6kuM+tc7O/wA5rotXbGefzrlbuXDZ/Kvi8ZStO6NE7kU02M5INZ0j/N1qWeTP171Uc5bPWvDlC0tS2WYDuYVuWRIxXP2z4dW9K3bU5ANerg7XMnuay/MamVCBwarQZfBDcHrWhFyPX1r6KMOZGkWNVSfrS8j61LjPSl2Z4603h0+hpzFUklsZyO1PjjLDvmraWm49eKsR2u0eh9Kj6oo7i3MyWA+vNQtB8ta8luT2qP7IXPAr5vEUHKTSRvCNtWZcdvgjPJNXIrTAzU62pRskc1aijwM1lSwq6opoZDCAcdcd6nMQI9+lGCtAk49O/WvVptUtGjCcRwTawx1/lUi9APzqFX7VKGy3rzzXp05Repg9iZV3qBwfrVSW2O/1zWjbrxU0sG5emfoK7KtGLippEX1MuOA4q2kOTn86kSPnjmrkVsTisI0eYpIrLDk4H6VKlsQBx+Nadtp+/FakGmfKBj8feuynl99SrNmALIsnGfc96pzaWfTI+ldrFpeccZqc6NuXgdOa1qZTCotR+zkzzk6U393A60q6W2QQM+9egNogPbmgaAc59/wrieRwfQSpzOOtdPYEe/rWrBYPxx0710cOjbD92rsWmqvatKeSwgbxpyMeytCMA/8A6q04bYDHpV1LJVHT/wCvU6xY617VHCqkrHVGnYqLAMDI/wD1VHLajmtIIBSMgY10ypRkjTkMCa22njvRAwRwD1rVnts5zWXPE0b54/CuKVBU3zROeS5TWt8HGOhFWh0rHsbn5QCe/etZG3LXoU3eJvTaaH0UUVoahRRRQAUUUUAFFFFABRRVee7WLvzUuSjqxN23J6Nw9RWPLrC5IzxTBqwJHzfkK5/rNLuZurE2sg0uRWPHqYYdRzVlLzIAzVKvTfUammXtwo3j1qi1yecdRUf2vPGetKVeCKuX5JQo6/hVSSYngHmmeaZPb9akiTdzUuTqbB1ESNjyf1qykZx1wOn1pUTbipAMVvGCiUG2ginUhrQBhT0PTtTGXIyalboaZ1zTTEyuy4PNOizuqR05zTB1q0ZkvUetJ0oBwKaz4pFCg5/OlzxVczD16VG92qj73amS5pFpz7/WqNzNtBqKbUlAOD71k3mpbu+T2pcyictSsktAvroLkk9DzXH63qoRT82DVnVdSOw4b3471wXiHUX2HnrXl4rG8q5YHlSbmzD8Sa1uZgGwea5Fr8mTO7JzTtVlkkkYtWaoIOc/jXzj5pu8gVkjuPD+okOo3c969H0TUBxzxXjulO0TLz0rvtEv8KuTzXp4Wu4e6xnq1he/KBuGBg1qxkHuD9K4XT9SwBzXR2GoZxkgetfQU66fU2jLudFEufxq9HGFHXPesu1nBA5q8twAOv8A9auhs7qbVi0Xx3qnc3Gc96bLcg/l2rPmn98GuaU1EqU+iEnkzkdaqOecdKdJN+VRopyOef51xupzPQxECFgCOCf0qPJjIPvx61fhg/D8KfJZc/1rWdO6ujJohtJS5HQ4/WtKKEvg4qraWuG/HtW5bQBVrSlzJe8aUocxBBAQBx+PatCIYA+lOCAGlrZu56EY8otFFFI0CiiigAooooAKKKKACiiigAooooAKKKKACiiigAooooAKKKKACiiigAooooAKKKiedUHWgTdiWkJxVCTUlTPzfhVSXWFHeoc4rqZurFGzuB4zUcswRTWE2t4HLDrjHfFVZNbEgPIP16iodamnuYyxEehcvb3DH5uKzWuCzdf6VXnuvMbg5A5461CsxHf8K6acYy95s4JVtTQWWrkUuFznHNYf2sLxn9Kngu8nqOD09aqU47JiVTW50Nvdc9c+laMM+8Z/ya522csBzznitOzZl29xjp3rM7qdRmsDmlpkZJUU+kdoUUUUAFFFFABRRRQAUUUUAFFFFABRRRQAUUUUAFFFFABRRRQAUUUUAFMeRU6mlY7VJ9KwNTv2D4HQ1jUqezVzOc1BXNpbpWqUEEcd65NL5xgE9e2KuW+qMp5bI+lYRxKe6MY1k9zoqKq2t0JVGT+dWq7E01dHSmns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0d8CvXBptxegdW+hrnIr8kfe4NTidpP48jHPHI9K4J1JbI8nV6FTWrkkEAkD0964TWZjyB3rtNUjMg4PpzXJ6lZMSe+a+Vx1CpVvcz5DiL4liR/KsidGGQM5rq7zT+TWTcWWeMcV8pVwLg7oTRhZMbVp6XeGJxg898VBc2+wjPIqKJSrZ7A4rbC3pyRm0ejaNqJZByMHmusspvM2jIOeBzXmWk3ZQjnp+ldnpl9wvzV+jYGsmlcg6mN+avQEE9fwrItZhIM5xWnbtzXtNRaujSOpoxPt5qwGyOv8A+uqqcDrx/WpQ3Yn9KzLI7pTjI4Ix06g1gahke3PNdDKxZevI9KxNRTcprnqrmiQzitXOc5rkrwHJ7+v0rsNYUgsBXJ3o5NfKYqjrsNMzG+7yearscH61Zk4GOB/Oq8nQ818/PDtu5dxqvtIOTWzYTnA5rGVeSe5q3aPtcCuf+FPQjdnU2kmCMcZrXjYEc8HvXOWswxye9acdz719Bh8SlbUuzRrRqD1q1FbAnoDWbBcszL83HatmzfOO3Fe9SrqS2BJssR2/lrnr2z2pTCAM1Zj569cUSjauPXnjpWWIqJROqMSm8Xt9antLXcfX3FC9R7dR3q3anB5IB/rXhQV53kdSjZDJ9PDRFlxWaybGIPUfnXShTjIPbpWRqVvsl3J0PUVvUockk0tGZt2KDc5APTiq8oxn+lWsZB5qCYbc88/yrnqU7aswkysGKkZxirNu29uuTVQt83XNXbNcuK1oU/eRzNmpaRZIP51oCD5eevX8KZYwbtuOtbEVuH64Br6mNH93YhIy4rUs/HftWpZWByCPXmrVtY5bpWzaWXAzW1HDqOrOmEHIq2mn4HcZH51qw2YUcj3qxHGFFSV3LTY7o00iNYVFO2inUUGtkJgUbR6UtFAxNo9KWiigAooooAKKKKAGsu4VQvIsqe3cVo1BcDI4NS1dGc1dGJGDHIPr1rZtX3DrnNZUseJDg8Z61ds27VEFy6HNTdpWNGikHIFLWp2hRRRQAUUUUAFFFFAEcxwlcvrdwy7sHAGa6G7l2oa5HW5gzEdT1ryMyqKnRbucdeXQwp9SlRuSPepLfUzIwO7sOlZ0nMhGcipoB0JPPevzWFWfM2pERV9zet7o+tXo7okferEibCjnrxVyF+cZxXrUq9RWTZ1qCNiO5Z8DNTJnIz0rPt3+Yc9K0omDL1Ga+iw79ors1SsWIegq7Fx+NUQQrcHj1qxEzYHOMV7NJiZeUjANPqsJcD+tSJLn396707gS0nekBB706mAhFMI71JSGgCJmwPpUBlAPJqyy5GKoXMRxwcVRlK6JGuAOOOO1Vpr3B4PIHFVJA4JAJ/GoJIpGBqJc3Q5ZTYst+WAAJ5qrLelsnd+FK9o7Dmq01nIASOB6461j+8OWXMyC4vT61k3d2Spw1ac1lIQecepA6VTfTnKjJ5HpWUqU5bmdu5zd7M7A+nUZrAv7P7SvTnvXaXOmevbvWZdacVJ6g+mO9T7GMVqS0ec3+j7cnFYUunbXwBXp91ZK4IIwSPSubvNPCSHpXj4qHI7oy2MS1syiA4rYglMAGDTltvk6UhTHFZO3KmXFGvZ6x5YAZgv1NdHpmthmA3DmuGQsD79Kt20zRuMEiuN1ZwejNVFHrNlq5MYy+VPIGeK0k1UMPv46ZwOa4HTLstGOfwretpCwGSOnevfoValSK1KTsdF9s3clh+PeoZJSzE1Ui+vNXYoi3BHftXTKlKWrLTERSxzn8DV2GE56cdqW2gzj1rVt7Xj3NdFOilqzWKcivDbFe1W/IO0cfWrkUIUcD8ak2D8q6b9DqVKyMyOLbID71px/dqGSLnNTR8LUlwjyj6KKKDUKKKKACiiigAooooAKKKKACiiigAooooAKKKKACiiigAooooAKKKKACiiigAooooAguZvLU1y+qauYzgNj/Gt3VHxGQDg1wuslmLHP0rzcbUnCPuHBiJtOwyfXCSRvA9jVCXW8gjcPwrnry5kWYjdjPtVSWduMkn2r5f21eocDfU6CXXmUHDCqp8QH+9+tc9K+7nOT61RnmcHgmotUT3IudrH4iweX59c1ZXXxKfvBW65HqK868xzyWJxxg9KtW8zBl3MT9a9ClLENWvoS0md2uo+YQN35VpWN0xbBIP8ASuU05SUB6Ct+yYk4J6DNepSp1Iu8mNI7PTyHUYGP8a3bdOBj07VzukPnHP1rp7cYXNe3HY9KhqTqMU+kBFLUnoBRRRQAUUUUAFFFFABRRRQAUUUUAFFFFABRRRQAUUUUAFFFFABRRRQBWvJfLiNcvdEu5zzz+XNb1+5IPr1rHaEkkkcmuWrFzZwVndlDbzn3p67l6datfZqTyCr4weDXP7Fo5ti/p7nI98D6VuRnI5rGsYyrAen6VtJ0rvhG0Tvo3sOoooqzp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FLRyVHetu0UsvfNZFnGQQe/tXQWURAHFckFdHEokFzalo8c461iXdju5IOK7GSAOlZ93ZjnHI/nXNVpXYuQ4G/07JPH5Vh3enEZyv/ANevQLuxrCvbLAYfqBXlVcOmQ4nCXdjweP8A61ZMtoYm9K7G+twCf5ViXcQO7P4CvEnhlGV0YSRSsnKEZzXRabeFe+T9a58RbHyP51oW0hTBFdtGs6ehk4HeabeArgH35Nb1tPkferhLC7KAc5rorO+PGCK9uji2ykrHWxzk8k8nr9an3fMwz0PbvWHBeHYo3DB4+verKXe3HPFekq6tdgaDNkYB/CsrUWAByccVM1/8pG7Gffr/AJ4rK1O83BsHnBzXBiMZCKJ5WzndWkGWJrlb5x83PPpV3XtTCE88GuVudSLkjdx9Oa+fqY+nPqKzRLO3pVYnJ6ioJbvnO7NMWbeeDXjVsYnpELMuhuRgYq1AmVzVSEE/X37VfiOAMCuHV6lxLKPsFWY7nB96q7coOcU1SQeKpScXoaG9Z3RLD2ro7KY7B2/xrjbKYpIoz1NdTaMdikHORkV6+Eqyvy3NIo3oJiV681LI2R14rPtpccE81dDg9DXttKUdTpjoGCMEfh9anhfawOeM5yKiBxjnNPX1rKNG70NrmtA4cdeagv4d8ZGOAORnpUUE+3ANTS3CuhBYDH616TUVTSmcknYxGBA/rVCeQk/Sr11IMk5HI5rMeTJrz6sYzemxzOQxea0bFfr69Kopz7DP41racASOfpTo8kZGLZ0mmJnGOtbttb7sY4rF0s4IPt2rqbFNw+gr6ejJSijalHmJ7a04y3Wr6JtFCKAKfXQerGKigooopFhRRRQAUUUUAFFFFABRRRQAUUUUAFMkGVp9IeRQBk3SEMfSnWpwwGamu04qCHgjtxStY42rSNRDkU6oojkD6VLVM61sFFFFIYUUUUAFNdtq5p1Q3LbY8UCbsjI1S62I3NcZqd0Wc5bv0rf1m4B3c+1cffyESHk4zX51xLjXCnyRPMb5pkSyh346Zq2jDI756VmI3TH1q0kpGMdhXxWExl1ZnVFGrE/HBq1ExzwaoW8nIAyc+1aEQz/L6V9LRkp2aOlFqGQrt9j1rRgkJ6dhkiqMSccirsEZ25B6jGfUV9Hh4zS0KbLUcx4yDnoc9KuQycYz71ViiqxHHjntXu0FOO5DZPu/GnJJz68U3bn/AOtTWBXqT09K9GzepFy0sg9etSqciqUbcevNW0NaFJ3H0UtJmgsMc1HIm4VLRQJq5nvZ85HAFOSz56Yq7jIoAxTuR7NFb7IMY7CoJdPB5ArRpDjvT5mDpxZhS6f0qnLY4zxiunMYP1qrNa5B7/0p3uc8qK6HJ3FjgdO3ese7s85rsrm1OD/SsW7gIBHasprQ45xscXfW+znHtXO3cGCTjnPWuz1GAHPrXNakNvXtXz2OklF3MLXZjmM7eMbhVcwYJ5x+FXEbMhBPIpZoiuSOOK8mlV9pC6LSM4rtoUc+nvU7IQBTAmME1jK5SZraTdbCFJNdZYS7wOeP61wtuCrD1rqtJlYqATXo4OrKMrPYls6q0JY1sQJkDpxWNZnjrnHGex+lbEEnGc5xjP8ASvqozVgi9TTto8H+lacS8dazLeTpz+IrUicbfUVtdPY9KlYm6UtIKWpOoTGaBwKWigAooooAKKKKACiiigAooooAKKKKACiiigAooooAKKKKACiiigAooooAKKKKACiiigAoopKAM3UQWXn61yGrwEox612l4vy/h3rmdVULuPbGPfNZVIKUdTy8Sup5vq8ZhdsdQSAKxZJt3Gea6PxEoV25zk9a5GaQgk7jyT+VfKyVpNHlXY95xt4PNRpmQ+1VpJd1WrM5rSlDnkrlodLDsUnuKbbDdIPSrzRb1bJ7VVgGyfBOMV6bhyOxaOm04HYp6+9bdqu05HpxWPppyik9fet6HhR6jmvRtemmXuzodKfae9dVaPlK4vS7gbhg11dlKCo5xxWlOXNE7qDs7GiMU+oQ4z1708N0rQ9G4+ikpaQwooooAKKKTIzigBaKKKACiiigAooooAKKKKACiiigAooooAKQnApaa3Q0AZ06lmxmoRbHNaPl5J9DTljGKdrHP7O7M77KR+NIbT5q1BHRsHSnoHskVreDaM1bU8YpVGBQRSNoxUUFLRRSKCiiigAooooAKKKKACiiigAooooAKKKKACiiigAooooAKKKKACiiigAooooAKKKKACiiigAooooAKKKKACiiigAooooAKKKKACiiigAooooAKKKTOKAFoppfHTmkzmocl0AfRSDpS046o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JrOA9SK3rKPHbA/PiqVlD8ucVtWsWAM8UQp2ZikT+V+7Ht0qpPEDnJGK0U4j5PaqtxyP1pTh1G0YV/D1rm9QjHzeorqb1wBz/OuZ1GQc4PvXl1VbcykjktSXDEGufuj8zc9K3tWmXJwfeuYu7gbyQ35V85ipqGpyS1FHOcGpo8cdqpRTc9qtRPnHNeHDFKUuW5NrmtaOQR71s6fMcjnFYcBAI5rStptnc17lCqkW4nRx3GEXn8ql+14HXP8AKsUXXUbvlp4nJOMn8a6ZYhvRDULs02uznrmqd3M0iE5OTUeTn9aUtkc1yStJ2kaxjY4jxNbSEMR09D3riJXdHIJ5B/I16zqtmJkPFcFq+khWZgMH0r57GYf2T5o7EzRhKxPerttxx0qv5JQ81Yi4Ixx/jXkqdmcrRpW7EY5/Wr8Sg45xWbE+04PB+laEB4FejSncktoMg0rIc5/yKIjVgAMc9s102jdDuQLlWGCRXR6Neb49jMB2GfWsKSMCnRXJt3DAkHPQVsv3UudFRlZ6naRyYI7VKtzWFbaqsyjc3zVbW5B6N+VeisZBrc6EzcW6B71ILkL3GKwhdbe+ee1I+o7f4q6FjIxVzRyN17sDvVC71Uxg/NkfrWNJquQcGsq6v2lOASAa83E42VbSJldbs15dWEhzuwKYL/PesHcx5p53KRzxXk1MTWp7M53Zs30vQDgEVt6XcbiBn2rjYZGJALceldHo8vzrzSwmLnKquZitdXO+0zJP+Fddp3IrktJb5VPTI711NhLg5ya/UcG04Jm9HRmyOQKWmRnIp9egeogooooAKKKKACiiigAooooAKKKKACiiigAoopjSBBzQBFcrkZ9KpK2GOD0NT3FyCvUdPzqmsmWPPSo5tbHLNq5pRNxU4ORVKJ+RzntVlH/WtNzaLJaKKKRoFFFFABWbqc2xDz9Kvu20E1h6tPwcH1rCtLlg2Y1ZWic1qU5LNzXP3fIJ74ODWpqExYnngfoaypXDZz0r8uzaPt7tnmRdncrAYPHarMMZODUKx5bqfYVp2ydBjtXzWCwblLU7IyuWLaAjHfHatWCLof1qpbL0wOtatumB71+g4LCxSWhtzE0MY25zz1z71bjA6gVHGMn8fwqwg4BFfUU4RSKuSwnH07D3qffgjnpxUC8L7015MDr/APWrqTtsIuI+RT/vg+tZq3GPYVZjugR97B+lbRn3J5iyFGfw4p6nbxVdrjGORz+tMW6ycbuPT2q+dD5ki+p6CnVXhbIqwORTNk7i0UUUDCiiigAooooAKQjNLRQBTuYcjOPwrD1CLr+ldLIMisXUEIBxTexyVo6XON1FSM/riuN1g4JHpXa6svB/n71xmq27OWx+dfFZxUai4x3PNRzizlZevetSNhNHycZHeqv9luWzn8RVy3tXiwCPxr5nCSr0HqtCmQNCSR6+mKcLQsBjj6itGK1L7eM1o2+njjI6V9PRcK25HNoZVrp5LDiuj06y8vBPXPSlitBGQePpWpbAAD0FexShTg7C1ZZt49oHrV+FiMflUEQ6e9WY1OcBs8138reqNYouwE/lWpbkn6E/pWfbJ0FakCYH0rogmjspotRnOafTVGBTq0O4KKKKACiiigAooooAKKKKACiiigAooooAKKKKACiiigAooooAKKKKACiiigAooooAKKKKACk70tFAFO9OE9q5bV5MAn8888V1d39w1xmvuVDVNSXLC55mK0OB8RTgZGR1xnvXHzSEsea2/EdzunIPBBzWEnzkkHmvkqbU6kjyrEa5yTWlYqc9ev6VWSDPvmr9lEfMGB716dKnZpmqRfVcg9cYqoYWFwcdK27ey3AZGe+MVMum5kORjivXnR52mNC6YhwtbcWQnpmqtpaiMcHgDP0FaIXPHHP5D3ol7q5RrcWzlKS5z3/Kun0+8Hygtt965tYuVbI+lXrWcqqnPHT8e9KMeXU2jKzOvSTIyDTi5z149qx7W+4XkHHUira3nTJ/EV0rU7o1U0akUmR1qeshLsJzn3qzHqCE4zUvc3jUTL1FV/tKlfvfpUMt6FHWkW5pFxmwKj8wZ/rWVLqvOM//AK6SK939+1CauY+2jeyNlXHenAg9OaoLcAjrzU8cuTwaZqpJlmikU5ApaRoFFFFABRRRQAUUUUAFFFFABRRSUAIFxS9KZkinjmgQtFFFAwooooAKKKKACiiigAooooAKKKKACiiigAoprOFGTTfNX1qXJLcCSiozMo70LKrd6OaPcCSiiindAFFJS0XAKKKKYBRRRQAUUUUAFIeKWmtSewC5pahQ4OM1KOaUXcQtFFFUMKKKKACiiigAooooAKKKKACiiigAoopD0oARmwDVaSfFFxJtyKpEs7VwVqzTsjNsuJJuqwgzzVa3Qk1cAwK0pRbV2UhaKKK6y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OxXCj39q1Il2ggfnWPZXHHUYz+VakFx93PIFdsbNGOxYLFQf6etU55cKfpU8kmF/Hp6VlXc/B5AxWM9AbM/UZsAjOK5TVpsZ5zW3qF1hc56iuR1a6yDzz1zXlVvMxlI53WLk569Oma5O7uyJDW7qsvJ55rlr18k4OP6V8dmEdGct7svW94Djmta3bgYP4VyMFw0cg6it/TrjdjPP418IuaFTQtI6OBunbFXo5cjqPesy3ffg5q9H27Yr3aOIa3L0LqyHOM4q3GdtZqyFT1qX7Z+FemsVp7pqjT88BetMM3bNZ32o+vP0py3GT1rSm5TldmmiLU770PPQVgalbqwYkdK2GbctUbmMyAj1qsVHnhYykcfeWmGJUdaqiIgjiuguLMk5I71Va0Pevj50ZRZyuJnqMde1XYZMDAPamNbEHPcd6FQr6+tYxqygyLM0IZcgdOfftU4m9KzlfjipFlIOc9PzroeMsTszQ88uCCelQu31zUAfn3pzSGl9fdrC5SVJypyDV2HU2HUnj0rJ3c/Wnqe4qFV5tblXaNw6hu7/AIVG90T/ABd6oRnjrUqmuqFV9WNzHO5NIi7jTgOg6fjUka8/WuyM0RuTQ2+Tj9asLajcAenfNS2o3L83XtWjDbh1I4Bx+NbSjGaLUWzJFp5bZHStPTZPKcDkUyaAxt7U2I7XHavI0pTuh9Gd7pFx8q4OTXT2VzjBzXA6TdEYAP4iuos7g5GDx7V+jZdieaCsJOzO0tZ9y4yKuA5Fc3aXm0Dmte3vA46819PGakj0adRPRl6imq4YU6tDoCiiigAoopNw9aAFopMj1paACiim7wOO9ADqKbuzQW4oAa77aqXE2FznrS3MhU9c8Vm3FzkHn9aylNR3OapOxHJdFmOef6U6Fs9DWfdSAMCpzz0qWzuMtyc8Vy06icziU9TdgBx9atIOKqWr7lH+eauqdwr0eh6ENUOFLSUuak2FpjuFpGbP0qCWbaDzz+tBLdhlxPgda5vU7jfuGa0ru4681gXshJbmvKxc7rlR51WdzGujlyc1RbGetXbk4FUZTnJyM9a+LxcVZnLcchxjkmtCB+AOn0rMjk5xnNXYGzjt9a8zCwtsdEZGxbcso7nitW34UHOeO1Y1s/Az61rQPx9K+wwi0N0y8hqdGGCT6VTWTB689jUyv+de3FM1UrFkvkdQc01j7/nSL25xzSZHTNdKWhLlcic4zk9OlSK2aryNg8UxJ8d+az5uVmdyzKSM1EkpDYJ7/lSSS5Xrz6iod2G/+vxVStJ3RPNqbltJlRz1496vL92sOzmwQM8+9bED7l966VsdVKV0TUUUUzcKKKKACiiigAooooATrWdqUeVz3x0rSqnejKkUnsZVFeJxmo2+8kVjvpfmMMgcn8q6e8UE47Gq32Y14Tw6qTvI8vkOd/sheOhpn9kDPA6munFkSeBz71Itju69Kp4KL6C5Tm4dJ2kYGKnktjFjtzkexroxZBe34VBc2uRwKr6ooLRC5TmJMoSKs2cuW6066tsZOOP1qKFSrgDua8xtwlYaRvWq5VR6dPpWjFDnP4VT075gOa3LeHuc84/EV9JQanFM2hG7Et4scVfjGAMUiR8f5xTyvbOD6iuq1jtjGxKpyKWogStSA5pGyFooooGFFFFABRRRQAUUUUAFFFFABRRRQAUUUUAFFFFABRRRQAUUUUAFFFFABRRRQAUUUUAFFFFAFK8cCNua4nX3yr/lXX3+QfftmuS1qEsrcc1z105QaR5WJd2eSeIdwuOuBz1rLgfbkV1Wu6bl+lYYsGOOv1FfNxoSi9DhSJ7GLzyFrpNN0vjpz61S0bSnj2t6n8q7G0tvLQgHCn16kV72FjJK8i0uhDDbbF6CnGLLAg1c2FeOhpVhye+K7faNsrlKW0Kc96ej8/8A1qtm1Dc5xUb2pUZHas2ru4WsSxS7RjOB+tDOAOD71VLGIjJprzkg1EptLQTLiahsPJxVmLVR03c+1cpe3DA8GqLahKgGHxx+deU8VVi3ZBc7s6sB3qudd2H75NcM+tSocMc+571Wk1tivU5rnljKj3QczPRk8SAsMvkepp7a2sqZ3Y7fWvK5NcdW+VyB/OpYfEpUAM+T61lHH1Yy12Dmb6npBvtzfeq/Z3ROOevHFec2niHfjDg5ro9M1QMfvZr06WPhLRkxbud1BNnHNXIZMN+NYNjc+Yo571tW/IznpXrxkpK6PQpSuaqcqKdUUJOAPapaD0EFFFFAwooooAKKKKACiiigAooooAjKnJxjFPFLRQAUUUUAFFFFABRRRQAUUUUAFFFFABRRRQAUhpaQ8UAVbgEg/SqLyOpOT3rQnYAGsy4k+ZhXl4l8utzFkMt2yNwePerNncFzye1ZM8m5v5VcsH6V4FGvKVe19ATNsOR+NG4nGaiRsgVIP519MpNljs84qVDkVF0P0p6Nitouw0SUUUVuUFFFIelAC0VHvwOtHmjPWp5kK5JTWNN80Y61HLJxxUykkhNjGk+b3qaKTcMHrWe7ndnOalgkPANccK3vWJTNCimodwp1egaBRRRQAUUUUAFFFFABRRRQAUUUUAFFFFAFeeDfSR2+OtWaKy9nFu5NhqqF6U6iitd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LS7AAJNaUV96NXHWmoEgYbrV1NT2n71XCZzt2OplvflODWPe3vUFqzpdX+Xlvy71jX+r7sjdnHpTqTRjKRYv73cjfMDXJ6je7geeKmvtUJOQ2CORXM31/uz83evExFaK0uc8pdiDUp8g81ztw5LEA5+tXbm63nlqoNy3HNfGY7EKWiEo3ZEoJYeta+m7s459KrW1pvIH610Om6fgqcfpXiUqDlK9ja3Qu2SNxitZVIHP6VPp+ncDjB6j61fexyOmBXvxwEXG6DbcyJMhaptMVOP/wBda9zaEA/LjHWsueAqTTWFUNRqV2NWZquW5JHXNUY0wcAfjWlaQlutddOKWxsizEN4FWPsRI9as2dtgj1rYgtMg9+OK6PY3WpaicrPpu7qvT0qnLpmO2a7WTT+vH5VWk0zdnivPqYVMOQ4a403YCcVnT2xjHp9K7i607g8cfSsPULHap+Wvm8dhVTV0c84WOaBxkU/NOnjKOefaoA+Divk5yOZk24565oMhppOOab3qU9QHbs96nRh+FQohJqdF564rohLUkmQ4/8A11OpNMhjJOPX1q7Da7gMfnXrQUmrofI3sMiXIyRVqKPOM09LYoQO30q1DAQeRwK7oX6lxgPtoyDwcgGtS3XGP61Wgj6Zq/Eo6Zrqjob2HvbiRMGsi4hNvIQeldBEOAM8im39iLmFmHDDFcmNoOUfaQIcSlpU+WHI9a6yzmwo5rirXMEmD1BrqrCXcF+le7k82o2Zzvc3obg8fNWlbXJGOeh7Vi2pOc/jWlCeevHTFfb0maRZuW13x1q9Hcgjk8VgxtgVKLh1IO7GO9d8WzpjUaN7zlP0qCa7CrnOBWWL1vXtUNxcMf5VTcraIp1i5JqYU9elVm1wK33qxrqZxkjg96wLy+kjORnivKxGMnReiOSVaXc72HWlYj5gauQ6gkmPm6+teZW2sMzYJ564xW3Zam3dhitKON59xxryO6E4bmnq3HJrnrXUwepByKuLqQx19ua71XpvZnXGqmaxf3/CoZJgo6+9Zzah0ANVpL4P0PXpQ60UEqpYvbjCnmsC5vPmPPrzVu6n3oeeea569lIZufxrwMfiHHY4Zyuyd9QwRz97p7ipLfUAG6496wJ52GcNiqh1Bom+Y4/CvmVmM6Mr3M7HpFpfhiPmxWtb3oIHIx615lp+u8r8w9MHrW9ba0OMsOK+rwubUq0Vdm0Krid2k6t3xSmUYznNcrFrOVHzE4qymqbzgMD9K9iOIhLZnUq6Nma6x0Pas+a6znt7VUa839D+HemF92aty5tjGVW42eXINZtwCe/Xt61osu4HHT3qncLtzjn3FcFWCSuzmk7mBfkqSc8+1Y01wd3X/wDXW3eruJ/HtWBeRMhPP0NfC5hzJ6Gaux0UxZjk81pW0mdvNYKS7Tyfxq9bXmMHP5dK5cI7NXL2Oit5CMc8Hp71rW0mcZPv9BXO21yDznnNalrP8wJPBr6/DWvuVGZtI/OTipwTgHJ6ZFU4ZBIODgHPJ71ZRgF9/wClfSU4X2Nee5ZSTAOTntzStJgYzVY3G0Hmmm4B7/l1zTlaOjHzhLJjvxVSWcDHzUskue/5Vn3MvOM45xXn1ZWRDlpoSPfbSR1A/WnRX+7jdkfpWRPJlutMhdt3PrXj+2nGemxHMdba3Q4Ab0rcs5wQBXGW0pKg5B7Y9a3dPnKkc8V7uHr8+5tTqWZ0y4IparW0wkA+lWa7z007oKKKKBhRRRQAUUUUAFU737pq5Ubxhxz+XrSaurEyV1YwvsRZsYyKljsMdu+eK1xCB04p4QCpjBR2MVSMpbL261KtmBnj/wDVWgFo21ZXs0Z0tqMjFVZrbK1tFMj+lQyRZzSauRKkjkL61xk+2ayQm2QjOOePWus1OD5Scbsdq5idds/uO9fN42nyTujhfus1dNbBHp6V0FrJhR7VzNjkLkY9PpW9aNnkHjNejhJPlSNab1NdSGFSYxUER4zU2eK9Q9CL0AjIoUc0hNKtA+o6iiigYUUUUAFFFFABRRRQAUUUUAFFFFABRRRQAUUUUAFFFFABRRRQAUUUUAFFFFABRRRQAUUUUAZt8ucVh6hAHQmuiuoyRn+VZdzH8rLxjsapq6PPrRued69ZAhhisW1si8nIHX0rudVsw6nvnpWRaWYjcjOec5rxnTlGpY4UifTrEKFH+RWqIvLGelS2dttXPHb8RTpkI56jpXrwi4xLiupTI+UevT8KReP/AK9KflNIp4Hes7mo/eeCSD7Yp5YyegOajx6fSpYhzjP+NVF3dhMjktA/OcAnB+lZ00Plkk1udFxxWXqH3Sa0nBJcxhJGDeYXv+dZTgbunft3qzqNxtLD0rDa9Ksctj6mvClOLqWEloPu1yTgfWsS9lMZHOSOv1rYkn8wE96x9UTOT1zXPWp6cyIaMyW8O7luRQlySTz9fWs6Td5hq7b27EjvzXnISRpWc7ZAB/Cur0i5cFTkkZ9a5/TtNZ2FdZpemkBMZA7+31rTk6ouKb0Ou0W5J2AnjjP0rrLCcMuM81x2mwGPFdLZMQBz2r6DC1fdszqp3izpI+gPrU1U7eXKgZq0rZFehuepF3Q6iiigoKKKKACiiigAooooAKKKKACiiigAooooAKKSmPKAD/OgCSio1kB4z1qSgNwooooAKKKKACiiigAqF5MUTSYGKpTzbVY5qJSsZynYLm44ODWRcznnJ/KnXF11yazbi45618zj69k9Tl57itLk9quWUu3qcVjmUs3+elXLaXBBr5nCVv3tx8x0kMm4AZzVpTWVaSZI+laUbcda+5oT5kbRdyQn9aAxFGMimmup33RoWEfIqSqqNhgM1YU8V0Qd0UmOprUMwAqCSWiUlEGK7ZOKiZttI77RxVaSXnr+NcFSqkQyyr596Rzx14qmsxB61P5ue+M1EKykrE3Gu2ep/OlhPP1pjHLD0/rUkKYYVEVeQrl+H7oqWooug9qlr147Gy2Ciiiq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0GrYx81Wv7V3AfMK4WPUCoBzgVKNZOOGNeBSxifU4mzrbnV9q8Nx9axLnWiSfmPWse51MuPlb/wCvWVLdMSfmzmscRj4x6mTV9jVudTJJ5yKy7i73HOTzUDzMTxk0RRmY47V8xXxUqmzEoWG/NJirlrYGXHFWLXT+Vzz68V0WnaZ904rljTc3dmyjch0/Sxwcda6Oy04Ko4/CprK0CLkcc9q1II8ce1ezQopGqhYfawCOMDr3zirfkAjr1qINuOfXmphIQOTXswjZHPMzbuEEHisS8jAOB+Nb12/X1rKmj3nnoaxqQujnUtbFC3h3MO9bdlbYYdweM+lV7S3Ocjp3xW5awcZp0qVtWejTWhNaW+MHjscVqWsZGG65qKGPA9K0IYucdQO4raWh0xQqwButD2WeO1WoY+4wVz+NXkQFRnOORx60lBTRTRyV9Z8HAzj9a5rVLYbceleh3tnlT398da5XV7L5TxxXgZhhuaDOecTzjU4ArHjrWVtPaul1a3w5GKyGhwfavy6tHlm0edNNMqAYFOUZIFT+Qc+mPWpI4OTQrWI30EiiNWo4cjinRxHOMVbjjx9a2gjVRQ23gw+K07e38vv+VQwph/T2zWxawiVARjIHSvdwU03ys1iiMQBgKesSrwcirSw7QO9SGL5O2a950klc2SRBGlWo1xgVGkZHTrU6qQBWcqbCxNE3zDmr0S7lAPHr7VQTnAPSr9s2Ryeprqow5vdkQ0ZF5ZskqtjAPOfXmtXSjuC81bltPtAwRkjj6VDbQGE46H0716eEw3sZaHHJWZtwJkA59KuwqRVS0b5Rzj39a0I2XjHBxz6dK+sppNagh4OAOeKUfN3oAAHGadnFdUUjUFpJjlMHgYo3Y/wqOWXcpGe2M1tdESKM5ABzWReWwdT9M59K0rp/f3NVXdWVeT7jHSuGtCMlaRyS3OcaEwze1XrcsAME5qS5jGQRSRKMe1clOgrWsNMsxTSp/wAtOO3HOauwXkvHI6d6qLGWwPwqWJOmT9f8aynhXfQ1Ui6LxhjJxgdutL9oJ4z6VXxzkn8qfnuOhHalGDjuU2OeYlffmsm+fOeeffrV6ZyOhxzxWbdvwef05rzcdZwMmzInfD+oBrPuZi3f8zU97J8zcjr+lZ0jZ6c1+aY6s4v3WXFXI/OYPlWKn1FaNrqjp8rOazGGSff3p0aksDXBSxtSLXKzTlOot9UyR82elakF+x/i/GuYs0IAzWvASnfrxn3r7TBYis4pyZHLqbiX3A+Y9u1WE1HCgE+4FYQlO08jjtmk8xiTg4zX0VPF1Nh8puyarhs8Z9Kqvebuhz7GswFmIwx+ntTw20EZrpUp1NZMbSLLkOMZ/Csy+twwY9T/AEq4jE8Z4zTZzlCDzgd62nhI1qb0MWcffHyHPpnjFMivTjO7B9qsa2mFJHrxXOLclSea+MlF4eo4he6OstdSKjrWrbaso/iwAK4VL4jvUy6rsI5wPrRLMlh7Ael2erISMuAC3ft9K0YtUiCjc4Oeox0ryyLXGU/e4+tT/wDCSleC3FdEOJXHQrldj0uXUEdcq+TjkAcVTk1IL/HxiuCTxMAeXINSjxEsp++PxrvjxFGorENM7VtTXHLc461XbUFyRnNcqNSL9GqzHcu2ec5OT9a1jjZV2LU3DMH4z+Heng7Rx/KsuGU7s5x6Y61cWU9jgEYrtppy6FIvwzlOd3tit2yuQxGD7CuYRyfzq/bXDRlTn8K9SirMtHaWUuAOa1Ekyo5rlbDU1GwOcHFbEd1hevbsa9eMlY7KVS2hrBgadWYL4A9anjvFbvzV7nUqiZcoqETA96eH/Ggu6H0UgORS0DCiiigAooooAKKKKACmsOKdRQBl6guUIzXJ3iASk/QV12pnbGa42+mxMecEdvavCzCpGDVzzK25NauA3+elbVpLsZefw9K5uK4Cn8a07W9UYBNYYbF04vcyi7HVwMGUetTGsuxvA2BnOe9aUb7+9e/TqKoro9KDuhwGTTxxQBS1qbBRRRQAUUUUARS5UZBpFkI/xqUjIxUWzHeoad9CXclBBpajA54PtUlWNBRRRQMKKKKACiiigAooooAKKKKACiiigAooooAKKKKACiiigAoopCdozQBFNwOtY10+HOK0Lq4xkA1l3DFicVSOOq7mVegsCPvf4VmKg8wHrWneOOSD9DWaD84+tcFR/vDjsatgfkHY4zVqSIMrY+n41RtX2YH6Gr2/A69O9enB3iCMmeJlbgVCTsPrV2+bAOcZzye9ZzOefSsuW5HNYnU5YZ4HtVmFuMjoeQaoRyYPU57/AP66tq2R1xW1OGo+dFnOV/Gs/UYiUPvVxTnn09agu2DZGc9qrEtKNkZN3OK1G2Lt6HpWYdHckkk89gOK664hDPz2pIoQAQO/UV4lPDpu8i7M486TMh+X5vrxVW801jGdyndiu/FshHIxUFxpayKeK65YdcjREjymTS9suTk81s6dpwKjI4ra1HR9kvygHtmpbO224446V80oe+0XCOg6xs8dBit+wtguP8ioLaDZt4+vtWnF09T0rrjTNlFF+1UYHv6d61oP5dKyoDjAzWlbMccGu6lHoaJGjDPs78emaurcj16VjkkDIpy3HQZ5rpTcXY1UrGyt1zirSncOK5tZyHGD3zmtuyn8xetbRlfc1p1OZ2ZbooorQ6AooooAKKKKACiiigAooprOF70AOpu4etRlwT1pcZHNBNxHfIODVGafGTmrrAgVi6rIYwRnpWdTRXMKsrK5YW+29+/SrCaipOdw+lcbc6mYyRuwemKhXXCo+Zq8v+0IKVmcSxDid+t4rD1qZZlbvXAJr4B++D9Ksp4j5++Pw7Vp/aFHqzaOKXU7jcCODRvUdxXIJ4k4+9/n8qH8SA5G78P8ij+0cP8AzGv1iJ1pmUDOeKglu1UckCuVfxCcfe46VXfWSc5bgHBFYzzWgtmQ8R2OinvwCee3H1rPnvv9rGe9Yj6oWY/NVY3zFs5xx3HNePXziG0TBzbL9zdZB5HWqbTF8/NnI4NRFi2RTkUk/wCeK8KpWliHqZ3JEBJzmrkBwfaq8a9atrGV9/x7VNOk4vmRrFmnaScf561qRS5PXPpXPpIVJyeatwXZAGf5V9Fh8Uo6M6Ys3g2e9GQQKzY74Y6+1P8Ato9a9hYqm+prcvZwcg4qRZwKypL8L3zjt3qM3xI644rN46ENmFzVkuAO+ar+aD3zVVZGcj+dTIjN0rP28qr0He45pMjAqFs4yTzU4hYd6U25x0pOE5bgUjmnKdwqaWA1Dyp6VzuMqctSCZexNWoOtV0YEdasxLzmvTo7gkXU+6KdTU+7Tq9RbG62Ciiim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orR5F9qjmsJEGRk101naDAHXNWJ9P3Ia+BquMY3icVmziJFdRzVVs5/+tXUXungA8c/Ssee0KHpwOK+Ur4ibnZloqRp82OpzWpZ2hYg9PeoLW03OM10thagdq68PD2mrKtck0+x+YHpk+nSugtLcKuD2qC0i29ua0ol9Oa+jp0kom0YpD44xirCnnniokGKsIPXk11wpu4Md3zSGQg+1Kx29e/eoXPbPSvShHQ4pvUrXBz/LIqrz0PNW5RnJ/l3qJUy3HrUTiYxg27luyi3BR3JxW1bxE449+lUdPi56Vv2sAIXpWii7HpQWgW8R9KvRRkD+dPitiMVZW3Ix7/rWbi3uboZEDVyNeBUSx88VdiTg9z2ranEpsgeHfwefXFYOqWG5T/Oup8ofWqt1bhk5Fc+Kpc8WjFq55PremMCeOlc5JZkE5Feq6ppYYNx+FctcaTtf7uQTX5njMA1Ns5Z0zkBblfoPbrUyQZrdl0nHO2oVsthOR9K8f6s07My5LGeluRjjipvK/CtEWvOcdKctsBzXR7BxQ0UkXA6Yq/YSiOQdl9P50ht+OBSCPYcYpLmpu5podCIRIu5cY64zzSLBgEYOelVtNuzjYefrWmmCOK+sw1dVqfmaJlFIysmKm8s59asmEFs/pUyRZ5Nd0VdBqVlt8jA6VLFGyH29qspFnpwaeICBW0Y9huN0TQORghsHParAiEijJJKjAJ9KqxqQauwZAznAr2cNJS0ZxzjZjoVIXGcAVbR+McelNjAJ96n8sqM9a92ELrQxWjBZMd6XfxUZOB6Gm7jnGfetVGw+YkMv4/Q1BLJxQzAd+KrXEoGf8a3S5VczlIrXcuKxpr7y2PPH1qxfXOF68dK5vUbzaSd1eViqlonLK7N37akgOSOf0qS3mDnhsk8EGuMTVdxwHA9c1YttaKSfeII4IryKOPcXcEd7A27HNTBO/r27VzNnr2dp35rYg11GxuEb4x2xXpRzOi17xqrmhkg57DjNRu+0dRVZr1GAIIHGevJqtLeY5JHpiuermFC2jC7J55eDz+NZd3NgHnj+tJNfAfxD0z7Vn3Fzuzg5r5HH5hFRdmWotsq3bgnOapfebnn2FTytuJNVmP4ehr8xr13Um2dKjoLwW9KlgHIzVfJBqSOb5hnrToS99XKaN2xTcv1OB7VeA47cVl2Ew3Yzkelau4sSc8mv0jB2nT0MQxkU4DjrTQcADPvTwePWvUpLUoUA8jjBpx6UzdzjOCfWkDda9qiroluw5Tg9fp9aJMsBzyePakBBOabcPhDzXtRShDU55PoYGtfMhwe2K4m5by5G7V2ervu3e9cdfrlzXwWYuKqtkrYg88gdajac+tRSEgdahJZq+GxLdWWhSulqW0n96V5+PvVWEZPrU62zydjzWVPC1JbIfN0HJOc8Gr9tmRh3qnFp0pOea1bG0dGGRivbweCmn7yJcr6GrZQkjvW7bWZwPSqum2/AHeuktYNoFff4TBpLYNyG3tBlavpYiRBj6+4qWCIZ6f8A1q0beMd/ftXtwoo0SMc2DREY/wD10qoV/Cuj+yCRcDqao3FiBuI4P64rT2LgzVIpQyFTweK07e7ICjd2/Osxoyp/+tSCRkGVPPr7VuloZ7Gu94ePm464p0OpFWzuHvnoO1YNxe4C54wMdaqRaliU/N19643io058shKTO5hv+2cEelXYrrJ6/jXH2mobgoznjBPrWvb3W7v15FdsKsZ7HRCqzpY5Nw61ODmsi1nbjPNaUTkgZrY74S5iaiiikahRRRQAUUUUAFFFNd9gzQBlazLiI47VwGpXBWQ8/j712OuXHysPTrXB6o/zk5/KvzfijFuik0ebUfNIUXZz1qzDeHPXHvWQshJHP4VetULMPXivzuhj8RXqJQZmlY6vR5y+BnjP411doSAM4rl9DtyCMjp/KushTAr9wymM1QXPudVHUmooor3DsCiiigAooooAKTFLRQAUUUUAFFFFABRRRQAUUUUAFFFFABRRRQAUUUUAFFFFABRRRQAUUU0sAKAEkfaKqS3GRgH/APVTbqfHANVg+c/1qkjnlPoI4JOarT/KpqxI4GapXE2R16VUpJLQ5Zsy7xiTg1QyQeM+tXpyGOQfWoWTKjk59O1cEabk7mDYyKc9SetaMc24ZzzWVKmwkg8emaFvPKU84auqEvZ/EYOVifUJtoOTWMbsEn5u/BHWnajqCuTzgY/yawpLkFyc/wBa5vaxcnZmLmdFFdKT1q/BKpAJIArlYbkqRk5rVtbrKcNwa6I17PcFK7Np7nbyD19KpzzE/Tg1E04KHnPeq7Pk9eOlZSnzM3iOc7s5/wD10sSnIJ+vPcUka9z27HvUyLzxTW5tuPRc4HpVhFx7cVGnAx+Z9Ke8mFPOAPSujmtGxDRQvbTex474OfWqi2hUgd+30rXf5uSc9+KjaMc459M9jXiTpWlcuOhFDFtGasxDH4HkUJGStSJHjjvV8puiaM9MH/6/uK0LdyBiqsMe3HOfc1ZjGOc9envWkE07lNFwAsOOO1QNw3XHWrEbKThjgUk8asSVbd34Fdt07XIYyEc571qWGV71kxMVOD1Fa1m4yPWtlYdJ+8ag5ApaRTkUtI9IKKKKACiiigAooooAKq3EnPBqyaqSITjr6GkyJbCK5Pfp2qdW7Goo0xjPNSlOKpEq4M4IOORXP6+/DGtyTr1OPSuc8QN+7YntXNiXam2cuIfunDancneT3HFZUl6VPB46fWpNSnPnEZ5BNZUsh9a/PqtZSeh4jkXf7SdTwfypRqch6MePXpWbnnBqSNSTXmTbb3Emai6hKxxuPPcDmpft0jYAcjms+NScZNWVjJwa5mbKTZdW7kOcH0qRLl26sfx61XjjP4+tTKlY7miZZSRm6nNTL61XiUqR14/MVYXJH0rWMTS5ZjO7jPUevarMa5xVeLg8Yq5CARXoUnrZlrUliToelXYVIAIP41BGuOtXIjjI5HqK9imlY6IoiZPbn0NR8rVsrnNQyJkVnVh1RrYgMxB680q3JHft0pjoajVCDXl81ZSsO9izvZ+M5z3qzbxM+DUVrblj7Vs21vtAr3cJg5TfNIE2yS2t+BxV5IMAc9KWFMCp6+vpUYwjsdEY6DNgoKA9afRXTZF2ImgBqB7P09auUVnKnGW6FZGW1syn5aswDpmrJUGhUAqI0VB6EqNmKBgUtFFdB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BaW2AMirptvk61chtAuOKsGEba/J/bX0JSORv7fkgD8axp7YZNddqEGDwKxZ7fGeM14daWpi1qZltbhWz0z1rbtlCgAe3NZiDDde55FXYZgAP5+te3gJKxUTSjnGc9TV+CYA5zmsQSc5B9/SrUExznOK+rpx5ldGiehuRvu7/iKlD4HX8O9ZkNxjj86lW4zyOTXbCD7GUplx33Hn8qQtkH196ijcueKseSSM5r0owajqcb1ZXOT9KmggLY/nThFgjPB64q/aqGIA4964pySdjppwLVja5xj9a6G0thgZFVtOtwcZxW7BBwP5V3043R2JWGRW23bnp3xUvkeo/WrCR4FOKZHPSnKCDYqpHzVuNMH296j24bnH1FTIOnb61jsPcUx/L7Z9Ka0XHSrC8/j/On+X0qWroDCvLLcDx1HGaxLrTgX6YI9q7Se2yDnj3HUVm3Nnz9a8LFYTmexLRx8umgr174ANZ0+nbc8fpXZy2eB/niqVzZA9q+exOD0MZRuce1tggEdKXysdq257EjnGO1VWtyDjFeQ4XVjnasZwj4prQZGK0DAfw6ZpDDgdOlcM6TvYoykUxPkVtWr70HPSqzwZ9P8altco2PaurC80GUjQUe+KsIM49u9RBMrkcip4lyfevpISdjVE0cecetSiIGkjXn9c+lWo0+UHsa76ceYvYhEOOuaUDyyM8fWrwh45/KmSQ5XIr0ORx1RnKNyBLjacA/L6VoRXAkUZIPFYd1mOmw6l5LDnpzW2HzBU3yTOOUGjddNuT+f0qvJkGoU1QOoIOcfzqC51DI5IOK92OLpSV7nM2LNNsB6Ef0rMvLwKCc9eKrahqgiJ7+44BrndR1zqC/4ZrlrY6FrJnK2yzqGoBs4auW1XUOSM1FqOtBuN3Fc3e6iXb72f0r5LMMeuV2ZKLh1MxynPIB5rTtrlbhcg8iuOe5LN96rthfmE9eDXylHHulUu9jSx2C3DLxmr0GouoA3Gufg1FZQvIq/BMhON2PcV7ftqNZXuWmzci1N/U496k+37sZcgd8dax0mA78etJ9oxnnGO1cNXkjszVamq1xnqai87dnnisx7wlu1N+1/nXy+Nm5K0WdCjY0nk561Ezc8dKrpPnvzTi2RkV4cYamg5m560K+DkVG7ZwKiMuO9bqNncDXtLnDAg1vWs3mJgda46O4A71rWF/gjLYr63K8aqb5ZGE/I6LPcHv27UFttQxXIdRz1pXfrzk+1feUvZ1NUYOVh7t0pd5GAeveoPMweufc0wzY5zgete1S5IK9yHItZwMk//rqrd3QRTkjgdD3qGa9wDg5/nWLqN4WBYEGuHG41Qi7Mz3IdSu87uc+n0rmbqcknGM54qzeXxbcM9aziplavzPFYmeIqWTLS5SLBdvWrMFmWGfXvirNrYknpmt2w0zceg+h716eEy/n3QXuZlvpxIAxWxZ6QDj0+la1tpgBAx/8AWrXstPPHBz24619fhsvhFLQVtTMtdDUYG38SK2LfQUIHA9OlbNlp5bb69sVtWmm4A4/CvoqeDp22LUG2c3BowXgDv+IrTi0woBkYHqK6SLTeOQKtDTwcfzrphSjDY6I0JHK/ZmUEAcdKkjHI/wAmugfTwMHGO/41Wlse+K05F0K9m0VYJM4B61NLGHXj9aiNuY+n/wCupVk29cHIrRL3QMe/g2g+3FZxO3kfeByPat3UADu4AzycetYN1JtbIJB5rklNQMWZ9+flx/KsCSVklPJrYvZcg4NYk2WfpXyeMmqlTQcVc1dMvScAnmur0+fIBzXDWRKOMetdTpdxnALcevavRwM+V2kwasdfZvn8f0rZh+6D61ztlMCBzit21kyBX0e6O2jIuUUg5FLUnYFFFFABRRTWYLQApOBVO7uNoPPXpRcXYQdawtRv88Z/EVhVqKEbs5qtRJWRnazdZzz1rkr6TeSckg9D61q6ldbieaw5H3NyeCcV+PcRVvby5EcEXd6iwJvbHUDjmui0iy3EDHpWdptpllP4V2Wj2PC8fjW+Q5VeSnJF/E7GlpdpsUf41sAYGKigj8tRU1frlOCpxUUejCPKgooorU0CiiigAooooAKKKKACiiigAooooAKKKKACiiigAooooAKKKKACiiigAooooAKTOKRmxUUkmB1oE3YJJcAnOKpSXm3cAec4+tMu5jzzx7VmTSMO/PtSaZx1KlizNPliTUX2gjAznjFVPMJyCc00tjdmps2cjndlmS4LdGxVWaXJOD71E8mM8jNQNKWJ5BzSunoZuQrNk9aMnH0pD19/UUxyFUg9+tbJqBLkJK4wfXFYupSeSjENyDj61fmuCpPP6Vh6xdeZCwz6mvNxtdKk7PU55s5y+1hlJyTmqSawN2N4z6d6z9VcmRufbr2rPQ/N2r89eKqKV0zmckdfDqO5M5yK1NPvQ3OefWuQtmOwc1sadIQ2M17FCvKVm2aQaOvil3qPyqVfyrPs3O0DPHSrauSeuO1fRQq2jc6YsvJjAyc08DDf54qqsvFSeeO/p+VbxrmqZMTzjqf5UjSYGM455qHzTjrkjg+1QtKBznHr6VupXd2F7F+OQ7QSSGz+WOlM80c98VRa72L159O9Qi+3EDPT3rhxNZRloOMrm3C27J6kgAGrSjGRnPNZ1hOGAOa0xyM130YqcLo0Uh6OfpUysQBnFVwcHg57jH86mQnPXPetOWxVxzSH1phuGB4OcVIUzznnpnPFV2Qe+M81m4OTBtkyXXmMCc5rVsJvmXmsBPlYY+YA1q6e2GFax0diIO0jp4jlBT6gtm3RgZzU9as9haoKKKKQwooooAKKKKAGSNtUmolO4561LIu7FIqY9qCWrsUDd9KCnpThS0DsV3Qla5vxDCWibnqK6ojIrL1a13pmsa8PaQcTlrwvHQ8a1aFo7g5OSePrWUyknk/pXaeIdOwW9ema5jyNp56ivzivRdGbiz56a1K0UXJ9fpVqKHPOOhqSOEn/AOvVuCA5XHWvPmKKZHDATgdvarkcfAHc/wAqmjt8KOOoqdYRjJrmkjqjEgjh569KnjhB6CpFj29ef8anRQeayinc1USDyjkU4DnI/wAmrBQHrTGXBwK67WQ2mh0XSrULZxz7fSqkZx6VahJyOa3gaQL0OSRn1q1GC3eqsPT+daEC8V7dBXR1ocqZANK0PftVhVAHXFDgckYr0/ZK2poUGg3deuKSO0z1qywP45qzbR7gPSs6dCM5E2uNtLbB9q1IY+B/SmRwH3/CraLtFfSUaSgjWEbCqMCnUUV1m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hgjGOBSvH8vtU6rxSODt/8ArV+LXsrkNmFfR7qw7yPGa6S8Qg//AF6xb2Pj2ry5tuRi2c9L8jHPFCTY79P5VJdoeaoTP5QzXZQxCpIxUy4LzaetWre+BPXI/lXKT35RsZp0Oo7ep4r6jB49Nasbm+h28V2DVpLgEjJ4rjIdVKkfNV2HVSSvP/1q+hhjoLqYuVztrSQE5zwK0PMwPaua027LDO4fWtuKbeQelavGOorRN6dO5a6nGKt2gwwxVeBMn61owRZIPrUJNu7PThFJG7prcLk5NdBavkDn8u1cvaPgj1rfs5flUjg4r1aM+g2jWWMYyMUjrgfyohfIAPpipD04/PNdsldGbRUkGD/SpYRnA5xnoaSVcEe3NSx1wcruNEqKDUypuP0700DIHbtxUyda1igYhj3D3PNV5LfNXVOP89aay8c/SrnTUiTJltMHkfhVKe0Hp2rfZARVaeLIPQfhXl18NGSFucxPae3Ss+4gUZ456DtXQ3UeKyLleCfQ9fSvj8Xh+R3RnJXMiQAcDpUJ5GPWprrI6H8BVZJNpPLDjjFeDKbvZmTRIUyKb5Z471ZjIKjgcVYjtt2K9ajQc1oJaENuxUgdCK0beHPNNSwIIzg5rStbfGAa9fDYeSdmaoZDbc1cW2PHarUUHTpVkQYB49q9+lh7amnqUkiwf6U2WM4OPyq+YjUUyYUY9K6pQtEZg3sKsGIH4e1c3fo6ZIzmusvE5rEvYcq3HtXg16SmZtX0OZfVZrZ8HOO3PekfXd6EbipPWmapb8t7VztyWUkZx7V58ISWiZyThEm1TWsKfn/HtXIX+vks3zc+tTa1KyxnnmuEvrxhKwzxXz9bE141HC551SKjqbNxq5cn5v1qn9qaRuv4Vkict3NWIX6detcFRyn8TOa9zSjfcetW4ieO1Z8JyRWjAM4rglobRZdhkdCOv4VpW92yj171QgTcKuJCe/WoVSS2ZurGlDfbh15qXzd3Q1nJGQOOlTx7l6/nV80pdTdIldyW46UB8d8UnU0jcGp5bmiJUnKnqanW6z3rPYnqKga5KN9KzdG+wPQ2TccYz/8AWqJpc96zFvqmFwDjmueUeV2ZF7lwSZHtViG5Kng4rPEmB/SnrPg/exW0VZKxk5HQw6nsXBNW49R3L94VyTXTAdaRb51PDGvRw2MxFJ6MzdmzsDf/AC4J98Cq096VYnNc6NSfB5zx69aR71n79sV7cc1rWsyeRGlLqZGRu5rOub0up54POKpySse5qEmsZ4mdZNNiIJGLSEZ71fsbUufeqyxgSdDzXR6Vbq2Kzy6mp1LMGW9O0zOCRz1rorKxwOnOfrS6fajit62tQQP51+k4bDpRWg0VrSxyRnoeK27TT8tgipbS1xjAFbVra8emK9qnTsbQhcS0sRxn1/OtWC2CAUtvFtGcVYrob6Ho06aihu0ClAxS0VJuIVzULwjHFT0xzg00xNGfc2/Xvis6X5O9atw+Aax72QDHIGTV81kcNWyKV1L8nJzXNX8oU9cAdzWje3mARnv0rnNQvgx+9ke4r5zHYuMXa5yLVkF1L1Gc1WjTcfrTfMMhznOKtW6ZGetePTjzvmNVoSwxZPPStC0ZomznFRQoAB71YVDkevtXpQhazE7WN2wvOn5fSt+zvBgDPA/WuPgYouAa07e5KsBmvSpVpLRhG8WdpFcK4zkVMHBHFczBfFe+RVyPUTjnpjrXd7VHbGr3NykJA71ljUs8k4pr6jx1H0p+0j3L9rE02lC1RurwKOuazp9TI6npWVc6luUkHg96xqYiEFuc9Sv0RPfahh8ZrDvL7cMlu2fwqC+vsknOM1jy3e9utfF5jmdrxTOLWRLdXJkHXmm2sBmlHp71HEjTvgfma6TRtN5Un2r5PCYWePr8zWhoXtI07AXjqc4rrbK28pBVfTrIRKPXFaqjAxX6zg8LHDwSSO2lTtqxaKKK9E6gooooAKKKKACiiigAooooAKKKKACiiigAooooAKKKKACiiigAooooAKKKKACkpaKAGPx/OqE8u3vgVelPy+grJvH6jP8A+qmYVXZFeecY649qz55sHn15x2NJczEZwcEelZk9yQMn37etc06jgrnlTndlvzuuTg9MmopLnjOefWs8XOW5JIFHmbuP85rjVaU9jO5O9wW5oWXnJI4queB146mq8zspI6f1rGUpU9QNVZ1CgZ4zkf41FLKrgjIXNZPnN0JJpfNbNR7eUtGDsOvCcHHFYGoyEKQea3gxcdevf3rO1S2Dxbhj0x6Vy4qMvZOVzmn5HCX6lpTxmqgjx2rSvIyJSCDVcxEV8BJtNnI9SS1xjrWtatzkY/KsmHIxntWrbyKTgfnXbhcUovlkXBs6Cxk5x6dc1o43ck1hWkpDDmtu1kEgA79/avr8LXhNcrZ0RkPAx0qUIdvrUywcDg4qZUXBzySPyNevGnHe5qmUG3AfT9aqXEhUZ6cVpzIoXOaxb18Z9xjJrKrWjSQmyhd3xTIBrMOrkSjJ781FqdwU59u3rXOvdt5mfTivla+Kc5+Q02j0vSdXGPv4z78GulhvYpkXadrY59DXk+mX7hR82frXS2d/MoGG59xxXvYKtUsnAtSud35wA6g9uKkW4J79QAfpXO2uqGc4bjvx+ta9qRIR6H0r3Yzc9zVMuhi3SpRAzDFT2sBIrThtd2CeldCibRi5GP8AYiR0z9a0rKDGAetX1shjpU8NsIz/AIU5RRtGi73JIV2gfWp6Yq4p9Sd6VkFFFFAwooooAKKKKACiiigAooooAKinj8xCKlooE1fQ4vXNO37uP8a4u5sGEx4x7+tes31mJVzj2zXL32lbJcYFfPZhgvaPmR4teg07o4+OwJ7ACrSWZAxtroItOHcU/wDs4dMY968CeXt7GMaRhJCVOB160tac9oRmqjRFMnPTsa8Ovh5Ut0bqJEq8+h9acgxxT1pQB647Vyxjcuw5QPwoZMg+tIG2g/SnBhjn9e9dUWtmG5GBtNSocdcD3pjYpykVtHclaF2B/WtC3lyMd8VkxkjmrcD16VCo07HRFmt52AQDnpRvB9MVUWXIFSCTPQ8dq9dVLm1yYDdg1eskx261TibJBrQtT0r0cNH3rlIvIMCn0g6Ute4dCC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6jijGRnr79jUwT8aDFxnvX4q4OxyuRlXUZz9aybi33AjvXRzR5z/hWfcRdR+Nec6bvcybOUu7TOeKxry0JUjpXYzxDrWVc2gZjnj2pfVnPqZu5wV3YMznA/CqrwvCR1yOc967S4sAeowf0NZ8+nqR0961jCpSdhLc5uORlI71ftGYkYNOlscPnHSp7OLY2K9PDyc5K7NIpJnRaPlgvP4V1dmmcjPHWuY0j5SBXVWnIB/yRX2WFSUT0IbGhbqBitKH+ftWdG2Dmrsb8/WvSSOhF6BiGyOtbFnOPWsFJOucf/Xq7a3IDjnBxXVAGzqoJQQCCatBuCBisW1uh69avpPnoa9FSVjK5ZLDPX2qWNenXHHSqyyZI5q1A3boQeamKTKTJkqYHdyehpiVKvviq5bAOU55oblSO1NDYxmnFs49aokY3XjjjNVpmwM+ozVhmwM9ycVUmk46/SuSrsIz7wZzWLeEnPPNbFy+c/jWJfNgdeTXy+MhchmPd9c1n78Ee3FXLtvmbJrOb7x/lXy1WkuYyepp2LgkD15rcs13BTwf5Vzlr97Gen8q3bJ8Ec+9exgpclkyOU24YAe/PsKuR246jrVO1mGBnmtGF8gd6+uoOElc0WhNDHg455qwqDA9famBlGMZ68+1SrJx7CvSXKtjRMa8Yx1qncdST9auSSZ9hzVOc7sAdzzj0rmrPTQDJulAOCPfj3rIu0ABz1P862Z+QfWsy7AINeHUiyW7HK6mnB7Zrlr6DIJ7+1dlqA+8P51zt5GGBrguoo556nB67EwjbHpXnmowsJT9e9eq6tb7yRjOPyrjdV0cvl05r5fEwfO5o4KsHJHKoCCP51dg5FI1sY2wy4NWIIzgA15s2rHGo2epYthk81qW649+1U4YguK04U6V5lSRtFWRetl6VoRRBh+vFU7ccir9v2+veuFt7m8UPEQ/H2pdnHTj1qcdKaSO1awmzoSsV3XbUDzhOetTznPFZtzxz/nNehTs9zQV7r357VDJMpyc5qvKxBx71BuYmu6yS0HZdSR5WHfFPiuWXHzVC6lhSIjhuOc1yyouXQwkrM0lnJ7n86U3RHFUULY9PSpCM/hxx3pqleJzstfaDj2+tPWQkjBqopwf8KkRqpR5SL2LqsOx570tQqeh71KtVZsGxQCen0oII/8A104DGaC3T1rVPlRIwtg+/pXR6G4YqMjpXMyPzya09EvSkqjPXgn2rbL63s693sVJaHpmloDtrorOHODnvjpXN6LMGQDOfpXW2RGBX7DhLTgmghqzQs4uT7c9K14IsVRtU5zWrHwBXc9D1KUR4HFLRRUnUFFFFABTHA5NPpD0oAyrw+WCTWBqE5A+ntnjvXQaocKa43VbgKCMjgc1jXnywZ5lZ2djB1i82E85ya5e4vsyHnvj3q3r16V3c4/nXPRTmWX+lfl+KxPtcTy30Ihorm5ayFj1ratFHcenT9axtPUHHrXRWUO7g8dvWvp8LT5opmblctwQ55z7dKvw2XmDjIB7060t9xH5Vt2duBjFfQ0sNfcSuyhDpTnB3H8qvQ6aQBnj6dzW1awA46D6VdFuMdBXYqcYHZGi2jCSw59PpUn2I54PPrW0IQO35U7y/aqaizZUTDa0kHTAPvUEsDDPvXR+UD1FRPah+1ZunFidLschdKQSe1Yt4WHXrXcXWnZGeuPyNYl7pRbsB9a8jFYRyXus4pQaZw9zK3IJqvFE0z5HOa6WfRGdicd+Ks6doBDDK89+OtfESymrWr+9sJN2sitpOlHK8fjXZ6ZYeWAcU7T9MEYA7gZrYjjCL719zgcBDCxVkddOl1YqIEXFOoor2TtCiiigAooooAKKKKACiiigAooooAKKKKACiiigAooooAKKKKACiiigAooooAKKKKACiio5X2LQGxHO4CnnqKw76bGean1DUVQYz+dc3f6ooLYPT19K5a2Kp0V7zPLr1b6IW7ucZ5rGurrg88Z4qC81Y/wtyP5VkSXTyHP5e1fMV8wlVdoI81s1EmBYYOa0YfmAPUYrDs1LMPfmtu2YquAe/P8ASu7BXS5pCTJXHy57VSkyWyavStn2z+gqqyHORz+FdNZ88tDVMrFCRn9aVQMjJxk1I0Z/z6UKpXAP/wBaubZhcFH7sEYGePyqvdDdH2PsR1qfINQXBIHWorVLwaMJHNXtoC5OKqiyDHkVsXeCfaqgwOO/tXx8oR5mjNozpNPKjKiowGjPvW7Dgnng/wAqbNp24ZHQ88VjUwjtzwEo22KlpKwHPbHataC72DANUFgMXBFSouDgVvRU4LRmqRsJqOFxnipvtpbqef6Vi4wev4elTI23vj6mu6NetHqbqKZoSXLbevFZty5mU46+lWkBk49R2q3Hp/GfXnpXo0uav8TBx7HI3unPKORnP8qyZNFYk/0r0Z7AbMcVRksVBbIA/D+tdDwUE9SLO5xljpjxuoycD2710tpasEA5qytsuc1q6fAGxg+h/Cu7DUvZS02CzQzTrE5U4ya6XT7Tt6/qKLOwycgdfbFbllacDivpIJJHTTg2S2VqQB398VqRw7etJDGFUVMKUmevCCig2ilooqDUKKKKACiiigAooooAKKKKACiiigAooooAKKKKAEIzVG8tgRn9avdaa671x1qZK6sRKKkrGMtqM+vPWnNbADJ71o+SaQw/5Fc7pLsYezMOe1GDWdc2pAPt+XNdJND7d6o3MIwe9eVicIpp6GMo2OWkTa2PSk9etXL6LBJPXv8ASqJbGfbn3r4etR9jUaMbiSH061E0m0Hk/wD1qV2xnn9aryPxjjr1rkluZNkgnz0PFTRzbu4FZEkpU8c/SpYLo55I44rNTnB3JUjaSTJ71bhfGORWTDOG9KuJNxxxXtYefNqaqRomQYBz/wDWqzCA3Tp7VmRybsDNatoOCa9zDx9pI1TLUaHjmtCA4xzVRSMnnBqxEcDFfRU6fIdEWaSHK06oYXyKmruOpbBR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ZY8jrQY/bjNWAnpQVwOlfjMdNDkaM+dOue9Ztwp9xWzODtrKuRxn9K2dNNXJsZNwMsf5VnTrya1Jl49fes6YdcfrXO3yisZV0Awz1NZ0/ftWrPGWqhLAcn19KhXk9jJuxlygMOaiibDc1angZQe1ZsjlCecVpG9OSlYUZanRadOFYc//AFq6izn4HJOa88sb3y3GTzXUWF+Hxk8fWvqsFWUlod1OR1sU4bFWkl568Vgw3Qx1+lXY7g8E9CK96DudCka6zZI9qlW42MuDisj7UF5zxUE+oBRnOP6V0uSiiWzsLfUOByMVpwXwOPmrzyHWgpAJGOorVtdcVsfN+NZqur7gmjuorvPetK3n4HOfauLsdUDAfMCK3rO+DAc5rrpVbmiOmjkBHXpUu4dOuKyobsHHzAfXvVxJ8iuy9xlrPHNNL8D86rmb36UxpOOKTEPebk84FU5p+pJHpTZ7jOcHA9PWqU02TmvPqvsTcbdT5J5yKxr6fgjP4VZubr6kYPSsK+us5zXz+JbS1M2V7qQFj0PPSqv8fXmopbn5qElBwa+blLmkQzStzz1rVtJcED8KwoZM/WtG3lIxyf6D1rqhKw1qdFbTe/b8q1IZRjrg+9c5BNwMH3rRhuSB14r18PiXDRl2N6N88g8VIHIIweMCsyG5y3XtVlJ817cMQpIEWi5POaryONpyaa0/B9aqyzYH49u9KVUV7Edw+O9ZN3IMHnn0q3cTA5596x7u4z1Oc15OIxFloQzMvzu3cY9jWLcKSDg/hWndvk9fw71SmFeFKq2ncXKc5qNvnJ7YrL+ybicjk+1dLcQl2qi1vz0rGk+Z2ZDgchrnhzKmaEc/3f51gLbeQ2COfpXqiwbkK9uhFc9r2hbWLxLjvivJx+GdNc8NjjnSWrRy8SlR6Cr0QwAKiWIgAHv29KsQYz1x718u2zmWmhbgXNX4hgDGOetU4O1XBzWKdjojsSg5WkLe9MzwMUhOCP5VcXc1TGSE5qq67m5/lVl8N/jUe0k/1rvott2KuZ80PH4nrUQtx1/StR48CoDHg9K92jDqyXIiW3GPrzxTfKAPofSraimlMniuxWT2MpajY7ZWwQKWWzOMqMVPCpyOKurAGxipnSU1eO5z6mAYtvrmhRz/AFrYu7MKSR+tZ7RYyK4Ele0txbgjVMr4AwfzqEL3zmlDYGc1bjHoDLIIIzUbSKOc0wvwcfWoHcsawlFy0QCSyfNnPAp1pdeXIDnpVd8496gEhDVnGDgylqen+GdaG1QT+HtXoek3ol289T19q8K0O9eORRngnHNeneHdQLgAnr0r9GyfFy5VGRnez0PU7DDrgHitJRgc1gaJcblUfSugHSvs73Vz2aLvEWiiikdAUUUUAFNb7pp1QXEmxCfSgTdkY+r3G1G6dK871zUArPzweOa6rxBfbA3zAf0ryvxBquHbnrz9K+RzrHKguVM8eb55mdqt2ZZSM1UtlO4Gqf2rzpDzuyc1oWvb3r4/C0/aPne7BvobunTbcAY6V0thMCRg8D17VytsSSMVv6ZG7MuO5xmvrcPGcbKJnY7KwOQOlb9lBkjjrWFpFlKcE9PXuK6yygaNRkV9bRclH3jpox5mWYogoqWkpa03PTSsFFFFAwooooAaVDdRUT2qPnjrU9FAmkykdOjPbpTo7FI+B0q3RU8q3sTyR7DVUL0p1FFUWFFFFABRRRQAUUUUAFFFFABRRRQAUUUUAFFFFABRRRQAUUUUAFFFFABRRRQAUUUUAFFFFACMwUZNYeraj5SkA1e1G68qM1x2p3DSkgH1rzsXX9nG0dzir1LaIzdS1UliWbGBg4rAmv3diS/UdPSrN8C2c8Z9axrglD19q/OsVVrKd5s8WUrsneUsTk0iruIqmJstjPWtG1G5PXOK6cNiFP3UjN3LlkNu3PT2rWiYr0+vFZMbBW44JrRgbevqRX0NGq2uUqKLDNvB6AmnFecA5HseKSMjGPxz61Ns/Aema74x0OhFd1x34FV5CV646cirrpnIqCaElG5/HHSs5wdroiTKLvj2+tV5ZOMe2afMdrYzVG4lyjD1rxa9ZQWpk2V7h+euOc1Ao5/Gh3Bb9aenX37V87z88roEiSNcsP8ACtW1TcuDj0+gqjEmSOw65rYso+On4V9Fg4c2jLSKN9aFDlcdaziQK6W/g3Ke57muZuPlkZemDWOKoeylZGiQ5WOetSp259uaqxvzVm3bc2K4ktS0rGrYxcAmtKPC8g1VthhRzjAq0oOcZ9OtfQ4eHLFWGhkzEkkdT7VnTnJ/qa1XhJXp/jVGe2kLcKDW03JgUEBPr681s6UvzACqC2khIyjc9xWtpNu4YZBHsa7cO3dJlWOlskwq889q2bcdOf8A61Z9nEfl/LpWnbpwPyr3bHdRiWl6U6mrTqg7gooooAKKKKACiiigAooooAKKKKACiiigAooooAKKKKACiiigAooooAikj3Cs66h2g/lWtUFzF5kZrOceZGU43RyGpY5z1rCkk5x+Fbmto0JKnuetctczfOc/rX5/mitUPJk7MkknzVWaXHfn+dRNcDuaqzTZzg14W5g5XJJZgw65polKjriqRk5FPaXIrohFSi0yOY1rS56HNX1uR647VzkNxtfGfzq8t3gAZ/Gu7D07KyLUjftZtzjn/Cugs5gFGTkda46xut5AzwTW9a3mAeeD1xX0OB913ZvGRvLJ/KrUL+lZEdyGGN3J/WrMNwMjBr6NNPU6FM27duKuVj29zg88VpwybxWyO6nK6JaKKKZ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qRwenTFMc568n3qZhgVDITtr8WgnfUzaKcp+U9Dmsu5YZ/CtK4bjFZdwSw78CvWpxclZGLdjNnbNU2RmJzzWm1sXPApfsB4z3GRinHBSk7mMp2MR7YjPpn0qJ7PPPH0rohY8Dnn9aY9njtXqUsAl0OSTuzlLmxABGK5/UrHapNd7c2fWuf1O2wG4rWvgYuBi5NM87urh7SQkZ+laOma+GZQW5qHWrbB6fKTyR2rmmZoHzkrg18lUdTCTvFm0K7T1PVLPVA6gh8j61qJqoAOWxz1zxXktnrrxYyelbMHiAkfeGD1r0KObStaR3xqp7HoL6sAv3qzb3WD03D6CuX/t0YHzcdap3Gq7sndgV2/2ipLccp6aHQNrhVj82Pxq9ZeJNrY389OtefXOoH+99BmoY9WeNhz+tY/XXfQlVLM9t0vxCGI+bmuv0zWRIB81fP8Ap3iJl2ktg5xiu10bxLgj569nD46NrNnTGdz2211PG35ulaMV+McEHnGRXmun6+HA+bII/Ktu31oMPvYr24YyLWjNLncC8U9+npTGu+OWrl11gY5bNDawQMhquWMilqFzcnueDhuvpWdcXmD1xWXJrAbPzCqc+p7ujdP5151XGwS3JbLl1e8EZ4rn9QvcZ5/D2pl1qOM/Nisa+vPNBIb3OK+UxuZRatExchZtSy+cj61Pb3wbAzj+Vc9NKSfbNLBcupAyetfNwxbcyeY7W2uOhzWpbybj1rlLG8yoGe9blpcj1r6KhVjLcpSsdFC5AHNXY5Dng1j290MDByauQ3Xo2CteonB6F8xqxTY6mriXHuMdvpWKk4HRvfNSfbQoOWHPbvXVCtGmtw5jVlueKqyXhUjD7QefrWfJfdienrVOa/64YYrirY5dGLmLc9zn3HXg1nXE+4sc5YnPsBUDXwPBNV5J9w4//XXj/WfbOyY0xkxO881FJz06Uu4k8k0E596PItO5UkjzznFQ+WO38quEAmo8ZGc5BHWuyjHS4yuI/wAj3qOeISxMCc5FWidwPOPp1qCVsH/A10VIqUXFmMlocdq2lGGVmVcA8nFZoGD1wTXbXcayrtbOO/FcteWxglPoa+Cx2HdGTa2PPnCzuRxvk81djfKdaz0+tXIM8d8968STsyE7EpbOeaGbPSniMn39qDESK1ia3IeT9ak2YHIp6xE/SnOuD14969/BwvG4XK7DOB6moWGDVhlxUZXnmvYjoC1Iwe1KvPFOKU5FrS1yW7li3Tj3q/Cg55zVGNiCOev9K0oMsFNd1CF5GTGXMAMRPpWJNEVb8e1dNIm5AOvHX1rGvITn6etedi6DjVugMhwSajwc9RV54CBzVd4yOamFF9RERBPFIVxTwSDmlxuI966IUddEQyBlJz6+9QiDe31rRS0Z/er9lpBkbPX8K61hXOSsib9CHTbI8dunSu78PIybAaoabojDHH4V1Wl6aUAz6da+qwmF5LaCtdnXaFIdqgnHpmusjbcoNcppcRjx/OujtZPkAORj1719PFNR1PVwzsrFuiiiqO4KKKKAEJxWbqk22I89ua0JGwprntXlby356jpSk7RbOetLlicJ4r1Dyw3OPpXkGu6kXnIDZFeh+NJmXzTu6n06V5JqMheduc81+P5xUlUxDTZ5kO5ctLgkg55rf0/dJtxXMacpMoFd7oNhnaT068V6uVQ9oZybuaum2LSbeMV22i6eABxWZpdqqgcdOv1rqdPjINffUKMYdCoq7N7TLZUUcdOlaqjAqhY8KOe35VoV3s9ekkohRRRSNgooooAKKKKACiiigAooooAKKKKACiiigAooooAKKKKACiiigAooooAKKKKACiiigAooooAKKKKACiiigAooooAKKKKACmu21SadTJAWXAoAw9UYuSDwMc4rm7yI/wD1/SuuvLUsp56/lWDfQew+teXiKLkrnk1ou9zkrxM5PSsK8X5+veum1BNv1JrnLs5bjnNfEY+Gh5rWpnxoXkxnvW7axhYhWZaRl29ea6G1ty0ZBp5ZQ62C1yiDknkGrltk45z/AFq5Hp29unvzWhBpXA4x9e1fRQw027mkYspxq34+nY1dhGQBkjjBz61cj01lxxxU4sj3GMV6MKUlubKLM9osjORx2PeqtyMA5+lbn2TC8dMYPvVC+tiq8YJorRcYNoiUWjkL5/LY89KyppyTnPtV/WAyPx361jkEtX5Ri8XUlVcWYWHryatQqWqGJDkVfgTkevau3CQcrDRNbKQO2K2bJcACs6Jec+v8q1IGA6mvtMLFRszWKLMqB4SD+Xr7VymrWpRyw5HtXVhz64yOCOtZ+oW4mjOeuOBXTiqKrRut0VscgJcHHpx/WtDT23sPSqE8LRzEe/FaulwMWHGa8CnSk52sO5v2ke5V57flWjb254/nSadb/Lj24rZt7TBH86+vo0Pc1KirsoiDgY65zSLa5J9zW6loCvbJx0/Wp1sBz0963jQTd2dKptmItmpHKgfQVPBbKh+XpWubAHOPwGOlN+wkMMV1KCXQv2TH2qgAYPHpV5ce1VokKYzU6MAcVqzrgrE1FIKWpNgooooAKKKKACiiigAooooAKKKKACiiigAooooAKKKKACiiigAooooAKKKKAOf1+03oWrgNRtmVj2P869Tv4POjPuK47VNPBJGPWvn8xwSre8jycRCzujhZdyn0qo8h5x0revrIp24rIkt8Eg18ZUw7pSszzne5WAJOc1HLIVJqyVO01XlXriiBLuRCYg9cYq0lwGTIPOehqhKCBx/kVXF0yNjPy13UZckkJPudFY3ZR85/GtZL8pgqxUj0rkYLokjB4rWhkLqMGvp8NCM9jSMzp7XVMqpz/iK0re8Lc5yD+lcfDMUbaD06ir8OoFW5OO9evCk6e5rzna21xnHNbFpONo5yMda4e11YJjLYPTmt201NSByK2VSHwnTTq2Z1iOGH1p9ZVrfAgc9elaKShh1qj1ITUloSUUnWlp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EZGMVUlU7fX1Iq0zZHXNMI8wDHNfmkcIp7GEmZM6MwAJ/wquLc7ua2Wtuv0pFtASeevt1r2sPhElc5JSM1LLOOD+FSmyx2/StVbfb/h2qRbckH37V7NOil0MWrmP9i44GeKrz2uc1vyQ4BHX37VTlgP410+zRk9DnLm3AHr6+1c5q1v8AKePpXa3NvuUkDOOK57U7c4bPOfWuWtTbVjGR5hrVvktnjg1xt7Hk5H5Yr0jWLTG4Y5ridTtCp+vrXxGYYdsxcmc04K+4pI5ynG7HtVuSHBI/Wqjw4I9TXzDhym0ZW1RIL91GN2fSg3rd2z/Wq20ijBz0ramrm3PIdJcljUYkJ6n86cy5Oc80JGf/ANVehBWGm2TwSup6nFbljqMkO35uaxIF5zz9DWjAvAHetrXN4yaOy0/xK0QUEnB49a6Sy8TEqAHJFee2yEgYrVtsqB71EpypLRnQqp6HDr+4DD9ferI1rI6569DXCwSMMHOK0I52AHPWuWWNq23LVQ6V9Y6/MBVaTWSx4b86xDKzDmkXJNcnt6lTdi5zRmvGkJ5PNQ7mY96jTt/SpgvQ1xyj3MpMiZdx56+/WmiHJ4qwV7U0LiuVtoVx9tIYWHPSte11AAdfxzWMy8ccg0I7JznFZLGTpOw+a251VvqI4y1XotR7lucYrjkumWpl1EqeTzXVDNalilJHYjVPemtqvB+YfjXIf2rjvikOq5P3s/SqeY1JLQrmR00uq471Vk1TdnmudfUmb+LjpVZr85POK4ZYmrU1M+c6NtQOSQRmrNtqCTjBYD/GuQe+J6nOaIdTaFwQ20inQr1Kc7sqNRNncK2RntRu5rN07U0u0ALfP9e9aG7qK+zw7jWipI6IsOMjpxQR8w/z9KaW4HP0pu7BBzz1r1ElFWNLjZSUqncPt96tSuCBWbdOQDyRgYwaUmmrEvYhknP/AOqs2+AlFWZHJqtINwPNeHjafPGxxT1M0RYOKtxRkU5YSatxQn6Z9a+SnhZS2RzWYkafKM08rzgke9WViA96cydf51cMFJGqTKapjPvSzRHHvVjy8HP+frTjHke56j0r3MLTcFysGjLkXioT0q1cJtcgdKqYPSvQSdzO9gPNSIuP/wBVIFHQ1ajh6diO1dEUO42NMt/WtazgyBUEUBDdBzx1rUtUGBjmvXwkPeuyGNlhwue9ZV1AS3y85rpmh3LVSS1DNnGK6a2G9rO6JRzn2Ut2/SoZ9POM9PeumMIXjFJ9lEnB71pDAqWiEzi5LV0PQ1Na2ZIGRnHtXXf2OJh0OaWPSDGfQe9dlLAcj94zMa0sPlXI/Sug0yy6AL07VPDp4GcDFbem2QDjcMV2Qorn0Eol3TdNHA7fSt+10rAp+m2wwvSt6CEYFe7GEUkdlKlzblW1svLIwBj0rRRAFpyrgU/FWenCCigUbRiloopGgUhopaAK87YGK5/VjuU9zzxW3ePtX/6/auV1W5wpOeaipJKLPPxEuh5r45P7tsfp2ryeUF5T9a9V8XESI468V5z9m/fHPQGvx/MKbeKbOKL0LOiWZZgSOK9F0WEBUB4IHSuU0eILt4rrbBirDHBxxX0uXJU4JolnW2EeAMfXH1reslIx3rndNuPug/nXTWUgbGD/AIV9dRrxkjWC1NyyyFFXhyKo2vCjFXh0r0L3PWp7C0UUUGgUUUUAFFFFABRRRQAUUUUAFFFFABRRRQAUUUUAFFFFABRRRQAUUUUAFFFFABRRRQAUUUUAFFFFABRRRQAUUUUAFFFFABRRRQBDMuVJrC1CMZat+Tp7VhakcA88VnO3LqcddaHJ6mm7I6DrXLXkJLcV1epSckcdDWR9lLt0zXxeMp+3lyxPIlG7KenWuWya6W0gHTpVSzsyjDt9K6TTrXfzj2r2MBheSKuXCN9B9pp27g/WtWDTxVy2tdqCrQX8a99JI9SnQSWpUWyUGnGyXFW6KZ0ckSgbEVTvdN3RnpnpW3Ucq7kNTJKSsyJUotHmeuaTkuMcdhXJTWbRykEfpzXreo2Ikz3z/KuP1bR+SRwRyD6V+c5vlLUvbU0eNUpuDOZgT5c4/Op04fAPXpSyRtC21utRFscmvIoVfZWTRii5FJkGrEc+Bis4OV78etSK+CcHivcpYls2SNSK66c4/oKmMvmL25rIEu0jnNWbacnGOcc/U17uFq8yaY29LFW/sQJiQB14xV3T4AuD26VJcKH7cetPswQ1Y01yVGrELU6HT1G0f06Yrct0AIIx71g2TH863rJsivoqMrrU7KW5ejj4wM1ZUY+nrTIiCvBqaus9OKE2ilwKWikWN20wrUhOBUeaCWPUnpTqaDTqBhRRRQMKKKKACiiigAooooAKKKKACiiigAooooAKKKKACiiigAooooAKKKKAGsNwxWPqVkGBNbVRTpvX60mrmVSCmjgNSs8MRiuYvYdrdK9C1S261xmqRbWP1xXymZ0VFcyPFnDlZgEU0x5P+FTOuHNOWMgA181Hcz5TPuIDt9RWZcW5HOK6VrYMDg5+tVpLUHqK9CCuZONznow0bVt2Um4AjnjpTH0/B6VYtrXyyfSvUot03eLBQLikMByPxodWAyKliXGMH68VYWLePb0r3IYpyVmVymW00sZA3/hVqz1iWFwC2eevpRdQ+o/KsmZvKPHAFFScLXYXaZ3Wna4cLufp6Ct6014HHzDmvIk1N0+62CB09a2NN1eQ43d/evPlj5Rdoq50U5yWx7BZ6gJR1q+GBGRXnul6vwMtyK6i01QOBk8mvQoYyFVa7np06t9zcoqvFchhU4YHvXoJp7HUncWiiimMKKaWFMMwGeaV0hXJDRnioPPBIqRGzSUk9guSUUUlUMWikJwKY0uBQBJRUAlI68VKrhuhoFcdRRRQMKKjO4NxjFS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oYEjmp4SSPeq8Snuc/41bjjwR2r43C0paHBKQ5YtxOO/v1qWK3Iznv8AnU8UXQYz7Vdigz719TQoJLVGSVyotuf/ANY5qTyB7VorbEr+nFPFpjPHtXbyIvkZkm1yeearzWgPIz06VuG24PGagmhwMf5FPlVjOUNDmbq2GOmK5zU4AQf6V2t5HwfT+tc7qcOA3p7dK56sFY4po841m2IL8Z4ri9TtDluOK9I1iDG7PauL1SLk4r5PGU0zA4m7tAMmsyWMgkV0N7GSe/B4rJngOcjtXxuIp2eiGvIy2i59D60wrWgYDnkVFJCQB3/CuWEbM1WxV2YHanonNSiPH+NPVM//AFq60a32HJGAoAz9O1W7dTkE1Xj4I9KvQpznoannsbI0rNOPf1rShjyBVGxIAx/OtKLqPpmsKk+ZFouRxjjpViNc/h61FF19Kvwx5INedK7NUgEJPvTliwTmrIj607yiacVYqxWKY55oD7cVZaLg81XaM1jUkhNDi+D1p68/X3qEgq3BqRTgVw7MSRKoz0/WmyAChWxz/I0kjcZ9q5sRDaQrETNjvUUjEDr36UM/ryarvKcjms6dN7mdhjyMM1AbsjPtTpuR7GqM2QCc9+lerSpqS2FqWheEnrTXujwc/hWe0m3jOMVA9yc9a19govQW2hoPebe9Ri956ms2S4J6VEJTxz0pyw6DY6ew1RoHUhq7Kw1RbmEEEbvrivL4JzWxpmptAdoPFdeHqug/I6ITsegm4Dd6GnByAR9aw4tQ80Kd3Wp1ucjrz7178aymtDo5i8ZuMk1VnfcDmkaTcOuajZ803UE5ELr/AI8ULASRViOPzDx0q7FbccjkmsJLnMmrlBbYZziplj4FX/s/PFBt8D61jKnFInlKSqBz1xT9gH9KleLbycCmFTXNy8rKsMKAHHUHj60gGBUgH5elK4OMg11Rj1M5Ip3FuW5H4VSa2wT2rReXYME4PQ1AXVuldcZU72kcjuiqkBU8cfWrMS9B2zxk05cEip40HHrXpU402K9ieCHd14q/CgQDPQVFBhAucde9OkmAAAPsa7JShTj7obln7WAMZJ/xprOGzg8d6oM9CSMpHJ/GuWnipRZpy6F8x5NTW9uSQO9VYronaDjjjpWrasDjnuPpXr4fFqUtEZyRatbYcVZe2BToOenHWnW/Srm3eue/t9K96UueBKRmRwhW9/6VoWkYRloFviTNWoIssMc+1c0DWMTX0xtpFdDbnK1z1khUD27VuWzYx15r0YS01O2jpoXBS0gORS1odoUUUUAFMdsD60M4FULy52Ie1JtRV2RKSiipqt0Ap56cfWuO1S6L5wc+3rWpqd4WLYOOehrnL3cxYn6YPavCxGJuzyasrs5fX08xWzyDwa4meLZKfrXc6rluMVytzbnzRxmvz7Mat6t0ZxjpcsaVnArqtP5K1zdhGVPQ49a6nTE4Ga68BiOg2rG7ZJlhjr0ro9PyuOeP5Vi2ijA/zwK2rZuR+lfWUJK9zSK1udHZyfKMmtBTkViWsnA5rVgfIFfQUp8yselTZYoooroNgooooAKKKKACiiigAooooAKKKKACiiigAooooAKKKKACiiigAooooAKKKKACiiigAooooAKKKKACiiigAooooAKKKKACiio5pBGhNAEN3MEXrXN6jd7s571Z1G9LMcGsSeRm59ecV5tao5+7E86rPmZRuB5rYJ5x0p1ra/MOP16U4DcwHvWlaR7h+orOlh1e5xdRILQbh9BXRaba7VFU7a3yRjt3rct49ijivUhHlR3UKet2TKMClooqj0AooooAKKKKAIJogw/pWFqNoGycZrom+6ay77lT7fpXPWipR1OWtFNHCalYKSRjisOe1MZb+grsNQjySfSsOYZyOor4TGYODleOh5DVmYjLgf4Ub/X+VWriDHI6Y/WqRByPfnFeZBOm7MLk6tuwD1qzaggjB5qrCm/ofoa1LOHLE/z719NhE20S2WY49yDJx17cVYtbc7h9aQfKoHbrjNWbTlsDpXpxinUKijUs7f5eO46+latrFg8fWqtkc4rXt0BUV7UYq2h30o3JIm2ip1bt3pAnHSjBBzWh6C0H5opAaCeKRQ1uaTpRnio3cD8qZDYPLtqJrwIcdfWq09wOe3FZk93gnn9K5K1XkOeVSxurfqOpqRLxWGQc1ypv8cZp8N62Rz1/OvPjjrysL2x1qyK1PrBgvjjrVuO/7Zr1I1VJGyqJmnRVNbsZ+9xTxdAgVpdMtTTLNFQrPlc4/CneaM4qirokopm+gvj3oGPoqPzhT9w9aBXFopAwPQ0tAwooooAKKKKACiiigAooooAKRuRS0jdKAMXU0GD0+lcVrK4J78/pXbam2Af8a4jWG3Fu/Xivns2dqdjya3xHPEZJzU0a9B1pgGWNXraIkD09q+VoxuzBroMEG5fam/ZeSCM1pxW/4VOtrntn/CvRjDUnlMX7Fnr1FO+xHHGT7dq3xYgduaU2eOgB+lehCDRaiYUdqQD7VYjiKjjr1461pfZBntmhLb0roimVymTcWpYAnjcOD61i3tn1x+ddnJa5RvXk/hWTd2BbI9eamaaMnA49bQ7zj8q2rOyAA45q3DpgDA+taUVqFTtxXOoq1y4xK9vAycgjHYVr2k7x4+Y4qsqbR7d6nGQSe3rXHO6d0dUVobdpfspHP41rQXpYdQK5i3kArWtJAQOa9DDYiT0ubxbRtpdDvTzN2qinapVbA5/OvZVSVtTe5Kz5HU1GxIo80DPY0x3B/GspVF3AQyEe49KsxSH8PaqRbkY/OpoJAxwamnVSlYZe3U7dTE+bFOK4716i2GNOaifPOTUhJ7moieRmqvYlkEjbc80izFGB3HHepZEPPt0qHyuOlMyd0y/FLuAqWqMeUb61cU5FBvF3F60tNxzTqR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29v0OOOlaFtCT7UsMBU8jjpV2CKuKhQUTylqxsUHFXreP8zSxx1aRK9FaKx0wgOSLOKk8oU4cUtTc6kiFoup71SuIuK0jyKp3JHPNNMymlYw7tMbq5rU8Y9sd66W/bCn8q5fVHwTyOPfpWdaVkePU3OT1cblxnrz+NcVqsW4kdfrXa6kC+a5y7tCxJIr5rERc9TK1zi57bk8Zqo1pg57juK6q5ssdBVOWxwDgcV83iKSiy4QfU5iSy2r+vtmq0lv1rpXsuDnsKoT2o+n0ryJxNWrHOPEVbnigda1Li2+U45x2qi0JVuaxu4k2sQ45zVyA9OcVAI/8A9fpT4srjPFYVJW1NYs1LdtrDnita2lBxk8etYcD4wCfwrRt3IwQefy5rhlVsaI3YSCRzn6Vr2kW7HbtWDaScZzXQWDDjmojWjfU0iXlt+3U9qeIcAfXsaduGalAzWFbEWvY3IPKGc+n8qja2AGOnbNXdoB68UhHHNeW6zkwsZj2/p0qN4iDmtJkGKhZAfatYSlJiM/ac0rr8mKsvHwTn8PeopRha6K2sAsZzgk9aqzEq1XJeBx0NULhj9KzpXIsQySYJyefSqVzJjOOfrU0j8GqU5z3r06a7C5StNOc4PAqpNNu78/SllY7ie5qs5GRkkDoT1r0OS6RlIlSbDcnrUgck+w6VVXJIqdAfwolHQi5Zibk1ajcgjmqcYINW4gT+faudxVhXNSzv2QBSTWvbXYfGSBXOJwRg81etZfetKcnTZrGfQ6SOXgfN+VPV9xrKinIHWr1s+SOa7YzcjXmNixTI5/ya040BHpj2qjZj5RWnCmV/zivRpw0KTEEdO8rP0qRVNP24+lZyixlR7bvVN49p5/WtWTgE+nWqsyB1NYOBDZnkYOe54zSP05p8i4zUMjZ9hXRSWhjJlC7Y5JyR71mzXDJx2rQu8kZrHusgmuHEKzOdlmLUMcknir9tfhyOa5wkjPNWLaYq3JrGjOXNuVbSx132jco9aDJuqhaTh06gnvVhSQev419LDWN0Uixu49z2o3YGegHP0qItkkflTgx+lZdSrk8b/PjuDWzp7A7axByAc9fzrT06XDAZ6124afLNXM57HSQ42jnmrcDZHPWqlmd4GKvRRlcZ+tfaJL2dzO5ZSLJzVyGHGKhgPPTIGCa0Ivu9cn3rGCOmJPCm0gjHB64rQjGRkdelUY+gq1E5Uj1rqimdMC9G2Rg9akqBHBpJJdorVuyOq9kSs4Wo3m/lVGW7xkZ7dagN2SD6f0rndaJk6li5NccYJ5PFZN5cFtwPXFE1x1Oaz7mfPGa4a+IVrI5JzuVLlTKfpxVGWyL5IH6VfD5789DTg4Qg5GeDx2rzHGM1qc1rnM3uk+YCQBWJcaIVbIHHpXdyANkHHP8AKq81urknj1BArgq5bCp73UFdHDxWflN0xzWrZps+v1rVm05ckgAY7d6ri1MftXjzw0qD0HuXrZyMZ79q1Le45HPtmsWIbR71ct5Cp5PI9uKmOMnTepuonSW1zkDnp+latvdD1rlIp9hHfpVqO9ZRjdXs0M3jHc3jodcl0rY54p5nXHWuUXUG7N09u9SC+kPVuMdcV68M3hJaI25zonvFUdagOojJ5/SsCS6c981UlumB68Dv71y1s4cOgnM6xNQB+lTi4zzXDDVDEeSR7VpW2u8DJBHetMLndKs7SdmT7Q6xZAeDTs5rGt9VWQjkVoR3CuM5/OvoqdaFVXizWM0y1RUav607cK3LuOopM0tAwooooAKKazhASe1Qm7QUm7CuixSYFVDqCA9elOF4h6nNLmT6k8yLVFQ/aU9acJlIp3KuiSim719aRpAPemO4+kJxVZ7zaPWqst+M4zUuSW5m5pGgZQtRm5A7/hWRJekqBuH1qvJesvOf0rB1kjF1TbF4AT61Mk6v9a5kXjE9atW97g4zxURxCbsxKsdD1pap290GA5q2GDCutO51J3FooopjCiiigAooooAKoam5EWAcVe6VSvl8xMCk1zKxE/hOZnyWY8+lUpgAM1qXkXPFZF1JgHt3rNUVFankzZErbW4OMH16GtrTl3YrnVmzLg9z1/rXS6V8wFZ05Lm5URDWRt2kPIOK0FGBUUCYXNTV1M9mC5UFFFFIsKKKKACiiigBD0rJ1BsDNazHCk1i6lJwRWNV2iYVvhMC+O/j1rHmTLE4xnv2rVumOSc49/es6SQeua+WrNSlqeSyhLBuTn8qy5IcSH3ralPBGe3es5wC49q4K9KF0znYtpF7cCtKMbABiksocoM8gVZe3OOlevQXJDQaRW845AB5/lVu0Yg56duarrBtPPUHn2q7CmB9a2p8zd2axTNayuAMc8e1btpcBiB61zcAHHPGOtXreZlCnOD14r2aUuh1U58rOlV8gU7I4rKguyFyT+lPN9x1x711WO5VVY0M01pMYrHm1bysnP5VUbXAxI38gZ6Vk5qO5m68Ubr3AUZzVOe7468fWsl9UGPvc/Sqk2ojccH8aiVaKOeVe+xeubrrzntWTc3XPB61BPfHGM9cdKzp7rcevNeHiqzkrI5nO5Za5w3Ujj86mgusHnisVpznrQt2QRivBTlGdxXOsivBgZOP5VMl5gjk1zEGogdGBz79an/tFQeDX0FPEJRux87R1Ud3054zUovCMcmuUTVxgDcP0zSvru3neAevFbLHwWxamzr0vlAyWGKd/ai55P4g1xf9rs5PzVNDcyPgl8VlLHzbtFGqqM7L+1VH/wBemPqoHIbP9K5+LeVBLEVMUz0bPX5vWtvbVmrlqozSbVxuPzCnrrC44bP1rAuImB4bB9RVVneMZyT9K8+eKr02HtGdfHqgPU5A/OrMV8HJ+bt2rh4bx0cBmHpg9607a8Zsc59vSuuhj3LSSGqrOwjmDj3NTVg2l2QRzWzDKHGM817UJqaujrhPmJaKKK0NQooooAKKKKACo5Wwp9uakqlfy7Izz+FGxMnZXMfVrgBWFcTqMu5+vHtW7q10clT7/lXPujSPnt1r43Mqjqz5UePKXNIqRxkkGtW0gIQA021tQMEnH+NbNnaA98jpisKNBqwkriQW+4D8KuRWg64IzVmG17D/ACKuRw4Hrj3r2adE6YwKQtM//qpTZk/n+FaUcXPWpvJyOQOe3pXYqVzb2ZhSWn4UxIK3Xt8cdPWq0kOPapdOzJcDNMAwfaqFxb8+tbhXHFUp4wxrKrEzlEyEtcgnHA/GnGM5wc1oCDK/hULx844rl5bRItZlRY8HPvxUyJ19elSiHBA9sVYhgw3auLlbZsioIiDkZHP5VctmYNiphbZIA5+vrUsMGMe9RGjJSui0i7by7lxxU/PNVYo8EEGrYOV5xXt023GzNkVpDzTM88H8M02RjnFM3DtXnSnqUiUvgegpvm7SOTxUTSDJyQMVH5vQfjWLrW2KSublvPvXnpVgnNYVvcbec4zWrBPuxyPWvewmJVSNnuIn/wA8UjJT0H6Up6V6ZViMpnvimmPn9aeTg0oGe36VSZNhgSpU6UuMUYpN3KSsL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PRRdMVeijA6dKjiTpVtFxjsK1tY44RFjTjr9amRcUKMU4cY5qGdKVhfSkzikJxUMsm0YB4pWG3YWWTA61nXNxgHmpZpsj/Csu6l6+1WkcdSoU76fKn1rnL/JBxW1cnd349BWXcQ7h0/SspQ5jznqznZ4C5Oaz7iyBJ44rpZrcDNUngBz9a8zEqMFqXGNzlbmzJbj+VZs9oTnArrZrXLH/PFU5bDLH6d6+FxdS8tDqjHTU5GS0PbnjpVCex4JIzXYT6V3AqpPpmEYYrgumTKJxM9rgHsKyriDGcj8K669sNme1YF5BtJ9q4ZvU57GIwwc5596eMHHOafOuOe9RK2e/wCVcdSVxrcsxDLdeKvW4xtGQKzEbvnH4Vdgkx7159Q3TNe3kKsOela1ndFcc1zySEd85q7BOVwMnivOaa1NUddbXOQOavI+7BBrl7a945OK1YL3Pfit3FTVjS5rb80of5vXH61USfd0OfQ+tSo+en0pRw4XJCc4GcetRMeB3FPzUb8A5rojFQC5GTjnP41WuSOcdKkkfaeD/Wqk8o49PSsaj5tEK9irMeDWfOwycnjrVu4kzzms+bmumlTuK92VnPP+elU5849qtP0NV5OoPcd/evWp09SWUJI8/wCOKg8knrV0pk9qcIOOnP0r0owMZFOGMgY6n2qwIfb8asLBn+VSLDSnC6OduxXWPjHpUyjn2qZY8DFKFx2/OuV0jPmsIg7VZjGPbFQhTU8eTjmj2TLjMuxHpWnZZ3j3rPtotwz6dq2LFQMfyrpo0Xuzoi7o3bOPKL+vtWvCuFycY9DWfY4CgZ+tasZGK+gpQSjobeYgGKcDinbc+9MOQP6midLsUmI6K1QNATnHJ/kKnBJ+n9aUdayjhm+hDZlXFscEY4qlJCUPOa35gCpPesu7OD/nNN0lSWpzN6mHdDCEHt3FY9y258j8a2b5xg/rWNIvPXvXzWJqc8rIEVGTJ4/SlRdrfSpShFPVa47uOpolYuWUpGOa2FYMvGPwrCh4bNadtIVI9DXsYTGpe7Izd1qi5t5/pTkXHtTwVYDGM+nenFeOOcV7CcKmsWO4gJ9eKmtpirrzURU55FPj4f3prlg9yW7o63SZgUXJ4rcBXYuDuIHpjFcjpt15Q+8Rz2rZhvsnAPHvXu0cercjZmkbMcuD1+taELBscj1/CsOG63fxY7VfguRgYNepTqxNos2YWxxVpVwv41mwXAbq35CrsdwvAPWu5VItbnVFotK2B17+lRXM3ynNRtP05BqKRt3U96yqS00NHLQoXE208n86rPeDnJ7dfap7tCBkHqO1Y8+4Zyfyr5fEVp0mc8mTz3nJwfeq32gk9egqs0p3dce9KGLYOevNeT7epUlchoma5JJ5/AVF55J65+hqInpk00MW5PP0rvi31EiykvcNz7VMHzzmqIchupqWInr/AJFexQbkrMlkzruyfSmeRk8n6VLv2r1H4DtR5oqK1GMtyURLb9fp6UpjxkjkfzFPD9+9ODZP0rwKuFg9DZSGA9vTpTg20gZxQRxwevpTec8V4dXDSjLQ1Uiwr471Ork9DiqaN05qwr8deelehh42WocxI31qtN9fwqYyjpUTAtkZ/Ou50o1NDNyKkhyfT1xUIzkdM/SrxgyehoSz3dB+NEcs1ujNyGW9zJG3BGPTFbdlfsSOcdKzVsiGB71ZjiKgYzxnivZw1GdJ6DjJpnRQXJZTz2qcSnnv6Vj203v7fStGN+/bpX0NNuSOuM7ltJCcd+KeJR69KrBs/wD66fubjmt1c2Uicy8HmoZJ8Hrj/GonkI9iPSqU0p554+lS2yZTsLdXhBIDdc1kXGpOmTu4HPSpZ5Ccmse/m2g/NnHb29a83EScYt3OOc2yO61/ynO5tpz0pkXicA48wZ9jXO6lckMRuyetYlzdlOjEV8TXx1Wi24yEtT0ZPE/Iy2DV2LxKDgl68i/tWZDkSHHvVmDxA4IBLDHfNc1LiGtB2mVyyWzPY4PECvjLAVYOro4OHHA615DF4kIP3u9XovFIXrJ9cdDXsUuJYfaFzTPRptQBIGapyX2P4sVyMfibzOjg49TSnW1fviu7+3KFRbmV5XOrF3k4zTHmJP3uT1x3rn7fVA5yGq6lyG/i71008ZCrH3RXZobzyQenepEuCrHnGKpK5PB6nsTxT1Y9PzpNyeqNEb9jd89c1uW8wdRXHW05jPzNxnituyvSQOc9q9jD1brlkdFOfKb3WlqGGUOvrU1dx2p3CiikJxQMWioXm2dT+FQS3gQZBoJckiy8gUZziqrS578ZqhPqGCTniqc2pbc9M8jB7U+ZI5Z1kP1MhFJz7YzzXIajfiMkbuh6960tU1UFfvZ45+tcLq2pN5hCkk55rw8bjZQ92BwS95mzaT+bPgNn6V3Ojdua850QlnUk5J/SvQdJfaF57VrgVJ+9IcNJHWQ/cFSVBbNlBU9eueytgooopDCiiigAooooAZKdqE1zeozAs2celbWoXAhiPPauQvLvc7c456D0rzsXVUFY4cRLoVbuXqc1lSyk/dbt2qa6uM9Tz3FUZGwSK+YqvnZ5rYslwQMZH071ArhpBk1DJJk0+JTuOOMnpXl1JSnNRRG5t2bfJ9avBSfp7VnWbYHftzWzbJlfrX1WEtKNmaJFQxlX9u1SxryOauPF8voO4pqx9ccfSu102mbJAjHGM8fpUxlOO3Tv6UwIfypTGSPat4wdtAEW/wDKPUCntqkZBBcegI71k3yMAcHHtXP3d1NGGw/I65ORmuerXq0bmLlY6PUL9BuxID7gGsZ9UUsckH1HrXMXmtSqetZb68XfliDnPvXzVfOnF2kjBt3O4Gpgchvwoe/OcbveuMg1ZpM4PUfiKvR35cZJ/KsoZp7UE2b73uc/NUbTh++DWMLonv7U8XXbP41axF3ctM0XnAwM9KgZ/mznmqqzHrmns/oR9RXRBxlqxpstCcquN3Pp6VHPdFeAxA/pVVrgLj5uaguJi5GO47VvKrB+7Ea3L0V2zcbiferdu5kP3uexrItI3Z+Mk98it+wtXJI/pW9ClzdDS5ahjI7VetzjoSfWmx20gXp81PWFxzXVKlbVItGrA2VBz6cHv61Mre4qjbsRjPSryKTXTTmpRsWhzw+Yv68VXkst7E9O+O1aMadM1Zjtww5JB/lWjw8am5drmD9hx2/Wp4LQqePyrTeDaSDwPpSxJ8wz+VTHCQixcuo61gIxj8sVpwoVGR2/Wo7ZRgd/ari8YFd8YRitDspxsOD9AafSYHWkJwKs6R1FIDS0AFFFFACHpWXqT/L9BWjK21axNSmODzWVR2ic9V6WOY1MZbFUYoyx/HvWpcp5j/T9DTre15yK+UnTcqh5vLqNt7YgVo2qYPr7Cnx25AGfxxVhISrD29K9GNOyOmELFi3jyBV+KHj9arQcACtCL7o9SM16NKKZ1xQ3ysA49KNh6ZqXFGM11cti7EBHYiq8yY47VbaoJzketYzWhLRQkXA9aoyjmr8pJBPoKqyDH8q8+psYSIUBx15Gfw4qIpn3HWrC0mzH41z3uZEccXI5wQcg9xVuKHjoBk9qbEmSM/StCBB6VrCnc0iiLyDx60/yeelWwmKUrgdfpXUqKNrECpgUr4CE1LtwOnSoJD8nfFElyxKKTr83X9KZt4xmpSeeaYzEDJ/SvFlG2orkLHnrULNg+uKfLJnvVWSTFcc2iuYk83BHOD9KvWV1lvxrFafnrT7e5KsOc1NGs4TViXI7CGYMBz1qcNmsG0vQQOa1oZhJj0r7SlVVSNxxncsFeQadRRW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VXHSpkGD9aQLge2KCQOtaXMVoSZwaQt74qEyY9KjacevFSPmSJnm7VSmnxnmmTXOM81nz3QPRu9M5KlUfNcdeapySbup47+9QyXPJGce9Vjc+/1p8yRxudyWXkHnJPI4qrKB0oa4AI5qncXXHHWuDEYyNKLsy4q5DcSKtZ8k2epFPmcyH0pgiLGvhsXj5VZWR1wgNjTzR81TCyGAff8KfFCRj2q2icAGvPdpou1jJmth0/pWbcQBc10dxFkH9KzLqHOR0ryZNxkxM5W+tN2enSuR1SyKnOOveu8vl45zXOamiurfnXHOfMzklE4C9XafTFVCcH61ratFsY4rGY8/jWaVyFoWEJNXIlK4FUYW5/rWpbIDj/ADzXLVVi0TxK2Bg9OQasxoT7fWpYINw45PpWpb6Xu525H0rzpXZvEpQocitCAsAM/rV1NJJHTOKeNPIwK0pxaRqkxsdwcfeqdbrp61A8BXp1qByU710xuNo1Beep6017oYNY7XBTvUTXxA4JNEoSlsTsack4Ofm/SqM9wOT296py3+Byapzahxgtx7ds1UKE+pDdtCzPcAH3qo8oPeqcl4G4zmq5nZiBuFepSouwXLjyg55qJzuxVdZC59vWpoxvI5rvhTa3JY5V5GRz6VOkWc5pUhLYHfGDVpI8bfQV1oykxiQ5461J5HtzViOLd0qwsAxzWiSsc0mZ5h4ppiOa0Hg25PamiDPbikoXdjHcorES1WIYGPQVdhs9xyQMVpwacXYHGK66eGb1sOKZRtbdlGO9atrAQRxWhbaSODitOLTsAcV1rBvc7Ipor2qEAVpxBtv+c06GzAAGKsJFg+orRQcDcbHydvr3p/k+px+FWooM/wCcVOLXnrtx3PUVaaWwmzPNuQPXHp0pghxzWkYSPYVXnUgf/Wq3X5EZMzJmxweM1j6g/BP5Vr3SnBrHuhwc14GLruotxKJgXcp5/wAiqBJ5/rWpdQcnAqm1vzz+FfNNtO5o0Qr19qnSPI44PrSLCR7jvxzV+1s9+M5z6V0wpyq6Ikrx27OcDpV6KxcdvyrTs9N74rWt7DpkV6VHLm17xNzAS1kUHH/16kUHPzAj2NdOmnqR+mMVHJpgIztrolgZw1hIRzbyFSDnH8xUYuMv3rWudM2c4z71my2ZRuOledUhVhuylYtQznbkE/hV+C6Ze+fWs215GDWhHH0NerS96CaIe5pQXmADurRgvSRg44rEjTJ6857dxWhbISVBPHpXfRnVvYLG7BdFh97AzVtLtj1Pr/8AWrOtYyoPJI96tKoAHtXuQjUte5qtiz9pbnnP8qX7UepfnPXvVcAYz+ZqKbIyRVznKnG7C5Zlux65yTVKVhLznPb3zVZ5TwM8nr70iynjBwSeK8pS9u7MlsZJFgjB6eoqPcVBqeRsjd2qlNKPX/Cs5UPZyuTcV3wxpBL3HHbNVJJh6/hURucdPwrshTuhc1jQEgdjzk8ZqyjhOh/OsuKfP8X51K1zjmvbw9PkjdkOaJ57nZ34qNL3qM1mXt1yeazWvSO5ODXDXl710QnqdXHdA96sJIDjnmuWtr5iACRk8/Ste3uwwHPP6V5/PFvU1izYibPXpRIMc9zzx6VWiul4OfbmpxcAgZbtjnnitZRpyjoVdiAjBPpSiTI6/jUMkpA9/YU2Ny5/xrzHBt2SLSLQcMc547fSrKkFeDzVVRnOfr04x6VbiXJGehPNenh8NbcB4XuOfwqeIog5OBzT412rg8dj61FMpBODgH9K92FHkWorWLaSrgY6eh6UBVbgHH1quj4H6n3qUDNbSh1RW45UKN1HWr0GcVViO081YSXb6EVpDYqOheBHfp6U5pAAeapNPzmoZbwr0bkHjPerc1E25y3LKvc1TmOQTVU6gVJ5796je8yAO2OTgZrF1omUncivJducH/Cuc1G9+U/NxWhqN0CpIOT7Vy+oTl2PvXzOPxl9EjNRuzPvbjcxOaxLqVtxrVNvJI2OcfTrQmkM2DgjNfITw1bESvbQ00RglWI9qZhh65rpP7HI525x2qGXSmA4BrOWV1LaBzGCJGHejz2XoxFX7nTyueorPlgZCcjmvHq0Z0naSHfsPW5bsceuKtJfOT98/wD1qoAEfWpUUnpWVxI2rC/IcAnntn1rqdNujMBknOK4aDO70NdHpN2UI5wRxmvcy3F+xnaT0Ikux2ES5UYxz1+tSqmf/wBVVrK5DqBnjH5VfABPXPHNfpVGpTqxTRCYIuKuwZQcE5/pUMSYHXtgn1qygwPavQhCO5pc17G5yMHv/KtRWBGa5qK42EAH8q07a83Ac10prY6qc7aM0fMxyaY8o2/ez9KrliR7VHI529a1saOZXvrgjODj3rGn1IquS3H9av3WXzx+HrWJexcnIyfT0rkqU5t6M45S1GvqHm5KsGz6GqFzesc5JHoeopkrGMnPGKo3Fyeai6gtTmkyC9uC3fmufuxmYnNaV1PknsD0FZch3SH614eLlzbIhXNnRvlwPT1rudLlwQPSuH0n+Ed666xYgDB9Oa9PBppalrR3OzsZcjFXwc1gWNzjGTj0rahlDqK9XzPUpSuiaikzS0jcKKKKACoZ7hYVyTg025uBCuc1zOr6vtUjcMdfesatRUo8zMKlVQRHrurj5gD0rl5L7zHPPas/V9XG/lsDNUYNQDjG4c9fWvhp4+NfEOLZ5UpOTuac04IIJxk5qtJPnjP51SlvBzg5x1I7VWa7Jbj9a58RX5dIohK5oA7nxnORmtC3AwKyLdixB9f1FbNqcqCeajCRcndhaxbtztPt6VtWc3QD+VY0URJGa1LSMqc9+K+gw7lGRaNdQWAGKXyhj/PFEHbJrRijWQH5uT0r6Km+ZanRGNzP8kngHr6d6DHjjGec1pmAAckfhVaeIIpxXSrR1CUbGDqIwnPQVxusvtJ7V1+qSeWD6g1xGsS7nIr5bM8VGF0cMlfY5u+fIP8AKsh1OTmta6X5+entVMx85PWvzyvU9pIjlZFbllOa0IpimP5VXjj6AfrUqoc59P0rCMnHYpJlxJiT1qZZSWxx9SapJkA/1qVWPXPNdcMVJaGijoXEmyDzTjKSODwKrxAseK0rSxL4J617GHq1Krsh2Ksdu8zDA4JrVstHyB1we3atOzs1TBC4+laVvbjzCADj6V9PhsIl70hWZTtdIRSDW/a2ACjI6DHSnW8G7bwMe3cVoxRFRjHIr6GjTS2RpGBVaEADgY6cComgDGtBo/So/LxjcDWkoLsa8pniAhsjnJ6VdgQ7akWI55+vSrEMOT698CuH2ajK6LUQij5HbuKtr8n+PrRHHwDnI+lK6hfoa6ouyNUrEE5HB6A+1RBxkY/PsaWdjjJPTiqnmEYz6muapW5XYlmxBL71djbI61jWspzWrbNlV7V2U5cyN4MtCg0g6UoNaHSIBjvS0UUALSHilpjHFAEcxwp5/OsC+7+3rWvczYGKwtQmA3DOe1YVpKMdTjqu7KIGWPNXrZcbfXvVFH3sec1oQcc148F1M4ouxjjrwKlVcjJxUSP0Ofy/Sp0OB/k13Rs0dER6D5uPSrkZ+UfSq0fWrCngdq6YqxoiYN+NIaaD6H9KCeOta3uiiOV8cd6qyy5706d8H/PNZ81xjvj2riq1EjKTHzSADg1ReUdzimTXHQVD52T1ryZ1k3YwbLaHnrzU4GaorIcgg1cgfJXkc8DNOnNNiRPGnP41ehGBVeFehqygwgHX8K9OC6m0USZoz70n8qXnNbmgVDMvUdxU7AiopFyP1qJq6Az5DtNV5W6dKuzJ+HriqMpI715NSBjJ2Kcsm0HtVOaY4ODmrFycCsu5mI6HA9K8etFrYycwe59+fekS5w455H6VmT3Hzc9M4wehpq3Oehrih3E5nUWdxuxzXTaeSUB/GuH0ucvIB2ru9L5iHv3r67Lp86HSd5Ggv3RS0UV7Z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ZtvGahklx3olfjINUJpio64BzXO6tjlk7E0s+3PI4qpJc7epqrcXmQcHrzxWfPe4U89eSK554uMTjlMuTXncnnuO9Zs971y3qPw7VUub73zWRd321jg/jXHUx8Utzlk7mrLe++aha7yKxPt56Z460hvCehzXlVc0stGaQhc2Tc7up5qCRy3vxVKO4Ld/xxV2H9504PUV83iMZKs7JnfCFhqxlsdxVmOHA5HFTRJ26D+tTpHkVzwSkbECx1KE6HNWFQAA56c0Mm0Gu2NNrchsqyJkDPGPas26iwPqK1Jj8p/9B7EVm3LA9DXjYypCDJOd1FThu9ctqHU112pDKkgZ4z9a5PUwQW/Iehrxab5ncwmjj9Y5z9a59l+bn1rodTQkHiscwEHnrXTexz9QhTHOOlatmDwPaqUERJ6c1tWNuOM1nKLkdEVc1bCE7R2zzXQ2SBR269ax7VdoFakD4I/nUezsdkImrGBjAqQwbu1VY5c96vwvkAelXGBtYozWeQcD/wDVWZdWe0V05QMtU7uEYIruhhubUlo4u6iKk1mSOUzXTajCMn9a5u9jIBrrp4flZyy0ZSnm3H3qnLK2OpPt2qSTOTz9M1WlbAI+ldapIyciFpDyc9PWpVbr3GeKhz61LGc9wPrWiiloS59izCOfar0KDtVGDO4d607dcAY5FaJXI5myxDGS3Pb+VWVi6YFJbpuxV1IulZvRE3uhiRnceOverCIcU9U79hU8aYNUnYxkiHys845qWG03cADHr2qykJYjj8607S0yRx09e9dlGPMyVB3ILbTx1A/CtOCxwQfSr1raZ7fhWpHZADHQ4r3qUbHRGBStrX5a0IbUcAd6twWuOfwxV2O0+YZ7V3KF0dCVjOWz3dualSzxn09q1Utu3UdelP8As+O2fr/SsZ0U0VYyjbY9vUU1l2gVqSQcZHTpVZoCT7149alKOwWKLuccnOOOagdgec/j3q88PFVmiINePNS6jsjJuI85JH5Vl3NsZPwrpJbfdnIyf1qpLa+vevPrJ20EkcvJZ8Ekd6rvp249K6OS1HpUkNkO4/EV5caU5yHJHOQ6ZgjjitK308RnPSthLIDPGanS14zivqMNGEI+ZztXKlvARjjitCKHnJqSO228dex9DV+G0ycdutdkZtvQaRWSDPTj2I5qT7PkVfWAbVIz0pWj4roY+Uxri2BzWXdWak/dAzXRzRkkdves6ePJPSvMrJXsQ0c1LB5D5HSpYpM47noKu3cIZcHoMnNZaAxPjriuSk/YTt0M2bFsM9K1baDPPtwax7GQE81vWpB7kivrcLGnPUEy5CnHPIxT2Xg9vQU6Mggc/wD1qlcKRkEcjp3z3r13FJaGi2IC2DzUMsw5zj6U6fn8+celZsxYNn+VebWcm7WKQsvOSDniqonw/XFBnIPHOPSqNxPtfIPvXOqLptNGcmaBmJQ/0qhdTEE1CuoL03YwetU7+8UgkMMHmvVqUoShc53Kwj3ODjNN8/J61h3GpiNzlh61EdYGevesKXLTWrMZTsdRHP8AKMHGDTJrvaPvYFYUetK3V+/ao59VU5wwxWksVCUbRZKd9TQnvOeo+hquXyevGaz47vzGPzZA7ipvP5yTXHvqap3Lyy7eh/LpVmK8YEYJ+lZaSjPB/OrMfOOfoa4akeZ3OlI6G1uCyqS2K04Js8E8Y4+tc7aylQBmtBLsoc10U0oxuyzZTnvUix45/OqFpeCQA5rSRwwHTgdu9dlKEJRuO4K5HFXY225PT+dUeA2M8Z9KtwvyMfrXbSjqPoXlfPfmnfe61ErZ4H6VKG//AF16STsMbjHHY+tWYxUGRwf8irCPhQM9sfhTSVgHE/571H5m3nOaHPzYH6VXaRskE5qGrBcmebI5OKpzS5IG7FOkcEelZ9xKQOtcGIlyIdxJJyG+9iozcEjG7rVOWYk4z/hToQzuvr3968aNWc3oaW0JpsyoQO45qi2mbj83H9a3rK0LKuQc45yKu/YeOB1FdbwXtNZIg5ePSAD0q0NNXPPHb8a6BLLGcDA9af8AZDjGOK64YSMVawrXOeOnKSOOO5IqCbTVx0BNdKbMZpj2g9Oa0eGTWxLRxlzpAYdKwb/Svb8a9Hnshjnj2xWNf6eGRsc/hXg4/Lo1YPTUV2jzVrVo25/lxUqQcYwR9K6C/wBOwzMMZA6Y61US1Axn14r8yq4edOo4M1TvqUkgIPArSs4ynPpUiW3HH61bigJ6A10UaLTuBfsLhkAGeK2ba4JArGgTFadspGO9fYYOco2TIdjZgc44PrmpC/GOarW5wB6/yNWkzJkH06ivrKM21uNDS5LfXnFWbOZkOCaYIe9SINuDXrQjpdhfU14ZQVpzkN/9aqEEuOvapxJuI55rZSN1K6I5I8nnpWdeQ7lPFa7DcuPxqvLFuBGOorR6oynE4nUlKtj8Kx7iUKCfQZ4rrdXsc54rjNUVot35cV49Z8j1OVbmZeXAxnPTjA61n/aTv4NMvJzlh6Vn+fhuteHUq3kaRWh1el3Yz14HWuv065BGeD0/yK870256ZNdVpt70yeQO9evhqhLO8tZRgYNattdYIyea5OwvuF56e/Nakd4FGc9eMV7CasaQnynUJOCOvNP80cc1gQ3/APtdKsC+46/41djsVZWNfzQP5YqOW4EYJzk+lZjaiACc9azr7VgqfeAH86yk1BXZMq6S0JtU1IKDzXE67quFIDcVJq2s4B5rhNb1ksWG7mvj81x6UXCJ57k5u7Kmr6kXkIDZ5pum3pYkFsA+lYc85lckmpbWYxsDmvgKbdOp7R7g32Oqdy3Q8ilXOcdzVOC885QSecVbSQV9XGdKvFS6kpl62OSPrXRWAyo5wfWucs2G4V0diw+U9Af1966sPGMXoBs28XAq7Gm3FV7XleuOK0lQEDHr+VfTU4KSNEMRip5OM1Ol0VHJ/GlSHPXnHtU32TcTjpXVGlJdTZX6D49QI47dBmop7vcD3pXtSoyT+Haq08eVP8qqo2og29jD1ObOc85/yK43VF3E4/Suy1C3JyATx/Oubv7Vhk18PmNCdVtnOclODuqELitK6g2np69KqbSDk18TKLhKzNOW+o1V5+tO2U9ADz71LjjHarRPKQYA57VKi5wKCMHrn6VNbR7mANVCDcrILF2ztt2DjpXQ2FkWCjGB34qtptqTt4+tdTptlnAr7zLsLomStWMt9P3AVpRadzx0q/bW4+XJwKvxRKvX8RX19Okoo6IU+Yz4rIqPf1FXktuM4xVkJ8uPSpUAAFdNrHVGmkVDbcEY/wDr1E9ng5rTAOP6UjR5/Kpepo6aMf7OQxHFWY48DJq00HoKiMZyBisOSzIULChc85I+gpJE9Tn3qRY27n9Ke0eR+FaWLtoZNzHjIrPdMN6nPSti5iJyOlU5LUgnnp3ryq1NtmLiNgI7Vq2z5APt61jgMh4JA9Ku28+DjvXTh520YRdmaymlzUAnGMn8M0pnA716B08yJs5pMnNVmugO4+lN+2gr96kLnRbJ4qCacAdcVVkvuDg8dPpWdc6hjPPX2qJTjFXZnKp2J7yfqe1YF3NuOM5FWJ70nOD0qgzbm6//AKq8TEVXUlZbHK9dSe24+h4zWpEd3U9azoO3c/yq/E/Ga0gtBxZYVyMe1WI5MH8OapA/nUscmCMEZ+laRvFm6ZoRt71OG56+nFZ6S5z2qXzBzg49/eutS0LuW/Nz3przDb1qm04BBzxVS5vdq53fj71jOuoK4cxNd3XOSQfasi4u8k81HcXu4EA8dz7Vny3W48HmvAq4nnejMZMstcFj1xTlYnvVRG3Ec1bjBx17flWKdzK5ZjGcGr9upUdelUoGIAz29K0ISeB6d67qEVuUjRiXIqwBxVeFs496tIcjrzXuU1odK2G9D9aeBinhcUpHFaqJdiJhkUxulPJ7ZqJ2xn1rOQitOevYGs64JPvV+dsqPSsu4cL3yf615VdpHPMz7t85zWLeSlMgHmtS5k+9WHfHqR0/nXhVW+hyyM25uDkHuefpTLeVmYAncarXBOcA5FWtNty7ivPjecuVGDkdHo0RLhiRzj6V6BpY/cg1ymi2hBXjHtXZWcflxKPavuMBQ9lC7O3Dq7uWaKKK9U9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5myOtZlw2O//wCurUkpwfSqFzLnNeLUqqxwTZl3rYyM8Csi6lOOv15rQvJQSTnNY9zMRuG7J6fWvBr1Y9ziZRuro881jXd2QTzV67k6kHvWNcNjNfKYzFcq0ZcY3F+29t2Knjm3YwQayGb5v61atZCOp4FeLTxEpaM7FGxtW83I55rXtpQvpjpnHasK3ORWhbSFcD+VX7WRqjeibcRj6VaU4FZtvLx16H+dWxLxXr4eorCbLQcY9v5ikllyCSxz1qq0+FxmopLjGRn610VcTaNkZ2EuZznr09ulZtxL94Z5BqWaYsxP51UkJJr5aopVZ6mlrIqXRLr1/wDrVzmp2u4nt/OuokiyOlZ9xAGGDyRXpUMM0rsxkrnA32mlm4HNUP7NI6iu0ns8lsVWSzWRsYxVzw/M9BKmc3BpY6jir8NqYx0rcXTwgPFD2fotY8konTGnYzowQfUCr0GT0zTBb7T6Vbt4+nFdEKd2bpWLduhxk/nV+E7B/KoIlxVhBxnv6V3QopFNkpkwvPX9KqzyZHJ+hqxj5ahnHHH5eld0IIxbMS/UMWIzg1zt9HjI/nXS3i9RXP3y4ya2aS2OObMSeP1rMmBB9jWvcZZazpE+bqKxZzNlPFPjOCacUOeBzmlRcn0rK9mIs2n3ueK1bclceh9qy4Tg9Tj361fil2j0quayGjVt2wBV6I5HXH+NZEEpNXYp+n86wcxmnF1xnt0qzGN2PY5xVFJsgVetPmYc1cZKTsTY0baHdituzt8hSOcd6pWUQYD863baPHXr6V7mGibRiWbSDbt4z7VpQQAYqC2HStCNcCvcprQ2USSOEH8/Tr71bjT179ajjUgVMhrriXYmRMjJ54/KpPKBzgYxTY84z61OCMY71dhpFZoe59c5qB4Oev8A+qtE/oajkUAHPQVyVKSaCxkSxZ+tV3iArWmQY69BkY7VQnXHPb0rwcVRshFBo+vb8aryJkc/oKtyH659fSoH9+9eFPYaRVFtuY+5qylsF4wOmcURH5qvIuRxWlGmnsNlVbXHT9KmitDnFXYIs5zVjydo45B7V2woNO5HKVEtBnjHXvVhIcCpAScD8qmRcivRhTXQFFIrlSB34qMqMYzVxkx/hUDrx/niqlFg0UZk/Ss2dME4OfrWtMuB1/8ArGs24J7HkDBPvXm1abcjFmXdKNp9R2rPaIO2B1rUnXcOvHaqwi+b2ohRu1c527EUMZTHf3rTtZto5YVTk+QZ56VElyVbn9K9dJU7WBI6JLjCjBzineeSACenrWbbXOQOep6VaLbhnIz6V6UJc8bpmlyyZN3fPH51FMoO4Dn3qMSbc4/+vSefgkev4mumMebRolspXMQUjFZF4cg8/lW1dSqRwc5GeK53UbkRqeccY4rR09NTnlIxrq7MROG6ce2a57VfETWwYBj71PrOoeXnBrgdc1Ms5G76ZHavIx1VW5UYNpu5cu/FuXIwSPXtVQ+Kc8ZYEe1ctJKWkwD+FCMRjJ/OvE5JNaszbTOsj8TEEfOQDWnbau05HzVwwJHIJH1FaunXLRsueRn1qqcXSdzRK539lMW71fQ5xzWBpdwWIOea34gRjj8q92nyzhoaR3LaMVIPcVahOP6VRBIAq1ESQOTXPOKizpRq27/LjPNSSzMvOSD1FVIGOOnWpnVnHfiovze6ii9Y3ByAD9K3rZ9y9c1ykBMZBzzW5ZXPy8mvQwy5FqKTNUtnjpVqE5GP84qnE+9s9CP1q/D8vGfxr1aMU9UTcuxDK1MQSOfwzUUTjaB+XvVjII6//Wr0IpJFXIGJH/16ekg6Z/CkkB9vT3pnRTyOBxU8vULj3c4znpgioXIGRnvxj0pWYeuSDj8aiLdcHtRyrcLjJZMKOenFZlzJk8fpVuZ8g84/lUCQGQjjP0r53Fy9pLkiaQ3KiQNI3Gfriteysvm4BP17Cp7Sw/GtuzsOVOK2wuE5bNmustENsbPIFaS2Y2+9TwwBAO1TV7Gh0wppLUp/Y196PsS4q7RSNORFH7GtQS2IHoK1aaygjpQS6aZgT2fFZl1ZYzXXPEG7VSnssg8VlOmpI5p0uxwGoaePmGMVj/2eVY4AB+ld9f2WVP8AnisSWy2yYx/jXweYYH99zWMErGJHY1aiszxjqPatSKzLdv61cjtBtHBPNKjg0+gWMhLTAAx+nWrdvbnPt+tai2PtUqWW3OPyxXqU8G46oOW5TEWAOwqWE8jPXrirwtyF6ZFQG38tvbrXfGLhbQdmiRTlR7UmOachz35qVVzivUpSGRKCKsRDJ9KVIKsRw5P1NdSRcYsFB/8ArU8pxjoKnSLv2PNPEeO1aHQomHqFtvU+tcbrmmbgxxznoK9Gng3ZHb+dYmp2HmIQR+lYVqSqxscVWDWp4jq1s8MrZHHtWO5K5J/SvS/EGi7gxxmvP9SsmtnKkd6+Tr0JUZakJ6DbOfYc5OM9K6Cxv/Q1yqyFOCelWIbplYc/jSp1XDYGj0G01LaRzkVqJqisgG/3561wFrqOV5fBHb1q8usbF+9+Fer9b5YXZlLQ7iLV9hPzkD1qwNYBP3gO/WvOX1/Z/H+VNPiQ9N3HpXE845dEFmegXGtgJ97p0FYOpeIAQcPxXJz687Dqf6GsyfUZJB9415GIzOpV2Hy92aup62XB+fPOcDpmubuLppH65pZmZ6qlSGrxJ3nqxSdthOvU/jUqnbg1Hg9qeFPArz5aMi5ct7hkYc5FaUN22R83B6464rGTjFWopcEZNYe3dPZhudPY3Afofeul0+bI/DH4VxmnSdOfaup058KBmvpcvqOdm2Js6q1n2jr7H6VpwSbsYOa521kwo5z71s2L+pr7GhU0saxfQ27cbselaMWFwSffisuGY8HPNWUlYjqT25r1Yz0OyDSLsiqykd/as+5h54Hap0kNPfDg8/jVu0kaP3jn7qEOSKx72yBJ44/rXT3cZxxgcce9Z00GQTXnVaSlozllE4PVNN6kCufmhaN8GvQ7+1yCDj8q5XVbIgnHr1718NmOBUW5xFHQwkJ3daeGxQUKGkwQB6da+dcbG3Lcdmr2mwl3z1IrOyQRW5o8RMoI5wcg9jXThYOVVKxnKNjqdMgAAwRjiuks49qjt2rM0q1OBXUWNoABkf8A1q/VMFT5YJhThdiwxMQO3pVtYiMZOD2x1qZI9gxT8Yr1D0IwsMEdOC4p1FI1CiiigApMClooAQUtFFADHj3VC1v8tWaKTVxNJmbNaZJ4qi8bRHO7NbrrkVm3nygnvWUopanPONtjPN+Y85OPwqtPq565qtfsQDgn0561zl9cyKSA2M14OKxdSlpExV3odA2s5PDcd6cNWB/irjDfNk5bPrQNRYNndXnQzGo9y+Q7F9TD9W/Oqsl5uOCa55NROOW6mp1vNxAJzjir+tTnuS42NTzS2T1FLvORyMf0qh9pIxz7dKkSYtkdR0571rGsr2MzQjuNvc4q/Dc55LZ57eprFUsenT1q3bhsDJrWNSSehBspJnv7U7dkdfxqnEr47Z6VMiueCT9cV3qTaNou5MJdp/wpWuwQOfmqAjjk4xUEr4U8n1+gqJTsty7k0t2O5xWXdXZY/e5NR3EzhhyQenNZ81x1JOe1ePWm5AOlumyRn8faollZmHzce9VJLjtk/jT7djIRzxXLFIxk7Gtanf8Az5rRiU7QBVOyj9s1pohGK9GnT0uSnckiX5uOPrV6H7tU1+XGauQPkemPSuqDUXY1iXYzn6VajbAqnG1TxvgivQpzN0Xl5FDnrTI2yAKHPFd/Noa9CF5OpzxVWWXr706d8Zqm8hAzn8q86pUMpSCWQAHPTrzWXeSc9eRVmaTjrnjoazp3yCO9eRXqXOeTM65c1nXS70OavSn5uvtzVWcYB47Vx8ul2cs2YckeXA963NGs84OP/r1mBfMmwCcg+vaus0W3BCg/nW2Bw6lPmZgldnRaRbbcDpjr9a3gMCqlhHsjFXK+xSsrHt0o8sQooop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MlzgdSSOn0qhcT5BqF7rdzn86qTXOQxzX5hUzOMluedIhvZ+pzznpWJdXGOc1Zv7jAODn2NYk85bIzxXzeKzG2zMFG4y7uM55rOmfPuAenY1LNJjOTmqjn0NfOfWnWlqbwjYasZYE5pwUpz2+lPhx0/Sp/L/KuyNraGw+3n2kZ4rUt5dx68VlGPFTwOU71LlJFG/DcYAyeKsi6x3rC+0EDJPShb3DHn6V2Uqs4shs3HuM1E0p5GevbPBrPW8z/ABVIsu7jNevGSnHVBcmY7vr64oVPWmq479fXtT/NAH1q4wgnctClPy96pXCAg+vrVqWbjGapTykAnNdis9EWo6mNcgoxNQpyfer0uG6kcnmqkg8s5/yKp0+Q0SsSpyB61J5fAHpVZJcHjtVyNiRn04Nc7SkURPbZyx6+lMiiC8dKtE/L+P6U0KCc9eelaU6d3oJsfEGFWFUj3qBeO/0qdWK+/wDKu6FNslyQ8nB56VBMeDUjHnNVriUIOT/9etn7qMHK5mXw5P8ASuevXySB2rXv7g7jzxWJcMW78VmtTkqSM+YYBH5EVSmTPp9KvSnJB68VWkGKxlJI5lLUq+XzwenORSGPGePrU6/yqUIGH0rllPQ0WpWj681OOe9L5Py49etJyv09qycrj6FqKTAHNWYpD16VSRuKnD8D654rnnOyGacMmTnPWtnTz0xwB61zkM49fwrc06YMo57dRRhanNOxpFHW2GNvJx+FblsTjn8a5yymBUc8Y5963LWfOB9K+ww/Q2SNu25T+VaUPp19qyLSbJX065rVhkHqTX0FGOhaLY5HX1qRG4Hrx07VGhypOen5UudpPP5V2KnfVA2W0O5c96kJIOPSqscoGcninLMB1P61UtEK5b3YHof0/CmSselMFwCCN3X8s1C0wJ5OKxlawcwSPu68HvVO5Bx9elSNNtPUVDLN3zwAa8fEcrRN7lZwT3OKrSLyxB561YeQDHPTvVVpOTzx7183NRbNooSJSHOTxmtKDLJ+uP6VQhk5x174q/BjHqK1w8OUplyLoBVpBkDPIzVSE4IIPP8AKrkRzXrU43YrieVkcVIsZAx19qnRB3qVEBNejDDhYqbDmo3T8609gPHeq88BA+XI54reWGtqQ0ZE6e9ZlxHnvxWtcRFc+n86zpxgHnGDXG8PdnLJmTKuOfbP4VSkbbznitC5OSQvJ6/gKy52JFc7o8rsjC+o2SUMpGc4qo5PB5+tIJCCAx6f5zUqReYBjnNaRS2ZYsNyUwecVqQ3h29eelUUtD9O2KkSFk4yfoawlN0nox2uaHmcfj17cVG+cZ3Z9OagTcpGcjPenkMT6dq6aWOlHczcSvdy7U65rkNd1AQIfmIx2rrb1CVyOvpXBeJ7KSaNwvBrLGZnJxtE55QbZw2tazwQWzXHX16ZmJJNaWtWc0ErblIH0rBcHcQRzXl026vvSZhJJCZ3ZOfy61cgQsRnpVaKDkYNadtAzHbt712qDsRHVjljwPSrcakDNKto6/wmp44GxyOaykdUbGppMzK69a7LT384DPpXG6fAwcYz613eh2pYDP8A+qunDNuVi9i1HZO5HFaVrppKitiwsAyjjrWzb6VgjAHPavdjhFLU0TMS30rpxxWlFow25x26Vv2+mjA4q/FYYxx+NdkcJBFJNnKnQs8gcY9KUaX5OeBx29RXZpYZ5bv3ps+m7gcADj0qp0YtWSG6cjjfLaMeuO5qWK7KEA5APHtWzc6afQgD0rPn08rnjr+Vc6UqWxjZokjuwRUwvOMZxisd45Lc55Ipi6gvALgdjmtPriW6C7N5bkUj3C9mH1rDa6J6E/nUL3jqOev86UsZzKyQtTakuwjHnb0GfemfaA3AIJPNYDXbN6g+/etCwJfGefWvLjjKtWTpotGjHCZGzk49q1bOxz9DjkelR2UYOM1v2MIwp79fxr1KNGKV3udNNczsFtY46960EjCjFOUAAU6us9GMVEKKKKRYUUUUAFFFFABTWUMKdRQBnXkG4HjpWNNaZf6nrXSyrkVQlg3H+lediaKnqc04amXFbdsYq7Da4H61Zig/KrSRVNGgkKMCqltj3qVbfHI4q0E/CnYFd6gkbKCKht+Oe351DJabgfp61pU0qDih04sHBMxGtGjPfBqZIifpWm0QameRjHpSjBRM/Z2ZDHDnrVlUxSquKfWxqopCbRSbadRSLI2TI5qpeW4dc9c1fpjruFUmRKKkji9Vstyt29PevPfEek5DMBg165qVvxmuK1yzyrVx4ugqkL2PImuRnj8sRjfBoX+vFa+uWflTEjrnnjHHaspVwea+ZUOUFKxKHIPrSyTGoySB1qNm49a58TPljYi92R+Yzv1pyZIz2NCJ3qdE7D/CvD2NCLBNJs//AF1bMJyKUxY4549KylJIllDyyOlI0WKumE84/GkER9K5ZVOxkyiYSTntSbavMmU/lULQ5Of1ry69ToQyHbxT0PSnsvrSAZP9a8eVTuBpaaxV1Ga6zT3+UHPNcdZybHFdTYTjauCD2/CvqcnxUb8rYvM6G1Y+Z15HFb1ocD68Vz1k44rfsjkcV+g4Z3NYvU2I2wSvccVOHJJAOD+lVI+3pUyivXVzsRbjbcAfWplbOeagi6HH6elS9K2izVMjugCp7e1Zshxn8q0Z24ODk1nyLyTz+NZVGrkyM64wASOD69xXPapCDnFdNMuFOKxNQXI44r5/HRXK7mdjir2Eqx7VUIII7ZPX0rcvYhk1mPBufH86+CnpJo64rQhtYTJIP1rr9EtAgU9x3rFsLQ7x7+tdhpcG0KOf8a+ky2lFNNmE9TotMhxtFdHAu1en51j6cmB3/D0rbjGFxX6BS+E3oxsPooorY6QooooAKKKKACiiigAooooAKKKKAEIyKzr+IlT/ACrSqOaMSLUyXMrEyV0cdeo3f16VzmpxcE9q7nUbPIJrkdSj2lh/nNfMZhGNNanHrF2OYcdc+nNQlc1cmT5mHv1qAREtjr2rwKDUnoaNjUU9jnmrsCPn0xS21mTg4rUgtiB0wa9iFBy6GTZXggZsda0ra0PA6+9TW9tj2rRgg5FelSwa3ZkFvYbhzgfzq6mnZAKjGeRVi2h245rThBCgV6kKEUtjWELmYtmRknHJ7U42Z9K1fLzTGi544q/ZpG3s7GJNCRk4xWZcIQD1x/OumlgDKeuaz7rTwckE465rz62Gb1RDVjmrhCy8Ec1kXUTAknj0xXT3FoVJOBk1m3drlePTPpXkVKViGcywPbn+VW7M5bmluYCrH659qS3Ox8/n2rhk7MzaudJZkn5uO3StBOx6cVj2E3QZx3/GtJJsqPp0rtp1VyiiiyxwP85p8UhU81XWX37U4v6GolU6my0L6SZGe9Wo5d5HvWbAxJGT/wDXq/bqSRXVRqOTRtEvRt70ryceppqAgUyQfL717HM1Espzy5Y81TdqtNCxb6UxrYjPUGvJlzzZi9TPmJ9ce9UZRz7deK2JLY9Dz3qlcWxGSeMGsHSkznloZEqbX/DNUro4Qn8K1LmEjjsKy7ocgd8frWMov4Tle5Tsoi8/rXa6NFgDP5Vy9hDiUN6jFdnpahAv0+te3gYco6a946GEYQfSpKihIIHrUtewe2t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tcDHWq0tzx1Hpmqst2cZzmqM95nPPPXFfzCqtWSOFhe3RGRn681kSz8/e4pt9dHPWs17nd1PWo9nOWsmQrFmSUEZDVF5mT19qryP3zn+lKj7vWpUOR3Ra1ZeiPIIq5GdxrPhOPXircbeldMatma2LGM/WmDg9elBl49aY7jqOcV6UXGVtSXoWPM3A88mqk0m05z3zjNRm59TUUlxvPOK9nDwhfUxm9dCaK5ZTjOavRXJ/vVkK4GMn261YilwOua9z2MHHRDimzbiuC3epfOyfqazbdsj2x1q0snbOKxVJJnXFWJ/M/wAmq8rbs88GnM/5frUbc9/wreMLM1RAV79qqT52n3q/jjqailjGCTj8a6pQvGw20YzzeW3PWp47wAAZpt3CCTjp2qjJGyHivLdCa1Ri3Y2Uugw5NTpIDg5HXBFc21y8WMZx1py6wc8kgnmtqXMuhi5W3OqTBHWpOF/+vXORa2COv1FSHVWYdfxrujNvoZ86NuS4RRwfzNZd5cbjwfyqjJdM5GD+NNViw5NaKnzaswlU7ENySSfSs2YEDpitmRQwz178Vk3YwT6VzVpqCsjmk2zPlwBjPHeqbtk9cfWppn5YepzVYnnIrxp1bsFEB1qeMjaeeSMH6VXJ75qRZNtSp3N0icYyOaQioxNgdc96DITx6f1qXOw7MDwfeniTOO/eo8k4J/OjpXHVnoXEsI3IH9a1tPuCDtNZETZwKv2xKsvPtWFKryTuUdXY3m3HP1ratLv5gd1cnbvjvWhb3BjOQfxr6/CYpNIu52tte5Oe1atveZAya4a21EgDnvmtW11PgZavqKNYXMdrFdgDrU32sPk7wfauWh1LIHzfhVldQ4xn/CvTVbQVzf8AtWOh/wDrVG90FPXvWOdQwPvVXkv/AH6VlUroZ0C3xIxuyvXFI12cZyOeK5+HUcH71WRdhh1xisFVU1ZmbLj3ZQfeNRnUCeCeBzjPeqFzPkY3AcE81ntclW69K82vFvRDUrM3DdK2OQfamlwSMHOKyo7syHJPXtUv2g+uDXlui1qdUWasTYPv0q/FLgVgQ3eG+9WhFdDOAcj3ogmtCmzXSbac5HWrkNyPXP49Kw1uDxyMVYiufmGDxXoUW1uZtnRRSZXrmrCMc1j21x6HNaMU4K4BwK+iotSWoKReRxjr+VNeUA43Yqq03HWqctyTnnHHpXYuwnOwt7jnB4zWJdOQACfrWq7mWM4yT16dqoTWjNmplC60OOTbMG5fk5/OohAZv/r1t/2aM5xz1p6WoQ+/SuT2HK+ZkWbMFtH2DlOntUkduIjt/Xua6BbXcMYIpj2Jbgce+K87ERvrEuKMpYufU+tSLBn2rQWyIZasrZN3H614slUk7WNVFsyBaknp/wDXpwtcLzW2tjkc0j2eByeKPZz3K9mznp7UkEdq5zVtODbuM+tdvNb85P1rMurHfnj8favLq80pkOFkeRa74aWfcAmc+1cHe+EJI5jtU9a+im0EPkt+PHWqs3hRJCcoPyr3sFhHJps4pwPCtP8ABzkcqT+FbNt4PMbDCfhivWofCwX+HHtjpV6Pw4oGNuSPavrY4KPKYRhY8nh8O8gMKnfwnuHAwfpXqbeG1I+4PyqMaE8DZALAdgORXLUwEJaM2Ssea2nhiaGQHaWHqK6rS9P24BHI7eldpa6MkwAK4PfNXYvDgBBUbT9MmlTwXs2aRTZm6da424GPwrorW14B7DinWuktFjite3s9vXivTjHlR0wpNsigs8dun6VdS2Ck9qnSPaKeOKq53xppDFiCihoVYHPIqSilc1siq9krdABVSfSgwPFatFFzN04s5q40Yc4zx0rAv9CHzEAKevTjmvQmQNiqdzYLIhGPwrOVOMuhzTw+nunmT6Y0TcHBHYdKclruOGwSe4rsrrSASSQPXFUv7O2Dp3rP2KXQ43BrRnPrpoIyuDxnk1Zs7doyOOT1FaRtNjDHI9alhgBbntXGqKVS6CKJ7JCu31/lXQWX3KyreLB+lbVuuE78V6UVZHdRjYsUUUUzsCiiigAooooAKKKKACiiigBCMiq7phuas0xlzSauS1caiYqTGKAMUtCVhpWCiiimMKKKKACiiigAooooAKKKKACkxmlooAo38YKH6VyOsw8H2Fdrcj5DXK6zH147USfus87ErqeV+JIB8xHXPpXKO2Cfau48QQk7ga4ya2bcSOuc/Svi8RWcZNRR56uyuW3DrikALkfpU0enyS9AQPcVoW2lN0P4+1eXJVKru0axKMcWDxzVhI+elXhp+1R3PsKd5GPpXDVjKO47kHlkjGenr2NHk59/wqz5eMc0uwj2715dSrZjepU8o/hTGi4P8j61e8v5ePrUbJgj271xyqENFExkVG0fGea0NmaYY/8AJrzq1TmRHKZjoVpm01dkiwfpURjx7V48pamTTEiBHftWvp1yUYc1ljK8VZt22EdgO1bYfE+wmmhWOwsbsZHOR3FdLYT9Dn8a4OzmwVIaumsLlgF56jvX6fluP5ktSo3uddFKGHuBVmMkYrGtLjIUZ4rRSQkcGvs6db2kdDsiy+smDgkiniXHfrVGMsCBntxj1qVeoOa252bpkjvu71A4z1x9DUuOP84oI2jI/lUt6XY2Z9yMLWHe8A1tXZ+bGe+M+1Yl1hvr718ZmuMUNLgldmHdRbiarR2e589vStZ4tx65zzU9vaAnpXxEa/tJ6GzWgafYg44wexro9PsycY4FRWFn8wwOeOldJY2gUD+VfomW0JTSZCXMyaytyqg1oDikRdop1fbQjyxsdcVZBRRRVlBRRRQAUUUUAFFFFABRRRQAUUUUAFFFFAFa7h8xDXFa7bFGfHpwK71hkYrl9etdxOOvSvnc7pOeGbW5hUj1Rwk6KuN5xnjHfNa2leFbzVFDxA20Z/5aSDn8K3fDvhpZ5Re3IDAH92h6Y9TXYY2jiufJsv8AZ0VUq7s0jBLc5O28Bxxqvm3s7HHIViBVlvCHlg+Tdvn0kGRXSUV9SkkNpPc5JtOltCEnUDnh1HymrUMBB610LoJEKsMqRg1SW0KSFc5x0PqKlx6mEqSTuhsCYq2ifnSRxbQKmHFUjWMbIQLigpmnUUzQgdDUEkeM4q6eajkTNJq5DRi3duDWNPDjIJ5PauluY85rGvVw2fU54rycRBbnLJHM38HUgf4ZrM6P3robqIscdKzWsTu4r5ytBt6GdxbWQrgdK045fXn/ABqpb2WMd/51pw2Y9TjGPrUwpVCRI2461PGCxBA+lWI7MEDvxV23sx6V1Rw85M1iiK1iJZTWnDFt+tOjgC4+uasrHjH8q9vD4f2Z0JCBOKQpntU2DRtr0eU0sQC3FBth2qxjFLVeziHKik9qOuKpXFnnPHGa2cZpjx7vxqXTTM5U7nK3VmRWPc2BLZxz9K7a5sw/bqapnTA2T+PFccsKm7nDOi7nK2toVfPPFdDZnGPXrTpNO2npTkiKMM8c5rohT5HciMXFmtbv8oGeat1n2xKqB+tXkOVFdN7npwd0Oooopm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8y3hI68/yqpJcf7VUGu8qeeahe6Pr2r+fYYVRPOuLezH61TD56n9aS4mBOevtUUbZ75rFwtcSLPJxzUiZ6c8/lRCu4VYWI968ypozaKHwnjirKtx1+v/AOqokToKkC5HpXNZs2AyH161XknyO/vU7rx0+tVpY+Opz6etbQi90BSublkHWqq3xDHngnOKmu04NZcrFf8APSvWwtSaauYNXZsR3gYDmrMcwYdRiufWc4HOPp2qzFclT1yK+5w93EuKudLbz46nP41filDA84rmY7g56/lWrZTk4yTxW0qTepujX5bp+dP8vd+fWltcOv4davpblhx3renT7lXKBi7moZuB7fStR4DzgVQuEweenpWlS0YiMi4A3dfaqxUYx9atzjacmqjEf5FckJKTsTJXKlxbBl4/P0rJukKN9PyroCcr+FZN7FwxI5racFHVHJOOhnpLg5FWorggjJqltIPHWpYW4659MVHMjlauaazA4p/mgdx/hWd5pwTmhpSc88Vg6snoieVs0WuVAxn8ao3bkqcCmK+e+akKGRcc1w1ouS1NVAxpwQ1V2Gc+prXksS/Sj+yyQK81Upt6IpQZisCD/jTSTx61uHSTjgVBJphXPHPsKbpTirl8rRmgnipkGc1I9k0Z6cUixlfeuOdRx0Gl0ECH6U5Yycg1MiZA7Gp0g6HHHSuZ1FJalRRBDFzkHmr0I+akWA//AFqsJGRiuWcrPQfLZllH4681Mt0UxzVcKQPSkZC2cA/hW9DFSpbEtF+O8HrirMV//tVz0rMh4P0pn2tl6/zr6rC5m1ZXIaOwi1QgDJqx/bQHO7Gf5VxK6lIoGTkD16U4akTwe3evaWZJrYSR2x1wYzvGPrSf2rv6tg1xX2tiflfvUy6g6jr+tYyxUpaos7FdQx/EKsJq23+IVxaakzH73PvU6X7Z4YVnHFTuQzsn1ISfxAZA6dKgknUkndnNc5HfsRjJNOOospI4NbfXXs0YtG8L0oc7uferQvhL35FcuNQPrxUqX+3kGsZYpvVGkJNbnSpcEMfmz/hV6C8wPvVzMepCQdcE+1Xbe5LEc06dTnkdHMdJFdYAGeexNX7eUnHNYNsS5HWtm2BRV9ev1r1oaEXua9s55JP5dKuLdnP14HbFZsROBjpVqNDz/nivQhKXQRO91nuM0qbnwc/jQlplvX61egs8dhXo0oy3bHa7GRpg8noKk8jf9TVtLbHv+FWEtzgdq7NWWqdzOSx3dak/s7vjrWl5H4mpFjA5q+W61NFSRkLYEe9L9iPA/StnApvliuaWHTLVNIylseelWFswuOPerwQClxgVEcLFdC1FIoNbYqvLAfx/rWsUB9qjaAH3rOphebYdjBex3t60h0ndW8LcCniICueGXQTuzNwuYS6TjsKP7JzjI9s1vhcUbR6V6tOlGnsR7CLOfGlYb7tTLpft1ra2jPSl2iuvnYewiZK6VntTDpAJ6YraoqXJsr2MDIi0kKc4wfUetaEcAA5FT0UrtlxpxjsNVAKXGKWipNAooooAKKKKACiiigAooooAikhEg6c1Vls881fpMU7kOKZhTWmO1RJAVycVuSQ56jNVngwe1ZOPU5pUrMht4TWhCMD1qGFf0q0ox+NWtjaEbDqKKKZsFFFFABRRRQAUUUUAFFFQSSbeaTdtRN2J6KrrNxUqNmhNPYE0x9FFFMYUUUUAFFFFABRRRQAUUUUAFFFFABRRRQA1xla53WYODXRkZFUNRtvMQnG40bqxz1oc0Ty7V7DzWPHX9ayI9D3fw13t7YhnPHFRjTcBhx6ZryVhFJuTR5PKzjxoyoM8dM4xTPsgXtXXyWOQcCs+40/AziubEUORaIpaHOmAH+HI/lVeW1zlgOfatWaEoelVyMnBOBmvmMQ09BmS8JGaiK459K05oxj3qm0Zr47Fe5IpEITIxwaa0e7PtVkR8f0pdm0V50qqsKxT2VGYselXTGef51E0fWvOlNzYWKLRknio3hI+nSrwQjFRSxnNKpT925lZFEoetOj+8PX609154pyDivLkyLalq3lKEc8VvWN18v3sYrnY8irVvKY2HOR6V6ODx1TCyunoNo7axus45rctbgHgkY/lXDWV4VGa2rO+yo7Z/Sv0fAZ9B2TZpG6OtRhkHPPce9TA8cVhwX5AA4I96spqHvX1Uc0oyV7nTE1NwXHPtgVXnuNo4PAPaqMl8eucfhUDXPmV5OMzmlCLUWdEY3C4mJzVFxknmp35570wIc+lfneLxssRM15bEXk7jzVm3h5Hr1pYostV+CDPau3AYZzkmJo0NOh6Vv26gKKy7CPG09a2IxhRX7Bl9Plgi4IfRRRXsmoUUUUAFFFFABRRRQAUUUUAFFFFABRRRQAUUUUAFZGtp8mfwrXqlqcBmtW2jLDBx61yYqn7Sk4ha5YiRbeJIxgBRgU/dms25uwGyDUI1DBrpivdVjoVGTVzYDZoz7VlpqIBqY6gvrTbsS6MkX80EdKrRXIkFWVO4ZoTuZuLjuLRRRTJCiiigApCKWigCpMKyLxM8j3rZnHaqE0YbPauCur6GE0YUtv36VCbbHJrUmUIfbPFV3AzmuNUo2ONoghiwfar8MfTnp1HrUEa8jpVyHgAURjYqKLMMOT71fiiAFVYDg1fjHFd1KCZ1xQ4LjoOKcOKWiuxJI2CiiimAUUUUAFFFFADWGRTEGalpMUCsMaINVeS2wQRVykIyKBOKZXWHHSplBFOA+lFAJJC0Uh6VGzFT7UDbsS0VX83IqQPSuhcyJKKQdKW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S9zgfeqJ7o888VnNdZpgmz9K/EZ2toeVcutNuOeRU1uckGqERJIzWhBXm1dC0adtxjH1zWikQZQc81m2zcY6VqQHco714NR6msRVj28U4JgVOse5fX9RSlax5lc1KzZBBB5FVZVx04q+0dVpU6810wnqDZl3AzkfzrFvV2k49a3LwbR7Vg30vPHPNe5RipGbKqzbTirML71HOayJZ9rVJaXpDYB6d8819Rg6vKrMuJ0dtk471v6dDuK5rA02USbfSuu0qNcA+vrX0NLkmzZGjaRGMCtOHOOOnXFQxJ8uKnU7ec4rqlGKRdhxxt/Ws+8iD7uB6Vf349s1HJH5gx2riqUfalJI5S8VkLZ7VQyTzXS31hknrkisSW1KngV58aMqcrMzkVTyKpXgO081qFOOvWszUBgHmuuovdOdmHI2GOOaUSHoOKjnb5z9aRDn6158exjyonBOeSfenomRxn3BPaiJC1Xra0LkAL+NXGDb0RXKRw2+44rSistwAxVm0004B9K01tgiZxgGuj6vpdmkYGWun89Ktx2C46Z/wAKsNHipYfaqp0orSxso2Kf9njHSq02mZPFb0Y56U54dwI61UsOpIHE5G400KORnj86z5tNwcj9K7Se0yxweB7VRmtACeMV8/i8KlchxOTFoQasRQ4I9a1JrUBvWo0g5BxXyVW8HZi5dCKOAY6VIlufyq3HCRTzGR0rBttXL5SuLc8fWnfZxj+tWVTPep44S3H41nG70JaMa4sSxNUjpzEngg/qK6pbYDqKhltwvPFezhItbkctzlzp+OpP+NC2vPPT861rhOagEe45r6milYhqxR+zYB4FMeAgcGtF4yaaIx1rrcYtaGZnBCDVqBc1M0Y9KYFKn0rjknGRnJ6k6DHekYHPP51JEhbGatC0BGc1puQygR+H0pQe4/MVfNkNvHNV5bYox5yO1JpxIGxSMSMV0GmKWIPUnmsW0tyXHtXT6TEUbGODxWlKSTuJSZuWNscKcflWrEhIAGMVXtVwgx9CK1IBvIJ5+le3CSkkbRHQwndx64rSt4Sy9/Wm28GcVp21vivWoxsbxjcdBbcdOD29KuxwdM0+GPAHrU2MV7EIWOqMRFQClxS0VsahRRRQAUUUUAFFFFABRRRQAUUUUAFFFFABRRRQAUUUUAFFFFABRRRQAUUUUAFFFFABRRRQAUUUUAFFFFABTWQGnUUAQBNpqYcgGkakVsdf0oJWg+iiigoKKKKACiiigAooprHAoAZI+0VSnl9Klmc+tZ00pJPvXFWqW0MJSJ45Tn3+tWoZKy0baev41bhk5z+lZUqnQlM1QcilqKFsqB1qWvSOhahRRRQMKKKKACiiigAooooAKKKKACiiigAqOVQUNSU1uRQJmJPbbpjx6Uhszgj3zx61fdPmz+VKF4H9KpaHJ7NXM02I5qldWXynt9K39ntUMsO4E9ulZzipKxEqfY4bULDaSOOuOlYc0RjbqT3rutTtQQePQVy95b4LdDXw+Y0PZttHK1Z2MOQAjmoXjIOe9XXjI6/pTCpbGK/OsfN30CK1sU1TJ+tL5Z/CrQix3xTlTpx+NeJDmejNeQomPA6dKY0ec1fMJx7VEYT0rshQuKxn+UT+f5VG8OF7D+daTRHHTAqvOnU/0rrr0lClqYNamXImCaQLySamkX5ueaYBmvkZP39AsIBzU8Y4qMA/h7VMmAAR3pohLUswEjvWpaOeOTWVFz+FaloMYrem2nozZGpC5A6kVOsxzVVD1/p0qQHJ9a7PrFRacx0xZbDE45qRTjHNVlJzU26s3UlJ6s6oslFOUU1akXnrXVSS5kjQsW8ecVqW0WcVTthkg1sWycDvX6dlOHTimQ9y3bJjFXx0qvCKs1+gUI8sS0FFFFdJQUUUUAFFFFABRRRQAUUUUAFFFFABRRRQAUUUUAFITtGe1LUcvMTj2NAHMateiK6JBwjDIqk94T3qj4luCIsg8qMisKz11ZlIJ5HWslJJ8p9hQwjlSUkjpJL/AGZ+aqb62Yjgt+ZrJub48ndnI7Vh3l4xY849Dms5yR3UsJGXxHomla5uYAt1rrbGcSrXi+kai8cy816R4d1IyonNZ052Z5OZYH2a5onWUx3CAZpVYEZzXOajq4WeQBs4PH0rplNR3PnqVKVWVkbxuVApBeJ0rj5dXYj71VX1p0P3qnndrnoxy+TO+E6NjByaeDmuEtvEbBgC2f8AP0rd07WluDjdzUKsr2ZhVwVSmrmzPGZFyv3h+vtWc7ZUEVqo4dcis6/j8l/MHEb8H2b1p1Y3XMjy5rQy7g4JqAt07VLdHJquj8GuGJwPcniXOO2auxJkd8frVWHkj+taEA6VUY3NYksS4q/GOKrRpjmrSDC12042OmI6iiitzQKKKKACiiigAooooAKKKKACiiigAooooAKiccU8nNMY5yKTZLKrcHg1LDlqQpk8dKljTFYRTuZpako6UtFFdB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FLuPJ/CrisMgjtWdEDkYPPpVyI+/Wvw6Uly6Hltouwn5georQhbI6/pWfCpAFaMERPPXtzXl1W29AuaNr82PWtWDgA1mWyFcZrTt89eleXOjKT0NosuI3H0p4GSOelMjHA5x/Spc8ZrJYd9TS7IymAKqXHGTV1jxVOZgeM9B2rrhh29gMe+/irnb88Hmuivu5rm9QBYV7eGpu9iNzEuCSaW1jYseuc1P9nJY+9aVjYliM/SvpKFDmRqizpZdWXqfeu40cnauaw9OsAABjrXUabAEAHevbo0XB3NY3NVD8oqZSSv4/nREvBqVV4r0OVM3Q3bk5P8qkUY460oQ/4CpUTHvVwhqJleeEMpHHTNc/qFuVY46Z79q6x1yvXjuaxdSiBB/SitTVrmcjl5Dt68D2rJ1BvlJzzWhqUhRjziuevLwHIzXztauk+UwM2Vsue9TW8Bc++etLCnmyDjr7Vv6ZpgYqcVtRpRmkyErjdP04yEZHvgDiujs9LAIIHWrVjYKoWtq3tBjIr2qVCMEbqJRisAOe2PShrbGR2rY8gY6c1HJD+B7VtOmpGljDe1HJI5pFt+9askGPwqBo8E1wyo2Y0VUTYacvpnpU4j469f5U1lP1Of0rSMWiWROucnuapXEeSc857mrx4PWo5EBB7+h9a8rG0bxuZmLPFyTUG3BzWpPFkfqPSqTxnea/OsZG0y0NSMsOKmEHFLEu1asKOBXFFaiIo4cYqzDEMU9cU6MYwe1ehSpLciQjKCMAVSnTcDjmrrnBNQOME13wh72hk3YxbleoqunXFaNym5Tx1rOIIJ7AV7mHbsSPOMVA3B681YVScUGEv2Ndy0IkRKpf1p4t+/WrVvbEEN+ORU7R8ccUqkNmZ2uV4YgMeo61YUfhTFXAJzxn8akTg1mtxWFI4zQkW4+tLknvg9ODV60hBx/Stoq+5nJDrXTwcHvW1aW+0DPH9KW0jUL2Oeh7VcEY9wfpWU1yjjEntiQSO1a1kNzjsfUVm2qZxW5YwHIOK6sNeTNlE17OMkLx2rThjwBVe0jwBV9FwK+zw9PRM7YIcOlLRRXomoUUUUAFFFFABRRRQAUUUUAFFFFABRRRQAUUUUAFFFFABRRRQAUUUUAFFFFABRRRQAUUUUAFFFFABRRRQAUUUUAFFFFAEUzYFQeeBznHsanmXcKoSxsDwea5qspR1RlLRl2KcPxU9ZdvuDYrRQ8VVKbmtSou4+iiitywoopD0oAQmo2Y080EH0pbk7lWRSR1/wD11nzpg1rMnpVO5jyD7VxV6elzKSMved4GatWz571A8RLdKtW0ZrzqKlzmSvc0YG4/pVmqsKkEVar3Y7HVHYKKKKooKKKKACiiigAooooAKKKKACiiigAooooAjMYNIYsH61LRTFZEJj4FRSodv/1qt01lDAikJxOc1NccYwe9c3fr19a7HU7bcCQOowa5m/gIBr53MabcWebUjZnMTghsjjt1qHHp0zV27iwe+M9qrY5r8fxOtVplQXUZ1x9M9P0p6pkVIiE49KtW8GccYNVSwjqbGpWSE9O3Wnm1/wD11fWA49PeneSeuM179DAKOsiJGU9tgfX8ay7uIgnFdFcKVBHfpz2rJuUy36V5uYwjJcsTPk6nPupzzxTQp5/wrQmgyTgVX+ztv9q+Mnh5RlZGT0IUjx/Kp0jJFWYbM56VfhsOOBzXq4fK6lRXZlexnxxkHPB/rWjbxlQPyq3HYjd7Z71ajsxj07V6ayWaV0OL1IUPGM09T/OrBtSoqF4yhORxXl4jA1aOrR0xZID0p+7j+lQq3ODTwc89e9eYlZnUmWEfpzU8ZziqYJA4NTxSdOeK9DDu8kmaKRsWdbdrkqKwLKTBXnvW3aTAgY/Kv1vJ5R5Erhc04hU9V4mz+NTg8V9tDY0iLRRRWhQUUUUAFFFFABRRRQAUUUUAFFFFABRRRQBBJNiTZ0ON361H9p2k0y8GyeNx0YFD/Mf1qnO+CeaR0U4KRoC5BNNnuQIn/wB01hT3hhJ5rOu9fCRupI6etQ3bc7YYNyehieJLgeS3Oa8yi1g2urSLn5GORk11fiPVhKpAOf6V5nrbmO6EoODnH+FcFWTTuj9GyulHkdOXU9IW7EsYO7NVZRuY9SfaszQb83FshLAgj8BWvIvB7+9a3urnNOPspuJHBlHGa7Dw1qJRk+uK44t8459q1NNvfKlHOB71nsZV4e2puLPXZ7zy9IuZc/diZv0ryVfE5uPLYnkgZ9c109/4nUeH7iAfM7oU644Iwa8kvWez5U/KAAKwrOTal2OLJ8vT5+da30PRY9QEiA5qvd3HBINcppWtebGBurVN15qYzXVGopRselLCOlOzJGv2RuDWvoutFJVycVzLcmpbeQxuD3rnmuppUoQnCx7ToWprdQqDWrLEs8bIwyrDBrzPw9rDRSKM16TZ3AuIFf1rrw9TmXKz89x+GdCpfoznb+N7eYxPy3UMf4hVRSSo5FdNqmnjULZkB2yAZRvQ1yqOysyONkiHDIeo96idPlldbHz1WHLqjRt/mI/lWrbrwDWVZEk5rXhIxXRCOlxU9SyOKmXpUA5/HmpYz8tb7HZEfRRRQUFFFFABRRRQAUUUUAFFFFABRRRQAUUUUARnNM/GpT1pMVDjchobt96etIKfVWsNIKKKK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iyYxyeeRVu3clhn9DWdErMwFa9pFhQOpr8Mo0nPc8e9zWsk3Y/lXQ2VpuAGKxbGPAFdPpw4FevDCQkNXZYjsAQMDn6VMliV+lalpEXXpx61bFtxnH6U55clqjVNmQluRxjFI8RXvmtVoefaq86cfWuSeD8jVMy5AwHWqUxIBNa0iYFUZog2RWawnI9DRGLc/MKxLqDc2a6a5g/ACse7jxnFd1OkkOxkxW4z0rc0603EfpxWah2uPQ10eljKDjHSvewyNUi9aW+wVpWzGMjnp2psKEqMVJtINepayNLGnDLv71Oj84/Ws6F+Md6sq59am7Q1sXkbPuanBAPXOKzRLjBFP8AtBI61tCoxNmiWUL1ArD1WUEMcgE5OKsyXRKn+dYepSk55wKzrydjKRzest1A/Sualhd2J69q6G+UyPjOD70Wull2yR9OOa8SOF9rK5i0zK0+0ZGGRz6V1Ngu0KKfFpgC5C89KswQ7Dj0r0IUXT0Noo1rN8DFasLEj61kQcAdq04ZCpHYivTpmpfjOcfpTmgyPrTYWBI5zn9Ktjpxn3rvhDmQNmZLEBn2qnLFtPXJ9q2J0zye/wCtZ9ypBPYmsKtOxHMVYxjOetKyA5OKVSaVz8v1ohD3SZMoSvs+v0zVYzYPOOPyp925XPPAOayZ7jBPP+FeNjrKLJuWZZ8jbuyMY+oqMHd3qgbrJqdZT6/XNfneIp+0bTLLAOKlDAfSqZlOP6ihZeev515KouLsw6F1JADnNSCT3qkHyODT0lGetehSfQhloscf41G7Ag89KjMm73FRM5zgZIr0aadyLdxkh3celVPJ3NwMd6vpCzA9808W5BB7ivcpUmtSbkENruABq0ll04+oqxDGRx07VoQxGQjPpXU76EPUzRabRyB/Sq1xF+FdDLaHb0yKzp7Ug1nWbehm0Yjgg+1PQ5757g1amtuTxVQhkcA+tc8dNxk8SbiDWjbDGKp23I9utXU7+3866ImTVzVtW46n0/D0q+vzAdfTmsu2J4rZs13Y/qKJxujVFuyiOV/lXSafDwM96y7CHLDH866GxXCj869nAUdU2awWpehTAqxTE7U+vrYKyOtBRRRWgwooooAKKKKACiiigAooooAKKKKACiiigAooooAKKKKACiiigAooooAKKKKACiiigAooooAKKKKACiiigAooooAKKKKAEIyKhePd9KnpCM1LSluJq5CkWKmAxRjFLQoqOwJWCiiiqGFFFFABRRRQAhGarypmrNNYZFS1dCauZjQfN04zVmGHiphHk5qRVwKyhSUdTNRGhOakoorc1CiiigAooooAKKKKACiiigAooooAKKKKACiiigAooooAKKKKAIZ4fMU1hajY43Y/lXR1WuYBIOma561JVY2ZjUhzI4G9ssEkisuW2Kk9jnvXaXlkeeKxLmxIOMdeMGvzfMMp95zijmWmhlwW+cflVyNMAY6+1Tw2hBHH1x2qb7IwrPD4OdKK0L3IAMKB0OOfrTHOMjnOKvpanI4P8qmWw3DB9hzxzXoLDVqitsFkYbqXHHA+lVJ7TcvIx9a6Z9OyBVSayK8YrOWWu3vIRyU1kyk8E47elCWgB5HT8jXQPZk5yAaY1hjoK4FlVnexzTM23twMflV+KD2p6wFD/SrKr2r16OHjBWaMuUjjix0FWYlKMD0NOji6egqZU/lXoRpWKUQSEOADwKbcafuXjn8KsIMAVOpJX0P1qpYWnVjyyRokczPamIn0/lUIY59a6G8XzAT61iXMOxj25r82zfKfq0uelsaJjA+P8aesmDmq5PNLuINfMwm09C+Y04LgritSzvsMAT+dc/HIMdasRz4YYNfc5biJws0wc7HZWt1uA5rQjlB71ytjdcCte3uDgc81+lYbE88Vc0hM2Ac06qMU/AqykoavVjUTOhO5LRSDmlrUoKKKKACiiigAooooAKKKKACiiigCnqS/6NvGS0bB/wBcH9DVC474rXlQSxuhOAwK8ViE5t0bocYPtSeh1UHfQxdWJCECuI1S4fcw3HGfyrtdVP7tj+lcZqcG5jWMtWfV4TSJyl/IWJ5Ncvri7rdiCd3NdffQcHg8VzOqwkxtjpXHNH0OFrcs0xPCOpYXyicYPH0rtllyuMg5ryfSJWtdWePccZ4/GvTdPZpYVI59vWppO6sdGZwUJ866k7Y246ZqAXDBuPWrZtXYYOff2phsghBOQfXuK6FE8T26iCSvKmCxIzkCqWq2wmiYevcVe3bCeaqXTbkPp2FEoqzRdLFuM00cjbXL6fd7GyBXWWd35kanOQa5nWrQv84yGHeotD1grJ5UhxiuFe47H1c+XF0lUjuduHDYHc1LEhJBrOtbjzcc1qRtkDHQelbas8qXu6GhYymORTmvSfC1+bkBewFeZ2sLMy12/ha5FsFHQ9KqK5JKR85mdNTpu253VYXiLTSy/bYlLSxD50HG5f8A63X8K2YZfNQNTzgjB6GvRaUkfDSj0ZyVhcKygqysv94dK1YrkDAJ5+tY+r2j6Nfbox/o05+U5+43UioFvyOhOK5nN09GeY70pWOoW5UgDdg+9SJdoG68Vyy3565IqzDdN6k9ay+sts1jVOpR1cZFPrItLrIAJ7c+9aMcwYf1rshNSR1RmpE1FIDmlrQ0CiiigAooooAKKKKACiikJxQAHimluKjeXng4qIy/hUOViHIsbgO9KGBqv5nH60qPzxSUxXLVFNXkU6tD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4at4CCAetbNmmf61Mmnhu36VbgsSvbFfltPD+zPGSsW7CEsR6V0en29Zmm23zAEV0tnGCBnr0zXfCkdEY6XL1pFtWr4Py+9QQLjip9pBwDwO9daV0FiGXHY8+npVGTkHGOtXJzkDH6VQkbgmuGcGmWhjDK4zVKRferHmnGPWqk74PUYqHTutTS+xSueeBWLdnAbBrWuZMZ5GevFYl5Jz60lTsbIp5wevNb2kXGRjPPSue3ZNX7G42MCD+FdcHyWNkjuLc5UYP5VNgjJrHsL8AAdK1oZlcdea9mnKNRDbJUyG/wA8VLkgnn8KYp4wM088CtnTJbG+aaVJD1PPbNRSHmoywXPPvWfLyiJzJleTzjms68wx5NTSTgDr/wDrrNuZ8nrXBXmrWJtcha2WR607CyxjIrOtnzIOeldFYYI/+tWuEXUgkFqGUepqnLBsJraYfKfWs67yWJzn8K7qseqLRBG+3vVqKYZqgSQetSLJ8vXp+tRAmUrI2YJecDA9/WrsM+WxnrWAlxt759Ks292d3XpXfSdmc7qG6cHjj8exrPu1Ap63gVQQapXl6ApAIrWvVjFahzXIWfacUySfCHB7VQmvgWOG/CqNxqWQfzz61wzxMIwLH39xnPNYVxcEk80281LORurKkvA5yCcV8hicS6rsjaK0NBZc1eifOPesOG4OeTk9K0oJsnrXjSo31GzQJwKgMu3vUhbIznNVLhtvfk9q8rEUuV3J21LPnEjjnnNL5pB61Rjlyan83J9BSpWJZdWYsBk8frVm2g3kE9OPzrPtm3MOfeui0+Dfj6V9FgoKo7mTdx0FpntVtNPyvIFaFta9M8cVeS1GOlfSciSGkY6WAUZIqxDBsb6elaotehHpn6Un2cnt/wDrrknvoVylZocr6VTls85xW+kQPsMUyS1yT68ZFVKCkrkNHKz2JweKybq0xyR37V3MtnkYIrJu9Oznj9K4JwsZPQ5mL5BV2HnHekubNoeVHHY+oot8hsVUH0M3oatnHuxW9Zw7BWVpy5AOfet+2Su5RTWhS1NGyTHpW3b9BWTafKcetadq+VHOTivawuh0wNKM5Ap9QxNx1qUc19BB3R0IWiiirGFFFFABRRRQAUUUUAFFFFABRRRQAUUUUAFFFFABRRRQAUUUUAFFFFABRRRQAUUUUAFFFFABRRRQAUUUUAFFFFABRRRQAUUUUAFFFFABRRRQAUUUUAFFFFABRRRQAmKWiigAooooAKKKKACiiigAooooAKKKKACiiigAooooAKKKKACiiigAooooAKQjIxS0UAVprbfn0rPn04E9PzrZpCoNYzpRnuZuCZhLp3tUo07B6VrbBmnbRWSw1NdBKmZIsMHp0pfsm38a1do9KTYKr2EOg+Qy/Jx/Lmq8tp5gPT1x61ryQ1AYwDjv1xQ6KtYhxMR7AAj6dqjktNo/pW+0Hf8AzioZLfIxWLoRMJUznJ7bYf0pqRZPatSeDk59ajSDDE+vftXnSoWkZctmQxW4wBjPHQ1YFt3xgVYjh5FWo4R0rphRNFC5QW3xwPTGKlW2yOnfvWiLcc9uevpThETXVGgrbGnszIuNP3IecVhX1i6HP412pj+X+lUrqzEgNcGMy+GIjYzlTtqjgZ42jGe1VC559q6290w4yBg9a5+5sGVjgY55r80x2TSw8rxRjr1KSzlT14+vWrcTGUbgRk/karNblSRzmprdXT6Y5rgw7lh5Wew7XNS2kZDnP14rYtp/u5NYsJ5xnFXoWwR2r7DCYyK2ZUYtG/bSZwMjNXEfFYsM+wZ/SryXQz1z/hX01LFQa3OqNzXQ5FPrPiuRwM1cSTcK9WnXjPZm6JKKQc0tdSdxhRRRTAKKKKACiiigAooooAQ1hTjbPdx8na+7J77hmt6sXVVK6jEf+esTJ9CCDSZtRdpnOanlkIrl9Rzk49cV2F/FwfeuZukzuyP/ANdYS3Pq6ElynL3yHDdfpXN39vkkevNdXqC7nPSueve47elZSR206ltUcBqitYalFLjjPJHpXovhy9Wa3XBzwDmuP8QWBmiLe3pVnwXqv7tULHch2nPXjiuWHuTsz6HE/wC04RTW6PSXIK5HXrxVWZ89ev8AWpLe4Ey02ZMsPyBzXW2fHbMqSnChv0Iqi7k4Gc47Gr9wQEOMjjvVFlGVOc5GaTkVFlK8g8xDxXI6hC1jqKSL9wk5GPSu6KZyPbpWPq+n+fG2R24NYVI3Vz6LLsV7OXK9mamhus0aN13CuptoVCDgA45rzvwjePC7W0p+ZD+navRbI+ZHjPoauDujbFJxmaEEYxkCr1tMYZAQaqRg4+tSZIol7yPHmubRnb6NqodQpI5roQcjNecaZcGOZDmu8064E0AyeavDzafIz5THUPZy5kGqafHqljLbycBxw3dSOhH41wxt54ZnhmGJozhvlwD6EfWvRKzNX0wXe2aNczRgj/eHpXVOCmjw61P2kfM5eKFh1NW0TjBNP2bhkf59eKcoPAziud0oo81JosRHGK0IZumevXrWYh4HPFWUf3/+tQvdOiLsa0c3v7VKZQKzUkxSTTn1pyrKC1OtTNNZFboadmsVLsr1NWEvDj1OKyjjIMtSuadFUxdZGc0G6HrXR7eHcdy2SBUbzBaoTaiq96z7jVQM89+1clTG04dSXKxsm6HrUUt8FHJrn31PPU+tVp9RPHNcyx6kvdZzSq2N570EnmmC6ya54X4bvUsV9kg5rB4ttmftGzoY5/1qdJOnNYsNxkYzVyO4xjnvW8MRc1jI2oXDrU1Zltce/vWirbhXrUpqcTpi7jqKKK2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WhtCvbp3x3q5FajPTNbIsM5JBPYegpVs9pzjivi3SstTykMtbMJjqK1LaPGKjgh24/kauxx9M/jmrjDsbJk8QOc1Oy479OMU2MZqxt3DJ9a640roChMoOf/1VmXArVuSPX8BWVdMPWuapQdwRQeTaM1RnmwTzVqYknJ6VjXsrKTzWFWnyIpDZ5vf8KyLo5J5NTSTbj9O9QN8wNc0LS2N4lfPbtUsZK4/KkMfNCrjpTlBm3MalndkEY61s22oDjJwfr3rl0yvPT6VZjuyvPXnr7VUZumyHI7WC/DDGasC6B6GuNh1EqBz+FaMWolgfmzkYrrjjVsRzXNqSYKP8KqTXgAPNUJb0nkkk1UkuWIwKzqV5S+EpMuz3oOe4qk9yXPWq5Zm70LnNcypuTuyrmlaMTIOmTxXSafJwOcD+tcrbsQwOTmt7T7n7ucD1r1cN7u5LZ0W8bMHmqN0uRx2p4ucDAI45+mahllGBk9K75u5Ldim4y1AAA5/yaV2BJPr6VGZRnJOKmCTOapMnPA46ds0sb5XIqEzbff8AGlWcAcmu1Spw1Zyc12Sy3LRqcHj+dYuoaqQDg1Zv7tQMZ/OuZ1C4G772a+exuKgpbm0G7ksupMx61SudRbBUniqclzycHGf5VWlmLmvJrVVNe7sdcbvcdJKztkHj60iE01B/hUyx5Ga8+MbHQh6HHSrtvKQapIpzVhARirsluBqpOdvWo5pd6mqon24GaPNByM15FdqRLQnnY4zUglyBz/WqknXjGPapIG7V58LXsZ+Rs6ecuK7DSEJArj9LHziu50MYC45r6nLrENam9BbZQH2q6kO3A9qlsoQwGew//VV5YMDHtjmvrVTTjc0RQW3y3Snm26dR7jqKvCLrn0p6xYx09MH+dcc6RZmiDb/+qn+Tu4/nV3yxSiHg+tcsacrktGbJBlOnXjFUbm14PfPHSt94MDIqndQ4PTis68GlcwlE5W9s94Pc+9Zf2TZyBiuquIetZjw85/lXzsqrjKxk4kNgCpwe3et21fHfnFZcaYI71oW3I/nXs4WbkUlY14ifl5rTtXxismJvlFaFq2Dwcn17GvoKDtJGkWayPjmp0Oaoo/HWp43I4r3oSN0y1RTVbdTq6TQKTPNB4FRAnjmgRNRSKdwzS0DCiiigAooooAKKKKACiiigAooooAKKKKACiiigAooooAKKKKACiiigAooooAKKKKACiiigAooooAKKKKACiiigAooooAKaTinVG7bc0m7ITHg5paiEgJ6808HNJO4JjqKKKoYUUjHAoHSgBaKKKACiiigAooooAKKKKACiiigAooooAKKKKACiiigAooooAKKKKACiiigAooooAKKKKACiiigAooooAKaU9KdRQAzZUUkfFWKQigTVzOlg3e1R+Rg5/pWiU5qPy8dvasnC5i4FeOLBqykfFSJHgdaeBirUUi1Gw0JwKXZTqKouwxhjmovL5qxSAc5oCxUltRIhB9PyrHvdKBJO3vXR0x4w3WuatQhWVmjKVNSOEudMKtgrnH51AtsACOK7W6sA4NY09iUY8V8Nj8q5Jc0UZKDTMdICvvViIEYyKvC155704W+O3614n1OcHeJtGJEmcVOhPrQsRzjtVmO3LngfjXbThWnojdJIbFlm4rWtUIAzTLe1CjmrqjaMV9dl+DnTXNNg3cWiiivoiQooooAKKKKACiiigAooooAKzNaTCW8oHKSjLeing/0rTqpqUYlsZwTwF3flz/SgqLs0znL+MnIAz2rl9ShKkgZFdndgOA+PvAN9MisO/hVgc8Vzs+ho1PdOGubeQnH8+lY93p7GTjn1rrr+MIDjGfQVi3XHNSzq9oznNRsh9mIPVgcjFcHAzaPrxj+6kg3/AI16bcIZBjI5rgPGti8ca3CfK6Nu4HbvXNVjtI+kyysp3oz2kd7o935kQOQD7GtNmBXP864jwpqQubaMluuM+xrslbKYyDitFqtDxsTSdKo4shkzz3/nUTITkDqOfap2A3U4L+Z4x7UkYWK6ocgU+Wx81CNvWpgMduPWtCBA6A9iOPpV8t0awlyu553fWx0jVYphlVb5GHbrXf6HOJYwM59axvEWmfbQAo5259ge1UPB+sMpFvO37+M7W9etc0fclY+l1xFBS6o9KhXIBp+w5qta3G5FIORVoSgkVtqeDJNMdENhFdDpGq+WQp6VgKc54p0eQaz5JXujkq01VjaR6Nb3CzqCDmpq5rw60s7ZzhFNdLXowbcdT5StT9lNxMHWLX7PMZ1wIn+9nsf/AK9Z/mHoeldTcQLcwvE/KuMHFcdPvgleKT/Wxtggjg+h/KsK7cFzI8ytDXmRbSQDPPbNWFcZx+NZQmOOvSp4pipUZ4ryZYsxRqCTIqNzkVFE2cfpT2OKwnUckboiY4xQJiBTJG4qIP1r56tivZysjdRLP2kj+VQS3ZHeo2YgdeKqysTXn1symloxtCz3Z5rMnu2ycmpnyQc9aoXQwrY5r5rEY+rN3TOaYovvmwWGfSnNcFgOelY88jI5INWLe5DDrn3r6HKcQ/8Al49zz5vUvhyO9TxSEHOarKwPQ7h61JGcHrX1NS1roEzWgmOMVfjmJxk8e1ZVsxOPT3rRhztHtUwmzoiy9DKQw5rXtp8qPSsWLtViKbYcV6lCt7Pc6oM3VYGnVn21xuxV8HIzXt06iqK6OlO4tFFFb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EYEDkA4/z61N9mBHTkUKuwY9e9PW4Mfr9Qa+WdWOzPLGrb4qdEwM8AVCbpcds9z3pPtQz1ohUhFjTLgGDT2m2qc8+x6VQF6Mk5/Kg3YYdfxrrjXg9gTYlzLn8etZ8vOc/pU7yjnJqIuDzkCjm5ikmUJ4ztwetc/qa7cjmuolAYEZ+lYd7EG461x4iDmtC1ocnO7Rt3FJHdDOGP51oXljvBIFY88TRHg596+cq06lHVGnNY0VZWwcjPan8Y4rAa7aJqkTVztxkgd65f7RklZodzaJGOtQvIBk8YrNfV9y8tn8arTakWyM5rnnj3PZE38zWS62nrV22vPeuUF0zHrWjZzkEH1/WlQrOUtRcx1cUu/HNTeVnH9TWRZ3J6enatOG438ZGTX0dOpHqWmTiLHtQY/w+opVm75p3mj+ddKnE0uIF2/T1q5bXIj74rPmnGOtQG4JP6cGq9r2JOojvQQOe1Dz5GP8A69c9BdsvBPH1qwbzOTuxWcsaoaSMpO5pNcdOeO1RvLxn9BWZ9szxnj696cbslcZyO3pUxx0d0zmmmy011t43d6gn1HaDgkevFVpZN1VJ3JHtXHVxrlomZRg0JdX5KgZ57msW6uizY9asXLVnSKS3NeNUm57m8dEN88kAZ9qkj+Y+v0qEpg5z9aVWKkgHp3FTGo4rQ64svQrnHP5VcSMH6VRhbPfB/lV23YkdefSj29jZMcI8Up6e/TNPIyPrTCM//rrlnWcihhbHGaFz+NOMeByBTtpA9655S01Ib1IZSetLAxDCnPSRjkY4rzVNcxmzd0ocgngevpXeaHgqBXD6UMDOcj612WkTbTtzX0+Xz5WmS2dzpvAGeBWqqAjIrA0+4G0c9xW/bSlsHrX3uHmpRsXEUR8+lOMWQfWpgOcZ/EUAEe1aypFplfZnuDT/ACsHpUqjNP21EaSArOvH07CqFxH+tazLweKpTpjNcmJp6CaMa4izVKSDH41syofxqq0Zx718jXw95XM3EzVg59atwQZxTxFzxV2C3+UV6GBpST1MmiJOOhxxUtvJtODyKe8W05HfmqmSj5zXt35JJsnY3IpMjP0qdX9qy7W4+UfyzVoTcDkYr1oVU1oaqReWfb3qQTjFUQxqRGzXTCo27F8xcMuaZuy3XOKiX6+9GcGuhysO5ajP5VJVeNv8mpwatO5oncWiiimUFFFFABRRRQAUUUUAFFFFABRRRQAUUUUAFFFFABRRRQAUUUUAFFFFABRRTHcIpJoAdnFN8wA4qjcXuDxSQzGToeDzXG8RFy5URzGiDmlqOLlRnrUlda1RYUUUUwCiiigAooooAKpTy4PH51bf7pxWddNznPFc9ZtR0IkwFxz1qeG43VjTTbT+mKWC75615UcXyzszLmOiU5p1Ube53DOe9XFORXtQkpq6Nk7imjGKWirKCiiigAooooAKKKKACiiigAooooAKKKKACiiigAooooAKKKKACiiigAooooAKKKKACiiigAooooAKKKKACiiigAooooAY1IpyaVuopFHT2pdSepJRRRTKCiiigAooooAKKKKACq09sH59Ks0VnOCmrMDMa2wKb9k9B+VaZQGmrGBXnSwUW9hFOOyGelWo4Qo9ql2ilrppYaFPZDEAwKWiiutKwBRRRTAKKKKACiiigAooooAKQYxQTiq9xdCMELy38qBpN6IsZxSOocFSMg8GsuTUWT5lfOP4SODV+1ukvLdJo2BRueKdi5QlHVmEuTapuPzrlCPQg9Kyb4ZOeuRWmZDHealAf4Jg+fUOoP8ASs68GGb69O9YyVj1qL9052+T5jWHdpnPr/OuhvRu3d8dPWsK7GCTWL3O1bGPIcdfesLxBarc27gj5cdPfFb1wOv9KzLsGRWX1FTLVHbh5uE1JHnPhS//ALN1GSyY7cHIzXptleMYlxz+HWvJvFUEmmazbXUeQN/zD616V4cuzcWkbED5gD9KypdYnvZjBTjGuupuxI8jg569fpWkbNR3yvt0+tQoxVRwMew61ZWZm/xrZpJnzzkCWq5PqO9SIhztA47VYhiJyD3q5a2eWBP69K0j2FGXUji0oSRsWA5GPevNfG2my+G75NShH7r7soA7Z4P4V7LGFUcDArA8WaPHq+mXNu6giVCpBHas6kU1oergMV7KqlLZ7mN4a1IXcKHdkn/CupggEnI9a8u8A77TzLe4Zi9tIYiOpbnjHrxXuGgeFJZrdZtQYoGGVgQ8AehNddCilBTmPNZU8JJtszkhwMAj35FTR2n7wE42/XNdcmh2KfdtYx+FZ2t6XHY6e89sm0xHzGVf4l7itZKm9kfLxxsakuVaXLmjbIbcIOCTWpXK2t5tZcHKg8Guhs7oTKB3rljPXlZ52IpNS5i1WF4lsxsS7UHcmEfH931/A1u1HNEs8Txt91wVOOuDWko8yszhaurHF7ASPrTgMDPcmlaMwO0T/wCsibYw9QOh+mKcoyf0ODXy9Wlyto896OxPC23FTv0PrioUQ4+tTN0PNc0m1DU3hqVZD1qMHFSOCT15oC47mvjq/NObZ1pETA4qvKtXSPrmq8o5rzqsNCnsZ8o5qjc8g/0rRnGckdKoSr1z3rynTfMcdQxrlM5x2qoJjE3XA96050KhsduCfesi6G1xjvX0GD2R5c9C9Df8jmtO3uA6qc54/KuTjlLHg+3NathM2BzXvOrKCIi7s6a2l5B7VqwS571g2rdK07ZieKmninc7IGsj49/apM7xmq8QLc/0q3GnvnFetCTmjrii3aAgg+/atWI5WqNsmFq/GOK+mwkXGKNkPooor0i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SeEZ4rNuTtX1yK27tdvQ1iX3fvmvksRBHnGVPdFT1qs2o7T97mo7x8ZHSsqaUg8Hn2r5DE1KkXozWMUbK6j3LVOL/A649K5oTMG61MbghevPvXZhK07ajUFc2pNQz0bj61Eb8DvWL9pY4OaQOzHPOT2r6GFWTRaRsNqGCRmoZJQwOTVNEZvephExGP0rpTb3G0ipP8AN171kX0YxnFbc8DbTWReIQP6VxYhpxaZzSZzV8u0+xqgWOa1rwZJrMda+HraTdiVK6I9xPOaTcWp2zIpfLOQKxSIchFbHNadq/3QSKorEwP/ANapEJQZBx2raDcXcaZ0FtJ2z9KuIzDNYttcDI5/P1rRhu8d/bivco14yVpFpsvRzuBweKd9qcnrj6VXDDOM9OKduH416CdJ9S1NkjTk984pVOT1x9ajLAdDTVYA9ayrYunSVkNy6F4HAqGWUgnBpElHrQRu/DvXzFWu6z0M7ixydCT61Ksv5+9RiLv0p4iOc1kpyWg7D2bnrxUUvpUyoe2c00ofxreMnLcdjPmTII5qjLHw2OtbDx8ZPFVJYwQa6G1GNydjKdsHFOVQR9KbPkMeaWFuma4lVtuaxdizEuBj9KuRAHAyf8KrIOM/katx4znIOfzFVUcWtGaKWpMAeOeKkWPJ/Co1P4YqVH6DP51wyqKL3HcNmBUMrYHFSSzYGKzp7nk8nHb0rhqYjn0QXJHlA4zTopcttFZvme/4VNDLhuDg4rlV07ks63SZQQOcmupsZMAYrg9PuQpA3fjXV6fd5Ar6TA1loib3O1sbkAjB/DuK6Kzus45rirK46c8j9a27S76c19hh63L1KTOyglDqOfepqwrS96c1rwThx1/wr6OjWU1Y0TuTU5elNX68U4cV1JWGhD1qCVcirLdM1C4rGrHmQzOmTrVaSMj61oyjOearyjrjOM5FeDVoq4mVETLZ/D6GtG3T5ev0qqiYatC2Gf8A69dWDpq5l1IJosgis65hOc1vtFnp+VUp7bOfpXbXoXV0JxMVHZD1xirkNyRjJ49KbJa4P4dTSLAVf1HTFeclOD0MVuaEcmeo6GrkPJqlbxHGPatCGOvaw93qzaJLt4qNkyc5/SrO3imba9CSua2EjGanHSmouBT6uKsi0rBRRRVFBRRRQAUUUUAFFFN3VLdgHUUmRSFsUnKwC9KQn0qFp1FRPdADOa5Z14x3YFrf704HNUUuweM1KlwCazp4mLejHYtUU0ODTq7009hBRRRVAFFFJketAC0U3cPWmtIAD/OgVxzMF5rNvbzAwD+NPurvA61j3E+/P515OMxKhGyZlKV9EL5jPKDmtK0X5azLcAt68Vr2wwo9q83BJt8zEi/H0p9IvSlr6dbG6CiiimAUUUUAFFFFAEcrYFZd2+0HrWlN0rJ1A8H+dc2I0izCozJupcnrxUCTbGGTRLudj69RUJTA9yK+OnGTlzHI2zXtLzGOfetu0uN4HfvmuPh3rgj9a2LC52Fc8f417WCry2kXCdjowc06q8MuVHNTg5r373O5O4tFFFMYUUUUAFFFFABRRRQAUUUUAFFFFABRRRQAUUUUAFFFFABRRRQAUUUUAFFFFABRRRQAUUUUAFFFFABRRRQAUUUUAJjNGMUtFABRRRQAUUUUAFFFFABRRRQAUUUUAFFFFABRRRQAUUUUAFFFFABRRRQAUUUUAFQzSbSBnGeTU1U7xgssYHVlb9MUFRV3Yiku9prPurokdafOTuNZN3cbQapaHq0aSb0K15f7GyT14qz4Y1kR6s1izfurlTJHk9HH3gPqOfwrlNX1AKxG7mswatJbtBexnMlnKsoA7jPI+mDVUmqjcOp7VTBe1oO256Frz/Y/E0ecol1a59mdG/8AiTVWd96+tP8AiDMo0zStZhbMMUy7nxwIpRtJP5rVRZMrg8HOD71ElomeXh1ein20M29+Vjk9f5ViXYyDj1rdvsZYZ+uKw533EjvmuSR1R1Rk3A2HOO2PzrJm68963ryMlcgce3pWFPkMS33RzSexvSOO8X2SywM+0MVGQp745xWt8PZxfaVbuDhtoDAdj3qtrUTXClB1x27CsX4eag2matdae7FQhDJnqQetZx0n6nva1MI12Pa7a1zGOh/wqVbZYvpSWFwrIpzT5Zdzsg+8vX8s1uz5jmd7EvnKnQ8VYgu8kcnPrWHJKU4zxyc1JDdBe+PYmsnKx1Qjc6VZsr1zx+dU7ufPGetU11EBc5/OsvVNUOzEbYkkYRqfcmnCV3qd9GlzM2vh/wCDIr/xXda26/6NAojijPRpB1b/AD7V65jisvw5pq6To9vbKu0qoLe571fmnS3Tc5wOldrlfU+Tx+Jni67k3dLReiJqytbv4bezuYSwMrRN8nseKtWl0bgFjwCeF9K4fxTMZPEMvln5lRVx69TV0abru0ScHh/a1uWWltSZMwogznCjn14q/p960biqTW7ww2qv994t3600OY3rza0XCR7EoqaaO0tLjzkFWaxNFlyvXrW3XTSlzRPna0OSbRg69a+XPHcAhUkwknHfsf6VnRLk+prqLu3W7tpIm6MO/Y9jWHb2rZYOPmU7W9jXDiqbclJHn1YXaaEVcU18j/69XPIIFI0G4141ajKSsXDQoheMmjbzV02+AKjaFh7GvIngmuhumVCuBVWRc54q+8ZHpUDrnmvJrYZoGzNkTIqhKmDWtMMf4Vn3HGcV41Sjys5ZmPdLgVjXY+brW7eDCHvWNdR8Z7120Fyq55dTVmZtwSDzWnp/3qpsnOav6enOfT9a7JVLqxjF6nQ2a/kOB61p24x9P51m2wI/GtW35H/16qnqz0aepdgOCM9avIcEf4VSiU8elXIVJxXt0G9juijStjx+lXl+6Ko2wx+dXh0FfX4b4EWhaKKK7S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6+YA9cHpj1P9K52/kIJOfUc1uXzEDr06Z61z1+N2a+WrRbRwmHePuY55zWXKpJ9a2JLYyN396YNPLda+fqYV1GaJ6GOsLMelWo7RpB05NblvpWFGevpWhDpIUdM/WvXwuA5VqLmOcg0pnI64q/Fo3PQmt+LTtpzj8Kux2e7nH6V7MMPGKGpHPDSgvGMD6VJ/ZfU4rpUsABwPw70rWfAGOlN0vIlyORudNwmOme1YOo6ZwcdK9EnsQQeM+/rWTf2IwePauGth/d1MJM8n1KxZGPGRWM0J6Y/CvR9W0wAHAyPpXH39p5UhHA/pXw2LoOE7mNzJWDnnvS+UoOcVOww2KQrn6965oIhsiKjt1pCpH0FTiEsOwqVbbGcVuoXC5UUEHjjFSC4dO5qZoMVE0Z5rGcGtjRSJo79l71OmpEjrye1Z3lnjBqWK3LEY5B71z8011NVOxoLeFsc//WqZHL1HaWJc5P6+taUNiQORWU1OW4OXMNhTPWr0cBZadFbelXYV2KAe1ZwfLqESqsDdxmnrFmrYQf8A16UxDHWuhSi+pqiltxzRsyM9qsvF+frTAu01spwgr3FcpvEe1VJo8Ajv61pyEHI/H0qlMN/T/wDXWEq3O9CPMxZbYtzjNQeUU/8Ar1rvDwecZqtNDjJxgVzyu0Uimk7J3/8ArVMl3jFRtF19KhZCD/8AWrkkpdDS5oi7Hrmka7I6eneqKHnk1KT8vXNcVSMnq2CkSPcnHWqs0v4elNc4zVd3P+fSsIRdxNj2k59PanpLg9cVVp6t2zzXVyiua9pcFSDmui07UMH72K46OXpzV+2vShGTj8K2oVuSQ0z0az1HgYb9a3LPUBxzXm1lqmACGGfSt+y1UMQN2K+mo4rTcdz0S1vxkc1s2l8O5OO/0rz621QbuW6noK2bTUcj73TmvWo47ke4Xsd7BeZIyw5q2koI4rkLXUOBzWtbah8v3uvavocPj4yVmzRTN3O7vULtgnmq8V3u71I77hkdK9N1FON4l3I3fJJqB6fJkGozmvMqJsVxFq7b9R9aqIM45q7ANrdenWuvDRaZJbUZWmvH/KpY/u06va5bo0sZ0ltTPswb3PvWjsBo2VzuimTykMEG0DNWAmKcBgU6uuMVFGijYjY4FIhzT3GRUAJQ1L91gWaKRTkUtaooKKKKACiiigAooooAQ9KbTj0ptYy3AQttFVprjFSTHism8kKc5rzsRVlBaEt2GXN3g8nFUTqQHfpVS9uDyQe1YV5dMuSHwRzXyGIq1LN3IU7s6ddTAJ5qymoAkHcPWvP/AO2WjflulXLXX43HEmT6V88sZXpO9zXmPQYtQwBzV2K9Vu+a4WLWAR96rUesbcHdj8a+nwWd30mZydjthdKRnNRSXqq2N3bmuSTXOPvZFJLrIHO8V9JTzKE7WZhKrY6p78AcGomvwT97muT/ALZBJwwIxwaX+1R2NdDxsErtmHtmzq/tw9efSmSX3vXLrqWQPm465NTremTvge1efLM4S0iy1Ns0bi53g81UDFiSO/8AKmqxdj/nFSDpXnVeat7xSLVv2rWt3yv/ANeseEnr3FaVu3oa7sI+VmyZrKcinVDC24Dmpq+li7o2QUUUVQwoppIApC2RQA+mk9qazD1prSjsRSuS2JK2AfWsm++bPofar8j8HnrVGddxxXLWakrHPN3MkxHOT/KlFvu+lXxBnFPS3wQfSuH2CZz8pQFrk56+hq0kO0/SrscG0A/hT2hwOPrXTCioFchHDIUYe9aEEmaz/KyeuKuW4Of610w3N4NouUUg6UtbnSFFFFABRRRQAUUUUAFFFFABRRRQAUUUUAFFFFABRRRQAUUUUAFFFFABRRRQAUUUUAFFFFABRRRQAUUUUAFFFFABRRRQAUUUUAFFFFABRRRQAUUUUAFFFFABRRRQAUUUUAFFFFABRRRQAUUUUAFFFFABVO9UCSFs9yv5j/61XKqahxEr/wByRW/p/WgqO5lXI2k1gaq21WINdFfJskOfpXM6qw+YMeuTzSke/hdWjidScu5OenQ1Usyrs0T8rINp+hq3dtvYnOD7VnKPLlU5xz+tZUJclVSPraNlGzPTfC1qvi74ZSaXOcyCOS0Zm/hdT8p/D5T+Fcz4W1aa/wBKt3lJW4UGOUHgh1OG/UZ/GtL4Xautrrl7pjuMXca3UOT1YDDAep7/AIVUe0Om+NfEVjyEaRdQj3DlhIAHI9QGGK7asbSklsfKwj7GvVoPbdf18ya6Vmzz1rOFt82W/OtmYM3UZJ71UFuyhQ2N3rjNcLWpSlYz7uOOOPB/+vXN3sW+TAHFddd2hfpyKxZ7URtuI6H8KW4QlZ3Oen05FiYnr2yK828SQvo2u2+pRZCocSY9DXq97zuGe/UVxnimwW5tZFK5yCMYzmspnsYOtadpbPQ7Hwzrcd7ZxusgOV+oNbr3BxnPUfn2rwnwN4jl0q5bTppCGQnaT3XPFeqWuqi4h+/1H6VKndHJisK6FRroat1NxnNVGutpHOKqXF8WB+bk1SlvMA8/X2rKTLpeZqy6ltQncT7ZqfwfGdc8aaXbt88cW65Ydht6frXKTXwBOW/Ku0+DirP4k1GfOXgswufQlj/hWlJXZ3VJ+zoTkt7HtUV1kkg/SsvxRLL/AGUZYycxSK5A7rnkflUivgdamjIuf3bcqwrslDSx8hGKpzU7bGfYakQVIPHp7VHYaObnxGbx+Yz+8x79BSz6LLY3A2fPAx+hX9a6LT4jGnIwQK7ab9hB8vXQ2q1Y04uVJ/ErFXXtMN3arJEB58HKe47j8RXONGNu4DjuPSu5rB1rSZSHuLQAv1aI9G/GuGpDnVjnwuI5f3cn6FPSrjynGTXTQyCRQQfwrh7SWWZgBGyyd1I5Brq9Ps5kUGR9hHYVlSpzh8ReMppat6mlVdoB53mD+LqPfsasUV0tX3PJIDCCaTyBj1qxRUOnFk2K3ke1RvB/OrtNK5rKVGLHYyp4OKz7iMqDiugeHJqnPa56V5GJwXMtCGc5KvBqhOvJ/wA81vz2eM1QlsiTyOK+Vr4KV9jmnc52eItkf/rrPntyR6d+ldNLZ4J+tVGsyf8AGuJ4ecVaxwyic19k5OBzVyxtirDv7VqiwG70qxb2GCMY/rShQm3sZqA23hOAo6+prXtoGI59KdbWXrWtbWuMd/5V7tDAt7nfSi0QRW5HqKuwwbasxwYAFWFix7V9BRwSjqdqRFFHgirNIAB0pa9anDkVigooorU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VcJvJrNmtN5OfpW+YPm5FM+xFvzrzJ0Dz73OcGnjdnFTx2OSBjmt1bHkcYFTpYjutc6oeRokZEVgMAY5z1rQhsdimtGKzA5xVlLfOO3HX0r0acEibGZHZe2D61J9j74rUFsMcD6Gn+RkVtZMqxmrBg4NIbfJJ69q02hyc/lnrTGi2nI6/1qXZIhq5kTW5OPpWXeWu7NdDKuVxkjAxkDmqE8fHp161wVldGbRxmp2hKnj6Vxet2GAxAzmvTL63Bz6e9cvqthuzx+lfLY6hzLRGLPOHtGVuetSR2PHIroptN+bJGPfvTVsPbFeJCkZNGRHZHJ9fapDY5PHPvW1HZZAOKlSx9q6VTHZnPNaZHp+FQNp5PUfpXVDT+OaQ6X04z74qXSugscqunkH/CrsGmk4OBmt5dMHp+lTrY+X2/SuZ0OUpGdb2IUdMe9XY7cDtVxLXaBn8qmjgyx4rCcehrsioLXgGlMJGfTGcVpfZ9oOP8AJpjRcYPavPqU+w1oZzL6fnSbuMVcki2qcVTZMGvInzR0RpcYTnI4yKYy5Gc8e3WpQufxpCnXGPyrmU5uVgKkqnnsc1WaPJzWk0O7j19aatvk49K9mjTbVxGb5JJ6VG9vkf0rZFrtI4zSG34xjnrmu5Uxs5+S056YqrNCR+HeuintuOB0PaqNxbgqe/0rKpS0J5rM5xxg+lCSYP161ZuY8OcCqhHOOPX0rypQuHMJIRVZmyT0qdzwaqtnPFc0VYdwLjrmkEmcYOPSoiCTUkUZyPrWvLcLk0ZO71x3qyrEDg02OLjpz61L5fHp7ms3C+wIVLhlPU/StC21IpjJxWcsJ/8A11IsRFbQlKO4KTOltNZ2nBf04JratNc5Hz1wqZB+nT61ZikdO+Kl1Z9GPnR6hZa2Dt+Yexres9U3gEPXj9tqE8bA7/l9DXSaX4gPG44I7+9d1DHyp/xGTe+x6paX3ON1a0F0HVefavPrDWA+DuHNblpqfP3uK+zwWaU7JNlKTOq3gj600465rLj1IFQD+AqT7eCQM/hXvrF0pK9y+a5oZ2ng5qzE/PBz2rIW6z0Ppmp4bnLev9aqniY30ZaZvRNmpx0rOtZt461fQ5Fe9Rmpo6IsdiilorpLCiiigApjrmn0UmrgNQYGKdSAYpaFogCiiimAUUUUAFFFFABSEZpaKTVwIJRisi/GAa2pOlZF/wAg/nXDiKaa1MKmxy95kkj1rntTGMkdD0+ldFfJ8xNYV8u5STyK+Mxkbe6jkjPU5a7kIY8496q/ayp64Iq/e25LGsuWLrXhql3OxT0LUeqzJjEh/E1OniCVRgtg+tZJUjvULrycE/iKxeHUdUgc0dEuvt3f8qe+tllOGwK5Q7lB6il85sYJ49KfPUgvdMJpSOmXXSDy1WU1ncMg5+lcYsjbup/OtSyk6CueVWvU0uYqMUdbb3zSN1rbs5Sw5PWuVshkCuj09iAOcHI69q9HBU5RleRrpY3YTgLzyfSrC/NxVSBhtWrSNkjp1r7CDi1ZGZYiBA/GrtvweT3xVJWq1CxHfqa7KcEnc2TNSB8DrVlWzWfHLyOe3rUon6V68JpI3Ui7uFRvKADVVrnPvUD3GD1+tKVZIHMtmbpk9aQS+lUvOI5zmno+7HJrBVrkcxYeXOQPypjSE5568Ck5z70eWSfwqm2x7kbSetNAzj2FOaI5NOSMiue7vqTa45IeKeI8DrmnRqcAVMqEV1RVy0iIIcUoTtnNTBKdtwPSt4x01K5SsI/zqWNMH3qUL70uMVSVhqNhaKKKosKKKKACiiigAooooAKKKKACiiigAooooAKKKKACiiigAooooAKKKKACiiigAooooAKKKKACiiigAooooAKKKKACiiigAooooAKKKKACiiigAooooAKKKKACiiigAooooAKKKKACiiigAooooAKKKKACoLxQ1tLxn5Sfy5FT0hAIwRxQBj3w3x56bgDXH6zxvz+ldq6k2qhvvAbT+Fcnqdm7swI7ntTauj38DNJ6nCzgCRueeapTnk459B610t3pBXOSeueRVA2KqOmT61lydT6L6xFGItzd2E9vqVm227sX82NT0cY+ZD9RxXZeItbt77xL4Q8QWbk2Ws2s1hIWBwpA81Fz671Yfga5q6h2e2f0zXK6lqdxptpZWDORYWmqJqUH/TJsMrIB2U7icev1qp1bbnLWofWqsatPfZ+h7NHIrxq3XjGD61HK/Qk8jisrR9VS7tV2kYPI9a05BuHBrO9zx6kXGTTKdxKCDzwKw77knmtScEZzjqTWTekjGO3NQ3YUUY90u4Guf1QKyHjNbl5N6cCsG9nGDk5Poazkz0aTaseW+M7ZtOnW+h+WSE/NjuO9a3hfxwt3bxnf29ar+NXVrWRByzDAA7k1N4Z+HhGnxkgoxHNZQpynLQ+iqSp1MMnV3OoPiSNlxvAz3Jqu2tofm3+taGm/D5ZUIZmJ9S3SrZ+F6Cf5pmdAcDDYBrolQZ40alFO3Mcw2pyXcvl26mRzwAK9Y+C+n3GlapqMtySBeW6qo9GBqto/hmy0aMKI1yB97qOlbml6ollewuGC4OD+NOEFAiviVUg6UVoekcMB9KSF9sgOcc4pqOGRCDnIBFQzSbBn3rt3R4yjfQ6eJhNED1qUDArG02+4257VrLJuNYpnk1Kbg7ElFFFUYkK28ayFwoDetS9KMVUnWSKUyJzGRkqDzn1oY9XuXKKbG29Fb1GadQIKKKKACiiigApjIDT6KTVwKctuCaqSWefwrWxmm7Aea5J4dSIcbmFJYZzkd/zqFtO9q6EwimPB3rklgl2M3TRg/wBn4Pr/AFqVLHa2K1jFgf0pNlQsLFdCfZorw2oUD+dXY4sUsad6mr0KdJJG0UIBgUtFFdWx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i2zx09xUqW+DV5Ys4qRIM84ptJnEkUY7bken8qlFtnBq+tvntUqQc/jScUaKJQSH04x0qQREDHIB6j1q8YQT/8AWo8sY9ccVLVh8pTMXr+dHl1cMWfrTWiIxzUNBylRkx/hVeROMVoNH69qieHNZyiS0ZcsfWqU0ZxWzJAcHj8qqSQYP0rGUTGRgT2+4H1+lYt3ZBs8YNdVPBwfbvWbcQA5xx2NeNiI9zBo466sMMTjr3qr9i5rpbmDNUHi9q8WUVGRn1M0WYHpUq2mcAVcER9OnqKsw2/OatJMZQjscgeme1P+wADpx71rpBgHinGHPrnHHpTcAMQWQ7daPsma2vs4OCOh7014QK5akNC1oZP2UDFKIQvIq26ckUwoa4WlIvch8vNJJGQnT2qwF57GkkX5cVnKkmriuZk6DBqk0eff2rSlXJqAR44rxqtDURUK4HNNCkt3q6YeM9vShYMmuSND3horCPP40ohz/jV6O2zgEcmniHAx2r2qVOyNCn5RBAPFBgI7VoJASD7etTC0yAcfn3rtjTTJZiPbk1m3dttJ4BrqZLbiqF5aZU0ToXiZNnD39qfMPasmSIhiR065rr7+0zuA4NZZsMsc5/CvCqUuQDn3UjjrmoDGx5/SujbSz6VCdLPPH5V5UmkwTsYSwNUscRVa2BphXtQdPI/H2qlJbGqKEYx1q2secY6e1SCyYGrUNsVPNaKxokVktskcH+lTizz2q8kC8DmrKRgDHFKVpaByXMhrQqeR/wDWpfI4ya2hCCuPw6UxrUDPfPtXJK8XYhxMjy/yp6OUbI65zVqSAr171EUwcmuWT5idjS0/U2RsE8CumsNWBA+b61xkYwav2s7R4yaiNR03oykd/a3+5cZ69qux3Oec1yFlenA56/pW1b3ORXq0cZPT3ibm9HcNjrwfwq3BOcjmsOOfGDmrsM/A719JhcTs3ItTOms7gjFbVvLuUe9chbXeMc9a2bS95Ffd4HGRslc6ISN7qKWqcNzuA5zU4lBHWvo41IyVzdMloqEyigTc9KfOh3JqKYJATjvSk5q7phcXIpaj3Cjd70uYVySimhqUHNO47i0UUUxhRRRQAUUUhOKAI5W49qx71/fjPStG4k98VkXb5GetcVeWhy1JaGFqJ9OeetYtz/GM5zWxfng81iXJIz9a+Nxb1bODqZF7GCTzjPesuSD3/Sta5OSKpuuP/re9edCSZunoZ7WxJ9h3xUbW+1eQc/yrS20xhx6GrcUDkY80OAf0xVJ4yDW3LGRnOf8A61UpUBNck4onmZmIh39MVr2AyR7VSMWOKv2Z2nk1MeSJKbZv2XCgfyrYtpNgAzWDa3GMYP5Vowz7uffp611RqX0iUjehu+hB4q/Dc7h/WsCBzuGSOe9XopCCB2x+J9a9OhJx3Hc3lmycbiVHGM8VMkuMc8mseKfAH+NW47jABz2/SvYp1Lj5rGok5Pf3/CpQ+Rkms9JQBx/+uphOMZyK9GE4pasrmLBnxjk4qMTZ6njHaofMBzg+mKUc/jWNR82wcxOCeQev5VagUt161DFGWxnk1egjxj/GtqNO7NY6skRMipRH+FSIuBTsYr0VFHQokPlD9KURZqaijkQ7DFTFOwKWiqSSKCiiimAUUUUAFFFFABRRRQAUUUUAFFFFABRRRQAUUUUAFFFFABRRRQAUUUUAFFFFABRRRQAUUUUAFFFFABRRRQAUUUUAFFFFABRRRQAUUUUAFFFFABRRRQAUUUUAFFFFABRRRQAUUUUAFFFFABRRRQAUUUUAFFFFABRRRQAUhpaKAKOzDzpjo24H1yOayNQG1WI7juK2pxsuonP3XBjOfzH9ax9UUhCM8nr9Kd7Hdh3rY5fUGAUjpntWHcHjHX+la+ot+BrCuZeSOmD0qWz2oalG7O1ue3p2rl9fhWWCQEdq6K4cnJJxjnOawNXYyBgOc+vrXLN3PTw0nGaaKvw68TMGeylfElsdo3HqueK9Rtr0PHncDXgF/HNod8moR5UA4fHda9G8N+Jku7dCJAVYDvWUZte6zXMcKr+2p7M7W4mGCw4rEu5eDmrDXqup+Yc+/Ssq/nAzzVSZ4MY6mTqUm3kcYGDXM6rc+XG2OSa3b6QSdDxVCLw9LqbFeR3FRFOTO2nZayOQ0bRpvEWuxl1Jt4ySQ3QntXstjoywwIu3kADOKboHheLTVJVAGPUgd66DYCnHUCvWpRUI2McVifatRjsjBkj8hj256jipFv1KckA4wV/xpNSfYzc4Fcre6mbctz0rOpOxhGk5mrqmsiFSA3Pas6w1RriThuSeCK5m81RpnILZ59eKveGWEt0E6AHmvO5m5nqRoqELnvPhu/N3o9uWP7xPkb1+taUwyDXIaDei0kRS3yHr6V1+4NEhznP6V6EX0PLkrO5XjnMMmc4rXtdVUMozWJPGSDVF7hoiSD0NYTTTui3QjWR6BBcLKowam/GuN07WPKPzNW9Z61Fcsq54Pes4V18MjyK2FnTei0NWimJIJBkHIp9dS1OEZlVwucenNO/GoLuFposIcODkHtUNtDcF90jBQD0HOaLu5SSte5eooopkhRRRQAUUUUAFFFFABRRRQAhGaZ5Y9KkopNJgIBil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sVv09ferCw49qmVOOKeBiqvYhRIRGABntT9pxingUtK5ViLYeaAnTvUtFILEWwmmlKnooCxWKcVC6d896tuMVE45pNENFGSOq0yA8Zxir7DH4VXmTC1zyOeSMideMVmzxk5yecdPWtm4XnFUJY+euMd68evG5ztGNPb8HuDx0qi9tkntxn6VvPF26VUlgHbnj9a8acbGdjJS3Axn86sxRY+tWFt8g4zn6dacI9vTn09DUq47Ee0dOvv2pQhZgOuTj6VLsJ4zxUgjGe5NaKNxkBXjP5ewqGY8dePbpVqUdKqzctWNRaWAqsmSAO/PtUfl47Y96tAnkUEe9cXIUVRFxTXjwOcjA4+tXMY4/pUE7EDhv8A9VEopIhszZxwc9ar7ef5VZfrjJpFSuGUE3chiLDgDiniE+w/xqwiZA/lU8cW4A1lGldl3KyRYyKljtyW5FW44MmrKQYxXbCkWUltePf6VMLfir6W5PsCKkMGMYxXdClZgZUlmCPSqF1Z8HiuiaHOT2qrPBkYxnpzUV7RiZtHI3Fhng/XpVQ6ftJPSurmteSO/rVR7TOf84r5PENykWkc4dP3HpTTp3tXR/Y8npSmyyOn515NSD6lpHMHTewFC6YO/f2rpDZccikNoR26c1yc1mapHNtpgB6c0x9P25wMfTvXSvahSev5VXltsDNUptlpHPG3KAe4zTORitaaADtVKaHngcVtGdynsRJ0IqbG4f41Gikd+hzUqn/69E3cljJIQwBqtNBgj371f27vpTWT0rzavuvQykjORMVZQEDPejZg/wCFSqM/QVitSUT2zleOa17acgEE5yMZrFj+Vuufb0q/C+D1xWEnKLuhG4k/HXPvVqG55GG5ByKyI5OB3wOalimwx9+1bU8bKmyOpvW9zj/61aVveY6H8K5uGY8dKtxzlSMGvocJm3I1qaRZ1sGoYAGR/Srqajx1rk4LojGTzVhbzB69q+4w+c6as2Ujpvt2ehH+NKt5jvXOC+x0NL9v6/NxjjA4r0Vm0X1DmOmW9Hr+NSi7GM5rll1Hn7wP0p41PkfNmuqGbQ7j5zozdgdDTftuP4hmueOpE8559KZ9uOetavM49GTznTG8xjnipEvAeprlF1A/3u3FWI9TC9Tj8KuGZwvqwUzqhPUglB71y66uAetS/wBsADrxXdHM6L+0aKodL5gNKXArnRrIwOeaSTWRgfNWjzKgvtIr2h0DTAd6ry3YAPNc8+sE/wAXWq0usdif1rjqZvRWzIdQ27m8GevPrWRd3Qwef/rVQm1Ld/Fke1UZL33rxMRm9OWiZyydyS6myW561mXDDJz+VOlufQ1XlYn+LJ7565r56rinVehmkVJVOahaI1ZYZLewzTNvTHB9R1rWi2kWnYrkZX9ahZODkdauOv8Ak1Gy4HfOK6riepnzKMk45wBVSZBWhIPeqki+hx9KhxuQikyEH6e1Pjz0zipxFkZPSnrGByOtYOmWmPt5CCTWnbS5XrWaowAB2qVJCtCvT1KN+2m75q8j5HWudguugJrQhu+Qc+9ehSrpLUk2Y5cDk8+1SrcYwKyFvNvIagXvXnNdyxcEtBam4t4e/wCP07Uv25jtGQB61jLdlgQMHI608Tse9ctTEzfwjXmbcF7zya1LaTf35/nXLRO24+4x9K2bOdxt6k+3avQwmIltIa3Oktxn/wCvV+Icmsuzm3AdM1qwnPevq6MlJaHZTJ6KKK6joCiiigAooooAKKKKACiiigAooooAKKKKACiiigAooooAKKKKACiiigAooooAKKKKACiiigAooooAKKKKACiiigAooooAKKKKACiiigAooooAKKKKACiiigAooooAKKKKACiiigAooooAKKKKACiiigAooooAKKKKACiiigAooooAKKKKACiiigCG4iMsRAOG6g+hrLvkE0YfHBGa2aoumVlQ/wALenY0zalLlkcHq8BUPjk9q5XUH8pW55r0LV7XfGxA5AOePSuIvbE3Ayc461lJH0VFp7nPKzTYboGps9iuwseua0EsvKbB6AcUXEZZCOwGenao5Tqc7PQ43XLISwuuB0xg1wdnqk2gXLRBiIc8Ke1enajD5kbc8AcV5p4xs/KVpFHzA9B1NctSLbuj6PLqkat6NTZnYaV4rN8qBZM57VvQLJeYO4sD6dKy/A/g4LbRPKOSMnNej2mjxQpnb7V2xoe6mz5rGTpUqrjTMXT/AA7HId74JzwD6V0NnpkNrjao544FPQLA6gdKd9pCYYNn+YoSUDyJ1ZSJ5wkarzyBzWbLdDHWo73UPlxuIGelYl3fkA4PX3puqVTi2N1i6xu54rhdWm3ucHj1rbv75pMjPHoK5q8bdu5FcVSo2e5h423MlpCTnNdP4MO65Zvw59RXMMTkrium8HKYiWOSd+7n0rKD1Oqt8DPQxc4BAOFrr/Duri8stkjDzU4+tecC9UKRnj0rpNFLoEcfj711Qk7nmSguXU7qVMqazZ4DzzVyxma6iDdc8ZqSW13Ent6V0PVGEJ8jsYu1s4zU8VtPHJHtY/NUs0OxxitrQXRifMH09q5JwjfU2q1nCHMlc0tPtLiOJVLbRjG4nmtRF2KBkn3NCkEDHSnV1xioqyPlZzc3dhRRRV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LRRQAUUUUAFFFFABRRRQAxhxUbDP4VIeTTDxQSyBx0qtPweKsydMVWmbPP41hNmEijKM5qlMBjnvmr0veqM5yfp+leVVehzSICuR/P0NQyJu561NuwBntTTyT0rzJK7IZWCbenB+vPtRtJJ/lirGMgetNxg+45qbJAV9vpSOdpx39ac7AZqvNLk5zWMpW2JuIz9f8AHrVaU/hQ8h5wfr9KgMvvzXM3cRIOQO/HWgyYHXFQecMdccelQPOWzz070nZDbLbSgLjn8qpTSlieh/DrTXkySc596QAsfWuZpyZBDgseOe2asRwkYPX605I/WrUMeRz2qXTCw2GIqBVuCEDAPA/lT4ouB61cjgAPb/GtYUbFpWIoYjkY4PXI7VcS3/yKkghzgfdB71cjhwOAc16FOjc0SK/ldeOvHHegwH0HvWgsPb8Kd5I9P/r12exsXYzDDhTx9AKrSw/ia15Y8VWkgJrzsRScg5TGkgz9M1XNqa2HhJP1pgg46Eivn54V3Cxli39ufSkaAVqtBj681A0PJJrycRQaRSRneRgcHH9aYYRgd60GTmonjznnNeFKnY2M6SPj2qrJDlc1rNETUDwjHvWMVYEYU8B54qk8I5GK3Z4RjJ/Os24jxz1NOT5RmWYwhI4NRsCOlWpFwajZTTcriIElKep7GpN4NROmCahLlTwa5qquZSJpME8UKc1GJQQe1KJOetYrQkn9M1NGxqqr547U9X9KGrkmlHNx9PWphLgnk5rNik4qbzscZrinTVyWasVzz1q3Hcg98VgLc4OasJd4P3hms/Zu90xJm+lwMDmp/tPuMVgR3m0/eH+FTC+6/Nge3avQo4ipDQq5stcH1prXRxwayfto9cCo5b3B+9z716sMRJ9S7aGub3AHzDFN+3def1rBlvz1zxUB1HA+9XXHENbgonTnUDgcjA9TTDqHTmua/tEnofzpG1Dnr+tN4yrb3S+S50n9odfmFC6ng43f/WrlzqGP4qQ6kfU4+tcsquJmVyJHVrqYz1yKcNT6fNXJjUD/AHv1p39oZH3qyk8QtbhZHVjVMAYbIpf7Txn5uBXKC/Pc/jThfE/41zOeJf2mVbqdM+p/7R/CojqGTyfaufF7kdaVbvk801Kt1kKyNtr0sfvZ/rURuSSfbg1lfaCT1p6XHTPOK9Gi3dcxhJGkJDjr2x+NO8zcCPUVRFyPXn6U+ObOOf8A61e9RfMzBuxOO56inhMnHHBx+NNifHI5qXPAr14pLYLkTqcAn6CoH6Z7dasMwIOTxVeQYOKsRVlXJNVpFJyOo7VbflutQOO9MaIAOKCMdqU8GlA5qWAq/wCTTumOnWkUDPtmpFB7UWT3Hew1Dg/0q1E545znrj0qIQkjpU8S4B/z0pqCvoVcdvJ4HX+dPUEj6c05I+QfXipgoHJzjPPHQVqlGOrJuPhFWY8g1XSQL6D/AD1qdG3dDUc6k7IVy5bjJ9sVtWnrn0H4Vk2wwRg4Natqe2a9ehBo0Rs2hwBn0rWtycfhWRavnr9K1bduBX02HOmDLtFIOlLXonUFFFFABRRRQAUUUUAFFFFABRRRQAUUUUAFFFFABRRRQAUUUUAFFFFABRRRQAUUUUAFFFFABRRRQAUUUUAFFFFABRRRQAUUUUAFFFFABRRRQAUUUUAFFFFABRRRQAUUUUAFFFFABRRRQAUUUUAFFFFABRRRQAUUUUAFFFFABRRRQAUUUUAFFFFABVe4XDI/b7rfT/8AXVimuu5Sp7jFAzH1C1HlOOTmuR1CAAcenYdq7ibLRgt94fK1czqNvgeuOOaJHq4edzjLqLBbHT+VUJXCKee1b1/GOR3rAu0KIf51m3Y9RamHfHh/88VyyaMfEOu21uFzFG2+X0wD0Nb2rz+UjY5Y8ADqTXaeA/CJsLYXEyfv5/mYsOcVdGHM7s7FW+rU3Uvr0NXTNESDanQDjgdqsTL5fUd8+1bZg+Uevasa+I5rtkfNyk6juzIvZgqDn3xWPJqB3FSas6rMEDc81y15dOjbgfeuCqzohTbNG8vf3eCTyax7m+IYjPSqU+oseCeKqS3JfkmuGTZ6FONkLcuzcA1nTrkmrnJ6daikTceaxd3qd8JWKItxjOMGr1teCz4A3MCOP6VWuZ1gIXqx6D1rb8G+H3v5/tVwhC54BHQVtTjcuUk1eWx0PhnR5b1vOmyqHopH612yxJAFGMAelFjAlvEoUYx+WKq6tfCGJsHpgHP6112UUeV7R1JWOk8KXIuLSVc7nt5Srn68j9K25kBWuH+Honjur66kJ+z3gRUU9ARnn8a7wcqKuOxy1fcmZ08O4EelQxExSLir0wxj3GarhQWHsfzqZxujaM7qxvafeMyKGPPYVpoSwGetYdkqsSc8qeK2IZMgCsqba0Z41eKTuiaiiiuo5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0tMJzQJiVETu+lSE9aiP15pMhkbnHv34qrN0/rViRsDr1qnNKD0rlqNGUmV5jyaoTNy3PQVYnlweuM1nzzcdTgc815FaaOWTFZsZ5xx0pvmDNVpJ+SM+2aiab1PNeY6hncveYuBzUcko59fpVTz/em+bkDJzjipc7hckmkwD/nFUpXGOn/66ldzjHWqU0nHXk1k1cljZHIHXGe1VHmI56USyZ5zVZ3J4z+FYTTJbHGc+tJvzzxioCeTSq1SrvcC2v1z/hVlFzn3qpE3OBkirkAJx6nFbRXNsMnSIketWYIgO5H0ohiyRjmtCG2P+RXXGjcaEhi9/bmrsUHrx/KligIxnp2+tXYYv8mumNHU1SGxQDmrkUPTpT4oatpFxXoU6NjojEhSEcGlMQx61bCGmsmRXS6WhpylAxfSoJIcgn3rRZc9aiMeQa4qlG4rGaYMN9Oc+9RSRY//AFVpmPGOMfWq0qfXivOqUbIVjPZOenWoHHSr0q49u1VZBXzmLpjRTZaaV69h1xVh1OfpTD16n1r5qpBLRlWKrpx1qrKcAj+dX3Gc/wCFVJl615NSPKwZl3BOPoe9Z8/etSaPr1x/Ws+dDzXHVmrpAjLm/wAj3qAsD34zVuaPJOOMVTZCGNOLuiWyN+RVaVe9WsHHrUTqSvNPlcjJsqHIp6Gh05pwBX/CqdF7kXFDHjt/WnBunemd+/Wgms5U3ETZYWXGMnjNI0+Kr54OTUUkvPXBrFRu7tEMne5Kkc0q3pHesyWb3qubngc49q2VFGZ0CXxI+9g+ntUgvtvpXOrcn1pxum9a1jQ6nRBHQf2j78UyTUgf4ucVhG5YdTSeaScZrojQd9Dpikact/vPDVGLl2zg4qkpzzUynmupU0jSxbWU+tKHzyTjjvVdX5FSI/amlYdiYU7qKjDn1pGcgVspXJAtt+lRtcY5yfpUMshGeeKqvIScZo+IktNen1pV1AqeT29azy/IGelRu/pn61fsUxo1k1Ieuf5VOmoDuawAx7H86cJD2z+NYyw/Ymx0a369zUgvuPvcVzAkI9frUsdwy9Diud03Elq6OnW6OOuaswXXHJrmIr5gc54q0mok9/wrenXlA5ZROrS7HHINTLdZHNczFfA45xn34q5Ddnb1r16eJcrGVrGs05PQ/rUTy+9VRcZGc4o84V3wqoCcvx6UxmqAzbqcrkjn8qv2g0K456803ODxTifypuOvPauadZo0SFVwCB/WrCsFB9/0qpg07zsYrmni+Qh3L6MCvvn8qmQqKzFuc98VKJsisY4yTF6mj5qr36dqc0wNZ4ck9ffIp6Fj0rojXlLqLYn8wk/X0q9bSfKATWeinOR/k1PDKVI9K7KcmncEzbtpB659cVqQSjsfz6muehlOecA81owT7QOefXNexRxFtykdJby7cc1q20wJxmuWgvdvGSCPzrTtrseuK96hi0zeMjpo5M4qXOayLe7zjJq9FODjn3r3KdZSR1xkWqKYHB5pwOa6L3NRaKKKYBRRRQAUUUUAFFFFABRRRQAUUUUAFFFFABRRRQAUUUUAFFFFABRRRQAUUUUAFFFFABRRRQAUUUUAFFFFABRRRQAUUUUAFFFFABRRRQAUUUUAFFFFABRRRQAUUUUAFFFFABRRRQAUUUUAFFFFABRRRQAUUUUAFFFFABRRRQAUUUUAFFFFAFadfnYf3xkfUViX8BeI9M9ScVvXClo8j7yncB61QukDpkchhnNPodVCfKzhtQgwTmuV1aQRowHJ9PWu31SJpWKxLlu3vUGneEfPnWe4+YAFtpwNpqFByZ7kakYrmmcp4Q8FTandre3wCxKcop6eua9EBWIIAQoH3cDpU7bLeFYo1CgDHFZ0k3HB4P612K0VZHFVquu/IfPcgA89c1zmqXOwtk/jWhd3OF61zOrzZjfoQRyKxnIVOnqZeq3IYNjnNc7cyhhyeauX85CkdqxJp2yB2/pXG5HoRjZEEoyxpgiOOvFS4DZP6UbwinJwKxlYtOw3bsHNUb68WEMS3zHsKh1LV9ilYxvfsO5rQ8O+HpbyZJ7gH1C9hSjC7N7qK5mHh3wzLql39puRmNTlUIr1DSLJbaJQo24qjbIlpblF4H8IPY1s2zrHCue/Oe9dSSWx51WtKo/IsXE3kRA5x3GelcvBI/iHXYdPj5XO6QjsBVzVbuW/cW1ru3EfexwvrW74J8OHSZpp3+e5lwC2OgpqLbuODUI83U3Db/YLLbGAPKHAHTIrbhdZoYZEOVdAwI9aqXUeIOeQcioPC1402nSwscyWcxU/7p5H6V0SVkjCp70eY0ZoCGOeRj8qoyjDcf5Na7cgfQ1RnjyD3+tQ9URTlqNtJyrAZ/Ot21l398Vzg+U8HmtKxuTlQDkVxzTi7jr0+ZXRug9D+FPqGGXzVqUHIzXRF3R47VmLRRRV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9KazUAKT+VNJx3prNgfjionkpN2IbHO/HpUEk+DycimSTdOeccVUllOeD7VzTqWMpSHzTnGM5wKoXNxjofxpJpjg8/SqUj5PY/WvNq1W9Ec0pDZpiep61Vmkzj6Y5NPkbIHPXpUDnPUmvOkrvU52yKQ5I55z3qJ1IJyMY9etTs2frUcpy2anliRcrMxz159fb6U3zTnBJGfTsalYc9c1Cynmo5UUNeUnvzVaSTHfH4c06U1RnnIPaspNIV7iPIA3Wo935elVJbg7zyOO1OikyetYXuwRYEZfrmpo7cbTn8jRE24A5yfersEWfetoRvoA2C3zitGC2I/xFOtoQB71oQRZP1GeK7IU0ih1vb7cDHStCKL5R+X0psK/5FW40HP8Anmu2ETRIfHFx0xn0qxHEM47/AF601RjOasxjj+ddUYHRFEsSY5qwi4FRocCpN1dcVY2Q+mN1pQw9aaWqnYoaw5qMj8u1PZ+nNRs59a5pNCGMKrSLwKnZ9pqB5cfhXn1WhMquuT1qs644qxLJiqsknU187ieWwiCbjPr9arM2M5qaZ8jn9aqSNjPSvj8TLV2G3YSSTaKrSvnvRI/y4/Gqcs20n2714NWdkTcSQ8/41Sm5zipHuOxNQPNuz3ryHLmdytLFWdeucZ78VUcZznmrcrA5xVKRsV6NCN9zOQxlGCePSqs5wKkkl5ODwearSSFu/FehGDehi2Rj7x6+1OwDyD/9emnletM3HPWupQ6EPQmPGOaiZucU1pdwHPTp3FQvKVNTKkmtiW0SPLgHH61VmlOCPz96Y83P86qSz4BzXI6NndkXFdznrUG8HPPHrTGlPXj61EZDjAoUbDSLCyHI5/Cnh+P161XD5OO1KHznn862UTqirFnfUiMc9arJJ+FSK/v0roUTpRbDle9SbsCqvmg05ZCR9aprQssbyBU0UvzjJqqvNPXORWdrkN2LwIY0pUntzjrUKnpip1bbSTsYuRWnj468HvVJ1P0NaM7fJg1TkXJojMVysRTSufapmTn096jYbRXRGexVyPb+VHajOO9ITxwfqK0uUAozjqKQHHHpS7s9+D0IrCaFIfk5pySbaYDSA4rlasc8i5DJ75FXY52UY3fhWUkuKtxSccnmt6b1MWaqXBIGetPE2e9ZyTbvSrMbEnAr0YT0EW1fNTxSAjn8qqRgg9e361YUc1TnZDWhYXn/AAqQDLVFnLDpknFSocY9a5KlXzNAZBn1qB4/zz+lWlwwPbvSGMFuO9eNVxF2FrlPy2x/npViJemetWVg3ZpwgKt0FddKSkiGhsceasJF379KdEmO/arccZP174FerRJsQLHzzwenNS7OM+g6irIi4x2+lP8AKJwevv7V7FOKaFZkEY2tkZGKnWTaRzR5WMe1NZTj+ldXs3YE7FmKcjH86u2tyV6GsRpWXg49eKfFdHPXArGNSVKRV0dXb32MDd7/AJ1p212eOeQK5C3uumDWnb3rAgZr2KGMa3ZrGdjq4rnPf86tJNkVz1vdbgO2KvxXJ45FfQ0cVzI6YzNdX3D1p+c1QjnzyKspLnrXowqqRsmT0U0MCKdW6dywooopgFFFFABRRRQAUUUUAFFFFABRRRQAUUUUAFFFFABRRRQAUUUUAFFFFABRRRQAUUUUAFFFFABRRRQAUUUUAFFFFABRRRQAUUUUAFFFFABRRRQAUUUUAFFFFABRRRQAUUUUAFFFFABRRRQAUUUUAFFFFABRRRQAUUUUAFFFFACVnGLMJUcBHIA9s1pVXdtryL64YfyprcqLs9DOjsooSWI57nvUc85IKgYGOn0qzcyEbvQjj2rLunKgkn8Ku53RTnqyjdXOcqPyrOuZvRvyNWbg4UYPP9KyLwnnnpUtnXGCRVvLrO4A/MDwawr6Xfk5q9cuTuz+dZVwcBzkjI4xWMmdMUkYd8ckisqWPkHrg8fWta9bknr6cVjXtyI1IJxnmuVs2UugyadIYyWOKx5bibUZPLgBOcHPakS3uNcnEUJ/d5+Zx2+ld/onhmLTrdSUy/diOtbRpuWrE5Rpq73MHQvCQhIlmG526kiuthRbdABjgVO2EX5QOP0rC1XURbbjnsePWtXZaI5XKVVl5r3zbuKJTklskA9hXR29lPeAKAY1z19qpeCvDxmiW9uFzI6gbSOADXdi2WIAKo/LjNaRp21Zz1JqLsjOsNNg0xPMCAy85JA6Ef8A163tLtvLUk43beMHis5lLTRRg8see3St+3XamQMKeK1IjK6uyK8jyrgduDj1xXMWl8NC8TRtIdtteYic+jj7vNdjcx54Pcc1yHifSmu7Jwgw4wykdiDkfyq2uZHTRkpRcH1OtkBQlD1HvVW4YqvXAqPQdQXWNMhuARuC7JV7qw61POB8w+8D0x0Nc6MIvldmZjy7c+1WLO4w3Wqtyu0kjv3qKGYhvTtWM0d9lOJ19m2T7dqvjoKwtPvd6KmelbUTb1BrOlLoeHWg4vUkooorpO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YxoARjmoy/NDN+lRO+R1qW7GbYM+QeTUDyfMRnNK7/kKrvLiuWUzJsbJJ2z/APWqpNKPpT5Xyf8AGqkp+uc5xXDUmYSZHI+TVZ35x/kVKTULoc9evrXDJtnO9SJmznNRbS3A/XpU+3A5pNucHNRykFdl+vTqajkHBI9KtOmefWonXggfQZpNBYq7cEc0x1PA6EfzqbaT34/OkZSVAPTPPtUqPcZnyqAMhj0ORjrWXcLkYrZmQ8+tUZ4wQP5VnKncRjSW5b6H9RUkMJWrm2pBGMelSoJaghsKkHmtO3GMHmqUa/hV6EAdK1gikaFuRxzz/Kr0XHSqMOcc9c9KuxHFdEVdlF6I/d5q1G2ep4qjExHQn2xVoe3Su6ETRF1GBBwfrU6Px1qirZ71YDE8/jWyZsmWRJ6/pT/MyOtVg5ApfM5p85dyz5vv+FNabA61XaTp7800vyaiVQOYmMmO/aojNz/SoHlwM1BJN8ua4qlWwuYsPPkYz3qrJcZOOn1qCSbANVnl69f8K8qtXI5yeWfOT/Kqzz5PrUDy989fSq0sxyea+er1ZSJ5yeSYYzmqk02ADnqe1QzTnB54qlJdc9eTXzde9tQ5ixLP833hVGefg+v6VBLcZ/iz9DmoTJmvnq3NN6Fpoe8me9RliaQtkf0oqadHqxtjH6frVeVDjNXfLBHPX6VBKNvSvTpKxNzMmUgZqo4PPfNaUsWRnFU3jIbFd8EQtSFCaRuOeKkCHP8AWkdCeR+BrrUQaKzNmq8zZOKnMbE1E8VauOhk0U5DVWZST61edM81Wdce+a5ZRQ1G5RZCOtMbPHP0zV3bnrUMkWQOe1Yyj0LSK+/gEn25pFk5yTkUMnuMetQkYqoxsaospIe5qxHJVOPORVqDjBxirNok6nHqcVIuQ3rSR4yPWrMS5NJhJsRCc/0qRTginiPJpHiI6H8KdjGTdiaM57/lUoIA6+9U43KtjOastIGHBzXNVdjBSuMkfccHtTQO9IQc+1OXI6HGKxi9CosjdQOe/piq0vCn0FW2B5qvKpJ4rVOxstSs3pxTDz3qZlppHNdCkapEOCOacucDPf8AWnFfypVHSnuKwgPXnikLY47/AMqewxmoWO04/rXPLcyZIG5/pU0UmOM1UD+/NOEh6VMdHc5mupfjk9atQS8gelZccgOOc/jVy3Yge9dSkQbUcu7qOPTvU4bd/jVCE5x7Vbjfg88Y/M1zzqyNNy0H47UCQiowc560qqcda4ZzbKLCNxU0WSc1AnTFWYRxXnO8mWXYEBYA9KseRwO2ahiOME9O+BV2P5lAPQ8fjXr4dbEshWLbxip48ls8dAOlKV5Bzg09E6V79KOiZNiZAGx7+lTrHyPbmoI+p9O2asRnkc16dJuJVhDFnuB71DNFwe1XlOeCaZIuR3r2Y2lExaMeaInt1qq6lTxWxLGD16jA5qnLbnOO9c86V2TYggnZSAa0rebgDPvWW0RQ9KsxORkZ59aw9m4jvY3La5K45rTguMhT7Vz0LnHX8a0IJtvANd1Go46Fxkb8U3TmrkM+RWHDP8uc/WrsU+e9e1SrM6ozNhJOeDU6SZrOimzgVYSQA/X1r1qdS5upFwNTqrq/HqKlDV1xlc0uPopMilrQYUUUUAFFFFABRRRQAUUUUAFFFFABRRRQAUUUUAFFFFABRRRQAUUUUAFFFFABRRRQAUUUUAFFFFABRRRQAUUUUAFFFFABRRRQAUUUUAFFFFABRRRQAUUUUAFFFFABRRRQAUUUUAFFFFABRRRQAUUUUAFFFFABRRRQAVWuABKp7spX8uas1Xus4jPYOMmmhrcp3IyKzZhgNmtedBuINZN0dudxHORk9K1drHpUmYt4fmNY99ONvWr+pXIQjn35rk9U1AIT8+fxrmk+x3xi3sJdTqueaxr67VF5I45qhfao78ISx7Y71niw1HUmACmND/fzmseWUnodCptasg1LVlGQpz7CqVlpF7rVwvyskPXJB5rstI8CBdr3A3E8/MOK6iLTorUfIBkYwcVvCjbWRjOvGnpHcwdH0CHS7dAAAQo/h61pZABA7jH0qa4baCBVN36jvVyfRHDdzd2QzOFUjn0H1rEuNKNzdW5fkySCPbjjB610cVr5hDNwOx9Km0az+2eIrOMD5Ij5rZ6YH9aSV2bKfJex2+n2wtoI0XG1VC4Axn/Jp7ncwB796t7Aox2xke+azLuURKzE4wM1sedH3mS6cn2iaaQ4IRvL49fWugQfuxWTpMRj061B4eTMjfnxWyB8i85wOlCeps30GyLu4/pVC8tt8LdD6jvWjkgcH8qimUsM9f61rElScTzyLVG8E675kxb+y7xsP/0zc9xXdPsljEkcgeNvuleh96zte8Pw6vZyRSqCpGDn+lYmhQX2gb7N5GuLZD8hOeBUyp9UdMmqi5o7m3dLtBPp+NUCdrk1Za7WeMEHjGfpVVmwTzXJJHTRl0Zq6cQRkd66K1lYIuRwa5PT5yjjPTNdRZ3KuiqSMCuZ+67nNio9TSzmlqBZxj1xThKOeeO1bKpHueTysloqLzhzzT1beKpSTFZjqKjhffGD15I/WpKs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Hio3NOY9Kikbt6UEsjZ/5VA78D/P4092OD6moXOD7VzSZi2RyPn696ryNz1xx+dSMc85B/nUMncVySZi2Qu2QOvTPNQsM5xUzEnr/k1HnA47djXK1fcyZCVxnHX+lRun44PUVPtyMZzmkbnnj1rOyIKzLx16d6iY7evIqw/b1x/WoJOhOeB2rJitqRu5FMXkc9KVx+P41GWI/wD11Cu2Jjig+vTp2pGCgnoRjrSNJ7ge1MaYc9DxVEla4XniqEg3c1cnmycA9O9VZWyfeobQFV1wc4x6UqcU5iM+tMJAJ5qLaCt1JUOCMYOOfY1chOOh4qkgyRVyM4NbQjZDTLkfIGDwelW4n/SqUTDOKnRzn3962joO5pxtwDnn1qwj44z+FZ0cpOM1YQ8df8a6Eyrl0SA454zzU6y5H4VQRverKdMZ74oUmaJloPgUm/Pf6VGGyOuD70Z5+tJs0uSbwM8g5HTuKYz8e3pSEnmo3PQVjOQXGPL+ZqCRzjrzQx5IzwahkbAIrzKkiGxsr5GarPJjNOdiKrSN157V51R9zNsZM5zkcd6qzS9/fpT5Zffr/kVSmk/OvMqtWFcikmyQScDpn1qpISSAD71MW3Hr+FRsuK+frtS0GiEjcecD+VRtxg+9Syr+FVZMjpnAFeROHU1Q/PXnmnIaqZbdyamXJBzSjFrcss7/AE60zbuHUU1RkD1NSIPxr0KaTsBA1ucVVePA9Wx371pk+9QSoCOuPeuyKsStDMMdMdM5/wAg1cZMEH0qNk9K2RZRMXT1NRunB96usnNRyRgioqVLE2MyRM1Xkt/TmtJhjvnnn2qAgjGOo965ee7uUolA2xz16VDLanJx37Vo4NMYZHB/H1pNtjsZEsBGaqSQflW60IbtmqcsBHbApKYrGYgwfbvxVmM4702ZNvbFRb8d+tWncq5eWTJ5OB61agbnrWZHOAMHpUy3IXoRVdRNmuso4yad5gz1+tZIvc96X7bjqaiV+hnzXL0jjb159aiW62HGeD29aptdAg81GZu+fxrl5G9zJo3UkWQcHn0p5FYMN9sbGc/Q9atpqZNTyS6BFl5iATnmoiNwz/Kovtqt1x9aBcrgEdK3tZHREkEe40jRgYx0ppnyDjrUD3J3HmiKdzdOxKyAk+9KFqAS5OSadvx39utbrQTYScGqczgfSrEk2AcnHv6VnTTD1/KsHqznexJ5nBP6UGb8Kr+YQM0hk7AihI52y6k2T15NXbacdzmsRZ+evFXLabkU2nYi+p09o4YDmrsR+v8AjWVYSdOetaiHArk1bNUWkXNWI1GKpJJg8dPWrMcmAMdaxlE0RbSMdqsrDgcHP0qtDJzV2N++efaojBSGSKCB9PSrUQwACeKij+7wcZp+4A9wM16NGnZom1yz6dTxT0Azzx3qGOToKmUj25r6OhTbGkTY64x/jT0yBwcZ6jNMVuKkPr+tepGmUxVfr9KlEgPpz+dQE479ulIrY966YpxZi9yRhz1qFkyeOtOMnuP8KA2K33IIJIgWIzx2zUITaw7ZwKtnDcHiomGQOQDim4XIY6I571ZjYDp0qqhxgZqwrYzn9KSp2AvQz8HkdOPY1eil/AelZCyY6GrMU3PUetbRbiaKVjbhl6c1ajm6DP4VjxT/AJ+lWI5iMc/lXo0qp0RmbKzZP1qdJM8isiOfAHNWUn969CFU3UzSDj6U7cKppNnj9af5vSupVLmiaLe6l3VUEoPepBIfrzVqY7k+c0tRK+7608HNap3KuOoooqhhRRRQAUUUUAFFFFABRRRQAUUUUAFFFFABRRRQAUUUUAFFFFABRRRQAUUUUAFFFFABRRRQAUUUUAFFFFABRRRQAUUUUAFFFFABRRRQAUUUUAFFFFABRRRQAUUUUAFFFFABRRRQAUUUUAFFFFABVe+Ba1kx1GG/I5qxTJV8yN19VIoApXcyhd2eCM1z2pXcsgKIrN2JFdGyZjQ9cqP5VSliQt0/MVqkmehQkl0OFvNJubsnLFB/s1RfwkGP7xy/sx613lz8yjGMgfl7Vnz4GDxirUIpHd7aSXunJDwxBEQ2wcdgKtJp8MX3RgY6lehrQuJ8Y55z/wDqqjNNsBHQ9MUm1HYxlOcupI8ip6elUJ5clgDUFxcFmHbaajVjyTWLk2ZcttSKU5DH06VFbQNcyZGcVLje3StWytRGAQOTxmpWpd+VETx7IFHAAGPqK0/B9ns+03TfKxbCMOuOxFU7iMzbYgBljj/61dNZWos4I4weNg578da0RlUl7ti2zBn+YnHfPUVg64T5Kxg4aV1jH4nBrbxuRjjjNZEyG68R6TDnd+/3kD/ZBOfwp3sRT01OnZAkoTI2xIqDjngVZXlSOh7VCp8yWQg5BYkY9KnSqiT0EPWmNwrD056U9zhj22/rTJG2yNz14IrQHqQs2wjGB6HuarTkEtuw3GMH+RqaZsfy61RnlwpPrVpjjF7mRf2e2Rmhfj07ZrMe+MLEN/Dwa1LqbGWGOeMVhXjBmYH8axmr7HXTl0ZoWuoZOAe2cCtG31zyjgtyT1PQVw7TvAeCcZxjND6mWTOSp7159SPc7Uk9z0VfEUbxnDjceevamR+KkeVUVgxDAMK8rudcki/j+marweIJTcoQ3I68V5E07mkcPCR7jHfjdlWyM1et7sEDB5zXnPhzXjPENzZBxg11tnfAyYVhuUjIp05Si9zhq0EtjodPfekh7eYwq5Wfor+dYJL/AH2Zv/HjWhXuxd0meK9woooqhBRRRQAUUUUAFFFFABRRRQAUUUUAFFFNZgvWgB1FMMnFNEuSB61LaQrolopB0pao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gikk4A706qs0m6YJ2Tk/XtTSuNK45pGPQhB78moXBb/AJayZ9mxSO+O9V5J8DrW0YXN407kv2x7XmQ+bF3OMFf8a0EkWVAykMp6Ed656W7HQnIp3hy9JubiyJ3BAHX8eopzpWXMhVKfLqdDRSUtc5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6UAMbrUD9CM1Mx96hbjNJmbIXPOKgc5zU78ioHGc5rmkYyIH4BP4VA55PpU5PHQdjz3qF+hFck0ZMhJz15qNjjFPZuSOn0qNs4rndzMM9Dnimk7lxQDg8GkPP4UctxXI26VGy59vapmPpwKikcDPNHKiGyu4K9RioXwR71K7++feoXOR71DUUTcrue1V5HxzntVhlwe9QOhJ5wB71z1JJCRVkckjmoywHU1PJFz364qLyuCM4/lXLzxuWV+pz6c5FSJHuH+FSrEcg4FPVNpPuK6IVIoyY1E2gVKBjGKMFScDBBwc/rSenJxitOdSBEqNz3q1HJluefaqa5BzU6Nt+tbRGXo3OO1TrIfXg4qnHIc1NG4OMHtVOQ0X0OMHORVlD1z354qlGc4q1E/Q8CkpG0SfdmnbsZOc/0pi5+tOxwfak5GghYrg5qN244/KpWHrUZXPHUVzzbArPzn61E6Zq0ynrjP06Ux0OP85rinEVihIv4/wBarSj35/WtGWPj196pyIenrwTXn1YszaM2VCSR0qk6FiM8ZrXeHOfWq80HzdMDHX+deVUg2FjLMbLz+tRt+daLRZGR/OoHhPXqa82pQKtYpsOn0qIxBs9BVl4uvtUTIRyOmK8urGxaRAbYH8aQQ4qXp1pG615l3F2NbaDQAP8A6/rS0uKXGO9dMJ2JaIi3NMc5H1p8uAMZqszk5/St1iOXcVugoYcD68dahfCnikL5z646VG7E9/rSeIbWhSQE85NROcilBPr1pjHj+tQqjlqxlaUZNRdx61NIeaiHHQj2raLSQxCvH+cVC3c1KWCj0qCSXgn+VWncCInHeo2OQaGPvioy/H1qXHUlsqXYG3rWe7jce1XrsnOP8isyVsE+9aQiQ2BnwfbjrSCbPeqsj45z+VQtPjvx7V2RghbmoJuOopfONZi3GDwcj1qeOYE9frWvISWzKaY02QRnv+FRk8470wttzgkelRyITJN5Az3q1DITjJ5rODnPXP1qeKTa3XB96UrJE7GkmfWpck9SOapx3qDqevNTfa4XyPNXj371yuSuaol889j+dMLHOe/tUZmQD74OfQ1G9wqj7wqrroaXJ/M20x7vjqOlUJ74L0PWs+a+bOM96XK2DdjTub4g9aqG7J5/Ss17zdyaZ9oOOuKtU7GMnqa4uM96cZeufy7isxJ+T8xx/WpxOCOtTy21OeTsW1f261ct5MkEnFZay4GPyq9at0qWiE7nUWMm0L3rYjcMtc3bT4I56VtWs4I61lUpuOptF6l5eMnNTxGq6tx1qxHnGc1zNGqL0Jq6jY6fgDWdG3Qg1aic+tTGF2UacZBGR+vrTiMnNQQuTVgH8a9OFkrjEU4AIzVmJj+PSoUGTj1q1AMYr28NVj1AkX5cc04Nk+uKcF9OD60oB/PrivTdVbg0NZu/4VEWP+NTEZHoMVCyEE+9XGpfchoQNj/Gjfk9etRk0meRzXSmmjFlgODweOevelK9v51XV8dMelTCTtxXRGSW5mOA+Ynqo7U9Pl749yM0wN15p2QDnPH8q3TTRA7dyaekuB1quzAdTxSCTgc9BxWTRSZoxTYI9qtRz+prJSTPGcVOk3zdeves1KxaZsC43d+tWEn6/oKx45t2MH8qsrNx96uyFTuaqTNdJ+OvfpUiz5/zispJz/nk1Ok+cDOa6o1DVTNJZelSrLjvWak2cYP4VMJsdDW6qGqkaKydParCyZ471lrJg9e9TxzEj0Hoa6YVTRSNENTqpxzcZzU6yZ9q64zTNUyWimhuKdWl7lBRRRTAKKKKACiiigAooooAKKKKACiiigAooooAKKKKACiiigAooooAKKKKACiiigAooooAKKKKACiiigAooooAKKKKACiiigAooooAKKKKACiiigAooooAKKKKACiiigAooooAKKKKACiiigCpx5ZXptYrVaRQoY9D1FW2H76Vc/eAYe3aq1yPkJFUmdFN9DNnbI4x6471k3zZGB+Y9a050xu64x0rKuhjJzVXPQStqY8zMuSSScnr+lZdzOSxGa0b1s8is5oSTk/lipepRB1+tI4IOKmaIofSo3QhznqDyDUNGbdySzj3yDPY81vLGFQfnWbpK+YefXFa8xAj9+B0prYxk9bDdLgEuoLOwyExt9zWw7AMozxk9agtYBb2kfILnJJ9OelTA7ix7dfpVdDN6slTayvuOMKfzrN0kCTxrAOoitnf6EnFX0bk89ap+HQT4p1BjxizGD6fNSuNbM6K3xkc5A5NTgDt9agiOB+PpU2/jPYDGa0RLGM2ec9eD6VA7E5Pb9akLAhgc8/mKrO+CecGruUiKWQFDnvWRfXWFyOuccfzq3dylWPY9awry4yhxnntUOVjogitc3nzHn9axby83A5PQ9qku58EjPWsi7nw2T+lRzaluNhHuzk8jFZ13OcNtbgjIp01wGJwePT0rKupyuRn8BWctQjNplS5v2Vyjk8d+1QW995VyrKckcfnVW7l3ck85NVN/OQa82pHU7IVT1jw7cL9wNkjAGO/FdjZzG0nSQZKCCRmB/vKMivG/C+utBcKGbnIHNejTaqz6W0icvjy1x33naf51zxV5WJqSbTPVvDsZj0OwBOSYVY/UjP9a0qhtYBb28UQ6RoqfkKmr21ofOhRRRTAKKKKACio2fn29aVWzQK4+iiigYUUUUAFFFFADXbaKqPNk/yqa4kCisq4uwCRmuatUUFqzGcrFh59w4NT2wPes+AmRh9a17dNqiuajJ1ZXCOpNRRRXpGwUUUUAFFFFABRRRQAUUUUAFFFFABRRRQAUUUUAFFFFABRRRQAUUUUAFFFFABRRRQAUUUUAFFFFABRRRQAUUUUAFFFFABRRRQAUUUUAFFFFABRRRQAUUUUAFFFFABRRRQAUUUUAFFFFABRRRQAUUUUAFFFFABRRRQAUUUUAFFFFABRRRQAUUUUAFFFFABRRRQAUUUUAFFFFABRRRQAUUUUAFFFFABRRRQAUUUUAFFFFABRRRQAUUUUAFFFFABRRRQAUUUUAFFFFABRRRQAUlLVe7kwgQHDOcfh3oAV58cIN3vniq8l1OucGIfXNNnn2DrjFZs99t710Rp33OuFByNO31ZJJRFKBHIeAc/Kx9q0K4y5vBcRlQQGHIOa6LQ7/wDtDTo5S25gSrH1I70qlPlV0Z1aTps0aKKKwMAooooAKKKKACiiigBrsEUsegGaz1JWMsfvMdx+pqzctuIj7dW/pVO4lwK2pq5vTjdkUswANZV7qYQcH/61JqF7szk1x+rasy5549K6n7p61Okak+sAv978a0/BkxvtbnlBO2OLH4k15s2pl5CdxwvNeq/DfT3tdB+1Sgia7bec/wB0cCqk+Wi2+pz4tKCsdYOlLRRXmn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SMaXtmoyfegTEJ4qJ8jNSMaic8VLM2RVC/wArVMaikPXmsWjFlZzgVXk5/OrD/pUL8k9/rXPKNzNkBBwfrkUz096lfCjioHl54NY2SMwbmmPJj86ikmPPNQPNwaxcrGbZJK/T/OKrknPUdKa0mR1qJ5eODWEpEDy2OtM3/hnmoTITk0xmznvXDUqtATbh16/SkZgcY64xUBkOeOnY00yZB557V5tWu2WkOYb/ANc/WkEXI446/WnI2cc9+3Wp15/GuN1CrEHk/l9KUQgdqsAZGcg/QUu0dT0Har9s1uK1yo8WOM+/0zTRGQPTirbLgg/jUZTOR0PTilHFtMOUiVc49alC7gO1KqZP+FSonAHOCfTgGvXo4lyJsNRTU6ZwT6CkVSDxyKkA6Dp2x6V3c3MCRPEc4z/9erUfYY6Gq0fLD+pq4gPT07VN2zZEyeuOM1MIyTxREuABVmOPrjr+tdEYNmqRVMeRz/kUpj57A+1W/LpCpAq/ZlWKRiOaiaPA9avGM1EyZ4PTGOKxlAmxQkQ596rSRjJPT0FaLpjr61WlXj6da4KlNENGeybePb1qtLGScVfkU5/SoWXPT6V5U4iXYzzHzUbR9zV50AzyD79qhZQMdOa82oFikYQR1/McVBJBgntVx+eef8Khc/l614Vdaloz2hII9CMjjtTRHjv71db5j2GTionTK+vrXiT3NVoVCuD9aa2e2c1M5wetVJ7gAY7VHMkriZBPJ1549qpPIfXmpJpQ2Rmqzkc88fWi9xDgzHHNKMnHOP6UxWA71LkZ65NdkY+6K5GVx3pHHFSkgnFQyyA/55p00FytJyT6VC5wasMRng596YyA118g0U2Y59qhZsmrjpz6VBIgGe9NCKjZ96ic571ZkAIqnMMD2q1qZsp3Lc4/rWZO3J71oznA681mXDdT+FXTVyCpI1VnfBNSTNtHJ/GqjNzgiu6MQuPD46enrTvtBHeoN2R6U3dx9e1dCiK5eF6yjrS/b+Mms1nPrxUUkh7Gh07gtzTOo4Jz1FRvqDHHP5VnK5zyc++alRd3Hes5UklYaRObp36n9KFdi27v696SKAk/0q0lsc9KxkorQoEmcDhiKmErYpVhK0jKV471FkFyNyTk5/OqspK85PFWm4qF+lXFEtlJ2IFR+eQexqW4HAqm5x/+qtVHTU55Mvxy8e/Wplmz3rJVyP61Olx2P41lOHYxlI1IpOVxxz07VqWU27BzXPxT1pWcwyDngHNZcuo4M6aBslfetK3lK461i2cmffNasJz0NdHKpI0TNu3n3YGavxyDbkZ+lY8I4FaETNjntXm1KVmbp3NGM8YzVqBuf0rNRyOtXYi3BB/EVlypGiZpRPj3q6mcH261nQn3/H3q9EeOap1FGI7kyct7enqavQDjnmqsS8+lXYhjj07UoV9dykSqo9eaftBFICAef58Gng4rvWJbVmXYiePnNR4+n0NWunI9f0prJyK6YYixLRRlj4yKqyZA5rTZTjB/Sqs0Xyk+1epQr3dmc0kUzKQTyck5xSi53H/CorgY74qo0hXrxivVvdaGFzSW5zjnjqB2+tTfaMnOeetZKzcc8VMJcY55FVGTRJeklJzg4yOah8/aSc5/rUPnEj3qGWYsSeNx9OK259CWX47nB9xUwuOB6Ec89ayfOwBzUon3d/wrnb1Hc14rnJ61bWfK4zxjFYkcp7Vain7HPQ89uK2jJ3LTNVbg565P8qnhnJwM/jWSJyBjPHU4HOKmjnI4/wD1V0qWpaZrxzccH8/WpllI5zmsyOb3qdZyRWykWpGktxjg84qSOfGOSKyxNjHNOW5xj5sdelS6xqpGylzxwatJPWElzjvjnt3qzFc8jmt4Yk2jM20l9KmWUGslLjI65qwlxyOa9KFZM2UjSDUuc1SSbOPWpkmz1rqjUTNEyxRUaybu9PBzWyaZQtFFFMAooooAKKKKACiiigAooooAKKKKACiiigAooooAKKKKACiiigAooooAKKKKACiiigAooooAKKKKACiiigAooooAKKKKACiiigAooooAKKKKACiiigAooooAKKKKACiiigCCYYkjf32nHvUFwvJ9KtTR+bGV/L69qgY+bEG9RTNIOzMq6zsNY9wu8gc4rcukODWTNEV5zVJ3PRjLQxp7cMOn/wBaqUybenHatacfMfWqM+MdapjuZroVXjt+dVwMtj1q3JySKIICWVvTnPvU2Dbct6dGI1GepIORV4YaWNc45yapIdp46AdKsWhLXQBzwM59qlmD3ubUjZA/IVEz7YyMEg9aPOOMjj0FRSv8nGPpSbIiixASUJ781D4eQL4kvCx4a0Hbtuqa2x9mjJPUknjtTNGGNdkOeTblQPxzSK6M2lJBI9Din7uh68U0DLsAffIpCcjPc81aIGPnkc8VUmfGTVtySDzWfdEqDVXNErmbfSjcQD/+usHUZTtwD36Vq6g+WPIJ9ulYN3IWJyfas7m0XYx9Qmzn5ulZk029MGrV8du7H5VkvMOmf65qWzWTuQ3EpU8Hj9KzriXfmrdy3FZFxIfX8KxbMindtgGs9psE81Ldz5ZgeD2rNkl561lILtHQeHz5l+gLbVJxXq+hxrc6jolqDuWa8TK+qp8x/pXiWm3ZiuFIPfHWvbfhQsl94r0wckWtvNcPnoN4CfzFFCm3Ny7F1J+4z3MY5paQdBS12njhRRRQAVHI+2nk4FULu58s5NTJ8quyJS5UPabnrUsLZx71ipdM0g+Y9a0raXIBrGFRTMITuzQopiNup9dB1BRRRQAVDNMI1znmieYRLWBqOp9VzxXLXrxoRu2ZTmoj9Q1HGcGsxZzM9U5ZzI/JzV3T4SWWvjKmMliq3LHY5U3Jm3p0Z61sKNoAqnZR7UHFXa+xwsOWCOyKsgooorsLCiiigAooooAKKKKACiiigAooooAKKKKACiiigAooooAKKKKACiiigAooooAKKKKACiiigAooooAKKKKACiiigAooooAKKKKACiiigAooooAKKKKACiiigAooooAKKKKACiiigAooooAKKKKACiiigAooooAKKKKACiiigAooooAKKKKACiiigAooooAKKKKACiiigAooooAKKKKACiiigAooooAKKKKACiiigAooooAKKKKACiiigAooooAKKKKACiiigAooooAKKKKACsy7mH21h2RB+ZNadc/dSE3F1IT1bYPoP/11rTV2bUY80iveXeM1gXuo7STnpU+p3JAPNcnqeoFcjJGP1rfmPoadPlRoNqhMn3+9dZ4AvfPW9jznDBl+nIryGXVysv3vbmvR/hLOZ/trnnIB+nJrV2lRkzhxsLRTPR6KKK848YKKKKACiiigApkkgiQsegp9VJn8yXHVUPPuaaVxpXGngEn7zcms68kAB5q3cSYB96wNUu9inmuyCtqehRgY+sXWC3PTtXC6xeAuRnn3rb1rUxlvm/M1xlxK085H60X5nZHrRL+iWL6xqNrZp1nkCn2HfNfQ9rbJZ20UMYwkahVHsBXmHwj0Qy3txqbr8kQEUR98c16rVYuVmqa6Hh4qpz1H5BRRRXAc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C3Sm5oz0ppOO/wD9egkaSSKjY4H+NOJwtRs2azZmxCcdagkbg0+Rxg85qtK+AQDzjr71k2YtjHYHPNQO+Peh379qryycYz+Fc8pGLYyWbPP6VVlnx7CkmkPXOMVWaT7wzntXK22YtiyPg+lQtJjAPpQzksSTQV3HHYdT6HrismTuRPKciod5/CpXQ/l2pnlkLyef51w1JJDsRsxOcE8Y+tJknvjtUmwk8nJ45oCdugPXNeRVqIpEQBwB2/lTtuKk2/MORgU4J+dcE6sV1LEjQqQeRiplXkdSP5U5E6VMsWRXG699i1FjFUlaGRjnIOelWhHzyf0pxgqbykjRQKezv+NNEe047VeaLI96idCP/r0KLWrE4kCR8deQOtSKnGPypwHSnFv/ANQr06FRIyaECnH/ANanAEYpN2D1yexpDLjv+FetGvFdTMsRYPHHTNXoMgDt3zWYk+TyeOnJq7FKT3rqhWTNYs0YfXvn9KsRt+VU4pMjrn61OrZX/wCvXoQmjdFjOV/pSE0zdgUwvWrkVcc74x/MVE75BPtxSM+Tye/Sonk/GsZTIbGSNzn8qrOTyald8554PH1qE/XmuKpqQRMC2OScdqhlGAcZPepmYjoeRUEjYNeZVaQitJVaRv8AIqeV8DnmqksmG65x6V4NaaQ0Ru3WomYA+3pTXfNQtIAOvf8AKvArVLlruPBxUMr4wM/nTJJtvWqs0+7vivFrXLRHcz4PBrLuLonvmp7hyc81lzyFWPNKlDm3BhLcHPWmeecD/OaqSy5NIJcd69WFG3QxcrlrzNp5JORUgutnfFUDcfT6VDJcHpmup07KwGm14SPvUzzt3JP5dc1mCUk9efWpEnwOtZ+zsO5fEvvQ03FVVnBHWl37v/r0r2GSmQk8nP1pknI65pF4+tDNxVXuBC2arT5xU7nk881XlO72FOJEjLvMjn0rHuHJbit26QnPp2rFuYCrZzW1IwkUpufeqjjHTp1q24znPFQuMGvThoiblU8Accmm55x6VIwqJgcmtlYpajHfrUXU9P6UrZBPNIKt7FXHoOcVegjyBVVBuYZ69q04FJAGT7elctSTsOLJokwPerCqMKOuOOe9CqB9KeOB1rhbGxMYprJuXGOalWneX71F+wijJCevp61VkjPPUVreVuGD3qGWBQM1pGdiGZE0eAfpiqLoVJPTvWtcoFBrNmbbkdBXVCVzCRSI68mhSVPrUhGWwfxxT1jFaMx3ERsAZ71etZMd/wAKp+XwOangGGHPtxXO9QS1OjsLjcBk10dlJ0IPSuRsM5HYjrXS2D8Dnio9pymy7nSWsW8jqa0oocnNZ9g3yjJ3GtyCLcAa451o9TeI2K3GQavQQjvT4IuQOnbmrcUWMZ5968etiYx2ZqkJFb5GRn8O1SJGw7ECp0UgYqdErzHinJ2L5RsKkYzVsHIFMRCKmVcdeK66NRvc1jEdml3Gk/WkPJrs9rbqXYesnrS78tUXajO0jtW8K+omSEdxxUU6gj/PWnbycZPXr9KRvuivZpVdDnmroy7lSR9R0rOkUgkdc8Vr3IBBz0rPkQE17lGvdHG0VyOfWlzjPbNSbecjtzTduCCc474ruVRCaEMh5z61BK5FSHgc9f0qvIdv505zsrozY03GDjP/ANenx3B45GPeqbvzQJMHiuL22thWvqbME24datRSkHjp6VkwSHjH61fhfPeu+EropF8Menv/ACqVJDhcnHuKro3y4/Sng8evpXbFlFtJsYzU6TcYrPD08SdQTWlroE7Fx5iR6ChbggDnBqkZscE4A9fWo/P569K4p6F8xqJc+h59PWrUd183B4x+dYgn4HP/ANapEuT2P4VnGbTLUjoo7olR6/0q1Hc9wc89TXOJdkc5zVoXfoc89fWuyGI5epopm8lz0Ge1TpdZY81z6XeB179KmW8wQPWuqOKsaqodFFc5qyk4IGa51L336Vciu+nNehSxSZrGobivkdc08HNZsdzkjJ5qwk2cc16UKqkbKRboqNXyBTwc1ummXcWiiimMKKKKACiiigAooooAKKKKACiiigAooooAKKKKACiiigAooooAKKKKACiiigAooooAKKKKACiiigAooooAKKKKACiiigAooooAKKKKACiiigAooooAKKKKACqjDEjp/wACHuO/61bqvcDZtlH8PX3FNDWjKV0ue3HWsy6XrWzcpxkVl3APPOfpQd9PVGHOvBPQ561RmTIz2rRvD1A/Os91Zl/Gne502KbpuNKny8en41MsJDfSmzAL7fWnch66Eatknsav2KYUsfUD3xVGH5mGOlaaDZGPp+dLcyloOaQqevXimCUyDAOT6VDNLtBH51DbS7pgCeSaye4JaG3vCxKoJ9adYDy9QVwSCYyv45qtvy2M+1W7E7ZY3PZgcgdKCOhpl8vnPGOOPzpA3GM+1NZtp/Gk8zA4pmISHhOcZ9Ko3TZB+mKtTNhfqaoXBzyenoe9Vc2j3MK9cqeO/BrD1BsbivQj/wDXW5qRweue9c3qEu9CAeOT1qLmyMW+k3LjOMVizvw36H0Nal0fkJrEnn4IrO99TVbEEs4weT6e1ZV1c7Tj16+1Wp3AOM1j3mQxPYVBkyhqFwfMO0Y9Kpo5JyTnmp5jnPHNRKuTkdetZ7kuV1Yt2IImXHOSK+j/AIK6WYrzVbp25ihht0Hpkb2/WvAfDlkL2+jj9TX0/wDCG12eEVvCu06hO9yB3C5wBn/gP616tKny4eVTu7GdSVoWO5ooorA4QooooAguZNik1zOpX2ZWANa+rXHloR3rkbmYvITmvn8zxXskoJnDWld2L9rMc56VrW1x0wa52OUpir0M+M8/jXHhsVbqYRdjpI7jgc1Os4x1rBiu+KsreYxk9K9yGJi+p1KobAlHeo5rpY1JzWU2ohQeefSsfUtYzn5qzxGPpUIc0mN1rLQt6pqpJwD1rCluC7ZzVZ7lpGP1qSEFiD+tfAYvMZ4uVovQ5ObmdyzBEXbPrXQ6Zb5IrLsod2K6WxhwoPf+tevlWG15mdVNF6FcLUlIBgYpa+6irI6woooqgCiiigAooooAKKKKACiiigAooooAKKKKACiiigAooooAKKKKACiiigAooooAKKKKACiiigAooooAKKKKACiiigAooooAKKKKACiiigAooooAKKKKACiiigAooooAKKKKACiiigAooooAKKKKACiiigAooooAKKKKACiiigAooooAKKKKACiiigAooooAKKKKACiiigAooooAKKKKACiiigAooooAKKKKACiiigAooooAKKKKACiiigAooooAKKKKACiiigAooooAKKKKAGuwRWY9FGTXOuCLYHOS3zfnWzqTlLOTacMflH4msi9IjiwOi8Cuilomzrw61OU1lsbhXB61OVJ5xXc60+A3PSvOtbf5m59uamb7H0cGYvml58+9ezfBhM6ZfyHu6gfrXi0TZm9ea93+EUIj8PzOOjy/0/8Ar10LTDv1R5uYP3Uju6KKK4TwwooooAKKKKAIp5PKjJHLdAPU1VYmNAM89Tz3qbPmuWz8q8L/AFNQTnIbmtYLU1gtTPvroIvJ6c1xOuaptLZYD3zW7rtw0aNjpj8vWvO9ZvWLMpNdL0Vj2aMDP1O7MjH17j3qnaxNK3y5LscAD1qGSXzXwK7L4c6F/a3iCGRgfJtR5kmRwSOg/OtsPG16stka1qipwbPVfCukLoehWtqowwXc/ux5P+fatikpa82UnJuT6nzm4UUUySVYUZ3ICjkk1IDqWstrhp/mZyqnoqnHHvUb+W2SGYH1UnP860VNmipyZsUViRas1nKiXD74m4EhGCp962gQwyOQe9S4uO5DTWjFoooq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Cw/DpTDJ74qMsR1NML4H0qGznch7SYHWoZJeTg01nzVaWXB3E++O30rFsybHyzY79Rmq7ye+O9RSvg8kdOtVZLggnnAx+FYSmZNk7yjnnFVJJwOhHTNRtPnPPP9KqTTYJH/ANeuaUjJslkl65IzUAbPfJqBpuuD749KaJsk1zSmiCyw4HPPpQG55PH0qLzv/wBfvSCTJHPJGcCuCrVfQpRJ15I5xxz9aTPbH4VGH5qQkNt5x7eteTVqPuWkR4Bo6fn29Kko2j68da8mrUZSRD1zz+FTxr+f0pVTJ96sRRZFea+aTNIoRFOPerKRYpyxAe/vU6JjtzXXTpdzoURqx46celP8v8fepFGO9Oz/ADr04qKRpylZkqKQDGetWnb5fWqkhJyc8V59eso7BylSQ4PpUTzd88dKkkPSqrnivCljHB7mEokjTkDg8U3zj/ewcdRVZm+b1pEY5HrW9LMOZ7nM1qXI3ycZzzV+CQjA4rIRz61dhk/z3r3MNjPMEjZjkzg1aVz+NZkMuRVxZMAelfR0a6ktzoiW/MBBGaZI/Xn86hEoPeo5Jcniul1tBtj2mJBANRtJ19P6VE0n+NNZwV/oaz9rd7mTZL5mWGDg549qgdsD6U3f/nvTJHqnLQi4jy8nn/Cqkz0ksmPeq0suM814WKkxJjZ5MkDiqkj+lOmb3qqznmvl69R3NRsknvUDSEdKc556ioGOTmvNbuMR5N3ftVWVs85p0j7cnNVZJh+Fcc2FyvO5BrNnfJqzcXGTg1nTzfnXRQE2RMfemMwAx+tRSykf/qqu8xPevUhqZj5JiCcGoDIT3yaY7nNNUnvW1mCZbQ+9Sg9KrRH5asAelSUSBiD1p4J4qND+dSL0rCp2GmSBsAUjMaAOOv0pcdfesloO5WlJHNRck4qxIufeoyMU4yM2QSKAPpWPqA44/StmU1lXy5Y1rF2kYyehhSnGaqu/PX/CrN0fm9Kznc5r1qepi5EhkDFuntUbOD9D6VEWy2O/bFNLZPYEVshc9kEmcntQnJoA3Djmp7eEs9JySEp3JYFLH1rVtYSRRaWJOD3ras7EEDP8q86tWSN1oUVhbvx+FPMRFbi6fnnrmkfTM8hcccVwfWFsamMEPanBMnr+lXJLJo+cfjUYTB/+tR7RMghKdKhki3D0zVxlx0qNlyMd6amTcxriLBNZc8WCc10VxDkH3rLuLcLknp7120qhlJamQYiG4NPRccVO8e08Z/CkCYPet3O5nsIqhh6/jwackfP61Iq4PIFSqhrLmuNLqXLAfNXTadFuC+lYWmQ5NdXpsA+U159SqorU3gjXsIiNvp3roLVcp2zWZYxcDGelbdkMEZ6e1eNWqX1OlR0LlvEeP84q9FCeD/Km26BhnPNXI0xn1rx222bxiCw1IISDUyrjiptldUKKep0KCKyx4PSpCn/6qmCfjQy8mu2nBorlKx4ppFTSLj61FjilLQzasNpG6Up5NMJ5FKNSxLF/lS84weaaD2pw6fSvfw8ro55FS5XIOeuM1numC3t19a1LhSfr9KoSAhjjj2Ne3h7p2OSSIdmD7gU1kJwAampCOOfXpXppkMqMpOT/AJFVp1PPb2NaLL6dxnj1qpMmTwatu8TNozHFMHXPUVZlj2+v5VDtwfpXBb3g6FiDPHOKvxMRjmqMIx05xzV6Jvu47HIr2KS0AsrJ0xUiysGHOG7e1RDkil9Oa7oxQEol6EHByenWhp8Drx7VCehIqGViBjI/D1ra2hDdi15+44DZHtTN+eQazWmKt175phviOO3fI5rgm2gTNQXGeSR060G8CkZP5VkG7yRzgVE9wfXNcEpu+hpzG8t+Djn9anS/GPve2K5VrhgeDUiXbkrzn1JrL2j3GpHXR3v+11/Wp0uyO+PeuVhvWGBmr0V8frW0ajsPmOjS8OeuKtQXh6561ziXeec9sVchucdTmtoVmupalY6q2usgc1fhnyeT16muZtrnjk+1aUN1x1r2aGI0OmMzeSfPOasJN05rFiusEc1YjuuBk8mvXp10bqZrq9PDZrMjuRgVOtxn/Cu2NVM1Uy6DmlqqJ+T7U8SgVspJl8yJ6KiEuaeGzVDuOopOtLQMKKKKACiiigAooooAKKKKACiiigAooooAKKKKACiiigAooooAKKKKACiiigAooooAKKKKACiiigAooooAKKKKACiiigAooooAKKKKACkIBBB6GlooAokFUMTH5k6H1WqFymSfetS6jJCyL95Tk46le4qrMoZQw5GMiqtdHTSlYwLy2+bnB71RMH+cVtXC7v5ms+SIorDqM5FI77uxRddmR0OKz5SWJ561qTqWU+pqkYSDjBwfWqGl1G2UeSWPPNW3B7ninWlrshXcCG/l60XD7c9unT1FO1jCSuzNu2wePpUdsSs4k7IDketPueScdKZCCOMc9eO9ZNaldDR87cy8+5rStHwp546/WsVVxhuu7itSyf5lJ7HofSpSIa0NUPuApuTupsbghRnAHrSg847+lLbQxaGStwTVG4bcCKsyvtbg8iqdzIAM+3c1Ny0ZF+TiuY1BwuTgH1rprtw4NczqcRAJ6/ypXNkc/dzbcjPrmsG6PzZzxj8a079ijHtmsW6kbbgcmov0L6FK4kwTzVG4YE88difarj5f8eD6VUmAXOabMpIz5lGf/rVXBIb0NWHOWIPOKj25bHUVKV3YhHSeGoG+z3MqDLeX5a4PO5iFBH/fVfXWh6cNJ0exsgFH2eBIvl6EgAH+VfOPwu0T+0df0W1IBRrj7XLnkFIxnBHoTxX051Fe9i17KlSo+V38zCq9kOooorzDnCkPSlpD0oA5vXJOG9uK5s9faui1tCWNYbRY5Nfn2auTrnnzV2MU9+n41KJCD/X3qNwFH1qM8fhXkxruBnYt/aSKQ3hXjPvVFpO9V5JuODUSzNwW5L0LlxqBAIBrLknaVz6elI7k0kA3t9a+frYypi6nK3oZyfQswrn8a0LaMkj+VVIBggda1LRM45617GGprmSNaauaunwZArobdNoFZenx4ANbEY4r9HwFLkgj0ILQfRRRXtmoUUUUAFFFFABRRRQAUUUUAFFFIDmk3bQBaKKKYBRRRQAUUUUAFFFFABRRRQAUUUUAFFFFABRRRQAUUUUAFFFFABRRRQAUUUUAFFFFABRRRQAUUUUAFFFFABRRRQAUUUUAFFFFABRRRQAUUUUAFFFFABRRRQAUUUUAFFFFABRRRQAUUUUAFFFFABRRRQAUUUUAFFFFABRRRQAUUUUAFFFFABRRRQAUUUUAFFFFABRRRQAUUUUAFFFFABRRRQAUUUUAFFFFABRRRQAUUUUAFFFFABRRRQBQ1g/uIx/elUVlX5yprR1T57i1TsCXYfy/Wsq/bCHJroi7RO/D9zkNcJw3evO9Zky557132uTcEZ68V55qzgsSKzke3B3RnWi5kPXODgivoH4WxeX4UjJ/jlZs/lXgVkQr59O+elfRHw9UL4UswPVs/ma6G7Ye3meZj5fCjpaKKK4zyAooooAKilY4Cg4ZuB7e9S1ADkmT14H0poBGIUYHQVTuHIB9cVPM/Gayr652qeea6YI6IIwtfYMrA9McivONbi3MxHUnGK7TWL0MT81cbqU4fIzWr1PRpycUYUFu/mgsflBy3r+Fe7/DrQxo3h2F2H7+5HmyHHPPQfl/OvINIsTqGpWlqn3ppAuPbIzX0LFGsMaogwigKAOwqq75KUYLrqcmJqczUSSiiivOOESsLUr03F6IUP7qE5cju3p+FX9V1AWcYVD+/k4QY6e9c/K62sWwH5iMk+p7muilC/vM6qFPnd2WnvAOAartf/LkN/8AWrIudQ8vkN05+lZk+qjbjdmui56bgkblzfCeFo2bgjt610HhG+e/0SJ3OWjJjz646V5lJrAVixfAXmu/+HSP/wAI1HI+f3sjOPpn/wCtRVjelzPuefiFax1NFFFeec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MZM7sdzxTWc1F5mOlMLn/9XasWzz7kjSY5z+VVpTk8fpSu/wCtRO34cYrCT0JuRTHJ/DoeKpv1NWZHyetVmPX1rmZDKU2Q3HBqm7lW561oSqP8+tVJ0D8frXHUlyozsVid3oe1CgBuKa6kUIGHXqOuK8mdTmehaQ8L09qeilQMfhQucEEelTJhj2/Cuac3sUM5x+NPViWGexqQKD9aCnHHeuSUXIHoJnI+vepE/wAmm7eSSMZ/KnquBgV5la0ClqyRBzzVpGwDVQPtqSOQg9frivL9vaR1RRcU4qRW4qmsuTg1IshqvrKOhFnf70/fVcSH/wDVTt+fpU/W/M1SHsSRxVR6nJx0/nUUh4rgrYjnG4lOUdaqMSCfUVcl4zVNxnv1r5vE1ddDmkiBueaaP0pzGmc1x08Q4s5ZIkVs854J6VZikwRzVReB6VMjYH9BXuYbGtPVgkacMnH4Zq2snX1z+lZcT8Yq0kvFfV4fG6bmyRb8zHekZuDUAk6Ujy+navTji+YTVkKX6Um84HPNRM/XLdfzpnmfh61106xzMk87B6YqN5MjBOPUj0pjSbhnPU5qMt3rtVTQz3GzNVSc84Jqd2OM546iqsrjbjrj+dcVVphsVJ5etVJLgrnmprk9eR65FZc7HtXzuIop6ouLJ3ugT1qvLdYPFU5ZCO9V2lbnmvM9ndmlyzNcltxz71Tkm4OaRnJHvVaX7v8AnpQsPzPYTZFPL1P5GqEsnrU1wcKfUVSkB2n+td1PDW6GDkQzSZNRKfenOhB4/Gm7SDjoa7o0OVCTvqIc9qFyG5FOI60gXr7U3BBfUfG5I5wD7VcjbIqivXH6Vaj+Ud8VwVPd2LUi0AKkHT6VXV8DkjNOExY1wzqdS7k4buaGOBzzUPmbf/100yZPXNY81wuPY571DI1SZ4qOU+/5Vce5lJlaVjis27bJPOPXFXpmwtZV5LjPNbr4jFsyL7gk9KzWyc5zz+taN7JnkVnNwuT1x2r2qWxzvcrM2OaaJMU2R9rYz+HrUaklsHrXTYyuaNqhY4xyK17W2B7YqlpkLHHFdFZ2mSvH5968vEVErm8VfcnsrfABxW3Z2xz0pbOy4HHOfwxW3a2u0g968CtVudsIleK246VKbUlen5VpxWx/+tUwtgR0615zq6m3KYEliHByO1ZFzYmNjiuzNpg1n31h8p47VUa9mZyjocc6E0wxnp1H0rXmsW3nFJFYZ6jrXcqyte5jYxJICe3NU5bF2zx19q7OPTMjkVN/Yw9OPpWLxqgLlbPPm05vQ5FMOm9cDmu/k0VeflH0qpLpQGeAMVrDH3YcljiDZMh6UBNp966yXTPbj6VQm0zaDgZ9xXdDEp7itYqaWuJMe9dfp0XArnLG1Mc2OtddpoGFPY/lXBiZ66GsEa9nHwtbFquMAVn2ykAY/wDr1q24wPwz9a8OdVvQ61Yv2/Aq5H1H0qtF09D0qynSuNS1NokqnHFTRycYqAcU8HArtp1WjZFtOgp5Ax9KrJJxUvmfL14r2KNVSRdyOVRj8KrMxz/hViRutVpDgnmuSu7O6MmNLAN6U1ucY60wt70E4x71lSTkzByFVsmpA2AKhGTT1PNfUYRWOaTHS9Bke4zVKWPcatls+x60xh69a+kpw6nOykU9PxpCuOvX6VaZCe1MaPrz+ddiRJWZcfWoJY8jNWpF49qjYfLiq6WIZQkjwMY+tVmjzmr8kfPPNRsmP/r1nydSSqgwwq3GpNNjj9j7Vaij5/r6V6FJWQrCkcUYOBx2qUR5pxQgE8fSuxICuSQc9qrzNkYq1IMKcdKpTqVq27IhsqTN8349RVeQe+fpU8ikMeBTCn/6zXnzl3EiAcLk547UFc/TOKmER56GnCPH0rmk7uxoiuI8+5p3lcjirfk8ilMRPtUuGgyqDt71KrkDrzT2h+XP6VEYyGPOfWonGy0IZZiuSD9K04JiWFYiEqwzWhbPkDvivPhN3sxp6G9bTYHXFXoZ+nIJ7AnoaxoX6VbSU5x1716VOo4myZtR3BxyasLc4A596xo5zng9vwqZJ8Y5xXowrs1UjXS6wQM1Ol3WILgjvTxc89eMdRXfDEWHzm8t36dOlTrdZxz9frXOpdHB9cVZW99+vPtXfDE3LVU30uMnrUyy/jWHHd45q1HdZA565ruhWuaxqXNhJMmnh8+9ZqT9cH8KnSfIAzXQqiN1Mu7s0oNVll/wzThLWikmacxYoqHzKXeKd0O5JnFGRUZfGaYZDk4I+lF0HMTZGKN1VzNnrTTLxxmp50LmLG/3o3471VMh9s/WjzjzU85PMW9/vS7qpiWnCTPfrT5x8xa3UuagWTinB+faqUkx8xLkUmaj30buadx3JN1BOajL/hSbzilzIVyXdS5zUJfNKHzS5guSilqMP3pwNVe5SY6iiimMKKKKACiiigAooooAKKKKACiiigAooooAKKKKACiiigArOkj8mQx/wNynt7Vo1HNF50ZUnB7HuD6007FRdncxpoe3T+tUZUOOntWwV3g7hh1OCP61SnjwQMf/AFqb3PRhO6MpovlI554zUKwHdk9O9aDpgYz9arkbOc4z09c00ajXUD8+3pWfeHdIcdM9vSrkzkcZxVCUEmq3MrdStt6Dv+lIFyfSpwmTjt3qSNADzRYVxixk4q9ACGwPXAqEDb2/OpoSfvZIOeo7GpaIbLCykOpPQnBPpUpfJznPNV5DtHPXvUQuSMgn7o4rCaC2gXE2GIJzg4B/lVKaXevWm3k27cysM44PbNUhc5A55xyPesblqNkQTSdRnmsTUGyD6Vq3OASw69qxr98A0i0cxqmCxx1/rWLc5ycVvXieaxIIOOmKw71SuaTL6FF2GPSqF0CQasSMQM9qqTPu4Jz9KhvUxkUDneR6c5qexQzXCDqSelRzYQD34rW8LxD7V5zj5IQZGGeSBzgfyr0MFS9vXjEk9z+Buij7XqmpMCRCq2MLY47NIPwbFev9BXKfDHRv7E8E6bG2POnT7TKwHLM/zc++CB+FdZXZjKvta8pLbZei0OKb5pNhRRRXEQFFFFAGNqsG5ifUVhTRYrqryPcM1h3sXBx1NfN5hh7tyOSaszDlXr/nmoXJPerlwuM+tUpOmM18HilyXMCtIc1A5555qd2PX8KrOck/5xXzNWXUiQxj34qSDrUJbJ61PAMgVzYaX7y5na5egU8dq2rGPkfzrLtRkj/PNbtgmCMV95l8OeSZ1U0bNmmFHFaC/dFVLZcLVyv0fDxtFI7UFFFFdhQUUUUAFFFFABRRRQAUUhOBUTygD0qJTUQHu+OKjWTJ61Wknz3xTkk5rzXiE5aMC6OaWo42yKkr0oS5kAUUUVYBRRRQAUUUUAFFFFABRRRQAUUUUAFFFFABRRRQAUUUUAFFFFABRRRQAUUUUAFFFFABRRRQAUUUUAFFFFABRRRQAUUUUAFFFFABRRRQAUUUUAFFFFABRRRQAUUUUAFFFFABRRRQAUUUUAFFFFABRRRQAUUUUAFFFFABRRRQAUUUUAFFFFABRRRQAUUUUAFFFFABRRRQAUUUUAFFFFABRRRQAUUUUAFFFFABRRRQAUUUUAFIaWigDLufnvpG67ECj8eayNTUkNitVW3CSQdXckfToKzr77jZ7Vt2R6FF8qOB11WO7I4rhNRtXeQnmvSNZAyc4rjL/aHNNrQ9KNSxkadY7pDu6EYIIr3n4cPu8K2/Xh2HP1rxW1fbJwMnpj1NeyfDKbzfDfuJST+OK1f8D5nm4uXM0dfRRRXGeeFFFIzBFJPAHegCKVssEHfr7Cmu2PbikUnlmzub9B2qOVgq9a0ii0itdSAKea5jWb0xqecc9q19RuginmuJ1nUASwzmupWijtpq5katf53YP41zVxcGSTr3/Kp9SviXODgg8VmwSZkLEbsDOB1NKF5zUUdLXKeh/CnS/t2uvdsp8u0jwAem45/z+FewVyHwx0c6X4YhkkGJrk+ax747f5966+oxM+eo7bLQ8mcuaTYVWvbxLGEu3LHhVHVj6VNJIsMbO52qoySa5+adppGupOAR8i/3R61jCHMwhHndivPcMGee4P71uwP3R6VgajqWc81LquofMecnrxXK398Tn5q7W7KyPdpQUUiS91PGfm4HWsC81dm4BxVK/vTuODWckhlf72FXnPoKmmnUkoo2dtzoNIt59Y1C2soi3mXDAAgZAXOCx9hX0BY2aafZwW0XEcSBF+grhPhR4WNhYnV7pNtzcqBErfwR+3pn/PWvQ6WLqJyVOO0fzPBrT556bBRRRXCc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F+uO1M3kfy6VHvIPPGODTC3HPPtXnOpc8wkd+AST78dKheX3/L1pjkk9ePXvTDn/PSsXMTY1nNQu+QD6jv0IqVuh5x6H0qIj1PHasJTIZGx49/eoZFznH5VYKc9eKaYzjr09f0rhqNyKSKixnpyD0+tHkZ4q4kBHr/iKk8jPfPTmub2bL6FBYsjg49zTwnOeD7joauCEL+dNkSsJx5SCFF6Htg8d80p6Dnj2p23bnJ59qa3seCOa4JOwIb1/GnrSbff2zUgBz34rx677msEN25PFPCd+3pShT2qVFwa8ZxVzriiAA08MRUpj/xpNmK4Kt4myQBjUm/JxUXQ+9AY8VxSqNGqdiYtj/8AXUUjUhbjmoGkJzXLOqNyGSvketVWbOakc1Wc89ea8WtUcmc0mNY4/wDr1EGA78frSSNjPPFRM5/GuaLb1OZkxk4+nNSI+TyaqB8kVIj1tGckCNCKWrKS571mpJ+P1qYS4yc9Oa9fC4uS0ZpexoLKSPakeXJzx+FVRIfXpSPIcEAjj9a+ppV7kNkzSDkdsH61GJsY7n1PSoHkLE8/hUDSEDjrXt0JSZgXDMByevNNMw4wcHnqeMVRMpHGf/r1H5+DgnFexC7BluSbK9fwqjNNjPPHrike4IHBqtM+RnPStXR5iGyOa4D/AMqoztxT5W5PzVVeY+ua5KmH0MyKUHrVZ+mR09QeDU7yk98EHr71CVJ6VxRwjb2KuR9TUcqlj7VYEJNP8gkZNd0cGluRcyng3A+1VmtuP89a22hx25P51DJbZHStfY8qJbMRrcDPGKhlix0xWrLBj/8AVVZoc1lKFtwuZpH4Um3jP51caMA9KheP8q45pJXC/UrLw3t9KnRxnrULLt/CmGTaO9eFiJ9Cky8ZPQ0wuRnmqnn4PXqcc0/7QD7+9eZdvcdyyJO5NOVwOpx9Kq+cMZGAOvFBmwPatYktl4PjnofY1HK+Aapi6A70NcBlxkf1rVRbJvchuJsbuax7uQ888VbupQc881m3EhJ47V6dClqZSbKcx+U85qhM+wGrcpI7/jVOdT/9Y16kY6GDehSkPJ9T6U+0hMkgGKcU3ngdK0dKtsyrROXJG5EVqje0iy+7kHB9q6myszwT0HFVdJtCEWujtrbC+npXydepzS1PRhEltYAFHHNaltFwP0qG1hzjI59K04IiP8a8ypJHdFD4oM9vzqYW5Hap7dcY/OrKRgkccCvMlK2xrYz/ALOepFV57TcpPX14rcEAPSopoODmspttGUo3OOurMKx4psNvg9K2L6DDZ96qxRc5pxqWja5lYjW3zU6w8YqxDH61YCE9PyrKVZFWM8wZ7VWlsx1x+lbJhO2oTF82P1rNVddwsYE9mMEEc1lzWpUniuouIsc4rKuYetdtGvJS3JkjIjtxuzgCtbTxsIHIB4qqEwTV22GHHauupNyRMTetOcVpQrzWVZuRj3rXtW/ljFePNtO50IvRHjHrU6NVePjA6+9WFHHHWs4vmdzZEgbj6UobHGaZjnrnmkbpzXQnYu5J5mO/SnibNU3kxUf2jHU1cMRyy0Jc7F55eeTVZ5M96g+0bh1qF7njGeK2dR1DGUyx5mTwaeHyAAfpVD7SDyGB5xxUiTe+CDz7GvUw1N3MeYul+BTlOarq2SB07c1IG+tfT4eFjNsl6n+lNznvR17/AIUo6171N2RFgIJwccUwjJ9OMH0qUHuDTH4BNdiZLIdmaYy/LxT92OCTimsc9/y6VWjMyjIB070wLnP51YkUEfy9ai5yenFO2hKWpGqbTirMQ4OaYBuOCep71JHnPt3rqgFicDil2bu/HXpTV6+1Sg/4fWuqLBkEicYHpzVGdPm9q03x68mqUoz9PWictCGjPkjzUJXAq2wJz09qhZSf8a8ys7LQVtSEHr+dTIv50wJznHPvViNCBntXPCXcrUcsXIPpTvLwOnNWEjAUe+RzUm0E9j9OhrpvcuxSMWetRNDWg6Bhx64pvlYbpj1B9ac1oQ4mcbcg/Sp4IipA5q0I8kDpnj8KesJIBHccD0rz1S1uK1hYic1bXkD0qJIyM57+3Sp0XpitFA0Ww9WYYz0p6saEUhevWnbD+NdUYlArEfX0pDKfWgqdvFQyEjP5Vq00iGycTY79qcLnAHPXpVB5COKjaYg8nHFcv1nldmRzG3Fd5wM54q7Bd45z7VzKXJUfePb8auw3GO9enSxemjLjPU6VLnIHP51YW49+KwIrnjr1qytyD359q9GGKv1OiMzdS55xmpluMjrzWGlyexqwtweMfl711xxPmbxma/n5z7U7zun1rLFxkE9KcJz0zjNbe3NOc0TNjNNM2eDVIS5HWnB/yNP21x8xYMp9cnHakMmc+wqEn0peo96OdsV2SF8sab5nQU3tTTyDVcxNyTzeeuRTll5P86qljnINCybTxjmhSFzF9ZSAPpxT/N4PP4VniXPenCWrVQvnNAS9ec0GQ9apCbnrTvN6c1XOVzFovR5mfpVXzc4o8wg5zRzj5i2ZM+lAfP4etVQ+fpT1fJzTUrgpFpXwPWpFbrVRX6VKj5P1q1ItMtBhTgc1XDVKGrZSuaJklFIDmlqygooooAKKKKACiiigAooooAKKKKACiiigAooooAKKKKAKt1EQfNXkqMMPUVRulyqsD8pGK16z54hCcE/umPH+yf8ACrTvobU58rMqRMBuelV3Gea0LuLkEdziqkiHB7VNz0U7oy5+DjjNQlT1POe1WLjJc+mOKgORyKakNogJwcA8+ntQz4Ix1PpUcsoQk/yqE3OehwKakZuLLRuDzkmpre4yvX8azHl6+1Il1sHJrJyE46G0ZQy+3rVWY4b2qJLsBRg8dabPNuXk8mo5iFpoQXZOzIJyDmstrjafmHQ5xV25m2k85HTFZ0zBgcEVjI1RFLdIwYBhgc9azb6QMp54ptzHgkg4/Cs+aV175HT8KyTHbqVbmQxnArEv5PvVpXU534NZF0C7cCj1EZdw3HNUWOT7Vpzw+YCvcDp7VmSqFPXj1oZMtGV5XyQB1rsfBWlf2lNYWeOL+8ht245Vd25j/wCO/rXEgnzBk17F8FLNbrxfpA8vcbWCe5YkdAwVFP55x9a9zLX7PnqdkzOTsmfRagAYHQcCnU1egp1cZwBRRRQAUUUUARTDIrGvkxxityTlTWJqT7Qx9RXBi0uRtmFQ5+6bBI7VmyvzjNWbyYAkZrPdz361+RZliV7RxTOXzEdzknNV3bGae71XYlj3+tfK1KnO9CNwGWbtVy2XCjpnp+NVUGD71etUzjgVph4vm0N1DQ0rNcsK37Jc4Jx0rIs4SMVv2EJGDX6VlNOTSNYo0rdTtAqzUcS7RUlfoVONkboKKKK2GFFFFABSE4pGbFQtJ+NYyqJATbxTS/4VEJDmkZiay5+orhJLiqUs5zippMsai8mvMryqT0iIiTOc1Kr4Hqad5fAoMf8AKuNUpwKJ4peato24VloSrVdgkzivRwtfXlYyzRRRXsiCiiigAooooAKKKKACiiigAooooAKKKKACiiigAooooAKKKKACiiigAooooAKKKKACiiigAooooAKKKKACiiigAooooAKKKKACiiigAooooAKKKKACiiigAooooAKKKKACiiigAooooAKKKKACiiigAooooAKKKKACiiigAooooAKKKKACiiigAooooAKKKKACiiigAooooAKKKKACiiigAooooAKKKKACiiigAooooAKjmfZE7eik1JVe/OLSTHU4H600BnqNkCD2zWbfPtVvWtac44z7YrG1E5Rv51p1O+ByGtyAFhXD6nL85wa7LXGwr964PU3/AHhI/Oqb0O6KG20x3jnHuK9l+Er7tGulHAWbgfhXiVq2JVyf1r2b4QMTpt+CScSLz+BrRO9BnDitkz0KiiiuQ4AqCdslE9Tk/Qf/AF8VPVPd5k0renyD+tNDWo5z1NUrqbaODVid9i9cYrD1O8EaEFq6YLqbxV2Y+u34VWG7rz+tef6tqGS3zcVt+INRwrfNg1wOpahljz+NKcrHp06dkMurjexrU8M6Q+s6naWaD/WygMe6jua56Nmkk68Zr174NaL5stxqjqdsQ8mMsOp6kj8OK2oS5IOq/kYYiXLGx6pBCtvDHFGNqIoVR6AdKf0pax9RvWuWaGF9sQ++47n0FcUU5Ox5iTbsiLULz7ZL5aN/o8ZyzD+I+n0rG1TUAF2jp2xUt/dCGHYhAUcVx2q6owZvmPqfSuyKUVZHp0aViPUr7JPNctqeojDYbj1pdR1clmwa5m6ujK2M1nOV9j0Ij5rgyv1z+Ndd8PPCcniXVlhkB+ww7ZbhscH0T61y2k2M15cRxQKXuJnEcagHknv+FfR/g/wzD4V0WGzjUGU/PNIB99+5rt5vqtLm+1LY48XVUVyLc2o0WGNUQBUUYCgcAegp9FFe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iVPNMYYJxzVwximNGee/uK810zzCmRjP9aaUxwSfwq15OM+pHNIYueeec1k6bQFN03YH97saZtOeeccVeEWDg0hhAH0PFYSp3CxT2f8A1h60pi/z71a8rI/zmoyvHvnj2rnceULDFReM/wD66ftx1pQOcjgYwaG9f1rKRSInUjJIwKhc1YPSoGHpXHNARN9aYf51KVyvof5UuwA+1eXViwSGKv49qeqelPWPA6+9TJHzXk1IOR0RiRonHHOf0qZUxmpFTH+NK1cTpcup1xRGw2n3FRtzUjGoyc15leNzQibimE4FSNUDHrXh1FYTYjNULnmnu2CeagkbvXHU1Rk2RStzVaRyCecVJIc9TVWQkj/P41w+zuc0mI7Z6dutVyxyaexPf86ru+OD0o9lymTZKG5z+dOWUgjp9KrF8HrQJeO9NQSGnYvxvkjnqc1Mj8+9Z4m96txPnvziuihBcw73LiMeuevNI5yRjqKiEh6U4vzycHsK+uwlFtrQzbFJ/X9ahflx+Qp5O4nJA9jTCDng496+ww1AjmIZCePzHuKhfI/+v1q4y5zjucj2qNoy1ezTw4myng5z3qGUE8etXjEQu44HTjvVeaPaSB0+ldLp2WhDkZcgOWz1JqpKmM1pSRbs+47VA8RyM5x1xWDpE3uUBHk+tTxwhqkMR9fyp6KVx/OiNJILAIQQOOPSneRnmrEQ4Aq0kO4dK1dIhmW0OeMc1DJDgf0raNsBnI/HpVeWD8qTpCuYc9sCM1nSQnPXGOhroLiL8PYVnXNv6d64atKwmzGlTv1NVnStWSPGc9OnSqzxfe9vWvFrxsh3MuWMlT/OqkqYGa1ZV61QuI8Hmvma8W2K5QeQg9aQyntx7USAhsVCSRXLGHcdyXziO/4U3z+2ecVAzdPSo9/TpkiuylAi+pYabb1NI10cdaqM+e9RF8c16EKNxXsTTPuqpNUplqJmPQn8q7YQ5WZ9blZ1Pr+lV5Ez+ferbkDg/wD1zVeVsZ6cc11kshEYzj1P5itnQbffKpxWMvzuB9K6/wAOWmCpPNebjZ8sBw1krHV6db7VWt23gOBVXTrbAHtW7bW/AwOa+PnUPUgrIWC356Y/nV6KLkfnTooPzq7HFgZFeXUnfY64jI48CplWniPFPCc1xN3ZQiLg0SLuGO/X6VJtwD7d6a/y5rot7pLMW+i75zWaqlTxnA4rYvep/LNZRGGNcHNZmBNETkf0qyOnrVaPnHap1yAK5JNjJCM8etQOBz7n9KnBwcH1qGT9am7uFypOmeaz5k6g81pSHIz/AEqlKMmumnJrUzbM10wT2+lOhO0jPap5Y8nioTHt6V6sZcyEalrINw5rZt/uj8q5y1fDf/Xres5RgAmuOqmjaJqr+lTKePrVeJxt6/Wp881yx3ubJkwbNIT+VNHTnqKXPvXQndamlyvKDzVOUkd6vN9c1WlX8q5lpIwkUJZ2U9TmofPyOtS3CEHNVQpzXp4eSb1OdkomPerEUmMD3qoqEmrEan8PavqcOlYgvxynAOeetTqe46Z7dqoo3y8VLHIVzz05+te7Skibl0Nz1/wp6tk1WWTqO+fTpUgfBr1aeoE2TjrTXPT3OKYJPfP0pkkvHWuozeox3x/KoGk6DPNNlk9wartIT0OR1pxZBOzn1qPOee3vUYlKkc9OfpT1GceldO6F1HoeOvb8RUw5bPX+tRJ0HP5VMASa6YLQB4zThnP9KbjI607v9a2V0IUsce3WqjjcWHrVo8r/AEqFk5yOazmG5UkXnHbpTMcGrLrjn1qMptbtxXJUV0LZkIi4BqeFMH3zTwmfQ/SpFXFctrMtBGOCM4Gc1J1HPA6Uir27U4Ahc5xxWq6DECk8+lPWHjvinKvJ4HPpUwTJ9q33QmiFYjyQPzqVYjxzlalRc49jn2qfyxj6/wA6pQ6isVvL9KkVePQ/SpfL7/pmnKuT1qeTUtCBcKfw/wDr07Z3/lUipx9Rn6VIEwM9uldEYjKrJyMcf0qvMvPSr7D5aqXAwT7DNVNaGckZ8/JPOePTg1TlbA6mrlx0qlN8zc/eJ554J/oK8LERsYMaspHGfwqzFLkjn8KzmypPNTwuQOtcUK3K7MSNeKbjBNWopjjqcelZkL4NWw2BnOPrXZHFPudES8k5X+LHNTx3B9aoBqkRyPwrrhin3Nkacc59anSXJwT0rNRsDr1FW4nI4GevWvQp1+Y2iXlboKmU5/Cq0fHU4qZTg9a9CFQ2SJhx36fpTlPT1qMNnr/+unLzXTGVx2HcimnPXtTx1xSdQO9bJiaIGOf/AK9Rk85qV+lQMQPr6UuazMWhRJk8dRR5vTvVdiQc5xQJDnrVKRnctCQjvTvMzjketVt/P06igPjvV8w+Ysh//wBVOEmSe1VQ/v05pwcnvj2p3K5iyJeaesmT1qqH4OO/GO2KVZOOfwqrj5i4svPWplf9feqCSe9TLJ0HrT5jRSLyycHFSpJmqCTdOelTo/vmtYyNVIvK+cU8HNVUfp61MrZrpjI2TJqKaGp1alhRRRQAUUUUAFFFFABRRRQAUUUUAFFFFABRRRQAVFcxefC8f95SAfQ9qlqKV9rIufvH9BQBnFWZAHGHHDfWqk0OGx0Ga1LgBZfmOA3RvQ1BJECxVhzjP1pM7ac9DnrmI8ke/wCdUZUIBroZ7Yfn39Ky7qDbnnNZtnYpJmHO3T19qpu34c9Ku3ikSdMY9KoSDHfBrJyNNGhHl7Z+mKi8wngUjEYINNU/NSuSTiUqPvY470rXBVepx/OoGYtk9/ypi/MMZ6H9aVzNoSa43Z5qt5wHfP49allhPUcAdqozBt1JrQRHdHuDWbc4K8jkjrirVwxC+w/Ks+8k+UHOPSsyfIy7tsMWPOBWbK27OT+FX5cs5zk1n3GBz056UmykVZnOCTx2rEvZtucEZ7CtS8mUJgHJ96569m3tjpSBq7C2bzJU9zX0L8B7Ldrd/dIDtgsI7Yn3Ll/5V89adzcofUivqP4I2YtLPViBgs8Cn6iPn+dezhpcuHn52RhVXus9QooorE4AooooAKKKKAGSHCGuX1u7wCM10F/P5MRrg9ZuzJK3NfMZ7jVhcO+5y1ZdCjLNvOc571XeTGcf5FNebBPNQO+e4PFfhtSrKpJtmFrilyTyc/0pVqEHmp4VLMB2q6cHJm8I2JoYy7jmteyt/u9uKZYWgbGSR7gc1u2tp09etfa5dlbaUpItvsPsrbIFb1tFtUegqvZW+3B7+taKjaMV+kYHCqlG5cUOooor2TQKKKKACmscClJxUEr1lOVhEc0uOBUIYsfXmopZNx25p9uMgfWvI53UnZEllBxmn4yKVFzzUmMV6MYaAQmPJzS7M1LjNLtq1TQyuUzSeWfwqyVpuKh00wKhhyc0+IbSB6VY2ZFMK81z+wUXzIq5MOlLSLS16MdgCiiiqAKKKKACiiigAooooAKKKKACiiigAooooAKKKKACiiigAooooAKKKKACiiigAooooAKKKKACiiigAooooAKKKKACiiigAooooAKKKKACiiigAooooAKKKKACiiigAooooAKKKKACiiigAooooAKKKKACiiigAooooAKKKKACiiigAooooAKKKKACiiigAooooAKKKKACiiigAooooAKKKKACiiigAooooAKKKKACqmoHEUY9ZFFW6o353TWy9slvyH/16qO41uVrl8ljWJqD4VvSta4b5etYepthWaqW56EVZHI62evP1rgtVbDMPXPPpXZa3cbAcH2rg9Tl3OSOlEnodtNEdtKfOGDyK9r+DbbtO1A9t6fyNeFWMmblfTOa93+DS/8AEovZAOHkXH5H/GtofwJepx4te6j0SiiiuU80huZfJiJAyx4UepqBF8mIL1wKdI3nTD+4h6+rUpAxWkS4lK5k4965XWpD82TxnJFdVeRfLxwcZrkNeVowxJ/EdfauuO2h1099Dz7xC7BiAa4q7Ri5BORyDXY66xUtz+dcw4DNz+FclTc9SMrRsRWKs7qq53sQFxyck19NeDNIGieG7K127XC7n+p5/wA/SvD/AAFpsdzr9szqpETCXBHDEdBX0ALplgdiVB/hJrSTfIoo8jEtymkRajdksYIzg/xsOw9Kxry6WKPahwAKddXQgQjcCxOSc8k1z99ehg3PNXFcqsa0qfKrsg1C9zxniuV1dwynn1B9DV69uzyc/Sud1S73ZAPbg96Teh1Rdjm9UlZWbB4qjZDzpOTx3J7Crd2RcPxW/wCB/C/9v65a2bKTEzCWUjsg61ph6alJylsjSdVRjc9E+EfhEqn9t3SEZGy0Rhyq9C/416lUUMMdvEkcShI0AVVUcAelS1z1qrrTcmeHKTk7sKKKKx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eam59Dk+1DNnNNZsk/0rhcjzBc0mMHikzQD0/nSbuMNufpQU9ev9KUfXFKDwaloEJt5xjtimGLkY7VLn396TPvWLSZRAY8DpUbIecd6uZzkUwqDWEoICmy5yT2NQmPJH0xzWg0YIxwaZ5PP9K55U0IpeXnOT+dO8rH4Vc+zjg/Wl8rJ968+pRuaxRVSPj0qZUx3Gf61KIfoRQVIrz5ULHQlYYR+lMIqQgimsDz715tamaoiYetRMMVM3H4mon9c+teFXikjRED8VWlbkmrEhqlLJyfUV81X0dkRIY8gHU4qtLNkYzTZJCe/4VEMsetc1Ok57nNJjgdxyelNKZH0qVEyDkgEU8RgKWBwciu6OE0MrFGZMdDjP51SmFa7xZOOvbIqhc2/ofen9WtpYhozZHxiojJzwadcKyZGMVVYn1/Sl9SctkZ3sXI5znr+PpV6Gfgc9ufrWMkvIweM/gavW5Zhgd/xr0cLgHfYHI00lPGfxIqcHIPzcHv61WiGAOfwq9BHla+wwmESFfoNUHp69KkEfPH8qn8kDHeplgzx6f5NfRUKPKIqeT2PSmmI8VoLFu/Ol8jA9OOfevUjT0E0Zbx+nX2qtJET747VtNCPrxVaW34Ix7jFVyGTuYrwn/wDXUJg68VsPb49/aojbZ7fjUOAIyTbg00wcVotFgdfwpnlE9se9L2dyiskWMetXIRikKECnxDH+e1aQpW3E9yRkBX/OTVaZAc5x/WrG/IxmoHfkjNTJIyZRmiBH6+9Z86ZzWnM3y8VnXL+hrza1kSZVwuDis+Y7SR0/Cr1xJnJz1rLuJD2r5fEzuxkEz4OM1SmlD5/rT5mwDVKWXJ69D1NeTKnzagMm55Pbiq0oA6HPvTpXyev0qnLMc454rllDUEwlfbnn8qhMuf8A69I7k8E1H16d66aULMm4gc4HPFDDI/8ArUo4bI/lTwMdK9GNkSQMDz70hGKmIHTvTWTrVp6iK7DcMe9QlM8Y61bKc8HikSDcRjj271rcljLW33uMCu00CDAX8q560tW3DArsdEhwo46V8/mFS8TSnudPp8ZZR1FdBaxZH6Cs3TouF5yPX1reto8KPQV8bUqq56kUSQx8D2PSrSLiljQ8VOI+Ky5GzqiiLaAP89aXbUhBpvahU0UIBwRVec8561YY7f8AGqc8nqamq+WNjOWiM+7OScnpWYfvVeu3yP8ADrWcX54P415zXU5m9Swp+Uc8VMrciqqPkY545qVDXK0O5YDc1HKeeST7mkU9+tIwzjP+RUNCuV39jUDL196tlc4zwPUc1CUO369a3gxMrNHzmomh3Ve8onrz705bUn8f1rrhOzBIqQ2/er8GUAB/WpYrXAGQBjv71ZW1zziic09zaKJbabjBbFXo5M9+f1qkkBWp03DrXBJ66GqLQPNL1pinP86kHNb03csYyntUbRkk8VaKY/AUm045rqdG+xLRmzQA+9VGtsN0rZaH8PpURg556VChKBm4lBbfgevvUggGKvLDtGMe9L5eFx/+qvUo4iUdCXAo+TjODj6im7SDn+VXjFULIQfSvfw2KXUwlEiV/el84Z64qNgQcVXdyuD/ADr6ihXUloYO5b8/oemOevQ0x5eKq+aMjdnGecdcUnm56+9dvOibiyyYz9KgLk8k+1OZ93frULMRjnHvUxnrqTYlVssDn8qsr/Tj3rPSQg/Xj61bhlz1ODXo0mT6lxB05zUqAYHXIqKMg45x7VP/ACruhoAo4+mc47UUhJH+eKMkitmAA846/WmH+dLuII7YprcE+/tXNUZQjLyeh56ikCgnk4GD+dPA7fyp2AO+BXG5XEyIAgAdf8akA49fpTtuO/P60qnb0xkc1nuCAL260uOP84pPzp2c++ex6VSsiiVB+fv6VPGueOx9ahQ5HqfQ1YiOGHNdMNRkqrkYBx69hT0XH55pVH19vpUiJnnt9a7oxugECZFIY8HHb2qYL1owemeD71LgVoIF4Gf0p3pTwnHXr7UpTAFbRgDK7HAHvzVGfIXGflB7Vfm+vSqU3J/WoqLQzZmS5NV3jyf6mrzoSf5VGY//ANVeHiI3MbXKDRd6ckRB/pVlkx+tAXGT6frXhVFZlqIsa4PXPfmrUfXPbpzVdRg1Mp21ze15TaKJwc/jTg3FMDGn9eh4Iq/bvodCiTI+SKuRNyDWcDgircMmRXZh8U07M0SNGNs5qwrYFUo3461YD8fjX0dKtdGqROGNPV8VVL//AKqcsvvXXCurjsXN2TzTt3FVlfmpt3Ht616EKlyRJTu/nVWXk/zNWXORmqcj/TiiU7GUiJmzzURY5/zzSSPtI9uxqPzPu8/jShO5zMlEh/LtThLnv0qvvIPBwf6U7du5yK6k7kk4mx9aBJz1qvu/L3o3Y9xinqFy4JOfrz9KUMfXFUxLnv06VIJSufWtFqO5aEnPFSLJx1qmsnzcfSpVkz3oGmXEkI4qzHJjvWer9Oamjk/WiLszWMjRjk/WrCN6/wD66zo5CMH8KtRtXRGR0xkXFbFSK1VUf86mVvxrpjI2TJs5paYD707Oa13LFooopjCiiigAooooAKKKKACiiigAooooAKqht0zyfwj5F9/X9amlbYhI+8eB9e1VlHlxqnoP1pPQaVySeNbmIo3IIxWUl4thMlneOeR+7lbv7E1p+ZkDnHHPHeoL23i1CAxTjjgg45BpOzNFoRTrs27uQ3QjvWfcxcseDx3561F9svNAk8q7T7VYH/loo+ZB/Wr0iLe2wms3WVGHGOcVkzpjK25zN7Fu6j36Vi3Clcjsa6a7tpjuyoBHOKwL+3uSTtX8O2KyZ0qWhlyAhj7VGpAIOaJtPun6yY9gP60sGlsG5dvfJNRa5Tkiwo3JnIxQAEOScVOmnbFClzkY5PUg1G1luUhnIqkjNyREze/FULlRyR0zVyW242h8H6/zqrJaDA/eE47juKbMm7mRefIpPfr+NY1zccMM/wCFbt9ACCAxI9TWLPap17VmXdGTLcBWxnk9qz7uRunatO52IeADj1rLvLgbeg/CsnoWjJuRyTnFY10wV/r0FX726BJGeKxriUE8N1/MVKYupo6AQ+oIG6E/jX1l8HEz4evpG+9JqEoz7KFAH6V8n+E0F1q9uhYKN4ye2O9fW/wZjA+HGjSkfvJ0edz3Zix5/LFe5S0wvq/yMsQrQR3FFFFZHnhRRRQAUhwBn0painfZGTQJ6GHr15sjIzXB3s+6Q88V0niO5yTzXHyvlj9a/HuKcU6lVUk9jg1lIGk/L271EWyaG59s0bS3rXwShLQ2jEegJxzzWvYW2ccVSsoC7D06V0um2mQK+vynAutJNot6bF+xtMKDWvb2+Dx/+ui0g2qK0IkwMmv1zD4WMIpWHFDokCDipKKK9JKxsFFFFMAoopD0oAjkbANU7iXA9KnkbOeazbl+a83ET5YmTYzcWPJ6Vftx0rNjYluTWtbjAFcmEjzO4k7llRgYp2OKB0pa9xKxqgooopjCkpaKACkIB60tFJq4CAYpaKKErAFFFFMAooooAKKKKACiiigAooooAKKKKACiiigAooooAKKKKACiiigAooooAKKKKACiiigAooooAKKKKACiiigAooooAKKKKACiiigAooooAKKKKACiiigAooooAKKKKACiiigAooooAKKKKACiiigAooooAKKKKACiiigAooooAKKKKACiiigAooooAKKKKACiiigAooooAKKKKACiiigAooooAKKKKACiiigAooooAKzr07r2JefkQn8+K0ayS/mXFxJnndsx6Yqo73LgtSC46c1z2sNtjbJ9eK37psA45/pXK65NgHJ9qpHoxOI12UgtziuJ1BtzHmuv1gszN+PauRv0JY5HSs5anoQ0RW06LdP/AFFfRXwogEPhNTjBaU/oAK+etPys3T5QO3WvoT4TzZ8LiAn5oZCD+IH/ANeumP8AAa8zz8ZsjtaiuJDHGdv3icL9alqux8y468Rj9T/9b+dc55Y1IxGgX070E9s09uAagkbAPNaLUvcr3D5U81zGtkOGH1Nbt1KdnBxxiuY1SXOf84rqSsjeG5w+u2e/cQfXqO9cnPaspI5FdxqLfMRXP3KKzniudq53KpbQ6n4badtLTt1JwPUV6Pf3ggjABBJABOOfpXF+DJVt4EGMDrg+netLUtR8x2OePr0FJO7IjDmlzMbf324n5v8A61YF3d8E5pbu93buaxLu868/n0rQ3ehHfXJHfqcVzeo3B9at6hd7jjNY1xIZmxnNZ3u7ImJJaIHkBJIXOTx0Fe6fCjwwdL0t9RuI9tzecoD/AAx9vz6/lXmHgLwy3iLXba1Kk26YmnYdNgPT8SK+io41hjSONQqIAFUdAB2rsrP2NJUlu9WcGInd8qH0UUV5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DNtH+PamFjn/OKYzZprOM15bep5dyVZMjk4Gfxp+TzVfdnv2xSh8EUXC5YDnoDjNLu4AyBzn86iD4pVYbsfzqrlXJN3f145pAOPrTQ/T1o8wr0/CpsNMcc5oLkHnn6UwyY4o39PyqbXC44v09P6UqsRjjrTCcinqwxn/IqHBMaZJnI9ffvQB3pq8cVMiZ7cVyyirm0RChPHpzQYiB61OsdSBORjtWLp3N0UTGO3So3TGMd/ar7R/rUEic/0ryq9A1RnyKR0781XkOPwq7MlUphjk18djIuLKRUnbAPPSs+ck56Zq9MapSDP+NfMSi5SM5MqNz9KE4NTbPwpY4+n8q9DD0DnY1M7cU8FsVIsRHFOCflXqxokkJB59exqvMmRmr5Q1XkT8PT3reNFMlmJdwAsSe/86zWi/Ot26j4J7e9ZjwHk9a7KWE5nocsikF24/wAKuWzDI9PWq7QEGrlrCT9fUCvVoYTlZBftiSQcjPt2rSgGMVWtYz+laEEfHtXvUqHKMsRqCOc8j86mWPnjH+NEMece1WFTHPr7V6EYFEXlEcdfagp27jg5qfbQVzgetdCixlYoS2TjmoWQ8/5NXiuQf5VCYztx6/pSsKxTkiHGBgVA0PoM1eaMnPB/Co2TB6k+9PlJZmvCMf8A1qheE5zWm8PoKheHIz+PFNKzI2M/bikkGAO1TOu334qpMeuaHLQlsY8mCDn8zVSeY5HP0p0snPtVC4kzkZ4rgmSOlmJUVn3MhYe1JPNs71RuLntnivIxEtAsQ3Mm0deaybmTPOc+1T3lwefyrLmm3A8183NNsV+gyWTOeciqcj+vepGfgnqMdqruciueSsiSF3Ixyfaqz7ix9Knc5zUJUg/WuRsZE2f6UKue1OZetPjXoT1/lWkHYkYqkbe3rS9xjHPGTUpXgY64pGjI79PSumLugsRBQFz2/SkCllB9alxkHnt3pY14/WtE0SRrDn/9VWre1yen40sK5FaNrFkjFEp2RRNYWfI4611GmW+xhx1qjp9tnBxXR2Nt09cV8vjp3Vkb04GvpyEAVuwJn61nWMPbnI4rXgXFfH2bmejTRPEmAOKlC02NSDUnQV7EErHUkIRz6VA+QasE8VFLwKU42V0DKsr8Hms+4l546/lV2Y88+meKybtsCvLqvmZyTZTuZSc9qpM2D7f1qaU54qnKSD6VzWOZslSYLVxGyD9PzrMXJIP61dhPr1rKpTsrhcvKuQOT+VP8vpTIzxUynA6Zri1uUiJk5qPyc89varQXcalWDOc5/KtIpmsVcqRQZPTmrcNrj61PDb4bpzV2OH/OK1imbRgVkthUogxmrixYqQQ57V0Ki5G6gUvJo8n0q95PHakMXPrWv1a4+Up+URUipjFTmMUoTaeldNPD21FyjAnFOCew/GpVTNPVM13xpFpEAiz7igwZ7Va8vkU8JxzW/sLj5CgYcUhiyavmOmeVjmn9WSFyFIxDGO1QSwnHp71pFOOaiZOKzlRa2IlAxpoj/wDWqnNGec+n61syxYGO/Wqc0OQR+vpXZhK04OzOCcLGLISpHQnHPpURkJ6nOOMmr1xbkZxVFoyDnrX1mHnzo5LWANn15OKCCxz2p8anPPPepvL49a9WFK+omVdhBGf0qRcgg/yqXyvpSFdoz/KteVoW5JHKVHJqwlzke9US3+IpyE8Y/lXXTm2SzSV+Kdn9OapRuVOP0qyJOvOB0NeitVcQ85OfbvTT97rTwdxPvTW6Vx1EVEVOmAc/Wn9T/hTVGaVeCOfoRXlzdi9x+d3Uim+4o3c/rSHn8s9KV7mYuRzk/wD6qA3Hv/Ko2bj8aVDx1qk7sosx8j6Vah5Ze39KqxnFXohjGccDiu6mikWI+eD0xg1ZwSeKiiQjPHtVlF9f0r16cdBoYqk5/QU/YCOacBzTgtbchSQ1eB70OMVIE9etDDjH9a0ULIZRkBJx61TlB9avyrk+pqjN39fWuSstDJlbHOP1prjAPOKlPft7e1Rv39c968KstCUV5AQeKjPepWOST2qMmvna+haFGdtPBwTUa9+30707q31wK8Vu7NUTI5qVTn3qulToPetaabNUx5JOcd6ljPGRz7VXJ59B9KlRyB71tHSRaZehc45qyr4FUYWxVlX49K92hUstTVPQlZ+vPFAk24qF3wfamiTnrWnt+WQy9HL3NSrNis8TcU7ziOK9SlibIhsutMfWqksv41G8vGageXNaTxKa3MpMczjI785yOhFQk/hTXf0qPf0HJ7Zp069zNosh8gdvb0pdwC5qBW5H1/L3pxYj06fnXrU6lyGiQH5gD/8AqoLcD15/LtUWcHFK7fX/AOtXXe6JHl+OtL5p4579qiZskk4/CkznpVRdmSyyHzjH86kRv1qshyR2qZeldG5JcjbkDNTBsdKpxvjFTq/Pv/Os2rGqZbjbn+tWUk5z2qgrVYjck5J5Jqk7G0ZF+NunvzU6Nx+tUY3wP881YjYkjnmtos6Ystq3NPDVXV896kVq3jI1TJwc0tRg08HNbJ3LTFooopjCiiigAooooAKKKKACiik6CgCvM2+4jQdF+Y/0qGXIbHuadG2/fIf7/GOOKSXqWycNg/Q1LNIkDS4JOeCMHH86b5+/HI+Y9aZJuQ57c9OtVC527geO4Ncrk0dPJdF5piwZHw6Hgg9DWTc6JdRSLcaVdLbMG3PF1Vh6EVY+1gOQ5w2eVzzS/aM98VSqJ7ktNFW51O6iULdQ7v4tyjj/ABrFvNVhGBnHHcGukN8QNpIK/wC0BWbNNFKpzEoz2IpXTEmc894M4UFhzkBTz9aYs5bBCEc44WtaSWMD7oHXkDmqr3AXjjjjFFkXzFTzWVskEY59qhurkgVLNdBcngjPTtWdd3u5SfwzT0sK5WmvTuxgg1C9yxGR0AwfrUckwY5x0qtLMVNZyd9i0iO8lJU56Vi3UpIYdPw61oXd9hSpxmsK7uixPIx3rnbsapFK8yByawr+4Cg4Oauahebup+gzXN6hcY3DPNZt3KKt7eBgQKyHnJJ560+5fqc1S8zJ47+1NGkVY6rwwfLW8mJ2bLaQqR13bTj9cV9seCLJdO8IaHbKnl+XZRAr7lBn9c18W+GIDLp88W3Jd4EwR/03jz+gr7tAweO3Fe6p/uIw+Zx4p6pDqKKKzOEKKKKACqeoSbIz9KuVnakTsNZ1HaLZnPY4jXZNztXPmItg5966DUYjI7deM9KpraYHSvxjH4eWKxUpM5YLQzBCQPbp9alitixHfvWgtp8wHTPerdvaZII59yKdLLrtKx0LRCafZH5cj/61dPp1psA4xUFhZ7ccVuW0AVRX6NluBVGKYWuyWGPA9h0qYDAoAwMUtfSGqCiiigYUUUUAFNf7tOqOU4WgTKkzbQaybmX5iKu3k+0GscMXkHPSvncdVs1BHNJl60XLZzWxD0/SqFlFkA+o4rUiXAr0cJT5IouCJaKKK9E3CiiigAooooAKKKKACiiigAooooAKKKKACiiigAooooAKKKKACiiigAooooAKKKKACiiigAooooAKKKKACiiigAooooAKKKKACiiigAooooAKKKKACiiigAooooAKKKKACiiigAooooAKKKKACiiigAooooAKKKKACiiigAooooAKKKKACiiigAooooAKKKKACiiigAooooAKKKKACiiigAooooAKKKKACiiigAooooAKKKKACiiigAooooAKKKKAGSuI42Y9FGTWVCCIAT95ssffNXdTbbZuB1bCj86rP1AA4HAFV0Nqa6lW4AIPOO31rmtXQPuPrXR3BAHTrxmud1LLZOffitY7HXFs46+tFJPof1rmr6wUk9N30rrL1dpaufu+Gb9KclodPM0jMsrERzDjvivXfhNIFtLyEcZ2uB+Yry+Ejf1B5/CvQPh1fJY3koZvvDaF9R1oVuRo467conqDsEUsegGagtwfLDN95vmP40kkouEVEzgn5vYU5m49KxRxpCO3vVO4kwDzippXwPTvWZdzYz3roguptFFO+nxkZrmtQn3E1fv7nqM9fXpXN6hd5yeKts2irGdqDg8g1gzS5lA7H1q/eXWcjPNZcZzcKp4B4rFuxa1Z2+h3BggUqcMBwahv9R/2v/r1UtpClrxzmsW7uZC7Akg5zSj3PShH3bl6a7zn5sVjahdBQeaZPK8ak/jkVz1/qDMx/wAaHLQyUXJ6E1zenJwfwqTTl3v5kmQi88DnrWXAWuHX1PFejfDrwn/b2tRW8qH7NBia4JHBx0X8TXVhYJt1Z7Izqy9nE9Q+GHhz+xNAFxKm26vT5rg9VX+EflXZ00DaMDgCnVx1JupNzfU8Zu+oUUUV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PZs55qIt3pzNjNQs/wCdeZI8e5IJCDwc0GT3qBn6+o/lSNJnPORnHHeo3C5bV+metKHHrVXzckk9/wAKcr8Dkc96tLULlsyYJx3o8zGRniq+8k+v9aUPzn6niqsVcmL9PagSYJxzUO48Hg+xpFbIPPT+dFkFywJPf2xTlfk1W3nI55z+FPRjvBBIPtWU9BplyM5x0PuOlXIe38qowtx1q3G2MYrjbOqBZHTt0p61Cr5FP35PBoUkdKHMO/rUEn60/wAzj+lRO2VPOc81x1pJotFaQYFULgYBq9I2Ko3DZBP86+Qx1PmRV9DPn7VVYZPv7VPN9eagLZ7185Ci3I5pSFCbsU9UxSIeg71YQHt0HNe9h8PZGDY1Y80pTPXrUgGBSkfLXY6Vth3uQOpwcCoJBznvVpiOfT2qGT7vPSqhTJZnzx55qhLAQMCtVkI5qs8fPX25r1KFNo5JGeYc/wCeakii2kYHNWQnrwKljQdsV6MY2ZFya3ixj0rRhGACDj/GqkC4xWjAO/tzXo0y7lmNMkdT61YVOg9etRw8Y9hVpV6V6MIo0RCYdwBHXrStCPwqyEHHr0oKHPoa2sOxSMJ4/TFMKc/TtV4pn2qMx/TNS4iKOzBB5yORio3ix17cGrzpjpUMielQ1YVinInXnp0+tU3AUf1rRlTgnOfeqUqdfy9qyZDRnT9DWbO+AfpWpcIdp5rIvHwMdcVzTlYyZn3E5XIz0rOmuMHrxnt3qa7kJ4B5rHuJzkjP5VwVJ8pPULq55OO1Z00/c0Tznnms+W4wpBPFeLWlzFXGXM5Yj371QklJHX8aklm3flnrVSR/mx1rzpJJE7g0pPfn9aiZ8jrz0prk5OOv1oGev4V5ladth2Ywg96NhP8AjVhIfmqylvkjivNlOxVjOERb3/SpFiOK0haDA4/SnizAFCq9A5TMEZprQn/61ahtfb26UjW5IxgnFdEKvQhoyWU//XpBx0rQktz6d6qSRlW+prrjMl6EtsoY/wBK2rOHcVrLsVJYV0unw4wa5q1QuMbmrYW/Q/pXR2NvjHvWbp0O7FdFZxbQP8nFfK4mpd2O+ESzbREVow5wM1BFHwKtRg150I6nXFWJh9fypzdPelVeOKXZkAV3JHQloQk4FRO+QfyqwyZHrVd1xXPUbWhDRTnzisy7U89a1pRxjPTis64Tg14020zjqLUw5wQeKqtn86v3Kc1XCZOewrthTurnMyBF+YenSr8Izz/KoY4iSP8AOKvwJ9OuOO9OpTugSHxr0z1qZU5FCR8+lWIkJb2ridE1ihYYc8EcVbjh455+tPhj6d6txR5IpxoOR1wiRLEQc/5I9KsJDzUyQYqdYsV3U8M73Z1xgRpHTxH7flUqrgUuMV6dOn0NeUi8nmmtFzVjp/hSNzXYqMbCaKzR00pjmrGKaw4qHTSRPKRKOQakUc0n4U5D1qqcVcViQLnFPCYGKE5bGelTquQPyr2aVFSKIymPr6UwxfWrO3PSjbnvXb9VTEUZIziomjGM1oOnFRNHya454TWxLMyWPnB7cVUliwa2nhDZ4qrJAc81l9TcXexy1I3MOa3yp/lVNrTBP8/Wt+WD2/Sqz2+Ole3haThuedJWZj/ZCOo6dqlSHoG6Z5PtV9ocHHYUGE8Zxn29K+ihAxaKBh457/nioJY8ZI7DPFaLpwfaq8y9a1cCTMkXk+xxSK1SzLg1CAfzrLls9ALCH5h+tS78Djr/ACquh44PWn7+M12weliCzHJjkHHcYp24kYzVVH9DkEZqYMa56rKROG56478VIEyD9O1QK3AwR19Kk3578epPSvLkrlIUnPQ9aaxHI7Gnbh1Bxiomb14HtUtWRDYjHnrwKchxjsCeaiJ5/wDr1Ihx7VNPcaLsZyBz3z9a0IF7ccis2I9Ox960IGLMAO/8q9iiizQiGPy/Wp1UlT07GoIWyM54P6VcjG4ivZpxujRIaByKdtI9alVAByOfQ07bgV0qJdiHaajc4GasY5I/XNQyjI4xzQ1YllKYk/WqU3VvSrs3BzntVKbjIPb3rz6xiyuT1/r2pshyOvHalZuRUbPg9a8KvoiSJjxjNQStg9etSu2B6EdeaqySf59a+Wxc7bFJkyvjB7Z9aeD+ZqosvJyfc1YhJztJHJxXj0oucjW5YTvz1wKnXhahXJ5z7/Wpc8YHNetGnZDTELc9e9Ojb1PWoZHyOv4+lM34zg4+tcz0lcvmL6S/z/WpllwOuKzVkz0NS+f7n8a64VeVFKRdM3TnNRtLt71Uec4PIqN5ye/61x1cTZl8xoCfPA9ck0v2jis5JeQM4zyKXzvSlDGPuFy+Z8Ac/rTGkB5qoJeetKsmeN2OP8iu2NdvqLcsMxJPNNDZPJpm/jrSB88Zz357V6NKuVYmXNSZ46/lUSMRUgb34xXuUa5DiB4/pSZOBzSMeR6UL0NexTq8yMmh2cnNBJ4pAcd6D05Pbgd62TIFDEE84OOKmD/Nn36VAOfSpImwRz07iu2DuYtFpWO7396nRuuD+dVgSecj/GpkJP16Yq5IpFndzUysR6AZquh4HNTK3Gc8dxWdrG0SzGSDirKNnH5fjVKNsd+Pap0YgjH6VcWbxZbR+3epUb86rK2B17/nU6N39a1TN0ydTUgJ/GoVbpzxTw1bJmiZMDS1GKcDWqdy0x1FFFUMKKKKACiiigAqC7cx27kdeg/Hip6qXbEyQp2ySfwoAYo2Q4HbgU1XBTB6E5zSsxyBnkH8qrBsAgdMZrBysbxQP09CDx9KpTKc8HH+FXnkEqhScEHiqlwTE4DKcHoRWUlfY2iylKc8H+H2qAuUXg9+lWnwRwQaqOhUkc8VnY1bI5Zijc/pVOafbxng1LKSM5Jzmq05yD0pMixWnnHBDAjPIHaqE0hwcHgfnVqU4PIB9qqTyLtI9qY7FVpjwQenNUZ5toK1akZfmPrWfc7Rkg4qLlJFaSUZOTVa4nJTr045onKj/PBqrPNlCvckYNSWUbmXjOTisi9n2g4rUu3Coa53Ubn5Tzn2FQ0NGbfz4DHNc5eys5zuDHpwODWley/KwJ4Pese4k3MD09qmw09TPuGOCCaiiBaQcn86llXc3rVqxsd7hjxVpGsdT0X4baUbrzZCMxwBGxj+LeuK+zOhr5z+HGkJp3gm9m2jzrkKwGOQA6/4V9FRuJFVl5DAEfjXpU3eJx4xWkh9FFFannhRRRQAVQvU3Lir9QzR7xWdRc0WiZK6ORvLX5yetRC1wvv79K6KezDA+9V2teenWvlZYFc7djBRsYyWhJXIrRtbLGOKuQ2nWrkFvjGOtdlDBpSu0aJBbQYx164q6q7RQq4HFOr34xUVZGiVgoooqxhRRRQAUUUUAFV7hiv0qc8Cqd2/BqJy5YtkyMbUJCxwPWm2NuWYH1NSMm9+RkDrjqK07ODbgjBA6EHrXztKi69b2jMVG5NbQlQKtAYFIowKdX0cYqKsjdKyCiiiqGFFFFABRRRQAUUUUAFFFFABRRRQAUUUUAFFFFABRRRQAUUUUAFFFFABRRRQAUUUUAFFFFABRRRQAUUUUAFFFFABRRRQAUUUUAFFFFABRRRQAUUUUAFFFFABRRRQAUUUUAFFFFABRRRQAUUUUAFFFFABRRRQAUUUUAFFFFABRRRQAUUUUAFFFFABRRRQAUUUUAFFFFABRRRQAUUUUAFFFFABRRRQAUUUUAFFFFABRRRQAUUUUAFFFFABRRRQAUUUUAZ+qP8APbJ2Mmfy/wD11C+eak1Tia0J6byPzqM9MGqeyOmnsVZ24I9/wrB1Lv0/Cty6OBjtn9K5+/brnvWkdjupx0OX1FfmNc9ej5yc10mo/NnnPNc3fZ3Njt+tFy2rlESYYDOOa6nwjcb7uDcTjd2PXmuKll2vnPSum8Eyk6jBz0JJHes02YyV0z3W3H7kHjOB3pXbGT+tNt+LZfUjNRzvgHFXFXPPS1ILmQDI/WsTULjAPPTmr15MQDhq5nU7sjPPviupKyOqMTNv7oEtk44zXMand7ARnH0q9qN1789B9a5jU7snIzyOlYydjdIq3V6d2AeaLKYvOuPWsueYl85zz27GtHR1LOGJBzXOm2yoq8jsLTBiVT9KLrTlkUsBz1ptkc4/lWpxtwRwR3rpjsVUm4nG6nEYAQOPwrlrmJZWIPWu61u33xsAeK49YC1wVI5z1qXG8rIqnPqS6RYMjBhGZDkKqjqWJ4FfRvgPw0fDWhpFL815MfNnbH8R7fh/jXA/Cnw0NR1N7+eMNbWR2Rg9Gk4yffH+FexV04mahFUI/M87EVfaSt2Fooorzj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eRvmPbH86ic/MM8fWnOcDPpVdnIOCCfpjFeczw7iu3HX65qMt1579M0hbOeQeOnvTSSCf8aklseJDnk9s/rUqy/nVTdxSiQq3HWmCZb8wsRyc1Ije/ftVFJMcccU4S9MH3xQmUpF7cCe3P60b+2aqiXcOad5uTk/pTuO5OH3HIAGf0qQSbW64HYVWV8jB9MU5ZMvkHpXPUZSL0T5weMdKto/ArMjkwevA9KsJNjnPNebOWp0wZoB+PWneZ2B61S80jAz/APWp/mj1/E1zymdSkWmkyfwqNpO2cZqLzueuMd6jaX/PpXNKVy+YWWTiqNw+QR/KpZZMfX+VUZnzkA4ryK8XIylMrzNz71Bu/Q9KWQknrTVXkf5zUUcL1sczkWI/XINXFXIB47VSjzxVyIkjPpx9K9anRsQmSEAAcnr09KZtyv17VOACP60mzBIGPWun2CLKzDB/nUTr3qw69cVE44yeTUKkkyGyrKuD6d6rstWn5z7fzqFl3EnP0rvo0+pi2QrGcjHGecHtU8S++OO46UKpLE9wKnRcYr0FTM0x8Me7/wCtV2NemDn61HCD2PvmrMY78dP1reELGqJ4Rg+tWkXAqGFcn8cVOhyD9K7UrI0RKOnvS0wEngdKk6mqNEM2U1lx/Lmpfr9KQ8/lQFiqynPFQsuc4PT+VW3z36moGxgdKhkNFOVcj8fwqlMvOfatCUbl579vaq0ykg5zxXPIh6mTN90jof6ViX6dcfSt+cYBAOR15FZV3EefSuOoYSOYvoyOewrn7snJxXWX8Oc1zN9AVJ714mInYW5jTPk1RnJya0ZYSCaozRkgnNeJUq2CxQkJwPeoGyx4xmrUiEj6etQtFjPU1xTm5IqMSAR5A7d6miiyalijJ/xq5DBnr2OK8utKxrYZb2u/kdv0q/Hb47Z/pUlvDt7fpV6GLjp+VeXUbkVy6FVbbjHenG15rSihJA4qYW2enOPSoUrbhy6GQLTimNa47c/Stz7LgZ9eKie1znirVRkuBgTWmQaozWuTwM10k1rgGqclsPSvQhPSxlKJkWkBEg9K6TTVBI4z7VSitvm/w71qafGVPpWWIemhrBHQWCYxXRQL8oHHSsOxXgdyK3bY8Dngj05r5eq/eO6CLsSZBqzEmfwqKLJ9jVmNeAa1oRT3OlImRMgU/YMcUJxT14r1lTTN0QmOq8sfJq9246VFIM1y1qCsDV0ZM64qjcDK/StaZOPxrOuVwD7V4E6L5jhqKxjXCZJNV1j55q/IuTg9etRBcGvVpUWonGyOOLI61cjjGOOopiL3qzEMc/nROGhURUTP4Vchj6fTNRpHgnvVuJa5/Z3ZvBEkSVdhTt0qvEuPyq7F1rqp0Ud0ESKtSAZpFG6n4x0r0o0dLnShoGTQRT8e9IeKbp8pQykJpTxTCcd6zcrEsax4NRmQGiRuOKgZ8VyzqWMmyQtzT0f1qsXPFKj4NYKq1IlM0YnGetWUas6Jz6/hVqOT/PpX0mExF9GWWxzSjpUcb5xzUqt719LTaktBMjPWmlcipCMmgjiqVK5LZFtz+FRSJVjt9aaRxnPNdkaKaMJMz2jyarPD1PpWo6YI74qtIvb17VvCionDNGd5e0n1pjcDrx296tOu3+dV36g9MHNdkY6HM9Cu6fLk1UmUf0z61efjjNVpMnPTp6c1bVkQzMmTdnp/SoTHzjuK0HXnNQMMHrjNZ8upJW28dvrSkHH9KkYfMenrTT3zjPrVisNUYB9qlVsg/wCNQu3b+tIr9MEGsKhRZDd/WneZyO1V1k9akX5jXnSQyUtuUcikJOeKQAjHNK3BwamxmxpOBntUkZwRz3xTCpypHT0p6dacI2Yy5F0HrjpV2P73HI7VRhPuelXouSfUdOK9aki7l6FvukcDsa0YDzWXFwf8a0IWzj3r16TLiy794fzpe/0pqnOD/nNSdvSu5K5uiN+h6flVaQ5PTp2q03IqtKOKxkQyjL+faqM59+3b1q7N1/WqU3evNqswZSmk2mq0k3WpLg8mqTv8vJ6cZr53Esy6iSy/iTxzUBlyAPboaZJIdwHoc81Hu+Xrzjmvj8RdspFmP73ByOlXInqjG5zz3HarUTdPrjrxW2Gpl3LyPj/CgvjvyOtQeZ0/KjeQPTHt1r0nTfQExZGzkfyqJn75pW5wfaojyOvWp+rl3H/aCPxpPtJ71XY89agd2Gea5qtFpXC5ea6GPoajNznvWc05XvUf2knAzivlMVUakao1VuMkc9BgVMJicZrGWfJznj0q1HPkD5s5rmhVZojSWTjH8qkR8Hk4z/OqSS/L1qZWIOM49a9ihVbtc0sXd3pRuOSfxqKNuKlXr1r2YPqWtSVSR+NSK3Of5VAG6c8CnhiOnXrmvRo1GmDRNncP0wKGz0yPwpqnmn5Hrge9e/h6rujFoQHgjPsaM/TNHbpikJHY17KZzvTQQdQM8evpUqHpx3qPPPXI9KlReM9Pqa6qcjNonjPHUcVKhI98VChwfw7VMpyT69QK673RK3J0PQZ9+KmQ8/Wq6damVuRUtdTVFgHr9R+lTRn36VAh5qVD0pG0S0hqVDnj8agRqmRsH/PWtEbonVqkHIqFD+vFSZ2n8PrWsWaolBxTgc1H60oNaplJkoPY0uc0wHNLWiZVx9FMJ4o707juPpDwKaGNHWmFxQeapud1zLnjaBj+Zq0DmqSscyNjhmyD7VMhx1YjnJDZGQenoarTqDuPoAeKsOfmOD2/WoJeQvbAxXLI64ldpsd+fajztyEcEHge1NlXnPUEZqszYI5xzUKVjW1yR48ZZTk+lV542QnehA7N61KJinNC3YPBII960vGW5DujNlHB5B+lUZOvFalztd1bO05zxWe0LAEBgxP8qnl7CuZ064z2FZs7YH4/pWjclwMbcnPas6cYVj29ayadzWLKUr9QKz7lvQ5xwPSp53HIzluv4VmTSFQe5qLGiaIJCSxA/PNVZwy5xgg4I9amEmTz09arXMhVSTjjv6UkDM663EHJ/KsHUcqev5Vr3dweQo496w7ovISCKomV0Y9xFvJJ7Gs+e3UuAOcnHtW6bbKndx9TWdclIycdR3qXZBFszRbLGMsB179KvaZH595HGo+8dvuKz7i4PY/l610Pgi087VIpCAwU5zUylZaHXSjfU+hNECw+HpiEA22zIqj+HjnP869e04g2VufWJP5V5LoyH+x72RucW7rt+qHB/OvVtGbfpVk3rBGf/HRXdh3eJw4v4kXaKKK6jzwooooAKKKKAI2jDdqjMAJ6VYoqeVCsiFYAB0qRQAKdRQopDCiiiqAKKKKACiiigAooooAQjIqncDJq4elRNHuP0rKouZWEyjBbndn9avLDswV4Pp2NOVNnapKVOmoIEhBzS0UVsMKKKKACiiigAooooAKKKKACiiigAooooAKKKKACiiigAooooAKKKKACiiigAooooAKKKKACiiigAooooAKKKKACiiigAooooAKKKKACiiigAooooAKKKKACiiigAooooAKKKKACiiigAooooAKKKKACiiigAooooAKKKKACiiigAooooAKKKKACiiigAooooAKKKKACiiigAooooAKKKKACiiigAooooAKKKKACiiigAooooAKKKKACiiigAooooAKKKKAKGq/dtz2EoqBuD0H41Pq3+qh/67LUMncHj0q76I6Kexn3R+U4965++brXQXPOa57UAfmrRbHqQ2Ob1EnJziuYvnPJzgZxXSai/WuZvTwfb2qGNmNN97r0rqvAfOpw/wC9179K5aZ/nx79+uK6fwLJ5d8jHGAeOazW5EvhZ7vD/wAe69uw+lV534xUls/n2ibTzgMaikt5euc8enNdMLHmxtfUxr+UhWHGO9cxqTbgefrXX3loXU965bULJ1Yj9D3roauro642exxmql03kZ+lcteOdx967m/tt6kY6muY1bTiMkcY/nXNOJrdWOZlbBrW0ibaQB17Vi3QMT4PatLRSZHU9xx1rBaM3hC0XJndaauVBxWkcAdc1S0/AjX1A/WrEr4FdKOCcrszNT6EexrBMCoXPQ7Tj69B+tbd+4bP8qzkUySRRgEmRwuMds/41vQ1mmS5OMW0e6+CtKTSPDNhAoAZoxK5HdmGTW7UNrF9ntoouvloF/IVNXBJ80m2cIUUUVIBRRRQAUUUUAFIxCjJIA9TVe4vFhbYvzSnovp9aqEbjulbe/6D6CqUWylFvYvLdQuQBKhPoGFS1i3EkRGGA9OnOKr6TrRiv1sp33rIP3Tn+VW6bSuU4NK50dFFFZ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Lv8vsfU1FnP+NKzAmmg/p3ryHU1PDBufeoXPoe/anOw9fzqFicYJ4oUtBMQk5POcdfekdiDjk03eAO1MeTJ65ocrEil/Q9TxTvM9+Peqxl5/rRvqeexKZc87BPpniniUlj9PyqiHPc47cU/zSCe3t70c5aZeWT5uuffNPV+PbpWespznPNTLNkdfr7VzzlcpMvJLzyc/Wp45iMjNZqTc9alWY9Ca8ypKzNVI0hLgDkU4Sk454qgs5DA5p/mDHJx1/CuRyNVMuGU9c9ulNMpPfNVUmyQM8n9KeZc+59KcVzD5xzkgf096oyEk4z3qwzg9DjnOe9QHB/z0rVYbm1MpSIgmO+Kdtx0zThgn9MVIBn0rthQsjPmGqOOvbNTKSMdzSbMY9KRsAcGt/ZpBcmErAc9Kd55HQ/pVYtnPrSE7gfc9KXIPmY9rjPQVE7k5HTFBU4z+FJtyPXt+FEaFyeZsick/XtSY/AVIVy1Hl+/bP0r0IU1FGYinp6g9RU8Y4/HuKaEJY8ggnOB2qxEnQ+/Tt9a1UQRYjHofYVMvQfkKjj6Cpl9q0SNkWI+F/H9KlXjP+c1EpwMfjipAxJHetzVEg4xTwepqINilzjnjFMol74pCeD34zTPMx37UhY880DuI5z9R0xUDnipHY1Gx7VEtSSu3fHp1qCUDacd/wCVTSciq8nTr9cVg/MzZSuPvY7+v8qzrhNx65+natSUAHNUbhRniuCrKyMmYl7ASD1rnr+2znj8PWusuULLmsm6ti3X19K+axkrq6ElqcjNaHoc1RmtccEV1E1mTnNU5bLmvEerNLHLS2mBVY2xDc810ctkSTxVVrXDdK56j5UFmZsNrxyM1citcYx09Ktx23y8DirEVsfSvEr1OxrYiht9uKvw22AABUkcPIGMVfjg+UY61wRn0NbFZYiRUyR8njJ9qtrbY5xinfZ8c1pfmGkVjFn/ABFRPARk46nNXwmOfwpWjDCnyktXMWWDdnjFVDb5J4xW5Nb8GqckJyT3rro3W5k4lKO39eTV21h2kED86YifPg1q20Oa3qbFwRasU5Ax+FbVshGBVG2gwRxWtAmB0r5qvTvK6OuJZiXpVtFqGJatKMVvRjY6ooVeakpFH+FPVc16lOLZohnb8KY/SpyOARj1qCT61vUpXWpLdirMtZ1wnX+taUh45qjOvHvXlSoXkctTVGNOuDkD8KjXmrNwuCT1xUIWu5UtDz5aMfGv/wBf6VaQcCoUHAqxGMH/ADxXPOkVFkyDJPerMQJx/XvVeM47/jVmLgViqVjpgyxGP0q1H9aqx4qxGflrohC252RZbToKmC5qujdRUyt1r0qTizpQEYNNYECnswzSE5/KrlBMdyLFRvUzcr1qCU4//XXBWpW2JbK8pwPxqq746HNSzNz1qnI/OK+exHNHU5pSHiXJIpyvVCSYA8ULc5OMj8681YjXUx57GtHLjvke1WEk/LNZMc2e9W0lwc5r2MPiVpqbRmakUvT2qysmcVkpP7/pVqObjrX12DxJXMaBfikyelRCT356Ypwf8PrX1FKXNqS2OJ6AUmcUm7gnNNLc9q7oGEmKxwTVebkH+tSs3+TUUhyO1dqVzlkylLnJquxw2evarUh9eKqv14/StlDQ5GyB26jJ/GoXPX0qWQ4btzx9aryPg/SolGxmQzcCqkrlWyO1TyyDB9OuKozy4JGRnrXLKVguM8zB60ebuPX8uKrNPweeaFkyScj2xWcZ6jJ2fJPPJ/SgEkg9CKjOTjPrinqcY556j1qpajJBngdqnQk45qAY3f8A1+9ToQFAP5gVzyiBIPrinBuKaO1LjA+v8650tQHgcH0oC0g46c1KM5PrWqiFh8LEHHr29a0YDkdaz4fyzVyEkLx09frXoUgL6HPf2zViKTGB2qmjZA6VMr4Uc/pXfGVikzTifHvU4JNZsUnAzVuOUYHP4V2QkbJlg/zqCUYFSbx/nvUc3I47dqqWw3sUJuD+PIqhOT6npz71oTLzxVCcc9RXm1bnOzNuBndx04rOuEIB471qzrz1qjLGWyPevBxFNszsZjDgjJA+nWmYOauND82D3/OmiM8+p614dTDc3QBkJOOeuasxniolTBwSPUcVZhjJwD3rooUH2KHr09KcFz/+unKnNSKoI7EY7V60cP3GiAjio2Hufp61adef6dsUwoOBkH3/AMKbopFFJx9frVSc9/zrQmXbkdqz7ivKxcbRsIz5WO45qLd79akn6n0zUJ5r88xsXz6G0WSI53A9KtwOelUVJAJ9asQEgg5rGFJ2ubJmpEeB6AVYU+tVouVAH1qwld1FNNGnQsxMSOtWB19f8arR9ueParKtxjpivoacboaY8nj3/lS5z+PrTGH4U4Hn2NdcFZlXJR/WpFbGMH8vSoVOTk81IGxzXt0N0ZSY4HkD3/HFB6j25zRnBpxGB6819BT1RzyG7cAkn/69SxZxx1pgGR6/WpIhxn3rrgZsmQAU4HOKQDIAz0py+5x7V2LYklXkjHfiplzxUS9qmX26daeyLRMg55qT+Kmp2/rUgAI96SRsiWM856VYU8+lV09fTpUyniqRtEmU8VIp/SolJNSLzWqNkSg8UtRg9Kdu/StCh4NLnim5/wDr0dqoB5ajdTMg0m7NFwuSbsUhc/Woy3cUoIbjIo5mO46R9sbP0wOnoarINgUdMc/SpJyRDgj7zY/CmOO2c8ZFVI2gQvwTk8j1quxyOpyTxVhzuPPr1xVfguB78ZNcktzoREzFfm9DVSZGYHBwSDg1afqQOaryZYcEfMMiouap2KjOwx24H1qGWXnrVmXmRWABG0Dp2qm/3jSLI3nLkknjp9KqSzsOQcevNOlfbI+089DVOZyc569PrRewuW4SXRYbfxqlPcKwwRg9MEUSSFST+H4VRuJjnG7GaOdhyEM5RiTgZ6fhVCeOI7uAR7d6nuHGCfSsm6ueozjP8qXO2NQaYfu1bngH0qpM8a5GAT6HqainusAnOKzpZySTmjmFysjvio54/CsO7m+YkZ9MGrd5OdxzWRcSEnrx2qeYajcr3NwQpAzWJdXDMTx39ea0Ll9+R+tZ0yZPBxWbZvCJUVTI+FOf/rV6R8ONO3kScAN8yg9D9a4S1hDSLz3xivVfC0KW0MITlsZ/Gs5SOtaI9RsZzBpF3kgE20ikY6jaefzr1HQTnQ9PPrbx/wDoIrx/zP8AiT3jKcg2zke2VORXr/h8Y0HTf+vaL/0AV6WG+E8vF7o0KKKK7DzwooooAKKKKACiiigAooooAKKKKACiiigAooooAKKKKACiiigAooooAKKKKACiiigAooooAKKKKACiiigAooooAKKKKACiiigAooooAKKKKACiiigAooooAKKKKACiiigAooooAKKKKACiiigAooooAKKKKACiiigAooooAKKKKACiiigAooooAKKKKACiiigAooooAKKKKACiiigAooooAKKKKACiiigAooooAKKKKACiiigAooooAKKKSgAzS0UUAFFJRQAtFJ0paACiiigAooooAKKKKACiiigAooooAKKKKACiiigAooooAKKKKACiiigClqv+pi/66rUEnHGe/wCVTapzFEP+mgqGXmm9jopFG6X5TnpXPanxn06/Wuiuc5PqORz1rnNTXAOOR7VrHY9GD0OT1FsAnNcpfSnLc9e/tXV6jHLITt/Udqw5NJaWQ5OBSkmbWXU55Y3kkwBXZeF7Jo5EJqG00VVkHFdPp0CwBenrURjqYTmuh3Oj3myFAxHvzWuLoMn9a5SyudgOD14NaS3wHVu1b8lzzWr6mncKGBz+PrWDqFmJCeo7Z9KtNfDjDH/69V5broc8Y4zWkbpFK6OevdJJB4rA1DSWKnA/Gu2klVxjjHJzWdMqk9PzFIrnZ4l4n097OXIU47E+tTeHlL7OOtekazoEN/GVZAwPtmubtvDMuksF++o4DY4pOnfVHoRrJ0uXqaNs+1OuPekubjnrQ/yL6HvWTf3OFPPtih6HGOubsO3J6Hp2Navg2wOpeKNOgUbgj+bIO2Bz/SuTWYyyCvUvg5pRa51DUmX5QBDHkd+/+fetqT5Kcp/IirpGx6lS0lLXnHIFFFFABRRUM1wsIx95z0UdTQBIWCgkkADuaz7jUGlBWA4XoZSP5VHcSNIQZmGB0Ren/wBesu81BUzhuOmK6YUr6s6qVFzepcNwluuAST3JPJPvVSbVVA4Pv1rCu9WyeGrIu9UIydx9M1voj0FRSRs3+tcNh+TWTb6pJca5pkaMTI067f8AP41zd/q5Y4Dck4HPeuh+F+ky6zrT6pMn+i2eY0Y/xy98fT/Ct4q1OU5bEVkoU3c9cHU0tFFeQ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HofTvSbvm68HuKc5yfTvURbnjv/ACr5GVax4dhrn6/0qB34P1zUrNwfy/GqkrHIGepx9KhYiwmrDHkPrmozL7+1RmTnI7elR7/Q8jvV/Wk9DO5LvJHWgvzk96iB+XOeB/Oms2AQc9eo9O9S8QgJxJxinhwRVKNsHOfripQxH0qPrI1qWkYk9ce1SLIR0bjOaqo5/P3qRW+WsniC0iwkh9sH+VPEhHQ1AGzx0p5b5fwrCU1I0JhMR1/Wl+0HnnJx+NVgxDD/AApNx9SfxrC12K5cWfoM9e9SLPkZP0rNV8/T1qVZSTyev616FGkyeYutJkY6dehpN5PPfGTiqwcnvUofOOePWvYpwsiWyZWzjpUgfA/Sq+/B56+lSo3vXSkhJk5cY60dR1x75qJTngn8aMkd8/X0pOncq5IcAA9e9N3Ae30ppJAPP0ApP60KkK48sWzn9KTP5gU0HPQ/hTu/PIxXTCFkTcQgluOvtSgYUe/SlAz0p2McelXy3AVM5Bz7VYTke+O1RKCpyOmRzU6DimojRNGcAEHk+lSrjr6c4qNORmpE6U7GqJe/Xtnmng45zmowc4A/z60vpyfr6U2aJku/jg4p27Peot3tk/nSq3P6UXKuPLYNLnjPtUZ5oz+lFwuIaaf07UpppNIREeBj/INV5OW49asPzUTjkfpXNJ2E9inJzVSVOv51faPnqOtQvH8o968evJ2IsZs0e7IA/wD1VTlgrVlTH4cYxVWSMA/4ivna12NIxZLY5P8AWqU1tgfX9a3pIwM56VWlg4/XHpXmzVikrHOz2uCePwqm9tntk45roJbbLelVTbEHP69q8jEVeXVlLUy47bH0qeO2A7Yq79n259KesVfK18RzPQ3S0K8Vv2/Wr0UHQdKkgiAJq0keCPasI1NSrEccO3B754pxh4Jx71bROPXniniPGfT+derT95ILGe9ucE9/U1GYSBjHQVqeVxz+tQmLkjtXfCIrGbJECMGqkkGOx+ta7R9qrPHk49eK66cNSGupl+Sc9K07CPpj/JpFhLdquW0fltx7VhiLpBFal6CHFXYkI4qK3A4FXY0715fJznTFEkfAFWIz3qIKamjGBXTClY6okqjmpAKaoIFSDqf85r1qNOxbGv0x61Vm9qsPzUEpOcVvON0YyZUc4zVOX/PNWpiQKqyNkHGSa5vYcxyyZRnT6VX2/N6dquSnINVZGxz3rsp0Lo4ptCgfliplGeeKgUkfWpUbLfSiphvIjmLMZ4Ht2qyjA96ph8Ac57YqZZNveuKWHcTojKxcU8YzUyPkj9KohzUqyflXn1HynZCRoI/NTLJx14qhHJn2+lTpJU0pO51KRcBzSk1Cj9KfuJ/KvWjqiuYHbAqtM/WpHbGcVA7EgZrGpG5nKRWc9elUrjjParkpJHFU5165rzKtBT0OScjMnc+vSoPtJVuvv9KsXC1mTkr36V87WwTjLQ5uY1IrwZ+9+FXo7nd3rmEuCp61fgvN20Z5z+lckaU6TNIzOhiuMnr05q1HN82c1hw3PPXNXo5/wr6fCTkrXNlM2Y5s1MJd3ftxxWVFNnPoKspKRjP5+1fY4Wt3BzNANjFG7iq6ycU8tnv/APWr6Sk7oylIcWyTUZOQaC3XPTqfWmE4U16FNXOaTIJOTUDn39qsPxzmqshzXU1Y52QyHpVOc4AJ6dasTHk9x14qjI3UZrGTsQQTE8H1GRnoazp8t0/Crzt8pGKqyrjNeZUkmNGfyDzUsZwckgD3oeMknn9KFBX6fSuO7TLLXUE8AmmknHWkjk4HqvT60hfpzzWsZ3ETo3H41OpyoPr0qtEO9WlI49PStL6DsPU5IOeeo+tSIMmmAcjHf+dTICCP51Ni0h6p6fp3p2D0xn3pQvcdulPA5A7DPFNDEjHv3/OrKdv/ANVQDgHP8qkQ5rtgzFlxJCRnrkgmnK/bNV0Yr14BH6Ub8Ajsa2ctRl2OTpzVyKXPHoc5zWUjknBNW4ZDwa6KcikzTjbng4p74OM56cmq0UnHH/66nDZH06cV3p+6bXKkw/wOKoyr/nFaUgqpKvPXI9R0xXHUiZNGbJHnrVZ4vrWjInIqFk7dK86ULkGbJDzSeRgfjirxi5Pc0jJj6+tckqIIoeWV+nUDtmp0TOe2P51MYuenvinpHjGfr0rWlRswGeXwTSbTU5QsxPGDjtRtPPPvXoey0AgKleM4IzUbDgfnVrHBx1qCRTjn61hOHKgKM/J/xrOuB1960ph82Kozpmvm8Wt2Oxmyp8361Fj0q4y859fX0qPbg+tfG1qLlK5qtCDy+lSxqSeOtSCLcv8AhThH07VpToeRaZZhOR/Q9RVxRk1ThGMVdjyen51qsO0zSLJUyf8AGp1B7cVGg6VKpPHc9MD1r2qFP3bA2OzSrwKbn6896VTz/StFD3i1IkQVIOvXtTAef8alA4yT19R+Vezh4GbFXmpAT1PQjr6U0fLjtz0NOAPT9a+gpx90wbAZ9SaljHqevrTAvU/lT16VvFWJJk9jk/5zT1HpTB09eO9SqMjPautK6EPQYx71MBtPuKiA2jB7c1MD8wzkfzqrGiJk+9jsKkXOKjTOB608fWpRoiVW7ZqVegzUScf/AKqkTpn8qtLQ1ROh4NSKKiQ8VIvWtTZD80Z6c0gP/wCqgHHr0plXFB98Uu48U3vQTg+1AC5pM00v/kUhY9z26Ci4rj89qBywz93vUZbPfmlU5OOoJxQgHzgmWNAcbQWxnrTX+fLL3HT0NLKczsccjAB9qjYkEEHHrVyZ1wQxyNrHt0/GoGyxAPPbNSyn3/TrUDEZYnnHB+tcrdzdEBJI9DnoahlGAvXP8qnzkDocnnNQSP8AKfXsKi1jSxBLtBOe56+1VJeGyP8AJqzLkEcYyOD61Wk78nPpU3BFCfartjnNUZj81X5127T1I/nVOTqRQXfUzp2JYjvgVRnGB6mtCb5jzWdcHJbJ+gqGWZ03ftWTdAkk5wTxWtcMNrDPNZdy+059qkdzGulbBHb371SkJC+uK07hgUJ61kzMQT6GqHuincjfk1l3C4P+FatwflrNnJbOTn6VN7AjKlT5iBz/AEqrMuOD0NX5RyfX37VTk4zg9etQaRepPpcIlukBzycV6d4eh+zws5y0sRyqgfpXmuk/JIGyeOcYr0PS9RCvC8D/AMIyfwrN6nSdtcySW/hvUSGxGUAI92IH9a9w02L7PYW0RGNkSLj0wMV8+Xd4Z9IliU58ySOFvqXUivowDFevh17p5OLd5JC0UUV1HCFFFFABRRRQAUUUUAFFFFABRRRQAUUUUAFFFFABRRRQAUUUUAFFFFABRRRQAUUUUAFFFFABRRRQAUUUUAFFFFABRRRQAUUUUAFFFFABRRRQAUUUUAFFFFABRRRQAUUUUAFFFFABRRRQAUUUUAFFFFABRRRQAUUUUAFFFFABRRRQAUUUUAFFFFABRRRQAUUUUAFFFFABRRRQAUUUUAFFFFABRRRQAUUUUAFFFFABRRRQAUUUUAFFJ3paACkzRRQAUUUUAApaKSgApaSigBaKKKAE60UUUALRRRQAUUUUAFFFFABRRRQAUUUUAFFFFABRRRQAUUUUAUNTOWt19Xz+VROc89/WnXZ82+Uf881z+NIwquyOinsVZQMGsi9hDA5+ma2nH86y71gPwH510QR1XOcurZVzkDkVmyIA2QBn1FbN9zmsaXOe+c1ckaK7QiYB9BVmO4xxnketZ5kweSPamiYjrWexLibsF4VAGeKtDUOAMngYrnVucd//ANVKbrA65q0yOVG+NRII571Ib0nqcVzC6jjjOec1ajvNwznnuaVyWjZa4DHjFRGUGs/7VkdcimtdE9Tmgho042+anzwxzpyBn2ArOhue+elW1uc8k8+hqkzNqz0MHVLMxg4rjNVlZHIPT0r0i8AmTseK4XxFpjFmKDFDTlojaDu9TJsQS4IG4k4AHck4FfRfgrRP7A8N2doy7Zdu+X13Hk5/l+FeQfCzw+db8QxvIn+jWREr5HBbsPzr3urxL9nGNFerOerLmlbsLRRRXnmIUhIUZPApskqxDLH/AOvVKWRpGJc4Tsg/rVJNgPlvd2RD06bz/T1qjcTGBSQct3JPJp09yFAG7IxgY7Vk6le5Q4NdUIJbm9OOupFeavtBG7Nc1f6uSD8xqhquptG5G447HHeudvtVLAjP/wCurlLl0PapR5Ualzq2FYbhntzWTcaoX4D/AK1jz3bSyfewPyrQ8PaDe+KtSSzskYAcyTkfLGMj9a1o0nU96WiW46jUFdk/hzQbvxhqy21szJEOZZh0jXjv617/AKPpFtoWnQWVpGI4IlwoHf1J96reGvDdn4W0uOys0wqjLuR8zn1Na2OawxOI9raENIr+rniVarqu7Fooori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ZpMnrx/Koy5wOenp1pjPimFjwR9a/LJ4m7PGHs2eMnHWqsxwB7+lTbiCD+NRv0Hsc1zyxLSJZTcZNNKVOY8jPPH608R9Oua5niyLFUrlevTimtGTnpjpxV/wAr5ccYFBh4FH1thysz1Q9B29acqZ6DpxVvyOMYpVh280vrckUkVgtPHII69qlMWP8A9VNMeMnsPxq1ijSwobHcn3pQ5z1wO/vSDjj+VHIwfeuiOIuVYUf/AKqRjxz+dIG2nOaa54z6d66Y1jNoYWxUiuORnj0qsrZ5zUitwfc5Ne1QrXRkW0fiplYH/EdqpK5XHPSpo25wD074r2KdS4iwDUik5HPeoQ2TwfwqRDmtmxJE684xUgB6VGjbgOalDfl79aXtnEuwx1KjPagjkg9R2qwuMYPX3okiDAlTjOCcd66IVo9ROJW78dqcB6duue9IylDz+YpufU4rqTvsQSDp2OacOueajDZ56fSnA5FUBMtTow9arA4781IGy3Yk9frSKTLacDjtUgYfTHrVdW4HNSI2R7+lFjVE4NKDg9eM0wNz1pwPPT86ZZIGH0NJnjnmmj60o7f5xTHcceMnj8KM/iKBngg0NwMn86VihM5z6mhhwR+VLkj644ozx61IEe05/DoPpUbgjGfrVgdPp0pjA8dM9K5qiHYrMDj8OtQMMirbr8uOxqBxnJ4weK8mrG4inKnGMZqo64rQlA9ePSq0q4Oe55ryKsBMpMpJz+FQyxgE44q4461BIfYDvxXjV/dQGfLDuOenvULRdauOMnioW5PX86+Lx1Rt2RpAptGKQDJ+lTSD07VHgZ96+c5W3qdCWhPFwpB6GrCDiqsZwfSrSEAdfz7etdNOKAmHBqTr71ArVLu44NenRdtBbkqrjn9aY4woGScfnT45PelfnODkfzr3qKUtiSlJH1qBk57VekXrUZTn2/lXpKlpcRXSPJAq1FHyPfpSog57/jU8Y6j17V5WJRSRJCNp9B71eiPSqirtGM8VaibjBrhpQszeOhaUDvxUoXj14qGM9TnNWAc16kIJm6Y9enFOztGKiyc+1Pz+ddkIj5gYcfWqsvSrOe34VXl7j0rodMykylOc1TdtufpirchBqhO2M8962o0ro8+b6kMhx161Xdt2c89+mOadJJnqfyqESZ4zXpUqD7HLKVxVJUg//qqVHw3XGKgd8k+valV8DG78M1tKh1M7lgSY5ByPanrLxzVISk/WnK/p07V5VamjaMi8JTnGf1qVJuBn64rOEm7mpI5fmA7Gvna9HU64yNVJMgGrCP0/nWdHLnPI5HarKSbuhA44rlhR5TdTLyyjj6VMGG2qaNUyMfX8fSvUpwdtS+clJ9SBUT8mpFOehpQldHsHIOa5VZCTUMluWrRERp6weoz/AEqo4JyZm1cwZ7HK5H+RWPeWEg5ruRbbgfSqlxpoPaoxGVOUbxMHBnnbwOhxgj3x1pYG55PPp3rrLnSOc47+tZsulYPH/wBevm62CnDRohJplaKQnHPPt3FaEUnTBI9qpC0aPoPzqeIkLxz9KKC5XZlXNOJycdqsJKR34qjC2Ksg465GK+joLsFy+kvHXnFSq5x15z2qijFetTo/Ar6PDtkNk7OeAMccUM/y+1MDfMOff8aa/XB4+te1S7mTYrN8o+lVZDjPP1qyWOBnPSq83611PVGTKUzHbjP0FU3HXPQ/rV6Rcjr1/nVaRePTtXJNMkpyqc8/pULICMEjvzVqTgZ7n9KgY4z6dDXDKAFVosVEy8e57elWXbj9KrTN9K5Jq2pSZAJcng8etODbyD3qB5OSTj8KI5RkYPNcftUna40aCNjjOasRsT9frVGOQsBg1dgG7vXVCVyi7CN4B9asInTnA9c1HCuQM/8A1qvRRlNvcgV1xjcpEQT5aULVkR7WGR0P40GP1HNVyDINv/6/SkAI5/GrBHpj1xUbjaP5VrHQhobkjHqKXP4VHuwcZ5pwcEelXe5nYlRuOo+tWYnznntxVRTz19sf409JAMAHJ9RW0HYpGnE+elWkcAYzWXHKeOeOo9qtJMK7YVLo0TLUjllyDxiqrjt+Bp5fOBTCcgnPvmpnIGQSjj+tQkVYY+/4VGQe3bpXE3cki254pViycVKvUY59qctJDIfJB+nSk8sjmrYXj2pFT5s9PpXVTihWK+zp6Y6DvTdh2+pxVkrjpxTGX8q7HGyCxVk7/nVeUc49OKtyDBIqtL1NebWJKEwP/wBaqjrub+taEq//AKqqOuDXztePMUUimDz9cUnlde1WmQhzz7cULH/+uvHlQux3KyxE1IkefT0Iq0IsiniPn39q6oYayGiqkRB/pVlAccdKkEfHvTwmec8E56VssOaJ2ALxxTl+vbil2EnrT+gI6c13QoWQmxu4rRnp6/Wkb73Jz7U1cZGOTUujdlKROh9OM1MpPSq6+tWkGMAHp2r1aECJMkX17Hin8AZwDSL1A5zgnj2o3fLkdK9qMdDMcP8AOaeucA9/amd8frSrxn0q+UCaMcCphk1EgwM1Kv8AnNbJWJZIKkTlhzzzUQNSIeCaDVFhGzg/zp44Pr6VEjEYyalQ8AE0WNSZelSIfTr3qNfu+o9acD3qjVEoOB6E1Ip4FQqeBS5p3LTsS5pwb+VRg4H1pS3cGqLJC3ufpTS3qabvHaml+w45pNiuKX9+lNzSZzjnmkzyf88VG5LY4vkdcnGKlhXdID2BzVcnDVYgPVs49quO446sM7suO5NMJIRuf/r0MdqehznHvSOSOD6A05M9GK0I5TlVI7jNQMc5yetSOcf54qJxwCDisGbIiZshegwMcVA5+ZQ3TPOKnIIX/Gq07lSvYH73NSyyBvmGDyc9BVWQ/N/XNWHJBHaq0rYTHfNTboBXcjJBP5VQnHzZ9O3tVuUnaccf41SlkzklgSOx60h7FOZsk1l3Em056/Wr9053tg9sisu4bnnj/GoZaKM55J7VmXByTk4rRuG+XJ4rHun+cjPt+NSxlO4Gc4OazphyB6Vclc//AF6ozk554PNCd9CrlS4bC7fz5rNmYKp55q9dPjr6VlTtnODj3qXuBWmHXJ/SqEko3H6dKsXExH0+tUJJAvuaSNIovWF4IM7j1rotO1YBVEZxIBkD3rhWuGDg5/xrR0O+MN1GUYqQcj60kruxuez6D5mqTafATmSe8tsehG/vX0yOpr5p+GaSal4w8ORsQAZZZ3x/sLkcfU19LCvZpK0Tx8S71BaKKK2OUKKKKACiiigAooooAKKKKACiiigAooooAKKKKACiiigAooooAKKKKACiiigAooooAKKKKACiiigAooooAKKKKACiiigAooooAKKKKACiiigAooooAKKKKACiiigAooooAKKKKACiiigAooooAKKKKACiiigAooooAKKKKACiiigAooooAKKKKACiiigAooooAKKKKACiiigAooooAKKKKACiiigAooooAKKKKACiiigAooooAKSiigA70UUdqACijHpRQAtJR3FFABS0lFABmgjNGcUUAHXikpaO3tQAUtJmloAKKKKACiiigAooooAKKKKACiiigAooooAKQ0tV72XyrducE/KKAKkX72WaQ85PBPpTnAzTYfkQClYVotWdUVYr3HA4471jXpPuB0Ga1524x3rNucEN049a6YqyNkYN1nvWXcDHeti7Ze5ANYV3JsJpNm0ClMcPj+dVmlKrkn/9dNuJuDk4rOnuzz8xAz174rJs2saD3ew8n2NRNe/Ljd1rGmvfVunvVQ6lgn5vpmp5rGUkbpuyGwX/APrVZgvduDnnFcs2ohyPm49R1qzDqHGN3FCkrmTOlN/j+LH86kS+LnrXNi+55YjPTFTJqAXHOKvm7EM6eG72jrT2vuAQTmuaTU8Y9fY1IupjjLdfSnFiitTpo7zecZ/+vUd/CrwSS/wqNxwOaxba8Dd8VrG4EtlKM5JXp61vCXLK5nV91XR6T4A0ZNI8OQHYFmuP3shA5JPT9K6aqOjTJcaTZyJjaYlxjtx0q3JKsSFmOAK4pyc5OTORaofVKfUVU7IsSP65+UVBPcST5BPlxnovcj3qBp1iXapAA7Vcabe5SVx7zlGLyMWc9+w9sVUn1FRn5sk8Hmq97fLtIB5rmrzUtrN8xHvmunlUUdMKd1c17nUct9715rHu9Q3AfNjH51mXGqAnOeQcg5rNudRDc7s1DkdCjYr63JvBPJrkridvMwTgVt319vU4OQDWdZ6TJrmp2llbpunuH2hj0ABGWrWnS9rLXY3VZQjqWPDnh288VaklnaK68AvMV+VBkc5+ma+gfDPhqy8LaYlpZxgAcvIQA0h9TTfC/hey8KaalpaIBxl5CPmc+prZrPEYj2nuU9Ir8TzatV1Xd7C0UUVxG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mQnIpN5J4NQk5py/XtX4T7XXU8XmLCfNTnTP50qrkj0qwEyB/SuneJoo3Kyx++cdh2qVYf0qzHATVpLfmpjQcjeNMoCA/lTvIP5VqpbDg8/Q0pt/SuyODbRr7Mxmt+T3HtSmD2zWo9qBUbW9V9WcVZmfszJaHHFMMP5+1aEseD9KiaPHcfjXnypcrI5DPkTvUcg5z361ckUf5HSqsq8EZPrx1qYtpiIR8zc0MCyn1ApQuWPbNP2HFb+0aJsUymDjPHvUiqecA1P5HOentT0iJHtXq4ev0IcCIL7/wD16eOMDjHUVMsXTqABkYpwj46Yr36NczcRoOcDNS9sZ5pu3/8AXTlPzZzmvTVXmRFiUE7sZ5qUHAGagDHAyc5/Wpt3NK9ykiRSe7fpTw5wOaiLdDxSFif5fhTTBkzyBh2z6AVXdccg0B+nPFMZ/fIrrpVHEhiswPGfenKxOOT6571Wd8H2FKr816S95XMupbDcj0qUNjtz29RVVXyM54BAJ9+wqVW7d+mKqwy0jkdD7VIknfPNVVfP+FTI57nJ9+tG5omW1bNPB5yKrRuM9ccE1Ir8+nsaZomWR0zThyPaoweKeG3UFjwcig85/lSL0HNLn8/r0oLGk8HH4EUvf1pSMg0gIyOvWpAAelI3FKDgdcUxjxXPMoaeSuDioHGQPp6VLnkcjnvUcn9PSvOqksgf/IqtIM+xqyx59zVaU4OM9q8ivogKsh4J/Sq8hzmp5f8A9VVn785/lXzGKloIrs+05PJxURxu6809zg+gqNup9q+LxC5pGqInGRUBbDeoHarDnj3qB8ZxXCoGyYqPVmN+OoqlnbTxLxjNbQphcuh++RxThJjvVQS/iad5mMnPUda76dF9RJlwSEVIsxHfjp1qj5pyTmlWbGeele1hYNOwmXWkBxzQOvXtVFpffpT45j/U19IqT5Sbl5euM/lVmMcVSgk3Drn3FW42xjuOgr5zFR11LT6llRxmnKcfWmRt2p+ccVxwsaFhHPHNWA/yj6ZxVINzUqv716FNlKRb3ZpSeKrhs07zO9ejFFcxK7dfWq8rcGkaXn3qCWTIxn8a1vcxlLQgmbOQO5rMnc5q5O+QeazblsE817GDo3POnIhdtzGmq5Xv+dIx7k+3XvTTJgcn64617yo2WxzXFMnoee31pjP2/SmM4zwaazjGc89/rXLVjZCTJd560vmEd6gEnUH6Gl3bzyevFeJWibRZOr8gmpQ5B68jvVUMc5J9s1IHwa8mdJG6lY04Gzgg1bhJ464NZdtJ07Vp25DDrzXNGKvY2UrluNiAOcZyKmT/ADmq6DnnpVlOK7YQ1NUWEGMf1qdV6Z7VFGOKtxruPPWvSp00zRDUi3c1MI+fx/CpEXIqQKOa7oUjSxGq4p5izx1/GpVGOKUJmu2MFaw7GfNZAjIrPnsO2PxrfI25IqN4g9cVbB06vQzcUcpNYdePxFVWs9gzwf8AGupmtAQfftVKe05PHNfOVsr5XeJk42MHyShPpUykkA9e3FX5LbjPpUDwlQKxhRlTZk1YYOlSocYqPaVbj86cDgdef617mHZiyZWO729O9BOff6VGG6c9eKUPzgH/APXXuU0ZslJ+U89OMelRSHfznpgYP0pWbPGaYxH+e3pXdFXRFyCQenX3qCRDj2zVlh1I5qFvc/8A6qiUBFCVMVVkJU9e9Xpecnr9KzrpuDXBUSRJWml2n3qlNP1Gf0p9y/8AEOnqKyppy3Un8K+exVRpFLcfLc4bqPxpI5ST1qgX3tjOau2qbhmvFpXnK7NTWtRkLWvbJwKyrRSpAOa2rQcCvoKKta4i5CuF5q4nT61BEMgY9etTo2APavThYpEwJzx35zimk556cdKjL8D+VIzfNgkAmqbKHZOOvXio5G5I/CmmQ8nNR7/TrWTl0ExjOVpFbp6UsgyfXvTQcH8fyoizMmQkg5P508njPX2qFT09PrUynI69D19a1uNEsZxVuI8L34qmnXNXIAD9K3gwLCA889ak25Vs96SP7uc1MvQ+1dC940SKzR8cHrURiYd+PWrUnT2Paoif8msnGxLIguOOlSKtJ0NOUjB6j3qkgQ5R749jTwv4f4U1CPXv/kVKo4+nY11wjZlERUVDIMZ9/wBatlP5VE6jGK6ZLQGijIvJyRz61WkGDV2Qc+/vVeQcH868urG5GxTkXd+fpVcp6+v51cdeM1EVz7j+VeVUp3C5U8vjOf8AGlWP86smPknvnvSBDmuX2OoDVjzjviniPn/61TINv09Kds4A9O4ruhR0HchEZI/Hmn+Xx6elTLH0p+3HtnnNbRoajvoV3XjjHHYUwgnPc1ZK4HFQMOa6PZEtshYEGkHFSdx65pOMj9KzdIEx0QzVlelQoMDFTg+/PXgV20qYNj/f2I44pSvp1NAHTsaco4z29a9GMbEXFVQSKkweOfamLn2PHHvT1bOM9TV2Afnj6VJnHOR+Hao88E08N9OlVYZKBmng9OwqMcD+tOB4/rWbRomTKanUgY/wqsjfpU+cn+dCNUThs84/KlD+/fPWoo2IHXFKGpstMnB607fj0qDcRnn604P1/wA5ouWmTK2ADnpS7sd8YqHdjv8AnSbucUXHcm3jFNL56Hmoy3FNBx3xSuK5KWyKQmog2ec/Wlz+RouK5IDzVqIYgI55PBqkDkYq+gIjUdM8mtI7m1PVjZTksPUYHtUT/Nj9KkkI3t6g81GzYAYfXj1qJs9KOxCxGCCffPeq7kYwWwwP5mpmbGwDqOaryZDsfvf1rFs2iJO54BxkD8Oaqyvl2HGCAenOe9TTNkDnHYmqkmRz3pF2GMwIKk1Xmzg/hwetTOSknYqQDn3qtK+CecZ7VOorFaRtq85PPOPSqM7Hbz0P+RVt3C8Z4wazp35POMCkNIqTuRuySPp3rNu8evWrsz5PXHGazp5DnJOADmpZSMy7c4wayZSS27PNaFxNknP8qzrgntwCc1mUU7ogD5evtWdLJluelW7hju256+nQ1l3L4bAPIoHYr3DhmPesy4mHOfTvVi4fqM4zWbO+F9aVyrFeaTe3B4rOndlyMYxVmaXb3AqhdyghjuyQcZHepNEVnfDe9aWhnzLpR75zWM8mfX8a1fDm9tSt41HMjYGTgZraC942vofRfwOsGm8dW9wf9VFpbSr25MhX+VfQorw79ntGu9a124P3LWGC0QHsOWP617lXrx2PBqu82FFFFWZBRRRQAUUUUAFFFFABRRRQAUUUUAFFFFABRRRQAUUUUAFFFFABRRRQAUUUUAFFFFABRRRQAUUUUAFFFFABRRRQAUUUUAFFFFABRRRQAUUUUAFFFFABRRRQAUUUUAFFFFABRRRQAUUUUAFFFFABRRRQAUUUUAFFFFABRRRQAUUUUAFFFFABRRRQAUUUUAFFFFABRRRQAUUUUAFFFFABRRRQAUUUUAFFFFABRRRQAUUlLQAlLSUtABRSd6OtAB3pOQKPxpaADvR1oFGc0ALRSUUAFIKUHIpKAFzRRQKACkpTSUALnBooo60AFLSCloAKKQ9KWgAooooAKKKKACiiigAooooAKoXR8+YDPyJz9TVqaTaMDGTVdY9q4/Omio7kajAB9aRu+OuOlSFcdKhmJVT+X1rWCOlO5TuWwD82PbNYl9dDHBqbVL5kBG7jP5VymoaqFzz+daydtDpjFkt5dnJ5rFubncx5zVafU1kYnfWdcX4Hc96w5joSsS3VwO3Ssi4ugM4NRXd/8pyfpWNc3ZPes3Iltk9zdEk88VnS3ZJ61DLd7j1qpJNluD9akzbL0d0w79atxXuMc+59q58zlT97GOant5yW+9U3M2dIlwcDmpPtHGc5H61kwz5Xk08z4yc5/CqTA0ftR9aFvCMc8DpWcJtx9aY0xByKdykb9tqLZX5sEfrXSaZdFwOcZ/ziuCt5STy2Peuh0y/wV5GOlaQk7mVRXR7R4L1OaC1FuWXy93yq38I74P1rcuL05LyPk9gOAK878OansXIbBPrzWtf6rIkhQvuHZh0rpjFXuctKlrY3JtW+YgGqcmolu/P1rC+3ZPLfrSTXO3q34elbX0OhwUS9d3ZOfm7VzGsXnl5ORnGetWri9+XJP/165nXLrepGcn27VlJm9PR6lWTWvMfbuJOcVXe/JGc9f1rCMxSU8nrUv2jYm4knPA4NRSp1KsuVGtSyLT3Z3HHJAySOcDP8+a9l+E/g2bT4f7Xv0KXMqbYIm6xoe/1NYnwx+GzXLx6rqkWIVbfBA4+8f7x9q9iAwMAV1YipGjD2FPfq/wBDypz5tFsOoooryz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sPyvbj+tWIhyKrRrzWhDFjFfz3C8nc8SmmyxEmauwxE44qGCPkelaUEffmvYw9Nz0PQhEIoelW4oMngVNb2+7FaMVsFxxX1mFwLdmdCRUjs8mnmzrQSP8acY8DpXvxwcErWKsYstttzVVosE1uyRZFULiLFediMIoq6IaMWaPFVZFxxWpMtUZUx6c18riKVmZSRRkTIP1qs0eT2OOxq6yYNII8153IzHqUkgyfxqwtvwcdv0qzFDjoPxq0tvx9K1VJyWxajcz/s3r1PWnC25Faa2/tS/Z+4Fd9KgyuUy/IwaTysHPHHOPWtRrfr/WoWgx9fWu+EZQM5RM1oscdxUR+X2NaEkW3rVKVMV3U6jTOaSGBskDP41Ih98471EKenvXoRdzMkB544pQ2cc0wfMBzwRSljnnrW0QENRyNj1pzNkmoXOCfy610Q3IY2R8HryKAfwqMnLY705GIr0obGDZZT7p9M5/Gpd2cknvUMRHXJA9aeGOB64roWpROpz/APrqQOSB7cVAh59Aex9e1S59+/aixSJ1fJ9qljkxjPeqm7H0qZGxwSM469sUiky6kg9T0/Knh8j/ABqohK//AF6mUjj/ADmkaJlhW5P508cEDPeokOOtPXJ+mKCx47Z4pCefqaQnNDZ559P/ANVJlXANg/400HGffNHfikORisZDTI346H3qNjzx0qVug/KoHOK8+qtCWMY4H0qnIcZ5qd5CA2D+FVpj79q8SvsDK8jYGM84x9aqzNgjBqWQnkjk9vpVOZ89/wAa+YxEeYBjPznOaiZgV68+lJIxweOfyqrJPgZ7dPbNeBVo+RSZK0oPIOah83PX6VA8/JOaiNxjvXlyptM1uWy4xUZk/H2qv5/vSeZuJrqo02yHIsLPjvx2xUnn578f0qkW9/xoDkDNexDDtrYFM0VnJPJ5ppn285qiZ8ijzSxHp6162HoOL1K5jQWXPfipEf5sZ5qjG/FTo+Dn9K+gpxVrE3NOB+auRPwP61jxy47/AIVfhmLEc5rxcdhuZXRSkacb8gg9+Kl38ZqkkgwP6U7zPSvmHGUHY0UtC55noeOtKsnoap+bg9/rSrN74rrptkuRe87JJzQZc/WqfnZ/H+VKJs4GeCetepTuzNzJ2fsaheXPf3qNpTj0qNmz3H1r0aNHmdzGUxsjZAOetUJ2yatSScZBz6+1UZ5ME4Ir6jCU7HJJjHYKRg981Xd6V3znmoGY59jXqSVjBsfvySKUP09aiByf880oHWvKqlRY9m6nNCscg009OtKuNteLWRqnqO3c8mniTvnjpmoWPH1603cTXm1Eapl2Gba1alrcdOawAx45q9aykEc15r913N4s6KNgSMHII6jrVqL5sHOay7SXAAz9a04XyfpXdRkmdKL8A4+tXUXgH8apQnGPar8Rz0/yK96kkzeJKi5BqUL1pE4wKlXoP1rvjE1QgWnHmnBTg/lShdprpULARFc0oUU8rQBj8aahdgQPFkcH6VA8IOeKvY4xTGUGs50roVjKkt8Zqs9vxWs65PoaiKA/WvOlh0zJxMV7fjmq0kZXPGeeK23hqnPFnOOuOtc/seVnNKJlk89aUtkHJOOwqWaHaMjsKryfKMcda9PD66HLJWHhv8ikZ9306YH9aZnJOOnp6Um/FerGJg2KWHXOfrVaVuD2NSM/OM4zVaVuPepmguQTSeuMenrVC4bAq1K3HXFULhuDg5ryqqsK5nTtwQKy7jI/GtSUZzVGWPLV81iot7FopInzVq2CY/GqixHOav26+WRj61wUqbjK5bdzUjQYHr7VfgJU47is6KTIHP4Zq4jZr14Ma3NCOXqc/jVuObcQufwNY6SkGrUEuRxXRGTuVc0G4PtTHbj0HYCgSbxwenvSE+vpXTzIBjN6n86YGOSOfSlkPGTUXmYPXr/KsZPUSY8nJ/pTQcEc98UzzAcfXrQD0596SmgJQeM+lSq3GahQ8j34qVTnmtOcdiypPfrViJ+mD0OQarK27H8/ap+mP9nj61rGRRaSQrUqS8VRMp7844pRNkfUfpVqrZhcvNIMHmoZGA6HJqv5+CDn3+tN8zkDPvVuomIsB+R+dKsm3nODVUSY4J96fu/PGeK0jIWxbSXnGe/eplbjIODVNOc1Oj578Cu6myiznj61FJyDyD6U8NkHkmmk811PVFMgcbs+v5VXdDgVbcHOT0NRum09Qa5JRuRYpMu4VGY+T6+4q00Z+Y85Hb3qNk575461yypkFfac+tG3nPJPTJ9Kn24PcZFAXtWXshjETjAGfp1pVGRkGpwmV5PIxj6UuBzXXCmFhiJwBmnbcH/PNPHak963VOwyJhgjoc8iq7CrT9PpUBHAAPbn3p8lxMhK8HnBpCpByOM98VLgikC9fTHPvU+zJuIvpnjjip1yBnj2pqqW5J6cfWpAML6kV004WEKPTgdiKUH3pueeDmnDv3HHXrXTYQ8Hpz2x9aXPJP6daYD6njrzT+c00gHqSeO1PBx3x/jUajp9PyqRKBolToO/H61ID/kCo0OefWnq2AME1nI0JFOOn+NSBs/gKgzjvinbvwqC4snViBn0FPDHjNQKfepMkDPeg1RIT/nNOByRUIYjvUgPbvnmjcY4dR7GjHTt2pC2aQscGnoApJ/yKTr70E5BpCeKLAOzyT+tGQCT+VNLZPXmjOKQiaLluvGcVfYAkEHKhdpqlahTcK24CMdc+vargPBOM5Y49xW0VZHbQXUikfbu7jI/OosYOM4/xp8rZcDueR/WoySr5Jyo6A1g9z0URNlgpzx1HvUL8ZJ/nUzYAyOMH9ahlOGZfVRj0NZs1RBIBtxkMCOvYiqkgIXbnpxVqbAPHXFVmbOSckt1BrN6FlaV9qiqcrhuQeMZHvU7k4I54PH0qncfLHwduO1K4WKsj4JBOPxqjcP83P51PK/ryQeKpTtuxzzUlpEM5+Q881k3TZB5q5PIQMA4rMnlyevPtSY7GdcHG7HUeoqhcyZbAyfart4cjOTj2rMuXC8hue+O1SMozydSTWZcMSc5z2zVq4fLdaoTZxwaRTKVywJ7cVl3MmM8gVoXLYPv6dqxrkkk0txoozyAsec96pXDkA85A4+tW5CMken6VRnOSec0I0IQeeDx71ueHEJ1KAr2YEEdjn/69YS8mu28A2H2i5Qhd75+7jsO9dNNaoUtj6X/AGdrQxaTr1yf+Wl+Ys+uwf8A169eHNecfAyBI/AwuFGFu7ua4weoy2MfpXowNenE8KTvJjqKKKsQUUUUAFFFFABRRRQAUUUUAFFFFABRRRQAUUUUAFFFFABRRRQAUUUUAFFFFABRRRQAUUUUAFFFFABRRRQAUUUUAFFJRQAtFJnFNaVEOGdVPuaAH0U0MGAIOQehFOoAKKKKACiimmRQ20sA2M4zzQA6k6VH9piK7lYOucZT5v5VANTgZgu5lJJA3qQD+OKBXLlQvME6jJ9FOTWfdajcwg/uIUQHHmSzYT27Z5NZh8f6XaTG3vbu3S6GSI4JPMBH4dPxppNk88Ub7X8Kj94THzj5xUySLJ9xgw9VOa5aP4m6A8YeS9NuhyN0i9x9M1cstd0TWUE1rqFpIWOFZGCvnP1zRa241JPZnQ0VjzNqNiymDF9FnBRyFYfietT2uswzt5b5tp8ZMcw2n8D3oHdGjRSUgcY7j6ikMdRSAY+veloAKKY7rGMscCoi87thECL/AHnPP5UAWKKhKSFuJMDHpSpHIGy0pYem0UAS0Uh5HXHvURjl3ZEvHoVFAEpOAfalqMK/PzA/h/8AXpuZQwyqsvfB5FAE1FRiTH3lK/WhJUl+6wNAElFFFABRRRQAUUUUAFFFFABRRRQAUUUUAFFFFABRRRQAUUUUAFFFFABRRSGgBaKSigBaKSigAooJxSZyfbFAC9DSE9aU0hoAWkJwKRj700nrQK47d0o3U3tRQK4pc0bsUlH9KAuLuPelDD8KbRQFx+eODSimDpSg9aB3HUnTFJuwOaC3XigLilqC1Mo7UBck+lHWo+g565pwYY60BcfSetFLQMKKKKACiiigApGYKMmlqvI29to6UAN/1j7iePapFHGc0g+VRmk3cDFUkaWEY496qXPz5yce9WHJ/Gq0vPetoFxuc5qtrvjyPyrgfENs8at6V6hdJuUnqK5XWtOEyMOOfWt5LmOyFRxZ5LcXzwsS2az5NVL/AMVb/iHSTGX2riuFut8LEHiuCcHE6nUUjRluhIQC2B1zVGd/TIrPe9ZTgn8aa14GGM+/FZGbd0SO+DULy5zzzQ0u8dcGoXbHXrQYN3GPKc9cmn2043nmotrHJzg1EUaN1PTPpUiTOhimJHWlMpBqnaucD1I64qw3HTrirTFck87A69f1pPtWTxxVck5pgJJPvVDRdjn6elathPtPrWFHye+a0LafbTQ2eg6DqWxlBP4GujvJvPiWQH58knHpXm+k3myRTuwPeuysb8SRbSeMY47iumEzH4JJlpLzOeaV7r5OvFZlwfJkJBwKikvV2k5I+laN6mzd9Se8u9oODXP6hcbwQDT77UMg81jSXR8wDlmYjCjqeegFEIupJRQm+VXYht5bu4SC3hkubiQ7VjjU5P8A9avX/h78ImtpI9R15UeYYMdooyq/73rWl8JPBH9j2H9qXsWL65AKq3JiTsPrXpAGK6KuJ9lH2VHTuzgdV1degigKAoGAOAPSn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JHHj61fgiJ5/rSx2/f0q7BBivwilh5XPPhCw+2iOM9O1aVvHz6f0qCJMdKv24x14719Vg6HLa51xLtvHgVdRelV4TgLVlK+2oRSjoaofRRRXboBHIKpXK8Grsh5qlctgEVw17crEzJnA5/GqUq5Bq7PyTVduvsa+RrRTZhIqGOnpD+dShewqeKOuWNC7ISGQw1cSDbx0+lSQQgmryW9erRwfMtEdEUUVgOeRzTxbYA4q+sABpwix1r0oYOxZmtBiq0sPy9eOtbDx4qpcR8EUp0OVbGTRh3Ef5ms6ccH1+la12CM1kTybe+P8K82SV9DhmrFb7vTrQvH09aUyq2R049eKO+fbHFd8FoczZJkrycZ6Uwtk8cDHSmE9u/ekZueT36e1dajdCbB27VFJJgYJ4oZ8Dn9KgZwT7V104GTY5myck4OKVG5HIPvUDPk05W9zXoKNkZMtI341YHTrzmqkbf8A6j3qyjEDimi0SKcd+aljPPNQgg9Pf61IpGeTxj9asomyQOvbGPWpVOO+Tx07e1RAnA/yDTwOB/KkUidTn/GpUOfX/wCtUEfAPuamQc+1ItEwPvUqniogenapFI6d6C0PBxTu3r/jTdwB60bhipbLQh+uKG49eODnpSFunHSmk4rJ7AhrtnNVJWz3zip2PXH4ZNVJW6EdCOtcNVEsikk56+lVZXzn3qSVuCfaqkrnJz2P5ivHrwbEmRzP1weRzVOV9uf69KfO+R/9eqMz4FeVPDX3Fcjlnx0Oc88etUJp+2akuG69s9qoSy8/4V51XDWQuYe05x1NRGf3/PvVeefbjFVjOQRzjvXkywTk9i3Kxoedz1p4lx35rME/OM1Ilxnvkjg16VDBW6EORorMQeGp6vlfeqAm5z/Kpo5sN6e/evep4Sy2JUidsgnnnrinKxGOaRTuA7+1KFI5rrVFLobJkiPg9eRVpHyPpVH7rdT6VIrGptYaZeD85FWIZ8Ec1nCUknLZzzmpUlwoP8qJwVSNhNm1HP0Oen6VKsmcDPArLiuOODVlZgR16e9fPVsH72w1IueYMDntRvOMZ59u/vVfzQw6j3pvmDPXFZxw1thORa87cByBnvR5+MfN2/OqnnY6U0yDPWvRpYd3M3It+fkZyPcU1p8nr+HtVJpKYZunPSvcw9G2jMXK5ad8iqcz5OP5daRptynnmo3cFute5TionPJiZ5phBAzS579aDSqTtuLcRRgj+tKBhh2IPH1oPApAMZrx6szRIU8mmE4pScn3zzQSCc+teLVqdC7CE8UnX0oI/LvSKcH1HWvLnUSNEtR2alhkKkc1CO/9aAcHrXG/e1NVobVrcYx6gfXitm3kwBk9h+NczBNjFa1rcDjmtYS5Tpizo4pTnqc1oQPxWFbT9P51pwSZx2r3MPWubRZqI3INTKfU9apQy1MrgivYhM3TLytxz1pw5HvVVJCvXpUySZrvjNMofS44po6D+tBbI61stgAmkPSgtTSeDmpbAjkHSoH61PI278Kru2TjPFcUyGRkg4wfaoJVDDaeg7GnSN19aiZuhPrWF7mEitPH79Oazp48HFabvk81WmG4fStYaNNHLJXMs5VsZo3Y75zxT5lw3YdqrkkYzwfavZpvmRxyVhXbIzn86rOcnrUrnrzUDGpnsQVpDj61UkGf/wBdXZFyTyKgZecV51SNxoz5Y85x3qo8J7VqvFnt+FRNEM15c6KLuZ6xfLk/zp2MVYkUAZH/ANaqxPcfhXlVYqLsi0WInx7Gr8EvA55rMU4OM1ahfGDUQY0zRXp1xz+NSK+0Z/Kqiyc/hUofK4711RmnuFy/HNtORwak8307/rWcJMMOuD2NSiY49CBT57DuW2fI9un4VDI5znNQmYHHbvSNICCM9R+lYSroLjg+PYU5WGR6j9KgDbjnNPU9MH3+tcvti0i0pycetToeQc5qqhyT+VWohyD1GefQit4VWy7E69BUgPakRflxxTiNobnnHSu2MtBCHhc00t6H2pWO369arytgexrKpO2wmP8AN7ZpBJjHJ/wqDzOgyBimhjWMa0r6kl1XLKPanA88nrVaNxkA/Sp0Oa9OnUuBbjYY/SrCOenriqUbcZ5qxG3HXtnrXq0pXBFoNk9aXOc57VArHJ5yBxUgbj6+legndFXH9cUxucc05B2objmhq4ERXjFMZM81Mwxzjd3571ET2461m4EsZtGKVRg9vfNOXpigDLegoUABV6DPfrTioK4pV+hx/Ol7V0xgktSbjSMYpjA54pzHntz6+lGcjPWny3C5CwPrk+oqIrjn+VTMSKj6MMfj6Cp5SbkZXHGceg/xpypnApSemOnv1pFPvg01EQvTHceop3Iz7d6aDnv0pe/b8RW0UAmaVTjPPJGOe4pD9aByKGJj8578U7Jz+PFMBx9aXNNAiVDjvT1bgGoQetSqeM9BQUTg5GSc0oIHHv1Heo1OBjrinb/xzjBqSyTdgdcU7djOD+lQjJH+eKkBHf68VNhkoOO9O3mohkDk4pwbP55qWi7kqtjvTt/Iwai/yPrTlYFuueM5osWmSZHH0pc/U0zfSk4osVccTgUZyR2qNm60Bscfjz3osK47fgdjTkGQTkDGKhJ4Ht/OpYIjKRjkfWqSuJO7saOn7QHGOR61K7bSMEjIwKbBGI16Yb09aWXH0x0FaPRHqUVZELjOefce1Ryt8zDOcgYOKlOMj071CzEdeoNczO1EbOCWYgYzgj1qBzhc5z2qWTAJBPHOSKhziM5PNZs1RXkYB8HOOvA6VXdhluxGB9anYg++eP8A69VXfapPfqPepKIG+8QTgd/eqM5wrCrUxyu4dD0qhO2VB6hhn3FZsfUqTEZ/lVC4OAST+FXJOCe4I79qoTjhiTyO1SUZ9xyxx161lXA+Zq1LjkZ6AVl3fyk4Gfb2pMtGbctlD2rIvWOM9ulaV0+QB04rKuxweaka2M24YZBz9apTSdeaszKSTWZdSFCO2Oam4WK9wxxyazLiQZA6evHarM8uT1x3rPuWz8w54xQWkVJWIAPX6VQkbJJP8+9W5ZgExWe7+2Ka7lCxYVxgV3vgBjal7lmKrGrNnpwBmuBt8tIB+HFen+FbZL7TbxG/dolnKwx3YKcD8TXZT+JEy2PqP4Pw/Z/hr4fRuCYS/wCbM39a7YGud8FQi28HaCi8BbKLj3KL/jW8rY6V2J20PnrkoNOHNMDA0oOK0TKTH0Umc0tWUFFFFABRRRQAUUUUAFFFFABRRRQAUUUUAFFFFABRRRQAUUUUAFFFFABRRRQAUUUUAFFJnB96YJgwygL87TjtQBJTCxzgKSevPSqzyzuSpTyFH/LQsD+lMkmgL4lu1YdBGjdfwHJoAkk1C2Q4aUZ/2cn+VRM0c0RIguGVu2SM/hmoINbtAkpgt5isf3ikRwf8ayH8fwiRovsjJIOgkbbu5wMcU0mK6RqNp5DBkscjurTnP160kukNNtNu5tAVKyKWYn+fNUH8eQQxM8lld7gcGJIizg+hFZur/Few0u23mw1Bbh1zEktuVD56c56e9Uk+iE5xXU2F0FSUgk1G4mIbcFA+X+tSyytp+5I0v8Mc5EQkUfh1rkrDx/q2v3DCONNMgRN7ybPNKqe/ocdxWPqnxLSznNlLfXWtXJOFWxH2cA54ww/I5rZUakuhjKtFbHdR6jpOp6gtrHfNHfbSCYiYXOOxBFOvpotNk8t7rVWk4IVHDk5OOPxrz+91FtYs5xL4auHu4sIJL+XLRjH8TKc/jWNDqrad5YM9wZgu6OOJ2ZEHqDzWiw0mZe3semTS6xcrL/ZOsMtxHybTUbXafoWwP0oufFOu6dChudPtWkYHmOUhQ/8AdOeme3b3rgI/E+t6wVjnvLmbTMjfshTeAPcAE1ebWpbaFooZHkbBzvO8Fe2a0jhH9ol1mtjb1n4ni3t40j07UftUw5SQBIl9cN3GeKo6g15qttbWb25S/wBoeO4iuQqnP8Lfn6Vyd74gmgnjdRHcyQuJFV1JQjujD+tbHiXWtW1O7+x6e9lpttLCGeaWAZUEZyCe9bLDqLskZOrKWrZp2fh7xhpoZjr8CyRIcW9uxcbe52suO9VWl1ySyb+2tfuhYKDve1hjRt38POOfpXKaTp9jpUE2u6hfTXzwSBYrgzFA7Ac4H92vJ/F3xX1fW78abpWw2ccn7ydmO0+yjvWscPo7pX9DOVV9D1WXUdO1GebT7TUJfsqsHlVZyvmY/vjOOvNOuPin4T0fVVOm29iL0DY0LRbmbjDZI6fWvA9Z8TTWdswumNnIw+byG/1g+vWtTSdLup/DEB0aGBdQvzuFxKCfLTtuPc1tHDqRkpvY9S1L4v6dZeaJ9O02e1dtwtdQjEioe2Cec4OK4bVfiTdeImW3sfBNrZ2n3Vu9Pm8tsdjgHmn+E/g5baXbPeeKjLqmpf8ALNhJshJ7fLXZ2M96LlLXQ9Fs4LpGwI7aAnPHIfOQPWm8NBbmila12cPD4i13SGt3uPE0ujbD8qXF1tJHqCMfSu50L4t+JLlRDd6raavprDBdrcE7f7ysOSx9a6ibT/FdrBHNrOn+HIbUnn7RZxyjHocYP5VXfTtG8Q2McNzqmnRvG2F/s+x2QuOoIKgYPPeuX2NN62+42Uuxo+E/jVFZXL6e9zPqKwQmVoLyBoZ0AOAFOMP/APWz616DoHxQ0LxNdxJHcTWblcrFdp5W89sH+lcj4e8IyQaYzWUMEl5g20jXEu4BSMLIjckZBwR9awdQ+G8GlRzHWfFdo0RBDLdBWe2A6NFyDkDAwe1ck6NO9k9TaNRo93e9hEoilOxz0D9D9DStOIEDBjLH6r2/GvGvh5bav4X0zVo7bVLjXbNQpsJZUzBIG5Jz1HHv+eRXR6h4xbwrp1qZI4prkSCO/jjfAQsMgAHpkdKwdGUTVVkehQFZ2aTckq542kMF/wDr1NFMky7kcOvTINcXoPi/R/FTxQafHLAxj8xtw8qRMHjI79vWtV1mtGlkthvBYs0UfEmD1x2OD2rPlNFNM6KlrjdE1zVrnUrmCV4pI4VDrGRiR1PGD7g/zFdHpusWmrRM9tKHKHa6fxKfQik4uO5SkpbF+ioFuAxGAdrdGPY+hp3mnJ/dtgd+KkolophlVep9sd6atxGxYBuV65FAEtRSW8cpyygkHORwfzpI5xNgoGK5+9jg1L3oApvYyggxXUi4HAf5hTlnmhOJ0BH99OlWSM06gBiurAEHOfSn1Qu7dokaW33K687V/iHcYpRqSW8qxXLLFI33Wz8rfSnYC9RRRSAKKKKACiiigAooooAKKKKACiiigAooooAKKSloAKQ0tJ0oAWkzQelMLEnPagB2Rz7UhPOBTc0ZxQTcMmjvQKOtAgzxS8gHmikoGH1ooozQIOlHOKDzQOaAAminbeOtIF/woGJ1o7Y/lTwvAzS/zoCw0AcGjb704CigoZg96Kf7UhXigVhlFHt3o6cUEh2oo5ooAcPu06moevNKKCxaKKKAClpO9DHAJoAbI2BgdajjjIHPpSj5zk1LkCq2AYIxQUBFKXxUZfHb9aFcrUjePHSoHFWi+arSsFJ9K1i2awkVp4sg1h6lbbl9zW+SGz7GqV7BvUjjB7V1QZoeZa/ZiRWBHFeZ65p/lFiK9p1+xPzcY74Nea67anJ4qKkS7tHlmo7opeAapGd1OTXQaxaAscqQQfSudusKT6e1edOOpancuW0/mgf1qwwBHP5isa1vAj4z1OPxrSSfI45qUiJOzLCgZ6j0+lDx7sj0PSoQ/wA3B/8A11OpLgikZt2dxlvceW+M1oplhn1GDWW8BLkgAe/ertrKVAU01oXfqWcd/wCVRlMnjrVpBuxn9KckWTyKpasq5EsRJB/yKf8A6vjkfWp9oXntUMzDd1rRaCUruxatroqV5PvXSabqeMDdXGrJsPWrdrflH68Uk7M0aUjvLm482Fvm7cVgTalg45+lJa6h5ke3PUYrHvpNk5JOB19q3V5uyJjtqW5rppWUAgFjge1enfCT4eNeyprGopmIYMMTdz61g/C/wM/iq/S8uVxYQnPT754PHtX0Pb26WsKRxqFRRgKOgrqnP2EeSO73PPqVHVfKtl+JIoCjA4Ap1JnNLXn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x2vGcDg1MkIBAHGa0haDbTGg218GsFyLYxSsVo05qaNsY/Kkdce1MJ2kU7ezKRowydqtxvWLFMVbr1q9FcA98ivUw2JTVrlpmjvFMaTFQGf1NQSXAH4V3yrxXUdyeWbArPuZcnFMluCfxqpLMfXn6V5GIxSeiM2xsj85qJmxnBzTJJOevamhjXiufMzBsnTk+1XYE54qnB2rStl5rtoRuXEt28ZwKuogxUMC9KtAcV9PQppI3Qm0CjAp+BSEcV28oyJl4qlcrgZ/WtBulUrvgdeK4sRFKNxMwb0YB61g3ncZrfvjnNYF2c59zjFfMJ/vDz6pjvIyNwTmpYrtuc/mD1qvPncexqNc/lX01GlGUVc82T1NEXGQPmyB70jTfKcGqQJ9etP3kflXSqCWwcxIz89ePams2foKjLkr9etICce/r7VtGCRNxc5OeuKliBwf0NQg4J7e1Soc81p5EomTOQemTxVlW6Hvnr3qpHycVYXHFFhosIe/XB9ODT0bHGeKiU8cH6VKhzj26YpssnjapVPaoY+Afp271Koyev41LLRMvQH196mQ5zzk59agT0yPWpFYgcE/SkWicN+R5pwbBzkD61CGwcZ496k3bjg88c/lUFD91Lng9KjBJHvgCnZP4e/SoKQ/PIGe+KY7e9G7/AD2phbIHPvUsY1jx71Un+71qw5wBnjIqCRtx554x71zVEJlCXOBknB6cdqqyk/n/AJNXpFwP8mqci4zXFKJmUJCSD34qnOdw46davSgYOKpTDOSfpXNKArmbMeSelZ8/HvjvWnMuSc96pyxc881yyo3EZciEnPpxULRHOBWq0Ix71G0WeB3qoYddgZmiHPtn1p6ocjjBFXGh4HcU5YR/9evQhQRkyBFJI4wasonGaVYvyqRFwf8AAV1ez0HcWLIGKtL0HamLHnmnj3PSuWcLM1joI/PfP1qEkhuT+dTM+P5VC5z/AIVyyRpcN+enPf2pwlJ4zUBJXv06Cmhzu65rJbgzQjm5HNW4p8HOfb1rJWTbg5/GrSSbl4PFb+zU1czehqLJuwM8UpfHPUe1U45s4OdvT86eX4GfWpWHVxXJmkI5zz1qPzSF4P41E74BwcVGzEgc12ww9jJsnaTJppb3qEtx6c0qttPqP5V2xp8qI3H7gCBux6+4qLfzknH49Kc/X19/aoiDmq5uVCsTGTn3p2c4I49++ahBPfinh/lGeP6mvPq1LlcpIP1pDz6GiN9p68ilPUHp1/GvGr1bIpDBkH3pQcZz9KDwc0d6+crV7FxQh6/T+dNbuPWnHpTCcnk/hXlSr3ZpYQHJxTmPOfemMfmHPakBHeuulPSwyZHKnNXILorjnvWbmno5U1pJpGsXY6a0veRzWxb3QYcng1xUN3s74PpWnZ6jtPXH9ayhiXTkdCaOzhm9xVxX755HNczbaiCcZzgVpQX4z1r6LDY6ElZs0UjaVqkR8HGazkvVIHPtwOtTi5U45zXtwrQezLUi/wCb/jSGTPfOaqLMOuaeJcgfNW/tV3LuTmTNNLk5wePSq/m5/wAaQycVm6oiRnz3+lQyPgGnGQDHNRyNmocrkshdicDjH61C7Z6VIxzUDZAPNQjBsa7AZOf6VA555OPWnMeDULHOcnP9a7II52V5hwD0OOQapy5C1ekHrVSUZyPavSp6HPNFYnBA6Y59xULHGT+tTE5ySeccVEecn0PQ+9aSRgRdc/19KbIuF/HrUuCfehgf/wBdcc4jRWZDjPX2qCUc1cZfl96gkX6/0rzai3KSKEw4qqVO7HrV5lPTqKgePBrwqsXzFpkKnFTI+Bio9vb9KQ8kD8frXPsHmWhLzUqy8VSVualDY4/lU8zE2WklPc59RSvMce1UxL6fnSPPkda4q2J5FYa1RbE/A57U5Z+B3qgHJ71LET74ryHipM1US8Hxzmp4zkVWiOB79ORVy3XaOOtdNOblqaImiXirsQx+PtxVWIDdVtMV61EZZj6jPI/WlfIHPUdqYrYPBye1K+CDzXpp2VhELnr9eKrPk/T0qw/TmoZB+vasmrksgzzkHnPFIp96c+c9ecdKavJ68is2luQyRTyKsRtxVdR834VKg5zVRqqAItI2KmVuRnof1qqpz/8ArqePmvQo4m/UqxaVievXr1qRSOx6kVEo+Ue9TIcGvap1rhYlXjIPalY85yc0g6A0pXHPavSi+ZAxG5B5yKjyTg+vFKWwP1pjNwP0zWyRDAnJ4pN2Oe9NDcjnrSMcg478U0hXJQec96C3yg+1Rbvf/GgsccVQrisTjH5e1N3YBx+HtRkHp19O2KYxGeOlFgA0wjJ7Y7nNKT/OkwT+vSlykiGkAyOvA7UE8Z65pB94jvnFXYB4BPp+FNLc9aM4/CgtzkGmAoJ5H40oOKYDShhnr+VJq5I4H3xS5PPfuaYDgfX+VLxnk/8A16LFIdu96lRiDjI5GKrE9eeRz9acrc4qRotK3508N3Jx3BqsHIPXn1qVGycdeKZSZPv5xT89hzioVPHUnNPU85FTYokDY9PX3p4btxyagJ9TwOtSKfl7fWiwx4bjinA57io9+Seev8qcDycfrUWGSZozjvTM/wD66A34U7DuPLfkKQnFM3+nGOaaWwevsaVguSk8H0oRv3gPJJ4qFm4+nr61LbqZZ40U4YsOe4ppBHV2N6BHSBAxycZye1I/XNSN8qY3ZwOuetQtncCTgd8dRVSPdpqyImYDAJHOMN61HITuJyBzyPWnux5xgn0NRZ3DP8OARxyPrXKzpQxh1B54PNVZMbQRySuDVpztByenIxVJ3yAF6dak1RETjIJ7frVVwdoxjPXirL4bJzgdciqzvjbxnBzUOwytK26MY7DJNZ8gx8vGOgNXnIXKscgnNZtyT5si7sqG4IHaoZRVkOCwPJzWfcNwR055NXp3KsGz/FzVG5GXJOMn0pDRmXX3SOx4rJunKqQSSfrWnckAPz1NZF62V5J49qhlmXcyl8EnjoKzLhiWP8/WtGfB4HQ1mXaYz61BXQz7uQ4ABH1FYtySx5Oa07okknvWdOnPXn2oGmZ1w3PPSqMzFVPOFPpV+5TPJOAKzZwAvX/GmXuZ0vOcmqkvBxwc1dkTB/rVOQfNjP4VSDcu6QYzcqsg3AgjHfPY16h4ZiWzsb3eSrGAhR6k8D+deX6RAz3a7eW7V6fZyeXp0pHVhEuD3+dc100viIq6RZ9a6LGbfQNMh6FLeNcfRRV5T+FRoiW8McX3vKUAZP4f0pA+Tn19a7JaHzdy0G496eHx9KrKxyPSpFehMpMsBs08c1ArYPWnhga0TLTJaKYDTgc1dyri0Umc0tMYUUUUAFFFFABRRRQAUUUUAFFFFABRRRQAUUUUAFFFVZtSt4OsgZjwFT5iaALVFU0ubicZjg8pezTHBP4VVe0lv9+7UH2cqyQqFwfTPegC/LcRw/6yRVB6DuaqnV0f5Y45NxHytIuEJ6dfrWUb/TNCl8pfPuZ0bDbIWkZQfUgYFRX3iJlmFv8A2fdXy3MfmwhoxEgAPKknp0zTsS2XzqWoG6S2lhSB3DMjgghsDp1NVoU1i6jkN+6Wio3yeRJtLD3PNc54h8SO8yLHrWmaVEwVhDdk+ZG464YcDI/n71gRahoF0cweIby6vzdRrJtJkRiTnA46c+v4c1tGDfQylOx3lzd28fkPJbS3CMebi8k2xxj3PI61WvNctdOgjnvEhhjkP7u50tRIfrnHArzrVbrxDqF9cxz64I9PWV4msFgALjPIbPQVbsd1tod7JHO0dzp+HSGPAEqNwQR6571usO3uR7Q3b3xF4S8sT3mtajN5v/LKXzPm9sBQKZbT+B9XuVjitRDcY3KZrgxEe+N/r7VR00XdhZma8UR3E3K2hO8R8cHnpkc1YvRp+h6W8txDC+oagPKhLxhmHt6/StfYcvUzdVs3dVu4UlItnXfEu0XKyZcgDjnvjNYVpdXF5GZLmaaWLO6XzDuKpnt+FZEyPBqNrolghSOBA1wzL1J6/wCfameJNRMVpHpVu2+zk5W4RsO/+z9BXbTo2supzOZX1nU5vEV1Jpmhu1povG6VflMnqPfnvUeh3kunx3FjYPDDHGjmRWhDSFl9Seccf1p17Lb+HbC002OV11T/AFhVegTHQ+9RadpZSyurie8kFxOVLXSffUDop+g6VvGEUjNyb2KrajeeIZFnuNRuP3uNyxjbuOeFYeldHp+lvpKO07bZmAdI8fKc/wAs96Zp80OmFJcCS62ZjJT5SvYn3/lS3919rt7eZpDLNcAsqtwUA6gircbWSWgXK+s+JZbNDbabax2skzgrPnEiHuD689DXMXFrqMOxY3d7gPkRxjlznkH061Yv4Jr5/kcpK2BuP8XuKPE3jGz+HmjG3sbxrq7lQGW5dQWjPYKf0/8Ar1PLyLRasLk+qXukeEIo211j9ruSqppUBBcj1Y9vcV51r/xD1z4ia9JpWmwtaQRyCztlC8Bc8k++O5rkdGlvPEfi2w1S7mlmke43RIeWIGTn3r1nwqLT4e6dd385j/tgTSSSF0yEBPBH+0PSny21lqxLszI+JtwNEk0/w48u2G0twCisPnkI5J+tefWvhm71W5jtopBaxgjfOI/uA9/c1v6RYx69q03iPxBJM8ZlLIepPPAA9TXVX99Y+HtGXVdRDJFKxEFln97Me3Hp/wDqraK0syF3MnRvB+gabdyXstm2qzRfKlzMxEeexAPv9K6X7dHoEMepXS/M64t7CKMKspJ7Ads8Vj6PpPiD4hypcXJbT9KV8raRLtjX/ePrXf6l9m8MXcWorbQ3zWoEUMMylmJxjIH+etW9F3fYlswV0m41XSjrPjG7lsLR2zDZQyhWPoKksrgaxZSjTZGt7FM4cMQ8mOgJHX/ParF3aaTqV1FqPiiOS4vW/eQabnCY9T7DpWbc6o1vHNa6TAhvJXJAA2x268549qzV5OxN72Kw/wCEbsJCNYkvjfMp8q2V2LO2fu4z/Sui0P8AtLU7WOxstBttB0xOfLzveQE9WJ+7nr9ayPDWhLpOorelrfVtQm+TznDZRj0IyMDH9a3PE3it/D6x6RcXn2vUbp9hER3Ag9FqHHW3UfNZGrcawINP1HSrFvKle2bLkHejoCQPc5/nXHzpbw2mlXmrWVpqt1qDxpHDcNnymyMkkHIzVLw3d3kWuK+tTQW8S3/kBJZOVULyGHUZBxnp1HauU+H2uJ8QvGNze+ZJHpVldSRM+35W2MQcfQjisfZrU0T7n0dpNzc6XpN+l8iQJcyulrbxr8qLjGDj3rhr/wAJavrt1qumanq0E93qlsksFrDF08tvldn7HbkfiPSui1mS90iKK7tbiEh1DiGY5WROOR3yR+XWrvh2W3R9Q1SB/LkNqGPnrzGqn5hn8P5GudwUE5rUuM9TzXVtQ13SdShGq6VFdw2sAiCQzYniVRw2R1wP0Nek+EPGS+LPCP2yxk2NbtiRFOZUZTgnHuP514b8Qrq+1DxbeQLctYaNbqJxOfmMiEZH1/rWd8G/GOqy6hrupR3D2mi2/lxoiRhhdNj5we4yvII6kelOdDyKc7rmR9OXWowr4jglRUZUj+aRM5bI4H5j9awZ3l07WpLi1kka5VfMJjj+Y+oYfxYH6VBr2ufYdatkgAaxu4FureWPkttxuH4Ag496Z4osZoL27uhdyKlwscsRU7Xjbtg/Xt3pQoppeaDna1Nq7+Id7bQLLc6R5tngC5lt5AwQk9cdRketdbaeJ7Wf5EVwPJWaOR/uyKR2b9K8g07U7iO/ikjniIlBgure5GElB7E9vrXReA2hvdLv7WCSURQNLF5ckmXiBHKEex5BHUVy1cKo6m0a8luekW011dRxSNCIJDkNluQPcVdj3bVBYSerCuQ8O6rcT6bpHnZBBZXc8Z2kj68imeMPEut6VqNlb6Lp0N1DPzNPIDiLnqeRj8a4XTknynZGrFq51cao3MUpVYyQyjkZ+lWF34BBVh+Vcz4Z8QzaxbyEW8EFwshEiRybgcd+nfrV641a906INPa7lyRvU8D64zUcrWhqpJq5rmcIB5g2ZOOen50/IHesXRtUivopCtxC8j/N5W7PPr64q6uoQtK0DyRmdRl4wcnHqKVhppj9WvRp+m3Nwcny1J461VstNinsbdrtTJM0Y3byeM9h+NY/i6calpVtCjvCtzdRwRyI2VYlsYPtwT+HvXStI0bbSolQLzt6g/Snsg3GR20tmAsTGSMfwOefwNSx3KOQpyj/AN006OQEsv3SP4Seaju7QXCkjhwODSGWaKy01L7IVjut0R6ZbkH3B/nWkrB1DKQwPQg8UgHUUUUAFFFFABRRRQAUUUUAFFFJQAtJR1ooAKQnHegnAzTCev50CFY5P0pKB19aWmIAKTvSik6/hRYQHigUZo70gAn9KOnf3pcGjBoGJn3/AFo/Gl2nNOwKAsIF/Wl6UtGeM9qCgozRRQAUGiigAopaKAEoNFHWgBCM9qYetSU1qBMaOKPT1pD0paCRQSKdngUwHipM0FIKQ0tGMcUDAdqguJNox0qZ22qTVKVi59R6VSGld2LKONo+lI8mBzVSG5Dhhnke9I04XFaKJuqZO8nPXiojL6EVUlvABz79D+VVpL4f3sVooo09noaL3AAPP4VXmuhyWI4rOl1HcOXH0AxWdcagDnDcDnk9qpWRPIzZW8BbG4cZ/WrqgTRkjt1ya49NSw5+bOfatrTtRDYG7d6jNO4O6Idas/MQ4Ga828Q6ftLcYOa9eu1V1yAMEcVxXiHT94Jx+Na3uilK54X4hgKMwIP0rh9RBVjg9a9U8Y6f5aEgY9favLr35pcdD6Vw1FqZXs7mI+6Jic+9aVjdZQZOTT2sxL7/AEqJrZoSCuBgjBxXO0W5cyLySHPr7VdtiSazbaQEk5Ppg9RWjDkAYyeOKLC8i8kYkGetNeIx8j86mtzz6Z64qyyBhg4qgTsytaSc81dBz0qhKRBlgeRUYv8Ad8o47cmktC9EX5ZOOarNIeuRULXO7vmoJJsE0XGiw8/fOfUULLhgRxmqPmFj1x709HLDmmaJ2N+ynO5QD+Vdn4J+Hr+Nb/znkxaxPhwQOcdvfmuAsnPL524HX3r6d+D2kHTfCFs7jEkw8w+vPNdNObpx5lucGJk+ZU49TrdH0i30WyjtbaMRxoOgHX3q/RRWLbbuyElFWQUUUU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KcdKgmXirzLiq0w4NeZUgkiWZk5wKpSvge1Wrx8A81k3E/BwetfI46qqdzO9iws/NTxz7QP881i/aOevFWI7jB6814dHG2YKRrNdEjrUTz+9UTc5PtTGnOOvftXa8bzdQcizJce9VpZuevNRPLnPOagaTJ65rJ1XI55zJjLkdfzqZG/KqQfmp45R364zW9NXMVLU0oTkitS2PSse3bJBzWrbP05r28PozrgzUhqwOtVYH4FWQcivpKT0OhElFNyaSum4xGOBWfdvgcVbmfArMvJM9+leXiqiUbEsyrxuT61hXh4I461r3T474rFujjvzXzcPeqHnVWZVwPmHpzz71H0IxxTpzgn2qLP4D+tfY4f4Eec9yUdM9jyKOh5OAOfamK+OtODjnn9K70SxOoHv6U48nJ6460zf79ePepAcEelKwkM7dakQ8nHTrTTxnr9fSlU8e3WlygWYvlzycn09KmLFcdvSq0bd8+3Wpt2eeaOgXLCnp2qVTgZ/lVaNvfipkI9f8A9VQ2aIsK3I56VIG6c8VADkCpVb359PWouUiwr+p5qUdeoqsjVKjbu4pXLJugz19P60/dk9f/ANVRjnv71IoAI+tJljs5z/nFB9/TmmrkjHHNLux35PBGOMVnsMGbCt9P1pGbk855/SkI5/XimMffNSNCNyMZ/EVA+T+dSliMYPTp7e9RHkH06VnJXBkMmcVVmGPoelWj9agm4XNYSjoQ9rmfMMqc/wAutUpRzzWjIB09+eKoTKR7+9cslYmxRmX8P61VlTOfbtV2X0H61AyZHWnGncTKmw+v4U0xcjFWShPfgGniIHtXbCkrElHysn+dO8qrhgz04/pSGLjpXSqZm2U9mMY//VQBgjB5qz5eP89aideev/16Tg0K4qt0HrUnBPXFRDjqfyp6sQMZ5riqRLTGyYx71GVzmpSwIqNv881xSLT1Iz0qFuvFTN9ce1Q5yCT+tcz3LbDccip4XxmoRnOBjipFBVRzgV100Q3qW0ccfyqXdxVRWINSiT5RzXdCFyGPd+CM1HvIyB0zwKRiGPNGM/4V2xhYyb1F3ZJ5/wD1U7cfXPvSKOcVJtOeOcVEtAQhPbNMPXPepFXt+VO2cYrzqtQtK5Hj5sZ/GnfzpfL49adt9SK8WtWsaJCDHGf8mgHnmnbfek5xXg169y0hHbpk9BRvwMd6QkjuajPvXzeIqF8pJu7dqY5weKYXpGcEV50Ztuw7aWBjzmk34P1qMnPuetJvz1NenSqa2JJNxOacrZI549qhD5NSJ1x6muuT7jRKpOOTU0TnNMRN2fSrEUQJzWEmkabFiG6dMc5/rWjBfMRwT+dZ0cVTIhAwOOewrjlXs9GWma8V+foDxVyK/wCBzzWCjHOM8VYjf3zRSzKcHa5Skzoob0+v4VZS53CuejmI71dhuc556mvpMNmfPo2aqRriYk9e1Lv9+tU4peeDUoODXtRrc2qKuWN3alZqi3Gn5yOw4/OuyDuJsAPfAzUTpkD3qfbkelDLkV1RVyGZzj/PpVZj1P8AWr8sZPt/jVOZTkntXVTepzSK8jc9fzqvLzx7VK3HeoHPvXpwXUwkVzzTD+napCSTSAZ44rocbo5hhBPT9KRlyPapOq009K5KiLIWHQ4496jkXIxnP06Yq0OoIODkEGoWXGea4Jw0KRSkXAzVYqe9aDJUDx+9edOjcLlErgj9KjK8/wD1qtMuDwP07VGU4+grklRVhcxCRj6YpM9ec1JgjOOKjINedVjyoOo3Jz700ZI6n6Zp+BT9vp1+lfP1qTkzZaBGn51Yij9aRF96mRc49fTtXP7A0UieMHNW4R6/yqvEBnrntxVlK6qceVFE0ZwMGpxKM5z16kdqgXoee/WmueozXZGfKMuLOFIOc+1KZ+Ac7se+azzJgcHA7c804THb14z1966IVZMLloyccd+/tULyev8AOmeZjgnpUZf1IrdSbJYruSM5680LnPWgLu96kRc45/OsptoSRIACevHrUsYyBnsKYikkflU4XI4PFcXM27lJEiDIx2zmpkGPTFRpnAycn/OKlH8q7KbLJ0zgdz29KlQ4OR+dQoSCefSrC8jPHNe7QqNWG0KrdP8ACnluvPt74qLBDdfen5O3np6V71GpdGZHKDUbtxnhc1IxyCCecde1QOcEDqetepB3Ri9BCcE54PTHoaTJpM4wMnGP1pA+Qp3ZzV2ZA/nnPX9aAeOexpm7ABPbgcUjScdetUMfnrz344pjNnGOAe1MD/7X+NKHGR0IHqOopiuAJPf8KUtt78VG3ykfT9aQtn/PWgLikk/jSFsnnkeh6GkzuIHvSZyevPvQIdnkGjcex/xpjEYo3nB+bJ7UAP3/ACnjpyaUsemeOvFRFxwAcjtQrd84oSuIlVs/Tr070m7PH60wHBx+nvSHjqabQyTJxyeaeOSB3ziog/vyOxpd/Of60rDJgRwc9f0qQHFV1cZ4OPSp0PvzSYEobdznpxUiuQOvXnFQrx/hS78kkmpLuTbsnNKGPr+VQ+Zn69qcH9+T1x6UDuTA4B55xxT1bOe4Hr2quWOOTml35HXFJodybf7/AP6qQybW+nb1qIt75Ht6U1nx35osK5KJOOtMaQg1CZTxg4wc570Z7k9/1p2E2T+YQoOefetLSVVpjglnVgRx/D61lpkON4YL7Ct7RYwgWTPzOuR6AU7HRRV5Ivyt8xPYnioXyX2nv39KkZ/mXnOM4qEt827JzjBNZSPegiNmzjgcd6iYlep/GnliSefmqPn5MkEHgZ61ys1RFIxUHaRg9cdxVZ1CN1wP/rVO5xGvPU5wOxqtI29+uM8H0qWzZETEEBDjB61UnbgY4Hv1qzL/AHhjjjiqs44Azjvx2qENFSXJU5xk1QuDgfXirksg5z6frVCZjjBIbH5GpuNMpzMfu9eQfyqlcOFGc8ValOec8+/FZ1ycjGevrQyyjO2d3IGefxrLuT8rH+VX7rINZtw2Se1ZjMy54BrKuJCMH1rSumG48nGfyrIuGHXv6dqRZQuFwT1rOuPTpitCZyc+lZ9xjJOaRLM6dhyufesq84PcVoXUgLsQQMcGsy4YsSaaNFoUpnJ9qhC7mxnn3qab6fnVVjnOe/FUWjodDgaEiXIVgQVb0r0TSLU3VoueVE8Q/HeOPyrzLSr2WUxo7fIgwoxivWfBsovNU0KBR8smoQKR6nOea6qHxamFd+4z6rncedgnaMdag3e/HrRdMPNOX289x1qENuU5NdMtT5dy1LSPxUiufWqaPt4qZXwefQfjUplRkXFbipA3fNVI2qZX9/pVpmqZY3U6oQcjNOBxzVpl3JKduqMMD3pc1aZVySim7sU6rKCiiigAooooAKKKKACiimvIsa7nYKPUnigB1FUG1QSNttonuDnkjhR+NPEE1yn+kP5YP8EZ/maAHT6hDDJ5YJeU9EQZNCm5mByFhU/i1Sw28UGfLQLnv3P41n6j4hsLGKQyX8EBT7xdhkfQdzQGxLJaRKgWdpbgnopY/wAqGSZAGEsdnAvJAUZx7k8CuOvPiAzkJpsIjiwd13eZXdx2HU+3auT8R63b6jMFvNau5JSAy2SEKpPf7v5U1FvZEOXY9Cbxlp66h5Vst3eyMcb40LRg49e1ZF9eeLL5Zkt7GxaxJwSJzG59s9q4ddb8RXVttt77+y7RTnJwp2jqDn2rgdf8feG4b82kw1HxHqbkqIRLthX/AGiB1reNKTM3I9SvdS1Dw/cxs8U2l2a5NxbWt2JZH44Ib1/xqoniWwtZbcZ1JLQyKzLqUqyFSfvFcHgYPNcFAmt3ckchsxYIoxFbLkdTw2frWlp/wzPi3EOu6pHHATuNnAxXGOrM3YY5PNdcaHKryM3K+iNPV9dL6/c6HFN9uuEcOhiQMNhGVYnsMYrSsp7Dw0s1veatHNqFw8cy29pGP3ZU8DPrzzio5PEDR2knh/whajUb60AgGrRxbotmPuSP/I57D8Z/h34BjsXGt3qC9vmTdNc6gpjigPO5VXpkdj+NbNxjG+xnZsjTS9T1fxHqADPaxRTMWmdcu0fXdg1saZJpGh3VzDBIt/cMBE80iHaB15/Wm+OPFMlobZ7W4istOuLb9/qQXiTacEL+XFVfAt+2q6RqTaPp7Nb+UFjlmH+uY/xZ/wA+taK8ld6ImVktC5qd0Lq6JfbcD5Sk4JyQOmPp0rnr68S88b6BNcOoeWYJFF1AI6nHbIzz61rxW91b6DdPq8y6ULdfPP2ZQ4yOoI7buPxrkre4062+IWmXNvazXF5eXCTJIWyIotvJx257/WupWtaPQ5nd6s7OK4kOp6xqixY8xin70fc9Aa56W5XSGTxJqEkYjgJW3tQvDt6gVqeJ7y81awktoitpPcymJ1JwzKD6fyrnNRdte1Gw0mJVMenx/OmfucfMx981ok2rE3tqO0+zg1iSS+v5XtpZwPKQMQwxz97oO+a17eCC/s4gfNbT5VLKsmMugPJz36GsvVvJ8R65pulWlz5FlZMkfmr8vmMepJ9K2IZYr/VdV865S0sdMlFhbgKehGWz69+fenezEhqXb35vr5YRDp1vgRkt1UHFO0y9bVLdr6FUuHbdBBA5xtX+8DWT4jvhE+n6VasLiC4kJIiGDt9fetRbhLO4a3ACW8ERLMBg5x/jTk9ClHW5y/iPXE8MxNJKxjmixhT6g15KlpqvjvWxcGVTYKchA2Ax/wBr2rpdb1aHxNr0h8zzbaJgnPO0+5+lRyX4+yz2ulRqlun7s3a53MzdFx07ZFStWNqx0HgfT7DTdUSJCl9d2xMsnl8qgHofX19qoeKHl8Vaqtnbu8cMT+bOyD72O1b+l2UHgbwOFghEuqXTZkncfOc9cGotEsIrSwu55nAkC72fHOP7vv7VulrdmbdghtktYBeXMSS2toB5NsMcsehI781mWPhW48UaqdQ1ScyalKD5EWQI4F7Adga10tH13VILRHa3JCksOQq+p7Zrp0KxWU1rDdw28MLbHuynLDrwetXsYqV2VUu00iysbG3eaOIyD7QM/wCsbPCn2zUmt6x/YV8Z58XGrzSFYIMZ/EjsBVC5eCJZb95gbNJI/JJ53Me4PvUF9cF/EEtxHE8t9cNncy5ESf3ST0pJK4O/UethPOZ7+6uPNuHPzyHG1c/wj0qEWKPazLZO1uVXNxNuDEjOPlB69uPxqndQPqWozWcMjm0gHmtICQrHvVyzvrZ7K5ki3LYW+MuRy745xVbIzu7lTXvFTeGTDFZrGbyWEbFHJU45b2OK5GBHS4sppLl5NTbzLhGU/OhHRvoDToVudZ1O4vPLDAJ5UXmHAJ6DntV0aRbaYi6rfSBbiO2kgKDkk9wPQVm1rYuK1Mf4deHINfvbu18QytdapL5lzHNvysjYP7tv6Ed673wvoaeAPhVbaFbwRRalqJnuJASCyhmLAZ+prlPh5FFokc3i7U2+yRRI8VjbnO6ViMbiP610+mSjX/D+kas0mJLi1N3GO4TcQVx7YqLXdir6WO08TXRvfE/hLQ+FjSyW6mJHVMY/mKJNSRLa5tbstHFqKsrgD7qdAB+XSqVyz3XxXiQgyJHoCtb7Rwe5P41lajqD61cP5sgRbXEYJHAA5qaVP3EvmS27jPiBodvq3h3SrO+YRKLcxPcbyPtIU/LGx7Dpj9a878FXE7eGvEtobd7GTTL6K8skQYJRMBlP1z1ru9AuZ/E+k3FtqMqtGbsraXEi4C4GNp+p6GsmLWYdB0W0h1BUtby582yimmTAnDMQoJPU+h+laKKWhaldHpfhq/t9cuIrCaIFLiE3Ng6kYRyuWUegNWIZ11rQ9LN1v8wWkgYfxhom5469K4vwpef2ZrukWD74rizjMezb86deR69a6nw5cf2jpdnMrb57LULi3nJ4YK44P05rKUOWXMv60f56CTurGZ4tu47PQdP1u1RR58TK+BlWGeGx+tZ3w+1W41+6muoJY475ImJkHyo7KMAN6A+tLrJmvvhnLalWAgWVCyr80JDEAn+YrO+EoWx8XNp6gPbahp8q7gOFkUDn2yKqceWDb8xq8rHp+i6zLregW893ZvbXMSu0kEXBDK2CV/DnFWNQ1i5stHuFS8le3kHlxTMoZlLDhW/Doa4fT9Wk8O+HfDnnXuT9ulhExOQVPQE/pXV2f2XV9QS4tnHkLIy3EcY5jYclWX9Qa450Yp6rTU0jJ9DRsr+Dwjpvh+3urhDdxOFlnXlQhznce3ynj6VL4v8AGaWX2W8sdRMtm9ykEqREMDnuD2AzyK8+8P6nL4m/tt1mVJre4aMNKNqSIDkKTTvGcs/iTwjcz6dII76zUGa2jQZ25++oHU1zvCpTXMzdVXy2R6Nd2yanbm32/ZLq3DIlzt3ZReQwHfjtUWnWj6FdQ/aVjN7OjCG/tSfLlH9x16DOAc/4Vx2heJrrV9AsLiS4MOp2uNwDfLOuMb1/qK3LbxleXCRWksdu7svmRyFcEY6jArN0ZaKw41FYvbLi/jsrYM6PbXPnxqgDK45YMPUg9q6W3sdTk1L7Rc3jC3ePjyF2lSOxGK49Lue9LA4gnhl8yDyvlDHHH5niu08P+KLTVLTDN9lmU7JFdsYfuPzrDEU+TVI6KM76MvSW9yVQrcxTq3H71Oo9Mip0F1BnCrLHjG0P8w/GllDiNWVvLfdz/dPv7Ufa/Ik23CiPPR1+6a4TtIftEMrGG43bT/BcJjHvnpUbeZpTKYcvbPztbov41eEgmVgrxzqf4Se3pVfekQOxxGCdpikHyg/0oFsWrW7ju1yhOe4PWrFYtwlxp0v2mCPfEeZIc52nuRV6wvor2MvDJvA6g9V9jQCZcopmd2CpBH1pVbcM4I9jSKHUUmRS0AFFFFABRRRQAUmc0ZprHFAAx9PxpuaP8aM9KCRR/k0Ug4NLnFUhB/Wkzx7UZzQPzpXAO9KozQFyKcOKRSDtS0YooGLRRRQAUlLRQAUUUUAFFFFABRRRQAUgpaKACmkZz70vSjrQBGePyoHanlc03kGgVhP6+1OBzQeaAM89qAHDmjPFJ3psj7ATQMhuJCflBqA9D3PQGnZ3ck/h6UuOn+FUaxVjJvpjYP5hz5Z+VsDoT/8AXqtcajgcGt6W2WaIrhWVhgg9DXIa1pp03mJ2MZIG1yTj8arm0PQoyjPR7jZtUwxOT/Ws2fVx/e688dxWbeXDENg9OAK5/UL948jdgVl7Wx3eyudJNroyfm/HNZ1zrqgHLAiuOudacZ+c/QVkXOuE5O7FJ1TN0T0KDWQzAb849K3dN1XlTnP09a8etdabzAN2fauu0nWS4G1ue2TVxqanHVhZnsdjd/abbGfu9PWs/VkEiNxVDw7qAePBbgjn3q9qMmVYg++a7Yu6ObY8y8Z2wa2kyPof0rw3Uv3d246YPrX0H4mh823kB6gYrwLxInlai4HBJ/T1rnqEyRHAwwMnOPUVYdA4A4rPRyAMHkdc9KvxOSoyf1rBMxRA9uY23Kau2x3KO+KhkbcpBotnKNyTikap3NSJ9nX0qYS7hyapK5454pyyYzg4x/Ogqw65yR/9esieUxSYzjJx9a0ZpwRjNZF6N+SPrUtjj2LS3e9QM5I7UvmbuayYZGDYJJ9j0rSg575qLm/LZEqrmp4Y+g/D8ajXAP8ASrlkm5x35/CtopydhHS+CtAfxBrdjZIMqz+ZIQvRRX1pp1otjZQ26DCooUAV5X8DvCJsbF9UuExNP9wEdF7V67W02vhXQ8pP2k3U+SCiiisj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0qnc/dP0q7VK6HymuOt8LEzn76TrWJdSkZ/KtbUO5+tYF43zZ5r8wzWo43OObsN87nmpFmyOT+VUA/TmpY2OODXxca7bsjJTL/nFu/NLvPrVRWzU6kmvZoSlJ6lOVyQMf8A69IwyaULwDS7dw+vpX0NCncxkQ7uck8VJE5wKjkXBNKud3Bzxmvcp0NDJaM0reTOBkA1p28vAOeKxoJMdxirkcxA5Na/w9zqhKxvQzYGCatpNxWDFdYHXrVlLrHOa66eK5TtjK5sed7/AKUx5wBnNZ/2rjrzjgUx7nrzxWssaraGhZmn4IHes25l3A8/SiScnINUrifnPU9q8qtiecxnLQrXUnX3rIu2+Xr+dXZ5Md+lZty3B5pYbWVzzajM+bkmovb0qZxknHXrjrUZ9O1fXUVaCONiZ4zTS2Mn0pTkH3pjcHrW9yWPLY7457UofHPrUfIX/GkUnP8AnNWpCZOH689qerYzjjI5xVcDIzUqE7s9jWiZJYVvxPrUyfM31qup6dPw9KkDce3rUyKLCsMnJFSh+5I5qorHdUyPznP9a52yolkP74x6VKrZ57VVB5J9+KnXqaybLTLKvjGO1TRjIC9fSqinA61Mp9+vvUcxoi2GJ5BP41IAfr7iqwbkep4qVGzgZxk1V7lolzkYzxSZyRzSbvrg00k8joP1ouVYC5PT8/SmMR1HpSt/9amH0zgn1qRhu56jI9aYcYJ60E8Z600tjrUOQDGyeCfw9KhlPTnH0p7PkAZ7/jULt6EHPOBWTkLcrzc5x17VSkHbFXZfrVZwGFYNXJZSkUEY71XZcMe+OM1dkXBPvVdxg5HArWOhLINgNORR/jT8daAvQ/niuyLRDQFMnntQVB78HngUoJBxyPp2pQ2O9daaM2QsmB6/Wq0q8ZFXJGwPwqtMfxPtSkRYpk7c00SEMOelK5OaruxU4HTFcNQETvKBxmo2m4yTVRp9vQ1G82RnPSvJqF3LTSnNM80Enn8KpGbihJeetcUZe8Vc0lfJxUoxVGKbORVhZOvuOlevSsyLk/vS7jn1pitlevNPVd3fr6V6lOJk2SRgtU6pgZ9KbFHtGasKCecce9bSdhojCYbqD70/qcU7HFJjvn1rgqSLSsIvb+vpUq471EO474pxBzn9K8OtOxrFDwAeg/Wk28Z9KXd2qQAEV83ia1luapERBx6009MfpUjL25BNNOcntXzVav0LSIW5OKjcYzU7Lt5HT0qvIe+cEd68mc+ZlJFd/Y49KhD8806Q8VWLld3oDitaUbiJBNtppkz+VVZZj1/SmLc5bGf8a9OkkjNmjG/I5q5Ccj+nas6EjPXI/nV23bnrmuiTVrlI0IlwBz3/ADq7DH0qrbfNjPQVfiHTivFxFRo1RLHHjjvjpipRFx0pUOF68VKo5/pXkuTbNFG4wRUeX2qyg7U7ywaaj1NFArgc1NGTSiPHb8aXbgV1UpSix8pahkPSriNnms+M4J9qsxN8vWvqsHiWlZsqxeRs96lUk9yc1VRulTxnP+elfVUKnMSTA8UHpQD/ACp2MV6kWSyCRfl7cetVJ061fdarOuVIrZGEjKnTrVKYYyP/ANVa8qZFUJ4scivRpS7nJNFMH1OQe5o75Jz0B9xQw20H68/rXoXujnGnOBz06imsOPSnk4+vqKYTn8qxcbjE3ZPNIfp+dBwe/brTGBrnlApMYy4IqJh68GpicZ54FQMxx9e1ccoIRXkUZ989KiYDHHepZDjA6+v1qJjljzXDNakkUmQKjHJqR13GhEOc15tSk2Xcaqcj6ZqVUIAP8qkWPpz+dS7NveuKWHNUNVeCPSnLxzmhTg0A8e9efUpWKJ4+o54qYSY/Cqu/A700y8VxPQu5cWfHAOMil37l698VR87HGev51Isxbv68elZU22yiZnwKQSE9+tM3Z6ntmnY5Poa9qjRbJuSB8Aev1pP09/Q0qjsOvpUsYzntXorDjHRjcD3qeNck96WNASKmVSOtc1WkUhpXBJ9amQbfp1pVHH1qRFxg9/WvP9laVy0AH408Aj2pVFPK4rqhDsMVc9amT/OagDYHrUgbGAK9GkrCuTZwoprtgE9hTC2Fxn8KjckZyefSvWpSsZyY+QkAcjHWonOaQtnvUbMTj6etezSkZNisxBGPTFNzkjvz+lNLZz/F9PSjIIP9a70jMe3TBb34pu7AB980hPPU/WkZjj+dUkDE3e+R1o3YOM9KZu9+f0pc4IOe/T1pCHM2W65pM5PJxTAenP4ilLdT0HpTSC4BsEUmeOPTn60hPPP50hOOposK4bsjr1pC3vikL89f0pM5J6D+dFguO3cn07U5Wx3qPcaUHFUkIk3ZGAQef8mkJ56ikGTQOPrQ9QQu/tkdO3WgdaTP0pQflGfpUWKJE6g1MGIX14xzUAJPTjP609WzwaZWxMr+9KSQPxqMHGD69KA5zn8PpU2GS7iB+PWgMSR9f0qLd8vB68U7v7UrASlywz2pN2e/FM34FKrZ6HP+eaVgHFupznBoZxu+8Ow5qMt15oLjn5vbp0oQXHMTnr0pu455PPfHakyDj0pM5HXjHSqsItLqM1ujvvLELgA9K6jTOLKHGD8gBPoeuK5K2iWeeFXbahcZ9xXZwgpaoNoQkcgelDPRwqbdxGXOBnvioJGyDg9cGpXyD6Y5z61C5yeT24rlkz2okT8d+RxTDkKASDjp609jjrkcVBzgknk8Fawe5shjkspA/LHNVZACGB7irUh+XdnqeuO9VJMluPT5s/0rN7lojc5K5PXgGqkg5YdBU0oMe05K5GcrzVaRy2SetCKRTnYgM4428+/4VQk6n0/lV24556VSkK4wMge9Ta7AozMSTzn+lZ859evSr8x+fr8vQj1rOuCQMFs4qWabmZdNmRv4jWVMvLKO/WtC5znrkZ69xWXcNgls5PA/DtUhsZl4MdKybgDNa12T+Y/OsqfqPbtSWjLuUJD1NULqTdx6VbnJ5wcVmXMuBwegqRGdcuASM+1Z8khAHPSrlw+8AY+p96zLk474NNbllaclmNQtgAc80Ty469T0qAuS2apFI2NKiMskSIRuZscnge9ewfDW2kj8TeHssCBqKo2OmV56V5DopO7JPP0r2P4SKbjxx4fjPzAzyTY/3YjzXbQ3ObEu1Nn0zeZ86QnPHPt0qKN+ByRx+dMeZzPMC+V3kY7Ypq9B6/WtZb6HyblqWQ1PU4I/rVdWwR71IG9O9RuUmW42/Kp1fpVJWxjmpkkz3qkzeMi0rcU8P3qsHx7YNPDY/lVJmiZYDZGc05Tj3qBWzUgaqTKuSg/nTgcVGDTwc1aZaY8c0tMBxTgc1pe5VxaKTIpkkqxKWZgqjqT2obsMkqCa8ihbaz/MTjA61U/tQXMhit1Mn+10AqWLT1BDS4kcHPTgUr32FcelxJOMxxYXP3nP9KPsQkIMzGU+h4H5VZ6VSu9UjtXEe1pJT0RBkmqDYuKoRcKoUDsBiqOqa3Y6NHvvLmOAYJAY8kewrkfGvjuXw3ZO9zLHphPyxJxLNIT/AHV/zzXmBOq67ci81WcrasCYoJ4Rvx2JbtnvTjFy2J5r7HYa/wDE+/1yeW00ONY7ZfvXjOBx3GDWNJPdag9re2aLPeRx7JGnCspPc88DA6Gs24vbWw05bf7Mjywn5FiU7z7Ed+f8Kk1O6v8Aw1px1XxHcx6bpzcfYoEVJXHoy8V0wpJashskn0vVvFFzFFqmpyrAylUAwIwo7E+nvXP+JviP4R+GMaWVnHFqmoyDYAwLl/Ynr+NYF5q+u+P7N00y/n0PTwS6IFBc+hBwcEjrWp4O+F/hrTp1vJmm1LVIwDJFcKzAvnq0nQDHUf412RpdXsZ35jgLXQPGXxV1ppLq6/svTOSglnMexfXOea9D8EfC3StDw1u0lxcDmW+nbeJPXaOw9Pzr0qTQo7nbcaglqiXABt7K2UFHXpg+vqfyrQktxbRpayPp2m+VtdIbYsZlB4YYPBNaqcY2sTJ9jJ0uCO5nli0xMxKu241S6Y7Yu2FB6Ejp+dYeqaRJrsog8z7PocMipO1mT597k5wvcLj867FPDB1G2a3uHnsNGV2LoGxJKw9R6DHP49qbZ31podvMLCMPclWW3urkhUjP8IPPBPrUSqb2LUbamXqwtPAmi3FzfXDaRoYjBt9ChCh5Tj+M8k5PXn+XPP2EGu/EzSY7vWLqTRdIkBFrZlwiyr2LDrz/APWqhCn/AAkGpw6lrqtqlx/zy3Hy2YHsOoXA/wA9um1KZ9Nli8yIX1w8OyC05YRntgDpgGnTpvd7kSkXtJ8O6JfaDa6fqsqahaaSpeCDJUEY+ZWH8XI4rObxXN4u0e/t9OC6Xp6y/Z0FuNjLxwwI69Oa57XtQj0iS1jS4QanC+6aOThT3CHHc/pWhB5S6YHgmaz06+vVkXIAeGQ9VPqM9D3reFNXu/kczkykbf7S99YTXDPusWj3K5G8jnLDvyM81F4ft47LQnvZzi7KLFFLH1RR/OtHTLSSLxRrbO28SDyUXHAODu47ZBqvPHbR3FlpCM0cdvbuHDDkkEkHNdqstjMt+KdXttDsbjxBdgSRWdtFHAvOTK3U1V0jTl8OSahqTxySzajbb5S7/dDD5SPoT0pvi+yn1xvCllHGr6TtN5cS4+ViuQRjv0Bplzr76rpqyu3l2wAj34+SQA4GD6dsU1sTLoN0oC0hnafaGZCz7BySB1A/I1Jayx2XhVZ2OHuZhJskUhmB4znvim3L/bbrTwFEaLC0bKOGYjpmo/Gkrxx+HdH+5JE24K3dSM7WP9aTY0jR0uaK710ztGEkgiKBmXG1lHH05rB8W6vjTmhilJu7st523tnpWx4bja002/8AtzfNI5mVgOi9AM1y92yXd9jaS0hwp9Pes3va5otDk7j7D4c0ey022VmubuUvK+PmwBkn3rb8OadBqNnZxCAorXPnA5P3R0PvyKzbrTEu9flvSxC22EU4yCf/AK9drpJeDSrmcJnPypsAz6n6VrFGU3oJ4jnOr30drEPltBztH3cDrVK4ZvIIt38wlQB/t+mPWqtolxFJcyW0qlHUTXDycnHoP8B9a3PA0MV/fy6pdujQ2yFoYezEd63+FXOd7moltH4e0G3JxFq12oM8ZAyoPaqsjRS29wZ2gihVf+PfvJ/veuetUtS1Jri9mv74eZLK3yR/3B0AFZiWiarqMk1xJIYFVTKufTov/wBas1d7sVrEkkj3IgiIGwN5qxv91fwqa4lvZIpLZZkFzeNta4DcAHp9Krxrm1OoPKBC8myNM5YDOB9ailvFllnaYeWGLYB+XYe361pdLYTKviB5bea18OaXMxu7jEVwE5wc8n8eKXxHG8cNt4esyEhtSDK395jwTn8MVV8DM663cawU2/YhuBJ4Zv4QT355q9MUsra4vWk8y8kcuIm5JB6/lSvdhoZeq3lpo/h3UZpZvKjtwjkqp+bBxx9fSqfw2s5PE0GoXOtqY9PZTNZp3UgdD7kUmiaZ/wAJhrzfa3eLRmiMUUcnAefsfpnituO7LNb2ccccUME4WWRAQevII/Ci1vUfS5jeKdYfU9Xsbsx+TYafCyx2qjjOMDI7+tdD4UtmPgOwt3kxdQB13jgHJ5AHYelZHiez+y3Wo3aw+bZ3Fx+7A7ccY/wrS8H6jLqnw+kvISiywSHAI+ZWBII/SpirO5b20O9gdJvippTpIMSeHsqQeNy5z/KuPt7kPpkPzIn2y4mLk9wp4rYs5lHiDT7sDfMdLnjAQ4IYDkgfrXI+Ipoo9N0+dWYOiZ8rPRi2Sf5CnTjZ28l+pm9rnR2CxacunIYxLbq8kjx9yGGBj1wa5LxPp76vZeBtG1Ly765XVy4Dt+88oHcCPXb0+laHjrUpLHSdLkiUq11cRrxgEDHJHtSajYpq9z4evwxjvNNZp4pgDkNgqMH86tq5Kdmad1qckfjq8SRFkgN1ttNQz8yfNwrH6dD+FblrcyaNrGu2k7SQPcQlhJHGWAmQ5VxjpwDmuD1hrnTrW41KGQzT7w0toV+SZQckgV27axHNc6VqtsN0M+wFc5JBADc1Litn/VjRM01vIb2LVZbeUSC/tR50Y+4+V+ZlH15xXN+AIBpXjrRIJdzRPFJEHzypK4ANbd/aDRNZZLNw8SybI5Om0kZAP+NczpmsJqWraXqIeOC9s7lhMinAkAODgfWhrmg0uoXszYsrNNV8B3Uc7FJ9K1TLo46AtgfnTbDXLjw3qskpVRBNLzKW6sBwG/xrRhZrxfFkI/dxXkUdwhzyrK3+HNRaskS+DoLmYRF5ULxug4fHFSle6l3KvZIg1zWtO8H/AA+urmyumvFubqS5ZCnzxyEcp/hXN/DrxZdSxxahPEGlZCJLeZSCVPVWHfr1qrpHiKG08uTWbZZ9GkZYboZw0LH7rD39qy9Tt9W0Pxhqdq0gn017ZZ9OucfJPH2APbGOR/gaxUVflYru2h3OmXEPh60JvW3WTXu+FmXmNGPKE98Z610HiW2m8M6fYzwyJK0EjvDcK/LwscqCfY5rhb2/k8SeFryyJKg2+8R45WVR1B7cVe8N6m3irwgYRdrM8UPlSDPzBc5DD6HqKtxvJdhXsjuNR1i7t9U0NxKZFv7VggjwGEg5XFa1pPFc6rHe3cKJFPH5c8ajrJ0KsOx7giuKs9SbU4LCLIF9os+6GQnB2sP5DtWzqYnsljvbwhLa4mAWRGyA3UAn61zTo9JGsZ3O1svE9lo+pSWKNdXVvLDvW28sl4z0IGcZ/wD1Utz8XNH0qOBb6C9tYJAVEtxD8oI7E/SuQuL1rixtvEERJvdJufKuUj6mJjzkfTmtpbmXWNMubWa5NzPZyebDIyhjLEwyD74HbrXmSwyvodkKsjsNM8T6Rqxjksb2ylLYMQimG5vYr1rY8+O6iYSI0X8LCRcfTB6V4pqlta3M1rFeSabbSSxsba6gtDHvI6DK981d0jxV4l03y5UmXUoEGye1n6tj+JG6gY6g/rXO6Elsa+15fiPXI45IituZWHeOQDOR3BFZd/p95Y3BvbNV3EfvEj4DD1xWRoPjrS/EnlxvDLpt1ztD8AHPY9/yrqYLi5iBLlbiH+8n3sfSuZpx0aN1KMtmJpuofbYDIqbJP4l7E/0q/FKs6HbkEcEHqDWHeWBmkF9pszRyf8tI1PDD6etOh1UlwxCrPjjPCzL7HsQe1KxfNbc3CRj5qUru4yR9DUMFzHdR5Xn+8p6j6ipFbA4O4Dr6ikWLtYdGyPQilyQOR+VKDkZpaAGhge9LSEBuvNIwIHBx9aABjxim5JpMsPvL+K0q88g8UEgOtAFLQTVWEHSkoNA4/pSAO9KOOfzo70HmkMeOPelpiHIp1BQUtFFABRRRQAUUUUAFFFFABRRRQAUUUUAFFFFABRRRQAlHalpDQAmMH0pACAO1O6CigBM4FVZ5MsADipbiTYp55NUwT601pqOKuyUcihcDFR7u4puccUrm5Y3fLwe3NYfiFxIDyCMY9ulabSZU81i6vJuz+v5VDdkaUtJXOHvITESOq/Sue1W2LguDkeorsruMHPcE1g3kPBHUHpXHue1Tmec6krpu61zl1KQSCe/0rvNasvvHHHriuJ1K3KOwHT1pXOl2ZShuSr8Mc10+jagQQS2M1x2cSVrWFyUYZP5VUZ2PPrx0PZvDF+W288V1lzNmM4Oa8w8KX/zxgkZzx9a757syRgk9R3r1KUrnldTD18AxOO3YV4P4yj8vUDzjJOD6ivd9ZfzIXxXh/jhM3QzxzTqDlZqxhwAk8nkcc1bEu1OuOMcelZ0Eh7elTGQnjNclznLIkDfQUrHJ4qCFzvP93A/OpifU0XNFoSxz9j0H41KZwqjqfU/4VWV9pJzj6UjSE45qWzW5I0hJ68ULCH681GuWxn+VXolwozTROzKv2DPIyPekKNCMHOP1rQB+lMkQOOgqzVTuV4cyYruvAHhOXxFq8NsFIi4kc47A8Cud8PaI+p6lbwLndKwVQBwee9fU/wAPfBEPhPTVBAe6cAvJjk1vFqKv1OTETv8Au4nS6bZJp9lFBGMKigCrdFFZGSSir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bpco1WScCqtw2Frlq6xdxM5rUlxmuavzium1M5FczfHk+nNfl2cq17Hn1Shnmpkb5sdiearZ5x+lWbddxye1fF4ei5Suc8S1EMjn1qzGv5VHCvQ1biHWvqMNQta5rYUCnFfmxkeuaM5IxTSxAJzg+vpX09CFieox17g1CVweOKlZv1qvI5A4+lfQ0oJohk8b4qbzeOCe3/16z1n6VIJuMZrjxULDTNFLjH0NWEuOKxhMV6ngVOs545r5uc5RdjohI11nyM5pDOD0PFUFmyevPtSibgelKNSTNucsSS/nVaaXIz60jSe4/wDrVXeXjrgVrGLluYSkQzvk5z1H5VRlGRg+nerUsg6/yqtLjHXr0r3sJStqck3dlZlJPXP1ppXHb61I8mc4HWojIRnnJPFfQxdlY52RumGyKYwOMDrSvNjIqJpxg889atS7kg3IHNL0OSc1EZRjr+nSmGXcOv4VpcRaVtyj09akDDAqmr/N1zn0qTze+fenzDRY3cZ6Y/WpPMO0c1SMvB5/KmmbH59c1lKdtBF7f0OanjlyOtZguMnrUsM3PJ/GsJTQ0a0T4GSc/WrCMOKzo5845/GrkcnIPbpz1rGUzVIuK2PbnPFTIQBz0qtG2cZOD9aerHIx354rHnNktC2tSoOgHWqiyZHWpllHJ6H0rRVCkTjJPbn3pCc4561GJMcjn60xn7Z4FDqFEpYY+tMbg+tQNMc49e9DTDGMgn0Hap5xEh5OKrySjHpk80x5OOpNQNMQuf59KhzEx7SdfX1qJpB9KjaVQevP8qgklwM5rnc7DJpHAUc45quZfpUTz54zgVCZ+Ouc8ZHehVOomiaWQdM/hVeQ8D19ajafkndmo2lPrx7VpGpcmxL5nGM9O1KGxz/Kod3HBpdwPQ5HauuLE0Sg8Hn8M01u/IppPf8ASjNdkGZNCO3HJ71FJ1HOKkfr/jUTD/CtmZFR+c1VlHJ5z79quuMZFVJFwP8ADrXLUQGdMNufpwc1AZCeh75yP6VcuF5qjIpX1zXk1kHUY7mhZu/TNMYH1pu0jn1rzWveFfUuRSc9Rg1bjckgdP5ms6EndV1GyRmvWovYhsvxvkYPNWYfmJ9f0qnDnA9Kv23pXrQYupbjU7QM+1PCjORTV6e/SpgB+FU2WQ/pQVyM9uKm25P6UCIZrzqrsi0Rbfl/HsKUJmpliz7ipFjwQD19u1fMYurym8SuIyPXnj1qRBjnHGelT+WAKXbgdvrXxuLrWdzZLUrlTjr1qNhj86sOO3WoJDnPtXyVau3I1sQycH/61VZe9WXPJx+VVpBnNVSnfcmxTmJH5/rVOV8Katz85wazrliQx+terSmkQ9CrJKWPFEbZNROCG60+E5Fbe01IsaEEmCPWtK3O/HOc1mQJuOa1bVcAA8muhytE1UTTtM8VqQqW+tZ1oOa1oB6141eaZcUTqnBH/wCupkXkcfhSR8D9amjH4VzRVzpjERF4qZEyeg5pVTAqVE5rojGzN1EYYeBxSeT7VaVSeKf5IzxXpU6V0VylMRnrT0Qirfke1L5WOe2K9OlQaIcSFc4AqZTg0CLn/CnBcV79BOJk0TIxHH41Juzznn0qAZH/ANen7sZr3actDNiueTg9Kqueoqct15qvOdoz2roUjGRC5zVZwOn9anduvtUDcjJ64wK66cjlepTli5xn8TVVzt69qvOcr3qlKOff9K9KnK6sc8kRsxJ7GkDA8EkAnqPSm7j0Pbv2NG7ccnv1rotoQLu5znqKYxzjntzSFsMR3pM54HJP61nJXAY/Q1GemMn8Kmxx7D1pmwk5zmuaUR3K7qSf/r1G6ZPpVvy/y9abtwa5XSuMqeXyMVIsZUZ/zipcEGnqM1Lo9SlZkSpkH8j7ijqMe1PI2nHehl59a4KlIdyMnnPWk6fjTyPl61G52n0+lePWpW1KFJ4FMZsDqOtRtJz9KieTJ9a8WrHsO5LuzkZ6U9WwarK3NTg5Bq6FG4XZaiP4elTg5AGevaqkbdDVuM8V9FQp20HuTx/XtjNSRgHHvTI/y9xUwXNerGmmhksS5NWguMgnoeoqvEPckVaiBwPzxXNUw5aYAYB9KkA+UH+VA9f8igEDHt1FebOjY0THg8+w6Cncj2+tMPP4frTlcYIJ4IwamMbaMdx3Q8YFKBn1/HuKjYktz34oVziulEXFd8g/pUZbkY570jHDc9qhdzk130okSY/fwOelNL5I7VCz+/WgP15r2qSMm7km7uTjkijeBx7/AJ1F5uGJzyM/rUZc55r0U9CGywX64+opCe2e1QqwPOefSl3HJHGOuaoVx5bPfj1oDfl9eaj3E98UuRk8kDPQ0AOJG7joaAR+dMLH1AHr70A5bigBxbgCm7+P8ab1oJyeD2oAAcignk03Jxmlz2z1/CgB2f0p2eCPxyaZ1/Olz+A9KYDgRnrz/Klz15pueaM5FADiMZ5FAOefb8abu49KTPIoAlBznmnqSMcnOevpUSt05pwb+VA7kwbtnt0FGeRyaiLDgUZI78e1IdyXfz15JpfMBJwfzqINRnke36VNguSs2RQpyeOuKZu96Rn6flTsO48MMjnjg+9IDgHn8KjyDgZ4oDYpJCuSs2Seenf2poYDrTSeSMj05pFk2EHqR7ZqrBc1dJUy3sLOOVz5Q9+mf1rrHBKRhjyAM+1czoDyXF/8xLPgMSRwvt7V0spy7ZJAH51lM9nCL3bkcjZb/ZGfoagYfJk845A74NSyfMCD0buO1RSnjg5GRnjpXJLc9VETkg57Yxk1A2Ccg+1TykBW56HG3HTNQP8AKwHVfUVi9zZDHPOW4Xnp1zVaYgojZyehz1FTSHknIyOx71A5ypGcc9+9ZtlFWU/J+IqvKWB3ZzkdasStlgOp6kdqrZySN+0ckA9AaVxooyfcIJzzmqEsh3kEncBjFX7tgI2xneDwO2Kzp2Dy7gxIIGSR7c1OxaKM5Ic5z61nXLdfSr9xJknOeOKz7psKD3I4460mMzbnkE/w1lXIABz1rVlbqM8foayrw8/hUsfUybuTccVk3L/Mfb8a07g5P+NZlzgbj171JRnzkKxPWsm6bG4g8fzrQuJM7uMgd6y7okqQeAe+KCktTNuJRjP51RuXDHJPt6VYnznGcfWsy6YgBc981exdivMdwJJ4FQg053wTjmoEky1Ugsb+jy4cYxkEV7n8GVWT4g6C6YBWO6bHsY8V4ZoqhTkn0IHqc17z8Go418f6G0YI3RXIIP8A1yP+Fd2HRx4u3Iz32UASSsCP9YcY70xW96jZirHnJDH+dCNge1aNXPkW9Swpp6vtAH5CoA/anbsCsmWmWlbjjpTw+B9PWqqnH86k3evpQaJllZPepFbnB4B7+tVg5A/Wnq/TvRc0TLSNj3qVWzx196po/Tk9KmRvw700zVMtBv8AJp4aq4bJ9qf5gAOTgVomaXJw1Bk9OfeqdxdpDFvlbYnoere2KrRm41MDrb2x6f3mFHN0Q7lmfUUV/LTM8x/hXoPrUYsZLtvMvGynaIcAfWrFvbR2wKxKAe57mnySjJDMFUdQe9H+IfqSwosSYVQi9gBUdzexWsTSTOIoxxuY1lah4j+wh5JITHbpyZHOMj1ArgtQ8ZWuq28tzpl3cXchOxDPDtSNvTNbRblpEXN2O71bVvKtzLPLDp9ipAeW6baWHUgD19K4nVfEMaXjnQlDtKNouWk+UZOAwY9BXJ+JyNH1CG8v/EEmuz4BEKgNCrkcAL64pbBZtQka51aRZY22rHYxpsZz2yB2Hf16V0wpPqJ+ZqJZ2EbT6nqkX9t39q/lTyzyHMeR8hBzx/hWFeazd3iIkpkWzwVjVj95M8D3rW1ea58PXkTao0InuYmj/s1VG1ouzNjlmP6Y9qytXvo9Oe1klllZRjyHkw0acdPY9gfau2EEtUQ5W0CXUhovl/2fb/aNSxugjR8upHQvkcKO5rLl8CRx6yuq+PNfh8S6wTvisov9TCvYEjgkdPbipx4keNJ4N9lpsEw3PK6lppwMfKp7cjGPWmj7brCtb2djttp3UQQMwOwnj943v1NbJXdzNt9DoILm1vpzdXtr/ZeiMGaDT7RMzynpvAHRc4+tXtE1yS5vXs4bRpoYwYpbELhlYj+LuSOCaZYaFPodomnRPKdSunMM+oHGMjoqf3VHb861tK8K6toUbNZTRxamWCqZcYaP+I5PDNUyaV9Ru73NfSooba5sbQSRTXAVpt8gwIT22n17Y/rUOtX+kQCFLi/ewlllMzzNBuRm7ru7Z/8Ar062m07wTYXDXl0l5Nd5fEp+YynO5Tj7oyeD/wDWrJstQ0fxMq6Y0Uw/ejzbiYboj2Kc9Mjp+dY35ne5psLc39z41G+1P2Hw/pxLmTJDTSDqoPcnP6+9c1fWlx40vI5tQiNholsMQ2EHLS5yQZG+vNa93eT6nL/ZFlpUkej2lwWiEL4d2GQWYnnHzEmrGhWWWvJJCTFCmZJJG4zn5VH8gK2pxtqwk9Cv4e8K3WlQXF/PFEFGGgcsQFUfdx7/AONXLW6dPGkN80AtIksWlkU/Mw46+nb9aztT1O6vbfUp3Eqy+XuiskP7oAdWA+nNQ20nkWmv6jNeoZtQto40d12rGMYKgduOldLTa1Od6vQ4OxWTxBrtxd3RBLzHymI4dM9D9fWug0XUrfVPFl54avLcGG8UyWZI5ikQHAz+YrDnuo7Twzd35LG2sUW3gIHMjt0x61ghJtIv7K6iuGF5EVmLqclRjIGfX2rRt9CWj1i1mt7aHSdQnkZZJrgxXIPymNl65Hf1rIE0V1rviDy2W4WOURRHIww67lPf0Nal7dR39jDPMyhHeO6aRQCBnrx7msmeSLRVkiIDNPqqy5VQDgnAx7e1bLuZon8Q3jQ+Bt8YINjFNtAHTPY1l6bDDoGhafFK5uLZreO58k8qSwBINaesv5/mo/8Aqby+ltWVeFyoyAR2zmsO/LC7iJQJaQyrBKR909hj0q18NiHqM0XUZPEHjs3DEBIIGkWE5BjUdM+vAqa5kbxH4/uHkZnWCDKgcBjjr9MCp7S3GiWni/Whhp7a1aOPsce350aCFeC1uCzfabmyilJI65HOPwqbq5dhfFGtNbeGzahlD3BKJhRnHrn61ytvcyabYwT3BLxW0JDA9SxGB/8Aqqz4guY7zW3hDhobQYGf4h3qC41KS4sEjOFhkxKA2OFHQ5/Ss1voNpJGZeNJBo9wzgi5ePehT+Eckgjua3tYvLjTfhr4X8keVq99FtcYx5bFvvH04rKvYnNgJUAM0wyg74PHNbXje9S+8QW1pG/mQ2dlEgkXoTtHb61snqjJq5zy6dPeT/Y4pnC2sgWWRQcMw5xn0rr4lbQLdY2YCdztMKf3e5P9ado9vFpejT3Nxh2YbFB4PmE8Gs/VL/ydGkuQgluGBhgB4IfjP5Vo5dDJRRBqN3MtrdXKYkiDrChxwrseK2Lu0h0nQrmSdiZowoyn3XJ7YqlbW8QtrK3VmJXbcSKRwX+lXvFV7H51vHsLu3724B+7u6qOP5VHNbQrlOejmzc6ba3BKrGTPK3YN2X8qwPGeryJC2wmSaV8BQPvZ6CtSUsTMzbt7Sb5DjGCeg9vpS+D7CLXfFiXFyv/ABL7I73z0Y9hTv1Fy30NDSbCTTdHsNCnRVuJ2+2XMo+8oA4U/Tr+NNvHS4to5MHzQTGoxxsz1/nV3Vbsz3N/fKcyXDhAueVT/wDVWbHDJdJHhSQ8yxKvfrzWkdrmcl2IdVvpvsmi6VYbbS4e4Plu3QADOSffGM1t61AbeOxa0wYr1xxkZDZ+bd+PeqV5JHqHxG1eVtiw6bbrHGmOC33f5YNW7e9WzilZ2EoSMogPUEjqB7ZzR5gzN8YyJJp97Hb5kl0r5mAB/eIT94euD+NYnwSMh+HviGKaQSSSzyXEbk9mcnj86nm1BtCsoru4kEsMkn2W6PUlX4U/0qXwNEmm3WpWWQIyzbCB8pQrwfzo0QLVHVWjHzdI1CJyuFkT5RyCBzXMjbqMRkzuiAYqSewPFb/hu+WVdEhDq2yVwfUHGKzEZZJ7k7V8hYXVwPY8frVJ2ZLWhS8eXIvLfw7Fw6wATjH8QGeD+NWtLvBNoMyqSzjMiMW5AY8gfTpVK7mRZZIpV3EQqUP93I7fhT/DUxtLGyQqC9wDAMqCrc/5+lWiWiDXb5bCRY5ZdjKsabmbjcen6nFGm30ut+H9TgtG+yalpd0SsX3WBGDuX8a5X44u+nfDbWtXgl2XVrcQt5eORtbJP6c11umXcf8AbEt5iKKW6treYwqOGV4wS3496mWmpUb9T0HWL8azpWn61YtG0skaGVGGNkiYyGA9a4mC3ig1ySJV2GS489YSOm484NbOlqsOlmOHcEadw+TxhhkfhmsvV7yNpNMe7byru3nSJJVHO4ngH+n5UoOysW9dDrNMnjT7fFK+JolaNeOSp6c98VV1C6W38OWUTDbb2sRVyT6sTn9abq11Hpuv21pIFju7hXWMn7kg75Pb+lUfERSbQ3t5Wby328DqADyRQtSWrKx5/wCNLiKK+8QG6eX+wxZwoZUAPLH7w9ccDH4cVP8ADHVry48LS6RrJSaOFyNPuc8jI+UE9smptfhs9B0DWjemSbT9R2oAi52KO4/HFYfguOXTvA/iO0vJczBUn0+5X5o25+Ug9uODnuMGsmtS76HZQpPpF0khBguJArGNhgqw4OKi0qFfCHjT7bYyubS/j894GX5cg4kXH454rSWObVdBgklInv7SJWlA6kEckCoLXF5aupLebbSYRWPGCOR+NaOzIW2pqatMuk61eSgkwSLG8ci9lbkZ/Ouggkk8Q/DHVdMkJ+3QTCeDbnJKnOfbgVydteJrnhN/NVori0ZrGVs/wnJjz6nitDwPrXlTNHcZSO5RcSD+GQcZH16UpxU0n2HtqjpfDl2IdUsZJMjTtUtzEXY5R2A4ye1Wrq5k0VrVPN8q/wBJlJjyf9dbschWPfBrmNAu4XGr+HbiQx3EE73Vs6cFByWGPStO+vyJ/DOpXcgnaGRrG7UgMJYJBgZHqP0rmlG7NVLU679xeL9hEiJZ38n2nTbhh/x63HVoz7E9P/r1zmkeJdX0fUNR0rVbM21/CxmjdYg8TjuV9iOnpx+CWs9xbTXehpFHIsDsqLMODg5Ug9RxW9JNH4ks4La6ke21u0XfDKOsiZwVPrz/AENc7puD7p/1/X3lqaloyrI58c6XONMjgttSt385bRjw/H3kOeM9xVbwh4pvPOmgillsdTtyVntbkFhkdiO49CK4q8v59A8Xz20LvbXdsc7sds5wfw6Gux1a8j8SW9hrEE8dvqq/IbiIgBiMEbvrWU6d3yy2NE7HomkeLIb/ACLma3sNSTHO7EUynoQTW3LN5EJu9iyQtzMiHcpH99a85026TUJoYrpfs9zKpyNgwR/Fhehwewq7pviA6HdNbLGrknL2mcRyD+/Ee3uv0rz6mHcX7p0KZ3sj+TEl5bMJIsA/L3Wr9pdRXsayRkN9OorjbDxBb6OkdzbymXRZpNjI5+e0kP8ACw6gZ/z0J6M2phJu7HoeWixwfpXG1Y3jI0/LIJMb4I6qelPEnH3ce3eq9leJfw70OGHBHdTUzDjBOD2YDoaRtfqSBhx701jk4pm4qo34z0z2NO/WgVwzRtDex9RR696WmhEbb0/21z+NORw/Tr6HrTjSMgfg+vX0pgHUkUuOKj3Mh+bJXsw6j60/IqRgeCP5UCg9fenDjFAIVRxTqToKWgoKKKKACiiigAooooAKKKKACiiigAooooAKKKKACiiigAooooAKTpmioriTy4yaAKtzJvlCg5GKhJ5PYdKQNncfU5qMnB68UpM3hHQl3elRtJx0xSE/5FQSSccdfaoTNlFEkrnnORj+dZGon5sZ7ZB9RVwzKR1yOeRVC8feD78fWs5PQ0itTHukz0OP61i3kLMa3LhutZ8xBHoK42dMZcpyuo2jOrd81x2raeQWO2vRbwgZ75rndQgExJwMVOpvGqebXFqUcnHPpSWwKkdhXTX+nKASfzrElQIxxximZ1JcyOi8O3RhlXnvXexah+6Xnp3ry3TLkxuOa6y01DdEMtxXo0ZHBY2r66DIR6jpXkPjsfv8k8k4GOx9a9Fnvdykbs9AK4DxoueevPBrokzNnHqwRM9O1SRtuHWqrP8A4VNCcYGc/WuNszSLUQ79RU/GBzj/ABqJD8ueAfpRJJn06dulO5W4M+RkdaWPtSRxlz0q3HbnHXPviizZaHQ8HI4IqcHAwTgdaYseOv4U7jacmqWxdkO8zJzU0SF3Tvk4+lVFPzYx+JrofDWkT6tfwWsClpZm2j0UdzVrUidoxuemfBDwkb7Vn1OUfubf5UyOrd6+gBxx6VieEPD0XhnRILOJQCo+Yjue9blW3fU4I3d5PdhRRRS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Miql0hKn1q5THTcKxqQ5lYTVzkdTBBOa5u+BAPc13moWHmA8frXM6hpp+bjivgc1wE53sefVizlVzk+nvV2AY4zzUsmmnJOOvrU9vasvH9K+ZoYOcHZowiiSBSw/lirkUBxmpba34BrRhgHGa+nw2CfU2SuURbHtTWtewx+NbKQqRjNNeIDBHXrkV7tPC2G4GFJa8DHA7VUmtmXg8n1FdAyYBwMcc1SuFGCRj14r0FDkRlKJz7oyHHSkJIHXAq9OvPtVKUcVw1tdDNKwqS7eQcVLHJyfSqLSbec1JFNz/P6V89Upc0jaOpoLMVIOe2aUyEZwe2KrLL3Bxih5OnIPHSrhQKZPJLn64HXp71Xkn6ZJ+tQtLnvxVWSfk81206JhJkzzkmoJZsAYJ46j1qF592ecH2qGSUAZzXt0YqKMGyVpcd/wARULz/ADdRUDS8HmoHmII9ua6eYyLDy8ZzmoXcYHOfrVZ58AjvUX2jrk8ChSsItGfn2pgl9/biqTT+9MNyM8t09KtTuQ2aYuPfj0pfOz3xWSbo8jOKVbo+tVzdg5jU+0HnnjrTGnPc8+lZ4ut3RutNefOeSfauacrFXNNLj1b8akS69eM1ii5298etTQz5Oc1wzqMpHQW9xnAz1/KtCCc7evNc9Dc5NaEFxgVyOsapG7HOcCphKOOc+lZcFxkde3ep1k+UegxUKobLY0Uk98VL5m1eo6daoJLgCpRIenrxXTGY0W1mwOtNaUbcE4HbNVTN2phnwff3puYyy8mPy/OoWuDnOR0qu0+AOahknyB82TjPT3pe0Ey01x8vBwD+oqrLPzwRxVeS5xxmqc95tB5rGdQRakuto+9j61Xe+/Ss170jPPWqjXhHOa43XRSNV7vPGe/TtTBPu74HtWT55PU5qVLgjvUKtYu1zQExA+tIZutUPN6c1JHIfUV1UqnMxWsXFlPPOc1Orc1TjbJqwh4HI6161KQmtCcHP0+tN5GMfSlTjvmlI59a74swaButRNUxBNMZTwPTmulO6MZIrOMc1WlXgn0q267hUDpnisZozuZ0wJP+NVZY+a1XiA+vvVeaIYz61584XKSMtosH60bOmOOO1W3hyc8fyoEP5Yrz3TswKsSHNXo48ryO2aEh7YP1q1HFnnt1zXXSjyk8osSZA75q9bodw9OKjSPOMVegi6E4xnpXoRYco+Nef/r1YjBAI7GmxKT1H+PFT7eex71belyl3GiPODTkjyccDrUgBPA6U9Rj2zzXj15di0RpHj8qRl+bIHFTY/8A10Yz15A4ya+WxOu5sl0IM8dc+9NZ8D6c/jUrrjjp+FQsPWvksVBs1iyNjzxVeQ5z6GpnOF9+1V3bpXx9WElJmlyJzg9arucdefb1qRm5NV5CTzSUnGwblaZuTWfcE4x75q7KfxP8qz5zkmu+nNtkMpSNz1BqSHioZDh81LA+44r16cebUdrmpbDuSPYetaloCcZPFZ1ou8Cte2TpV1HZGiRft0Na0AIyPTiqFtyBWjCPTH/168Oq2y0i0o4FWIxz/wDWqCPqMdqsp3q6SOqKJYx61KvamKMVKowK9GmjoSJEHIqdVyRUSdvyqdO1e5h0myh/l5o8vGKkWpMZr6ClSTRDKpTBpCmf8asMuB+lRsO9dcY8pk0Rheaa47596e3rTW5/H1rsiznkiPdxjIqGTpnrT5Dx7+tV3bK9fwrdSOWRCTwe/P4VDKdufbNOdihzmoGeuukzmYxnGODmqznjAPvzUrNjgnHX/wCtVZnxnPpXp0zF6kMhwajMmcjPXilfuM59agZ+Rjt0ruWxkyYNkk9etIBxjqPeohJjFOWTkYp2FcmVfWnnkZ69fbFRo/QZ5/rTlcHnriosFx2B1PNMYYPTipC2c89KaWGc9s9qjlQXZCy4bjnHH4Ug46U9m5GCKiZ+/WsZWGtGOYgj196Znjr+NMklPTNQmQ564rzapqPZ8VBNLwDTJZMHioJHJGM4rxaqvoMeZM57VHuyM9ietRlsH1P6Um8qOO/8q832ILQmR8dDUiSZ4quhyasJ1BHX0rto0bBctIxH0q1AxY47+3WqsCE4GavQx4Pt0/GvYpUeo0yzEc1ZT8fxqGJdv1qZRtP616dOFiiZV596njfaMGq4bbz6UolIracFJBexb3ZwM8e1NOR1qJZMYpxccA4ryatGxaZIJNpBzj09c0hf5iKjZvlJz14HsRSFyfzzXk1KbvoWTlgc9uOKaz7R1Bx3FV/Mo8zPvx+laQi2S2Pd+Tz0qNmGByfrTWbjrTCST1r1KUWiGDHB9qbvyKRmyvBFRnOK9emzJkmfWmF/TFIGPY0hyT3z9OK7VsQOVsEHORzT92f6e9RjJHXJpVIx6jrVIY4NgentRvPc8008Hr+Xemk9/TiqsBJnj0zQHyepNRDk+3pS7jz+Q9qkCXPc8E0Zyaj385yPw7Uu7PHT+VMY4nt3o3Hj8O1NzmjPI/yaAJCTmlUkZ54PXFMznnPNL0Hp9aAHj8wOMUMeeP1poPoeTSk5PHHFAA3B/DoKTPPFBPPt/SkzgjPpkfSgB6nkelPL5FQbsAeppd3B55oAlLY9/wCRpN3OP61Fkkgc4PGaUNk9qAJhnjPWnZyahB6c1IuSAc9aAHZwOwoJpMYGc4xwfWhjjvQAbucZwcdxTC3TrzSE8HqPemNnIGPzosIlDYP9amS8kiCiPYMccqCcVVQ8elPGSwHIPTGOQaaGjpvCZYSyEnMkhLOc8hRW9KQSxzxmsfwqrRpdybRtUBAe5NazemcjFc9R6n0WFVoIjZjwO38QqFzndzjOOPapJGzn0HAJ7mo5OAevA/WuNnoJEUjbxgnHfPuKgZ8gc43HHXgGpZc/Kei9VI61Cz/eUgEY/wA81g2aWGSHMYzjG45FVZW3HJb2yf0qSRyF5z9RVdj8+GOAx/AcVL1KsV55cDp14/GqkxO7HRu9SzSgjBHA4qpK5EvXDLkD1FBexFcnzZOCOnU9OKzZz83HXHSrkpwxI59RVGdsEdiejVDGilM27Ix+VZ8sn3ckEr1H61dmk2OSD09ayrt/3e8EY68elIpIqXBG49qzLqQ8k9uMYq1Ox5J/D6Vl6hI2FbOM8YqWyktTLun+bH+RWdOy5OW49qu3J3MzdOOgrKmYkEfjUF2Kcgznn5e49azbpwF+U8f0q1dyNyp6Cs65kIXr+FUGu5m3ROW7e471l3EgJ69Omav3LYY88VkysGJxVJFogkckcGo1G1gelK5A560sH7yX19vStBp2On0G3ZkV8jOcDJr3D4Tg2/jXQ3Rjgs6/XMbA14zoNuysrHoe3pXrngOY2mv6JOucQ3cZYL1Kk4OB+NdtA4sTrBnv8523EoB6Mf50gO4+mOBTr1DFe3cY+YZ3n6HnH51XDn1/Gt2fHS0ZZWTv0zxxTw3vVYPwBmnq+cc9azaEmT7+3tT1bOOagVvxHenhvesrGikWVapFbPIqoDxnNTK+TnqPSpNUywDyKnR+Ppz9aqg9u/Wn+ZxxxjkuxwoqkaJloS4PTcfSq9xe+Q2xR59yeka9B7mqkV5cXz+XZBfKHD3Ld/8AdrQt4I7MEL80h+8zdSfeq1ZomRwaeGkE943mzdQn8K/QVeaY9FwvuajyX6tjjPHaqV1qwhz5UZcdDIxwB6ZNUtNi72Lc92tnCcuWfBxx1rj/ABP4ss7SHy/tO65UAuqPjyh15x3rB8Y+N49OubfTLi7gvL6YjcEb5I89Bkdz0xXNajpsGjyzSa9FCbcYkjW3mAaQHoG/w/CuiFFyfvDs2rm151x4khmdrnzbXy8lvO25XPAJPB57VzMuofYEVYt93ddRaq3yKO+ff1qPWdf1TxPb2lja2yaVpjMQoAwdue57njrWvoHhZF025lVPs9hDlp7udsA4/u9+fT8e9ehGnyK7HdJWRn+H9CvddugqWfmTKd0k0zbUgHck9OlYHin4gjTvECaV4QY6nq0fyS6iR+6hPQ7fXHY/j6VmeK/iZqPiOL/hFvCbzW1jkrOyfMXJ65ar/hHQrP4Z6XFcpsvNRD75VlPB9QQOetdUVfWWxk6hv+H9M/siCXVdRuDqusvFvkuJG3CJTww2/jn2rO13xVp3h3SnSFINdvJi0ryM58qND1UDjGB+VcP4g+IEuqW+o2tvbw6ZbuSPOSQsxz2/Op/BfwpOv2cd86HTtOhAMrXE3MzZ649/SrtfyRKl0O18IaMviXT5tUjuJrHTm2KY7iPdK4PeMnsP1GDXcWSWNlbS6bpGl3E8cki+bLGpMrY5yMdKo32pGVrXS7K9W9s7cxxJKAAqg4G36joPbFbiDxBBZvY6PpP9k4P77Ublirsqnnbn9PzqZSdioruXrTwlPFZS/Zra4hXcZdmoMGYcdA2fqKTWNQv9ItHW9tke+Kq1mkLl1iA4ZiOvI61TvpHsprW2i36hNeFVjtbiRg0zH+InsgPU96sQ+C5JLi6l10X81/IU2XFgx2wgdFXB6DA7VzPe8macvUt6HaP/AGVqFtHqsOs3twwV2UgGIEHJUEe449s9a5nVo2t9YtdP8O2i6uywf8TGSYlIoiuMOGPTvkfT3rsda0q01K4jQXT6Z9giD3EsS7GVnA2Hd68HI96w5FsLWzk06DVI2nErCVIc+ZMh6ZbuT3HvVU3d6Be+jKsd/bavJJZaVLGv2NVe4kZTtnc9VU+nt+Jqe9HlwNbufJijXe0fZ2J6Z9eat2+mW+gWlxdXiyafbQOv2SBiPMdsZy2OvPf6+lYWr6o2m29wt5ESI5fNfzVIkjz0GO/tiuuElsjKd3oWteuwb6yXynNvboYrtoSN5BHYHrj0rG1zTbfxN4PXSYJzHDaXQ3SSDloxyFYj8ql8TaleWd/a3zKsU94Q4VeQPl4b2yBVbS8x+EPEUDzKb2ePzQqqQ2A3UVcdrg9DC16b7Po0MRMSQxsSvl4KyHGFzR4V8GNrJhuJJhHa3B/1jEYKryfypv2a2i0xLuSBZP3Q2Anhu5IFbei2zp4JUIylZoZbhI0PzR57EVolbYzuUdIlGo6Lfu7brdbtrPGMEAcg/Q44p94puPEXhs7WLyMZVBPD7Dj8ccUeD1dPEFvp+4SpPbCXY3RnRckH+VUbTUpLnVPDOpSyloLK+uIlhX7ynPIra7RjY0bK5TUNc07fvKHUp5ZMrwu0Z/WsVdRN8biIkTLcTC4z/CyZIA96nsbua9u90kixTbp5Wxx68YqraeRYGG3ddsiRPyBxg8jn60xFzWnlu/h7qFzG5Wa+ultQPYHn+lbE+oQ20uouTtt7SCOGNwPusFGa57VriS28L6BBbttImluCQevvT/ErmXwtZQKxSW+AklYdSB3qHe1jSOpx7T5kvoFgy9wVmEg6gA5Iq7MI79b11TZa3CiJV/uqe3vU6wfZIcb1Z5F43YyFHvVIuUi+QZijG5QDzntQtNglrY1bWddX1mygSLMMTpESOyKOapphtWvAz7Lm/ZkVT1VAeMVb8K2Pk3NpA06vPcyFmKA7ow3Y+uKn0+0iur5rtwGexzGjDo2W5zW0WmiGrbmzdbl0uOF5A5DCR/l6EelZupoZdT0bS4m3/Z42vGC+hGefwrVvC4tnkI+cuvA6beprJgb+0tfvtRj2KkRWFMZyV9KzbY4RujorK5twft8kaNG3IiHGQO1cxqd2glnd2+eVy5GOhPQCty5eIQpGhDNC3LDsSPumuauLpbm/DSAbVY5x7VHMVbuU7iQWzpGrFpWJ37uQ3HPFbVrDF4f8LW8jbM6lceWMddo5zWLoY/tm5nbdlvtDBc9hir1zcpqV2JNzNp9gpAweBgfzrWLvYxasWfIDD7PAC7Kx2leSOOTS+FL/APtPV5ZkC/ZdKVpcjjcV6n86wG1xrLSUuo94ub6QGDDYIi5yf/r0xpv7A8K6g9q2x7hPJUf32Y/N+ta+RlbQfozSXGk3t+Sx1DUbppTuXjYD1pviS7jaawt7WYsColL453d60Y7P7JFYRq/ziEKuO2eTWXPPHP4gZkQMkRC7gOB61XNqRa6KXi6423cMMIMlneW7G624ATaARx35rW0+J7O9jd2BSa1jdZF4ypHUeuK4bUvGVvZ6reWd+VFtqdyIIVkPETHhSrds9x0rvyQdP8NKx/0iw3WNxGx5KE5U+5BouT1LWmho5rGcFQpk8zKj5RyRVFA+mXGtQE7k2NlO43Hgg/WtTQbdmnawYhHaV49p6ZPIH51iZA1DVd0g5VUVT14INSnqate6LvSSezV+XSzO5j13BcgH6UlhIxtNBfhT9qZlY5xjuDTVtDHrMsO8F/splCY5Ax83FEM0UNjYW5bDmOWZD1I59PpWqZmkc3+0Qn/FrfFyQkl7hkjiXHdyQRWjozWl3D4W1GR3FtJpiWDtGeQ8a8Zqz8QNNOo6ZpltKwljupxuC+y5BP41heCAdI8H6Us6Ay2mozt5bHIdCeh/Ci94jvZnoOm3y6doTbpfOMcnLgcshPGfYGodUh+1ajYzyKPs986PlRgJIh6+2cZrM0GZ7nSr9UzsaYx5Y8GNuQD9CK0J7qRNKecnMFldIkiEcAvxuH5c1nFtMrRq5d8cXlvNfWNxfTeTLFMypMQAqljgKfTPY1LfQPcxpDM5UxtsBbqAR0P9K5v422S6t4Q1SBJNu26gAYdfvAj+VdOt0+p6RpEyhTcuiwTM3A4GFJP0rS9rENnJ/ENX07T7S2YK9tMQZQDnaMZ3L6njkVgfB8m5+H3jyN5Td2yapHHbOoziMrkL9M0vijWpLC2ga/Jntbi/NsUXG+EAffH8qvfCrR28LeFfFsKXCyx3WuQqpToqFehH16Vm/isWtINm34wkbwf4ls7y0V2ga2jW4hB5YFRnj2q6bu3XWFaFi0F5GHicj7pxwDUvjyE3OvWcEbAEwu7hvvZUYGKx9LvI7gpaXK+VK43Qy4+UOP4T6Zqn3J1LXhbcnivX9Imb9zqESTwqw6SICMj6j+dT+E5JYoJreUqs1pIwGTz9MVm65eG0nstVTMc9pIiSjHO0nHWrt8XsPFtypUCO7YXEJzwVIFMJF91aPxLbX06Bp5QU3k/KykYwfWtiW1S40y7sHQ/aN4WPB5VxyCPwrntRaSXTpI9rCSK6WWMnqmOGH4j+Vbv9o+csN8ZSskUigsvBRwOP5VnLe5cdS1cXC6hodprFncb7hT5F3C5+dHXp+lJBrcmiX2kauVYwQTeXPG5BDRtwSD9SOPas+MBdV8RaYXWB9RiW/tVUYwwGflI/HimXEf8Aa/h2+AYxloPOEXUFwAD9OlUkpRszOXuy0Ou+L+j2dzYP4utcG6s9iTBCf3iZ7j6dK880HWbS21a60hmcLLiSFJBggHqpB+uc16Vpl+mr6fbwnYLfU7FVkVzuRsrtBHpyPzrivHHh1P7L0t5Y1i1K3umso5gfnDKMoHPbIyMmuRU+VKL6bHQp8yL8qm60VZYNRmeK0mw7D/WWUg4DfQ/lium026h8V6TlwDrFp+8JtDgTr3kjHZvVa8Zt/Hcvhrx21/DcLHHdLsurG5XMc4P+sGOnB/pXV6hHdeBdXs9b0qUy+GL9g8M0JJNpIf4T6YrKUW3bqaxZ6ZY6tFHOtrqc/n6fdRlDclMHaegf1weh/Ctfw9qdx4T1OPR9SuGEEp/0G/3bopk7IT6j1/pXMrrlprduLjEcV0w/eog+SQ/3h6Z71LfXET6Z9knc3ejSsMNGpL2cvZlP9OhGa4qtLmWhvGx6oY2iuDcoDHL/AMtY16OP7w/z/wDX0re485ACQxxnI6MPUV534H8XM9w+k386nUIlDROT+7uI/wC8h7EjGR612MccYiG2QpFKd8L5+4x/hrzGmnZm0ZNGsUIHGMdMHoaQNgcZIHUHqKqWV+ZJDbzjZcp+TD1FW5EY/Mhw4/I/WkbJ3H9cdxTqgEm/lco46qaeJMnHQ46etMLj880HpSA5xSmhgJ700KVYlDweqnp+FOoFSAisGGR+IPapRULpk7lID+/Q+xqSJw68cEdR6GgpD6KSloGFFFFABRRRQAUUUUAFFFFABRRRQAUUUUAFFFFABRRRQAUUUUAFZ1/KWbYOmKvyNtXNY8j+bKXz7D86NlcqKuwY4wM8Y4qPdzz0xS9aikbA69e3pXO2diQ95Bjg/j6VVnbPtTmcZ5P/ANaoWOT9eazcjREEjE9/YVVkfcMHj+Yq5KmR/wDXqrLH1HAqZO5SM+5XIP8AMVmzxnntWtMrAdSQPyqhNwcdD6Vzvcow7mOse6XbkDFdBd45Nc9qLkDGcYGBimWtTnNXcBeuPrXLXMnzMQa3tXmO9geSa5m5k+Y801qwa0J7Wfa3X9a2ob8LEoB575rmIZSXqybnA9hXXDRGUtDovt2/vXPeKXDwcHHHX3p8F2SfU1meI7jMGMjJ/KtrnNN6nKs+ZMA446VZjGepwKqISX6g/QcVbQEKfTpWJCLO/gc/lRGdxHP50yPLuAMHPHNXooOhznvTSNErEkEeBVxV71CnysB6dhVlORknn0rYlLqMIINNA3dvzqSTnpmnRA8VJp0FgtzI3HA9a+gvgj4ENlA2r3kZEkn+pVuqrXmnw38JP4o163gAxBERLMxHBAPAr6ntrdLWBIo12qowAK0ty6HHUnzvlWyJRS0UU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kXcprLurUOTxWvTCgNYVKSqLUiUbnOPp+f4cd6rPpTdhiuq8kccUeQvpXDPAQkY+yOahsXBwRV6K1OBWv5CjHHSneWB+FaU8IodSlTsZwtePemvbY56e9am2mNHurqVJIvkMO4hJGeoP61nXScc/pXRzQZBPc8Vl3lv1rGrFpGEonNXXAPpWdPIFPJ/wDrVrX0RXdWFeEr1ryJ7nPYgmnC5ye1QifnOST0qrNNyagM3OAa43DW5N7Gwl1x1wR+eacbnBxnk1kLcYI+YccUr3BHGeP0rohBEORoPcZXrVV5sHrg1Ue6z3P0pnmFjx/Otkkmc7ZYMuT0oIJUD86ZEpPSr8EG4dMmt1NIEmyiIj1xzTWtS3Y1tR2e4dKlFjj/AD0qectU2cxLZv8Agazp4XXOK7VrHd16evtVC504HPy4AH9ahyZEqZxbOynrUDXHXJrob3SvmbHasK9094zmkqljllFoha5A70LdkDg9KoyBkbnI9qiMhHNX7UzbaNf7Qf73PtQbgjvmsoXXPFONyTxmsZ1bjTL4n6dOKsxy4/irHWck57+1WkuMV51Sqios3oJshcc1fhm6c9K5+3ucnPTtWnbS54PPauF1LnVHU3Y5sDmrUc2V69Kx4n//AFEVbjlxxmtFPU3NRJcZ+bJ6f/Wp3nj1xWdHNgEA9PWlM+Ohx9a2VWwXL7T9cU03Ge9Z73Ge+M9s1C11xUOshXLk1wBxmqsl0RwTx6Yqq8+T1qGSYEdcVhKtbULk0tweTnA6VRnujuIJ6UyWfA681QluOevWuGpiH0YtiSW6yeD1qLzj+NVXkxgg9aaJeOlKElLcfMXUcnvUyPgc9apRScfWrSNluOxr0IwTRpGROG6Z7cn6VZiPAH6VVjBJq8iHAJrto0mXzInhHI79qspnAqOKPjmrCjgV7VOOhm3Ych9KcOlCnjPGKVa7IpmbEwBnnP8AhSMvGTT1GRQy/iK6oqxiyuwyfb3qBk6mrpXrkVC6cE9j1puOhiysV574qF48f55q2yZHNNZeOlckolXM8xBeuaEjzxyCRV0xkcY60qRZA/SuN09RogWHA471NHGQMVOsOR3+nvUiwkH2q1EbEjiwASOauRpwAcY9Pao0XPPfvirCrgZrpihDkTv3qdRnA70xBgCpgP8A9VTMa2AjJ+vPFIo+brTz97B/EUHAYkcfSvLropIRuCfWkY4z+uPWh2GfSmFsj6V87iEapgT1qKTjnOKdv5xnrUTydTXzOIRaIpRziqknU+nvVhn5qvIQDwc5r5ytFXKbK0nfFV5XwD71NM4xVOVq4JU02FyCZvcis24bGauTydazpm3VtSpuL1GVmPNWLdcYPbrUapkirkEZ5r2aVrWNIq5oWZAxiti3boPSsS3ypB961rVs4rCsaI24MHFX4W5rLtXPQ/pWhC+WyT15JrwastS0aETc1aQdMdfpVGN+auQv7/8A663oVE9GbwZaXk1KKhRqlz3r1YtHSiZByOevNTr0FV1P5VOrcD2r2sO0UTA5pytzUOaTd0P6V7MK3KSyzuBGM1Gx/GoxJz160GTP1rujXUkZMa56fWoXb8KfI2RVaQ81SqanNMR3yD+dV5T6dO1Bf5uajds89fbFdtKdzikyKY4qs5I56e4qdzVdz7/lXrUUczIZG5yarucnrxUr8nGc/WoJvU16lNGDIZT74+lV3J3Z6VNKeBn61XJJJrtiZtigkng8f560A8cnmkPNPTvzyKskfv8AQ/pUinjtmoQeeenrUiNtB57fTNQ9gW48Px3+lI74J56Y4HpURbjrio2l7jI/HmsWUPeXIOf/ANdRGTI68kgc9TTC2T7VFI/B9645spEjSVWllyxOe1I0np6d6rsxPfNefUTG2PkckDnv2phkJqNyce1MLZxXnyjqO48vn3oVi2RyM1EPvelSRg7qyULsZNHwfXtV2BDkdPwqvEuCPzq7CmCOcCu+lTsMtRL8uen4VdjU4x0xVaMHirMZwfevUhGw7lnb6dDyM+lOB/lTFJxx6ZFGQP8A61buVtSiQt1PJ9/SkLkk85z3NR7/AHppkPb8qylVAnWTbz0+tP8ANHeqvmdOfzp6uAK5J1EykWA3J559qQn8M1CHzTi+FHeuRpMpEhPXFJkjJppbpmjP/wCqnFJMA64x07U0ing89/fFNYkfhXZGSJaGHJ9xTAakOPypp9fTvXVCVmSNzTc9+/pmnMMjHTPSkzkk+9d8Z32IsLnpyaRTgY6d+tGccfypuevf2rVO4DmPvz9Kb/EOQBnn6UMT0NJnr15HetExC89yKTd8x7k0hGTntikB+bg546jvTtrcCRT0PUDnHrQGJPJ59ulNz3oBK+uCPXqKTGSA4/nS54HORjvTBn/9falBwOKkB+f50oJHsRxUe49O/wDhSeZ6nn+VK4iXPPNGc9Dn+VReZ7Uu6gY4twOnHYUZ49ajJJPWlBOD/nmq6CHFvSk/zmkPPJP40oGOlUkMUHpTxyKYGIwPwHtTgwzwR78dKAHZG3P+TUy4wR6e9QdiaeDgVHURJnqaTJ9uen0prMNzYzjPHtSFj1I59KfmMRiOMZx2zSZwcg/4ignOe/fHvTejY4xntTEG7GelT20qxvvILMo+XHr6mq5GSOnXmnxE7gucbjtoGtzufD8axaPjeHZnOXHQnrVts84+nXqO9Q6TGINHt9uQH+ZvrUkmQG9OpFcVQ+oor3UhrsBuH8I5znrUcmfLYHqeRnqBTiAWJXBGPun0xUcjlsYIIwMEVytnWivOpy2Cdnp6GoCSzoFXBYAZ7GrMi45PHp71WZtpAyWj3ZGOoNY9TVFdjhzycdqhmOwK27JB59qmztDnqMd/r2qvI+c9OORmlcopTqN7ZII7mqbyZYueoOD6D0q7JxG56g8H+dUJSGMgJxxkDsaRSKkz4B55Xv3rPmOAT+lTzuTngiqEsvByeaTLsVZ32kc9az5W/h4AqzcN/exz/Oqc7cHB59vSsxmfcsTkZHFZN0+4MDye1al0cKRWPKx+b260mNGdcEBSc81lT8Mc4q/dN+8IJyPWqEzg9ePr61I7mVeZVqzbr7oJzx6Vo375YAVkXcpMfXHbNMpGXeMGHX8Kzpc7uOMVoSHIz/WqchzxjnPetEhlKRDuXnr2ra0PTSEadhkLgEetZJzu54Poa39BvSFeE42EY+tWB09oFEikLgNxgDiu70Rza2kN3ESrwSxyRyeuGFcdotu9zKoOBF13Hpn0ruLPa+nSwqSqeU2F7jiu2i9Tmqq6aPofUoDPfF4cFZYw5JOBjt+lZyvnGencVFZXzXvhbQb8OSJbdY3PqQMfzBpQ3OOproe58bVVpNEwfPBOaXeQOe4phVl+98vHVv8AClDDnB3Z7jpUtGROsnGe1Sg571WWQ45A6fhT0bHas7FJlnPLAdj1qVTk5OfqarpktgdacJi9x9nh+Z/+WnPC/Wpt0Nou7J5LpIQC5xu4AHU0wQvqGDMdtqDxF3bnjJpYoF38fvCPvSY5+lWgCdoUYGOpHGKVjUlUgKI4wI0XhQvAp6EA8ttXuSf61GgVVy0qhcZ4NYt9q8OpO8Cy+TZQ5M0hBBYDrtPf/JrXlbNE2aF1rCASYk8m1jz5kzDnHfA715hceMNV8V6lcaf4dkiGlRgxXN5er+6xn7w5HasPxf42i16e4ttOElvosB2lgeHIBzg+/euJvviPcJYJoukwgxMdvlQrgE9yx9BXXCiaxj1Z32o+I9D8EfZpLeax1m8DEGHyThpB/EO+MmsKd7jXrpr7VFLXBbMUCcBM9SR3xWbpXg6/s2hu9TaG4u7k71jiP3F7HPb3rS13XLDRENxczrE0fzmTPPHpXoQXLqaOXcuyapYaVJJLfymK2RSW2Y4OPfpXmHiD4gah8TJ/7D0S5lttHHLyhucdDj1JrP1C6vvidPunWWw0IuSFVf3k4zxnpxXcWFjZ6HpoA+zWqQRbRGigMF7nHc1uld6mD7sWC0g+GFjDFpMay3wTMiTryD3yfUjvXH+N/HZ03TIIbaGQ63fHhmGQqE9Mdz6VHqPiiPTY5dauX3QIxjhimkyzsBwSOuOn16VS8C6NqPizxbDr2u5MNwf3dzgYjX1C+w6fSrUb6syerOg8B/DGC/ifU/EbGzhgZS8Cjk855989c+ter6ZBN4k1eCxg0r7HpUR+UM+7zExzuOeOOc1saXZWvkwwuPPilVoo7fZtE4B++5PRQeST9KltbvVfGuof2Jp1taWthAQt1PbrtGAQQCR1+lTKfQ3UU2a+iabp+pDT4zpieHdFspHKJcnBuX6Ahj1Xr15P5VHro1T7dFq/iGVW8OwEyW8KMFlZiMqjY69Me9T6n4nttAQWlz5eueV+6MRXeuccbRz9MVn6fozeLb21gvrSeytLEtcXyTHbHHJnMYQEkDjr7fjXL5vY10sdF4T0271GabxDq6WvmXsQaG3kT5reJScc9sg/rW/bX0t5ZyG1tpbe3jCSRszYMoJ5H/1/pVH+0bbxFb3l8RMNKgG3Mbf8fGM5GP7vT61LaT3Rj+26jGtpp1qpKDdkyL/CcduMcVi9QvczPE1yNK0+Frh5ZrJ7vdJHOwLzR7chSe4DfjjFIFtILS21fVkt9LsYxvtrKFcOw4I3HqT7D8aSUWkMf/CQ62ghsw+bO0255Y5BI7k1VsdVt9bu4tc1oBLRZGhtITGXiiOBy5AOCcjn/DFUtNiXoOjvoY9Jv9c1uN2imU+XG3zFOoxt9QMH864t1v8AXpTd6leLcRyKNsnl7FYJkqMjr1/XmtjxFoN34m1WKMXEcWh2Cs87RtwzZyBjr0qv4x1+Sfw9GlkkdraKUFrEg+ctzub8P1rqTSen/DDRzd9eX3iHWtIljVVgkyjBuNoj6jFZmk+In1XXry7jZzGrNavGe8fQ49cVu25+w6ZFb3PzXDAyxvn7nqMe4rjb7WY9LspYggS584kNEuMJyTn19c10w2MpdTptVRbK8hdSG0qz08xIAeWJbIJz1IzV6FwdH8mJsTs8aps7jkke3WuUXWZNf8Dad5cRW6e5Lk44eIYzW87fZ9M+WUoEYupHUHHGK33ic5m3eoJpl5JqRLQXNtcxbY+wGdp+nvVjUbWPTJZHt9gEV9HPtxyu/rXJ32pG98DeIblw0l/Y3IXPXfGG3D9Biuk8U3jafLq5TiBrSCZWYZLoyqwH4dKa3sNrqSxNapq+sNJkGVn2AfwkjjHpWFezm1WOIZciL5ixySc9q2by6htNVguH+e3ubaOUbSMHK84/GuUmTE8sJnKzFgY9x6jrTT1M2bU94s8VqrHclvasCOzbjnj+VN1jVZNVv4zEGt7eG3jiSPPPA5yPc96niAvbWyhUYleLoBzjJzWIt1+9mmyzXczrDAQeBjj/ACaJabFxdlcfq8KXFp9neQ/aJl++h+ZEHUfWlj3IGlkXMIKRqCe2P58VTsYRdeIjasznygUfsGbHY+najZcfZkM3yDzXXbjnIP8AhSSEtTc8ISiDxloiS5QXbsEkHoozUPh+YSTaxIDujFyEVT90nufxp2m3htPE/hyeMZaO3n2qOoznLYp3gKJb4mUcwXEsr5/2gTirv1E1c6PUrlYdOlmcGIRj7vU57CqOiqBBMzD5YmEh5+8SelL4qvfNtW80fuDIAdo5GKm06yZ9CtF3hZJpfOGGwwUHjP41z3OmMCrrmppo9hc3DRfv3ZQsfqTXO3yyw6TJxumnIUHuueSfwrR8UW66ldRW+8mNGM3pyKzNTujOwjXhI0XJ9ex/WkmEloN8ITT6E2oTlVlDw+VESOC3Qn8jToAdP0O+t8E+cwBYjg5/+vUl5brpum6dA0piYEzgepJ/rSakjNbhN5RMK209xnOD610Q1dzkloUNbL3fiHQrYKFjgspEUY7ZB5/E9akvoJL+1sLZ0Y2i3a3DSKcY29vxx+lVtZupY/F9ukIDCLTvLZuxLMOR+FW9YkNpfLYAu0dqiuWCnksOcVrsZF29vHfWvPhcBWjc7P7g7Vhsws1ndBw0Z7/xHvUtvJIttJcoSwkzH83YYqprhe3s0ibgomDxz/nmknqQ9rnj3jmN9Qvkg3YjiKsG/wBrNe0+ENYXxN4VubmNczaZsS65yN4xtI7jIPT8a8b8U5gW1DnbLPc5X5fvKOgzXW/s9+IVvBritnZM0lrKOgPPynFXcl9D1K6u2ttQtr2B2EfmRyBm65yARUGq6YIfG3iG0aRYxGiXUbdyCeBmpDnydS06UkCMxywk9z04PYVHrE0U2pfbgW8/7Ebd8j7xHTJqdpG7s4jI9QW4159SYrlLcxFcdRisu6cLceHyVIUrNH52P4Sc4PritSGOO3KbFLB7UmQ46Er0/rWTct5+neHyhBHlSOrA8Ou7ArS5gbOpkXCRSf6z7KyFV6ZwMHisCynhgihNyMGLUCXjP3Xjf2+tbFxc/LcwE/vZYkPB5XA6isLW/wB9qd7BGu1o7CGRCDwzhhzS2Q2jZ0hms7nUrMSYhkTeB6kGpYpw9jfWjM3+kwMNvQb1PB/Oq1rKDr6sxCrJGUPoNy8HP1pkbmzsree5lDSrL9n3Y4JJ4FTHU0tqa3xAlkOl28tuuVnit2lQ9GYABq0fDCfatNtXjO63likQgdVYDjP41n68WbQYo5AQsS+Yc+xNHw71KM6dpyHcAJpEBB5bnOCKt7GNtTzfx8p1bRra6hQIVd1JU5DMDjJ9K6nwK89h4L3q+GuZoPOz0Zhx09waztV0kWk505yfs1008kcmOjMScfma19NjSx0yPSy7jyHhEnH8Yxz7VSBu0UjpfF0CzeNrR45P3+n6U8ssTcMQxBz74HFYPiGP7XEklsu2QxecmOCrdRTPHEh1Px9q16kpAstLSNjG2AxPr+QrTika88OaBrCKkc7xCORMfI56AH0peRVtSCO4j8TaELpwjf2ghQhcApJ0wew5GfxqBZpdW0DQ76RsXNpus5c8Zwcfzqt4bht5dcvNKaT7HHM5dUP8EoPIx2yfzzUumu8Fvq9jOAsi3vn7F4AUjB4+vOBWdyrbo1Z7qSN4WPzQyIVYHnPFNljk8nWLRpXa3ubOC8tz3WVGww/LNOtpVkggjkBLIzxt6gY4qjZXLQQQ3LyEohNvyM/KxwQfWq3RCdjT1rUBJ4f8Ma3bMxmsZ3t7l++w8qR+JxWsZk0fxPbQqoWx1SIMhJBAEg5x24Nc94ciafS/EWiSNu2XGY2HZu2PzqfUdQ+0eGvDV8wy2m3TwyhRzjPI/M1MHbQuStqdDpX2i1hgjVR/oivbhc8thiQD6Vd8TXX/ABMNO1O8jIs72WFplU5IbO08fUCsvUZlg1EtA4MbOJlk7EMKb4xtptS8NSTRMZPs0kMiqv3hhwzAAda1kr6mMXrY86+IPhAy+KvGNoBLAbK8W9tp423JJG6jO0fzA6EGuh+GevXEdg2lXim50y7ASVXX92rEfLIp7ehrK8W6zcaD8c/E2k3XzW81vFqtoy/dmt3UCRSO+Dg8etbdtM3hi8afSI47qN42/dyA7ZEIyUYfqCOlc7XNY673ZqWl5/wid4kF0w/s64OILgniM5+6TXoYEllpIu4IRNZSNtuEjIyrdmFeeW0tnPp8McjR3vhzVxhXkGXtJ+6MfT0NS+Gr268C6q2haleM2lztttbliSF9EYn9DWE4faRrCR1mpxxpawzxu1tcwyebZX+CYzn/AJZt6A9P0rs/B+tXerWlzLA0c8JbE9i6/NC/cDHT1BFcwl3daQsu0K0T/ftZQGhfPPI7ZHesp9Sn8P6odb0qNljjGLq1RixMfdh6la4KtPm1sdCaaPZrW5jvkSGeQrMBuilPDde/qR+v1rVsrxzJ9nuMCdRwezj1FcZp14l1a210kkd5ZXJ3W92W456xv6H0Nbunu81uySsVkhfIbdkqPUetebKNilJxOhkj3L1wfUdqjD7jtbiQDIwOvuKhtLwyRlZcCRTgsp+U+hqxJGJFxnaR0YdQak2unsKG2tz+dSGoEc/ckxvx+B96lyV69KBoXvSClHOPSgipGKDx9KRk+bevDfz9jQD+NPFBSBGDDj8R6U6mN8p3Y470+gYUUUUAFFFFABRRRQAUUUUAFFFFABRRRQAUUUUAFFFFABRRRQBVv5NkP1rLHyrjNWb6TfMBnIHX61Vc88/Ss5uyOikuoF+g7deKgkctz6jn0FPbn69cVCz5Nc0mdKQxiT178ZzTSOetLgimsSBkHH86yGIzA59+3eoJM9qWSTBOTz2z6VXe4GeuRVNi1IpTnpzx1qhdqOT/AEq1NdADnBI9etUZ7sOOvtSsUmZN4RzXMarMBnnrXRX0ow2BkmuU1RHlJx+lTys6YHL6tLuY46muekiaQ4PQ+tdNdWD7jms+e3EHPerjB7lSMny/KHpULyEnH8qsXDZJHSqLuckGt1sc0iwk208n2PrWTrkxZdhPTkVdDHFYusS7nwD0qL6nG9WVLf5c89OPeroORj8KoRNuOMjNX7cZAyf8adyrE0CYPI61oIARz+VVYo8fTsatIwwAa0WxZYQ428n8alDVWDgnk+4xT9/Srb0FYlZhnOav6fbNK6lVLNkBV9WPQVQjXc4x1r134LeCzrGrLqFwv+i23KZH3nx/QVcdNTGpPlieq/C3wevhbQIzKB9smG+Ru/rj8K7amqoQADoKdTOaK5VYKKKKC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GRVC7iyDxWjUU8e5TUtXRMldHI6lAMH2rkdWJQZ7V3epxEZ461wmvjaD2rwMUuTU8+b5Wc3PPg5z+VVnu+MZqld3JRz2xkVTa5z3rhjNM5nI1xc7j1z7+tK1wQPT1HvWOl1ge+OKkFzwB/WrdWxnuaQlJPXk1dt1LYIrLtCZCB1J5roLCDd1xjt7U1UuOMbst28GVH8q07e26CktrbIFa1vbZAJ61V2zsjAit7XIHYHtU5tgAOKvwW+AOOOtTC3zxjGa15WdCirGQ1nz0Oaqz2XB7/WuhNsDx2zUEttkdM0ndEuBylxp+Sf5Gse8039K7eWy3A8flWdcWW7qDWdzmnS0PO7/R+vy4rBudNeNuB+Fem3WnZ445rIuNLDH7tZSi3sccqR529qynH9KTy2H9a7KfRAWJAA/CqE2lHJ4+hrnnGZk6JzqxsD1NSrlcY6+1azaacdOlMGnkHpxXnVITBQaILcYX0rUtJCMDrVcWLDtViKFl65rmSlHc3jGxoRSkgfN1Hc1YWXj8KrwRtgf4Vejg/HNbJNo35SMTEGmm4Ixz37VYNsSOOPeq8lsRzXNNVFsHLcikuSOOlVXvAOhpblGRT15/Ws4o7NxnNedUqVYu5LRba8Hr+VRNdbh14HvUK20jHGMe9SiwfgZ/Os1UqzItqV5Zyc4NVJJTnitE2TehFVpLUjPH/wBei0luJlFjkdaXJz6ipGgK8EH8aRUw1ehS1Id7jkY8Zq9bjJHf2qooye1W7c4AzzXu0OxaepoQIcgk/nWlbw5yenSqFs2WrWt2BXGSOc17lOFjVNEix5JPqaft5qxEu4e9O8n3xXoQiQypjvUigA/1xSlT1H5Uu3j3HT3rpikjITopHY0AdO/FOZfcEUorRENjMH6e9NZMhu39RUycAn+dKU/z702IqbAV4/OmmLH+FXBFj8aQxZ9qxauIqGL0FPEXJNWfL/HFPWLnBFYOJSK6RdKds/nirATB5pTH+GKmw2RLHxUmMZ5p+3gnn0PFNOSfb3rToKwA8/1qZZOeuB0wP0quc/40pkwOKwnIZPvwx7eooMnOevPSqxlKnvg/rSNcY7k15VWVwTJ2bOMniot5Ck9e3BqJ7jd059qhabDV4tZXNEyZ5sfX1qvJKc9ce1QvPySD+tQPJnv+Ir5uvEd7ErTZxg49zVaWbk00vgcnFVZZuTivAq0+Zjux0k/J5qo8+T/Wopbnk89PaqRujk4rNUNieYsyvknmqjLuzinLJ5mPpUiLyOfpUNKLNVK4W8Rzz1Hv0q7FF7daZbrg1cRTms3Np6M6Y6IEjx06dKuQfLg5/D0qJFyasxr0pe05kWX7diPb09q0Ym4/xrMhODg/StCB8jHp6151WK6C2LkbHd1+n1q1HJwDVOPtjFTgYrmjdM0i7F+GWrMcnANZkbYNWo5M969CjVZ0xkXlPQ5qdX4/pVNGxjmn769yjV5Ta5c3jHU0xn/A1EsoPfFIW6+9emqt0Q2OZ8Uhmx71E7cetV2kK5pe1knoZuRaebjrVeSXOef1qBpCM1E8pz1rpp129zknIlaU7s/5FQSSc9c/SmSS8deKheTIOD7V9FhPeOGTJDLx179v51Ezk8nmm7snNLkDGTwa+mox0OdsY67WOe1QScnJ6VYcg9fTNQMN2fU16UY2M2VZAevPFQYO4flVt8c+3rUTLz+FdSRkyPaRThxk5560pHHrj1pudpxWlxXBiQSD0/lSeZgDJ4/nSO2e5+lNY4PXioFcUN+A9KYxIyAffp0pAcH+tI54OeRxmspIpMjLeh5znio3JJ7HnqP5inYPOaic4bFcsolXGvnPXFRPnp0zUxye5qNh+tcVSN0UQse3+RTCNxxnrUjL8xoCjd9OcY61wzhdiuIsRPGfxqaJeSfU5+lKi8jHB9anWPK5xmtKdG7uUKi5IHQ+lXol6ZPGKgiTHAqxH1Ge1d8adkCZZjPJB7VOnB9/pUCktgA9e9WAcc1ulYdyTOD/ALOfzprOQvXNIz8denp3FQvKMjJ/Kuec7FEhOfXHpTXcnnOc1CzYoLY/rXmTqGi2JQ3Q9ulSBiScVWDZJ7HPpTg/+H0rilVKSLKSYPLYB64pwc8dOeKqhu549OaeH7ZrH25dicSHJ5qQNk47VWUk8Z49vSplYcdAScVca1x2JC/Yn8KYWweTz3pOtI/TiumNawrA74/GkLkcEjHSoHf5uuB+dMMpyMdf613wqX1MmWC4bvg9cDtSB/8ACq2/j/PSnBzXUq1hFhWwwPSm8DpTFc+5p/3gvrW0K4rCFiG645zxQGPc5FOI6ng5/DFJjPArsjVTFYQn86CwGccE+tI6ktSZweef61spXJHBtp96M/L9BzSAU7GeD09Ku9xirkKeccflTs8Gjknr1HT2FA5wQaAG559qQscfqPUU/wBeaQ8sfY4+vvQAwHHcH096UnBNO/Hr+tIV/GmkIQElhz279M04E8etN2EHp/8AqpRnHPb1qkA/PAAPHb8aPQ54PrSdKUE0dRiEYPX6/WlDbsk0h9+/NIDigXUkzzjORntTi571Du9/w9DRuyfWhoZKWOKC+Mc/41GT0xwfagHGOen60rCuSBv/AK2TTSfft/Wmh9ox/nNDN0oEP6sASQM847VPpwX7ZHI5AWI7yG6EgHANVdw4/p1qxZL5yPGTjeyp9ckcGhmkNZI7+0cnTLNmxuaIMccdRmlk6devQ1NOAjxxjhVAUfgKgcncgxw3p2NefNn1dNWQwsofeTnawOB1xULAAsAemSM9xUxYbd3YcH0NV2O0MQc7Uz/9aueRuiOTOFYHPcA/0quzDe+3/V9ufumrMnyBhnJyCrA9PaqjjO4DOQDnA4IrJ7miIGclcsR1zjtVKYYPXkevFWZNjRqofjrg+tQSHpn0796kvYqzPtkB+8DyQelZztuTk9OOKuXDNkfMDgACqUxwoPOCcYpMaKEyHdkHp71QuR+FaUh+/ngisu5HBI5HSpNCjcSBpATWfLgPjPFWZyV3Drx19KzZ3Yg9M0CKl5Jwc8HtWRcO2Pb0rTuhkHB5rJuOWIHA96hlIzrlWHzcYxnBrNnBBrUuXDYHbGOlZ1y21iCDkcc0AZV6cuRnOemOtY9zyGwen8q1Lw/OSM1lS7n3KBz3wKovYzZj8uKqycjHHFW5YmVsY7ZyahMYfk9+lWBWhtJbyRY4kLs5wK7Lw94VWAo95KCD/CByvvVPw5FCm5pAcgcc/rXU2j7vQgDdn1FFx3a0NG1HlRRxoqqicAAcn1zW9pbnzNv8LLg1gxSEnaAcsMCtizl2yJgEAY7100nZmM9j2jwLcJN4CEbDf9juihRm5QZBH/oX861jNIp+V9gxgbeOOvWuR+GMizXPiDTw5Y3NtHcID225X+ZFdUH3oG/vDP0r0XufI4pctQXcSOcn3J5pQTnrz9KRQT1pV7Drz1rNpHDYenPSrCpggHjnkntUcY3kBcA/XileQyt9mh/7aSdgO2D/AJ9al6GqQjztczG0spCZOkkwHCg9h71aii+yxm0t5AFB/eyBcvn60IBa2y29qjfMcDHf1JqxDZPDAQ0qIx4baeSfQ1NmbLyHxyMqqiOwAFTJlgFzlByT6DvTBH8+xec859R3rnPFfi2LST9jtZPtEuP3qwsC0f19KqMGzWKb3LniDX7GyWCCSV4IZFbdPDHuAXp/9evHfHnj3+1IP7FsJgmnWrFXuApUyjPUd+RiqvjXxktnYyxyXDxd3eVssv09PTFcFoukeJvickk2kRw2GhxuPP1C7XaG9l6ZzXdCmoq50xjZF2Vb7xX5Omaey2WlQNtluSdgJP8A9bvXpPh6XQ/DXhJtK0+3XVbhkG28MY2q2c8t6VW0X4caf4fMYvtZa4Hks8gjTIzjgY6Hmub8c+Nrfw/pkrgqkYAjSJMK0jHoAB15raPvaIt6bFvxZ4zsNB0wyTzM18WIKREDeccYHpntXI6D4Xh8aXk2qeLdWtNNs7fa8WmybneUk/xAe1c9oiy6vJJPfW0d7e3C/LECT9lX+8vPLAda6ZHstGtpbiSQ3DKiqxA4IB+6x/lXU49EYa7m/qmqaToWnmC0tGkEwyJmbay8/LtHYe1cIYEvL24v764zZW6GWcyt8qqP4fqelUdR8RnWS82TgjbErHp6fhiuf1izn+IGo2HhjSHml0+BRNqjRj/WvjJTPpj+taxjbQizbuyHQLS9+N3ima+eNLDwvYktBbr96ZV6c/xV9E6V4T0/QbKDULO9aZwyslncx4TbwAM/xc8VD4Mtbfw9Z2LwWFrFCkJhS2kjwrAgjcT1PP8A9atW008eHPDB1fWbk3V07GLTLNWwC2cB/YU6kuXRBy3ehd8QeKL2wGpadJOk2sapDEpitlHl2yg8j24649B3qW/1yDwxoMekaW8sDmPde3Eb4Z39M+mDWP4Q0Jv7N17WLq4Rb+2ZTK02QQTyFU+tQaVod78Q/EMWnQOILSU+ZeTBclIx1APqTxXPZNanVFW0NrwBoQ8Q2V34hvru4h060Y+WsAHmu64Yvg9u/vXTDW2+Imn3NlpdxJDpFq2b+8kU77lj/Cv16fl+MPjjxNaS6haeDtPWW1sifLuprYDckYHJHrg/nXVeHdLg8OW8Fotq9vo1mu6A7DvnkPdgOvtnr+FYv+Z/IdkzZ0jTWsLK3ieCGysI4Tvj8zdk/wC1ngcDNUNXuLXUbMajcStHoVmpfy/+e7L6DuOwHc8d6p+Irm88R6ewMkWlaTEyvdyTSZlZByAAOBz2zXB694utpdetDcTGz0iFQqW87fJkcDp0z0rOMZS1BvsdtDfjVRDr+rwTWtpE+bCxC5bjpIR6+n4e2YNL1nUNW1y581IrHSYot86SRYS5c9cZ6dv8muXVrrW7cypqj3ukk7JbqV9skQY8BB3A7e3NdG7ppPhC0srl11OIyyMvlSb90IB6nqeDzVxhbR7kLVnLXHn6nrU9tap5NkkhJl3ZLKx+UHtx0qv4kmTUtRsEhRhYWTYaNeSuOp+prR8PWM2h+ENav45le4uLfFtlw4k3n5dv0HbtVaXR203w9bRQXLmS9/4+bmReY1HLgjv83Sum62NNDEv47rxRf6PbxSgS3sxMIiOSip13DsMd+navP9dSXxP4yW406RG0+0huLe9ORlZFxgEV3nhi4Gh+G9V8YajdGFVJsdPbbgFmyoI9OvH4V5t8KNGn0LSdejunR3v7wRy3DH5SzsWzg9N1bQfRGVTRXNRtYk0i68D2MChba5EqOW6OV5BB/Su4lby4rleiI+1VIyRnOc/lXmupw34g8Arcrx/at7apkEPGVUkA+2F4+td7FqA1PUbk4OyeAzxYHBP8X5VumcslYwdOVRa6paRKGW8hZzk8lvUCtO/lY2nh+6ADiTThHcROAcMCQQRWDrWtw6FNosEXmG8lmEZlQfKIyDyPfitKe+jQ3KLJmJQCpYc5PpTTuPzK98zf2TboR5jW0gWMf7OelZs9v/aPiu9ZGcpBYiaL1BXrT7u6c+Dr2flbm3kBXruYd/yxVfw7febqUbp++afTJWYKcHd0/IcE1SdjO1zdS98iysmWU/PbLKrDqCc8Z+tYNreLFe7yMvFyOON3ritS1VpY9AU9Ei2uewGT1/Suevbtbe/njhU/aLhWmiUj7yq2D+A9aUnd2K2iamhKJvGqyKXaGK0YsqjqxHX8xUttu1Cx08xj9417I456beOam8LxCw1q7vEcmAad56b+obOME/jVKx823srSZAxRHMgX+6XY5zSvZ6DS0HeEzK/xgsQ5JiGm3WxSPkwRzx/I11/gTTktruOyEuwxwzFl9zkrWBbF4/GdheQld5tJQARwexX8a6XwpK03iXV7qJCBaQxeYgOcAjH9aJS900irtFbWY2vLqDahA3/MpHTnHNbFxDBaX0zQtmFIvLhY+rdR+fQ0nh+C5vdf1K9dEmhsopJzEcYaMDj8qzXk87Q7FgW3SO0xz1APIrjv0OtJamNMZIEvLtyGRFYAAc8+lZVpD+7Ejt8gxl2q3rs8pSC0jJjlnzJGe5x3FOnhSPTIbUj95Ow3nsRnGK0T2Mmrll9DHiPxZoen3DPbpMvmLOegiUZLDscEYrk4tcfW7LW72Yt5c+qmC329REjbAw9jjPpXRavLcaPfG2uDJ9rjt2EaScGNG4wa5adYLK1hWEbYo2UYzxvY9fzrog9Tkmjani2a0yHEgW4jgLk8lQOhNLK8t54m1hjMfIQtgBskIBj8aisizeIZbO5bestyJmBHTC9qqQRSWyak8qqWuJCS3dcnjH4VbZjYasjSWZj3kpgkDPbrWdfXxurZuM7Ts56mrCSLcXQQEpFuEYHcVQ1Ex6feI0z+UsTfMccbuwNCE12PK/GF+tz4vs9PSQBbNTctJnhTjpntzxUn7N+oLa+LvElrMxaO6tWnt9o4VkO4kfgK569uXhi1rUJv+Pi6cxn2UNwP0ro/hbavoPxL0BJV8r7VG5zjgxuBnitY3bZnJKMdT6NkQa1pcd3bkee9r5qnH3sA8H8qwpLkzyafOEA+0QEOnYN3zV6O4k0q60mMv5KK72suRgqD939eKj1K1l03WbKEL5tpLNJHKF4ML7SQ3tkil1LjsOW6YveI5+eGzfYnY8YrmXvlj8GeGZ48b4bZyMdc56Vr6pctbMsxQB2j8tvoQR/KsaG2+0+HrMbsmMMiqcYADVZk73OgWZbjU4uNoeLJcjkZUf1rEv2F5rUduuBJMwiRjwCcdPat66kEOoIV6i1jKjOQSB0ri7vUpoNQVZlCPLcNLER0xjp+dPdaCeiuzWtZzHeSo5AkjIV17qR1zUmv/wClaFPIGBVb6JlA+8ozzx+FQXQJ1pBwr3Nt5uVH3sckH8ar7WlGA4CzDADeoNQt7mqdkdrfu13E8ZbaktmxYdQSFzisHwLfhdI02bftCXWH45Axzj8a2nZxNEkeG32xZVPc7cGuW8KIItOu7ZsqyTrcKGPTBwfpV3FY6G8MbTCKRflDlgO6knqKp6RNNeailw7fLPqCJIQecDoah8SXhh17S0yMXEE+8jgCRcHB+oNL4LlH2BFmkHmi73q2evJ4q7mL1ZR1J5Z/FXjgFzHFPExjA6hVGePxzU3g7Vpb74YWZJMiW7Hc2eARggfjVPxHd/2Ve6xezHYkqrCB7sxGDU3gUf2dZazpoCFYphIIGHylGXk/nWd9TRr3Uw12wedZJ4ZvJv1Rb21nB/i4yh/x/StmaVNcnhv4yY5bi2DyJ0+YdSO3UVmeVHeQoAxiA2jnsCelO8Ksv9q6r4fmldrm1V5bX0Yg/MpHbj+lZvyLWyLsOsOuoXkbplDNBI+BzhgRkfiKi0/994K1LfkXVlfSDI6kb+49hyKrwzLPeXFxJlby6sVwp+7iOThl+mSDWnFKkEfiGNkBScrOT0xlcZH41UGRNNE+k3AsfGdzcptEd4kUirngOAMn8alC+XoHiTTQuSlyLuMgfdYHJB+pJrmdY1RrDVbVs7FjtYypB4JzzXT6TKTrUqSSgLfWwy7Dj259c8UXsym9C+4VjpbrL+6u4M4cdCOorRv7wpBeW24oBFFMMdeBzj8K5x2lk0LSiTs8i7aJR3GOufwra1l0TWFilXy/PtxhR0bjqPr3ro6GCWonxE8KWvifWtB1qKYm4tNPFvcY6mNsDafUYArhPCuvrEXWeQ3dstw8UTDl4jGcMpz1x1+let6PcrOTE8Zik/s1owzc7wnT8q8i1XwFd6N4O8T3ulS/bJdPk/tqJTnchzmSPj1B6+lZW92yNVeR1lulvpH2po1DWlyfMaE/cZvp2z610moJZa9pEYbFzp1ymIpHwWjcDmNj6jsfpXO+HdTi1/R7O9jjb7HeWyXFv5gAJRuqtjrg9/b8pNJum8EeI49NvozdaDqo8yP+/E3qp9v8RUtXVxqVjrvB97JqOjy6LPOXurYExiT70idue+AKdp0MzXs8MTr9phQyKrHiRO6471Q1W3m0m7iuLWRfm+e2ulHySr/dPpVu3ul1gLcWLmG/g+dBj5o3HWNvb0auGasztgx/hzX7bw7q02mTzvF4f1FhLC5Gfss3Pyn0GfwP5V6HdTXOimLU1G9EGyUxtuhlH95T2JHb1zXleq3UGqzl7q1aFXws6RAbef4h/UVu+E9YNgz6Fqdy01ofmidW4dcfKw+neuGpA6dz2GB4rgQ3dq4xJHuCfwyKecfWtK1uFmiDKcp056qfQ1534YN9pKyQ24OoWLszRR7sSRSDkgfh2/8Ar12S3ymKO9hDeVIcSIRypzggjsa89q2gk+V2ZsOm8AdCOhHUGiOUlijcMP1pkUiyY2sGVhlSO4p7LvHuOhoNbkg46dM9KUHNNjfeMH7w6inEZ6HBoKAilXj60nsetCdhSY0SU0ZBx+VOpDSKFopKWgAooooAKKKKACiiigAooooAKKKKACiiigAooooAKZI2xCafVLU5jFDwaAM4vvLPngk/iKaTkdaUDagXNMJwD2/rXLN3Z3QjZIifOTzxUe7nHFSE4HHPGKiP1yK5zUUEHGCDnvUTHOc5/Gnlu5ORULH359qszZFIBx0+lVp4d45AI6ZPappXweOKgkff607DuVLi03fxfiDnIqrJYA43H8jVx5Peq8s4QHnrVpIOZmbc2aAnP4ViXkSLngVsXt2ACBg1zmo3m0E557UOxtC7MbUQOSOgrm9QI7VrX13uVhmsC7m3E1NzW9jKuRz0zWezFieau3L7sgdKotjrSbsc1SQksoijJ7Yrm725MsmAc1f1S82ZVW/D3rJi/evlvXqBUxMYK+patIsnNa0SAdOapWqkHg5HtWjEfl45qzS5NwMc44xSHsM9xjFHU0Nx7VomKxIJPmJBBzyfSpU+YjnOO1QQ/O3t7Vr6Rpb390kMSGSRiAFHc56VaXM7Et8q1L3h7R59Y1CK0tkLzSnaCP4R3J9K+t/CPh+Lw1oltZxKB5aAMR3OOTXMfC74bQeE9PSeZA9/IMsxAyoPavQv51tp0OFvnlzdBa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RS0UAZmpWoaM8e+a888T2hCuQP/1V6nKgdSDXJeJNN8xH4zxXlY6lzU20cVaFzwTV3aOd+xzWY1wfWuj8X6c1vcM2PlzXIM56V8R9Z5fdPPcGXRce+asWrl2x+tZ9urP710WjaY0jZwacak6jsgUbs09JtiWHX6mus0+2OAe/vUGlaRtUcfh7V01lYbccD09q9elTlY6YQEtbfao4rVt7fkcY4p1vaHGa0YbYDj9K9SnSZ2RRFDDwP84qdYuKtLET09OakEIx713xomhSaEHudoOOlRNb+2B6VpiHvnkelMMJGO3vRKiIx5LfGQRz7VSmtNxNb7w5I4796rSwDvyMVyyokNXOcuLHcDkfiBWdNp3UEda6qW2zxVOW05J9/TrUKnYxlA5KfTsZHf6d6oTWABxiuvmtsk5GfeqMlmOnbNDgYuJyjafnqMZpF00egrpWssjkDr6cU37EPSsHST6E8hzo00ex+lTLpQbt+B54roUsu2OBzUy2fQdz39KzeGUug1Cxz8el7T04A9KsxaftHI/Kt1bPJyf5VJ9iB7Vn9WsaJGKLD26UyTTMqMCukFpuPA69qcbPIxj3pvDXDlOOn0YN2FV/7C5ztrtzYbu1INOBx8vOePSsJ4NPoTyHGJouMd+fSpRo/cD8K69dM9vyFPGnAdqw+pLsUonFvowI7Y9O9U5dHx26iu9Om8Y24OOlV5dMzzjA9KylgtdhOB5zcaQVGduPftWVc6e0eT/9avTLnS8j7tYWo6RwcYx1HpWLwvLqjCcNDgihBqeLsM/lWjf6aY2JA79Kz1+VsV3YdHJJ8rNC3fGBnrWrbtx1x9Bzn1rGtzkj61q2rkY+nPvX0VFDjM2oXwc568cVZYbu/Trx3rOhbHGfT860IW+YHr1FdyRbdyMxUbOlWvL3jNI8WB9Tge9NaElQqVx2A4P0pMdT2qz5XHt3pRFjqM1VyWQbMjA69vTNOCc8DP1qYR5PGOeB/wDXpwGT07UriK5UgAf5zTlT8qsCPnJ7Dkd6UIBxSbCzINmSccmnmPb7kVKI8Gnqg9cE9xWUmUkQBM9xxS+WOn0qcoc+9NK4rllOxdiFhu/E/TmomGOasFDj3qN4i31rmlWCxVdsg8/nUWSPxqwYiegphi6j24+tYSq3JsVmbHuahZ/T86ttFuPA561C0VcdRtisVmc9RxjnNQvJg4q3JEQff1qpIuO5HrxyK4pq4m7EbyY6moWnHPNJMSOCev6VTlYj2rxq9K4cxLJPkdaz57nFJNcEc5xWbPPkkk15Tw+onLsOuLrcTVP7Rz61HNJlSRyagB5H8vWolTSBbmpbyE45rShwwPpWRZtnArXtxgdvpXi19GbxVi3D1q5Eu6q0I/P+laFunP1rzpysdUbj1Tn1qxHHgYNPiiHGfwqdU7Yrk57G6RGBzVqGXHv2qML2/SnAH8aTncdi8knNWPMwMZwetZ6OVxViNsnH86zs3sLYthsGpVfb0NVQ+RUitkY/rVRvFlJl9J89+w7VL5uRVEMQDzntTw9ejSqM2Ui4JcU7zveqO/ilEhPeu+FdoOYsmXJqGSTP1qAzYI96gebnrXbCrzaHPOZM8mO9VZrgr+BzTHuce9VJ7gYwWJHp6GvVo0XJ3Rxyk2TPd4bPXnJB6VGLrtnisma6IY80iXJPv/KvrcHQaRzNm0s4Pel87dyO/rWXHOT0qyknB547ehr6SlBoyuXPMyp5yeDz0xTSfSoUkLBT/nFODc/SvRS0IYPTCec0/d0wef61EW6/Tt61oQ9BGwAB+tRMwBPqBTmORUTH/Ipkis2OOPWoz7cjFKfrSZ3E559aYhC3XHc0jEEUHr1/Ck/h9O1QxoYTyOR1xz61CxOff1qbOPf6dqYY+461hKOgxg6+mPTtSlcnrTgv86UrXM433LTIQhJxTkjIbd/kVKoycZ59qlVPUVh7O5SIxF0/SpUXPPelC5p4Ugc+ldMIJBcWMcY7+vvUyCoxnPXHt2qVe3HbmtWkhEyDvTy4Huf5VAJCMEZHegturiqVLaIpbEm/PORzx9ajduDg54xTc4Bwajd8nr+FefKRY5pAMd6PMHPORUDPnjNN3Y4zk4zXm1ZlIsrJz6juD3p+8gYqBenU/wBDTwcjB9O1eVKozVE4b8/WpUbI6596rox689utTp1rmlUsarcmQc0/Hp649s0yPkk1JmhVWVbQdty3vSOCo9+tOB98fSmyPjvXVCs2S9CnMTuOT+VVw3fvU0rZI9c/jVV2IBrvpYm2jMCQOAAM09X5qsHJPPWpI5P/ANdbvELuFi0GODUiniq8b7iSDUwbnH/663pVbgS9Djg0/ZknGcCmoM4/OnqcEZP5cV6cJ6EiBMn1zx7UpiDZwCFzxxT1w1P/ABJHbNd1OYrEATHHc85o2c1KydKQDtXdGVxEeOBwadilB9DScgcnnFVzIQu3vRs6/wCFLuzg0u71p3QDNtGP05qTdz6GkIz05ppgMxkdaQrmpT+HFIBzTbAi6YxRnPX8qftBYZOPU0wrznPeqEB560zrxnPFPPHTpSZB79KadxjaFHPHX3NL3NJjOATkjg57GmAh7Y7/AMqduJJ9DyMU1c+vFKFJK+3TNIQm7/IpCPU0c9SOpp3UdelILAMtx69K1dK09WEckk2GM0YWNPvD5hz/AFrKV2jOVOD+taPhy3E2tWrEZHmA7jknI5H09KUtjair1Ed9csRO/TGMYqB+c8Zxz9KmuD++bOKh4IBI5B5H9K82W59VHYb146jFQMeXbjBGCpqUk7ZDyD0GOgqJicsc5BGPrWDN0VlJVU6ZC88cNUDbgARnklc9vxqzITh2XqGBA9qrPySikjnIyaye5ZTlUM4KdACCKryn5cAVaAK73xhVPPpmqsuCC3v1FIopTAgHHHH4GqMxOBhunPtV9wc88/SqFyo3AZwrcj2FBSKE7fMQDx71mXBJcAEgZrQmGA5Jweg/Os+T0PX+lZlmbO2e9Zs5OT/hWpOdrYrNuBwRkg549BTEZt2xAwTmsydc57n+talyvPPasufhfYHipsMzrhCoJzznp3FZkxOTk5Nak/7w1mXYJY7fu0wRl3KbTnOSf0rOlX5iAB/U1pT/AHCCcVm3A2jIPWnsUULkY3DIzVeJd7bcfjViZCTzyalsLb7RchM7RzyabZcUbGn2yQxf3jjoBW5YjZFGjjadvGKqaagiyQgLY6Hp+daiuHAyQT6e9RcbZYiHlurA8DqO1XYJDv8AX09RVN9yJESpGVyeOvPUU8SAOPmye57V0U3rcylseofC+8WDxfYnPF3bSwH0OBvH5kV3cRESeXzxkcjpzxzXkHhDVktNU0ySQ4WG7iwR15bBGfocV7VqUIi1O5XPG7cM+4zXrX0TPl8fG00yqCT1OT6dsU5RuJHocHHY0MB9QeDT2lYZ2sN3b1xU7HlrViY3uIFbazfeI/hHerkUcUKBIxgA8sf51Wh/doF3DcepPUipHlCRshb5iOQOuPpUNGqXQtws53NuwvRNgwc+uasLFuZ2Xe82QSVPC+mf51Wtplj8tcCTsU9M1j+JvFC6QRptncbb3/WNvB+YZ6D6VaVzohEua74pitJGsIbnfd7C0ky/dj46D3PYV5T4k8VR+GdOuY7WSK3MvzSzOoZzjnO48ijxJ4lTTrNpP9ZcDc0spwAAfavMNL0q5+K+pu19Kthoa5O6QkGcDt9K64JRVzqUWM8KaBL8W9bku76SS08LWjb5rkr/AK/2Hr7etewXGo28sEOnWqHT9Etl3JCMZdcYB/2iTTbiKZdPtrGKFLTw8B5UEUY4mIHLH1Fch478SW/hy1e6vJvObYBGiHlSBgDHrVL32XsQeLfGg0G2dI8yXDDAjxlhjoK850jwveeJ9QOsauxkk3Yit93EQ9QO9WPCWj6j4n1F9W1UvaQvlkjcfwjkV20niPStF09rmWzY3Mr4thH9wY43Edef/rVsny6ITXLqyHW7LSPBOhWNxZ3VvJqc+fPjt2PmI2e47DHP415nquof2ywhG+JAWLruPzDuSPStjXteOqfaJWRXvZHG1UXnbnoBVPXLZvDsdnpl1D52taptZ7FeWSPtuPb1I+ldEVbfcybu7so6Lbv4itbm7t12WibbeNu5PTco75r03wdZ23hHSv7N0bTYzcIN9xNcoSZnPXLDpVXwpp/9liS4hiQtDtihbygY4u24g9/Q10Gpi902za5bU4ZrZHy1qvyB5COcL+VaN2Vgtc0tJs5NQuUDFIobYCVi2drH+4PqeKztc1KbX9YEjy77mKQIkCLxEOwwOnFYep+L7jTbC2jtpympTnzXCcCMdqt+Fr+bSh/aSu39pmTzDNjkHtms7394tLojd8QarJd2VjoFmNrSvvlYD5nf0J9q7xr6D4MeAHnYm48Qagu2GNVG7cRhePQdfyFcL4VupZNcXVWYCRi0vmFcYYHOQO1dBFpV38SfFhu0Los+UV25FvF0Z1HqegPvUSSa12LfkXvhx4emt9K/4SHxC+6e7kDzEfxuOVjx1xmumvvE2s+LPEtjpemR3GmrbsJb5twzGMnAY+/pVHxj8QbXwrHDY6VGjR2IENqAN/m3GCMY74z17nP1qprWsXvw/wDCJhkl8zxfrf72SRAcQKSNxJP90Ege/wBBXNJ87Tt6CKfxM8ZS6ndt4U0VoSryf6VcOQqMd3IY9AoNbUVtpGh6C+k3N7BeQSwifUrx8MJuQVjjOcHnIA/GvFrHVrmK+uirwyWlyjLKrIGMpPXnsK7TS10mwtLUizfX7o27oNP5SG2kP/LQn6Dk9u1auFloxSb+E67xHrd5e6fJaJY/2ZqV4y2ttp7opCRsP9YSP4sH8OK0fFNt/wAI74dgijUOLWyGlo8QAJuG2jIHX1Ofesv4fWkEUHhuO5kW81Ga4km85ySwiAIAHqAePyrrLrTk1PxZots7mRIWl1CaEtkZzhD780pPl+Roo2RkPpUcOpaXpcUEyw6dZBRGqlgJupz+GTmvOPG+rzRXF9EL0BLq6WzSK3+6xbliB+uK7nXfEc+jeC9b8QzXUkV0upyRwSQnidCwRFHfb3H+7XB+FtBtfFur6Tql9fG2t9PmEyRxxljczljuwPxxVU3fXoQ/MwvjxFdufDHge0JUxxJdSorHa+1gc/nis3xCluYdHEbfZJNS1OOAqGGAwA5x9a7DxBqFjN491PxFcjfbFvKjUffCqMdPr+tclf21hNrWnTOJGS21VHVLj/lhLj5c+nGRW1OWxU0ktSx4d1q08baf4a1L/Vw6F4huLS7yfl81QULD3PFQaJqUtvoGpW7h11Gyv3ljwpI8pXJZT3GVrj/hDHLpXw28bCRisn/CVyzPGeqBmPOPpzXcOJNPvJVkUOsi5Lg8SIw65+ldaXQ4pOxjeJ5Y3FpMkam0nuzNaS90JXOCfTtmlurqJbq2Dq22ezDMVOCHU88fWi4s0TRpdHgnPlE+ZbyStwvXGG/T+dQ2SGfSrMSfLcW+5JSx4Ppj8aZO5Zlu44NThtpGPkTwl5U2/dJx0A+tZXhy4mlvr6KEFWhlKxyKCCVxyBVqSVZtVt2LN5klu5XGP4R2pdIuv7MvtMvTKEj80K+Bx8wwcj3ovYpbM30nP9j2RjDO6o4LAZO0n9cVwUJluPH0NvLMZI4oJI4GXOGLc4/Su4toJV8Hh4Ztt1bXjgMhIOwniuRkMdrrguD/AMf1neRyJg8MmBuB/OovqO2lmdIyzPod5cRRkn7Oyc8ZAPI/OpvEkB03w7bvakiRLVZWIHQgZq5a2LtpWuWoPlwhxcx4bpGxHT8aoeJGebwZrbvKFKae5gY9Qw4HNJt9DSKVjRskkfW/B+pFdttJHgAdHD9z+NdjpEUOk+Dda1Yj/SrmVLZPm4JD8K35Vx+laj5nhzwTI4HlWywKCo6885/Ouq1Gwu7PQobOUB4b3UvOCoPlUqcrg+/PFKT0RUCTRmaytdWI4luXSJTngLj5gfqaivbGeUzXJKRQpCFCAYUk8Eit660mTTbWzmuIcxSs0pLepGNpFLqelGC202ORPKkvFYsT0XH3cj37Vzuavoa+h51qFjLca3FKhBFtGEjXsrEc/SrmiQmC+t1vQiICZCzDIx2H49K1NGCWWoWRvZVwYJrmSZOQVAxGp7dapa0p0u01e+LpK0eneZEEcFWZucfXB/CrUvesZyvbQ5rTLiXxjrXi3UZGM32V44I3b+6oHH4ZxXJ6rIuoWWrzrgT/ANox+QuMKwUjfgdhXpfhDSYPDvhPDSoZdRtPtNwDkMJGOQK4DU9Oi0428LzlJDI8yRHow7kHuecH8K3pSvKxzVNVc6W0thdeIGmjKeckazgMOCMc4FY0skmqpeyo2xRc7NoHGB1rpNKgSXSJb4ofMht/LDBvmB7VVbShp2nWAyHabdI+OMMex/LNW9yLaXMe0s9ihwg2xsXy33d3X9cV534pllub9octtY+bIfoeOa9eubddN8HtNK4Z5rnlB95V6D+deWaz5ktxqSlNzKxRVfqFwOtODIZx1zpQ1HVLWyKgQXc7XDYAwUPGfpmtaGIf8J3pcjEl7IeWCF6oFIHNbmh20V1dJ5S/PaqsAYjGQ3JGfY1BaWb3Hiqa5B2oJyQSP4eh/rXTFoxkrvU9S1iWPVtOs70qXSWEOSp5LA8H9KbqV/JPeW8YO2VY0L56Op71meBtbj1nTLzT2K77Pd5QHBK9x74rT1uNxZWd6iqZPsW8qnVlDcjHfGKx5jSKHazF5qi4RS6MNh3D7px0Pp7Guckijh0O3COE5ZOR054U+tdbkPdwLC37uaJSyMMqQQM/j1rEvLJI9Lh8ol4RcsCByVJPQ1ondCauyOdjZPGyHzGW281u+AR/SuO1cm6bQtQchFuDJs54Yjg/QV1OqSmzluSuGilt1hH+ww/xrhPEsTnTNEsYsj7NePKR6KwH9acGElY6y2QyRWNy0paaHzYs46qcYFM+zIXsQJM+VdMJFH91l6j8abpk5MhtypyITLHgfex1quxbzGYcFNsh/A1NwR1iTCyv7RpVZdjLlvQe9c/4bkB8ReJbQt5kcbNHweOm4EfpxXTa+qS+U6HDy6eknsCOp+tYErRaf4qF3DJGsOo+VMwB48wDa/0zSUtC+UNanY6NHeMFZobqPGeoypBx/KrmlW8Pk7gBAsieaFI/ix/U1Q8U2hgs2iJ2LNO0aoegZeQfyNN0qdvsgdst8gUBu3t/SrT0MZrUw/iKJtR8KW01uczS38UcsSdNqsCXB/mK2PCd5u1u/idlaGe0KiQjGHB4/OqmpbraGxlYB44GM8kRHByeR+VP0OMR67NMsgNpdnKMR/q2I+77Chg9kjU0RWi1G0spNsyTQTRB8chx8yf4fpWTdXzwT2HiKyYx3KP5hK9+cMD/ADrW0i6kj8Rzx5+aylWRcHqO+K5rQ2H2bVlkZ5Lf7fOsSHnGTuyB2qL2LtZHUExrqluYSrWtwr+WWHdxnGfrUvn/AGiHzIziZoRBKQOG2n0rnfDd4bixvNPZszWM/mxk8ttb0+nStqwnWUSkkAcscdD9PrWa0ZUndJFbXo1v5bOZ1BSG1aAoB97nPPrXQaJH59tpU7khPIdQx6gjnB+lU4IY72ynQHBQb1z2z1qTSZZJNHQOwKxMW47Z7j8q1TuQ10C3e4m0aZJcK6X6yQuDjch9fpW1rt4SY7xw22B1xg8qR/kmsBJlkt7WJX3RicE56YzUup3pn/tO3dSWNyFXsPwra+hgtz0LTLhLmK1bAILFJDnop9B+NM+HNxDcjxDp8i+YbqxmtFV+pKg5BH05zWfbeQLO7eIlPJjjdlJ5P8J/Wk8E3Mdrrv2qQF4trt8vcMpB+vahxUoNDu4s8s+GOuS+EbHRvDuoHfGBPAhLZOA7Yx9BivVdd0tr/TIxDIpuLFhc28nP8PJH4ivnq7uGbVNU+zufP0lnnhJHIZn5/SvfPBniWDX9Hsp5QCk8QkLY5KNww9DjmhStKxTve7LUPidYtbXRJZEax1aBb6yjnUYUnG9VP144ps9u+jayjtM1nOBhJM/e7qrHv9a8x+LNtqOh6fo+o27MtzpF08MTbsrJETlWU9eh5H0r1zSdWs/id4LtrmVB5rQbRIgwySr1De/vXNVhZ+TOim9kUrjVBPcvLIFiEjiGbb9wSdifTNVxcXcUk1rMsZnt5Mow/iXqBmuY1W8m0GYLcL5wxslO376+471px6nDbvbXbEzWzrtDE53L/Dz3x0rhlp7rO9Pqj1TS9e+26cb+xkJt3G24CcSWkwPDD+XpXYeFfE41aBrlWHnx/LqFn3Ugf61R6Hqf/wBVfPWn6/P4P8SHVbR3fTrk+XcwMCyOh65FejwX8Xh/X7HUrSZWiKhwwPDxMPut9AetedUhZlSXMro9mtXW2IQPutpPmikHY+ma01Yke461zloYrdVCyCXSbvDwyKeIWPYH0J6VqW10wuTbyjbOo4btIvrXOTFl915DLww68dRUiP5iZH5UwH0pPuNkdD19KZqiakzgigNkZo60Mof1pajXI96kqSxOlLSH1paACiiigAooooAKKKKACiiigAooooAKKKKACiiigArJ1STdPGmcYOa1TwKwLl92oSN2VdtD0RUdZICck8/nUDHrTmY9M005PPGSfwrgk7ux6CGk5Pv14prdKTOCRnvSM2MDPPWpQMax5/rUErZOePyqV2zySOvPpVaRuCT0pkMinJK1SmnKg81PPIQDz05/Csy5lBPriruBHNeAHgnPcVnXN6abdzAL6msW+1EIvXnHr3ouUlckvb3j72KwL+9DA/NzVXUtX4wGyKwbu/J6GpubLQde3GSTWPPc8nJpLi6LA881nyXAHJP+FRczk9RbiXGcHOazrq6FumSf0ourvaCe9Yt7dmbAzwOlLdmD952K88pnlPU/yq3aphcAEE+veq8Me76Vo28eOM7verN7JKxYt04znHp7VZQ4OAelNRSuO9SqMdv/ANVWSx4PT3/WpQMrx1HrUCPjp+PFWI16DGapC6E1rDvbpwBkkV9DfBPwAsNvHrF5ENxH7hGH3R6/U+tec/C7wLJ4m1ZFdc2sTB5Wxx/u19TWdqlnbxxRqFRBgAdBXQtPdOKrLmfKicDApaKKs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X1qLiI8c+lW6KTSkrMTV1Y8n8Y+GvtCOAvJ7mvJrzQpIJyhBXn0/Ovp3VNMW6Q8Zrh9b8KLNuIXB65r4nH5W41faQ2PPlBxZ5RpmiMzL8vHqa7rRtH8sLkA4/SrFtopifGB6Diuk0+yC44/SurDYVLUUYCWdiY1HArWtrXAHFT29rgdsVoQwbcYA/HpXt06NjpjGxFBb8D0BzVqK3x6GpkjwKlAwK7I00jdIiWP8BT9mafRWtkUM2ZHp9Kay/wAqloosKxVeMEGoHhx1GR7VdZaYy1Dhclozmh/Cqs0P4f41qSR4z6VWkTOc9+DWDh5EMx5ovQnnP4VUe35Xvj1rZkj4PpVeSDcSeMcfTNTKmYNGR5HPrSiD261o/Zzn2p62wyOmT3qPZE2M+O1OanS1yMYGffpV5IQBkcVIsY7fhWipjsZ6W+e2fap47XPbIq8kHrzVmO35H5in7JMtRKC2ucdweDxUv2PI5FaaW+KlEPPPeqVFGqgZP2TJ5zmn/Yge1avkil2Y/Cn7FD5DLFkM9O+aX7Hn/PWtPYKXYPxpewiPlMr7CM1DJYcdK29opDHmh0IsXIcxcafnJAzWTd6YW7Dn1rt5LYMDxVK5sNwPA/KuWeFuYSpnmGqaVuDcevauR1LTmgYsB064r2S+0rgjrXK6tom4dOvtXlTw7pyujz6tPQ89jQr1rRgOQufwp99pzW0nIK89CKZbr82K9GhO5x2s7GpbHIFaNsOg9OlUbSM4BH1rWt4SOnAr0U1Y2RPGpPP5U5oue/49qsQRHjPfsKsrb7gvOMmlI0UTOaI98Ypvl5z61oeTjB7kZ6UhiAOe9K4OJniEkH0PH1pyx+ox/Or7RDqOo68UCHkjHTipbDlKSxk/Q08RHrirYix07UGI5xj61Ddh2KqoR+dP8rkYH4+1WVg5pwiyMY/GuacxqJUaPp/P3pRBkf0xVsRbuxz16dKUxcDjg8+9ckm2WkUmh46VGYR09+vpWj5f5U0w5A449awY7GW0OOe+ajaDIrWaDjpiozbgAcfpUWYuUyhb5znpUEkOD04rWkix0qpLH09BWM3ZEOJkXCkHI6VnzNgnsD09hWtdr1rIuuD6151SokZuJRkk564J/UVQuJeevAq3MMGqNwM15tSsjNxsijcSZIx6VnyjOfXFXpFz3yKrOOtefOqiUig64yKaqfMO30qYr8xB/n3oVDuHt0NcU6hSRZthgiti2+7/APWrMt1bj/PFa1sgwBXj13c6YlyJcHGMVowL0I6etVbeHpxWpbQnvXj1ZWOlInjXBx6cGrIj4FEUGSKnWPA7kVwOobRIdvFJs+arG3im7fyo5yiIA5p6nBpehzSN9K3hU5WS0So/JFTgj8aohqkSbb1OBXYoxmQXlf3+uKXdg/hVeOUYqQyA9+n41uqdkHMSb+etJvwB3qEvjrTS/TnryK3hTbJ5h7vyahkbjr+VBOR2qB2GPQV6tClrcybIZ3IHTGf1FZ085XIzVyc7qz7leD619bhKWxhIpySZPJ4pYZMVBMCH470sLlSCOPevp6KtoYM04pD3Oeg5/SrQfHes+FuP8Ktox9fpXrwJZbjfPJ656ipFbAwD/wDrqBGBzyCfUd6k3ZHHXHrxmuxGb0Hl+eee+Kj+8PanEjOM5+lIeP8A9VaGb1GdTnP5dqZzj1BP4Cn9D2pCMKT6daAGbcmkC59KkPGRxTcZ/wDrUxEZ+ZQc5yM00D/9VSkcEeo/KjbnjGM1LHYrsMdKdjGO9S7c+lNxkZ/LFZ2AZtoC5NPWnBeuDWbiWiNV+uCKkC8deafsHU8e9PC4OM4oURjVTHp9DTwOR3FJkdc8+lIzZPH6U27IQZ4HFG/mmM3JFN3YHuK5KkxlhpKZuOTTS2QPSm768+ZqSFz61E596QOemetI7Zya4ajDcYz5P+elAY+p+vehvuEU0E9+teXVZZPE1SqOlRRnA61YXn/CvOki0Kgz6ip04H+etRLkdDTweTmuZo0RMr1Jk5NQgkZ96fv5zmrjYu5IrkD9KZI+7vx7dqUHgc4NV5CckVqmkSyGeTBPb6GqzNnnNSzNk89DxVZm59/b1rKU2Zjj25yMdaVGI+tRZz3pQ5BrKFZt6iLkBqyvJqhHKBjnFWVk6YIFe3Sq2QraF0EIMcjHFPD5PTr3qsJc59KcJOPWvSjXsNlkPz+n4U8SYwevtVVZMk570of866oYgnRljf6HPemiTqOmKh35UdDmkMm1hkkL04GTXo08RoA8OB0pxl6/1qsZOPek3nnAGa1dcktq+OM0/fjr+XrVRW7mpPMpKvfqBZ34BGf/AK9Nzg9eai3DpmnAk/0reNUCTJIPODS596ap3Ae/vShsnrxXTGdyRSOPSmEY/CnbiB1HPtxR+n0rZO4Ef8PFIT/nFP20xgc1SENPH+FGD3/Sneh6EdPajHGc1dxidGPbtR16An29aXnnnHOPwpnJpJ3ADz04NJ2oPIwOaT8uePWqAQk7cDnrXR+ECI9Ts1XLuyPv9FGP8a54ZJHGe1dP4KjxflvvMFYFuw6cVE/hOnDr94jpT84bHPHGT2pjsGYdxgMGA9OtSOScHAI2ke9R9AoBxxx615ktz6eJGw4Iz15yOmahYgB1xkHB56ipjjYQW9wKgJZgAxHK5BFYM1RXkbLEg5H8vaq8shLAN93oSKmmwCWC5zwV/rVaRvlOCfwrOxqkVZN/ltg/KDz781BIeckEA+nHNTSkYODncMcHpUckm35TjKZG4dxSHYpzYUDLEEjoKz5GDyDJ6/yq9csWYk/p2qjPjtz7ik2NGddnDbc5Ht0qhMp3sOfl64q7cYOfY9DVSZiG3A4PrUGhm3S5ArOuMrx1rTmwM54rMuGZJc5xj2pkmbcnI5P1xWVMMnitW4OAx6+nPSs24+UsAM+9JDRnT5QkA8Ecis27GXJHTNaNw2481Rufug9BQMzblercZPSsyVBzk4rSmO7jOfwqjOgCkmmNGTKDu4GR2xWpplkGQyZ2v6Y61TdgGBAxk1ctb9YCQWBRgAQelQzReRq2pcSbSSCBn61fUngnoOcCqlqBcK8m5V2YIz6Va3rDFl2JYdDUjvcn+2+ZtXed69FPb3FMeYkcdfWqsc6K5LEA+vtSPdqvyqQc8gn1rohuZM6GxnbyHwcFR5gYdQy8j+VfRlxdHUorG+HAurRJsD1Iyf518yaRdZlZP7ynn3r6H8IXK3nw+0C5Vw3lw+UxPXIJGP0r1o6wR4GYK6TLpIUA+vH19KkjXYWLfeIx0pka8GRwCoPAxxmlMhYknOD196R4qVidZScgBfckdKI4189SvMrDHuRSKpYrGO/LGqWueJYvDdqZo4/tF2w8uFFHQ9M0b6GsFrYg8Y+M30C3Wz04LPqs/wDHgYjFec6/r02mWaPc3Xn6k/Jbvk+noKt3OoJpsVzq15Lu1DnERB/d+ox+teU+K9env7tLa2PnapdtsjGOEX+8fYV1wikj0adO2rK17/aHxR8TQeHdNaQRKQbuaPoo7gn1r1e50+yjsIfDujQFobMASXqrwcdRmrPw38NNpGlNoGizRWxkXzNU1hwAznugP9PxPFa1zqWleD9Ju7rUlh/s2yDMueHnY84Yjt3NJuxo2c54o1T/AIR3TLcXM7htv+ioWwF7Ege/rXm8PhW68e+Jbae7kX+zLIGZ9zYDH0NZ2k3+ofGfxa+qXExg05H8u2jYYVRnrjsMV2urqmjvNpVuyi1RxvKjb5nsfat46IS01ZDcajNp4uHsIoord0ZAJk3BV6EjPc+v41xOoXM+q3iM+1IYYiC/8IGeB9T6Ve8YeKDfXwJ4SMBI4Ub04GTWBb2mo65r9nolsI1ubo7ljDHaF45PpnIH41rDTVmT9429HVNOsbjXkiRre3YFnkYK79sqp64PT8TXG+Bbe81nWdR8WXV4ZLqWby4o3+8EOckfTFbvxf06803xDpfhe9tvI1VY1EcMLHa8TcMzDocY69jxXQ+G9Jt9Ns5ZUt7aaysG8sIrkCSRQOCOvXmuiD05mZ1FdJI6bwzqA0i1vIJCl1DcRE3HnLkQpjjjux7Gual1aG+kutUmT7LpGnrst1Lf6yTGNwz1q5rOqNq9zdMTFDqWsMkc0EXASNMZZR2UD8K5DXL5Lq8MUDebpdhJtTjAeQ9Wx+FS3zM1itC7odjJrmqQySj97KcsvZU9K67VdbsbCRtMj3f2lJhVTGQiZ5P1rnbLWB4d8O3d5dxRAxFXWdfvOW6R46YHYCo/AUEl+9zqN3EbjUr07V38FST8qj6elNu+iHFHq3hjTpNW1WawskSeKCHfcTochIyOSPc13Z8X6b4Y8MXskEYgQDDvMckrjAXIx2B/nXJ+FtNvvDuhXFrOjWl/ey+XOmMNhex9BzXB63ayfEPx7a+F7Kcw6fH+/vZzyiRr2J9Tz/nFYT97Qto6LwTfjULm68d6pbsmlWMhFgjD5Xk5AOO/Wo7a/vfid4zWza6Ko4NxqF2BgQ269h6DjGKyPiB4wgeM6Zp7+Vo2mIRBAmAHC9XwOpJra+G3w+v4ln1vVpZfD+nPGEuLguALmE87MdxnnFUkviZOqK13o9hd3N3qWlo0dsWIt4o0O1UXrIxHAzjk1N4X1mW0vnuLO78rQkXyrqadBi4nP3Ywey+3fGeKg1/xxd+ONaPgDwHYjSvD+Viv9UnTa046kKfQf59K3Ubw9aeKbXQreSF9K0OPcksgytxcHGQcdfrVKd90NJs7vwPaR3niy6uUiNulvZCNEhHyxyOcsQOxIwa61kL+IdTZUZriRIoI2XAKIOWJ9sms3wfHHpNikzSRRXd7cNcXSDACLghcjsMbT+NVPFvin/hGfCPiHxOJIXuo4Tb2zxg4Z84XAPqSp/CuSUryZV2cQdD0zxN44v8AU5Y/tNhbTOWiQ7R5CDJcDvz/APWp3haCK98PWWqWrPEmmyTXcoX7iFmIRlPuuMj8aveEYpYfhZNdXJjtbi9ieN5+d6/3gfxqla6mtv8ABj5MM2o30VpFhdrPGGXI9xw/Poa2TaWg3o7M4yXSlhvCZg32a/ugVJPKE/exXFa4slvot/GVmae+16Ca3nBz5kUZClfXpzXrvi+xs7czRF23RP5lvG3WN24CN747ivLtae5m8W2tgu9P7AV4pAvSOeRdwD+h966Ia6sznZlvTobfUB4/jA2Ws8Kn5AABOCMsR2yKh0W/keytTcP5oRVG09eByKpeGNXFtrVpLON+j30U9jdPF94uRlWPqAfXrTY7T+zpRZo28Z+RuckdAR/hXWjhkWp7aKOW7tJ8iERi4iOeCGbBHuainSQpDHBt3JKDKD1aMrwR9CK0B5L6VO0zhJ7eFsKBndjrx9KzvD+pQ3WoaebJi884JG8ZSRQM4z9KTZWhHpKo0sLkhQkrIxxgrnoR+Pal1a2khkuLHGyR4y8bFeAwPGfTNRCWET3Co0kbSMTCyrux3GT04rt7yO2un0rUCrTSy2w84DgZTg/pUSlZnRGOgzRZY7m1CNHsEkYjzngyDGc/jXmniGF7a4uXY/PBcgEYz8h4Ga9G8PzG2kv4QU8o3fmwq3J2sPXtyKrX/h6XVL7UYLaEFrpRtIxuC9SR64NJSVxygT6CzCyspWw329BAV5wQOqkfrmrPizSUg+DWsToVkdGFu8X8S7ztBB9u4rM8P3b2F5BbCQSNazBYlflWOOc/411epaLNd/DvxRGkcd3GmpQSwpIxVJOp2k+hJxUSewordI5jTLUWulaJZR7zDE0LMsg7A4YCvTNTgivpfDXku32CTU5ogW6hAmefXmvNl2wTWlusMlsVR3eA5IBIzwT15r1XVbUy+F/Cwt/3Uts/2qTPB2k9R65pVHZoqmrLUkGl2iafZLJqj3Vu0ziKNl+8uecHvg8Vp32oW93qMt6kiGPTbEL5cikkjocj1yap3Ws6dHdzLDC9rbW8xEcKrnO4ZLj0z3qlrU00Wh3UtmiA388flSPzlAcOpH0Oc1yb2ZUd2ZPh7ToYE1lGVFzCRIjHiWNjncgPp3H41xV7HFffD65t4yUmvdU2pKw+VUX+EHtnOK73x7Np9jo801rIqXEEPlh+4PZgf0rHvo/+Ec8NeFIU2mK6ikllVowd0rdx6dP611RfUxk9bEHimxmvNDhg0i2luYreCNZ5Y+dpHUj/AA9jXAatK817plpNGZEVZSrhMsrEZ59q9MgN7Npeotps66dJprRieNnOd7HHTseeawrqC8sIp72IoZrSGRp8LlipIzge2f69q1ptIyeuhk+FJWu5WjiYM0tv5kIfoSOGUj+tdJr8R4054TFPGsUnmEcocZ2muS8K+TBrNpp6ZL/aGkjlZSG2OMlT7A9DXo2slJfHXiVpgJI4EhLRnrwADj1xU1JNMdOzOE+IIhGl2PnSrDHPKgcR8EMp4IHue3euH8R2Yja1jjDSz3cu0ScAnHOa6H4h3tpf+N/C+hW5adp53clMlXRBkMO/cZFYOtTGLxCJkuF2RF2glBIAbooHuT0q4bXM7dWZunRPbS+TasIJis1xO23hwB+n+NU9AlkivtYAJkiSNNny9HY8g/h3rpP7KW20bX7gyEXM1tFDbqRyrswL/Tiub0+7Oi6vcuWD2skyGUFfvquMZ9q6FLRmEty98INQtbrT/EsIRI71dQYRyE5IYY6HtwcYr068h+zvo+oK/mW04e3kVugLen414n+zlfGDVvGjlUkzq07qNudqsoIIFer22ovP4X8mbEYN4xjA6gjkMKxb1OiyiaujWu9pYWjJaNd6HHKsD/hWRDcR2jYTG5pWZ4z9089R9T1rpvDcxnttSvJVKXT2MbxFOhYPhjj6Vy91Z7/KnVlkiklDEr96Ns8g01LoQ1rcwPEmnyrarPbPueWf94r5I2n0rm9aWQeLbX92GiNrgRN1yCMg13+pTq9lfxLtEvmrIB2wDggelczf2MOo/wCkY23EJaMTfxJnBx/hWkZJEy8yO5uF0bxPpc4Ty4Z0ki2Egkqw5BpNPRv7QuRK2Imt3UKeofqCP5UniOFnttPlmcLNDMrA9iGGBg0aWHufFUyFtoaByqueh75/lTewR3Rr207fZ9Ff7zTWc1sMdCcE8j9a5m8lFpotu7El7Yhi/cjsD9K3ryNtPvtJLE5CtIE/uc4IrMuLU3Gkaxp5BkuPLZ02jkbTkjH0NKLRpJamx4mukvtP0y6QBx5yXGFGeD8rVU0cJFp14QQYxcMULdx/+uqtjO0ujeSv3okwrDp+PpVyMP8A2VGshULKDIVC4w3eqi9DnmrFqXThNZpMSHt5YXKt3DgcA/jjFcv4Slnj0nTftKlLlpHnZG67d33T9K2/BfiaMXVxYXqGSzlnMW4dYWxwfaqfi+xl0WWQxPukM48gjgYHJB+taX0aZCWly3GwsPiFCTKzWl2h+cAYBI4/nWJpkn2fRWycz2t+6u2BgqzZGfwrX8QXaWfizRLxQrWl3ZrKcDAVwcEfmCawrB3t9Q8R2UuAzSGSM9VkQjIrnTubWsWA40jxdDcEYt50KybV4PoD+dXVZrTUcKSY2yCPXPINY5vRqukwLICsygxuP5Vcs9QGoWENwrAtD+4mz1BHT9Kd9dSdWjds52F5dgPtQxBSoPBqbTL4mS8tfdSpxwRjms3zvKurZgDtmUrx04FRaFMsms6rEWbakCSKV/hYk8j8qq9kBpWE6CaLBxH5hBGenPNXbyOSWWUxHcDMHVn9BWPZMqzyKWTfGzZHZh1zWjHqPkabAsY8wXM6lW9B0NbJ6GUU7u50yXZH22NFAHkqFbs3frT/AAvPse2bIxnJyfu+oNVbZ1e2uo8kMm4Z7HA4rKsrp7HSo5pMsJSzMF5BXvxQpaCknc8ub9xceJJ3diwuWRmIHKFsgfgK7T4V6kbe0m09VMjWMomC9mgk4b8jXLa4WgssyfvPPuN0oVesZ6MPXA6iug8DH+y7qaKZo5Lh42iZozgSRtyh57DjrUJ6ms9Vc9T8cadZ+L/hre6ffyMkdqfNhuY1/exKOhz1OP16V5x8J9Zn8E+Lh4Z1GbZBqSCayugCIZpF5BUnkbh613umImvPFprs8X22xkiYD+Fx0P6CvPPBMF74+8CTeE9cKp4j0C7b+zNTQBXGxsoufTGMfl3rWWsbGcHoen+NNJtb0PdGBirLtcDho3PAI+h7V5hoWuyeGdauNB1MBrK4+aGQdAf7y+h9q9P0fXTqPho31+uXiX7Lex4w8bdNxHfBGa8s+ImhSNbrPC/mvEd8cqdiOR9MivMrK/qejRlfQ7m3l8mzks7jEkLx7Vmjwc+jCrWg6jKLUWkzK81pz8o/1kXriuI8EeKoNT0tIpyVkHcdVPcV0pU2lyt6kqSTQjlD0ljPUe/8xXHJcyOmLs9T2L4SeK0kuLnw1dsXtpFMtoX67DnKj1wf6V6JaLLPZtFLIPtFq+I5wc7l7Z/CvmK112eyv47nTpds0cyzW4c/dPGQD7jivoyy1+21TTLXW7JC1nc4WaMNh4XJ+ZWHqDx/+uuF6ETjZ6HV2s5kjBZhu4DgdAfWrI54PToayoZUjvmQckRhgcf6xP64rRicMuM9OQexHakhxdxyMQxX8RUuc/WoXyRkHkU5XDqGBzTLuSjg0/vUY5570qnmpLTHkcUDkUtNXpQUOooooAKKKKACiiigAooooAKKKKACiiigAooooAa5wprmRIWnlbOMtXQ3kgigdicYFc1E2Ywx5Lc5HpUTdos1pK8iQnv29u1IWGMZzTS3vmow4HX+XNeeegkKW568mmF+Pr15okzj1/CoGfk5JpiYskm0dapTzEZJPvTribk/Xj6VmXE+Byf/AK1O9hWEurwKCP61jXV8QDmpZp1I5Yc+lZt0ykdRSuUkU7u/LA4P5VzuoTO4b+lbN06gHGAKw76XA4496LlLTY567YjOayp5SDgHnrWpfuWYnpWNKcE+lTcbKc75yapXE4VWPf0NWLmTYc9qyLpzu60XOZ3bKt1OXyM8VUSEu1WBFuOffpV63syMc9D0HenE0jGxDb2+Fzj86vRxjr+lPWLaPT3qYR7eMYIq7ltC9F6Uqml/hI705IyfrTTIYijLcCum8L+H7nXdRgtrZC8khwMdF9SazNK0uTULuOKJCzscAAdT6V9R/Cv4dR+FNOW4uEV7+UZZsfdHoPSt4rl9Tmq1LKy3N/wR4Sg8JaPFaxqPMxmR+5PeulpMYFLW6VjkSsFFFFMYUUUUAFFFJ0oAWikzSbqAHUU3dRuoAdRTd1G6gB1FJm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Ve4tFmU5FWaKTSejE1c5+50YFtwA+tOtrMqcHt+VbpUHtTDCDj9K51QjF3iRyWK0cOO2PrVpExzSquKdXQlYtKwUUUUxhRRRQAUUUUAFMZc80+igCuy9arupPBq24z71E6c0mQyk6cZ/DFQtDnjsavlM/lSGPrRy3Rk4meYuSMYzS7Dx61aZOff+dII/SpSsTYiVOmP/r1NHF3qRIeasRx4I9u/pVWLURsUXTqR6VMke0DPanKu2nUzZKwgGKWiigYUUUUAFFFFABRRRQAUhUHqKWigCvJbBhxxWXeaWHB468Y9q3KaygjBqJQUtzOVNSPOtV8Pgg5H4iuWl0h7WXBX346Yr2O4sVlU1iX2gq4ztBrzpYdwd4nnVMO1qjhrOzOR6Vt29nxx+Gavro5iYkcdsAVoW9ieBiummm9zONNlKKyx2qb7EWPH0rXhscY4q0toAPWujlOlUmcy9m46DIFQtb85H5iunlteemO+aqvZZ7Vg4tClSMHyCB0796QREfnWw1n6etRtbYPAxU2ZnyGcsR5PGB60oixwB+Oc1fa39eTSeR61EkylEpiLdj+XtQsP4A9/WroiKkcdP0oEJ2gGudxuVylUQ5wR9aXyc9OfYVdEOPwP507yalwHylLys9TuwOKDbjA9OuBWgIcD9QacIB6VPsyuQyzbYJHXHHWo3g+Xp0rVa34+vNRNB3rKVMTgYslvg849Kz5oWJ/l9K6GaHHv7etUJ4sZxnoelefVi0ZuJzdzEeg6f1rGu4uc46V1V3B17+571j3dvnOBxXh14syaObuIzis6Zcmt25j4/rWXPGc14FSVnYzaMmRCTVSWPHWtWaPnpVV4ScHGK4pS1I5TMaH5s1NDb7ulW0tN2BirttZHPSuSdVLQpRKtvbHIrWtbU5Ge9SQ2XTitS1tCCOPauCpUVrG8Y20EtoMenP6VpW8PI/lToINg5FXIo8V4tSo5O50KI+OHIPoTninmHk8YBOamhwPrUuzP+e9Cp8yubKJTaLbzUTp+XarxTJ4FRvHgdK550pR1QNFArjOetROcYPbt9KsyqR+VVWJwR7VnFtmbfQQNwckZxTCeQPzpCTTCeRXpUJ6ozZIspHepknyOtVNxxnPtTDKRX0dJKS1MWXjP23D1ppuOcg+/HaqBuMe3rSed25rvp0rMm5e8/PWo2nGTzz6d6rebnJHQ03JNepRpjJGfcW5qCVd3T04xUpz/AProEJ49COtfRYWNjKSMyaHJPpUBh6dq12hPcZqF7YqT/KvcimjFoqxnHvj1q5GeR6U1ICDjH4VMIto9gK74TRLRLGSV68+9SL/9frUUZwMdjxUoOee9d0XpoZNBnikPT+VBJBHPIpD1z6VfMRYXGO9L2yO45zSI+OfwzSZHH6+lS5DsOLdCelNwM9QMCjqB6UoPBPTI/CquLcZ3penP8vSlJ/z70AZHrmq3EM6cnHWh12nB4welOwCSQOnGKUZ4/n3osgG5OCOucZ96AcntzSnjOB+NJnByDnHPFFgHZ/TtQWzTCTmkZsDP+RUtDuOL9+MUhOfWmZOaUnj61zSLA008Hr+lKDimsSQMVxSQWHbsd8eopMnPPNIoJp4HI/8A1VyyBCDuc0jjNShMYx+dBQ45rinFs0RBzwKQAj2P9an2gehpu0L3rklR7lXBFJGMVYHQVGp61IDjvz09645UykPHTrz7U/BLY468Go0JLH3qYA8457/hXBUp8pqgDZz6GlyR6ZoXp/npR+PHvWCNOgpbb35FQk9e9SHI59Khc4FUzNlaQ8nnpVVm5ParEzdefwqmx6c/lUtXIZLuBHX296Qt75qIEijcfWuKScGBYQ85zwKn80j8apxtjvU6549auOIsiraFxJcdD0pyNnGD/jVVCfpVheVHrXZDEXJ33J1OB70uSO+M1GMngU5uTXfCswFL55HI9qYJD60ZJJpCoI5r0qdZ2JYu/t+NODn1/EVGqnrn8qeFz0/GtVWbJQoYlutTA5z9aj25Oe5OTUh4OfXn2reEykA4b6VMjEjOaYOe9Kuc4xXfTlcVrEgOT60FieT644pM5HbFKpxXfCQhXOCeRjNLz09zx/Omnp60D5T2rsiyR2c/T60gyW65NKp49u1KFrYY3vx6dqQjHH6VIRyec0bcfxc+npSuNEQU5564pNuT/Q96l2cduaDyBz2ouKxEV/OmEcjH6VO3r0Oe1NK88U0wYyOWSHdscx9229Tiuh8GO0eqtbgDYtu0rMO5JA/xrA6fhXSeDQI7y5UkMwt8lu4yeBSnsdeGX7xHSbty7upPp0+tQvwx598+lSHKrGN2D0BpkrfNk9xgjvXmyPpIkcrAjIwMdjUEgC8bvmz0qaRgzY44wD6CoZ2ym4khgRg1gzVFd/nKjIPBIP8ASqswOAcYzz0/lVyc/eZlwTyCPSq0h2qFzkg8elStTWJTnXB2DDbhkYqm2QjueD1/pVqbBOOfr6VWumIVkADZAIbHTilcspysAcbuv61Tmffn29KnmckD1HH4VVlblj0yMGpGkULh1OefmqnKSxxkYGatSthSO9U5/mTJ71ncrYoXHzAVnvHuO0HG445PetCUZ+UdDx9aoNkR7ccZz9DQmIy5iA2G4Bz361mzncSea0rpQr+ozzWZKGVjVJlGZNwSRg+oqjcHIC57dK0ZgBuzxWdMcKSetJCM24/d455PUVRuTnr175NaFy2eaz58sDhv8DRctGbM2OCTx60QHbJ0H5VJMAzYPXtUTvtPBxSexSNSO/ES7VYc/wAJ7irX/CQteRpAIdioT8x6n8awEvVgJ34J9QKmivAW/dr9M+lQi0ka/nnzPmzhjwaXzlxnOMe/9KyJL+SbkYA7jv8AhQk/XOc9RzW8NxNaHUaXMROjE8McCvoL4Uyi88ATWnA+xX7xuCOqEAj891fOGmSlGTkbuoHtXvnwNuzc6B4ohB+aO5ic5Pqv+Ar1qesTxMalyXO8c/MXO0KOAM80wN5KiQ/eyQo7UzPnSDkbASMn0qa0X7Vc72I8qNskk8KAPWq2Pm73GalqUPhzSZLi4JErAYUdcnpj8e1edeIPEt9Dp3lxNG2pXWfk2AlExgkZzg89q0PGniAy3LBX3qHBSQ8r7EV5x4j1OZLyS8llK3RGC44Ix6DtVwSuelRp2V2YfiHxC8FrIbq5aQJ94nlm9veun+FfgObX5V1GZxaTyrulnk/5d4R0x7kVwOjwT+JtbjSCE3CRSjIxwzZ6Z/Wvd7rboGntp6oBIUVJmDdT/dz0GK2crbHVLRF++1bToF8nT08jR7GNk85hjzCfvOfUn1r5x8aeJNQ+KWqRadDIy6DBJgKB/rTnkn29+9dB4++IMus6rJoOnHzrWFTFM0IwpHoT3NS+H7NdItTG0aq7IN3HK9xShq7sSVtWdLpD2XgnSpdKh0yGa7MewXO4hou4OOhwa4r4ieL5b2RHkmR5ooxbq0ahQQOn1P1rWvb7Zl/O+fHzMTyory3VL0arqrSbh5ETbQuOHI7j6mumMbu5EtzQ0HSpdTuEeaTYzqcueqgck/gBW7pN3eeCdD1XxrJEkcV0v2WxMw3OwBILKO/WqOn2E+p2VpMD5dlNdG355KgDLH8uKo+Ptd/4SbxLZWFu2NI0mLYkYOEyPUeveuiK5nYzm7KxB4YS9uL+68R6pcTXGszhRD5x3MBn5VB7AZrs7kNpJttFjCLOXe5Z+5kcAlD9O341gaNN9pvXuZUlRLEbvMXhC2Mge2KvaLcRRtPq+p2M9xM8jG2uI5ggRCOu3Hzc8/n61UnpZCpxvuN8RXk9natNJN5t+6+RERjKpjpnvxWJpNkb2WGASBI0IMjMemOufwrIutda61CZmYvsHlwZOMNnrW/cR/2HoFpcS5WW4ypPqT/+up5uVGijqSXt+nijX4rS1jJ0qw+SP5f9bL3Y+w/z0r1r4avp/hb7VreowGdLXENghX5GmOcsR2Hoe9cF8JfDsutatYWu7AuZGVDIeFUcs/5d67qDxSj+MEfTbaCaw01igjmTdGwGQxYd/rWc3aNkaJDvE/je4s9MbUROXu7hiIw38WeAR+Jx+Fc013b+APDdxG92H1XUFMl5Ip+YA8hf/rVj6/4j+3anfaxclPs9o2y0hAwjuT1A7D/PeuPiibVtQlvtWnzAWwMDJZj0Cr1JJ6AVMXzbjsdh8MPBN78UddeFFaKxWItJMwxtQ9/xr1Txz47t49K1gagkU2n+ENODXMMNwJIXfb+6YkdyAMr25Ga8o+JPxg1b4C/DF9Ls1trO71CMy3JaNvtUSlQqrjjGV5we5PPWuQ+Hvg6eX9n3/hGZbia41fxhrMd1qF2z7h9hBV8F+hx0I9zmqleTXYl7np3wtl1S/wDhHZa1t+0eIPFFzstEA+WPdg7hjoApUfnXr+i+ENO8JadcSxXkN5bpKLNkEWXa5H323HsCT9cCtHwvpum6fc6e2mWi/wBkaLp5ewRV4cn5Wkx35zzU15erp/hjTZoBG18blvLMMYZJCxy7EH1GSD7U1dySQc+hr6RqJuhd3R2XUdhYLazRBfv5yT+QHSuC+LmrSam+kaPdW/8AZWn2f+lTRbw0dwoUGPbj0II575ruvBOIdKvLuRljk1Ms8K8bJERTz7ZB5+leR/D/AF9vH/xDjutSIuY7y0naNZk3RrtYqqn04Bx+FQkuZvsCO/gig03RhDd3jxaLLo0moXEDoufmwAoB+uR6lawvDthearL4M0MxRyyaZpp1UxhuMu3yBj64Zfzqv8XvFM+p+Gr/AEm20l7OZp4dPhk2lZXhQgyrnPzBSAfx6V1dhcwWGn+KfEdivkoILezg4+eLy0UOuPxBB/GleSXM/kS3rc47xtJaL4bTXbp5I5p9YFq4VvmUrkLg/wC9jj6V5x4HKW3irxnf6xa3VzGNxvbyPBAkKfKG7DAxj3r1D4gxW1r4Zi0B4DqJnu7e/jccGFdwYuPU4yK5fS4dN0bXvG0cn2mfw9rkv2ZWZiVQkDaxP1Xv1x710Jtozk20ed6kr6D5Vn5f2dYzHdLG339uecDr0Oa3JpkOuWcykKkT71xyGHof51zvjW/a41exd5/tC2f7qVmOS0aDCj1HGKvX1wbfSYNQg/fESLtjHLbMglh68E12I57XL4vobXXvsuQkcrkOz8r8wOfpxWP4ehl0XxBaaKwXygxvLV1btuw36V2PiTQbZ2gYo32USpunxwu9cqCfzrjdR0WR9esLkyMpVjFDKuRlR79+RUXuNLU7i/8ADqP5lpbOksjI7xMnXapySB34ra0S4jbwn56RC4jRJZlGOQrLgsD7Ec0zSV/02OZo28+A+YzRDjaw54qO+0650AeSbsnT55fL+zhCGVH5JHY89qwm7o64Izn+z2V9pUlvcLdWt9aR75Y+gJ6EevNauoafPBNcajBuj+yEI7J0XAxg/XrXLTrLb+EVt1b/AEjRG8qExj5ni35APrjPWvQtPs7/AFTT2uYJ98MzIJYMfLPlTkGoTvYqSZ53o0dyvimyE6RrFdXK3FvKx+R0xzz/AJxXeeILWSPwRd2kTSJFdzrMnlnPGSDx36/pWFrmgDSl0KPZIktt5rhGB+4c8e9amoM9x4f0UWVztbInfJ+YANyB68itJatGdtCTxXfS6z4z8O6a8Pl30Om+Qdp4mUYw4/A9D0rrvDOoXOr6roxvAhtRp9xaYi5IEYxkg968w1PxdeXvxWsdenjLLbxxAbV+RgOGA/Cu/wBFv00zxtFYIPJgkkKqC33Vm43D8DWU1aKQRlpqc3ca297oOnXEU++WaV4d69Synj8xXb6zEYP+EfsoipaOza/kifoQDzj3yeRXlfhiaK21HU9AmAM+m30qg88FST/Kuzhv7nzRfSlkjSLyrdsZRlY/MM9uOfrSetrBqjE8Q6it5dSvPEt3afZ5Jbi2RsEKTgYrqPEdjbtpPhlo2eO3Nq1xFhs+SQo/xryu9hgvPE2q6it3JFCrpbi3T7j57+2f510XjzW4LPwv4ds9PvJJLl5JBdhjyiZGF/TitbNNWOdSvuadle2g+H/imS0uDcSX1xEjzA8rKpGVP4DIrQ8TtBY2upTsWW0e2jgEgYcM6jbz7151baha2fgY6VHG0E8OpNemQH/WRkfdPrio/ir4gk/sG3aGVltrmaziZD0BVh835cVcU73Mb9GN13xG1l418JSSMv2VIGtZynyvnqre+COldzYo2najdXb6jHPNeTb904ODgcj8RXkniW8gu1dVYSvBqCTRSKeDGeGGP1rvLq9+02nhh3w0Md40Fysg4yR8ufTOcVU+gQet0V9OsN3iXRddMTPdWEk8kTDkFSeo/AVj67Ywal4rAdFt7RpUuDsPB7kYHvXVvaNa6zcJATaokD7o9/Q54Irjb2PZfTeXKzFgkIj7iRm5zTvqNO0Tqr/R4pvCdl86fa9Rv3lUj7wjQYA+nNeXeMrWbSrTdJ5axSyFF2Ebtw6/TrXrfiORtEa2/eBmt4cKDjCk14t4j1ceIdSnsLdEkms4xdTKGypwcnH4DkU1J3HGz3Ob+Dl81n4712zhbC3MYjHPBYqecfgK9J8N3zWthbiWUttnbJbnkNjNeK+Ade8742avcxotush+1Ii9Ac9BXoF5cTra6jJGwP2W6EzAdQrHnim/edgl5Ht/hnUIpfDGoiYiO9trhIgvrGxJyPx61UhitbOfVITKxhS6xtccqcZIrmV1pZfBsuqKxC26BZjGOSueCfX/AOtU0Gspc6FfW8ys7XaBo7oHlSPutnvxxUWdgunoVdVul+yTZ+W4kmComPvLnBP5VBeXCHVL235UW8ggaUDhjgEA/wBK2IbmKfS7ewuYP9MMkZWbbgMufWuT1XN5N4tNpL8kWrIikngqEGTn9KuOupEtTY1eFf7DuobwBoRLCxmT+AA8H8am1S1Fj4jkuygEctoVhkX7hJXH5mqXinUxZx3MM6ZsZtIQyJ3cgg5B/Cp9RvxZ6bDNbM11Zy26OElGWTjnH06U07lbJGbeXEg1fw1DKwUXELxPuP8AEScc9uRTrVVi1GYhik6xMOeCQQRx64qv4ttTbQaROh3tDHvTafmGGyR+RzWpeQSwa/bOkQmS5t3cIByARkkfQc0XtsaPVaFDwfYPLZPDIwQ3aNEzscBTng+3SrXiBfsGnQQoxL20RBbsz8nI9M1SkeewKPE5ktfJ8xeOhBOa6DxQI59K01JQV8wlS47DGc1adnczlHmOC0LUIPt9nLMDFHeoQrrwQ/cN2ODzXXeKLOfXvC1jPagRappTNJKqnd9oT6ew7V5n4htpLHw+bWA5nju/tsPPXn5gPr7V33hzxElpFaXshzbO4RmI4BI5B/Pg03LW6MrNOxV8Qy2+q23hl5ZVtY7iNvJduVEoPI9sisTW7t9N8XWtzPgR3SRxHA+VWHBz6Zrb+KWkrZaJF9kYG0N0l1bNj/VnPzjPvXBeL9YnkhjvkIUibymi6qMgEH8SP0rNuxuo81jpNPtPs2v61YSNiWxG/HrnkVmeHr57PUdTjkYCG8cHb0HQf1rX+32Wr2tnqzP9gubqAwzPH8wcr6jtwc1yuqWc1pfWrRyCaJ5OXi5BUjg5/nTT5jPU7zUJTFaaDJGQoaZ433Hg8cZ/Gszw3f8Al+Otftd+1Wt1UAdCwOTWja3sV14ejdQkj20gaQHoOzECvPfDutCTx9cT27+ZFJdtEG55wP8A61Cd9CEvdbZ6RHHFJJqYYhnikWUEr1yMYBq7ZTLFBbBDkRsWHtnms4S/6XfuCVMjqSnYcEGr2jR+bMsSnK7OCeoNbN6XJirs6XS3A03LHCzRu6Mvf2rOdWbRpmXeEgi6oOmexrUuZltUgiUsY0iYY7bjVa2Rl0m5HGJCI8g/rWalaJpy3fKcxr1nFcWNlc/Z/PvbRDHtAOyZOpBA74/EVzEMlxp+raXqEbyTWJYW3zjkKzAIM99p4rt9Te4j8P332cOs1ldRXa44dMcPgfSquvWEMk4SPMNpetDfW+B8pYEFwB259K0hK+4pRa0OkvdTl0bxbp04kJEe62GB/GpB/DgVBq2nJZfEAanp+62j1dC4jzhRMgzwexP9Kz/NXUr/AF22B/eWd1FdQ5OcRt8rj3OT1rf1GBrrR7Zo2H2qCQypuPICj5sD6GtFLoY8vQutKgEl35bIt5GY7qFvulux4rm9QVo7U25YhXj3Rs/VgD8pDd8Hg10S3CXlgkyuGimUq4XkK468dsiuTvVeXSrtRISbJzIh674yfmwPbj8q5K6Oml5nm5vR4c8Sqk+Y7S7bDheGilH6c16lo90l9aSW6yL58KmVN7csncfUV5l440s32nOcYnTHzdiRyrA9Rn0pvw98YPam3uWxJ5Z2yQuMjPRgR715knyyPQaukzvb68aLyZYcpxuXHII9cV638FvGqWc76bqTbLHUgA69FSb++voD3HrzXkkiRrqbJDtFrdjzrPLZXDAZXPsa1NIlhtbv+yb13tnmz5Mkgx5cufut6ZrCSuy2lJH1KupSaJdSW92TutJPMRiP9ZCxwSPXHcexrqoHKyMgYEAb4yO6nqK8V8HeNZtX8PHTtU/fX+luGVnUsXiAwykjnGD1+lemeEtRGo6DbSwv5gjBaBjyXizgD344/CsDm+F6nTqdwDDkGmD9zNg8I/T60RSBsFTmNxlSP5U918xCvQ9j3Bpmo5Tg+9Oz0qKJ/MXJ+8OGp4PIp7lJkoNKpzn61HnH8qfHwtSWh9FFFAwooooAKKKKACiiigAooooAKKKKACkPSgmmsc0CKGsSlYgin5mNY8o8rjOf6Vd1GXzb5Y88IMmqdyDms6j0sdVBaXImI/yahZsY5H+FKzVE54rzZM7x/m8YNVZm4PP50jy7OTVWefg+hGPpQmQyO4nweTWNfXIGeakvbnbkZrAv71SDyc54zTchojvb4g8HkHNZUt+zcbjiq97ejcfmrJbUCHOPxqLs0sbBnJyT1rPugZCfUdDQl4GVTyCelMlkXaeQAaq5HUw7uIgkVj3Xy/hW3fOBnkViXA3nrUtgzGunLHAqp9nZzyK1pLQseBzUkdtsOf5jkGmSkjMSz446Zzt9DViOHaKuiMA5A4pGjyKdzUqsAW5oYcHFTNF1+mKQRljgUXJZEoLt689fatKwsXuXVEUyMxAAUcmn2WmGYZbhRySOtfQ3wq+E1rptva6rd4mmkRZI4yOEBGR+OK2py18zjq1OXRbi/CL4WJokUep38YN0wykbD7g/xr14DaMUipsXA4FOrtjG2r3OJd2FFFFWMKKKKACikNITQAZpKKKCRAc0ueKQnim7+KhsVx+eaTNMzQWJHpU3C5JSCmA0u6i4XH0DikzkUZrRAPBzS1GOlPFMpMW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GRURHXNS4oxQBDt5NNZeeOlTlQaaUPpTuS0Vim7FPEZH196lCetSAYFAlEYkePpTwMClopFhRRRQAUUUUAFFFFABRRRQAUUUUAFFFFABRRRQAU1lBHSnUUAQNbKScUiWwU9B9asUUrWJ5UNC4p1FFMoQqCDUbwhqlooE1cqPb1C1vwfyrRppUH8anlRDgjL8immDPWtIx1GYsGp5CHAomHjHXjvQISOKu+V/n3o8rFZ+zDlKYi56U9YqtCM04R0ezHylYQnFOEWKsbBSlRjpR7MdioYgMVDKnBHpV2Vaqy9/YVhUikJoz5Vxn0NZ1yuR9eRWrNxk9/zGKzrkc149ZWMJIyblRz6Z7d6zLiIEEEflWtcj2xnms2evBrvQwZhXcJYkke9Zk8HXmt65+tZc6YYg/jXyWKkkZ2sZEsX5+tReRu/w9K0Wj5H60scAJ5FeHUrpD5blSG0yOlX4bPGOKmit8jpV63h5Axj3rz+dy6lxQlva4HqPX3q9DbegqSGDpn8auxwYFRySmbxRXEIH8qeFxirJi5PPTv6GkMXFRPDtGtiNPlJFWUwRUO08VJGKVGDbsy1oLtzTXXNTBTigpkepr1FheZbAUZY8jNZ80ZX/wCtW1LFxWfdwnaccGvPr4GUNUYS0Mpmw31qNyAMZqS4XaTx+lU3lwDXNCMovU57jnbbUTS4J/Sms+aiyetfQYdtENj92e/elU/nSIuSKlQE47Zr3aKciByKcfpUiLn60+Nc1OkO7tXtU4WKRGi7j7d+KnEJ249BjPtUkcW0/jVhVwea9ugrCsVPK9aYbfPbrWkIAV/rR5OfrXrRk7EWM1bXntjpmnG39fzrRWA57A0PDkZ79q1jsS0ZLw1GyFe/etKWEgnjAzmq7qV4P6V1QqW3MnEp7s9elA5OM/jT3TFJgpXUppmdhoHI9M8n2oAPQnHBNPU9qRhjH86nmJsMHQH1pyntn8R3pAtKEywHrxVKQrDicA89T60Z59zTV5xxUi8f14/lWyZI08n9KTGTkcjGPrUmMjPr60g6g9qtMLDT7Uzn2B7+lTbcj1GabigRGRnOOfY0xuh5P9KlIxmm7M5qWUkRLkU7Oeh/Ol27T9OcGgKeK5pFIb39qUDqcZNPKE84p6x4BPXv9K5Z6DGIvPPFOK465Bp/BPTOf50nUHnjvXHIq2g7bjjvTS3H1o5Oe59qbjIznOawchjGamb8d6WQHp261ERg9cVyzkBJvP8Ae/OnCXdjvUHv2NSoMsTmuSUkguyZG54q0g3LxmqyISRVuPIrz6jUmbx8x2OuOn8qMfT8TzTlGeeD2zS4H5VyOJotSJwcVBIOKuFc8cdKryr0HSny6EsoP0Pv61Vk6mrMp6EHOemagPzGqiriZCffikXDHrT3H159ajU4HpWdWlcnqSJkZNWEOVHNV1JH1xU8RyMZ6V5bouLKuTR9utWIxn6VApyAamjbgDtn8K6qUddQJvQZxz2p/II/zmmhuRk0uflzXr04XExNuAPcZ68UnPrS5+an4x7muxaIncYFyevWlXrTtp/+vS7TjOOlNEhuNPGQKbswxGc89fWpMY59K6ad7jQISOR64p3OfekVSufrj2p5ByM8Yr06egCgfh70Y7U4DJp+znt9a9KCCww5JPrS7KkCgfh604jHvXXEViMRkZzTgMgYOeMgVKowP88Ubc84689K2THYh2Z4H1+lB6tk1JtwTjHPemMDkEf/AKqAE7Njv0FJ/jTguAfel24+n60BYjxnpikxxmpiuOw9aCvtSuFiErjP5V0fg9CJ9Tl6jYqZB781hpHucDoe9dL4VGba/wAYEZKgYHOe9TJ6HbhV+8NVyQMHkD5j7Ux+doBDYOTzTyNwOCc/3fUVEzYA9wa4ZM+hiMlYs2c/LjHHeoZXKl/mBwcjPTFPL4Gc8ZGCP51HKCFYcYJx9DWLNbWIXJVz29qqTjYRz+Iq5OuWG0HOORVObbvIz8h/ix69qgtFW4yRnABHB9T7/hVWViFKg9w3HXirEjMNyqfm6c9CKoysBvydpHbualsqxVlPy571TuW3KSTzmrc+cAkj51ABz0NZ0z8DnpUtllOck/TpVJ+VILYGcircjDJbjOenrVS4bK5H3azKKdwcKMnBHBHvVGYlTwQeKszjIBPOD+VUpG44+nNAilcJvYjP0+tZ042Lk8HPP0rSmIBBLA9gO+fWs64OQwHJz6VY0Zdxgbu+aybr5mHtzWvd/dxnIrMnVWJJOABSAy5TweepqnMCB1xVy4+ViOi9qqXEmVOetBoZ0uSc5+tU5mbP+NXJjgY9KzrluDg/rSNEQSIWbd17E1bhlCoF6VnByWHYmpUmEanPX1z0osO5rLGChfso5pnmhMj9DWN9ukjbO78DUhvmkJJ5J71tEh3Os0++cyo4wBt24217T+z9cuuveLLQsdsllHMF7ZXK/wBa8C0q4kdR7cc9BXt37P11v+Jt1GBxNpJ3DPBIkGc16dJ6M8rGR/ds9mCGKFY1YK8hyzdx7Vm+Ndat/D2hw2MDMbi5ONo+975rYjXyJg8yn5P3m08EivLvGuvCW5W7XG+Mllz9eKrm1PAo0uZnJ+MNWIkaCGQ+aMbsfwg1wWvamzoFLeZM5Cglua1PEWpbJXlmZWuJTubBworG8CW6+IfGCbrd7qGDDPsUsF/yK1TPWStqez/Cjw7F4Q8MR6ndRfadQuyVs4CMKg6GQ/4/4Vy/xQ8eDQ7mbTbGSK7vZI2DsgyEJ/iB/wAa1PiB41/4R/R/P2kXTgxQQ9MAjAA9MV4/4c0uee8nnu3867nIklY87Qegqo2luZ2b1NDwvpJgzfXGCuwvg9XJPJ966J7j92WeUK2OAW5YdOKh1C4ktkW0ZF2wdB3B9Caw9e14KvnEjfjAQL0wPSuhEtlXxJqZW1kjgdkdjt5PXPUiqnhuGPTNLu9dmUSmMGG1ixkNIeOf51nalM9/JZQK2ZZgCeOE9f0rotSs/t3ijTvCkbrHbaPafarl0wAT657n/wCt2rbZCWpgrevb6FcLKZRLGpdAj7dkx6Eelc7pRmvLq1sYUaR3dTJIvVj3zTPFOsg6lMltxCWyBnrz61veFZIfD+hXGpnd9tLYXIyFJHGPeto6K6M2ru5ueNb+SK3s/C9iAjI2+7nX7z9PlPt2FQ+K9aQraWqHDC2GFHGAOK5zR76aCe9v7h2kuboHczHoPSsDWtTfUL1YVkPnSnaCDyAKyvrY0SsjofDltHczm6lCvbxnPvkc1Pr9/qHie9jsI5S8by5SM4xH6kenFI7LpNlbwJ87bMzc9Gzx+h6VpeFtNkvRPLEQ08pEEWOqljyR64q+ZN3ZdjvtHuz4O+Eup67EjPqV9KmlaTuPBGcSOB6Z4zVOxkm8PWz2MEjb44Nt5IejMwyQfT/Jq94l1Gzmk0zQ7QKbfQF8soCSjSY+Zue+TXF+M9TbS9Ma1SU+ddczFjhtxzgfgK52+YdupzWpeJrbUr0W0OWtLQFAQerf15716v8As92FvctqHxG1km20Dw0XWzjkXC3d1tKkqcdiQB3zz0NeHadbrFd2tlb7I7i6mS2jMhAUO5wCSenJzmvZ/idrJ0fwFofw/wBLjZNP0ICK4kibJmuDnrz2ZmJ7/nVvSNkK7bsj5t+J11qvxB+K2sX+vt5EGoT/ANoP5Z3xRRkfuos5xwAMjsc5NfVnwNe50v8AZsd/IhlvdQuLhYYrmMeZFFggPGD+A/UV5PY/Cqw1TRLiCPXfss+nSRJdW95Fva8kdhmEenXH45+n1ZP4Q1jSvBulaPaW62FubhJYVZd1zC8YDAhgcDAXHP6VV1ohtcqNKfxfF4B+C2lXkkbSancWKWlrb4wzOQecHsM5P4V57Yazcz6/4UUyOlxpNmRKU5VnZiVJ/A8Zq94/1yHx74g8P3jKbaxhtmEpIDGF1c7iB646VifDG+bUfGvifVbYJJYTsmnx8YTJBwwz0yefwq4LRt7s5t2ena3rg0zwxeSpcGGSCwupYg2Cu5lO447D+v4141+z/dnWfhb4U1xMQ3U1k1u+ehcTswJPbIxWl8Utdk1C4+IfhTT3El5ovhpU3ofm82STt64/lWt8BNJXwt4E1TRrN4tSOkWCKu8YG9gGYH0xnr+NZw93WxcvgOk+Is8sHjvwn9jiEyWNu13cW/8ACHcY3E+pH9K1GluLbwbe6bcRtb3M86XLmYceUxAyD34GK5nTJHutIvdQErG51m5isYWmblYxjcCPQdj0rb+Jeppa3OsWEwld7eC2t7Z1wEPAZg/1zwara0TPZXOa1fW2Pje4mvZ2jt5rb7NE8Iyo2A7SB78Vganr3/CPNY6NcJlrqH944AwxbkHH4g1NbJHrviCwsNQaWHTbaK5na5hx5i/KCvPQ4I/nXmHxI1yTUNStZUuZTLpkO5GZcNszgBvXHr/SuiJlJ3sl1MzTZn1nxTrVhcbYLiMsqK3RiOmPr0r03wDbweI/CVzp9zEItStwJVkXrtRtrKa8QtLi9Pj3T9RuHwLvE4kTpIvXP519BaFayaZZT32nussMlysMpkAU7JwQVx0PPT861uJK0rF7T7CLUNRl0q+mdpBF9nl3YztB+Rh64GBj0rlfF80mm2WgWcqo503VJLdyo+8M9+/I6V12s6G2m69DqDSsoghQnJ+8Cu3v6EVxHxVt5T4ITxJbQPN5mpWrzFc7lCzKHG3ucVC1ZrFXPSIHfS9Y/tBIBbWFzCFXecqyN0+vPH1rX8WKmpWNrIhWPULFU8vLY8wA5wR37VLqEGl6lY3tpmQWeoxxy23PzROMYZfYdCKpa/qEHhPVhZ6tENQijMYuCh+dBjAZT7dxXO3qdCWxc1S4tNTSe6s7K0f7ZALi6IG2SIcBlYdCA2MfXNZHgq4FjPfWSEG0ugZrZCeY5I1JZSOvI71paBYxTanrdrbXXlyvYSm2BQEXEZ5KEfljHI/CsCxb7TbaDq9jGwuIIjOLYLucqM78gdcDIzUxduoeRqau8mseGNH1c3bzKlg00dzjcyjewCk98dBXk9vrTN4l0PaoElvcTXFyC+EkjKY2kdAO/HvXr0/h+903w7b2MKibSJLaaazlhyf3UnzeW/tk5Hua+b9clNmklxBvjeCMwyE53HBIwTWtL3lYxqe7HQ7nxPqU8VjJFa/6t/8ASLeRTuD+oH4VrfFHXJB4d8P+INJlcS3trC/nE4ZTHwQPXG3+tcL8NNT/ALd0mfRJJBPcWxe6si3LEY+eP8uhFa/h+5Hi/wCDHiSxjZn1Dw0Wv7aFlLM8RYhgvoABjj8q0lFbsUHdXNBpU0/xTq+qR3gkjvDFdBiTuyyDcCe/NdfDfss8XnXLy6UtjLPErAYJ2k7T9D3ryDU9dRvCej3QdGlliXzAOoXPGR9Ktx+Inm8K3dks7byh+z7j/e6qT2GKzsxNtEyaxBZjSJFlaT+0rtsKVyrqEJDD16VN4x1FmOn2yDaEtvMMg5yxYnj8K5vT7G4gTR4bi+85NMDta25XDxhhyc9+vWjxFr+1liPLgoFI/u/Wuhas5bWWp1HiBY4/h/DdR5NzdxrKFXrtVvmH5VleNZjNqOnWT3SRrLBvijYZD7cH86wtU1yaK68E6VG/y3X2mJUzwy5zz+IqLxld5+LngG1eUPalvKkduAuQPlP496IbGbvJova5qCWNo93DETGCq7W5wTwa9H+G2rWmqxT6VcuxZhHNHkZG4dDnsMA15f4idrG3vNJnXLQXThyeuQeBV74T639n1S5nIwbdFDZ6NGW/WqqL3boUPdue1XskF54mlsrkp5hRneROqhRwPyrh/h3cw3/i+0nlIltHuZJ2V+QRHwpHscU/xnrcfh3xdqwWb7RY3dtHcWs+MkKeCpPtnFc/4Yuo9K0W4uWmVZWiMSKvXr1qYq6NJS91HSeKNYOopea2U37rxk8oH5eDyMdhXzvbXovPG/iQ20rwrHNkyk4wSoIX6Cu7m8VXsHhFbjzCTGXkGeS5J/oBXnE6Nay3LKT5l7J9ok4+9gY/lQ1ZsI6o57wdqEun/Fjz2G7KtEwxwc4Ne1XpSPWtTgVv3d7DlsHgjhgPzFeKyCPSfHekxRyiU3K+bIQOYyf4T+Ar0Uaoz3kczOWKOAfdaI7lNHX+FtQWeOTTJ5vKtrpTG4P3Txxn8a3IZltbV7TkqkZhGTyvp/SvMba9je2QuxZPtDow9B2NehaXcLe6YbtZVdreMxyJ0LAjAceuOn5VUiIp3Lmi65NDcrBdymWKHYcyHJxnGKL/AE7+w/AfjKcFJLprrzIZ4zlShH8/rXMaNrslrqd6s6JPG8PlIW4KHqGz3pbPXZLDwnrumXqrK120km4NwVwcD2o9As92dH8QLlLmXREjBiaXSWRs8h129RVvT77Pg7RZCFM8No0WGOcjsGqh4xMdhP4QdcyWy2EYO75igZeh/PrWRpWoKloYGfcibgB2HrxRFaIpeZu/EJmv/C3hi5t5lglnjZmzwqyA8Lntmun1aZbmbw35o8l1hXY44OCvzfXBrzTxRrUF34BsrVJdswkkJUjhSp4wfcdRW/4a16e90DREn23apOYiHPbjofx5qWnZGsTUsLf7VIlq771lWWBB24BYc1JDqKL4OttVlYPHA/kZc8FjwQfx6GsvRbqJ0neN3YQ3R2Ow+ZTk4GfpWtBCut6drmgmIbLaVJjGBw5Hzbgfx5FK/Qm+ljgvFqi0+IfhuMkNZrOhnVlziGQDdkdDgng1c0+2ePxf4q8LSghtLum69HjxkHH0P6Vysuo3PiL4ii7GGSxnWzkibpJCy/KD9CPqMcV0qX8VrcxeIbfdLJIX0+5Zm52gYUE9/am5MShc6TwrfWfiXR7jwzrMn+jTllgmJ5ibs2fr1rx7xvZXPhLxHdaPfDEtu2MP/wAtUxw4rorfUhpet3cBYLHOQ4GeUJ/iFdB4wtx8SdCgt5dq69Ypi2utvzTIBzG3r04NLyNI6OzOLsL0HQLSwViBBJ9oibPQ4wRn3FZ1xqU9sUkgkMYWQOR2BzVSwuJoIJLaYGC5iBIRuCCPenX06xXjMqj7NcRblB7E9f1rWOiMZJps7Tw7rcOs2Gq6c221mlj8xXTge5x+tYei6C/h2azELi9RLhpDOrc7iM5I6is/S3NtPFKrZKHGB0I+vvTrXVJItahm3mKWaQosant7iovyto1jG6ueqXErSTuytujcCRcjnkZIrV8IYuLu42uFeCLOCOuTXL6frMepXMUMsbKyLh3jHQdziuj8FKPt9ww2yo4ERIPIPJGfzq5vQwgrs39YlCY28EqBVmG382wjieLPmIZBhueO4+nes3U5A1xEvBDKWGD0wcVr28bPaQOWBUZQAdR3/rWE5WjZHXCP7y7KssTppuouu2WGWJfMHcYPUf4VS1eIS+AbIxsrNY3ipb7/AO455BP6Z961HbFrcxFSCW24b0rP8gvod5wRZwSrvXPKMc4NOnLQipG9zH0yaCTx5dIQWjvrQheOQw6jHfB/StS8vJdO0G11ATx3CwXyKQ2QwDfKVI9PQ1x9zcSaT4k0q4yY5Ip9rH2I4Iru9Vht7yO7t0CYnYSBQPlbntXSndHJJcrItESHTE1IJM7addTmeEOOYXP3oz/Q0mr2w0TVEnVPMsrhS5gk5BVhtYf/AFxWJp1xJYapqVjelY9Pu5Va33NyrY6g/WtzxPHLJ4bucLI1/YOJmgRclo+jEDvj0qZq+jCm7M8y11vsMFzau4la3cRq7HloScoQe+M45rhDeQaR4q8yLdFY3w5U4wkn/wBevSPE1gRZWV+ybomxDcgDhlPKkf4V5h4j01msLqFGxPaSb4wTye/H6V5dVHqw1R6Fo+qPd5swzeYg8yIL2P8AFx9Oa6SS5GpWkc882H8xY/P3fdf+E57dK8k8N+IGkNleo/lSKR8+eQy9RXcW13DIzxxMGgnDAkNj7w4z24PNc7ehSVmeuaF4uls9RtL4gwzqfsWoKp4Y9N2PfI4+pr2z4Z3i297qekQXCs0LreWgz8rxv94AdhmvknRdduLl4xO2SR5MshP8Y4XPpwK9H8DeM7iw8SaPeM4EtqxtZgTxJC3Y+uDWLd9RVIu1j65hfbmMrszmRQOoPcfnVqOZZUDKw5rKW58+0tbmMHzAu4A9SAORWihSXDBQyONyk+tJMxiwb9zMrdEk+U+x7GpxwwqFolkjKcgEcU+B98YJ6jg/UU0WiUj+VPWm9BSjg0jQkopB0paCgooooAKKKKACiiigAooooAKKKQnigBpPvimMwGT6DNOPFVb+YQW0jk44oIZimQy3M8uc5O38BSyfvE57fyqK2+WBSWDFvm/OnBiFwa5aktT04K0bFS4HGetU2lO7HrWhcLxx3rKm/wAelck11OmOqI7p+Cc1kXVwQCAcVauJWGfSsu6O7NZWHYzb+8PPPNc5fXBk53dzW3dqMmsO7iGT6/So1HZGBeF9zDJqisblu/WtaeIlj61CIsNimtNSnsPtlZY+c4/pVTUrpI1wMg/yrVAAi5647iuc1RgXYnn+lamHUzbjUgcktxUInVuSTTJI1yT60oiXAp27EORMjqRlSDmms2P/ANdQOhPRiPpTWaVCMYI96XKClYka4QcU1rhSMZqnJJICeOvt0qs8xUEtS5WTKpY0fOByM4Pr6UfboYGGTknpWBcarj5EOWx6021ZnYNJz6+9NRu9SOZvU7vSb8zsQoADDHHpX1r8OpjP4Q05ydx8sCvjvw0SZAB1Pevrj4UyiXwZYkcjBH612QVpROCp8aOyooorrGFFFFABRRSZoAQ/rSdKKKCQpM0U1jj60mIGpveimMcH6Vi2SOzRTM4zigNgDNIRJ6UA0mciiqsMcDilDZptAPerQXJKUU0GlFWUP60tNHWnUF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WigBu2jZTqKAGbKdilooATFNIp9MbrQIik6VUmOfyqzKcVSlbGTmuKq7IzZVl9Kzblh8xzxV2eUVlXM3P19a8DE1FFHNIqXDkk461nXTZLYPGcZ9RVqd+etUJW3Ej19a+NxmJ5VuYlKc59aoyxk571ouM9eaj8n+dfD4jESqysgUTMMJz0//AF1LFCT0/wD11d+z4z2qSO3Oc4yPSuSMJTaRVrEMUWMDpnpmrsMPT/8AXUsNrnBxkYq/FZnHSvWp4Jy1sWkRQxZz+dXY4eBUsVtnH9atxW5ANevRwD7G8UUjFge9MKYP+FaLw8Zqo6cms6+F5HZo1sVtuaQJ2qUrSgVwxw9mSC8DFSBM+5pqDBzUyDAANe5h6PNuQ2N8rI/lVa6tty/qDWiq/wD6qR4uP6969d4BVI2sZvU5S6szyMVi3ULKT+Vdrc2pJwBWJe2YOSBxXkYjKNLo52jmASpwe/b1qaIjA9e/1qa6tilVkJQ4ry6VF0p8sjJotKnHHFTJGOMnrzzUUGXPt6VejhLD0r6ShSVrgiOMYIq1EOBSpbcn09D1xU6wkdOK9SnBlpDo1LjA5I5zjmpQn0pY12leox+lTBe569MdxXoQ0LsQqSvGeCelTIQRx365prLnpyfTv70gbGDnHOc13wloZ7Mkb/6/Skx+dJu4pPMA9Me/cV0p2IYSRhg3U/8A1qpSwdf0FXS/oce9RO3J46+/IobIauZ7xBfp/Oq7rzV2YZUj8c96oykj2PpWkJmbRG3ycA4P86TzM49MZFRvJ29OtJu75PPYVupGZMrg9acefbtUBJxmpQSW985q0xWHIuR7D+dS7Tx7etOhTcOOpqwI8noPw7V0RZNivgj/AB9KTZjPbPerPlYBPSl8o5xxWlw3K2zPtQYv/r1aMBAB74/Khoj3ppisU9nApAozir3kcenvTTBwcjGOualuwWsUMH6UoXnpV37OOnrTfJ46dqykx6kATj39KayjHTp71YaMjJJ5HFQlCxx1NcFWdi7DB0PpTSSMdjjr60/aSD6e3amFffb715U5MaQgPIpTkj+lBXnNKMg1k3ZDIJPc9+1V25PT9asyIcVAykHGK5JzsS1qKi557fzqwgzjnrUEQyenXt6fWr8SY5HVec15lSqaRVyRF3EDoSQP/r08A4B7HnIpoGf5VKp4POMCuR1ddzZIEzz+dOpaeq8Dv710R98pIaEyPUVHLGCvSrKrx7UPHlc47V2qloJow7mPBPp0qmcj3raurc8/lxWbJEQank5TIptx1+tIOoxVhowai27T2pWuAoTGPQ09PlaiMnNSAZOOlZSpJgPVjjPpUgIHGfSmoOT29qcnv1zWXs7MGSg8DPFSIeOuOajz69fanp1Heu6kJvUkA+Xp1qQAHr3796RVzjsM/lUqj/OK7eS4kRhcGpVXr0OO3qaXgkfmPpTweaahrcobsJPXIpQCOv8AP0p/9aOtbJWENXkD/JpQuBg0vGeOnvTwOPTNdlN9wEAx1609Bgg9efWmqenb1pV6D1/lXpQmgHgdPanAd6ahwOakU9K6YzQ0BGB70Fvf8/SjPFGOvFbJlCEZHXA6k0m3d/ninhcjjinFMO3OOeoH9KvmEQhOpz1xSqpyfSplT9f1pdvAyO1QMiKHB/lSlPlx1qTbj+lJ6j1pAMAyc9QfSui8LKV025b+KS4PPYjAxWBjB+orpPDvy6W2cYE7ZH8qlvQ7ML/ELrckdQAc8VGxIxjk5yAaczcg5xjuKY5GzAO7k5x2rkZ78SFuMBhhRwR/jUbspkk+YkqR8p7j1qVydz5O7IwKhYbu43Dnd68dKybNSJiGcBm2Z+6exNVCwC4JIySGx6Dp9easMxDKSPlyTx19+KqygrnpyAwxUlIqz8EAnG088cnPaqE45wCATwCRV+dvMlBZic9T6iqEzb5DnkZ4pbFlOVztJ2gkdqz7ptwOOnXB9avuud3zcj1qlccBcYOeCO4rMtGe5KE9+xFVZxiM849RVuYFxweOoFVJhlcZx71FrFGdK5bK9xzz0rPnZjnB6ckVo3EZ78nvgcGqE/zEnp0FNiMuVyOD27j1qCRwAM9Sas3JKgjHU5qm7B2wO1O4ylLHubB4z3rNuPlyMYzxWlNIec9Pes29cSR4UZYHrUpgZFwuDyaz5ZPvZNW5yxPWqVzgdqaZokUbt8Adz65rMuDgmr8+XXt9Kzrk9f1q0D3KTvyece9RPK27JIC/rSvIB24qtIwdyScH2oY0TfeUHcD/ADFSxNg4Ocis/wA1ouvGafHcM3GevrWseg2zprHUPIUgYO7vjp7163+zhelvi9AjHPnaXKoPfg5/lXh1q33ceuK9e/ZwmY/GzR4yfl+wXWPc7a7qezPPxSvBn0jf3aAajdSEGytLVgpc/ePTFeH65r0C6LcXjbGKJt3E4Iz0xXa/EzxK1jt8P2gJLl/tDDoVB5NfP/i/xBBLezQR/LFtXIb1HX9azUrs8yhT0MfVdfEojgcNLdXDqu2NcnPoK988J2UXwh8DCXMMV9eL59y+AWiTsDnua8K+EmnS+I/HkWrrb/abDSpAxjwcSP0xXUfGvxq+o6rHoEBWSaZhNeurZwmflT2HtXV5G1TdRRz2v+Jrrxv4ka/kJW2VsW0RPAQfxfU10Wjo1pFM55My4wPTt+orltOiS3mUtgyN26BV/wAa311F9PjklixuYFUHp9f8a3giZOy5UKl/BbrKGzOSCGPQg+3rzXJaxeNPNbpJtR1Qh9v1zV3VtYig+SBCXSPdIzYwSfQVxv21p55ZHJOWJ6djW6MzpNFWH7JdXc8piVSVjdhkEjqKoaNrckVnrOquZd93+4jnb+JFGCOefpVS7vJUs7bTIpCbYNyg6Fmxub9P0qz4ncWPhy309GASd96KOvyjBP0rVK61Iemxy+gwHW9ahTqS20ZOByep9K7LxSEsZo7RQVCfMUB4JxyTVLwFaWdk8012rAeUWyOnAPFYF/q9xrOu3NzJISrgBFP8KjjFat2QJdC3e6z5Fs6ZG3nb7+4rP8IRvNeSanNhoUOIgR1NYviC73TiOJg7Z2AepPSuwsvK0j7FaEb4rRQ8injdIw4BP14xWCdjWxbvZjtjiOS7yKxPvngV3/ga8h8PapJqc6edBplu8nljoZmXCHPsecVw+myvcMj3B3C2mZzkfxEfdrUtSLuxmnll5muCDEDgFR6jvk0SZSVzo7WyOi6DYx3jGTUJd15eSpj5g/zDHpgHpXnlzqp1zWrjU51JsbT5YQW4YkcZP4Vq+LNWlm07yo5P9Kum8vaD91BjOf8APauO8Y69D4b8FIqvse9ultI8DOw/xMB3IzSSIua3w9ht/FeuazeXaPNp2jwlyka5LynGB+GR+tfSfhz4SfZbazvNVsriUOkckMTSYQzuAQGH8K46H2xXz34UsYvBPhaw08Xc4huZle7urZfmdCwO4D+LPPFfZ8kyaJY6haS6u6XV9ZRSaa9+o3zgxkLGcDBKk4B7GnKTWgN21PA9I8NjW/i/ZaMkdwsEWptdEk/u5Ng+WMnuS3/oIzXvnjfxJcxabrrXmdC1KMJ5Fm8wkV5COXRhwMr1Hqa5Lwtptx8NvGGl2Nhb/wBvahHYNdXsdyAj2csnbcBzgE56/Ln2rlfiN4mj1XXbu2guGu4o5DM8+P4iuWwPbt/Sq+Jpik09DnvF/ic+HPgxoK2YLapqVzc2k07YLxbW3Aj8DWt8GbSd9MndXZY2P2mVYz8zIMbiB3x1rzLUtRj1vwjrF35ZMelahHIPmJAR1IJ9K9Z+C6/2fqHgKNpFibVRdwyq/wDFFsJAx3PpXR8NO5z/AGjlvCdwt78TvjdrO5ri1stPibex5di25ea7r4Ozxr8JvENpc3H2e/uNTD30wGT5EgG3b9OmKh+Fng1tNs/i7cuiMbyUAiVflki2YRM/Uf5zT/hpdx23wHvQ64vpr/ZPvX5toGCh/wB3B/MVnN/oay1jYYbe4t9C0gzXe6w0/UWg86E/MwPzRn349fpWD498U6rrHhTxJcrFKD5qytcs43Rkeoq5HqsNz4T1Dw/G2bn7GmpR5+9mEkkj14zWHLfQX/hHX42jmis9XjW0Ab5cZIYMp6E5HI9KbdkSkramtoHidLaGeLzAiSW2ZM8lGZeVNeMeINRvZb64vYfJvoJG8o20jYdkHGAM5PXt/StPxBqs+mPcJEcbitszg8E8AVBreiWg1u3lhkVhCoMLc4lbHzMPbOa1UrIyjH32yLV4EFtoEG8WklixQBhyEILBSe/JxXu/g2W/1Lw1ex28iRwvoYuVnfBKzwuCuPfHFfPHhnxE+o+JP7J1HaBcF3HnKOCB90+ma9j8Cyxy+DdUsUmaG8sreQLC5I3AjPH4VT2RMtdOp12keJv+Er8AeFfFM7+U1xJNo2qxEfKJCTjj14/Wreg2L23gnxRpupnzLbTXikVEGWVi4ycH0BB968q8HeI5ta+FF3YQoYpmuk1dFRcxNIh/eD/ZyO9d/q2uCLX7bTonaSbVdFE0iEcuw5OPpxUpNKxKbOhm+1uPCV0ssT6fbalNbMQpUFSoYbj6Z+nWszxTrlvLpet6ktmJ7u3uxFPI75Vd3IQjtnsf/rVU8Fa9c6vpOo6JEC1g08dz5m792rBSCD6bsdfauU0HxBDrPhvxYltCbiF7qOC6Qrl1EbEbh9P5GudfFqdeyOm8H+O57TS4b9YnSfSb1QksvXZJkeU/qPQ11k0raJ49Frb3P9nyXFo1zbO3IQOu4wn3zwDXjXiFrnwzoPiBknaWzcwSukXIdOMOPp3Fei6p4pXxLo2hazbNHcy2qRkS7cPGqgAg+vPSm0k9BJ6HTW2srP4G0XVpbgJ9hv8A7DdRRtwoJJVsDpz2968A8eiBfFVwsxFvZ3TOH8vACux+Vh+PUfhXoei6g6XGqWSOsdh4gRmVCPlSYHgr6HNeR+J9Sjv7/WrO8iw9iYlnKjmM5wTg/nWlL3WyZq5zPhNdS0zxE32clNUspXliKnB+QEk/iK9m+Hklr4k1O51WwvUtYtXsZIygACmTB3RsOnJ5Brg7LTnhmfVrJo71YraSFzCSGUlSFOCM1ifB/wASw+FNbbS9Tfbp1/IAm7j7POejKewPQ11TtJNnPHTVGlqNoY9J2OBEA/lAHqjI2MVejsYb3wlrMsqESwpEbeZGxskLgYJ9xmtX4v6cNImuBFu+zvtuEb+HefvfTNedSalc2fh64w77b2eONOflwASf171MXzJNFT2udSdYGq6pqGoIU328C2jYHBO0A4Fcpe6i0ksJkOdoB+uKo6PfSWOl3aqctJIzsfxqvq8zK5YAgYB5PStNEzmabTOh8Yt/Z1n8L9bic+ZNdXOF/u7SeDVf4i6j/aPjmwuo0MI8syoOxwB0rn21A6ho+kKZC7WmoSEIScBWHOK1/FVyL/8Asp41HmWPmJv7tGw4B/HNOKC+p0vjG/S7ey1NDuXUYFlJxxuA2t+oql4b1qLRtKuGUrIxkVXjbug681lteI/g3yTnfp7Fhk8lG6j8D/OsmSB49Fs7nIxcSsuzPK4xnI96tLm0Zm3oe6XN1Y3/AIZnAy2oWkZa2G3cJIW5PPsea841LWi2lXEiuNiRFlx36D+tS+FvFX9lX0KPKW6MFbBBXHzKR+NZ3xHsh4f1hre3dZLW9xNbMvRlY5OPpUQXK2mG6Ri6/rM0fhW3sEJDRguSvUtjt6VHqjPZ6pa3pIEMenJIgI4EjDn8aguJobi/jg3j7Q/CIMfMBxg1r63YZ8Lx3Eg8trR/s0mf9o5XI/OubmvN3O6MPcSPM7yaS88TWt6QFctuGBjH4dq76OZBPcBm2k9M/WuRjsyb1HCnaTgYNWrid4rhW3bj0PNXCTdxVI8rXoaz35t4po1I253dehxXW+GPEY0lhuAdZowrcZVlPIrz29l3WTtyWPPA5/Cti6b7Lb22G+9GpAP0rR6owS1Ovv2itvEMs8P/AB6OQGVj90kcisLXb8N4buIgSJFZ1EmecHoD9Kqaf4hCW00+wTSQY8yFurx5/Wna7Ehs5XsiZbG4w+GPzRE/560RYNandal4okbV9GuoGBSK0t7eeEjKsAvce55q02jwXxum0vKOxZntyeQc5OB3/wAmvOIdZMV3HMj7meJVYDkEL0rrrXUbi0v4J4pRG5zIrg8dOKey0ElZ2M+WKS78NGIqf3Eshb/ZLf8A6q2vCF0kvgdTIWW4t7sjjqoI6/kKisbyz8UfbYpZlsNRbLh+kUp/utjpnGc1jeGZ57YaxZXURSUguozxhTgkHvxTb0L9Dq9CvntrvWUWQETeXNGo6Nj7xHpxzXS+ENfS38XXAL4huYkD+ZjIU5BI9a810rUw0Edy7bXTdH+GcZq5ceJWDw3uwFoYWtmPZsnjI/lWc0rAvisR+Eba1t/jBqOnJd+VcJduLq2lB2uo5Qj6njH0NZ1vcSW6a/a/Nbt55mQEcE55ArSvoFHjzS9fjbbLe6eT5g6iaMEAZ9eK5631Z3VpcrNFNI25X7nPP0rn5nc60r3ZD4iupHnhuyp8xlCk9wAOM1s6F4mmxF5kgjlRQY5enOfun+hqteW8Gr27fZp1hdDjbP8AdPpg9s9Oawr/AEu8sI1SaFoy/wB0nlSPY1XNczcLo6/xBoh18/2jb7VvY42LxIMGQEcsB7dx+NcPZXD6npzQ8meA7iPQDhhj9a7Lw7q/2vTLOKUtDqltuxjOZVB4P4f4Vk65p23UV1WxQRzZPnxL91x3IH9K0UmYx1TKmmTB4Cv/ADzYD35FQ21nJL4rS9L/AOiwxMAg5w3rU8apaavK6cWt4EkTHT3x9KpaXJie6jLkt5jEjHI9Ripm7STNYK6aO58LzBdQZchhKgHLdB3Ndh4AlMU+osuRsb5SO/rmvONEu18xCCCxUke4rvfDMvlw3OwkvIvJB5XmtajujKkryZ08lwktyRtHyjqPrXS26NPbfKAeM/L/AIV5zDdO2qFScIMA+zGu706eS0TOchcHINctTRI6abu2yS4OZMdCByPWs7W5za+Gb20Rfnu3UypjO5R0/Q1owXK3lwPMICuD838qzL+4XUZ2WNhJsXGO+Bx+NTCWpU46HB+LVFrcho3LBY0YMeuR0rs7Cc3fkNH98D5PXJ5HP1rkPFNnMkbPOhjyDgkcEDvXRaAzGzsZMYKjIPQHHrXXF3icdWLTSH61YQ+KtLvtIS5Fjf8AlrLBJJxsmBOOe2SKs+G9SupNFiurmIJqVsvk3ceSdxxgjHoRz+tcDrGpT/adTeJgLiIEICfvDOQD+ddjpGpQ6tY2Wt2RKIyrDfxDgxSY4f2yeKvdanO9GR6nBbyMLZpS2l3KMY5WXJjOMbG9cHoa8h1+KW2tluXAF3bSm2mGOWX+E4+leo6nMLYSxHnTr9isbOMCGceh7Z/WuE8VWrSahcW0g8qSZfKkDdUkX19+K46iO2k7aHnOmSi01W9sw4SO4U3EOeoYDJFdx4b1Fri0IDiPKnqv8Q7V5rf+ZHNFMPlmtW/eZ6gd8Cui0fUGinITPlz4mQ54GeMfpXFsdep3k9zNp0kbRNuEib2A6EjqDXSQX6NFcT25byzFvUg85I/oa5C8vGvdMt5xHgx5XcBjDjr9OKv6Jqcn/CPyNFIvmQP5bqyjDxt2Prg1jazsVfm1Z9zfBrxT/wAJD4I0qR5N8yQqjgtlgy8HI69K7q2Zknltmx8v7yI47E8ivj/9mzx22j+KLbSbm5/czZVA3IznAH5cfhX1/es4hS6i5eE8j1HcVkt7HJbkk0Xh82GHQ8801Dsn2/3+RRBIsiB1OUYBl/GnTLgLJ02nOfbvWhoiXOQKUUYyc+1OC0jQB0p1JS0FBRRRQAUUUUAFFFFABRRRQAUh6UtIeRQAw8e1ZHiOXZp5GcbiBWue1c/4nk/eWcWfvyDgfnn9KTFFXkkQHCoAOwxzTSduPT+lOONx71HKeACOnGMVwSd2eskI7bxk9cVn3KZ6VcD4Ug9OlV7gZGev0qCtjGukIzWPd8D610dyA4bPPrWNeRDnFQ0Vc524BBJrMuYwxrauY+TxWVcp14+lLlEY81uah8oqeR0q9MMk+tV3lA/Op2Bsq3cuyIgcZrmNQmyT6/yPrW/fShgaw7mJZAc00TsjKdgTjP400y7c88+lWHtAT0qJ7Je2a0SMGRCb1IqJroLyWH+NSS2m5evH6Gqb6evG5uM84psWhXutWjHyqcn1rKlmnujwNgOOta0lpFF71VZlxxj2Ap+Rm97lKK22fMefrVhHJkGKa754JqW2UMR0z/OkPzOm8OOI5gTjJ/wr6v8Agy+7wRZjOcZH618laM4WZVHfjmvq/wCCPPgi29dzfzrpj9k46nxJnodFFFdQwooooAKbmlNNoEwoNFIeRQSNJpuaGPPSj1qGSxCcA1GxyfrSsSTTQemKz3JYvfP5UDp7Uc4pM85piFJ4pwbjrzmmYx9KUUxjwe/SnVGGx1PWnhs/hVDHqetOBzUQ/lTweKpFJj6UGm5z3paZQ4UtMBpwoGLRRRQMKKKKACiiigAooooAKKKKACiiigAooooAKKKKACiiigAooooAKKKKACiiigAooooAKKKKACiiigAooooAKKKKACiiigAooooAKKKKACiiigAooooAKKKKACiiigAooooAKKKKACiiigAooooAKKKKACiiigAopOlIWx0oAXNG6mE4ppegm5Juo3VFvx3pfM6UroVyXIowKi30u8cUXHclopgPNG73pjuPopoOaXOaB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GxqSo3OCaT2EyrM2BWfPJj0NXJ2x36HrWZcSH1/LrXlYidjCTsUrqXJ5OPesyaTJOTzVq5b5TniqExOTnrmvjcbWtpc53uVpZOoqo/rVhxk01Ii3SvhMVUlVdkTa5XWMnHfNTx2pJHH41oW1gT2rTg00nHHX361vhMoqVdWjRIxU08k4IxVqPTvat6LTM8H9KuRacB1HvnFfW4bIktWi+VmBFYE/SrsNixx64rcjsQOwqdbQfSvoqOURj0LUDFisdv+FT/ZMAitcW2OlIYe1d6y6MVsaJWMGeDbniqU8YHSuhuYOKx7mLax79q+fx+BS1sDM1l/xpmCWz3NWHHrUOfSvm5YezM2xyjuKnjXkdqiBxkmjzsH+tejRUYbkFpTxnP+NKXB71S87jk9803zyG69OK9mlVjogJ5Rn/AD0rMu4t38hVsTZC8845+tNcb+gzz34rtlGNSOhm0c5dW5c1SOnHdkdq6g2u49MfWk+wZPTivJqYCMnexla5hWtng4x7VpxW23HGOMGtCGw+cZ6Yq5HZAD0x1+ldFHC8o1EzEtf0p/2bHT8yK1RbY9x70G3wo4wBx713qjYqxjtAfqe3pTCGHI+lajwccjNVZo8f41Dp8uxBTbpUDOeD+FW5BgHNUp+lOL5XqZyE8zHegzZNVZZtnIOD9efeozLg8fd7fSt/aIzuXN5OPekLk5qr53ABPXn608SfL1rNzuUK7de2e3eqkh3ZqdiSKhK7j0OaamS0UZV2sfWhTn6VYlXjr7dKhKkCrjUexny6ignn0qeJdwqurfN15xx71agziuqnK7DlLMSZPHpg/SrUa4b1qOBc1cjG7APbkD0r0E9BcogQNj3HNP8AKB+pGM+lOERHqc+tPXOMEYzg4xVBykXl9PX+VHlZxx+ferKoH9M4x9alEGe3NF2O1ykIuKDFkEZwCMexq+sGCaUQZAqg5TOEHbp60htycH8Oa0/s9Na3GemeKymPlMtrYsCO+KrvbEcge1bvkfnUTW3Jxxx+dcM43G4GJ9n4+tJ9mx7mtZrXHXrTfJIwcVyuKDlMloMf5600wkCtR7fJ+vr2ppgyMDkf1rimlYjlMiSL2wfeoGgLf41sSW2R1/xFRG2AOcdeleZW1Fysow2+AR61ZKYJIzjtntU4hx05H0708xk8V5E4s3irIq46df8A69SAZ+tPMWRTxHzk/UVw8sk9SxijH+eKkUEH6UgTrjscVIgwa9GgMVc9R+hqTHH9cUwfzqTeRjnn6V7tPbURWnj689fWs2eHrnGPc1rzOD82cZPYVQm79qUkjNozXiwKhaMj396usOTjj61GV9veuflRJUwQaemcYp5TFIBgjNNRJHqTnH86lCkjPNMXqMf5NTKfQ1app6AwCnGM8VIi8inqM5NSIoPetI0rbCEAAI/nUo6D17UxRk+3SpQSB1xXbGIIACCMfLjge1OXPTtSdPzp33ScdfUVpZDFA6kHg+lOPv1NNHPGcVIOhPahWAaASQB0zz9KeBgH+lLkLxTsZYjv3HpWiQ0NZSOtAX5u9KvTqcVIoPHX1+tbpjsN207aakQcf54pSn1/GuiLGlYiwT9aft9vvc49KdtPck9OT6U/afxHrXVGQDFTpmnhDgZ4z0zT1Xng9O4qTyxjP8615gIQv+fSl29B+JHrVkrk/wCNN257/wD1jQ5dh2K5Uk8nJ6U0qc5q0Vx/jTAuPQ96nmHYiCZKrxya6LSxtsSqn7z559e9YYByDnvmt3TjusVI4y5I9/Wle52YVWmTnJOV78ComPzBgcADHuKmJKYOO/AFQPgHGePesJHvRGSnqDkZOcVXmOfUEHORUs4O4g53DHWmS5G4gHPoRzisTVFR2wM5+bqpqvOQDlTjp09atOVBQhuG4x6Cqcp+9kEk8DPakUVZCW5z09KpTqMHJIB6/Srzrgnb196rSN5bkBScgrg8cnvUMsz5k2T7d6sM8N2PHFZ0rEZ7Nmrz4RsNkgAjHfPaqUifMfr1qCipMnGR3qnNnGCOP51dmOCcdDVOcseP51LAo3hYjcueBjNZMrgqCMg5Oc9q1bg7QSDg1lTgbmHZuBQikyjcNtBGSA3es2ZuSe3vV+6k+VlPJxxWZIeMk80mMrzy5QjHPrWZMxXleCKu3TYAI/Gs+di2cnP1oQjPujtGQSCeOlZMxJcjPIBP04rVuOmc4YHtWddRhl64po0RlynP0rPuScNitCYkDBPfpVC6fg1oD3MqYlcZ9eneqckhXkdTVybnOeuaoynqTTt1GmRSSFsZOfWpYAG5z+FVzz0OanjZY8AnmtYiZqWrcKO2eOa9a/ZpZV+OGlyO3Cabdk5HAGF5FeMpcFRgHlhxjqPevRvgZeTR+PpJomKFNOnVpAMlFI5I/CuuOibOSurwZ6B4o8Yrb/2pPqCI804byWBwUJb1r5y8W+JFu76UwH92o2gk9TXYfGLxXGEVFIZ1ZuF78cVwHgrSU8RaxaeeQltHIJLjdwAgBJP51NJO12ccEkrntHgnWj8Jvhg+sOyw3UuZLeNzhppT3HsDXE+BLWfUZ73W9XcTXMzNcTyv0LHog9AOgFZ/i7XG+IPiy1022djpWn4CIB8rEcAf1rrL20XRtDsNOjO25mdt+Bg9eM11xVjJ3bch+mlLu4k81vKAUvkAfgMVOkM+oyYiV5HXLEJ2Ud/wHNZUUhlkKR8MCBntit20ZdK0jU7yUskhkQRqOpTHIre9lczZxfimUaaCitulmGCQfugdjXOwyGJGk9BnHc0uv61/bfiScRr+7jTOPRfr3qtNOFCY5BNaLzA17FzNOiMQZdu8jPQfWq9zK1/dTSucrajywm7qTzUFpdLHFLGxCvIMnd1wO1Mt5kdW2v8AdyxHpxmtr6Ce5saxdPoFgyuOHQPgY7jgj8+lcrBciG1MrNukYZPHeqN5rL6zqEu1y1vGoBJ7kdRVfUb4paOWwG68Dt9KUrsEXfDtv/amuPeSkpBYoZSAOsh+6K6D97/aSKzeZOVE0vsW6A/h6Vk6So0XQ4y7FmlP2mXPGR2HFa3hSaS7uLy8uWJG3zTxz1wF/Adqhmq7mzc3X9nacLdD87vux/ecnGM1p3En9naHa2Mir9rTdJJJjDkk5AP0qjY2y6hqLzSkeVboZl3dGbsBWPq2ttc30lyzZB9eM+9CV3qTexT13Vf7Nt2up5R5rZYHPI/Cq/hPQ5viJ4Q0ia3h+2x23iV4JWwCYjtVgfYYrgfFfio32tRkRrLDGvlmJuQ/qa9//Y+sYJLfxPbTWsCWhxf2s/m7Fil24EgJ6ZIAOe2a1Xuq5kn1NzU9QsNW+KPhPw/e2/lG41y10q4hibb8m7IkT8QoIPrX0Q1hJe/EC4t79JpbHRblmtprtD5aHb+7VjxhWI4PQ4r5T8ERal8U/wBoS4lt5IILlZWvbeULgQ3cGF4Hqx59K908U634sOh3Wry6udQ1FJvsms21rAIlhi/5ZbxjBI+Y/Tvmpd/wLexz/ivxFq1l4n1u4urtk1S6vQZJY2x8igYT2AXjFcz4w1SxW1ln05JLeG5mKxxS48wcfMSe/PfvVWPVk1LWmhuCtxHJmMzOTlDnhx/LntXN+I5P+JnqdoHWVdPmVFdTwdy/eFaLSxHUTwo32m6ufDMg3QapYTwsSTkyAbl/M+tehWHiJfD3ir4aXFyFK2F4lrIrHpvUp1+uK8n8JzSz+M9MnjZvNguAVKtjPY16B4rh/tnVYo0njilj1KCUr/GQJAcr249K6dOpmrNn0Pp8dwviC+01ogbQqJrhOglCE5THXpzxXn/h8mX4RNPb/wCqvdeu1HzfdzkKD+Arv/H19LolzpuoWtxGk0WmbxJ2myvLZ/SvErzW30/9nqwvbViJDriTrF9WDEce2RXOlfUFds5KbVJoNX0+8eRmlSIWjliMhCSCPzrr/jb4qCeC9E0S1hNlDpKrPLlRuZyM5z6YIrC1rT47rWNYvvLxZXjx3UWxQEj8xfmGO3zdKyvixejUfC9jMshma4iW1k29RsIGG/DGKb96SNEtNTkdT1EzvZIDlj++bjrTfEuqzLpOmKLmNxCXMZj6rnk5/HmstL931Eyxg77dBED6cYpmuXIntkYosZA+YAce5/Grl0M4rVl3RNQsvFGt263Eq22sWyBorpeFkB42sfw617L4PkS4uLVplEd7FK1vcoGx5kbcAj1xnkV89eCrVdX8W64+B/oljHNGAcYbef6V6PonjVfDVu97ebpI4LiPLDqo7mtXexzPRkvwhvrnTNW1/QPNYwme4YQ7d3ybzv2j6c8V6HYzPNfabqccyS3ukEJGjnDFQTyO+McEVw2vWL+FPipH4o0xX1Dw/cOkzvAMvb7wN6uo/Q+laXiS/PhTxvBcWuLrTwQ8LNkLNE4ypOeenOalpt3RaZ22gLqfhnVL6yRvKs9YjEpVh2DluG+tc3pPin+wZPFy2RiD3MAcRDAMhVhke+SKd4M8YZ1fyJpUndpyIopBw0bDnB/SsrV/Ca6q9xqnh11vJIS3nWQb97GCckgfxDPpWD31OpaxNy7nXxx4WaS032t7HARJat0kHcEd+cGqPwD+IMNprv8AZepQk2jRtBdRFhlC3AYfQ81x3hjxDLHqKuZZLZ4zsYD5SpPcj261LaXFlF8QW1JFFvcyq1pqNt0jkDcCRR2POcfiMdtHD3WjNO2h6g3hu+0dPFWhCV31PTZTrejSqR++gOPNiI74AyCOa4zxraW2ra+ni+zV3sPE2lGzvYIBnZeR8q2B0zxkfyr0f4fmbxlDa6NqE6Wni2zEp02aQ7fOCMf3TH3XkH8K5zQgNM8d3vhYkWVvrv8Ap2lCf/ly1OIfvIif4Q/UHvn2rNO+pptoePaDrVxZDVJIp2hE0AjRlPKPuzn68Vj6prkGo6ZF/aVsHkViPNhGyRcHg+/IzU2pLJpw1iGeIwXS3bIyEcockmsG6JltbbJG4p8+T1OeK7pb6HJBWTPcdU1FPGvgDT7iO58x4FEEit1Ixxn8a8216O90nTYIbhGiOz7RGh9RxkH8xUvw38R/ZX1jT5VV7eP93LC44dSvJ/OpvF2rrpGnpb2Ma3NqdK3ul18+5vMI+U9uP8awg2nymsrJWMayuN1hcqq4yox6g5//AF1m6pfPC915hIjSNevua1NPFlqhlMMpsnKqSHJ2E9AM9qw/FkM9p58LkPGzIVkTkEfWt5O5jHYvaXbKNANwhBzf4wW5A29a0Le4U+IWhkOIp18kkj7hI4P4Guf0C6aHTLuPnb5olUH2GP61fuHHnggjcQpzn2qk9DJx1NLStouNVsbpSDIhh2lsFW7GiEqlkiZDSKDlD2x1qlrV5NcW41VcCQtHHIydAynjPpkVcuJ4/mu4x+7cqHAHCuRzx2qoPUznHUx/EV9JZTpLEdrrGvzH+VdZa6r/AMJlo9pbznN3pzedbMenT5l/KuJ8aFmlUDGdqDjoelaPw/naLWmHzFVAOR/CcGs6rs7l04t2Zp+G7Syh8a2d1qm5zId0qR4LRjPQDuc9q7bUrI3EfinTo4iYZkSeCOYfOpRhz+A60eFvDAhvrq9i2yPdMCkrjJjPH3a6/wAZad/Y91p8ko3XlzFJHMAchgRwwPYeo9a89y989VRVlY+f71fLkZeFKvt6Vn3wBbKnBGAa6LX4ksLphIwlmJPCjjPofwrlbu5CzMpOCecV1QOaotSfzitvgnJGat6zdukOkIHLhxsyT0AzgVlahcCFYyhHzLjP92m6hLtTSSzfMGyOefpWvQ53uasEpsbi7kKbgseHUjhuuR+tXn1FrO0Sa3fdBJCCueQR3Hv6VJZWv2mz1KRgWO9Sc/w5rJijH9kPY7iDGxMR7jJ6H2rNS1LlDRMuWuL6SOWEfNtOU75710Npdv5GyQn5R64xXHQTPB9nYMEGSnXncDXZzXkN5aFpR5M/HzKAFJx0I7VtF+6Z29+xlW2o+VqKBz+73FGx3Bq94H8VLb6j9h1CM3Vtyjf31HTIPrjtXLXUk1rPIzcFG4YdKj0G4a31/wA7aCXcSexqGaxXQ9B1fSnsdGujYSC5s/tACSL9+ME8hh/WsnUna48OssIG/wAyOQsO6g81Le6nLpVxKqMVydzIR1Hoa0/C0EHjDTbiKzVluo8u9uOrIerD/ClJ2WoRV2Jot0LzQLhiR9o069WeFP8Apm6YP5GsK1jWCynUS7zlpjERyhJ6frWp8OrZn1a1sLpngS6nkspmwCU54JHfFS6xoLeGPHF/pU8kc8UM5haaPlXUHrj0I5rludkY6EV3pFzo1vHHcxiM3MAYB+6sMrn+dcda+J72xtZLeSbz405MUhyuRwcema7zxhrF/rcEU95P532WIW8BVeViX7oJ74HT8q8u1SMJfsBykse/OODzVdCGdAviUxXdjNHcLBNGnmqsh4bBPQ13U959rt49ShiQW843Op6I3ce1eGXjhmj9VXbkdq6rw/4xuNBg08PKZrO53QXMTcjg9QPpVcxgo8up2FzpomtXWJQCDvRewPf6Vz+m5TVr2Yg7JE2HH97BrptL1i0jnWGQvGhwUuF5UDt71Nr3hc2qG6smS4gl+ctF2PfI7VMpXVjWnZswtOm8jVEiYhliXaPoa9J8LzKllNLu53cD1rzG3aM3kbgl2VSkgB5z2P4eldrol2bfTpmb7pOBmt780UjFR5ZNnQ6aXutQkEZ2g4Lf7Qz0NdcLl0e7XOOcKM8lcf41yfhR3mtorpWVDKDy3p3FamkX019f3g2FliAIIP51zVJe8zenGyR0jyGGPIw2FyOelZEJ2RGdh8rEjPue1W7mby42yRjoCazrmbfYzRA4ZHDDH94dKyi7I1a1MfUL5vKmieNZkO4bHB4B6n8qZo2pxjTY0DFJkkOPmyAOO34VDqtyPKbCqzEH5u+MVzegXiC5eNnO0HGRXXSejOTELZl/xDYTte6q8LgOyBoZF7N1FO8K62dFcXhUmF3W0v4QOMMOuPzNNv7gz29wiPsmK7UYdSexrm7HW8Wb3EmdysIrkKM8jocVunc5nFW1PSL2H+y9X1Hw5eSq+l6vb/arG4H3RKv3WU9j0BFcNr5lurMXMvyzofLlyMESLxnHbI/Oup0i8i8WeE5dNeVWvtPf7RZM45x3UH6Vz+pSNfWdyJD88xDOD2ZehB/TFcs3qbU9UmeX+INg15Sy4juo8nHTd0J/Os3TbmS3DQM2Gt5ChPqBWxrlt5lq/wDz2iO9TjkjPIrmZZ8XMc3BEmVIHrjvXFI7Eep+F7xL+1vIGxgASgdyRxj+ZpLCZotRkg/hdScdiBXN+DdVNnOCWG5Plb2/yK6vVQlpfrNGcZUSow9D71nLZSHHdxL1rrDaDr2k6pFJtMEyhx6rn/Cv0S8CeIIfEHh+3uUkEqsoVjnOcgY/mK/NjUVF7pS3EbBkOCM/mP5V9afsdeLRrGj6rpDyGUxbZYwxzheh/mtYNa3Mqi2kfRlr/oTeQc7A3yk+h7fnWgy5UiqisLm3BI6/KcdverkTb4wT16H61SHFDbZt8Qz1HFTVXgO2eWPt94fjVimWgooooGFFFFABRRRQAUUUUAFFFFABRRRQAw9a5XxBIX1u1jB4RC2PU11bVx9+/n+IJjnmOPb09TUydkXSV5olB4z+lMYZyT2FKoIpHbjg/hXnM9NFV/lc898ZpjuVGM4+lSOc5GarzHHaoLZWnUgEdCay7jHQ89605ZeOT19TWfc8jr0pkmXcKr5yM+lZVxCASAePfrWnP8uefxrNnJGTmncWtzHu49nTj+tZNw2N3v6VsXbFySOo71jTgms5alpXM24JfOetUJkOCcVqMuCTiopoxgihEyMR0b3+lQsDtPatSdcE4GKzpslqexi0VJiSxxyPTpVKaTB9OfTtVybPJHXr9ao3CljnOKLsVinO5I6/hVVwfwq00YBxnNQsuG5OB6+1URIrAc574x0p6uImXa3PUe1QTXAj6daZE26TJOT60Eu502gEtMvOBg5Ir61+CBz4ItSO5J/Wvk3w8R5gHG3FfWfwQP8AxQ1oCeQTmumH2TjqfEj0KkNLSN0rsGJn8qWm0poFcQ0UUUCEoJxilprHHegQ000+n40rHOaRjWbZJH160nbvSnNJ/MVCIDp/nNGcHig/lRVAHYUDv+dHp65/SloAQenoKepzkfzpmeKUHB4oGSduvFKaYrZGDTuuaoodu9KcG96jzzSg07juSZoz3pm+ng5FUMeDmlpnSlBoKuOopKWgYUUUUAFFFFABRRRQAUUUUAFFFFABRRRQAUUUUAFFFFABRRRQAUUUUAFFFFABRRRQAUUUUAFFFFABRRRQAUUUUAFFFFABRRRQAUUUUAFFFFABRRRQAUUUUAFFFFABRRRQAUUUUAFFFFABRRSE4oAWmlqazUzcfxoJbHluaYXqJnppYk1LZDkSF8Y96aZDUZYgf54phfpUXIciUvz19s0b/fmoC565pPMOPvdKjmJ5iyHJxzTw3T6etVQ2emcU/fjqfypplcxN5h9/xpd/XnFQ7/mzmjJ4ouwuWBJnvn8KcHqsG/OnhyKabRXMWQfelBBqBW54NSBuetaJ3LTJaKaDTqosKKKKACiiigAooooAKKKKACiiigAooooAKKKKACiiigAooooAKKKKACiiigAooooAKKKKACiiigAooooAKKKKACiiigAooooAKKKKACiiigAooooAKKKKACiiigAoopCcUALSVFJdRxDJYVTfW7dTjcPespVYQ+JkuSRo4FLWaNZjJxuAqQanG3RhmhVYPZi54l6iqgv0bo2aVb1D3p88e4+ZFqioBdIe9OFwh7iquh3RLRULXCKOoqrLfDPB4pOcY7sTkkXtwpcis5LwN3qeKcHvQpp7CUky3RTVbI65p1WWFFFFABRRRQAUUUUAFFFFABRRRQAUUUUAFFFFABRRRQAUUUUAFFFFABRRRQAUUUUAFFFFABRRRQAUUUUAFFFFABRRRQAUUUUAFFFFABRRRQAUUUUAFMcU+igDPuIyTke/Ws24t8g10DIGqtLbZBrz62H59jKUTk7q3PNUJYSGIxx6110unb6h/scZzXymLyqpWfumHJqcmtmzDOO/etGz0tnx710EOkqpBIq/DZrGoqcJw+ovmqFqBl2ml4AzWjFZBT/L2q2FC9KdX19LCU6SskbKKRCtuB17U9EC0+iuxRS2KsJjFLRRVDCiiigCOVMrWReQ/NkevNbdUruHdmuHFUVUiRJHOzRHn3qnJ8p4rZngwfxrJuEIGa+Sr4blOSWhWaTBqN5ueP50125PrULZ7c14k4tMlMlaY8jp/Wk3s4470RWzS+3Na1npeeSOepwK9LDUZ1HoXe5RggaTGBnnnNaUViTjJrRhtVXGO3epxFj2FfU0MNyL3iuW5Q+xAA0j2oU8Dj3rQ28Ad6jkGa1nGKDlKHkY7UoXH06VZK5z3xTRGSMfjXG7rYSQxVBHvSsmQP6UoyhB9f5VJwV461UXcqxTeLjp9arSQ8f1HWrz8lvXqahYZ4zgdqHZmMkY93Hj8D+dZN1lM54Pv2robmLOcd+fqKxruEjjFcFRONzmkjFlkwagaXng068BUtVBpSOM1xe1voZlwTZ46nqDUqT/AI1mmU+p/GnpN7mj2tmWjTSYHjvmnFs1QSb3qVZuP8a6YVUyidlzTDGG+tSKd3fAzUiRlzXUrMloqG3bI46nrVm3hJxnpVyKD8RV6G0DnJGD9K6qcWmJRuQRQk4x1q5DDkjg5qxDZn/Pepo7ciu+DbK5CMQ5pfIx06Vehg7de5qUW+cnFdFtC+Qy/IK1JHkHqf8A69aBts9aT7HznHSps0JQIUUMB7U4w8/4U8QFO+OaemRznGOKsfKRCDNOEXOcZ57+lXIwGPTtUohH6cVLRaiZ3kZBPbvTfJx1HT17Vp/Zxx7+1MaCsJRHyGS8GBmoHjx7c1rSQfKccc1WlhweK4akexDiZjRjr2P48VGYxn2q9JH6jmonTA7YryqguUpGI8mm+SM1aYDr/nFJjA9fbNeZUeouUriDHuPalMOMdiDnpVgNxzwKCPlPPIHT1rP2aY7FMxfgOaGTI5/OrTKCMHkdwajYYrnlTQ7FQLgnnHpSZ7n0qdhg+1QP3/Ks4pxY7aC7uPUHnFG7P403PGc0x22jrxmvShPQzYPIQD6d6qyN2pJ5sk44qEuSG5z701K5LGuef6ZqJmxjPalkbH0qBpB0rGUmmT0Hls9+Ov1oB+XBNRb8nigSc9vetozIJlJJz1FPD557/wBarebwSP1pVlxXTCSZDZoI24dalRv04qjHMD3zUyy7W5PIOPcGuyLQN9S8o9v/AK1IWHQGoFm464oMnvVOSSFcnD46HBznPeng5X6d/eqfm4PXmnefk9fxrB1kguXEbk9BUwyRwQef1FUUl6881IsuDxUe3RSLWT3pQx9cmoBJvFSIeOD+dNVtS7E6Hn0p64/+tmolbj1xU6H7w6Z5+ldUKqYIcp5GMAe9PA4xxQPmwc5z69qlUHGBgd/xrrjO5SEVc+/rT1TBpyg/h6U8DpzmuqMi0MVSBUoUgetPC4X9M07Z6HNbJ3LsRbTnpilK1IU646UoTcSapMLERQc/pjtTSnPrVkpxSbeuT7dKkdiuE5GfxratNwsbbHRifwFZmzOMelatsSLW2HHU8+1KDOnDfGKXJbcOARyKjP3sDB9adn5Coz6g96HbknPYfjUM9tFeQttIBBY+tRyMQODznqeoqY8MScHrj0xVd1J6EA479DWJoitKCOeGPXA9KquPlG7OCcg1alx34J6D0qu+ADyFI5AI496RoinPlH4+ZSPSqkzbIiAMnHy885q44I6Hb7jsapXDNIwZXCsfmB7HmpY0Z8mCc84I4JqvcEBOePfFWpRhlJ6g5YetUZWJEilh7A9c1DLKk+HH49ap3Gfxq0/J+vGarz9Oc5HAqd9R9DNnJXnvnI5rKkkzn1BrWvJAQD3x0rHmA5zTuUilMg2FielZc7AA1pzEFfb0qhdKjEbemO9SUZ1xnyT069e4rMk5XmtGb0H1BzWdOepBwM8igixm3TbTlu/Ss+6cuvHY9RWjeHZgjr69hWcQAnHYU0arQy7g5as6VST1rRuXJJ/lWbcg89hVRE9yhdKAMZ+bNUZF3jr0q5dAtzVNxgVYFZ42HSmK5HU5IpZ5CFx0H86r7wM9Qa0iItLLsPI+YV6B8I9UGlr411VsqtjoxXdjIzIwX+teZGdgSBznmtRdbvdG+H3iaW2YpFdvDbTHHDj7wQ/iM11r4Wctd3jY5nxPq0jz+TdhhchQQGPUHpWvpMseieHJJ5JzFNfzLGsJ6kYxwfyrhW1m613xBZ3V/K1zOzjzHfqygYA9gBwK7nStIl8b+JbK3gjCwWrBII2PDEnqfXr1raEbJI5HK+h6b4A8N2+k6Y+syOiBiURCuWJxy34ZrNv9Va/1N7ndhETEeeR9fyrtfifZx+CdIsdGjuBLeCM+b5Y+VGIGQPpXGeC7MeINeSzTaI4oi7bjxhRyT+VaR1Mb31N/QLFbDw4t9cDFxeBjDkjgZ4yPU1W+ImtRaVp1tZYHmR25WV89XPOf1rR1qWa/sv7RVUit7SeOM7DxyDjA/CvH/iHrT3t4to7Zdxvcg9Qa13Mt9TL8OSmWR5pAD5qlSWHr0pXvd9wAcgjJx6AVSEptflXovXB9KjnmNwJJlwzSNhgOijvx71uu5Vy5JqG2zknBDOQFVfUHpzU19K+l+Ebi7DE3alQyBcnY/GfTA/rWKrLczQBj+6Vg2fQetLeatLJduwO1GXymTGVZfQirJHeHIESJbd2YEq7l++cZptvE2p6rCjnZAgLNn09KfaHE7YfhV6g+gqzp+0SBE++5xgenfNDeo0Xb+YyxLbgcStjHsO30rqdMthZ28cSn55RuKj0FYGnLHPfT7cOsLbQ+Op610lo4idpH5O3auew74pIt6HRatqfh7SvhvbWtnDNJ4ulvs3c0hPlC255TtnoMduT3FeMeMPERd44I3VQOMjuO9dF4r1wRpKEOABgfSvHtQ1J7y7LBsjnA7AVcY2VzGb10NrwToeoeKtY1K5sEiY2FtJdyiRgP3YOG2g/ePPQc9+1fT/wLnf4f2OoXslvY3ulWVvHFqthcSDdLDL/Eg/iwSMjqOD2rw/4J6b5+l62Ntq7zKhdZm/eogbl4vU9AR6EntXtPhe3in+B2r6xJGom1vxeugQzIo8yOJY/vKTxgEH2qpbWGtjf+APw4srD44W9kzC60jUZry+sZ4p/3iRBd8Y3DnIzg57Dmrfxf8WXVxqVxeafIbaDxFp8Fu8MJ3CUo5Xd9cquR6irv7P8Aa3+nXUOrxvYWp0PzU8zUcqXTBAEeCNxIypH+1nsK8gvLpbjVWkgLwW9rdSywgscqS5OQe2Cai15aGm71NV9budI066eW0W3+zqLWVWT5hIOuQeQx61g6NfLJoGuXc4zO8XnEsfm4cAfoaoeMtVmvPLsXuGea+fzZHdskkdyfpUPniXSkt0xGLmIxyY6tg/8A1qvdpGe12b3wyDHWbS4l/wCWAad+OuOcV295DHpkPgrxNM/mW+r3lzFCVJ3Axgkq46dBkGuK8JzjTHvpCwy0OxPbPFdBrOtx6h8NPCPhwsft+h6s13HKv3TBIrBlPqct/StptqyRhDe57jZt/wAJF8K9SlvZRcPpygyMfvpBLnaV9cf1rx/UcwfDG4gy4tIr8eWueDgHBH1rvvD3iaOXQvsVygcajpc2mMYl+YiMhkc+pHv2ryrUb+U+GdT0nd8kepW7jjkfKc/nU07s1d76D9Iumi8LXt3IzN5SiN8enUD9Kw7eU33hRkupMNdyG4QOeUA+6B9elT3eqSWOlXmlh40guG2MT1LjoQe3WuVgeW0toGndtjP5IH931oXxFSXukWlo6zHcChlIDrnnrWLc61LrFtfW8cQ2xStAxA5GO9dNqHy3UN3CEWOWRV2EEDeMD8M1jeGLcafF4xhuF23cd63yt1APJFVU7kU97sZ4AfGqa3OpMeIIo8Y4c55/xrodUX7ToGrWyqvmTwH5iOQRzWN4AtU/s/UpC6mSSf5M9cBeR+Yq9dzhrGRiSMj1rqjqjkqK0rmvD4vuLQeCNQ80pHqli1ncxdQzx8HI+gBr0LxPDD438E6Nq4uUt5dPl/s5p2PykZ+QOPfoD7e1eLTr/wAUP4bviWJs9RZxHjIAdQPwrs/hfqyXWm67oF0EkjuGaMFgcB/vLms7W17Fuxp6DZX2k+KdDa+UwrHdpCJEGVYM2AwP41R8TXl5o/jPxLBbXElhqmmy5ieI4LANhhj2q7YatJY2zQlmnjhlUFX5aNgeQc/zqj4okTWfGd/rOnSeY16rNJbycncy4b/H9awesjsXwj7XWrf4gHZqVxBpOsSLsF6i7YpW7bwOnPes2/0XVwLqa8s3j1HTkEd0Y87ZYg2BIjdGx3HXoa5O1je3gmjmRl42AN9a7r4SfGI6OJPDnieL+1tDdmVJJOZrZT/dJ6j2q22kYNW1JdM8XzQXlnJcXUkckLq9rfxsd0ZHT/P4V6T8Rri3+JWk2fiGxxB4gsJVnkkh4V5B/wAtB/dLDIP1rxHxRpX9l6prdjaXf2zSZGW4sZlHRD0Htj0q/wDCPx9NaanHY3cuw5aNgRnev071Fraop6mp8Umh1CxtPEsEJ+yalIsd8qLzb3ajnPpu/L8q84TeZ2Zfnh6EL1Hrx+VeuC90+5ttW0acmBLpwl1C/wBwOM7JkPVfcf48eO3kFzoGsX9pcq0c0BADEY3jPBH4VrF6ES2NfwdKLDxLJFM2xL6KWLPZsrhWBPocZFaF7qH9safYwzxrEI9PlhcovO9Sfyz1rj7rxCLWxWWTJMD71Zeo5rpbiUXc95bwuMSQrdwE8YJXkCh6SuL4omPZNJa6c4DBiAO/UDoc1QvtYuLeXdDJlW2qVfkH8K0pJmj0hZdvLH94mMFGPBBrnb3kgsMZ5HHXmtG7smKujs9K+xXFlL5pEFxxhkHyk98jtVbUIWhvFCfPGwBBFYml3jETJ0K8A5rqbO3lvJZDY3H+nW8Aka27ypjJK+uMZxVX0MmmmZNhqkNrqcsM2X0+4/dPG3Ue/wCBramQ2yXlnJjYZEZHzwccqQffNc0k9vqJ3MfJlYnOOh5xWtc+bdaPdWrErdwTx+TMedyDkqf5Zqo6EzWpkeIpisgDdVOCSe+a3PDL/YtLubjHzSDZuHbNYniiIz2AvlAwZNkg7KT0z6Z5rdxInhmwtoBt8+SME9wd4AOfTmubESV0dOFg2et+DUlh0u0WUk+XtAPTB/8Armu/8WeH2v8AR9PvYvNhCAmVwdxbrwPT6Vb0/wAKpBpNqJZFNwU8sgHoy4H+FXYo54dPn069jaK4hfO1gRkGvPi29TvatseE+MfC8CpbzgrA8pYBu7OBnn0rxbUwTdsmO+Cf5V9NfEfRSugWt0wClZMDnlfU/rXzZqqgavMD0VvTjFd9OV0clZdShrDiK9ktlG8LGGBH05+tTXzZsvD8xf70bMcDj73P6VU1GQyaqZA3yeUAB2zjk1acebo+jYbgAhx3HtWvQ5PtHbeHZZtSe50u0wpvysSNJ2OcjmsTxBYXGiXbxOCjrwR7jqK3fhYqyeMNDikDGKW52nb1zg4x+OK0vi9p+y10y9Bw89xKrA9wvTn6mueMvfsdjXuHG6gD9jsZwvWbacD2/wDr1py3W6F4254BB9h0rKe7H2WKLJKgg5PY1PcuVkCZ3ccEdCK6IP3WjmatJMrDVvsd20UqR3MLod0Ug4/PtV6ysIL5bC406bMYbDQufnQDtnvisC/YJqEJHL7NrZHByOat+FXxqFxDFJg2eHVgeQScVm5am8Yrc6jxkS2qyzA/K8Qz2wwFaXwPvJI9UvXtnMVwIWjjfPPSoddvItU0y2muAFkOY/NRep9D/jR8JrS40/X5BIoIK742VsBsE4qKsvdCCOq0Iw7Q8uBLFKdsir829Wzn+dUfGNtJf+OZ9VB/cSIFcqfl8xvX0rVgtxFbPcRMQn2p2DHqpz8wrQt9IOogSQsgF3EZY/NYYOD39M4xmsU9Lo6lozC1nTUg0mSEkbgivnvz2/WvJdQkwHbGCjbAT1/CvY5ZV123mmclAFYEnoWA4A9OleQa3C8Lyo42MSGINOOxnJXOUupQN6N8pJyD7g0r3Rm0t8HEkUy89iCP/rCm6upiUMeMMM5HY1Hp8XnyatErArEFl68Eeooi7mUux1PhjVHmheFstsG5TnnA6j3712ugazIiBVlyv8NeVaHctFKjI2Np3c9CK7rRrtYzK6DcG5PHANEr2JgdFFdRC/Y3tuDCx+V4F2uB/I4Oa1NRh2aci2Mqz+aTtTOHUe4+tc/Y6hFqkMgBLSxnDBR0HrV1Aw1CzlGPKTlsev8A9eqjJ31K5ebU7W1kks7K2tyGQxJgqwxz3q7oMzWskmwkljluecE1n6he3VjJHHqEDrI8YcLKPnA7f4VuaGIZrQyw5/eKPv8AJBxnFcs5aHXBamnql1bvA8SybzGNzehI9Kr3U32O3ct/y0XecjoSOlZpDCeRXBO4H5s8+361Brd7Jb6f5jN5j4RNucAii9kkDjcwbaYyxOjMWAJ27uo+tczFdGHWJNpwc7jjpW2032dHlJx259+lct5+L2cgfOVyAe2Dk12YeV7nHiFsjtIL2JYJJGVS+8E47/4Vxt2U0zVdQiGPKuJQu49CAODWjFfn7GCOmQC3rnsayfE1sHh85SSd4bg88Y4rSErOxk4+6zQ8Na/JoXiCykQ/Kr49mHvXQawTp+sXSrtNvI4kVScjDDOM/jXmzXv2tp3ifaS24DoUbrj2rrrnWhq2maZcH5ZBF5Dgd2HQ5+nFKtbcypuzsjG8WQw2kmInZZVYl1PRlI4wa8/kXm7tiNuAJIyO5Hb+tegeJR9os7adeW2lWBHcVwmpf6PPHcKw4wc9sGuBnoFyyuSrRTKc+aoZtvtxXeC+W706xfBPkbopGPO5T0rzmy/dyGADKp86kdweldBpd452qSWikYocdARWe6aFs0zodEuPLinsXYlQxX9cgV6l+zD4zHhP4t6ZaSfJBeKYCScA5PH1xnP4V4/DJ5Esg/vruUjrkHB/Ski119G1XSdWikCT6dfxSMDkZjZtpP4A5/CsXew6ivFpH6xxoEuJAD8sq7ivv6ipLVitxLGTxwQP0qh4c1JNa0jT75cEXFukvHQhlB/rV1/3VxG5HGdufTNNO6MYvRMndcXKN/eBU1PUF3lYt46oQamHNM2FooooAKKKKACiiigAooooAKKKKACiiigBj1xgbzdW1F+MFgoIPcV2b8L6VxNkQz3L92mbkVnU+E2or3y3uH9KjduPp0z608nJz+FMk6kZ/wDr15zZ6KIZs85POf0qrKMirMzcYzg5qtIQB70mMpzfdI79fas+c5BwSeOp7VoT9D1rPuBjNK4GZcscknqf5VnTDKnmtG4Td0rMnBU/pRcdjNniOW9KzprVizHrg/nWpKzdaqSsTk4/IVmGqMmSAg5Pf1HWqsyE+uB7VsuwI5FVbjaM4qlqRcw5lIzx+NZ88Rx92t24dRnIBHXpWbdXKgHGOOtMzZivE/J6CqksQ/iPFX57skED+dZF27FeTnPOB2qbkNNkE7pEcDBrMvbgvwCeasSg4wTmqnkkt61dyrIqMhY5NWIEw4Bp/lYBFPgUEilciR0nh5MyIB3r6w+COR4Jt8/3mr5S0Fi0obPOPT0r6v8Agsu3wVb8/wAR59a64fZOGruj0Ammk5oortJuFGaKKBBRSZxRmgBaYx9KUnFMzUtiYZ5puetOJ96awqGIYaTB96cQTSdaRAg4o55/Kj1x+VFMBDwfagc96Pekz+dIBQTS5ptKOOKAHc0u4036dKXOKYDx0ozmmZpQ1Vcq4/qfalU4NM3c/QetOH1oGSA5p1Rg4Ip+aoodnBpetNoBxTGmPopM80ZFBQtFFFABRRRQAUUUUAFFFFABRRRQAUUUUAFFFFABRRRQAUUUUAFFFFABRRRQAUUUUAFFFFABRRRQAUUUUAFFFFABRRRQAUUUUAFFFFABRRRQAUUUUAFFFFABRRRQAUnWkLCkL/hQA+mlgKjL9cmmGWlcm5KXphf+dQmTP40wvnPPak2Q5EjPx6/jTGNML4PWmtJjvzU6szch5bjr17UxnqMye49aYXyMegqbGbZIz8HPWoy+ep/Koy9M3cVNmZuRKZMH0pwbj9frVbdk9f8AGgSdv85pE8xa3Gn785/xqsW5NPDfjilqXcnDfn7U7dzmoA3vTlbj2p3KTJg9PB71X3c/WpVJGaZSZKD6VKrZqAHPPenq2KtM0TLKnI96cD2qENzUinIrRGqZJRSA5FLTLCiiigAooooAKKKKACiiigAooooAKKKKACiiigAooooAKKKKACiiigAooooAKKKKACiiigAooooAKKKKACiiigAooooAKKKKACiiigAooooAKKKKACiimSNtWgCGe6WIHJx7isHVNaWJTiQnFVNe1B0zhvXj3rz/AFjW2DEFsV8lmWb/AFdOCOCpW6GprfiSVdxSYr+Rrl28XXiScyBvTA6e9Y2oak02ef61nJKd3Ue9fl9fG169Xn5mcUqtjvbHxZI2e+RjiteHxI5H8X1xXndmzKeOPYV0FlcNgc/WvYwuLq2tJijO52MWuM3RiD3yKux6tJkfPlT2A61zFrOR9K00lz6V79LFSS3NuZm8mrEd8VPHrXAJbmud83imvKccNz+taTzKpTV4lKbOjm1v5Tz27VW/tIO3WuXlu3Q9ePXHNSRXuSQSK8+GdynL39BuTOshviWHP4A8VpWt5uHU/SuMhvcd61bO+zjJr38NmUZvcqM2dnBNuHWrY5FYVldg454wK2IX3fyr6qjVVRaHbCVyaiiiuk1CiiigAooooAKKKKACiiigAooooAKKKKACiiigAooooAKKKKACiiigAooooAKKKKACiiigAooooAKKKKACiiigAooooAKKKKACiiigAooooAKKKKACiiigBMCjApaKVgCiiimAUUUUAFFFFABRRRQAUUUUAFNddwp1FAGfcW+QTWPe2pwfzrpWXdVSa13Vw1sOpownC5yE1qecZyfSkisix5Heukawz+HbvTWsgnJFeJLAXd2c/I7lG1tAmB371oIMD6VCQUJ9+poE3PB/Cu6mo0lZFrQuAinAex+lVllJA5+lTI/511qomaocRzxULrz6f1qyD70yQcdsetTON0NorMMCmE8DBPSnyKR/Wo+5rhkQIeScflSZypp3Oc8U0jmsldCImYjP8qjB6c4zUsi8j+lNEZBpK9zNohkQv16+3tWbdwBgcnFbfkZUZ/Cq1zannjrV1KblEzcTiNRtj14/CsWSFjJzxnk1295ZZBFY8+nYbgcV8/OlKMjFxMEWzEDJP1qVLQkcVsxWByDjkd6tR6fx/nitFQb3DlZgizcdMjHpSrbSBupxjkY610Y08jtQLDDDito0WtiuVmKkbKKuwpzxyKv/AGLpxT47HJOOtdcVKLsVYbAgzWjDDznrnnJqCGAxnkcY7VqQJj+denRKih8EA4P41bS3380sCdBVyJAc5616kEjWMblQWpByB1PNSJBjOQRV8R5HT296cYevOK1tY0VMo+Ru680fZ8Gr/lA0vk8U7D5DNNuT296Z9m59q1PK/LpTDb+lS4k+zM9IMdD1PSpoxgA1aMBxQYT9KnlY1CxGAG4/lS+V0459KcEx3pc4P+elDS6lWKzw5HWqdxB+fetXcMYJx+FQSqOSK5akE0TKN0Yk8Jxz1zVKYfL7dPxrZmQDPtWbcJ1/OvCxFOxzyVjPZiOvFNLc4PU/ypZAQfw6moC+T/jXzdRtMglDE98/SnbuOoFQb+P89aN/HWqjOwiZmqJ3xnvTDJ3pjPxn09KJSC45m5PPHvVeRuTTt3TJ6VG45561he43sIX79KrSz8kZxT5M7D7dqozNnOTXSrmTYjyE81E0vvUUsmCf51Wkl/rTUrbkFp5ctz0xxVZ5s9/1qA3Ge9QtNk/erKpUXQRbEvXOenGKXzCD1ql5mKf5pK4zXJ7UTWhc38HnrxS78Hr+dVUl3DrRv+YVrHE26mZbWQkZz+VP80+tUxMc47U8zZ+ldkcWkSy6k5zUgnyMZ+lZon2ninpNx1zVTxSsSXWmwOtL5/PB5NUvNyeuKQPzXj1MVYaNVZyG6kEnFSrNuHXp/KsyJ8nr+dWI3OQCeO9JYvzKTNCOVsfe49qsq+ep6+lZsT571bRjjr+dbwxV2aIuK+aljeqkZypPSp4uoP8ASu6GI1LLiNyOfwqzH0APeqUX1qyjcY/zivXpV+o0WlJwOucnr6U9fmPPp2qJCQOuKmVuetejCrc0sS5zj6YqReRj8eaYpHfp+tSqMdDzniuyMy0IV7dAaULjr19vWlA6c5qQAg5B5HQitlIqxHjjNGM5HvUmPxoZaGwsRYyw5xWguVS2wOBvqqBjB4yD9at7i0cOfU0ROmh8Q0ttCAnB9aSUnYCTgHjPpStwG4yOwP8AWkIJ4yCR2749KGj10QueueOcH2NQP6HufyqeQ5553ZyR2qAtkNngHuRyKxejNkVpGAC8kADPPqarzMSCrN8mc49KsvkAAsGweh71Uk4LcHOcYPapKRSucqAM/d4zVKUgf7pH5e9XpyMt9OAf1qjIc8VBaKkjEEZ47g1QnyVY57+lX5lGMdGyevTFVHAZdoHP6VL1LRmvIQNhJCZzj09xVOZtwwDnv+FXZgPmGcEetZrkA4bpWaeoypc5c57dj61nSkDBYmr833Tg854+lUp0ZoDgZAPJo31Ay5/nJ7EnqKpzKQMdeKuyqdxIHHrVO44Oe3pSGZ10u5jtOeMj2rEuWCDjg+nbNbVw3B461l3aZ7c+3amikZE58wc8n3qpM2Qc4HGPqK0J4liJAOfesyZGduDj+lMtGfOowTWfKwKNk4OO9aU6ggjp9KzLqPGRu59qtEvUypj19aoyuW6kjHatKePGTmsmcbS2TihCuVppdxqnJPtJA5BH5VJLJhTVKZ92MVvEBTckI3J4GfrTNf1Z7Twutq75SeQyiLPUqPvYqtLcZjYL8rDv3FZvi7VbVdd0G3UFraDTnW4wdxLyMcEfh2rugro8+s9TnrG6aSVJIhiQnC89zX1j+zF4cshr9xq+oxBrbSbVp/LbgSSt91Sf1r5u+Fnhm11rX3W7Yi1tE3MB94t1GPX6e9fVHg6+g8LeFpTcIUgnlbzeOSFHyg46DpVVHy6I4pP3Tzn4g+IZ9T8R3s13MvmRu546Ak/pxWn4OtJNL8Pf2hjdPfHGAuSIh1BHfNcDZxzeKfF8VmCFlu7guTIQFC5zhj2GO9ewyaqlntuCiRvApVGUfIRjGAKcNBy0SRznivWxNDaWscZtbcq0u5Wz5hHA/WvGrq6a81G7uZHz8xB9gvHFdr4t1gCOIFv35dQmDwCTj+tedXgMc11AxzIjsjL6nPNdkVoRaxJbXE2oG5lBX5cAL0wD3ourr7JbqkTbWYHcRyfak0Bk09LkTorieLyxk/dOcgj+VU5BvuvmGH24YHoRWthFl5kUNI4KNIBwnTA6kCqscqGZfmJyccinTnfA8gYElto9MVStG8lpZJGB8lcsSO56VcUJl5LvzpXVT0GD9a0YL4afaS3Lfeb5EPoTWVpUQG8nJZjnn0rUNl9uvba2C42Yd93QnPA/KlbUaO30O0Om6RaKXBkuk86T2OeAf51Jq9yI4lU4QKNzH19KuXc8SygD7iqqgdMYGMfnXF+KNXMkv2YNhAC0jeuO1SNs5HxnrWIpYg3LNxjsBXHWsbO0kg5IjJwe/ak8Q3i3uqlS+Y93zeoHtXTeCPD8up3TEq3kKgZXboTuxit4rQ50ryuez/CvQYdI+HOsanI6C6ilijhUpliCh3EHt7/hXT+ChDq/wu8A2t7KsPhxvHI/tV5H2KnmHYhDdshmB/Oi40mPTPgvoMmXW/1DULtJ4lxtiiQDEnsOazfE0Mnhr4T6Do9pOx0w6wHdAvD7lXEgPU5BOfWoummbbHSeO/E0ujeL9S0W2bZpWhXE1vAoO4TfMQGJ/iJHeuR0iJzbEzMqGQFiWHBBOcf0ql4pP9laxPpbTW9yqyiQ3FuxZHQqMHJ56dvzrc162k0bw/aXU6hLa5gMkDAj5155/PiqSsg3OA1lpLy/ursNlLaMquew6GtLQf8ASr+3QjzFVGAA6AkdRVSwsJZNHuJponjju4VuY5McMuQODU+gTNBIlwPlYg7c1pDWVxS+E2bGZYLS6lPzDzBER7c/4UaZcie8uUJBQRhuTxjdVYhltRAgB3OXOOBnqSaxdJ1E3uqXskYCJIFRQp4GOp/OqnJERVrI9b0XXjby6fcrJgQ3QQofukNx17ZrK8Uq2k+JvGlq6FGtmimji9emB+RrFsXK25ic7owQxDdyDU+vaq+tazqV45O+a3C5Y5J2dB+XFSnZFPc5PWbx7y9gDthnk3hfQ+tW/ES5t9LEIwSpedQejgnt2yMVz019/wAT62UNmTn5T0Uf410bTC+1O6DuqxPHhMjaA4Gcj0z0pU9ypuyNHRLiKTTJbd1SQXDARluqSDoQe1c/42u5tJ8XeIIXiNvJdrFLLE4wyvtwfp0rX8IRteJDuQq29yE6kHnpWb8V7CTWNW0fWLdxJKLc2l8hPPyn5X/LjFTa8rA/djcg8HWkl2/2W2wsjsCM8fNj1qTUJd8flcg7tpHuKTwVdG21FnAB8na2az/HBayvAEJUlt/4E/8A167InJJXaRYsQ114ZFlIoQ/OUz3Knio/DF81lrt1hyolRWDf7Y71m6jdvaw6dIZMI0rIcH1AqW4lj0rUBI5+WNsFh3Hr/WkuqM27o9OvL0rcRXGQy3ieZIpXgnocj6iuM8avJpWq6fd2kjmB3yxQ/NGcdCPr0Nb97L5y2VsrgyBPMUA9VPJFcr4ouJLe7t2BHlmTayOPlYYPBrjfxHoL4DRt/EtvfwSQ3kI8xWBMowMjuaqXfgy5tb8XOnyLf2TEOHRuVUjp9axnTdOXhA8h0wQeo9jRY+ILrw3eRyWbKUVwdn8JHf8AxreNzml3R0Wlag1trF7Z3KGaze1yY+6EZyy+/TNcXp8ctrrG/wAzHlSs1vKT0GOh9+1ekXGoabq2oLwLO6ZcCQ8IxPIxjpXnjW8ukandQ3KhoWlJ3IMgE9x6VUdWKTtE7TXdem1zStO1m1j3ahZyC3v4gOJoux9c/wCe9a2oQHxV4Pubm1hN1qGnxeY1vj55rcd1PcqOo9Ppxxeiaq2la/p8MmHsb1WjkP8AeXsR+Ird0DxBP4E10Tq4uLPziVDjjaeqkemOKjVOxotjzzWIY9R0FpdPl8wSYPlycMMnHHriusstQLWOmyOrRvaqLd/7xHfj8azvjZokGj3K6zovzaFqJ82PB/1EpPzRt+J4NP8ADWrtcW3k3aiVHjBVz978DVSfMrozj7qHNffZdW1CwmbdaybQocDjP3WB/wAayb6MR3vlzqUaN9rAe3t2q7rlslxC1xbyK7DEL/312njP0qtdzLOltOdxl+7Nn9CKadyrpO5HpkezTtSKnzJCC6E9Rz0rT/tOXSfEFrfwOVuII0YEDocDIP1qjp8g8mbnnb2qHV5gt8NpI/0dCfxFV0MWr3NnVbeHUri61jTrUwWUjKZkj5WKQj5uOwJqs+oXGn2MkiuWRrmMkN2PTj8Kz/D2uXPh+/Qxt5tvKNk0Dn5ZU9DWt4tsY00aG6sT52n3FyjKxPzQP3Rx29Af8i4voQ13NS/CXVu5txu819txBnqCcZA9vSu207wLcw6d4g0u7SSLUdJsxLEh53nIIAP05rzKxNws4khyZo3BQr0GByTX0N8NtQXUbOLWL6YXEjsLebcTuZcbTn6DivOxGrsenhU4xTPaPAMNtq/gjR70qZGnhW5V8juORV/x3pyXGkWd7bhlvoMxSoTklc5+b8OM+1ZXwuspNKtbrw+l9HbpHO01q78oY39D2AP8q9BtdPkt2k0ueW0uftKEyXNs4YYA6YP4HFc8fdNp7nzn4vnn1Lws6MwNuJNwi2/OG+v8/wD61fMXiaNrLVLpG+VwTwRzyK+pfFFg1hHqNqH+WR2aMjjDdP5180fECMDXZpSjBWt+P95RyfzNdlN2uYzjdWOEmmJEBPR4yee/Na5lX+y7HcWDRtlsdcmucWUvFZhsbuV3dz3rYEjvYbQSQGGa6lqcLVmdx4J1I6Xquj3kSu0lreifavdf/wBVehfF+yj1Pwnaapp6ONLXVH8tJjl03AEgn8MZrzvwfaOI7G4Vsu1yqqp6HB9a9K8Xai83g+804IEiMwnQKPlVuc8e9cb0qJncleNjxm5lDwqV+U7mwO1W1kFykTbjlBjI4HToaxrmYx2S57NjJ96sadOy5U11x6nHPdEN/Jt1yzJPJiOCO+DxWjodr9n1K5lz89yeR6j0/OqGqoGu9OkRslC4PHTNaQnWHUbGMrjcfmOe1c99TpS0Na6d7jSLkJkeS+7npj1rY8J6vLpHi/SnQK8LukckYGQRjkj61maDGZ7q6tHX5Z4nXdn+LqB+lQLctZ6npl+x2Lb3MYcjquflqKrvZFQW56g1sLa213TIpi0kV60kQbggN/QcVozTNp+jwJGVkkgxEML1VuufpWDBuk8Y3FnLcb7hUdmYHlwvTr7V0Xlj7PjfjewKgD72O1Yc1kbqNzGmSHTdLezK+agbedvUg9OfxrzPxFMj3UgmTdFINvPUelem66we43JIGd1BJA4GOxrzrxjasLhjkHvx05oU7hOFlc4HxJpsz6TPLbl5lTDED7wHfis/w6GF9OcH99Fs2nvwcfrWvc3UtrbXTxMVZYywOeODTdH1HTbnUEF9H5EzAYng4wSO4rWLOVq5lWvyq3PTpj1711OgX5hsbsYLBYieOuBWJPo8ts8zRMLmHccSR9AM55FTWkghhJRgQwxweDmreokkjU8Gak0FzPIXyJTke4I6V6NpZjvJVhIBZxnaTjIrynR4vLZEVsfOSSPTrXb6LdNLceTvC3AXMDep7g/41FTa6HT0dj0zVIJL4ajrcoaUQ2qxRqzZK4AAHvx0q5p1y9pYaaABugti8m3+9nOD+FQ216Tb21gxy8g8xwoycL1/AVHrO46HfrZyESzMnlgDnGeR+VcnxaHatBdH1L7RZfbCN0bkkH2zVbXrmLUjbW4YoT8zle2D0okZbKwjjO5IPlwP9of/AF6yHldp5LiQkl8Yz2Fa7Gbu2Jq9gYreNFfKyHkjqpBrkLxWF9eqCC0T7Tj+LjqK6Ca6abUMh2xCDx6d/wClYFnqUN7Jci5GA0hAkTqPr681vQlaLMKurVx2nzbra5OSVVQD7HtVG81ELosUjFifOzyOMHjFWdOsyLXUDBOtxGckbOuQRkEfSsOYBvD6QMSH3huR75rSL1MXYY8fleIp/LcCOSNJNnTDAckVcEs0cV7bRZIjYXMceeoxn/8AXWfrTCD+zLsdJ12HnJBH/wBapIptt5G2cMVxz3U9vyNbSXMjnjozYnv1vdMtjn5Gc8joQRXF6mPNDRHn59mexB6VufaPJ0ae2PIhuQyHHIz1x+HFZOqJ5iOF+8w3L9RyK856HYtijpl4I7yFpGI52bj27CteCdoJ7qNXKlZFcA8bccGsAsFXMYG1wrcdiOp/PmtC7vTLJAwVQTHtJ9fTNQtxs6iO5WZ1VD8jDcD2zVPUhHPJGsuDBeQNbsQPusMjP9ao+Hb4yIpyfMU9PcVbuSJdMuiBg28+4Dvhuv5Gs+ti+h+in7JfjV/F3wY0SSaQNe6cTaXAGc5U4OfxyP8AgNe3XaCSEqeA4wD6HtXxL+wb40itbzWNCnkcG4YSIP4d5G4g+mctivt0AyW2ARnHFRHTQ5oaXiEWZ7QbjksuD9afbndBHnrgVHZPlZFxgqxqS3JMYz1BI/WrNkS0UUUDCiiigAooooAKKKKACiiigAooooAr3j+XbyN6KT+lcTpORZgnuzH6811niCXydIunyBhDiuX05Sllbg9dgz+I5rCrsdOHWrZazxk9qjkcY5oDHt1pkh5456150jvGM2QRwRnOfWq8v+RUxJOemKhbJBwevapK3Kcy9fSqFwMD+taM43YA4Pf0FUJhx60yTNnB656fnxWdOCSe/wBa1Zhu4qhIvBPrS3GZUsZHvj1qpKgOPT3rQuxgdqouOvfBpLYbZmzjaT6Vn3TlBwTzxWnOrbjWdcxnmpIRjzynnGc1nTksM98c1rSpnINUJIypOKOlgZkyr1xz71Rljy3PTpWrNHxwfbPeqci4yapEMypkKnNVWB/Wr9zyvXp6VTYYYYwKokryOSScDJ9qfbgluxpHxnqM+lSw4HtSM5HQaI2xgfQV9XfBQ58D2nXOWzn618o6KcSdjgZCkda+s/g7EYvA9j23An9a7IfZOCq9Ud1QKbnmk3cYrr5ibjs0hOM03caTNTzCuOLcUE8Ypoo6UXC4pz3/ADpM0ucjikpCA/rSUp60nT61QDGGB9KTpSt97+tIT3zikQIeDSHpS9qDQA3t/nijoKU8GkNSxMKUdaQ9/XpRmgBemPy6Uufem5pQadwuKc8jpQT/APWpOg96Xp3A+tMYoOP5U8HI/rUeePrTgcd6aGiTNGfemhsjrzS96ZRID0p2aiBpQxzVXKuSd6KTNHamAucUu6k70ZoGOBzS0zNAPrQO4+iiigYUUUUAFFFFABRRRQAUUUUAFFFFABRRRQAUUUUAFFFFABRRRQAUUUUAFFFFABRRRQAUUUUAFFFFABRRRQAUUUUAFFFJQAtFITxSbwKAHU0nFNLdPT+lN346mgVx5f3phbFMLZB7UwtjHNIhskL/AONML9MnmmM5A5phbnrn2pMlyJN+eKY5HY00tnvUbPkHnpQQ2OZ/mJ/yKYXJwTz6UxmxTWbIqTNseX5xmmPJ1/P6Gmsx+6e1Mzk9c0akNilzgfzppY/MfbmkJpGpENhnOe1MPf2pQS2Bnr27Umc4wc0iRCf1pyjmm/405SfXOaVieo7NPVueppmfenDOBQUiRT7+vSnqev0qLIBqRTz1xTsi0SKM1Ip5A9ahDfkeaeGxilaxoiVW/GnqaiB6Y+tOVs4pFpkwbmpFb0NQKaejc1aZomWAc808HNQqcGpAcVqapj6KQc0tBQUUUUAFFFFABRRRQAUUUUAFFFFABRRRQAUUUUAFFFFABRRRQAUUUUAFFFFABRRRQAUUUUAFFFFABRRRQAUUUUAFFFFABRRRQAUUUUAFFFFABUU43JUtIwyMUbgcN4kgwGweO1eU+JCUmY5xz+Ve1a/a7oyfQfnXkPjG3KMzdcdK/MuIsO17x4ddcrOLeQkjk1NDyeTUG3JIq7apkivhqEbyOC7ZpWUeQcfQ5rcsoc4AHI6ms2yTkfyrdsoSMHFfT0aKSOmBdt4qvImFx3qOGMirIXJ716UYpHQkN28DmhovlJzmpUUs1TmI7P6Vq6SnFl26mJPCR64qBV59c1pXaEE9jmqDja3t9O9fI4ujyO6EIshQZBKn171bt7zawGec1Vb7uM85/DHeoSxUk8cV49PGToT1ehZ2GnX/AE54rqLG6yo+bNeb2F6Vf73TnNdbpV7nAzX6Zk+aRqpJs2hKx16tuAp1U7a4DAZq2Dmvv4SUldHcncWiiirGFFFFABRRRQAUUUUAFFFFABRRRQAUUUUAFFFFABRRRQAUUUUAFFFFABRRRQAUUUUAFFFFABRRRQAUUUUAFFFFABRRRQAUUUUAFFFFABRRRQAUUUUAFFFFABRRRQAUUUUAFFFFABRRRQAUUUUAFFFFABSEA0tFADdgNRyRAg1NSGk0mJpGPcwbc+9UHYqSCcVv3EWVrGvIcZxXiYqm4ao55RsMSUfr17ip1l4wOay2kKHGakSfGK8yGJ6CTNeKX3zUpOR+FZcc/P8A9arsc25fWvVp1eeJXMJKdwPXmm+Xz9KeeT1p6rmly3YtyMJtGKUJk5HWptp9BTwnvWqp3KsVvIA/xpwt8emOuBVxIzx6U8Rfjmto0EPlKiwYH48VHJbZGPb9K0vLB5NIYgRXR7JWsHIc7cWPJI9elZ0thn8K62S3BH0qrJZeneuCphbmTgc2liecdu57Gp4rAlv51tJZc9KnjtBjPXP604YVC9ncxhY4FOGngnnmt/7KPSl+zD0zXQsMkX7M5/8As48+47U8afkcgHpW6LbB4/WnC3A7VX1eIezMNdO5zjP8qebYp7Vt+SuMdKRoQRxVewS2K9nYy4lC8VciHAFOa1x0p0a4+v6itoqxSViULk+lSYBpF4FOrQ0ExiloooGFJRSE4+tABgUwnn2oLZ4ppbFBIjthcVC7ZFK0h459xUDydCTUSZm2OZshiKhlYqTnnpTWnPrUbXAI54zXHNkMSZgfw71nzrkEZ6c59anmlDEYORjpVWWTrzXnVmnozGRmzjnPXPXNU2bDZJ5PrV+Y7ic8Z59qz5OGP06V8tilyu6MwB4P6UbyeD/+qos8nBzVhI9xBPTpxXmxk27C3IsE05Yy2P07VajgB4x+dTrAQDXbCjKWrBIzzDg4PpxTXXaD79/atFoSCRnn1FRmAc10RoWHYyZojg5rPnj2sR04z0roZ4sDNZlxHwQPrirnHlRm0YFyDgjOO30qg5IPXite7TaTWVcjFeXWnZXM7FOWTGefpUJmz3+oomOT9KgBxnJxXjVKzTAtJJ6ngU7fiqsbcj0NWFPes41ubQTROHPI/WnbsjPH+elRIff8KcWx+VY1JtEuI7eQvWjzD0yRmomye+aQcHjg/lSVeSRD0Jy+ec5pQ5xgHJ9qhyQKeORjp6itXWkK2pPG+QOeKmjyW549arovzVdjUkV51bEWdhqI+IED8KsIPakji7VZWPoefxpQqXW5VrCxgkdasoM89vSmwpjH64qzHF0612U6tmaJXFTIxz+A9asRjoe386aq1Mi8jjtivTpVbl8rHIMAD0NTJxTFGBUq8Yr16dS3UaRKh+bB781PGcjPeoF9vwxUi4I616tKqVaxZXqKsIQwHbmqiucn1zVlDnAr1KdUpEyHvTh/nFNQCpACcj8OK7IzLsPQYpdn/wBejkck+1SKMdeorZSuXYi2D6VLIf3Vv7uR+hp23IptyP3cGf8Ansv8jWkWbUl7yA85B47ZqJsAHJwc8U8ncT25xj1pCRuG48dB7U2estiJyC2ByBzVdv8AVHDZOcYJ6ip2YqSTxkbT7exqGXkccA8n61kzVEEmWAHFU5m25+bhsZGOQauS8jAyT6VTlG98AgZXgn1qWUVHbaeRu6jr+tUZBtb72GAyPersiqyd9+eewxVK4J3DPcdazZZSuMsuOOD19apTZA6496uvIVV16Buueo96pzMMA/pUMsoXAzgH8Caz5gMbjnPcVozY4zzjtVCZgrnHAPb2rMZTnA2jnpWbduA+FJKnGR71pXBJBAPBrMlTHPcU0BnXRG8hM46fhVYqp7ZHSrci4JIPQ5/Gqs7c9hQUzMvEwDWZOO4/E1rT/MeazbhQGPYe9Ar2Me5O5iazLkYOK1ZiNpA+8W4PpWXcNuJB7U1sX0M+cbmJrNukIGe4rTmYopx/kVmXTEg1a2G9EZN1IV/CsmZ+Tu61q3OQeDnFY1wMbsk5680xLRGfcShc1ny3AB4xx+tT3smOP8msW5n2rjJ3enauiBnJ2HwRHU9T0/T0P7y8uordSOACzgc/hUHxveKD40+LrO1hgt7fTLiOwjFtkRuYowrSDPdmyx9ya3vhXDHf/EXSvOl8qC033sjnsI0LAfUkcV5Le6tJrN5faoXLyXk8k5ZzknLHBJr0Yb2PMrNtnuH7N+iS6/riuU/dzz7SVHXB+Y/SvXfinryeHIfEmjeSyRMdiMevBz1qD9j3RkgtoZpNkVutu26eRc7Q3LED16Yrj/j74rtNb1W3WzLeXAstvITwZH38N+mK5pPmnYxvrynPeBrCXXNdR4Iy8kpEYXvz1r0L4jaqLR7bSUKKulxCJlXqz9SSfX/61N/Z/jTw3BrWoX0QE1npM00XmHlJP4WHuK4LVtZfVriW8nYFpBvf0ZiOa64K+hMtzlfEV811KkhflXEnpwDmqXiAH+07gw9JiswYdcMAaq6zMLqVwp424+tWrw/aNJ0ydfnnI+zyt0Clfu5Ppiu6KsiW7soalKIdkQOcryaZHKZCrytmQL5Yb27CqCzm71COIAuS+04HQVckIMr44VSQP6CrSM9yeRkjjC78jqeOlU5HjEHlDJM0mXPYgcgYqG5kdm25G361FA7zyRr1GfzNaRRF7nTaTbGfzZmO1DwoHbArW8MkXF488mQ7MeCOQBwKojMFhHCWAkxyD0PrWhpsi6fFJPnGV2p7HvUSajc0jsX/ABFqZtItsZzIelcT4imjs1RZJFaVwGYHPHsa1Li4e7uGdzvOd209wK858Tambiad2YkplR6delTFESetjGgQ39/Ky8gsT7cV9LfCjRNGu/hPq97dXIsr3TdHeaFGcDz7gTBQnrzu6D0PavEvhd4am17UbgQRpK8EDTMJH2jaOpr6c/Z9t1vtG8RaZIYYra60+QCN0VnC7xvKg9SDzx9e1VJNR0NIaDfiprMWn/BsaJbz7te1JjZWrhQEhib7yse7EnIPap/iZqtl4u8D+CBo8TQJptpaLfxSHawuoxtkIHfIAPvXC/EzSbyD4b6N4s+1tcRWPiZtGliIyscgAaNvUF1P6VovrfmaHcqqKq+fvA24Iz1GPap5UU9zLu4xq2tXFyFwZmJK9uucVY1KOTVH0LSBcAG+njtQJGAWHc+3DE8AY5qbwwCZvtDJvhjf5twyAT1/Sq1haHU9SuZEADWx85Q3QspyAKq9gUepqeK7WbwXJrfg2T573Sp3tVnjOY5omUFSPb0HXr7Vm6fYxQafp+9gM5Ukn09a2PiZ4gh8T+LG1G3CAPBEHKJgltvzA+vzZ5rFgt5J7S6uFddtrCZCjHkgnHyjueeg+tXB2RD03M3xDMY7IANyepH1qh4VJgsvMJzG2V3+uDR4rm+zaUjbiQyDkc5qKyvCnh6O1QjKneWGMDOMmnJ6FLc7jSLqKea2QHKbxuyOoqmZSj34xtZJWj79CKZZGGyKRI20xopU/X3q1LCbTU7lZCGSaQFTngggUr+6C+I4nRrcJ4zMFyCWW3aRSw46cVs6pMLWGUn5Wc9R29xT7zTZF+J1ssQ3I1oqAHsSwyD/AI0nj2MrrE1uv3Vl2YA4OD/hSpsc1c7bw60kPhrSrm2iU6jFeM7KpwdpUYYfjXMeN7u48N+IfD90Y1a2eR4LmLHEkbjJBHrnvXf+E4WsdHs7wlS0ilAjDp2IP4GuN+NEYW1so9v7yGSKYPjqGI4z7ZrOLvUNJq8CsmjDTTqM0ORbuoeBsZLIeRz3xWV8Y4phd2F5PbLapeWcU0QjPySJjbvH1I5H1FdT4feS7sdS0aZ8Mp/0dm/hbHT2zn+Vc/8AFIvefCn4Z6m6EzwG90O5RuqGKQuob8G4NdibvocTtezOH8XF/wDhH9HnLAiRgVO3p1/wpdeka90hpi2GKDJ6DpxVjxDtv/AsUIHNnMhVx1G4dD+VVbEG70Z4nBfMbdumOf6U76mfL2OtsdRd7XQb+cjeAI229DxxTfF8hnl1GELg28inkd/T2rM0aXzvBdrKc/ubzYG+pAxUmrXcitqbnazOI9xB7hv6iuSXxJnXHRWKUNy1uLaZSBuBGCMhvXIqLxDCl9aSzWmBIqbmgzycDkj/AAqI3Hnx4XAVHJxjpkVm6vdyRKHiOyWNPlI65zW8NzKWiudSHE1zY7Wx5kSsfc4FYeka1cHUrxZv9IhLktEenHAIPb3rf08LeW1tcICskce4jPcLziuOspg2qXMqEAygnHatUlc55L3TpJ5rea6shC42AlxE/wB6M+q/1rSeX7ZMbSRlYvl0z3wOcVy9xIDrGlOvBwMcYGe/602DWGUbZATIkxKSA8rz2rKae6NoS01NWx8Twaebnw/rifadAv22sCPmgfs6/T/61TLoD+HNXs7KS4W5tW4iuYxw0fUHH6VzHiyye+h8yIg7uRjse4NbdhqE0+m6ZFLM32i3QmMnqQDyp/xpQfQJaIZdxyNDqYU4LASoR1DA4/lVWPVWeExTYk3kDc3Ufj+labXMAvWZz5ZZgSAOMHqMVzlxE0V28Wc7JG6dxmhOxo4ppHR6PFCySvEGTeSFSRt2B061n6vDKNQkG0lfJRcr0HFXtPjaKFTk7ielZeuXDW+sy+VIdgVcEdQec1oneJnKPKyvGC15sA3FUJ5+nHNbekav9ks1VgJYpX/exMeGXHTH1rJ028Eks0sqCTCY3HqO1TxxRFWKykYYHa/9KI6sUvhR3HhrSVmuZp7HfJEXH7s8tGTjg17t4GsR4L1qO0v4En0TWHWNJcfJHN9e2f5+5rxf4UwSx+J1eGX/AJaCZ9v8QUZ/pX07oWi23inws/nCS285y6BMYV853Adq82vP37Hp0dKZpa5p954J1tbxLZ2sYQBNbsuWCEckeor0uxGja94f07UrDyxb7drvEAWBJPP61ynhTWpL66t/Dnie5C3kcZjs7x1+WdMYAJPcf54rG+0at8EPEF2DZPe+GbrP2m12E+Xk8un88U73XmS1f1MzxzoSJIwBAAyQexBPWvlT4kWjyS3USj97ExB288Dr+lfXOvz2viFbCXTr6G5tL1CqsrcjJ4B9K+RviLdtovjC83MTA0oT5uh7VUXZky1Vzx6HJt4f4grEg/XiteF90DITwQM/nxUviDT1s50deIJWJQnpn0qnITEk+47SsY6/Wu+GpwPVnoXw/le6ktbWR/8ARUug/A+4TwTXq/iDRo7rw5eeXJ/pUbFBGV+8v97868i+GE0cUN8XJ3GRJUPbaF5Fe4yI8um5DfJMFOfb0rhnK0ztgro+aNYiMNtdR5XzIXAIPv1p8cbxzQM2AGX8cdKteN7f7H4u1i1AIBKgoeQPY/lTMrMkWMfKO3b613R7nNL4rBGUa8WB+jS7VHdT15qxqCsl3bzEZzLtYe3WmW4X+1IZSQMSgsR0z0q9qy/u2lIG1GyW7CuKbtI6aa90ttei3vRLC3Ab5WPUDtVrVbFLjRtT4+Zk82MdORzxWCJQHiG7OVPNdtZWLXtiHZtqupTPbpiirokOkrsz9J15jPoevtK0VzAEguwx67gACD+lelw6ZO9xBeMzqMb41B4we9eE+KbW70WwguYGY2M6GF8LwCD3r2fwT4qh8R+HLEJIRdQoqOB0YVxTZ2U/dRpapu/s4qiRrsOWJXLMf6CvL/EEf222edXHPQGvV9bdmtXPILAgsvQ15fqEYk0a72Kx8mfB4wADk5zUxZrKOlzzi/g+S4Rh8xXGD3rlYJimoYJyUwCD+ldjqF0qPiYZj9V6georAvtJA1KSe3cSI4BAH3h9RXZBnmT3LmmzS2s000UpGxs8dDmtKyurS8hljuo/IkZsrNCAACeuV6VlWCeZ5ik7CBnB45FMjcLGCCcFicVqQdRZ6YwzJFJHOucAoeeOuR1FdB4Ks5L3xDNIifu7JDK4bjI4xXEaBem2nuGEhjkJUKy969I8LatKzGO5QSs/7p5NuCV7Anv6VnN6FwWp6BpV0l2014ZNpWIxxbF9eCPy71QgvmF/DbbsmMBs46j61rS2tpb6Wpt5VhIQERydfoK5mBxbS3V7cjy7RWwkme+OP1rljqdUtNje1+3W9MC27bJH5eJzwBnqKztZtXsrN3O0CNeQfT196i8K6lPrN0+oTHcHO2LP8KitTxPENR09oYz++bIweh/z0q3K+hMVbc4+xcPYXlzKRG3lMybhyfX9M1wGnTtMjOvyq7Ej8+K9C8SzLaaZHa+V5ZEOwg8MCK4LR7dns4NmGAdmKn73HY+1b0tE2YVAtJmtLmZo3Ictu+XjrVtbiG8ikjmDISp+ePHb271nEudVucggEA+x61Fes0NjcS7sMqkqPU1snqc8kVdc8yLw9YqXWVUkYxyoOGUnPJ/OrTOs62U6/KQmGPbI4/lWJqrfZtG05TICJQ67QOFI5wfTNXLC+U6TAN2GDE/gcf4VqmYs1Jz5lreJ2mAYN3BFZzyFdPiuD9+KUKTjjJq2LoyaduI43Fc5qtAQ9lf2zcGRA8b9wRXFVVmdENjFKCC7ntyeA2Uz3B5pZCTDHk8xv2HUelQ6nOQ8UoILhQCQPTtV65AYs2RslCvgdAcVitGiyvpV6bfUZNnAZt2Ow9K6ISK01yn/ACzlPTGcgj9ea5DTZAmrAOCyEEZB79v1row3lorgncOd2e4q5LUSPUv2XPEzeFvidbs0mEZ0D56Y3YH6A1+n9hLnzFzlchlbsVPpX5IfD66Efji1Jby47mMxHHZgcg/nmv02+Dnio+J/Aml3crAXVun2W4H+0uBz9Rg/jXK9KjMpe7JPud5CdmoTKeN6hh+FWYl2BvdiarXREVxE4IDFSv16Vb6N+FamqFooooGFFFFABRRRQAUUUUAFFFFABRRRQBz/AIykKaQYx96Rgo96y1wqbegHAHoKueMZN0unw5xmXd+VUm5FctVnbh1ZXG5J9qZnBpxJ6VGWwT61wSZ2jS3BqCU9/XmpSc9P1qCQ5qUBBK5IIPQ8Y9RVSTkVZl4qm59+PWncTKsinkjtVOSMhSfar0hOKrSnjBoDYybhOO34iqbjH+JrTuV7jpWfMcY/XjpSEUJwF5HP0rNul3H09a1ZyB9KoXCqQRggdwetJkmLcqQD/OqFwvfpWrOprPnXaOec1XQGZdxwpOM/Ss24GRWtMuW5ODWbcL8zD9aRLMqUbieaqyoydGyOnHcVoyAKzDk1RuGycU7iKjNk4z79O9Pi7Zph4I9amQ54PpQZSZuaKW81sH+Hg+/avsH4Zrs8GadnjMfTHvXx/opCCVh1C5z2619meBx5fhXTvaFc/lXZDoefU+JG7nmjpikPGaM4rcgUdPpR0ozSGgBc80dO9JRnNCAWj8qTtQTV2AX0prE4pTxTdw+lAhv5+/0pD6enSgnrS+vfkUkITv8AU/lSe3r3peeKTnmgQHrSdzThnHrj0pMcfSgBD165ooz39qM1LJYUUnrR1pCFz1zmlB/z6UmaP60x3FHFO/8A103P40oNMoXP4e1PB4NR5pfT0xTGSUoPFMD+tPzxVDHhsAUCmZpc8/SquWmPH/6qM+9NDUBqYDgaKTNLnJoAUGnZzTe3Wigdx9FJkGigoWiiigAooooAKKKKACiiigAooooAKKKKACiiigAooooAKKKKACiiigAooooAKKKKACiiigAooooAKQ0E4FRFsAZNAh5b0NNLnPWmFvwpjSYOM9qCHIl3c9abuNRNIcY600yZJxRdE8xMW460wtUTSYFNaTOfmpXJ5iRnC59+aYZMc5xUZY8c0wtjrn/61IhyHl/wphkyeTTN2c8+vFNz68etBDZKXxTWfJ/Wo93ejPOD9KVibik5P1phbAPPvQX9+PSkPp6UWFcGOTSFsD/HpRnjtSfw/wBKCQJI74I/OkJz6Y9aCeB7U3OD7VJIm75uKaWxyDjtRnkZPGaYzdyeck5HT2oJvYfnnGeh/Gnq1QKTnryMVLk4680CJeop49BUak04H+H+dBQ/PQZpc8egNNB/Wlz70FXHhsZp4PHt6VEDkjP0yKcp6ZoLTJVOc9qeDzUan5qkz+tSy0SIeRzznrTwff8ACmLTxTRqiRDmpVbNQryakBwc1aNESA807FNHIpQastDqKSloKCiiigAooooAKKKKACiiigAooooAKKKKACiiigAooooAKKKKACiiigAooooAKKKKACiiigAopM0ZFAC0U3dRk0riuOoplFLmC4+iiiqGFFFFABRRRQAUUUUAZesRboSa8h8a2+7d3xnkV7Rfruhb6GvJvG8Pyvx0r5DiKnzYdyPKxa6nluAWGO9aVgm7B9apMuHP1Na2mocj2r8ywUeadjy0jVtIcbfWt2yTIFUbODdz2+lbNonGP0r7alR9064LUtQpwDmraR8cUkEOfb61biXA6V206JulYjSDBzzU6xcH34/Cpokwc1YMY216EcOuU0toc7eRYP6VlTjBNdDfrz/nisO5XB4r47H0bNmT0KjPxUUh9PWiQ4zzweeKjaTNfn2KVpNDTuPjlKNnOPpW5pd9tPXnjGK57NWrSUq3WtMDjJYaonctM9H0693KuTmtiG5BA5rhtLv8EDcMj866GC7OF5r9qy7MFVpp3OmEzoQ4I9aXfWXFe574Oasi54yT1r6OFeMkdClcuZFFVftAJH86cJxj3rZTTHcs0hIFV2mA703zuc5p86DmLO7mgMKrecR3zThJ0zxS50FyzRTVORTqtO5QUUUUwCiiigAooooAKKKKACiiigAooooAKKKKACiiigAooooAKKKKACiiigAooooAKKKKACiiigAooooAKKKKACiiigAooooAKKKKACiiigAooooAKKKKACiiigAooooAKKKKACiiigBrjIrMvE4NatUbxPlOPSuavHmiyJLQ527TaT/nNUxKVyM81fvRzgVmgZbI7nk+tfC4hOFS0TlbLlvIcjnjrWpAelZ1pCSwrWji4r2sLGXLdhG4q9D61Oo9KaqEGp44z1NerTizZIdGmamVP1pyrT69CMEjVIaFpelLRWhQUUUUAJjNNKBhT6KAGeWBTgAo4paKACiiigAooooAKKKKACmlQe3NOooASloooAKKKKAEzxUTHmnucdKgdwRjNBLB396gaTGMfSh3zx696hyWPAH0NZORm2Dyckk1BJLnjqKmeEnnPT1qGSMpj3OAayk2Z3ZXkdh0Jx0+tROW243cHn61YPT296gm4/xrhqJ2JZUeUpyD2wfeqk0+eeOOPf2q3Lx9OvrVCcfKP88149ZtGTGPPuHUfhVST5j1P5U8xMX9qswWm7rzXi1IyraIRUghLnPI71p21oSBn8quW9iqjOce/rV5YwnQDp2rvw+A5dZFKJUjtAOT07etSGIDA9s1b28dMZqMoeev/wBavU9morRGnKUpUzknr3quyHDc9KvSqcntzVZxgZ5rmkgsUbgcED0rNuACpHGMVqTg81m3OTu9zXnVWZNGLeLwe/1rFuhgk/hW7dDj2rHuk4IHWvDxKujF7mLOOfWqxGTV6ZeTVcxk/X1r5mrKzsQyJcj/AD0qwGOfrSpEePepBFj6fSuSMmnoxdAUnHB4pQc09V//AFUvlnsK7Y3kiWhgUjFOVCRz2qRU/wAKl8sdq2VPqQQbMk45Ap6REkc/j61MsR4P61Zjj3DnnA7elctaTghpDI48nOM9vwq4ke0D0oijwRng1ZjTmvnKtZuRqloLFHnIyfb0q1HHkUkSkAe9XIV5HpWtKq3ozWMLkcceOasKmMAdakjiwelWkgOBXq0mzpjSK6xkj6VMsfSpxDj/AA9alEOK9Wm2a+yIFTn3607yuM1ZWLPapRFxXp0+ZoPZlDBUkdqkC8e1WWh/Km+Vx+FdkKkokumMQnPX8KsxHt6VAB+VTR8E46f0r1qNa5HIWUx+FTIM4qFTj/8AXUwJ4r2KcyuUlA7VIBn8RTFOcZqZRgV3wdyrCqOKg1E7bLf/AHJFb9RVpV75qDU03aZcY5IXd+XP9K6kXHRobMAsrc/xZyKiZsOFK7iVJwfSnggojZyHQOP8KRuuCRkDPNM9SJBJ88XJGFOcdzUR4QHnDD8R7Gps8fX1PWoXI2Duecj2rNmqIwAdvJU7ucelZzcgg5zk/iKvk7WHPfPtVSb5wSVA7nHY1DLRUkY7V5HC4OBziqEgGAXyEHy/L1FaCgiTbu2hgRlhwf8AJrNl4+8TnOOnbNQykUbh97MWPzYHPqKoSyEjk8enf8av3H3zkHGOM+lUbjk8cBumTyDWZoVJWAPB68VTuAMjcRs65Xn/APXVuQZAB7DtVGbKA9xUtdgKcvLBS2Bg4JH41nysduSeM9KvzuOg5rNu8KucnJ6imMoSyAb8kdOKz5W+bqcVbum3A/3uMfSqMjH7uOnOKkZWuHIbg8VnXJL5yQD+VaE4yBg8nn3qhcKABnj/ABoE9TKnQr9azrnEat/ebg+wrWu2I6c8elZE0hDn/INM0RnXG3nJx3HvWZdEBCM9OKvXXIFZd65Ax/OqTBozbiQAEE5Pc1g30pAJzzWtduCrcda5+/lyp71rFXAzLyfceeQOn1rEvJcAn+KtK7cjr3/CsW6kABB+tdVNXOSTPUvgBBb2vhj4x+K7mFJToXh1reGRx/qpJgRke+Mj8a+b9Nhkh0WwTdvYwBj9K+kfD9rL4U/YW+JfivrF4n1aOyU4GZoEYIPwznH418730jWqwhCVMrRwJgdnYKP513R62PMlK8m2fcnwmVvA3weNzIAX1RRMg/iVQMHjsK8J8Uxf2jq+mWLyLDNez5jeQfIxJOVY9up5r6a+LttF4V8J6Fp4gVUtdJgtZxu53lc5H5gEV81aORrfiW5spWUxWkvmBnPC8dVPbJ4rkp2cmJd+53mtTy+BbzVdA+0w3UqwJBJcDlG3KD5Z/CvJtd1P7PCI9rRnIBz1Fdn4kKXkctvCxeUqNwkb96Bngg98Vxut2/mNbxXL7Jk+RZGOAxH8LD37H8K9OnG+xLZz9yfKQZABHOPWtDS/LntWsZZFQXS/u3zwsnUH+lVdUhfaZHz5isFMfQ81nygtDliV2tkEdj2rqtYzvoLp9k9iLh5lKzRt5bLnkN6U/BMcYXgszMfUYHerdyz+ILSNo97XkQD3McY3M6j+NR1PHUVDHDJdRbYEZpAhk2gfMV7nHtVohsz7oYgmkXqBkZNaGg2YeeHC8RryMdT3NZ1ype0ijDFllbe2R2HT9e1dRoVuwgSQ/wAQyDmq2VyFurFu8j82Zd3J6n61Wvp8x7F+7GMn0FW7xjEpIwARz71jzSKtuockmTO/B/IGudu7ubtaaFfU7pra3Z2O1lT5WB7n/wCtXm92zXVwYwepz9a6vxZf+XYruYgsfl/CszwFpI1fxTp8c4doZZgpEaF2x1JC9ScDpVxMrXseh/CfRZ1OorZTRRXUdkxk8z+JP4l+uK92+H2uW/hn4O+D9VNl5sdn4tfR5b6HaGeKYbljbu2C3B9sV5D8HJbSPxHeXd25a1WaZpWiXPyLkYA/DpWneeIksvglNpCRGTUP+Ekh8RxsGKxiMNhkI6A4xg9uaqaurI01JvFrXMS/E/wpcLMq2fiS31O3tZOgVBtz67sHnH5VnLL9nsYF835959hnjGPevRfjXoNp4X+NmtyxW1x/wjeu6NaajpvmyM0sfmIQSWYsWIkBJyT1Iz0NeaSKWukiPzbGBI9D61immtDRbne6VdCz8JzItussUvDvtwYnByDn3q98PobFPAmqa5cFXmsdT8uSFxxJDIvynPoCMH6iuU1W9+z6ciKxUPwVU+pxWloniGPSPh78RvCdzbSyW2vQWrWl1G2GtL2EkqfYHC/l7mleyQ+rsc5ggyvn5Gc4z0Azx+lNsdRgltG2tmZJWUqR0Hart6BbeGry4cAyxxg7R0J71yvhm7huNDtbhQDK5ZpG74zwPeuhWM35h4+/f6ZHChCuzLg/j0qfTtIluNKdXjCxvhOvJGOeKk1iH7dqVmkQyhiZmDHuMV0+nxlZLaAsMY4AHIrOcrLQ1jEo6mpg0cOf9aXRVx1wK3vHNothZ2F1yGZIZxjoegIqt4khEj6fCACEkG4EcfWrfjpvtWmWKxFigixkj7rKc4FTzaJFW7DdQkFr4ssbvajmYJIPRh6ew5rkfEM3mazIGY7UmMnPJwTn/wCtXS3UwvtT0YkA+QnluB3BGQfzrmdZjFxr8qE/O8gRsdRVRSTsTvY9d8P6VNLpGm3Uhb7M7ERjnBOMk1zXjSe28QeJm0xXXay5hLjCsw5x7ZxXoUGpxXvgnw1bWuEFpI8L46lsf/XFeaalYtHrr3653wEkEdBg81hTfvG0/huUdNlnigM8hIm8xkOfvAqcUni+e18QfBHXJokEWo6PqsV3LaoTtaJsrJIoPqAuQKtX+rWt/wCLLmSD91FO3mFTgbXI5GOwzXN+HNbNjquqQGJLmC/tZoJYZRlWUc/nxXowuoq551Rpu6OSsZRdWOo2Zk/dyRRsAR1IbpVq1U2luVTsrcemRzVW4sBpSI9kxkt5FWSIFuVHdSfb1rSlKAtNE4VJIQV565HI/OiW5MUR6GWj8HmAP8i3wcA9SCeaklUzPqKKATNAzRnurLzn8qrWUQTTdKj8za11cOvJ75yKsrKDPE7HEZdkfjsRhuKxauja7vYx7OUtBA5xiZA3HTPSqOrDbBE5yWYlcVcgiNtZpA5Je1lZBn+7zis/WpwEhz90uMH3rSO5L2Z1GmFzZtGjY8uHOPbFcdYSYuJWBORCWAAyPxrptGuDJFcgsR+5P/1q52yYMZcP8rxkZHtV/aMb+6aNkjTahp6SMeVIc46d84qlOAICf4tztj05rQgkD3EG7hQuWI9hWa8m+z3D5s7j9MmtCL2RQtdYa3AilAaGY8nup9RXT3itZwwK2Y5kTIBGNynoRXD3WUEQPTBbPpXoWpzS6voVuXYfboLcGJsclB0H4CuZaO5qnorlOY/btEhvFOy6LeVJH/ENv8QFQXgEl5buvO9QCe/A5z/Oqumai1zpwVlHnKc57H2NdDa6eJ7YXCD5InAORyjEVlKVjqguZo0La3AtPcdPeuU15w+rTZ6ce3OOa7dIfKg5/WuF8TLnXZyq4VkDAdunNawfuGVX47CaUu201FyQMJjOeOo//XUyylImbcCBg7+2Kfo8QHhHV53wT5gCVXgQvpJmPK7ggI7kjj6U4O7ZE1ZJHceAriS31mRhK0YVFKsrcgn3r6j+H/iTUbOxtwXWSIRlR5abiR0OV74PIrwf4a6NFL4YluHRBI8se0sOcZr6s8MeDoNGit5LYNbsAkoCfwnAJI/GvMqWc7nrxSjTSHm+j8W6ZHYXqRS3UJzG2wwzIB/ED7HH51B/wuJvAsH9iePIZ9Q0IkrbaxHFveD0EnH5GvQIIHuC6SmFFPEM9ynLKeh3AZ9qY+nOkNwjWVvqtq8RjaKSMOrAdTnqOO9MzfK90eF6/wCH49B1q28T+B9SttW06QG4aCFt0Eo9dv8ACT3xXzl8WryDxJfyXIY2k5Y74HXlSTn9K9w8b/DCHQNQn1PwFqkvhfUVXzJdLkYm2mLHkqOi56H+teFfEwapfSy/2vZrZarCMSbVwshB61rT1kRKLUbnLeULy3WzkkSTBBjbPQ/XtWZqWmyWrzxuvJTaSRz9PwrEmuZ7V3IbaysOvSunFw2qwDa484rj8cV2RfKcDWpq/D4Ga3vgzhDHATyOG9jX0bqKmHwb4al2eX5sEUjMP4gTj/69fOHwrvvtF1qFjOvyy2k6jjkMo4/Divp/Tp/+E2+EPhF5MrJaKlqdq9lGQT+v6VzVvj0Oik2oq585fF2DyviVqBBUxSAupUcE55rm7c+U7kcKx6Z5x1ruvjJoUlj4gt5kO+JlYEjk47VwQ5kVc852k5rsp/CjGorPQfeXyWsNvOrYd7hQffPT6Cutu7Zzpkm8ZByenrXAa2G/s2Yg/LG6sxxyCDkV6fbSi58C286rukmUAt6E+lcdT4rnVTeljg5ZRG8JYnaHwPf2r2fwYgu/CF1ZyhSRKs6NjkDBBH5mvGtSjETJbjCvHJnkdDgV7f4EKJ4TsncbRIrROSOcEcE+tYVpbM2oxKE3hh9a8Elow72qzSRPHwQrjv8Al/KvKPBGt3ngvxc1pKv+jlsFWPTn7wr6L+HkAk0HU4hIDGl2RsHQkg5OK8/+Lfw+a2ePW7GJXlt2DOmPvJ3H5VyuVz0IxTvE6sXL3tmrgiSNslT2NchqtsEW5QghZjhlHTIqLTNal06OCVHMum3IDxsT9zPb3rRu7m3vjMRIfmOQCMYB6VGxS1ieO+J7Vba6VM7kcEZxXMXDmGdWVyHVsZz+Vdx41j/00EAccYFcXqIDSL0z0x612033PLrRtJm7p18ksifaIhMSMbl4Yf40uq6bFJHarZyqGMuNk5CsQffvg1HYwLA2nT4yOd1VPFK7dQiUAbVbeuPQ9K3TOexYaxltGiLxuiuw5I689c+leqaZm38OWs4jIBlUlgOSARXA+Hp7mGZIhL5qhdxWQbhgjt6V7BoQtbjw/axTAxAQsWOON/09+K56jujqo6PUTxzfPbgLG5MYUbc8HBGa5SK6mvIYbQMQc+ZInqp65FX/ABLM15ZQvLIzxvsAcdSBjGPwqpotu5ubqRNxEmEGeyDoD+NZbI2tdo7fTL+BrZLYW+zAwZEGAy+hFZfih1vJrVLG5J8pg8nYjHYVM8nlW+xCS2Mge9c9eytFqgXzFXy03sMetVDe5lU00Nq/1CwutPez1IbYmGFlH30J9+9cPF4Yn0W53Rv59u2RHcRnIYHpR4l1H+0BHHGo+9lxntjNHhzxHLpkjwyZuLViN0J/XFdUdI3OWW9jM1GSOHVikispEZBK9QfcfrWXq9xus1hVgQSHJ7+mK7PxPoSa3NJf6TM1wBHl7VgN6+p9/wD9VefXDs0xDfKUGCCORVIhmdq7rJaWsWfmjmZ2+mAKk04BNPhRwNxlc8nkDtWbqEjS3Cc4G4Zx2GavWTCW5u5FPyR/MvHFaxZyz7G1bNG6SQtyCvG08huxqJS1u4YnEgGKg0OctqEvmdDEw49cZH5VNP8AvreCdT94FWx0JB61hV3Naexi6nGQsoHJR/0qe3nEthBzkodp/pmlI3XYQ4/eKUwB19M/jzVHRmPzxcnHGMdxWG6NivdZtNSZv4eMfSuiEiyWOccnn/GsTWIh5ayZO4cdK1dPkU2Mbs2CEB+pFU37qJW5f8NXxTU7Ju6Tqfw/ya+7P2b/ABYlp4mn0p5tsF8mwqeglH3SPcivgDTZDa6yI24bcGAz+Ir6h+GmuzWF1ZaxbqJJtPK3AQHl9vLAj6Cuarvcmauj9AXBlNqXGSrEMffFXscisTwr4gsvF2g2mqWEnmW9wokU9x6itsZwfWqi7q6HF3Vx1FFFUWFFFFABRRRQAUUUUAFFFFABRRSHpQBx3iSTzfEVvHniOEv9DmmFiCcc1FM32rW9QnB3KhESkdvUUrnPH4VxVGejRVooRuCcngHFR5yak7VG4OK4mdI1mwPvEketQMRg85xxT5DxkelQsxb8uKQyCUnmqbcn2q2561WccnrjqAaCSpK20VWkbI96szA88/lVKQckg0AyBzkHmqVwuc4q3LjJOQaqysDwD+VIkzJEYj396ovkEgmtOduc1mTNhs9v50MRnXPJOCOfSqE4zV65JPQ4qjLz1PTkfWmGxnzLtPPT0xWZP155zWjdNk4OcVmTSkA0XJZQuMBsc1nySFm4PTqfSrs5zyD+VUpyBj5utLqSVWk+bnn37U6OXoeCKikfPfinROMjHTpTuYy2udNooMigD+JgD9M19peGYjb6BYIe0SZ/KvjLw1GWltuSQZowSPc19q6ahi022HXCLn34ruj0PPn8SLO7jGaAxHfFMDY7/wD1qdnNaEXF79fzNKWPFNBozxVWsFxc++KXcaaD1wc0daewXHh6Xdk/Wo+n+H86XP5UXC45j0/xpvpzRnB+lA4+tMQmaOvOaPSgnnmgA/p60h6e1BJ60Z6+lABnBzmkz19f5UZ/H8KTPXmlcVxSeeaTPFBbik38HHWpJFJwDyaQk49KaWoJPSgLgGwOvFOB5xTM+9Hagm5LnvQOKjDc9aeDzQUmLn3x2pQc96buwRS55p3HccDnoeP50qnBpgNOzzVXKuShuhozx61Hnt70u/P8qq5VyTOKASO/1pm7ntShsgc0DHE04tUYNL/nincLkmeKXNR//rpQcU7juSUA4pgfHWnZzTGO3Ypc5plKDQO4+imZpd1A7jqKbupc80DFopM0tABRRRQAUUUUAFFFFABRRRQAUUUUAFFFFABRRRQAUUUUAFFFIaAFppPFIzcHH51GzdqCWxWambuTTXfHeoWl5/w7GjYzch0knfOPrUTS8Ux5MnBPPrUJf0xUXuYORL5vX3oMhOfSq5b8Kbv60XM+cs+Zz9KQvxjuKr7ufb1o3cdfyoQcxLv468f0pjPwDTM++KQt3BxjvTC9x4fH1pM0zPbv+uaXdmi4rjt2Tz9OPSkJ96TPPUcGkB4zSEOJwSO/Sjtwc0hPr1NBb3zQAZx3xTSTSg8cH3ppJz9aW5LDOaaTjNL06dOlISD3q7WAaW4PNRseTz+dP3dPyprdeo56+tIzYJ1qQZ47ZqMdu9SDOPakCHA8delSIOvvTBk/jUo4Uc1JSFwfw60A5I9PSgc0Hg+tBQucUoNJmlB/lQUiVG56/XNSKc1Ch5H+c1Ip6UmWmTIc08VGv608GkjVDwff8qlHT2qHPepV/CrRoiRG7U6ogeRT9351aLQ7NLmm0tMoXdilzzTDS9aAuPoplLuoHcdRTcmjdQFx1FMz70uaVwuOopuTRmi4XHUU3dRuouMdRSZpaYBRRRQAUUUUAFFFFABRRSZFABnFG6m0HpUXFcXOaSikLUriFzRTdwpN2eKQrjtwo3CmbqaWxSuK4/dzSFj0ppamlsjrSuIt0UUVuahRRRQAUUUUAFFFFAEN0Mwt6Yry7xspIbH0NepXH+pavNfGEeRJ3xXzeeq+GaPPxS0PJfLzOcetbGnR4IH6VVkgIm/Hn2rSslHHY1+a4Cn7x5KRu2S/KorZhTJrIs29e561tWjjI5r7uhZqzOmJdiyMfTHNXFHbFVo8DByB9e9W4sZAJxzz613Qp2Z0onjX8RUxA25/WmRcHr+VOmO2PjjjFd7SUCjI1Hhu1Yd0cjr+FbF831FZE/Qj8q+Kx+rZzvcypwSeeM1U3GrtznJqm6nHBr8+xNO8gFVj364/OpEk2sOefSoVGCB0HtT855/SvOlRtsUmaNneGN+Tx9Oa6Wyvt6DBrilbacfnWhZag0ZAJ6e1e1lmNnhZ8stjRM7aK7Kgc984qyl+NvLYPYHvXOQagHAGan+14B54+lfodLHpxumaKR0C3vPX8DUovse2K5r7cf7xx6Un9oY/iAx7V2LMVHqVz2OmN8Dz/Om/bB61zn9pDJ569qmiviTnNUszjLRMXOzo0uM4yetWI5enNYVvd+/1rQt5gc816VKvzs1jI2YXyoqeqVu+QOauKcivcpu6OiLFooorQoKKKKACiiigAooooAKKKKACiiigAooooAKKKKACiiigAooooAKKKKACiiigAooooAKKKKACiiigAooooAKKKKACiiigAooooAKKKKACiiigAooooAKKKKACiiigAooooAKKKKACqt0pINWqaVDDmpkuZWE1c5u8tyx5HFQRWJLjcB+fWula2B570wWoBFeLLAc0+Y5/ZlK3ttuP84q0I+KnWDFSKmDXoQocqsaKNiGOEg5qcLilHFLXUoqOxokFFFFUMKKKKACiiigAooooAKKKKACiiigAooooAKKKKACiiigAooooAKKKKAGOu6oWgJ5J/CrNFArXKhtuOp6Uot89eKsY9qdSshcqKpg/P196gkiIPTjrWjTSoNJpMTjcxZYDjpVKeMr7V0MkAPQVSmtN2a5alJvYycbGCRvyM988VC0G5h2PU4rcNnzzQLIA/WvPlhnIzcTDWzyenvWhb2wA9asmAKAMdKcMrms4YZQeoKJIkKqcA9Dxmn7MjjFRBj+dSxuWGCe3FdqUdjWw10B5Gc4qJgQOTlSMVbK9xUMmAOevWspwsOxWZMjPrVWWMkHBxV1vSq8gwpP51yTimZsyrgevHP51nT46YxWpd/Lzn6/Wsu4YgH6141ZWMWzJulznP/66yboZJ/Wteas25GM+9eFifh0MWYsyYYgVEEq7JES2RTPINfL1aMpa2IZEEFSiP05+nepEgOR0qdYeOlZQw7vqgKvlf5FHlEdhV1YiOeh7YpTF/gRXfTpNAVUiyMk4+tTiLOPSpFj2nt+NWY4uB3PvXS0kiLEKwfL0qeKAEe9WY4c/hViOHaK8XFa6FKOpWWH2qUR+lWVjxTvLr52pTdzojEijTFXIU7+tMWPFW4EyR2rSjB31OiECaCPvV2KHJFRwR81oQRZxX1OEw7nY7oqxElvwKlWA/jVxY81MkGfrX1VHLytCgIOKkFvV8QD0p6wj0zXrU8vS3JMuS3PPeoWj25raaAHtiq01tmprYGyuiTIdO/eiPg1bkhxmogmDXl8kqciHEdGORViNDUcKknFX44s/Svew0XNImxHGhzzU6r709YakEde1TptBYaq0lxCZbaaMdXQrz9KmVcdadjNdqjpYdjC06QSWFuc5Ij28+vSpX+UJ/e54NV7ACOGaHOZIZXUD1GcirBOTu6ggYz29azZ6ENUiFxnJHPPaoecY/hJxn0P1qboQR65zUJ4JHX3rNmyIpPusB1B9P61VdmClQcfXpj0q052jrk4xVaQ5BAPFZtWKRUuFVWYDIHofWs2cYbmtW4JIZjg7uvHQ1QnGAPm69cdR7GpZaM26Ta7KWB6EEdKozA7VDNkDnjtWpcqvmP8ANkdQy8hv8Kzbjk8EEkYIqHoWjPlY7i2efaqNyO3bP61pNg7v0+tUJfvZIyAeQaVyjMnGwnJ6dMVQuFEjE9AegrRuVyCfbNZZYMzAHpUlIy5RhzzkeoqpOflb61fmAyy9cnvVG4ICnByO9IGZ7sUOevfFU7l9x5/IVcmbK9cn1qlMOSeefTpQFrmfPyTzgEdKx7uQKWwcn+YrUuss/H0zWPdgF+eg9KL6lpGXPLuHHasm9cszEnitW4YA4GKyLsEM2fzq4hIy7qTJwOlc9euBJjr1Fb15hATjJ9q5u8fJY5w3OPatYkt3MjUZSF4I4rlddvjbafeT9Xjidx+Ckit7UJcLwc+9YX9my+IdT0zSYYzJNqN7DbLH13bnGR+QIr0KS0OKo92fSnx20yTwp+w38IvCigg3UCX1xEuMkFTJuI+stfMXlWrW+izzswZLlGcDnJRgVA9eccV9n/tdxRQ6NPosAzD4c0SFbfzepQgDbnuQRj8K+JJr1rbRmkALNZSpcqgI4BIDHFVRbdzz0rxPtj4patNqvwy0rU9SLRXl7HF/o56gqcBgfpjNeIfCiWBPFGuS3Sq0bWrwgs3/AC0Odhz7HFe0fHW3g8N/D7RIZpp7h7nRYLm3mcgksygkAdgOgr538K6hHbWk6uG+2XBGQqnGB3J/CsaK+JFqyijQ8RS3Da35UxPng5fZxjHHFYF3q8rzFbofak6AP97jpz7Dit3VZUnje6JzPEoVwDgkdmH07/5xwRvjLfSuSrqcrz2Ne1Tjyo5ZM6G4uYLqON1f50+Qhh82OwJ74rM1CPYAh6scKy8qfTmkQEW2C3zYx7/WqomOYlLlU53HGefUVo3oSTadPcWd7Fc2snl3SuqxujDII7EVs6ndS/27DqNo/wBj1OBvnVBhJM9So7Z7iuUtZi0rSFVVkk3KR1PHWrtrqfmXchKb5Mj5ieF96qIn3N+00Hzbqa5uVFvBnIQ9Rk5Ix361pxOixARjbFEpVR3I7fWufstWutS2w3DG4UMXQHkpjgEH6cVq39zHY6bLIWOV79/YVLdtxplPVL/z5jZrnKqGkbPT2/8ArVRv28uGE5JMnY9qbpyKbCa4Zt8xfaAeh96pahdefuAOFjH5mswb5Ucv4muzd34iUkxQqFHPfv8ArXon7PdqknxJ8OeYXjjW7Cq8bBWRipw4Psa8v1OGSWyvZkUsEG+Rx2J4A/GvX/BltDo+o6LexotxHGsU7xtkAkpypx65rWK0uJavQ6L4RaP9uvb+yj/5brqOU284VpGPH61s2GoWOmW+sabeWSXNtqejjTcY+aB1YFZVPr2I966i202w8NaZ8N9UtVZ7e/W7t5djEMknmMdjN/E2D+WK4PxHBLbLdAI/263nDoi90B+ZT+H8qpO8TV76HWeNfFS+K/BXgKCeM/2r4f0w6XeTuc+fGpHlMp68AHIPrXnmlbru11CZZMGZ1MbEjOMdvxrpp0hurfUogheUxiSBlbjI5ZcfSsLwvCYNHW1n2iSOQ+W2MEoc5z9DxWKXKrFIu6m7ahHbrGgBi27z2AHf862tLxDd2O9A9rEx83PRiwxz/SsCHUls4dXjI3m4tfJQdg28HP6VPYakz2ZjB6yKSQe4NZt2Zork3jkpa+EpoIuHd8H15PUVwvh1BDZRwocBOMetdd4qc3thcl5FDAg8H73riuW8OKZwXUfu1fp3Bram9GYS3R0wtl8y3c8MrYzjtitm1Xzr5X3DKqAo9Kq3S+WltgBmkQuwHbmtXw/bC7lj5+VuSccgDrXM5dzsitinqRaN0DncQwJ4561tatD5miQjdlhOy7e+So4P5VlyZubu4KjftDfKa67SdJbVPCECRRhrozLP5vQkBehPYUSeyCK3Z59B5ltfIhJSTcqEt2Oabq1q0HxAiicBZDNuA9GHY/nWuliuqWWq6gjpmxkR5VzyQW5IHfmq3iaIf8JtaGFi4OyZZD1JZc4Nac2pFj1bwtGmi63BaEq8M16lxEP4Q4HzADsCK5Dxm8Vumtoki/v4Zp4QB1Uydq7zWtJfTI5NReX7dc2UcGoxKq/IUPEgAHUgH9OleXeKryGO+1GPcY2eyE1uvXKu+cE/TvWFN3ka1NInC6ZdNf8Aijy1IBZEXn1rK1i7Oi3f2pRnybgHcOoAbn9K0PCuH8SwTNuBYqCB0rP8dW5H2uJv3ZL4PsO+a9W73PKtuTyiGy8TajpNx82nzMrxuvJTeuQyn8eRVi40WfTLC4huJBIbcb4WXpIp7iqMjfbE0S825LMLWXjqQOP0ro5btLkx2MrgXAB8know7qTWd9Soq0bnN6lKsNlosCkAW8+WLDOc9jT4pBNeTRqQsbzHaD0UGk8QW/2XUZIOgUIfxqKWfyriMgje8e/PcbeKq2hOt7kFywkUN2zgk98Hmuf1lv3UeGDor8H0rft085LyIjG0CVCDwf73H61zN6xkPlk5Bbp60ovUuWx0fhsvLeMiNndAcr0B4/xrmYHKRSgHIVmQ+uc1veHmEFwknLEAjbWJEim+kXp+8JI/GtNpHO/hbN59q3EIJ4EQDfiOtZiE/YCHHzhmHHTGa0Zcf2hvAyrBeo9uazmUJayLnIGT9eatO7sT9lGFqZzcW8WCFKFfzPFdfd6kQLcbiPLhReOBgjpXFz3BudYgRs524AJ4xmt/UHxbu6g5CjHoMVmluOT1Rfitld4sZVZQ6Pt6KeoJ+prb8LSyGSSPccbQSPXFYujTkNZyvhkkG10HpXT2FgLTUgsZ4Iyp9j05rlm73O+nfQ15540g2sdrc7T2NedeK/3WoRNn5mjOT6c8CvSL6Nl8tSBycc9uK828avuvIM84Qg8e/Aq6ekCKusrl/T9sPgWdc/vZ5y+4+naoNIUzaSV+8rMR75A/+vTGuWGg2sGQF2lhz6+v5Uvh4hdCjl5I+0Mue+Sacdrky1aPpT4b2KP8MbFMK3mSK5JGCQO2fSvpvw4mzR7A298W3x5aORen4186fDm8juPCek6cCMW8bDI6nJ/WvffBkpk0i1AZfNjBjOO+Ox/A15N9WevLZHV2s43eTIhaXja4OUKmtCzilDTJDJs3LlMnjd/Tiq9g4cxXCruKkq6bRnHvWkIC7uUV0dlymBwwrRM52eX65oltq2o6nb3EePKRASByOeSK+W/2gdEax1G9Eb70jVCjknkc4P6V9dWT+dqWtySZMrRKMDocNwc188/tM2MaTqdqq8lsCefvdCP51rTfvF+TPk5wt5bTq+PMZAVb3B61cErWsluAcMygHjkfWq4t2CXMhA8s/u+OxzS3c4dbUE4kP3Tn9DXdHVHny+I2vBmpLb66LnZnaHjkRR1VlILCvpn4a+IdOuvA+gW1rqtrb6laLJG1rO2CVB+UH3I7/SvkzwvcvY664YAvHLgA9HGORXvvwwg8L6882ka7GILpA729y3ysHIO0BvrxXLW3uaU9VqZfxlaTdZ3KnY8TEMvp16/jzXmcEttfqJGbybgnOV+6T/Su8+JWg3uiRvHJdPd26EpiU5ZRjrnvXkmns0sYVSWCDgdx6muylK0TKqtUdDd2Sl5IZgSkmHIxwQRXR6Lqax+FpdLwTLZz7VP+yeQD+GK46C5mLAzSFxtULu/KtFJGt9fmQAL56DPocDrXFWb5mdVLVJlfxDMRrcqOckBJOPQjNe4+EoTceFEVWCeXtdQR95ehrwfU/wB34k24O1go98H1r6B0SGaDQbJY+DHb7HXswJJzj8a5K09EdlKOrNn4dIIbnWYCdifalkGT1BXt+NdfqmlR38EkbqHR12kGuS+HzM1zetJkgsgBP04rv5GWNGyM9uO1cl+p2WszwW90KHQLi60G5/dWF1IWgkb/AJZOfftzWBpV/JZarLo+pEQX8fETt9ydR3B7HH+cV658QdATVrGWQHEyYKseoI6V5/qOjW/i/Rljlxa6vbAPBOv8RHb/AD9Kvc031OV8XaaHtmnVTuiba42+teV3pU3JXoeor2SN31O2mtrolLvYVZRyJdv9K8v1XTPs1+0UibSv3fcdq6aT0POrRd0XtAEd1pmTzKjgH1xnrVbxLame8iIbIXg+47VX0zUxot5C7AeVIxhkUjt2P510Ws2w+0W2SGAX5SvdTzn3roT7nLboQaKrRyBydzY2c+mK9a0xLjUtPgtxOqwKoXLEDHHrXnNtarBAsg5xzivVNKs4lsbV1LAsnzDsc/8A1qwlI6oRscJqVxO8sVmznyot2Dn7vP8AOuu8M6abfTPObjcO/X1rDuLZZtW1wxjEVkOp5PPb64rp47tE0i3RDtLIFCg8kgdfaob6GqXUbCoadZThgudvpXHavqMbTXUqMPMk+U+nB6Vuatfiz0tI45iLxgRx0z6j0rjri2+xw4dywHOe5PeuimcdV3Zi6pe7GZgRvPygj1plrMXuRGy4ljGCR3PoabrSIDbp91sbiPXnrmpbS3DtuBzwScdSa3b0OXW4t7q97o17b3NpO0Mycgjofatm5m0nx5aqzNHpOvFfpFP+HY/54zXOapMjtGjgldpz6qfUVSVTaxno8qjMZHqen6UJN2sBleItKudGm+yTxGOd24Y9CPapLWMRW7xA5bA3HvmuvsfFunWdpb6d4iT7Q0y/LKi5eEHsfXH+eagu/ClvHayPp1yJ4xypJ6g9CDWsXZ6nPJc2xzOl3BjupMcHaQD7Ec1f0WUXltPbDloslcnkqOv5Vn21q9pK/no8cgLAo4wQRVfRLprfVHPBAPIPQ1lV2LgrGhKoEUdyAcxTgHisqLFvrd5EuQqscZ9CMiujuLY/Z7sRktC68r/dIPQ1ykkhGqo5JO5cfXFcyNS5qOxovmJK56j3q1p0Hn6c8aHICnr346VFe2+baT1YAg+ho0CVifLXgvG3HtjFUtUHUilutl7Y3DcBwAMdx0/pX0N8Kb/ZcxIzYR1wM9M4r5uuGJsLcgr5kUxVh6rXsngvUzb2WkXIYkFkzj61lV2QH2t+zR4lfTNRv/Ddw4FtN/pNkM8AdGUf57V9GivhHw/q83hb4hadc2D/AGmwZ1v4MH5oxwJY2HYcqQfrX3PZXMd5aQ3ER3RyoHU+oIyKypuzcWZQXK2ixRRRW5qFFFFABRRRQAUUUUAFFFFABVe9mFvaSynoik1YrB8Y3Bi0ho0bEkzCNffJpPYLX0Of0wFLTe33pXaQn6nj9MVK/HTn1qUII40QdFGB9BUTH5jxzj868+o9T1YqysJkAdeKY5446U/kH06Uxz17VympE/f16daryHA96nc8Z7VBIcmgZATk9QO1VpT1x1FWmAFVJeSaCWVpe/rVKYVcmOM8cAVSlJxn9akZSn4z3qhIxBPP41fmI9RVGcgZx+lITRTuCSeDVCcfy/Crszc9ao3DAHrgf1oIehn3RAbj6ZrLuZOcZ7H6VfuTljWZcN82CelFwZRumO3isuZjjrzWhdtyADyazpTuBzSEUJztbBYg1TuBxjNXLjGWORwM81RldSB69z2p31M2VH+8RnNTQjLAf596geVeOc9e1WLXmQDPNXoZy2O48JwZntlBPM0Y/Wvse1dorSAcfcA/Gvj/AMFZGo2m44Xzoz+Ib/8AVX18PliRegA/Gu2D2PMqO0idm388c0o4xioA+c/nUgbGK2Rlcfnign9abvGOT0pS2BQMXPvxQG4/pTQwNLu9+KAuOz0pfypo9uKD+lNDuOz+tGfzppOfelBOadwuLux/Ok3eppP5UZwKVwuKelJRnrRmi4rgeKazYNOPFMbv9MUhDT1pKU/pSGgkXOfpR1OB3phfB/GjdQIfnJpM5OfwppP5Um48YovYLj6Xcaj3H86UPkj09KLgmPH05p+79eaj7e9OH9KBjwcjrS9jTfzp3U0yh2cj1pc47/jTAaXPFMsdRn3pO55o7UwFJJPWnBqZ1I96Wi47j93alzUeaduxVXHcd3opofkUb/egB4P604NwKi38ml3U7juShvWlBznHNRZzS/jRcdyQ0ZqPNANFwuS5ozmmBs04GqGODcUoOabQKCrj6KQUtAwooooAKKKKACiiigAooooAKKKKACiimlsZ70AKTTC2TxQzUwtnoaCWwY9Kjd+OtKzY78AVA8n50XMpMa8hB69+tQtJ+p6UO+OPzqFmJ6moOeUgZuajZiD+NJJIOe3tULP+VLcwciTdknkfSmiTGKiLc9cfzFN8zGKLEXJvMwB2oWXPvUO7t3FAY569aLBcsBs496XP6VAr5IINP8z8+9GxaZJuxzn2o6f/AF6jDcdacCDjJ+vtSHcdnpQD+PFNz/PtRuI9KAHZzQT6mkB5pOvFAAffrRkgfX0NGefQUmc+maaAQknP500njr+tKWzz+RpCf8+oqiBO555pD1z1pc4ByTxSHjn+VPoSKhyeecVKP6VF196kycA9jxUjQ/pUgPA/XNRA5708HgUWKQ4HGOeopenFM3c9eKcORntUjHd6MYP1/nQD+WaM49f8KZSHenOKkBzg88GogeBzT0ORSLRODznNSg9+9QqeB1z3qROAalmqJM5py9famDrT161SNESA0oPFNByKXqKsseGwOTS56VH0zTx0popCilpPxpR0ouAUUhNJn8qnmAXOKWmFhjrSZqeYVx+aM0zNJnn0oC5Jmio88UuSKVwuSUlNDYpdw9eaB3HUZpPxpaYxQ1G6koquYLjs5paZRTuO47IpN1JRSuK4UUUUhBRRTWNIAJ9DTc570UjdeO1Jkge/NIW5obgUwnnPb2qGwF3Z7/pSdqTNJnoai4C54o5x3pm6gt70riuaFFFFdpsFFFFABRRRQAUUUUAQXTbYj71594oG4Senf6V318+Ij9K4HxC2Q1eLmkeelY8/Es88u4dspIx1p9qSvHGQcVLeDEhx07/Woo/vV+f0qfs5s8xGtaSY24P5iti1lKkFThsjBz0rDtWx/wDWrYtG6elfS0E2kbRNmKTpirUb9Ofrms2J/c1bjOPU/wCFe1CN9ToTNGCTjGeRzn2onuMqeeKhj5X6Uj/cPPOOBV1PhHco3ZJzjrkD0rJuByfr1rUn+97VSmjyD3NfKYqnzXZm1cyplOMdKrEHpya0pYfTNVmUA18diaFmBV2HrSBcZqyV49femlevH+FZQoq2pNtSvtxx1xQGORgikfIz/OoGYj/GtHRhbRDRo290Y+hq5Hf5+Un86wxMe5/KpQ/TB/D1qIudN6Fp6Gy16Of0z2qvJfknk5J5rP8ANbHPFRPIaudepYaL329g3U1ftb4kjmudLk4OauW0pwPapw06nPdhc6u3vMgfNnjtWla3wwMEHBwa5W3uSvfP+NXY7vcRjj3r7DD1px1HzWO2tL4cEmtWC6Dgc5rh7S6ORyetbFrdNxg5r6jDYqT3OiFQ6hZAwpc5rIiuWwOetWYpmIGOa9aNa/Q6FK5foqBZi39KkD+oIrdNMu4+ikBzS1QwooooAKKKKACiiigAooooAKKKKACiiigAooooAKKKKACiiigAooooAKKKKACiiigAooooAKKKKACiiigAooooAKKKKACiiigAooooAKKKKACiiigAooooAKKKKACiiigAooooAKKKKACiiigAooooAKKKKACiiigAooooAKKKKACiiigAooooAKKKKACiiigAooooAKKKKACiiigAooooAKKKKACmMmRT6KAKxj9v0qNkwPf1q2Vz9ahkXjNJohopuvFQsBmp5zgGqbPkmuGpaLIJFAJqUAg9ahU4OamyMdf/AK9QhjwePWmycqOR603zOuOtNaTNU3dCIX4qu79aknfFUp5sd/yrz5uxlJle8YHJ9axrpz0q9dy/KcfQ1mSsW5614NeV3oc8mVJvzqhLEXbj9K1TCX7YB9aX7Nnt/jivP9i5vUz30MQWpzz39qsxWIbHFai2meh2kd/Sp4rb34raOEj1Q+Uyv7P6Y6Y6Uhsj0PWt5bfJpHthjp+FTPAxtohWOce2Kdvw75pFiJIGPpWvPb9T3qoIyCOxFeVUp+y0YmiqIcc/kAOtWY4tpI9KlWPjNSRxnOcV49WpbYpIWNOAe9TrHj60sKbQP0q1HHkVx259zeECFY80vl5qysWOaUR1yVKK3OlQIoo/z9qsxx4/nSxpirUUWRV0KPM7HRGI62TmtOFOBVeCPn2q/CMCvt8uw9tzQkRKmROKEToO1TquK+1oUSGxqp6cU4pntUgXilwK9KNHQm5F5ftUbx5qzgUhWiVFMLlCS3BzVRrbByOK12Somi5ry62CjLoMz4oTu+lXo0FCx4NTIuK1w9H2ehIoTFO2e1KBTq9WMQGbKXGKdRVKIHPTL5GuXadBNGkox3x8ppW5Axx2qTXV8i7sLroocwue+GHB/AimM20Dpx2rkmrNo66b0I2PQ9M9qikAJPfAzkevoakfgKM8kZpkjfKzk4B4JFZHQV5BuBGcEDjPc+lVpiMkgfeycY6ValAXJBDrgcjtVedxKAqDOO+OallopSn0yT9eM1UkOG3nkjmrjAI67ydjN5bYPQ1RnUh8Dknp71maFGRjvx93PUHvVN8bwHHCkgkdauzAs+8ncCMDB6EdapyMAucZDDHNZspFCUcEZx/jVC5BUsc8gZrRnbCbce+e9Z9wvA7+tSykZk7HbzjGeMVlSfeJB3Dsa154/wB0/OCOcfjWZKuOeBntS8yjMuB94H14rMuMgHnJrZnCkEdh/OsqdNxzg8frU21GZcgyTVeVdvOat3GEPH5VSuW3A44FMZQnwE69O9ZF0ofIXr39zWrdHAFZdydqk+vIxQhoxLgY+orIvH+Zh0zW1ck7sDH1rFvvlc8nNWkD13MW8B5z0rmtROC2DXRajMemO1ctqMjde/610U0ZN2RiagwVeDk9xXof7H3hoeMf2o/C0MnMGi20+ryDqMgBI+P9415rf5aUN0GMV9Jf8E9NKSPxv8S/EUgwtlp1vZLIR03Zfbn3IruT5YNnn1m1FnT/AB9S31Pxl4kGqJKba6sZpbZI+CQykqW9gwz+lfBsN8ba3ie4QSxtD+/Ujh0I54+lfpJ4s0/+2JfGN/KgcHw5JZwscZidQdrg/jivzTSJ2t4opVy4j2Mvv0NKh1OSDvE+3vizO+sfB3wJql3M0iR2BtIUbGCqjgflivA/B1iw06ZjIElSJmGe59K9a8feJYtc+CHgnT5Lj54T+6iAG5SBjn0HavPNA8LX19oeqXzL5dvaXUdpJuyrb3GQP0rShGybC+ljAbV5dKj+3KqyyLx5EgykoP8AC31HeqGuaFYWzW+qaRKzaVd/MYHU+ZZzZ+aJ/UdSG/rWn4ojgF5qFrErLDC6lC3UkDkfnWNpGry6M1wMJNBdRmGaF1yCp9PQ9816lN3VznkrvQZdTf6OZoF5JARj0wOtZXiE/ZtMklQ7Q4O31BNa0FqqaYYY5CY0f93k9vrVK8tn1/Q40gx5kcu/I+8UB+b64xV31B3sU4YCmiWkvO8phz6n/wDVU+hwvJDdz7CM5A3DjHSnTELixH3pBuTjPQZqWF5bfS5k3HzJUChf7p9KNib3Zp+HIoj57RMX2MAGPQ+uKreKL0NN9mHCoQxGe/YH6VpabB/ZWhRQt8pA8x+OhPp9a5fVbkXE0YCnLkbsj3rBy5jaxoxXH2exSIcKpMnvuNc9qd8ba1Masd75Zvb0rR1e48qLyFYsXON2MHFcvqspLkE8j1ojuZTVzS8M6C3iO18TR/aVgktdHlvohIeJWj52Dvkg8V9OfDL4JzeKPCVrqFrPdKsnh2x8QQStgiSKQsJkAI+bYUA4I+9mvnjwRYxPp9lqUy+ZC0jQSrt6qeDz9DzX1D8LtU1Twn4A0TUp9UivdM8L+JP+ERg0+VcKbGRRLHIjDltxbYQwJGOuBW3PKK0DVJHKwa3c3Xw7sdIlbbPoOuXVyj/wuCdu5T25Tke9afxf0o2eqabcxyof7a0y31qMwrwFztlXjvkdqyb+KO31X4p21vOstjp+tXZswFx50MjiXaPUKXI/Cp9b1201n4deFwAIdY0wzW0oxy9rKQy47YVs5+tK9kmbJanHaxqyRJYvavsnicAshOSScAH86mjS4tZJ1uoHtpySWjcYKnuMVnWtkLqG4L8/MNh/ukcg8VeN7NcKTcOzyAZLMeagexHDKjCXILFevrntVnR0doWD7QY8ux7c9BTNLtJNSM80WDFAoeQtwCM4A9+TVNb3zLiYRkpEDzzxxWEtWbLRGd4vvjcbo4slVwcd8+3rWn4SthY209vKmyXcr4PU5B5/WsvT7BtR1u1BOYFfL59+lbesRSad4suIXJDGGIKT1IDcfkKpyV+VEqD5eZm/KjCNyTjauBkdK19JWWyxAuPNCZBDYGSOOe1YniCSSRykJ2uSoz2JBro7mBLNbVklIEseQT6gcj86wkzqitLlbwdYNqWrXMW/G2J2YnpwD/Ou40acWfwphuEjG9t8Lv8AQkDmsL4RwFtY1O44aJYGBBH3u2P1rc1WcWHwn1u3bCtaavDEiN1Ky5JP4ClJ6oEtDzbw808egamVQ5uYniBAyNysGz+lR2IGp+J7aF2+farqWHbGMf0rvJtNttCa7s5GAsY1guDyN21xhto7nBz+FeUWWoF/FGmw/aSFEzWwmXk7C3ynPfitVqzPY9x8R+MtP8O6ZaWZl+16lHC1uIojv8xGGRkjjgnHP0rybWNJ1K+1i8uNSzbPa6dhIzywjHIU+uK9V1PwFY6PpkNxDAftEd7DHdTk53IzgBsn864z4nXUP/CQeKVQFpII/s8civkEA4xj6VNKXvaCq25bHjnha/Yyi4dtpWUYYHnk8V0HxMtljvr3JwSqyZx3ZQf51zekQfY0WM5ZjcxkAf3Qa7H4hs17K0+QRIoAYDqAMdK9O+h59tTn/CEf25Ly1ZDIYFF3HgZIK9cfhzU+uXKxXumzDg5yhXuD1zSeCYfst3JI3UkD6rjkVH4otf8AiaIiEHyH+RgOoJ4IrJO8jVq0TU8WGLU4rvUFAa8th5M6oODgcECuVACw6U+5WW5QrnPK8ng1rRzSxXV7OOFkkwyE/eBHIP5VDrOmraaRZ3Vsd1qHZlPeNvQ1rfoYb6GDpN8xlaNiN6lomJ9OnP4VnarCIZ5QDwjgZFPRSNcvYUIZXxMrKODkZP8AKneJ5d8Ec6HDSKmfQgcGp2ZV7pk+m3H+kKF/usevPtzVBztvSeAS4P681NpxxbySD+Bdx+mcf1qrN896uDwwz9CDVJ+8ZyXum5O2+4l2ksoG4E1nMd1tKo5bHbr7mrhnLXBUfMTnOPpWfMpWOTnsc+9arcxeyObtx5mtwhvujNdTqa5tnjP8QHSuYtCP7WjJx93BPrzXU6o++SJFbJCDOfTFTfRja94XRpPKmiQjcMYAx1rvNAl/4mVvC+PmGVLdMivPNIZvtaMD0Nd7agfbtNcnbubZu9Mk9fxrjqbnfSWlzp9RUKHLryARjHfFeP8Ai+cPqkUPJOzfk9PSvadUBK3So3mbQcMTyQP/AK1eG+KCy6xCSc/IQufTI61cH7tiZ6yTNW+sza6fY4bI+zHAI6A561F4ZbdosUbMSPM3jHSruv3Il0u0cED/AEbaMj04rO0Y7NIfn7i78dsd+Pyog/cCXxI+n/hZDjS7ZXPPlAgdzzzXvnhSykt5Z1t7xrVwyyow5IyOCK8M8CxmC105hkBoE5Pcn0r3jw7IVvrRydolhK5POSK8mL1Z61S6sdikt05D3DC5cj53RcE/hWvpepiS/itDcySMqExxSja8ZAJPHfH8qzLZ/lB3celS39kmqLI8juZrdSySRHDghSQQfbvWqOdq5z9ijp4kMZi8xZbV5CDwGwT/AFr57/aaiMUGnyr93JRhnnv/APWr2u11WfT7rSnv3H+kWsnkzDvz0b8e/vXkf7Skaz+HlwCkqjchP+9VxepaTufJUyKdOv4sZyx+b+71rL1La6aUwG0rDyPU8jNbstubW71K3l4JiyoPYkVg6nKZRp5UDKxgMO3U13U3dHnVlZhp10sfiBEmJ2uQ+9Ryp9RXr3hGy/tW41YhS3kIH3ICRk/xA9q8VnOzVoWGM9vX2r3H4ZXE9n4jvltppIor3T0Mityjf3h7c/0rOtoOhqyt4u1e8OjSaffN9rQJm3ul+8oxnY3r9a8m8O7PKy2eAR059K9l8cWTJDMgy6nJ+Xv7ivHdNQRMQM/e5z65q6LvEdVaqxp7iIYOCTGCuD3AORVvU71Jb6wuApBXahz1APB+tU96tc7QSO9XtcsPtNgjKdpUZDDsRzXLWfvHVRWhX8QHb4qCA5cpFtY9CCcfpX01osQ+wRxyYPyKnA/hAr5R1KaefULOVmzL5SlWHQgHr+lfV+hXASw0xskgwoc/zrjq6JHTSbuxvw2nZL6/t5CMPLgcdAOgrv5GwcEex9a4LwNH5k2qylRuW6wpB6DFd9bSCeAFsAqdrY6/WuRu53PcoX9qLm0mXqWXn3xzXmGrWDaLefaYf+WQEpA7ox5+uK9cvbcR2zsFJTbjce1crr1nBPbWV0Y/lX9zKuOqt7VpF6WYkzzDxtpCW7xXlqxjS4HmI6ngMPftXk7W7X15eucyuiByB1Havc7yHzPCl7YyqDNaMyRt/d5yB+VeN2kDRx3eoIdse42zuD0Y8iuulrFs5qruzj9Xs/MiDg9SMVq6RqEmtxxI0n72CMx5Y8HHSpdUt9yIX5xgnHFU9IU6XeMy/Kr5B/HitVK6OWULM7g23n28YTK4TB+uOf616Dpd0B4ft0YcxjJkHUjA4rgILxrSBC0DzbVyRGOv/wCur1h4sF1Y/Z1jMb4ICyfKV5rnbuzqSbjsWtJuDdXfiG5zmBrvJBPLDaMY/wAKH1aVpUMKmMA/u88n2qHwpZJFoF3NMWac3DnZnjHr710uiaJDKFupV2tn5fY1V0NaI5K7MtpG0t8cyDpgdPTFZE0kz2bTXJAkc5x2HoK3fEML6hrIs0YqkbjewHGfT+tZ/iGJLaJIhh2U4Y9vqK0i2zCa6nJ6hI0kyOSSANoPpWpaptiDnIAwTjuKzph5t9GmR8zYArRmvFgtZABgdM56/Wuh9Eji0VzDvJWmkchsnPT0pEvBY20kqnzJx0Lfw/57VAJw5JHNV7gssTDHTgk10LQ55akNhA+oais90S6xjlj1PtWpH4km0mYpEwkDA5hf7rD0NVJH8swor7VwC7Adqxref7XezvjgNtGfSqtoRe0tD0O1udO8RxxFQZnWI7raVsSKQPlZT3x0I9K4m4sY9O1ZfKnLrI3zRyLteJs8qfX2qtLOy72SQpJGuQwPI+hqgNVnu72N5ZWkcEHe+MkfWsJLSxopXZ3uiXgguiH+eCQGOQdwCOornPE2jyaPdwHIeEk+VKOjKelacEieZMVGFdAR6hvrUzXdteWTWl6xNs53K4+9C4/iA/nXMtGaFFsSabFIMljlSc9xVHS2aLUkCE7hGzAY9K1o9PuLC1ntZtrKrCWKRD8sqnjIrPEYsdegY874X2jsMjof0qls0IoFWKyoSNokJxjoTXongq5P/CLxAn5reXAJ6euP0rzqeTbLcc/xAgV1vhyaSPw/fSD7kcnmbPXI5IrOWqGkfRmmXdzBY6VrDMgt1f7O7qwymcZDDqMjkH6jtX2J8DPFI8Q+GLi2LiSTT5zDuHQoRlSPrzXxNoVs1tZ2aXDB4NSsfMtZI2yNw5/MYxX0X+y54gBvrndiKO+XypE/hFxGP0yM8Vyv3Zpmb3TPpiiiiuwsKKKKACiiigAooooAKKKKACuT8TS/atYtLYHIhBlYe/ausrhlc3mr6hddU3+Up9hUSdjWmryRKx6moiw3Alh6ZqdlOetREc8Y/KvOkemkMPzHjuM0xmyrA8g/0px4J60188DoMge1YlIryZxknjpn+VREg/X2qaQbhgc49qquDkCpGRyPznqO1V5nDEn+lTyg9c4PrVOTOeM/jTYiKTDcVSuAACAatyHjOaoXJJOKkZRn46Vnzgkk960JcA1QuG2seenGPSs29QKMznkVn3LHParssgPr75Hesy6fk1RG5TnkLZasm5c5561fuZMAnNZk77gx9DTFYpXLHccH86ybmZlz83Wr92+7I71lXDbuTyc0mJld5eTk5yOtUZnOeasSnnrVWQ88UjMh5yOBirtspEg5HNVeh5q9ZqTID1q0Yz2O98GAtqVgrDcPtEefoTX15KflT6V8keDDt1LTG6YuVwM8dcV9ZyPny/Xb17V3Reh5dV6jlbnNSBs1AH6U8Nkda1Oe5KDRuqPfn6ijd707lXJM9TS9utRl885oVjxzRcLkgJHQ08NxUWe35Uvr/SmUmSg596XNR54xn6U5WxjmmO44UZ559KRe1HakAf8A1qOv50UZOKAA96aT3FJ3NJmgVxM570jetLnB96awyR9KCRvToaB2oAOKUdfqOOakQ0EgUU5hzik6mgQY/D2pR0oxjGDz60dFpjsPB/n+VKP1pB0pRTKHAnnNPz1+tR5Pv15HenigaF7c0UdKAcGgoPenDn6Ug/KjoQffNWNC55o7Ug6Cjv1oGKTS9M/zpueKC345oAXOOtGaTdSZzSuFx3brRTd3FL+NK4rjs804P7UzOTn/AOtRVXHcl3Z59KXrUWcing5FMq47oOTUgqIn8KerY4zVIpDqXPNFJVDFBpxptA460DH0U0H8qXNBQtFFFABRRRQAUUUnSgBaTOBSE8U0mgVxSSaYzZpGbPemF8Gk2Q2KT7+1NZ+Kbv557VG8n8qLmbYSPjv+FVncg8Usj8GoC+cnOM81DZzykDNxmo3YkmkZsn3zj6VGZOcZoMGxHbDN9ahd+cA0rPx16/pUZ/8A1iixm2AcnjPFH4/jSLx39aPbpVJEgRjPY0pbjk9aQjcOtJnj60WAeDuHXP19KcGxz+NRhiRj8KU569v60ikyYNknn8aAw9ec1GPTPIpdxHAPGc0WKuSgkMQevTFKG4GTjI/KoASOc/nS7qVh3Jt2e+aUt0GeOtRFsjPekJ460WC49pCT1pu/Ix2NJjnP5Uen1qrCuKTkDnijJ47HFJz2796QtyBnAPFUIXfikDdc9aYeMelKTg0E3JAfU4pVbBpm7HekDVLKJzIOec0CT8KhB9e9OByB7cUguTK2R9Kcp565HrUKnHOe1SD68UFE2SMY7UuetRZ6U9RleaTKuPzkgU9aapqRPXikaIkTpU4HGKhXjbjpUwqWbIUetOHFIv8ASlxwetUaDx09adSd6PxqihQaXPI603NLmmMfu4pC1No9qlsdxSfekopPX/GoEH40uaToDzSE+9IBfWjdyPemMcZ9qQn396LiuPB96XPX2qOjPr+VK4XJKXvUYbGKcD1z607jHA4p4P4e1R55o7jntTTAlB4paiBpyngCmirjqWkzS0wCikooAM0pOKQnAppINABu/AUGk9PpSZ/zmlckM01vyo6570hI6dqi4Bk/0pPxoJ4pm70qWxAzZ4pM4+lDMM8//XqItxUMlscTj8Kazc9enpSEkfl/OmM2BxU3JubNFFFegdQUUUUAFFFFABSHFLUU0mxTQBn6nNtQ4rhNblySQfeur1W4IBAPIrjtWbepIrxcY3JWR5VZ8xyF7Llj+VQRElqtXkBMnP1qO2i2sM9M818u6Tc9jisaFqMc961rYlQPSs+0Xpn0rXgXaFPtXuYeloaot2+Bg9x1NXYm6dPxqqgGBVmPAI9etezClY2XYvRYwMdvSmzY59O1RqcEY/nTXkycjvWVZKxZBKMZ45PX61WdPXGP6irUjc+n9arscn+VeBWUbhYrvBx61WktuTxWg3NM2Z7flXh1sMpu9h2M8wdO34U023GB/LrV8x55wPXilEBYA9s44rKGEW1iGjGltOc9DVWa16Y44ziuja039ePaqs1nkf56V1f2emtibWOZeIjJGP8AGmrIQSDxit2XTMqRjtjNVZNMPbt1rmnlzXQkob88UE7wfXParJ09l/pTfIK9eBWawL2aKK23dV20ibPH1pI4fmGa1rS3K4rqoZdZ3SAjihPHGR6VaWEr26Vdhtc4O7t6VY+yAgcfrX0VPB6bBYitV6fpWvaKdo7VUgt+QM//AKq04IigHP0rupUHFmkC1EhOPX2q5Eu3rnFQ27AHBOO30q5GCR1yPavSjBHVEevGPWpUPHNMC5/Dnmng4HP8q3SNkPWnU0Dk0tUaC0UmKWgAooooAKKKKACiiigAooooAKKKKACiiigAooooAKKKKACiiigAooooAKKKKACiiigAooooAKKKKACiiigAooooAKKKKACiiigAooooAKKKKACiiigAooooAKKKKACiiigAooooAKKKKACiiigAooooAKKKKACiiigAooooAKKKKACiiigAooooAKKKKACiiigAooooAKKKKACiiigAooooAKKKSgAqGQ/Kcdac74+lVpZMDGaTdiWytdvwaoebhu9SXlwCCKzvOx3+vtXjVqnvWMbmnG/Sn7qz4ZznrV2N8j29qqE7oL3BpMHr0phn4IzjtQ45zUTocdamUmJsiml7/rWdPKcn26ValDAn6VTkUsx4I+vpXl15voYspzHcfxqNYsnPc9qui2LD+fuKZJEY1OcZri5HvIzaKwQDA/OgUHrgHIqRV7Y6U1uKw+NN/fHerKRA9eajhXBGfy96txfKRk84rsikyxNvAweD6U2ReM9KkLbTUTvggnnnkDoa2kkkR1KEw647VTaME+9XZj83XPtVcjdXyuYPsSRqnXGD6GpETHNPRcVIF3Gvk6i1NooWNc81bjT/APXUUSYq2gxj0HanCJ2QiCrS7MGplQk4/WrCW5btiuqOGlV0ijdIppH0q7DEanitPb9auxWhB9q9jCZVUvdou6RBFFV2GLGDT0gAxVhI8V9vhcDyWuQ2NRMVKBijGKWvfhBRICiiitQCiiigApMUtFS0mAzZSgU6ipUEmAUUUVoAUUUUAUtYtPt2m3EAGWZcr/vDkfqBWVa3AvLaGYcGRAxGMDPcY+tdFXNeT9k1C7tu277REP8AZb735GuequptSethXOHU54Hb1pmCq7umBnP41LncoK8kc/hURxjqe4IPQg1x9TtRBLymcgZ5OPXNVpgDkH5CckMPWrEo2pzkHpzVeX5o3HA44OOQalllK6ywA6KSCQegNVZnZWUg4KfMD2Bz2q22SxHAz2PrVWUAg54xUNGiKMoTzEw2B1OB0aqkiloyucoCT9DVqQlSUzg+lVXQgZBIx94jvWLKRnSp8pyTuzj1qrMp2seoA5q/NgEHcCD1A6iq0u0blByp6Z7/AFpBcyJYwQAXyueo7CsydchgrHYCceta86gbucc8c85rNmBQlQBz29D3NBRlSpj8zn6VSugFPUmtG6+TvjiqNyoPT0pFGPcg49F6+2ay7stkn2ArVu2JTbwVXpms67OeVHNCC9zJnlKjr82O1ZVyxdeT36VqXihwc8nP51nTRgr1wfSmkGxjXa44zgisi+A8tjzkVt3A5bPasS9J2sK0SG2c3qKHBz0rmb/JJ711N8Dk+lc3fRFmbt+FbwVjKRz1zES3TH4V9KfsX6iPDl1eWrMqWev3CC7dsfdU7R19K+c7khWOeR619BfCNILTwHoVyF2yojRyt3z1Bz+NejCPNGxxzSasz6X1jwnFH4x8a2kkiQ211pU0cdsG4VtoKHn144r8vLfSZRd3T3eFliuJEYKODhyMgfhX6Z2HimLUmt7+dRJdR2BhmlMgG6Nc/P7kD9BX5y+Lilt4k8QmGYXFs+pXDxTxn5JULZBX25rOmnCdjhjo2jv/AA/oq6t8LvFGvRbjLoQj80NISDE/y7gOnBx+ZrX+CfiBpEisNRkWexN9FeSRyf8ALRYwep9ME1jfArWZdR+H3xP8NwwvcTavYK7qi7vLSJgSx9Bgfyrk/DGoR6ZbXxLB0nQLFjqpFbat2QX91lnxnePJ4nvJchEnummTH3SpOQPyrntaCxXjeXxA43Ju64/+tWpDr9ou6z1iFrrTnOfOix51ux/jX1x3FM1rw7fWmnwJLIt5YvmW01ODmOZO6n+63TKmu2OisZeZS0+43QtalyrvGXjGP7p5NSaLdR6bNZXFxkW0U589gP8Alkxw3H0Oaw7W6P8AbtjKThFIiKHup4rsbnTIorKa0lXcjbo3BHVTnI/pWiepPQZ8SPCN14J+JFzpNwd4tUS6tJUPy3FvKN0Uin0I/pWiumJc21pqhMaiXCSxLgGOQDuPQ+tavjq+bxz8Kfhn4pkv5JvEPhl38G6zb3KAtJZl3eyuUbAJxtVGyT1HA6tiG5Fjaths4wSSvaolP3Rpa3RHeXkauUc8nt7VzU0K3OsBV+SONd5Geo6/0q1HctcyyTy4Jclx2GKpwXHlG6uMgl4yijtzxWK0RfUy9SkNze7s4Bbj2Fc9fyDdIc8DgZ9a2JXCSyHdu8tep9T2rEWNp0cddzZz346VrEzkdboWsS6Z4dhjVf3MM/zZPDB+MY+oFeteDPGkf/CIeJdGNw0K2ep2OuziY4aJ0JRWQ/oR+NeYeHbBfsjR3CYtpCuXB5DDgEVc1BXtPG4lKGGDVYls5FJOyRVHGfXJ5rW2tgjI9nutT0u0ubq8e3mmudZma6lkUhUDsOSB2HHStD4eatZ6rfXfhvWGtbTT9Zt3tvtswA+yyhWMcinHGSAD/WuXsYTNp91FNukWyYKxH8OOprGvbqJPKjjDfaFb/WA8HnjisW9bGsSLRJZdIu0tr4Ex+XJDLs4PmISARntkZqK+uVt7VpXPO8Lgd8nrWlqCNcyHKFCrYkHo2OT7fSsTV1HkBBkqvzYB7g0DW5r2t9LY6M9vEcLMME+uOax1YwwtGOd7ZPqfalS8PkxgkMoP3e9T6XZS6trUNuqnaql229gK59k5GyTlLlRseGIGYuAoEu8Nkjt6VP42AXxnHtLEBFT5vbHFa3hm2A1+WOQKPMkBUAcY4/IVF45sQ+s2V0MK0tzjPtWCleVzqlC0LFiewM14qfdcMD05HNdV4l0s22l2kinIiYMD6Fh2rIhtjJfiSM7nRSF9D6V1fjiML4S091JzJEs5bPXaSCP0oveSRSVoIsfCaxZLS+uMlY5G8s/TPP15qr8YIzp0OmoUJtb9gSvZnRuM/UCt/wAI2rW3w+t71NqySXKDntu55rkPHjS6h4k0ZJWYrIXK5OEyDww9BnikneTZajoa+vWF7JqGlXOoiN1uEV4IB18tOqt68d68n8fxw23xRu57WDyrN7yG5jiUcDJ5wPwr6B8bzi51jwwY3SIo6RM7rhPmTBH5mvCviIXsfiJc21wP3sEi27A+q8CtIu5lZM9y8ay3+seHr6eBDp1rPGImMzfM5Iyox2GRwfpXg3i3UomsY5oSFmdYUljI53bgGr6E8YagfEHh3TYLZhJvhgErA8BgOD+AwMV4XceH4LfxpJZ3LbYYbsrPnpwefpmppPUmcfcucLrLwDxZdx2f+pjdSoB+73xXR66vn6ZDzymRnHbHSuO0qQT6t4i1CXJhSaRkPfAbArt762I0schn8tX4PYivQUtEee1qc5oNzFaM/mZ8tcqPcgcVHcSm6EVzg5ZmjyPUciqkcotLS9Yr85cBWPpjrV+ygYKkBxlVEmMcZYdRUxdpM0auiCWNn0eaTcDJvwF96f4bv4RBNY3i79OuyY5AOsbf3h6f1qS7m8u2nQDB3dh7Vz2kXStLqCNkMgVo8dOuCPet4u6MJKzsUdX0O68K+LYLGYl1liZ7a4XO2ZD0IP8AOq2vIG0Zs9UlUgAcAHr+tdbNs1uxtbC6lKSxv5ljcseFb+6T6Guf1W2b7BqNk6FLkLgKR0IOabJjroZ2mTRx6fcu5G0xhQCe+RzWfHcg3UR6gSYI7Y6VDfO8OhBs4JGCB+lEAI3NgbQFb9KlbkyXunQRsVv9p4+8DVe4YiylyQev4Gpo5czqxyW2k+x4qveN/o0245GM/rW8XqZSXunN2rA6jEBxxXQO/wDpaHOeR9DXPRfu76zIx84P4HNbMkn784PQZB96zvoPeRp6aipcAEk/Nmu3t4mks1YHDIwYZ9Ac157pcxe+buFIOa9H0VpL4bIxuj25J9sVy1Xqd9Jaam/qV3iPy4nBUINxI5ORyK8f8XkPrMC56gr09SK9s1Vd+j2Lwx7S1qQ3y8tycn8q8V8RANfW+BhjgBfqRV037rZE17yNXxVGttbWkC9EgA46jNVdOT/iU3WMK2zA9x3FXviOix6ooU7o/KQY9OADxVezCxaaucYIBJ9qiL9wbXvpn1P4ViVNO08KTtESAc9xzXsOmXgOlWdwBtktpsMVGcg14f4DvTPpVqpYNyNpJ9q9h8P3QWCWI/dlxkdgfWvLi7PU9WeqPRILrHzDBBHHHBqxdXog0m7bgHyyQehPBFc9pV35tqhJ6ZQ565HrTtavBHpM+1ssSq47kHrWtznGXawQR+Gw8YnWWzljMbjIOc14b8fiYNEMMkjOMpHGX6jnO0/T1r2zXbwRtpDk7kRti+wI5FeKfHpmvFtbUn/VzgsepKAcVSepUd0fN3iNd+pSyk7S0SqdvTpXBXuVuo8HIbPTtzXo3iOERi/cg4ibqfSvP7yIGWKTPGSRjpk120HdHJiYpMraiQt3C6sflbA+le2fBi62a6JJGYJLZPbqCMqdw/xrxPU1CxBweVIyB3r0LwLrjabf6dIr7QxGOf8APoa0q6xOejoz0rx4qRb3QkKE/pzXjj+RfZlgHlzhyJI8Y5HUj+teteOdSS7tpnB+UkkV4p57W087L2JdVHc5rOi9Gb1Fqi+eJHA4YKCPXNdStuLjSI22hvMiKj8uDmsS6to59R81W2loV5I9FziuisbtX0K3tnQrOoOFHTFc1Xc6qJ5+JA+oaenDPEvlkHo3NfUugTw3PhuyuIH27UK4LfMpXtXy9YqreKoVHBW6XIPIIJr6N8M266fPrWmZwqBriA9MhQcgfzrmrbRN6W8mdL8OZVksb1yxzJOxIx97kiuvE/2Z0k5Zc7JVA5K9iPXB7VxHwzKr4Yt5ipBkkY5B4IJyK7YyBAHGGUgqQehFcT0Z1Pd2Evblp7V4Q2f4QB0I/wA4rN1CBns3icYDr6fqKkM/kuIycnqCPSrE8quAcAAYovfQNjzpwpfU4mX/AFlsxAx0Ze/5V4z4btftXh7Xrdid7OZkP94q3b9a9q1thp+qzbQQrQu6DHXjmvLdKtBb6PHIvG65mDj1Un/69dVOVokSV3c56YLcvaLtUh0MbDHU9RmszVLJ2UlAdwHAArojpclu2oW5AMlmeH7H0YHr0OK0zonnRWqrh1mj80H6HBrRSsyHG+pa+G9wddjV5F2yRqIXA6ZH/wBaujsNFtnk1mCRFlaKYMu5eSpHb2yawPh3u0vxa+mSERx3A8yLPQkdR+td3Z25TxLqR4Ant8AkcAqT/Os5O7Kj7t0cl4f0lBpV8FLhkuJFAXoRnPSl1PULixt1hs7h3ncgqP4V9an0m+lt49UtkAMj3BAOOVz3H4UlvpwskbzcyThuSe3tinew+Xm3Kxs2t5Yispkdl80uFxhz1Brm/GjGGMOTkn5s+9dxMFtxuDcFRXnHj+481Vw2FyOCP0rWk25GFZJROctrkPdKc/NjIz0FR6nfKqNEo3KSGLdPqPzqvZw+dk7iCM9Kr6hHgbAcFeOetdi+I822gkMoLEL+IqST5pt5PBGCKq2Z8p3J9Oass/mbiCSqrkD1PfitUzNoqahOViKA5Ld/TtiqelkR28pblmPy/Sn3WZNxPAB6HvTIXJIQAAGncya1IpMxwTMTnC8e5rMdRHcxZOAQDn2rR1KTyrJuCu44468VS1VQlxZ4BG6Ldx3HelJCjrc6rSJT5Ucg+Yo4yAeopzptjnTglX4x6Gqfh11KSgsclcqO2a11Q4Y4wJMZI71yN2Z0dCPw1rywzHTb3MunyAhSB80Leqn+YqTxNpr22oafLGwktypUTRj5cHpn0zWDdqLbV4eMKsmenUHrXQRatPp5jaPZLESVkglGVZfQ/wCNC01Qjm7xSty5P8Sceox3rrvBzLcaJdrySg4A7jHWoLvRLfXpfP0eUeesTBtPkOJMdflP8WPTrS/D/wAy3N/C6skqxsrRngjA9KJ/DcuO5654G1FLnSNJgaN5ntJRcKEPBjA/eDH+7k5Fey/C7W7XSPHOt6ToVw93YmSPWdLmfBYBQPNjb1IGelfP/gq8lh0fSpVfyvKXLSp95eoz+Veh/DwS2Ov6frNnL5c9hMCdvAcOcEfjiuSvG8dDOS0P0VsrtL60huYs+XMiyLnrgjIqxXPeCL+K+0C3MJBjA+Xb0APOPwziuhralP2kFLuCd1cKKKK1GFFFFABRRRQAUUUUAUNavRYaZcTd1UgfXtXL6dAbe0jjblm+ZjnueTWj4vn81rOyXP7yQO4H90darFgcEcg+lc9RnXQXUaWwMn6VE6jPHUCpjjqfu+wqInA55/HpXEzsREVzTSN3PUfXmpG4796Q4J9u1ZMtFc8D/PNVzyx9qsuSueeeelVXwB6UhEEpGMentVSU98/lVqXp161SmwvPek3oBWlYhaoSt171dnPGT0xWfM2Sf5VDGUbqTDH1rNmlAB6ZPvV+cg571m3KjGeueDQ0mBUkm4PPH8qzLpsknOM4H0q9dD5OKybhiQec+lIEUrpxg5PP93FZ077R9RVq4BBJ7Vm3D5yM0tEJlS4OelZt1x0q5LIT6de9UZyCTk9Tk0yGyjLIQewPpULde2alk9+tRMRjGKDMYV6DINX7HKspz3qgrndjtV+0bdgf1q0YTO28MzsmoaXjJIvI8YHfPavrtySsZ9VHFfKXw0iE/i3QQ+Ci3AcrX1hcjkEYxjFd8EeXW3IiQKUMRios/rTg2B1qrnKShiSAf50b84P41EG+brTi/bPt1p3GP39OfrTw2O/U1EDmkLYPJphexKZOc04NweelQg470u7HAx070bDTJw2TinZ/WolbJ4NSK3vTRaY8MR1NOVsmoweKXOfzplXH7qQn8P5U3OMexozQFxSckZptHTmms3oefamIRjkjvilzn8aY3WgHB4/CouTcfnP17UjHnjOP5U0HFL3/AK07hccp9+aFAUfh+tNzgUu73/CgYZIp2fwprA5pWOAKAFByB/jTt2ef0pBx0oz7nn9aYC5qQGo/XmlUnd170FIk/nR2pA3NL0oKDP4UUdKXuOadxhmkBxRRQIDRQO3p9aM0hB+NHagfrQeKYCZPPPNLnmmk4IoVueO9IBwOKUHmmbs4/wAadz+tMY7rTgeB+dMznj1pwPPtRcpEnWlzTQcU7NaFjw2aWmU8HNUULRSUtMA/GlzSUUDHUtNDcUZ/OgodSdaTPTmjPFACk4ppPNBOaM4oJbGlsUwmgn3qMtnPpUtkNiu/vTC3A559aCcCo2bg+lTuQ2DtkntzioXfj2od8Dr3xULt1NFzBsa7bie2KieTPPFKz8VCxyTzxSOdsQsR3qIvinM3fPpUWenOOcVRm2Ob7vLD6d6aTk85FGSB26dabxn3qyQz1/zxS5x0pCD1zjnqKPTnkjP60AANJu7nmjJP4Uufmp2AUck1IMbhj68dajXqfpxUgJ4OQO3FIaHAAUnUdfcUA9PypW496BjRyM8dOKFx6elBbJ60o6+n61ICHk0GlHNGP170AAOQfy6UdsfzpTnPX3pMkZGf/r07gBqN2x371I3Kn19KZg9ePrTAYTgnkde1KDzwaRuP89qeMAY65/lQSKDSkU0H5gc8etOVs+1IpC+o65FLnHfOKbmnZznnp+eKQDgMqec+tPB3dTUe7A5I7U9aRSHjj8uakQ/pTFOfx9alxjNSy0OH1qZaiUfNjPfipkOfxoNUSJwRzUlMTr6U8VJsh3tSjtzSDjHelzVFjs9aN2KZn3pc8/yp3HceGHrQDke1RjjjNLRcLjyw65pT065qPOKXcRj0qb3HceTj2pu7n1pu4+tIalsLjiemDQTwaQ8UmRxz+NAhTSE89eaQsAKCxUnHJFSAufQ0mfemhsn2J/Ok3kdKBElL3qPdgn/GnKc0APDHkU8HNRA9fXApVPOelO5VyXPNA7emKaGz+FO61QxQx6d6dnIpmc/iaAc07hceD70bqZnjrS0DuLn3pM0gNGaVxBmkJxRnimk5pXADn1pM9O1IT74prHnrUXEDNnvTScc0FjjrxnFRs3J5qLktjyffHNRu3pSF+Pc0xm7d6V76Etiluf8AGo3J28/5FJvIprPweuO1FkZtnQUUUV3ncFFFFABRRSE4oAa7hBmsy9u9oODnPSrVzJxjNY9028nBzT5WzmqTtoZt9KWJ9KxLuHf1rcmTnJOB3zWdOqqDzg1y1aUUtTz5O5zF3a8ZqrFbnd3HPWtu5Xd07VBFFgjHavMhh4uVzNIbb256gYrRhTb0p9vGCeRV6CHIwDkV6tLDpbGnKRomcfTNTgYxzwDU3khQOmT19afs9OBXb7J2sUiAt156Co3k4x3qRhuGRzVd+v1OOB+leZiKMraF3GySZ/ColOTzUgXjvtzzxzSGMg/rxXgVKEr3Y72EAPWnqMjtRgjv2/Pml9DnPap9kFxwTkk/TFTxwjGQBnuaZFzg9utXEBA5x6100qKBK5F9myB356imvZg1fTgDHUfpTgvQ16sMNFofKY0lqQenvim/ZA2c1smDPbNJ5HtWn1RE8piS2K89CP8ACqEungHAHU966S4h9uKozQ8nkAe/esZ4SImrGALXa2O3fNatlCCAO+eaHgyfTPTNWrKI8En6/Wpp0lGVrCaLcUGTz+WKvRRK33cAe9EMfOcknrVyOD06jNenGny7GiiV1tj7kDvVuCMMo5/KpY4mB2/eHB5qzHGD2INVbyNowK3k4pQzxE88elXtgxg00xAjOfz7UWRty9iOK5DcGp1YE9jTPI68n1pQu3PNBSuieiog5Xg4pDMAeTzSLuTUUxXzTs0DFooooAKKKKACiiigAooooAKKKKACiiigAoppbAqJ5sD2oE3Ym3Ad6AQ3SqbXIXPNC3YJwGqHOKJ5kXaKgjmDf561MDmqTuUncWiiimMKKKKACiiigAooooAKKKKACiiigAooppbFADqKZ5gpQQ3Q0AOooooAKKKKACiiigAooooAKKKKACiiigAooooAKKKKACiiigAooooAKKKKACiiigAooooAKKKKACiiigAooooAKKKKACiiigAooooAKKKKACiiigAooooAKKKKACopJAoxT3baKy7y7wOv/wBaplJRV2RKVh091jvVC4vcdTzVO5vNoPPIrIutQABG7kdAeprx8RilDqcrncuXV7lsA59aqfaO+eOn1rNa73tknvT1nBI5zXiOtzaslM2bebPU5xWjE5IwecisezYkjmtqziLACu6jJvRFJlhFLn1qXyMr/WrcFv0yOfWrSQ4r2IUW1qbKNzHey6dDVeTTSSD0+ldD5QpptwTSlhIsPZnN/ZzAeeR+lNkgSUHHt1610EtmHGKybuxeJi6Eg1z1KHKrNaGbhYw5rIp82OvGaYkePyzWrlZNysNrioZYdpBDZBrzZ4fl1RnYqgEZ9vSpAcD2HNNY4zz2ppORj8KhaEsJHIzUEsmMgEH+RqQt1596pzTYJIPNZVJ23M2xsrbvx5/CmA56H/Gq7TgnOc0sbHgdRivmcXJPUSLygbccfSpY19DxnNV4m54OD2q9AhavAa5nZHXT1JI4zirUUJPSn28GT688VrWtnjBIzXvYLLJV2rnWtCC2s+5HFaEdsBirEcYHSpQoFfeYbL6dKNkh3IkgA/CpBGBT6K9aNKMVZIQmMUtFFbWsAUUUUwCiiigAooooAKKKKACiiigAooooAKKKKACsTxBEY5LO8AOIpPLkIH8DcZP0OK26iuIUuIXicZRwQaTV1Yadncw5PkPbcvGDTZAu/r8pHA9DTbZ3lhCy5WdSYnHX5l/xGDSkZGMgH3715zVmehF3VytL820H7w4x6/WqsgyD9e9W25DBuuAFP+NVpl4A7j2qHualSVSHYEjKnHvmqk/zjAOc45Pt2q6zMshfJ3KC3vVGVSqnOM9Rj1rN7miKdxyxbueuapyuNrtnB7e9aE33CO/fPasyQYOO1RYoruCSdvfj8KpSAgnPQVoyoAYyxyD6dQazp+Dk9DUPcZnXg+bjoTxVCVSWJzjvWjcEngHIBziqM5Bbnpjp60gMu4Xdk9WPboKo3HODgjA/lWmxMT5XngjkVRmztbHOeT7UWHcw7lMSEZ4PpWdPDyTmta4jy/rmqNzCxbBPNEUDMS7jwOvB9KzJFPJOcVuTQESYyCPesy4C85P5VrYVzBvY8hscL1OKw7uPnGK6S4TcG+bHrise8jwpxwRVxVxnK6jAAWPQjiuev0yO5rqL5AFYt265/pWA4F5N5cXLZxgda2giWrnOHTXvJwo4A617/wDCz7MPDy6XOWPyny+P4u359K8/sPCjQQ7ySC3JBFXbfxC/hPddq5VoRuXjOT2xXfB2OKouxd8b+KdVtbm98PQjL2r77lgeY1/u5Ht1H515l4k8N3F/8PfE9zZYaS0eLUbe2WPLspyGKn0A6jvxXV6sr/8ACG32qSM9xq99mSYt1Vc9Ce5rt/hP4msPDXjLwIuqxQ3Vo0smh31pNHxJaXEZUO3ZtpPOe1U9dUc8lZXPIf2VfEqeGPjHYkTm7sfFGmS6JJDHjJ81eMg9gSD74rmRor+HdT1HQLlvKn0y8ntJDMSCCjkBT+grDl8H6l8Gfiz4j8LJeut34W1eaOxvImyTb7i0DqfUIduOxWrd1qc95d3N7cOZ7idzJLK2fnc9SfrV2vqjnKMkwlmZs7lBrQ0LxpP4SlINpFqenzkifTrlj5bg9Sp6o3AORWUvEDEnBZuR2NZOpzGWQx/e2jGM1v5EXO7fw7aXMMGv6arf2MHw8THe9pJ1CufT0atzV7yM6W0wXZlcsx5xXPeELyfw7YxXEcgaK6i2T27crIv91h+oNdSNED6BJcIwk0W7+UTryIWxyjHtjr2zV3CK0KHgq+W5fX9ImklFpqFqrjaTt82M5UEfhgGsm/unuV2Ho64Kk9qvafo914Xvpo7kr5gZHSWN9ySIRwyn6dR2rBdzJNO4bAZmZR7E9Kxm+Z2RoJJIkdvMo/1jAKp7VSabbpzHGctnP0qWSErpss5Y5kJRMjvnqKo3kht9L2BsuRtCnuT3p7ITZnzSFbKeZsb5WJ24/Kujh8E/2d8D/DnxBl1OCU6n4tk8ODRvJ2y7EjZjOH3chSuCNuPmBzkjPLaipjtLOEdPlUE9Tz+tei6r5Tfs5/DeyE0olHi/VLqaJvuKFUAOv1BAI9q0V9LEN6Mz4pFt7TWLeSDf5tsRbpu5Rwc5z9K1PDdtJfXUSzP5ltDYDUofNXIDLwyZ65PPSsP7WkuqWrzACCS6+zs20hcnsD+I4ra8QXjeGfANjaRxqbn+0GtZZ2zkRoc7fbINa26mcXbQ6zw74kik0Q3UZMguQ8csTdCOOCe5rNN4bqdLlIhGqFd0ecnr6+1Z+gyfZ/Cuox25+R7xbi3DDlc/eXNbOjRQmNJXGI33Z46H3H1rnludC2OgOoafqur+dqEb2tvIwila1X5SuOGwT3xmuKur/ZrMUQTzoSHGccgdia2piUto4/M3OGIOBwy5yM1zmlvDd63qRukd4VXy0KNgo3UHPt6VFxruXtNtUnnnMvEcKFs9mPtXZ/CURT6bq+pOudxWBMj7pzkEH3Ga4XbKlp9ljJea4fYqr1cn0Fd94IuG07w6dOaExXDTjzEK7WDLkEEfjmuardROqjq7m7pmyz8UvcjafLZxg/dYbOn51n/E4pYJ4e2giSdUeQk5wSx4P4YodEjnuhu+UsRn0zV34oaZJfeHkvnLbooonXPI8tcDI/Ksb2SZ225nY6Pw1Zebfh+uFEh9Oau/ERYrXRY4lwN+YnUngHd+mRxTPh4humYsN0klqVX8AMEfSq3xZiaKC2RCWaXy349iM8fhST98drpI6rS4rh/AumWUYMJmn2knqNo4P5Vi3PhSTXfHEulmYzeToc13Ew42uOQR9SpFeixWHlnTCoIWa3SWJB6gBSag+HgjPxd8TTkYOm2MViTjje4YlT+YqVK12DemhkeOJxrnhHw9ewQMgbT47sbhyJYyM4P1GK8e/aFuY3+NV9dRYZLm1s75Bjs8YLfka+hPCEcevrpOhXEBh8u5vrBwP4AwLKf16V83+JdIuNf+I2j6VK8k13DbPprlslyVJC8ewxit6bOdxse1fDIp4g+E8OpK2+RbqSBh/dCHj868P+J2rLb+M/EriXEV1CJN8fVSepx9RXpn7LF+58H+KdAuZAh0/UJEkWQYKnkEY+pr598dNJeeLdZi4WNVZGYtwwU5AFKkvfaCppBlXwza+XpV3byP+9kVVyDw249f612sDSPbvb8NILZ+vcrzn24rjvhzN9u1yzics0clyrEAZOAOf8a7q3+e7kkJGHeSMEDgg5H8q7Ve9ji6XODvmxAoblJMHjpyetdFpFv52pLGrBgcIGPtxWHqtuGmjiXk5KrjoSK2fDEZjug7nOz7voT6Gk3Y0SuJr8CrbOVXaY5Qj56HPQfzrhIVWPULxcFGUkEfTt+Ves6/ZJeWd+doRsiQj0xXlN+PIv5Dj7x5PvW1J3TRz1k07itJ9t0y4iRsPbyK67fvYI6/gRW5Ov8AwkdhDfgK1/BGFnjXrKg43D1x3/8A11i6Ndpb3qiQHypBskx/dPWnzPL4avxbROVkgckbv4lPT8MVbfQxWmpzPjGEWkAjDblbkEdxmqdrcFraRCN2QOvpWj41lW5sFucBSWBJxxgnt+NY2lvxIpByuMZ6HjmiO45bXOiXmS3wQ27nIPb0qHV2EcUiZxwCR6ioreU+bp8hx5Zfr7YNLrbl5LjPG0jgjsau9mZ2vHUw0P763PHyDA/OtGcshY9wuazthEiE9Kt3Lh1x6jFJvQqK1NbTNq3TBTkMoLEjj6V694RRXKoCqho2UEDvjivHNDYmcDrnA/CvbfBVsZfsuQBvbafauSo/eO2CfIObUWl8OWyjiSCRwTn3x+FeV67H5vim1QcqzxsOO+4Zr0zZ9ibVoZQA0V0U8thjnbyR6c155dWxfxBYyHLeXKDj2zWkPgZnL4kWPieqnWJBvVmCthh3A7is+C687SgpbbwMsO49KtfEg7fFJRiWRoWZT2IPSsrSZN1usPUng46VnB+4ayXvo+hPh1dubW02nHI69vpXt+h3Q8plJK7l4BNfPvw/lKx26ZxtP5V7Xpc+3ys8k8V5qerO+b0R2ul6jImVZiTnb7H0+nFTapftOkMZPVwxHfArB+0BJQ69Sv8AKpDd/aZQ47c+1DZkldlnxBdk20JUkhZVbrgHPBrzD4jMLvWtYkUtJHYpGhGOrHnHtxXoOsXG+wIIzhlb2GK85vnN/b+I73aSLu4IjOTyqgDn16U09LlwXvHifje0Kf2pCjERyRLID3BOOK8+nVZLS1IHzMuWHbr1r1bxHafbb6aIHJMJ5P8AunivJIDI1vAjcGMbOR3B5r0MO9TlxKvZlHVkMVrKD1BBx9K1fDEoW1s5yfunJOehB6Vn6kPNWfPIK8Cl0O626LPGnCxyhjxng9a657HBT0Z6nrV95ukEZy4BP14rz149t7Gpy3mAkEeldTeXSy6VlmODHjj0xiua1GQ79NkBwykKDnHXNYUdEzrqrY0JZGtdQs2P3ZYz9MDAzXRxIktosiZV1O5XzyDXLaw7sbUEj5Qen1rodLlb7KingduK5K7sdOHVzloYmh8baeh+9LcAZ6A98177qdxLbSahdK2Htt6t6spGCB+FeJavbPP4v0uSE5zIB9D7+n1r1a41Qz6DdgcTStHGx7gk1zVHdROymveZ6P8AD+I2/hTTkYDmPIX0z1rpGAZNp5Uqc5NYujN9ntIUDAqI1wB24Ga0HvERTuP0rgbuzS2pEygkPghoyec9B2pHuBtI3c+gpvnAksp68H6VA4weMkDvUmvKcd4yuJTcKd7ZVCox157VmaR4cF3pLKyAIRgr9a1vE4W61y2ijbcvkNI7AcDHNa3hZQ+jK5+XeNwz1IPT8q6IyaVhS0SseX2kB+231pKMOBt+YZ3AdBXSeFbdLjSI5mTf9kkNu4C/w5rN8RK2leKob05ETuIpDjpk8V1Hg6OONNZtSCzNKJBjoBjkEVq3pczlpscd4y05tMntdVtjtmsJxMHUfeTPzA/hXeI63WsQXELBobu0aReeBleOfYmqOr26SpJbOP3ciGNge47Z/Hms/wAB33nQW9i7Hz9OEluMj5gucjPrSTuhNFTwlbiTxFrBc7jEQQPfA6+nHNXNRiC3YAbOeuBR4WYReJ/E4xh3Mb5xwVPXA+oq3rsaxXEMysSwOCB6Ghu7K6sxb10gtZXlfbEc4Y9q8l8RXz3c5G75BnAH869D8UXLPcGxRspkliPavNtbx9vA24+g4rso6HDW1RFaxeXbysThselYd1dGWZyOWPNaeo3YitXVSSG4yB1FZNvESQ2OfSuuC3Zwy8iWMlQRjkip48I6Ox/djqPUUxxhj3OMfSoJX2xfMeScCrexC1I9ZxDdRq2GUYIx6GqlkweUjr7+lTX8jXESsx3MABn2xVawcrLkHFUjN9ip4mkaO2ABwM7utS6+ux9NUnk2wb3HPSqviWQSbU6+o9u9WdfcNcWfIbbbqvuOBxRJ3IiraGn4buPJuY3bJABXA966eOP9wQpPynJFcdpPLEg429a62Ocq6gkYdNuT0PpXFPc3ijB8QwlbhDkj5lb34q4WMlmCMFsZzR4iTNssgB3KcYHemwybrCEnkYKe3+ead9ENoomZ0ltZEba+TtZTyD7V3PgfxJBqu6PWYQ7qDGLyJR5uP9r+9/nmuEuoiscTJkFZDyPpxWt4NYfayG+UcnmnPWAo6M9m0fwfe2nh67utLePVdNRWSQwN86K395D/ADrY+GHie60SZYXhSdZwInWQchgcrj3/AMa5T4Za/wD2TrpLSMlpOwjlUNwUJwwPrxXcw6xDpXxN1XTp7JZ7O1vFmtZoeSYzhlII9M9PwrmlZxswvc+0PgRqQudJvI8lcyeasZ/g3ZyPwNeq189fs+X6x+IdVhD4SfMsaMecEg8frX0LWWEfuOPZmcewUUUV3FhRRRQAUUUUAFFFVNTvFsLCadjjYuR9e360MDmLmU3viC6nPKQL5K+me5qRvnYdj+lV9MQpZh2z5krGRs+p/wDrVOGBTnjrXHN9D0IRtFIYzEZppxx/k0+UdP5VEzbcVys6ENI7ZxTCdvQ80/IZjzxTG5OT0x2rNjuQyEY9/Sq0p4/WrLnPvVRz70hEMrDjnr29KoyNnrVqUkgj8jiqcnWkUVblh06is+U5JNXZmB47g1QlOCecVLGUpec1mTNkH61euG2ggGsq6kO09j24qNhFO5lB6VlXUgUHNW7mQhscc96yrpy49/50r9B2KM85J61nTsT1q5MwbqR681RnbCnmpFcpy5ycdKqXGG6H9Pzq1IeT+tU5e+Tz7VdzLcpt2yeMVVduuP1NWJn/AC9KqsQP60zNgrDPar9k2JB29qzo84OD/wDqrUsY/lz6cVZhM9U+E0RfxXpDtjb5w/ka+nbs/NjPpXzR8ISf+Ep0Xbz8549scmvpS6/17c9uld8djyq3xEZbntRnPemk8g0gfk84PXk0znHlu5oBx3/rTN2O/wBKUPnvzTQXHE9eeP6Uu/Jznn/Co3bC9aTIA+9TRLZMGPBz/wDWpynioA2D+POakR/yqgTJ1NPz15qINkdacGx14osaJkme2eO+RTg/rUQfJ6e+KUH3zQO5NkYx7c+9Lnmos80u73ouVcVm4685pm6gvg+/Wo95C/rTaJbHlsD1pu47hnseaaTzwfxo9qVibkgYfiaUHvmo1OMc9D+NPzikMXOBj+dH1/Kk3DpRuHr0547UDHZpc5I6U3v7DrR6/wBaYx4YcZPWnZ7/AK1F0796A2Mc0XHclo7fWmq3PvTvrTAcpyc9+mfapBUWetPVsnGaCkO7UUmc0v40FBnj8aM0Hr60UCCj3/Gigc+/HWgBCf1pf1oo6YpgNJwBzSDrSnnvR0IxSEL+I/CjOD70dKTnjH+TQUhwbP8Aj0p+cUxegp1BQ8DvTqanvT6tFBT16Zpgp46exq0Uh1FIDwDSg1Qw60UUUAHWiiigAo70dKTpmgAzTWPpSkkCmGkxMQ9KjJp7n0qPOe9QyGMYmonPvx/Wns2f8KgZsfX2o2Ri2NYkkCoWY+venu3fNQuxPekYSY0kHvj3qFjinMeMdqickHqOnpT2MWxHb8qaeOM0vQDnH4U1ulWkQNJz/hSdG+nH1o3YpobnOe9XYQ8nv0oHQc0hPB57fpQvHf8ACgBevvS4yBzjvmgDnGevvTgcDnpRcaGjmpOlGOad1/SpKAccilbvg8DpR9CPw9KcoIB5xnr70mNDOg9KPfPNPxkjpTgD9KkdiMDjrSjlafsx04PT3FAGB1H40AMIwMmmsMZANS+9IRx/WgLEZ5NNxjng9vanEHHX/wDXQwweOmOlMkjwcn2pc5GOeeKdg59KMZ/CkFhB0yCOtGP8aUDHHX37GlA6ZOB79KAEJyc+tKD+HagDjNKox36UDDNSL93FM9qkHCjHFTe4IePU5qQYI+tRDJ75qVOelTe5oiWP86nXgVEh9+wI+tSg0upuiRRgYp3amjpTu9Bohwzu60nUDntRnpzSZx0NUUOJpc9Dnt07Zpu7nrijdz1p3HcXOe9G7HNNzSZP51DYC7+MUuaYT+ZoOc4pASbu1Ju5phJPWjd6mkA4t93B/wD1UhOAKZv6Uhk57etMVyTdnHI/KmZHbt60hkwOvAphbjOaTFckDZ5z+NA6cmo9/P8AnmgMfWpuHMS5980oNM3ZI5xS545plXJQeevalzzURPUZxinhhuPNMB4OCOefalDH+n41GHp386Bj91Oz6moweKX8apMokzxRmmFsU7P86AFzmjikJ5IozyeaYCN9aYTz9fWlJ4GaQcGpYhvQnNMbjI7jipD/AJ9qjJ9+celZtEjWOfSmM2M9KVj3qEnHQ1BDYF/Q/rTS+R1pC2Rj0ph60zNsCfekJxSE5+ppjNx6k1JmdPRVXzx+FHn5xXoXR6PMi1RVfz/U0ef1yaLhzImZsVDLIVH6VG0455BqrNP3zn+lURKYk7lh14qhIRnrzntT5rwgYJA7VlXNySTzT57bHBUkOnuMZ2k7f51kTyncecEcDHWpJrjIPzewqmx3Mc5J9K4K0m3YxWo0pvPFTQWpJFPgjLHrjvWnbwZA755rajDubKJBBaEY9K0ILYjjtVmK3wB7Vcit8fjXpQsi+UqLB2/L2pxt+pH51oJbZPP5+9O+zVpzotQMh7XJ4qBrU47mt023tjt1qF4Oazk1JEuFjGNpwcY/DvUbWntWuYM+9I1tXHOjGRPKYZg2+/fFHlEAfnz6/wD6q1JIsKR+lV3UducjNcU8OokleOIseatQw5xk9ah3FSeeOmfftU8cg45qqdNFlgRnGc9uRTtm3jOcUqSAjqPzpxcAdR0rvgkiyJkwevoaVRknJ60jkcHoOoHtTRKDnnI6ZArQkHXg5qm8ZBOPTGR1q6ZBzgiq0r4Of5dKOVMlsg8jJz1qWBNh46UZ5p8Z/lmqVNGZp20YOK0o4hisu0cjp61rwMCMc+gqJaHZSsx4jFPC4p1FZXOmw0LilxxilopDE6UUtFACEZpmw4qSigCLGD1/Slzin0xlyfpQLYeDkUtV2ymMEgUon4560BcnoqITg0/eCOtAXHUU3d15pN3vQMfRUfmgdaimuVjByaTaW4m0ixkCmmQDuKxLzWli4LYPSsmXxGFfG76YNefUx9Cm7NmTqLodcbhR3qJ7xQOtcafEm9sLIDjtx+NOGrlxncD9O9Zxx8J/CQ6tjqJL4KhOcVRn1EY4OKxXvi3BNVZrxpAQPz71FXF2WhzyqtmlcaoQT8x4NVk1chuuc9xWQ8jO3eiKJnfnoPSvIlXrTfumXOzsdO1AyAfNkVtQy7hmuW0tCgA7V0tstfQ4WUnH3jrpSbLlFFFdx1hRRRQAUUUUAFFFFABRRRQAUUUUAIxwKrzP709jjOKglye/NRLYhsg+0EEVYgm6c/nVJxzxUsB59s1lBtPUzTNNTkUtRRcipa6DcKKKKACiiigAooooAKKKKACiiigAooooAKKKKACiiigAooooAKKKKACiiigAooooAKKKKACiiigAooooAKKKKACiiigAooooAKKKKACiiigAooooAKQ0tNfhTQBRvrjYCM81zd/f8NzWnqjnGMjFcpqBYnj6/hXgY3EyjpE4akmyvd6n8xGcVjXF47kkMcU64tZpH649/T6U+PTnYAcn8ua+TnOrUl7yMUyFJix6/h61dst0kmPXsamttBnmPCkZ9a6nR/DHlhSwGfeuqhhq1aSSWhaTb0ItNsiQvf3FdPZWm1QT19altrFIAMVaHHHpX2GGwqorXc64QtuIqgU6iivRNgooooAKhliDqamopNX3FuYV3abWyKzJ2K8E4I6V0t1HlSeK5zUl28duteTiYciOWasZ00hJ3Z43Zpm75TTCxPf2PvTXkCj+teX8KuzlbGXEuwHNZF1eHJGfxp97d9RnmsmVy2e5r57E4pSlZEMtpOWPWrsDbqy7cE/jWrbodv1ry6icolRL0A5rTtFJx19AKzoVrVtPl21zYWi3PU64M2LGPPJrWhXgYrPsTWnGcYr9OwMFGCOlEmMUtFFe0tigooopgFFFFABRRRQAUUUUAFFFFABRRRQAUUUUAFFFFABRRRQAUUUUAYV2BDrbKdypcRCQH/bXg4/4Ceahk+Ulc8Nxn0NXNbjAmsJQfnE3lfg45/lVWQbgAQQwGSK5KqszrovQqzLv5yQxUY9MioJMqOpGRhh6mrQLbRyCexxxiq82SRnGD0PpjoDXMzrRTH3hnI9SPTvVS4X5SQ2cn/vk9qvSnOASBlvy9aqyAMp79cjvxWci0Z8g+UkglBxn39/1qiQFJJwcir1wFMq7W4K9enPoapzMu4kYPsPXFZtlladl2jGMg5IPTFZ9wACe+avEiUiPgMATk9xVKQDAHRs1DGjNkYxybgOfeqE4I6c+talyPSqUgBRlP3vXFIGZ8g2rng+oqhLASCSxAyeB2rSmAQgnBB5qhcOBwDn/AAquhJmTxhGIB7dazJSHJz371qXMivtXBBHOf8azZIWYnAwKY2ZdyNvYmsmcfezg85rdmtnkY4HT9KzJrKTJ9c1cUwRkSxja3ftxWFqRxxxgd+9dVNYSBclhz1x1rPn0iKRssdxJ6HpWyVgujkDYLdtjaWB68cVtaR4WtY4y7JtcdOO9dFYWMNqnCruPGT2FMurlYt2DhhwvFWtCG76IyL+3VYXUHLBcZHf0FebeJY/tuvadphdo8yCaXB52j2+uK9GnmCyb2BI6HBry+e5834hX9xkOLe2jjHHA6j/69dUWYOJr64S9hc28bH7pUBemc5Fcz4s1qW++ya3tCzRMpKKuwB0AHTt0rq7Cwmu4nm5Abp9K5nxDp9zZLcMsfm2bj548cqf7wq09SWrbmX8Ytf0nxa3h7XbW1Ees/Z2trycL/r16qT6kEf55z54s5lhKA5O7PPSprqYNP5RY+WmSvsazU+RyAcc54+tdMVoee9C5dPjy14wgyMCsiOLzronsT6d6tTzGSV5C3ODwOgp2jLm4Ug9Bn3rVGW+h0NxKLLS4TtJKrhuOh9K9H+Avii20Lxn4W0TUoYb7QPFl82kXen3cnlxGWaN/IZmwcYkHOBn05ry3Wz5tjHArYLSAvnutXry3Etra24RJvJaKUJKMqdjBip+oBH40mVHQ6Tx14e/4Q/UdV0O3uHlt9P1K5sMzMDLBNE5EkZAJyoI+Vv4hg1zd/IgSS4WIom0bVHTd3/Ouk+Jmu6X4h8Z6xrmk6cmi6bfMk40+M5WF/LCsAOwyBjt9K5ea/F5pGmp5flSxIUlKn/WEsSD7cGsVrqavYNRkza2sAYFVO8L6E9a5vXG826t41/hcE4NbVycTbAd23jJrDgAv9TBIBAbj0zVp6kEt+m/WbSLOBDGXOOme1d1rqJZ/BH4OfOXN9Fq+oT8YwTcbF/PFcNqf+s1S4GCpj8pfb6V1vii5874d+ArRSStho7RsM8AvMzcDtxWq0SM+rMBr2e58I6tpUbfdvINRhBxncnB2n37j/Cuv8SKniXwTfS22WfbHeKg52uv+s/Eg54rjfDdwibbyVVaBd9tIPdhgH+tdX4CZ4WvrCT50j/fbc/eQ/K4A+hzVpiaE8DSGbwqSrboWlLqOy5HJ/Gui0u7jZCkmRGUZTt+8rY4P51i+H9PfRNInsANziRnRt3BTJwD9BTtFv45rvU4JDskQr5TZ4bPY/wBDXNfU6LaGqjs0MxcqWiXdkdG/wzWJo11Hb6LqMkh+d5ldPcHIOPWr39oFdDvw67Zo32o/dlP88GsiOJPs9tZbwoeQE5/hxzzWY1qdh4MtheeJ7FnBYWSGYlTysh6EDtxXSgtaa3dzI6z/AOkeaH5wTgcj0zXPfDR2jf8AtDjLzNkA8kIfT3Fb9pdpda3fWyNjzB5qDrgd6ym9LM6aas7os2961/e3iRKQF+ba3UA9BnvXUfES2aD4P6654lSGNE3dQpPOKx/C8NrqNyqhTaXDShJZRyjgH7yjtn0rtPjFpy6n8OL6JpRFGYliWUH5cjoD9a55aWR2x1E+GxMU+jhTt3RtCGPUMR1/WrHiK1XVPH3h7Tn2lZJjBJgdgCcjPvUHgW3lTUdAjIMMxhVyG7OB+mRVmyuxrPxn0wRfN9nkkkcDsAOfryaxTs7lx3PVZraSebwrAo2yRLNCN3cK2cH+Vc58Mgt34z8dSqSEe/jLPnuEXArt/D8ijxSnmOBHYpNIB2BIz/8AXrjvg4ssFn4sviDuuNalKEjB+UYyPypXshLW5v6Raiw+I+lXcUn7q/vJwUA/1cypkEfUcV4b8UrU+DfjxoGqKpX7bdR3428FXRgGH5V7drjT6Zrmi/ZcedZTDUoxg4ZtvIP1FeU/tMzJqvivwFq8W4pO32hyBwQ0oBA9gP5VtTlqQ466lz4daHHpv7VHjC12FLHXpjqlvGw2pIpwXXHQ4PP414B4/vYLxtVmXYtzcatetgLgBFfauPbivo7403Fx4I8WeC/GdhGZBphkhcqeGjeMgbvqcc18reIG+1Xk88Z3xHeWGOjsST+prSlvzXOepdxHfCePyvEYuNxWKCMjP93jg12lnIbMRTMQTvLgY4ODXP8Awy055vC/iG9QrmN0QnuAcdB+Fb2s24tmtwGJG3kehIrp5veMeWyOamUedctn5be4Lqe+G5FdR4XsVa0uJmX5WXgkcA56+3FY6xiWW/ilPMscbA+nYV3Pg63e60SS3RAwYiIkdAev9KU3Y1pK6MbVAtmt3C8m6N4vlYjvjOD+NeR6tnCPyQwGCetezapaCNWkn+Ycoc9QOn6V5BrMYSFIh8wEmAehGDW9GWpzV0ZozGZRj5gucE1oatKdas7K4JzdW6eUcfeePsT64rPlkEd6+75iQV49xxRp941rFHIDvMbbZFI4ZTW71OWKKVzELizuLdukkeOe2DkEflWFppCzTYYHacnNdFrcIt5nEb742BKsD2PIrldN5muAepYDn6UohL4TZimbybUn7omIHv7Va1h911cNuJEnc+gPAqlCpfTLVlzuS6Yj2HFWdQYuZMnncc8Vaepj0Mqfnb7ccVO/zonbA61VmctuIJwTmrEZMkXsB+NRN2RrS1kaGgti5ZegZfzr3jwI/wDoVo5I6jIP4V4VokRbUI0BGdpP4V7f4FYtbAEjKBW9utcU3qejTXuB8Rrb7Dr91LEdnnqJCCOM45NeaXc7RavYOPmV5Fzj34r1z4tri3jm3fvCpQA9doxivILifbq2mrjkzqMenrW8X+7ZztfvEWvilEsfiyIKcrHZovy9OeaxtKjKyr15HFdB8XNsfiGR17JECvfArD08j7Wu08beg9awT9w3es0eyeB32BeemK9e0q7Jji+YjBHI6ivH/BSFuR0wCMV6vpS5iXt9K8+/vM9CSXKdYJSQrAkgGpbFWhZkY/LId6k+1QQqfs4I69OavbfMjRAfujgnse/61VtDBbFTxDKYtEvCDhhGWHPpXLaZZF/CdgpJ3TRtMwfsW7fpWr41u9nh27HRzGVPrknHFLJCtvYWMUeFHkIuAc44p7JFRPDtSjI1idWGd0HAPQYB4zXkm0SLKm0gxu5IHpnGRXt+s6eV1G5bcGEcjRgnpkjgV4hIrLqV+hHPmHA9vau2i9TDErRWMd5wLhyxyo4I71Dony/aIAeWBI4647VNcW+Z22HIK7sDr71T0+QQ6hBgj5n713N3PMS1Ozt7g3fhaFgflwVye1UNRiUQ2xwQA649OuKmsdyaXPbEYXOMHsc5plwXktoULZIYFiPXNc8HrY7J6q5b1OJlnyT8pLL+Ire02ILYwNnO9c5rHuojLGyj/lnLkHvgjBrodMi3afAFHCpj685rixLsdmGic3qdy1n420oljsdlGccHj/GvUZY993bxoc5G8j6HivLPFFs7+ItL2gB+oH0NeqaGTPfSXRYlX2oufQVy1JWSZ2R3Z6Npt3i2jDYB21ad/OxyD7joazrMcrzjPtxWoFUjp82e1cW5tZJk8YzHjjB6+tBcldpOG/vUigsQPWplg3NuPzHGOR+VNIHocTqyKuq37K5R47ciP3ZuoPpxXS6ZB9j0ezt8geXEqkkd/Ssm9s3m1C5bI/eOiHjqBXSzQDLKD935QR3A4FaXCa2POPiFp7XOlajKmfNiIkG3pkc1a8Gy7kt7lTlJ4fvHvkf45rf1HTvtkVzGXAMinhh146Vzvw+3Hw/HCwG+zmktj6jB4z+BrR3sFlY2fEVp5lr50Rw6jP1Nch4a3f8ACe3rRnat3Cs656FwCHx+ldnqd1GkJRidpUg8c5xx+teVy6y2k6xYXQiw0ErRMD3VuMH8cU4e8jN3sdZorh/iHqsO4KZNPWRUPGSrHdgfSr+ukW8RkZ9gUZribm/v7H4gJeNaLFOsJj8rcTuU46n6VY8aeI/tKRwMvkiXGFzkn1FbWu0YtvoZcBa6El7MW3SEnk847Vxmtxhb5pH+XevBPcCutD6nqiRqVis7WFdowuXYe/vXKeK4VgmQ8lipyd39K3g/eMasXyXOduLr5gijOR1pLdMNuzz7U2IKrszYPFOVwDtFdl7aHm2vqTkgSZdSpHHvmqM43W7jGGz19qt5fnPOe/tUF1J5aP3+XIOe9Nu5SXUzZ5vKRdzfLgK2PQ9eKnFkbIwoSDtJcMRyQelZ0uLkpGD/ABfMPbrXR3Nz9ttCAcyRqI/coOg98cVaZg9jkNSTfcJyT844HSptblJmhPTCAHH4CnOMzqScgNnima5hrleRjaOB707kbE2mSlZSPUV2Uan7FbyZPIwfwrh7D5JBk5BHWuztJfN0rrgjoMd65p7mkWLqsTXGnSNGpdkG4rnJP0o0e0W88GaldAZa0ZSCfcdDSkl7eRo2w4TIYdj2NMi8UXGpeE7y0W3gtt5HnPbpgSgHuPrUx2LbMyaTdZ5yTuwynHUVd8JyeVfb2OOCM+maqGPfpcYAHyEj3x2q74dQbZHJ5HANU37jEtzrfDV41pbiUxrKBMQyt/Euf8K9U1GRNA8RaCbV1+3Nbb5kIDpJEw3IysPQHBB6HHfp4nPdG30G7jVsBZxIr919RXqM2mzx+AZPGqQhbPSmhtLraSSvm/dcegJHNc8l1Je59LfC25urLWPDeqMVWz1AOsLq3/LRGAZG9OGr61jO6NfpXxr4R1ORfg94etwqu0OqieC5B+dQV5X6fN+g9K+wtMlM9jA5OSyAk+vFcWFdqsl3M47luiiivVNAooooAKKKKACuX8VXLXV1b2CHjIklI6gDoK6K7uUs7eSaQ4RBkmuStw07S3kn+tmOfoOwqH2NKavImYgdOMdKYD79s0r8AAc4pjNhCM1xSZ6CEY84qN35x3x6U4nc5I7jkUxhk8msWadBM7aaTgdaGbHIP4VG7Hn1rICOR8A81UlJ6nrVh89T+dVpuMAEk4NIdiBzwfeqc/y1Zd8jJ6daqXB657UMCjKcHOaoTPw2Pxq5NKOQePpWfcHg1myjOupOSTWZNIDzV25+8RWbdOEznIqQMy6bexI/IVnTHgjP4d6vTgjOP0rOn4LZP5VDGyjckk81RlwwJ7e1XJn3DmqcsgxycHriq8iGUpuBkdazZ2yTn860LiTORnArLuGHXPemiVsV7h855681TYnd1qWdsjryajUbeev1qyJCoeeDkVs6e3ygdiax068HFatj94c4FUtzmmeu/CNWbxZpCIwBVyxz3GOa+kL3HnZBOe47V87/AAWTPjnThwP3MhJPfjivoO6O6dweuf0ruWx5Fb4hhYnjP09KQN+v6UhOfT1pp9qo5Lj93rSHOTntTQ3A54/pRnP0pibHFif/AK9JnjrTT/OjOPxp3Fckyc1Ijccn/wCtUINPB75poaLEZ5xTweMjoeKhBzTw2P8A69WaXJM89RTgcepqMEe30pc0WGSbqCcAevb6VHnnqaM4HvSsVcU8nr3puSR1NGR0zTdw9eKokdn0NAPvTc85Pf0oDc8UAP6Y+lGc9+aTPp0oBOOtFhi5Prj3oyR34pOlAPr9CaLCHZIxSlsj2pgbBpRzRsMeXPPPSlznufrTMk0tSwuPB46807ec+1Rjr2xTx9ffFSUmPzyD0p1RA8daXdz1p3KuSZPr+VOD1EGz1p2entTHclz19qM8+tRbu+fxp28jvzQO48nn1oBxj9Kjzjv+FFAXJc0HpTFbt/KnZB4zQMQjnOaXv+NLR3oGIOlL1wfWk/GlHH1oGOA7U4ZJxTe9OWqRSHgUvek49qX/AD0qig6VIDxUfapB1q0NC0UUUxhR6UUdKACij6UGgBDQeBRn8KYaQCE5NFFNJxUkjWbnPpTST3NB96azECl1IZExOPrmq7tzUsjYz+dV2PP4UHPJjXJ5A7HHNQluev4U5m3cjmo2PXP6UzBjGJznPT0prZ+UHpyRSnp2NMPJHqelMyYhORTScjg8f1p3UZz16H2ppz/nrVIRG2enNAHOPXmnelLzkYPX8KdxWDHUA9vz9aAp7cU4DNLnJ55FIYnpjOKXqPf9KX+nP0pB1pXGKc+vHpSg9M0inC+mDSgfl/WpGOHFSL0xnGPWmAc9alPXmhlIMZHpnjNL97k0meeuace9SMQUFfSnY4/+vQOmencU7lIj9s0hBIHNSkZNJt9OKdybERUnPvQFzkZzniptmD/Wk27cc9KVwsQEZweMtR+lS4/P0pNoHORTuKwwAgenak2+/GM08rnHNKBjH0pXCxGMj/8AVTgpI/Gn457fQUYxSb7hYYqnPvTgcgdaUdQTyKcqnNQNIVQcHjipVXmmqAeP0qQcVNzVIkXkLzke1SKcc1Gp49qepxn+lNGiJFP+c0/+VRZ9DSlsen4Uy0yTPvSE4z2pof2o3AY7UXGOJwetN39c00njrSA0XFceH5pC+QPp0qMk5FKv1qfILjt1Bf1PFNGM+n9KaWx36+lLVDuPZj1zTWbGcmmls0jHPehk3HE8/wCNBfnrxURfHT+dNL8dRTRLZKSWxz9KTPQflUJcA9aBIMdfakTcfu6U9T9fwqLd0pytSsNMmVs/jTlPy9evaoAakV8jGaC0yYMW70veog36U4OcU7lpjx09qUHkU1Xz7Uv6cU0USqe/86UHmo1P5GpKQ7gDmnDim8+uOKXPvVjuOzkU3OKMk0mf8mkFwz1oJ69hSE8U3NIVwY+9Rk+5p2eDzzUZY5Jz+VQ2SxpPFRtwPrT26iomJHGf8azvYzYwkkdaaTinHr2qMng0r3MmITionkPJBwfanFsd6gkPPB70bslmuzHPB570quce3pU5hz+dJ5OOT9K7lE6bO5C8xHf8aha6kA4xVh05qu8fBz+dbKNyXcjN4TnIPHpVeW6UjklR61JIh5zxVWaNucnnpWqp36mDkyvPchuQ2exrPmkyeoqeaIqcmqr5AOafIlucjlcruS2MGkC/N64PelbJJwOfehNx5wRXDUcTSDLduuCK1LNsdefY1nWy5H1rRgUgU4SR0o1ITnb71eixgdPes2AnGOtaUOTj06Y9q6UzoiWVQY5/KnFARSIDj3p+OKGzciZcfSoivYip5MgVGwOKdyWRbckdqhYDqPept2DULnPPb1qb2MmVZB6cVSkGD79avy9/pVOQcUnZ7mDRRdtvGfYmoTcbR+NWJ14PYjgj3qlKDk/Tt69657JPRkpllbrGfm/SpRekAHIB6dOKyWyB9f0pv2grWqduoN2Ng3vJ6E549KaLwu2Tg8kZxispLsHv06881Itzk/jmjnXcm5rJKD0NKxJ68Z61RjuAMgkfSru8ZPbHGR1zW0ZoBhOO+Kni5PX61X3c9anifp3rVTQF6AdMGtK3k6ZrNgfoOufwrRhHHue+aUtTopl6NgQOc0+oEBHQ1IGPf+Vc7R2IfRSBg1LSGFFFFABRRRQAUlLRQBDKBg+tZ88xjzz05NXpm2g1kXbndx/+uhnNUdhy3RyOc9/rVmK75GT+VYzTYIxSpc++f61jzJMwVRo31ut3fNI94Fzg1hfbcY5qrcapt/iqJ4iMFct1WbN1qapnnpWDqWuhV+9/9esq91fqN361jS3Jlkxk+leLWxM675YGLm31JtS1GS4Dbck+vrWBK10HODkAn8K14yD/AJ71aW2WUDK9e9cLypT99PUlSMK2uJgwyxIH6VuWN05Xk5Pep10hQQQB9AavW2m+XgjgjuK9Khg+RWZm5NsWNi2CTmpRESOeSPQVZitVH09T6VP5GBnmu14VDRnLbbj2Pvmr1raAEH39KlSA56YHWtG2gwfXBpwwyRUY3LFnaZx9OlasMe0YpltHtWrGMV3qKS0PQpwshaKKKo2CiiigAooooAKKKKACiiigAooooAheoXqy471BIKTIZUkTPpREfmx+lObg9fzpF4I9M596x6mVy/F0GKlqvAeBVit0brYKKKKBhRRRQAUUUUAFFFFABRRRQAUUUUAFFFFABRRRQAUUUUAFFFFABRRRQAUUUUAFFFFABRRRQAUUUUAFFFFABRRRQAUUUUAFFFFABRRRQAUUUUAFIwypFLRQBkXlk0+cAVT/AOEeLE/4dK6OiuV4enJ3aM3TTOeXw0ucnr0qeHw7FGQQq/lW1RR9VpL7IlTiU7fTo4OlWwAvSloreMYxVoo0SS2CiiirGFFFFABRRRQAUUUUART8pXM6sMk4+oro7ttsZNcvqEoOea8/F25bHLVdjIYYNZ19c+WMZ98VZvLgRhjnkA4rnL6785+DxXwuZY5U17OL1OHcbJOZHPPWnxwl8Uy2gLnng1rWtvjHGcV5OFoyqPmkXYZb2nQj0rUghxjI4qSG3woOMVZSPC17/wBXVi1GwsMeQPWr9vH0x2qCJTnn8a0oEyK0o4VJ3sbRLlrxWgjcVRhGDVtDjvX09BcisbplsHIpaZGcin16kdjUKKKKoAooooAKKKKACiiigAooooAKKKKACiiigAooooAKKKKACiiigDM8RRNJpFyU++gEgPcbTkkfgKqyukgEqHKOA4PcZ5FbTqHUqyhlIwQehFc3Yhk09YHbfJbu1uzZ+9g8foRWFVdTam7MUq2SM4ZTyuO1Qyqu1sfdY/d9KtyEt9cY+oFV5do+6SQBwTXGdyZRdcAZP51TfI2c/fOAfWr8+CMEklT19qqS8x7QuSGyD6VEjVGc4GWHB9D6VXuUEhdiQgCcYHUitCVUHnYzyMpn171SuFDM8ZOflzuHSsykZsyF23HG4D6H6iqk23v17VfnLO3J5A7+gHSqTKGMgLYIGV9z6flUMpbFKaP5uP8A61UrmLDnKgEnmr8259vbHAqncKxLEkcVAGdNbqWy3Kg59vpVR7dDkHge3Wr8uXjKn7pPTvVWVfl55Iq0RYzZYI1bp14z3qlPFGNvJP1H5VoTplxgdTVWZ9oC7AoJ5PfFUmIzblArFRx61RucbAFABHfvV+ZNzZ5zVCYAA45JrS9hmVPnJPU9DVCQEsCB901pXR4x2rLd9hwOD6k9TVJ6CUdRsznYMHnuaz5iJGLE59z2q4yTO+EUNg8kVPH4flvh86lEPUetUk3sV8O5yt6JGkCRqzhuhCnH59q4+48O/wBk+PYxcyr5OqWBljx13oTlT+Nezi0h0+3WNQflH615l8W9Aute0n7Rp03k6pprC5tPRiPvJ7bgSK6ItIzcubY0LMhbZIOiIuRiuW8a3kUOngbtjeURIB35zzUegeLovEGmLPGDBcrhZrd+GifHIIrm/GF+Xtr6LfmTaAQfQntWyMZbannN5aMUM7LtLnjPcVkbGR2J78AV02rsWt0TA+X7vscVgzQgE+oGeOldUNjz5Ip5JWRuMd/atTRoVhUNJ95jzj+7WckZf93/AHjW3dSi3gbgIwXbwMVbZnYqG4N1qMvHyjG3Nb9tkvFkcZyc9DXJ6Q5OoIhOd4Jya7IBvJTHGOOeuKmT0KRV1i8S+sbO0FvFB9mR43kjXBlUtkbj3xUNnbJfCa0jDC6ihNxGf7wXqPy5puoRCWRYhn96cEipbHUG03xJFqCxq8cPJiI4YdCPxFZp2KsZFxIcSEnkJnPrmqOhxCSWQnov8+tbGtmFmvZLaNoraQlo0dssgPbPfBqp4fiCafNcOwSMAnOO46VZJT1QERsinBY4wB3rrPGNu1p4e0WNgqM2mxOuB1Xc39c1yF6WV7MvkOy+Yfx6V2HxLJXTvC6Mu3Ojxbgp4zubnHvnNavoQ1ZM4HTr1XK2hGIZXZcZxl+gPNdx4SuxB4h0k3AKQzb7O4ZRyjkYBweleZwymO4BHBDHvXoXhci+aaMuplAWchup7ZB/nVLQz1O2nhBv5QrlfLBDY7e/41zMbtYagZDgvvCOOwOfT6V0drsu72cMxRZIRGG3Y+YdD+dc7qFo1xeTJhhKJF3542kdc/hXIzsirmn4lm+z2TRdBK6nI4PXp+tUlZZblQSo8oeXvGMNk9aXxO5ufsUYIYGYAk9Tgfyp/gqNbjUtSlZFliRWREccPxg8e2etQtjRLU7Lw1aPpv2kIuRComVl6MM9q2tCU23iD+1IYxOIoyGTH48+1c34D1iKfUI7Tfthmhlg+c55A4wa6jw80unXMRt5N0jwNbyMPuS5yMH/AD1qZeZtTbvY7X4UaJLexXF6ZFDnfNBx8jHOQCewPr9K6L4t+H7Cb4d3+sx3b6YRJDBNb9YiznksvYZ5/CtnwLpUOn2CQWDBRFaKk8BPMnzAkj6f/XrG+PumC9+Gtz9nmEUVzPDazCRuA+8bAf6Vytu6R2XvLQraHf6hpb6XNfmGS6trdRFcRfcmjUYVh+HFWfg/ZHU/jPcpgEpZPcAnsWBzz9BU2rabjwFoF2FAMYktt5PORg4/WmfBVtniTxDfbyLxoY4YWHTHO4fkazk9LotKykesaFCL6/uIS2Gms59zn+AKh61hfBZkvPATTyMWj8+Y+aQcO28jH6V1GnJFp2q6veCRFgutLkgj3dpApz+dc98BrK4tvh7a6PIQNt7JcSEHJ2sSVGfpU7qwlsbrhpvF1kH3CNPLJl29BjBUe+OK8h/aYtZNKfwhohDBrW5d7KTqZombd174Ofevc9WXy/E9uCRkKJFI744/rXlv7ZlulnpPgfXUGJNO1WAIwH3kZuQfbk0QeoPVowPj9qyXHwzn1OA+baR20YPYhsDI98EZrxG80l1+FGl6n5P7i6mZBMME7goOCfoa9t/aWe30v4d+INKklSL7Tf291bxDgCOUZOO3UrXmGvX0mgfAnTPBOoNt1ew1rzmiZMOsBQbc9+/8q1ho0jD7C9TE+FlhIfC7WisA2p6kqKF/uoM8/WrfjANFHHJtIIYg8cHtmuj+FOjSaXpFpdqpaWOKafd/dBJAI+lQ/FLTBY+GdGAO6ae3M+4HOcsa3U/fsJx0aOGtpRJPjjfLGEJPXAPAr07wLaGy0uSQKxIuFJUdwR3/ABry/RrbzRZSyPscMy/7xAr3PwbDs0jJ/wBXdyK4PuoxgfnRVkKnG0dTgfHafY9CuZjLiQzCMKB/ezg15FqdvI8Yk25GRk9vevbviNaJJqUdiB8rZdWx17V5HqQMSS27rjc/yn2rShMxrx0ucPfOPtxZOOenpRkxxs2PvEVHqg8q+cHjsc9qtG3aTTJgoJZU3DHUYruucFiuITqA1GBcebbgODnqucHHrXObBbzyZzgnit+XBufMiypMYBx3OOT+dZuoRgOjcAsMnj0oTtqDV9C7pBLaSM4yk+5SR9aS/wDuM+O/NO0sBdNkXdja2VGfXrTLqVXBX1HrxVJ63I5NDBWQkSYyMn+tatkgNtuP6Vjw5zIB1LHp9a6jTIs6bjueckcisqz0NcPC8w0XcmtW6nH+oZhjuCa9v8AgMrIfveX/APqrxzRbXOtqxBB8rCjsOcn869m8Bny76NjgqVKHPv0NcM5XZ6VKNolr4uyCbS7ZlZX2wfMo6qQeQffAzXkFww/tPSJWAZRcR4x0I7V6r8RctayKrAkAr/8AXrzK9h+y6dHcDkQzRfq2K6FL3Dma/eIvfFmIL4xkDtv8y3hbIHByOcfnXPWNs0F9GrHIIyD2Ndl8boEg12xZTkrbxRMQOxUHP51jWdvHdWToSDcWzjY3dlPX8KyT92xq42mj1DwCMID/AHhivWdNiwqj1GeO1eaeEI1t47CULtUsUf3GPSvU9Kj3gds15yfvHZNWidFYEOsYP93k1bVNhYFgSPQcHNU9KYCLf/tEVcJIJ5zn0ra/Q5zlfFkZuTDAvHnSqvHtyf5Vck5l06NBk+Zg56YxT7yAXWsQDcQIo2lJHY4wKqvKdgdcqVGfxpTZrFXPPNcxLf6kIlP+vZse9eB3sTw+JbhFIwJduT79/wBa+jFtxcak7jhpnLk44z3NeC69aCDxHqEgOVSfbntntW1CfvBWgnE5FlaPVHibIbYeAeRgdayruMW8kDceZFxn1+tdNrXyeIXuBjDKSCR1yKwryITKQ3GHGD3NenzKx5Nrs6SKcSQl+SszKTxxkjFXJEEOMBTjFUtGDtbxxq5wSFZexw3Q1sXtruvHgUYUrvz6e1cqlaWh2qDlC7K6OZXlduNzbsV1mkofswGMVzpst1nbsOd0eSR1611ek/8AHvGSedoz9K4MQ7xO6hHlZzPiqA2+v6Vck4WM4/3s5x+tei6DB5VpagMM5JK91Ncd4ohWXXtLtwmR8kj56cHr+Vd/p6iO8ZQMqJDjHTHtXM9YpHSlrc62zUkq1advg9SM9qpWjLnqfwq6knlMBjGDz71CiS3oXETcwHTjirSodvvVaKeNhkN09atCXHtV7EN3MX7PnVjGQQhk3ZI6jHUfjW1JbiN3yQzE53AY/KqUaiXVJGUEsqhjxwM1oMcjOaRbd7GRcwZZjwO9crotr/Z+sa1bYKpNJHOBjjleoNdtKCxJBwPSs5bYS6m7Kud8O1lHtzkVSY76alOSzRo2A5GeCetcB8RPD6WlqbtU3KF3EL1yMGvS5SNsZHKnnIrlPG19b3Gl3Fv9+SRGAA6r71cdGJPVHnutao9prekS/NeM9izDbyccY+uP6VUsYxe6017czBnVf3ceOF9eKq+HorgSaZcqzLcxxyQZPJBHB4ru7LQ4beyi3pumI3M59auc1sKMGnc52bUE3SC2jM46kYxz3Fee+LpZDcgMgXjpnpXsGp20fkA9Nvoa8q8XwB53kJOS34VdGS5rGdWN4HIREGXaTjccfnVqe3NvdyRlsGNto9ait4y95wMlc8fSpZZPNuC5OecnPeuy+p53LdEm4A7Rz3rN1CUqyjHAOSD3rUgKkEnOaw9RkzcEZ4zVRZElZFG3ZjcEj8TWg115Nxb7RkLyy+p//VVO1X9++MgE8Z7VHJPm864KnnHUVumc1iaQx/aWMeVQsWUN1GTms/VG3XAIHGOvSr+OprLvTulBoT1IsWrRsSRt1+QjHpmur0c7tNZS2flwfzrkoSBs45rq9AIKTwjGdpYZ6jAyayqbFJa2LOnfvPOjznjke1ZOmRvB/adooHyjIGfQ5rU0lmN/sXo6EMR3xzVcR/8AE8uG4HnKVzjvjisrmhXsXD2bgnp0HrWh4cb9y6nnLcZrO0pR+8jY4+8o9R1xWhoChIVDnbuOPUiqb0sRsX44ptRstSSOPeEDswH90DkgfSvQdPv9QvPhVc6ek1y2lajaLbTomSkmMMgc98YyK423sHt9Su4RKcojYKchgR6/SvR/CmxPh7LCl1ttoQrLBn/WEcfoKyk7IXU9R8DePLjTPhDa6fd2YnsjMvk3YHzxSrjqe3B/HkV9u+Bbs33hTS5zyZLaNiR6lQa+BvhVPNqmiR+Hhtkhluvljc9WPGM19yfCMTQ+CrK0uEaOe0Bt3R/vKVOMH+VeZS93ErzTIt7x2tFFFe0WFFFFABRRUN3cpZ20k0hwiKWNJuwGB4lnF5d2+nq2BnzZfoO1RTHYACQFzwB0qDTEa4aS9m/1tw24f7K9hU8y9B361i3odlONkQntUMnP4VNI25jg85/WmMOMDJz/AJNcstTqRGCTgKcdvpSMcgGnZzzkH/61N3DucCsnsUMY/Nycj1qB2NSuSenWoXOFPtWYEbHKnPX8qqSHGfyzVhm44574NVJSduCSScYNICvLJgZ6CqNxLyAD1GfpVuc5TrVCc1LLRTmbBJ79azLiUnNXrpsHism5estikVJm+QkjFZdy7YJz09OtXrlscZ/Csy5Y/SgEUbmQYwM1m3DFx1xVudvlrPlY5x3xUAVZXGTniqM0nJxVicH3waoTNtbrT3ZFrsrXLnGc5zWdccqcECrk7HBywxWbcTHBA4pobRXk+9Sb8nApDk9Rigd+n0xVmEiaJc455Fa1p94A8knNZEQJ6mtixK5BPX+lWtzlke0/A1Um8YW+4Z2W7svsa98u3WR8g/MODjuK8N+AUPm+J5mG3EVt1PUgnHFe3zS72OcYPfHIrvWx5FZ+8yH+LHH4UnWjPQmkJOMZ/GmcbD8eP5GkLf5xQT+HtTSeD0444oJH7s8/pQDxTAce+KM4PUjigCQenTinhtvNR596cD0/lTQ0SBiOM8e1PD8H+tQg9+vvTlPvVFk6t+NLvwfUVHv4o35+lUUSbyBRuI5pgJpc9QTTuFx2cd+vWgHp+VNLZb60mcnPWgB273pV6U3nPsD1/lSg7fwoAXdzSk9OaaTzS5yF9qLjuOJwDzSH1oL8n3puePegGHUU5W9eee9Nz/8AqoHTHvSES578Uo/n6VHkkCnhuF56cfhVFXFxx1z9O9Ln5v6Uwt60o6DnPGeKljHhumefejfTM9OxpA2R+FSFyUN36Uu7jFRZz7Uu459+/pSHcm3HBFJuyPWogxzS7+c/pTHcmD46+lLu471BuPenK+fr7U7juTK1PU4HaoVbGeeo/Wn7h1/IUFJkvY8+9Ln3qPfmnimUL3+lBOcUnQUHoDQMeOgx3pQeaYrfnTqSLJQeKWmqeKcK0uUOXlf6U7POKYp/OngVoikFLRRTASloooAKKKMUANJ60zFOfpTaliYGo2OSOaexwOmajJ/nUsljSeKY7dqeaiYdeai5k2QS/rUDjirEv41A3IP16VRzyISMVGxyDznJzUjcHimOaZkRNz+NNGeDnHPB96e3IpncZ6ZzTZDG5wPpSNnPHY9aUc96U9aaZIwf1pM44p/r7im4/DjGaoBynJ9s1Jjg+nbNRgYHv0qQHr/KgaADjntSBeo70oxj604D0PH9akpCFe/alQZAHHNLt/z6UuMY/pSGIv6U8fr+lIPrTl460mNC9CSSPxpy9qYe9SL0pDQpyelC/n7dqU80N0/lQUJjmlxmjGD70uOenSgBtDDIpaTOPqaAGYxRtz3/ACpaUDg+9BIhXFJ0HtTzyCO3pSdqlsdiMHJPNKFz+X51LtOP6Uuw1Nh2GbeT9ad1+vp7U8LS7efepKsNxx1zj0pwznqfwo9eeKTPHrmjYB4PPtTh/k1ETkin7+DzSuUh6ngc/lTs8VFnJPpTw2ep5pGg8Nik9Oce9IWH5UhOBmmAuSe4B9KQtjv7801jnIzTC3zZzz3pCJM59vT6UnmZ70wvhc/hSFuapMluw8uMfypu/H1ppPcnrTGbnigm7Jd5wuO1NL8YzUZYkdaaW469fb86Lhcfvz7DqB70wtz+NNd+oB46g9/amM2TyQOM1NxXHlsnt0zQG75qMOTxn3o3H1psVyUH1/Sno/AO6od2e/19RT93f1NK4yYfMOv408NxioA2B15pwf8AnVDTJQ2fxp4fioMnJxinK3TNTsWn3LGcnFSIcjOeRVZWx371Lk+tCLTsTfkaeHB5J681CHxj2p27PfvVGlyXt9OaWmb6Xd70wFz79aC3vSFhjrTS27P5UABOaQnP1pD60NweDWbeoDW6/wCFNJ9+PalJ/wA9KYWwakkQnuDUTH0pXbtUbN19e9Q2ZtiO+O/T0qJm44NI3zcZ5/KmycY5zSuZNkZcY61EzEknvTnfPP8AnNRO3zctxVLuZs7EpSFOam60EA16R61is0OQaiMHWru0UhU461VyHC5mPb8HjFVJYOfr61syJgHjmqc8QyaOexzzgYc0QHHY8Gs+aHOeK3J4ffHPaqbxYb/PSuWpX5TicDMFvnrz06Uotee1X/K57U5I+On514tau2y4wK8Vvgeh6fSrsMVPih4HrVqKD0qqNSRuoj7ePHt7VfhUge9RRR8jvzVyMcV7NOTZ0RjYcAcUpHenDpQea3NiI9DUb9SO1TsKYV3fWhtkspuCfr6VHgj+VWnWoimD/UVm5GTRUlUnkYqrMvB54zWhIuOR3/lVSSPI7Vz1JOxi0Z0y5PHeqsqkE46etaUsfXt1qnKma8+dRoxkjPkiBI4wf61WeHcSa0WUgdaiIx1HHpWX1hrdmbM4xn65pMHd7Crjx8AAYPX/AOvTfKzgcZ9qn6xfZiEhYjrx+NX0J24z1/OqkceGAHf27VZQnIreFew1IkySfp7VPD0GOgwM0xOVxU8S7vrXZCtctFiJipz3rStpOR27VnxL05q5CNvWu2M7m0NDUifK1ICDVONjgdP6ZqYSdOa03OyLJsUtMD/jinFhSLuLuHPNLTTgilx70ABo3UhI7038cmgB24U1pAKaWx9ageTjr0p2IcrCzSrsb86x7puTzVm4kOazp/mHJFZTcraHJUlcpSybSecmq8l1tBywGPWppo26E5wKpyjrXG4Se5zN2IJr9mz19fxqnLM0hwTmppIS3PakWAgc9K5nQk3qRcoNEWBGetQ/ZyB9K2xbBs4POOpo+xgDGB7+orWOHW4zHSI89evT3rTtIScZ47VJ9lA5z7VetUUNz/k16FJRjowsS29seKvraA/h39u1MhIAH86vRNnrgk12WTKSRWNqR9evNOWE55q8FBHPHvUi24ZiOPx71nypM1ULlSGA7gccd/etCCLAAqSODA4FWo4wlDsjohTHRrgU+kxilrM6gooooAKKKKACiiigAooooAKKKKACiiigBr9KhepGPODVeSTAp+pEmIVphT5v88Unmnd1461IjAis9HsRuSwdPxqxVdCe/epxVmiFooooKCiiigAooooAKKKKACiiigAooooAKKKKACiiigAooooAKKKKACiiigAooooAKKKKACiiigAooooAKKKKACiiigAooooAKKKKACiiigAooooAKKKKACiiigAooooAKKKKACiiigAooooAKKKKACiikJwM0AUNTlCIecVxmp3YBPNb/iC+8tWGcV53qmoEuwDda+JzrMo0PdT1POqu7I9QvTIxAP5VSii858/iaiQ+Y4Of1rQgUKRXw1CMsTP2kzOxdtIMEZ61rQxgcZqhb8c55z+VaKN0PSvsMPGMVY0SsXYgMcdCOlSIpLY71CjfKT3/AKVPu6nqM9uletGzRRImRkVcgbiqsYLEdMdM9qtRDHfpVQjdjRfick1YRsmqanBz2zVqJv8AOK9KmbRZeiOVHvUlRQngVLXpx2N0FFFFUMKKKKACiiigAooooAKKKKACiiigAooooAKKKKACiiigAooooAQ9K56QG31jUU4AlWOdB2I+6364roqxNbTyr/TrgHCs7W7gdTuHy/XBFRNXiVF2ZC53ggH7rcgdRUUmUXtyT26VKQ3OTwfXoTTH5YN79q4jvRVuI9r+oZcfXjkGqMqHB7AD8frV+UMFZXIOBkEdqrTJlm25ycD2NZtXNolCReD6+571Uc+Ux53K6lCMdM1oMTnPG7rx61UutsjA7drOc4xxWRZmTx4KFjkZxx14FUJlz2wfpzWlMMSyg8YPTuKp3Jbd5uRkYGPes2aIzZABt+bg8N6f56VWvIgszJkHbxkdDVuT6VA8ecDAGeKgLGfIuNy9cnANVZiy/L078VpXEJTHzAk9gelUpo2UkHBB/WmIzZgOOxqhPlvlHbkexrVkhOQQQc9DVGW3JJBYjnGKokyLjIII5HX6VnSncScdq6CWMRI6khgevHWqL20anIJUdieoq7XGzAuYy7japPTnHSoI9Fa4ky/yjoK6AHy3Djg1G83mE4/lWisibvoV7ewisY8BRx6ikuLwjIBx9OBUdxdn5iSSB2JrKu7rnIIANVz2Js3uRajeKEbHHfNeb+JtRnZpNpIDA/MOx9K6zU7gsuNwzn8a5+6TcHBHsQRQpXNYxsjyTWdIvbW9XVrArDdJjd/dmHow7+xrE1TxDFr4EnlPb3OVjngbjBB6j2716tqGj/aB8vCnqoryjx3pB0u9R058xtuRxnAzXXSZhWWl0VtUZXuHU/dDY49B0rBvjtPB6+lTSalJKMyZLcAE+g9aqXLNN8w/lXoR0PKkWLCAOWlOcKMdOM1BqM+4BRx65rRiYW9mqAZOMn3NYl2wllx+dQ9WSSaUM3sR67TwB6V214zFWHI7jPpXLeF7X7XqY2gkIGfr1AFdDrd3iNmBwcfkO1TLcauVbKR9Sumhiy8qIZAo5YgdcfQVXuGBluG6fP8AKB/dxUPhfWLnRfEdtqVo4FxBkYK5UqwwwI+lWr8K+oXTou2KVy6gnOMjOPwpS00LiVb0rLoErIP3hlVVz6c5p6r5ehw2KIu6RvnPcAnpUt0i2mg2srsfLVsn0ZvSnWX+lO06D5V/eYbsPSqT0IZzviObdrjwA/6tdijvgcVu+Ntej12x0qWJXRreyitn3+qDGR7VxzTG81kyEkgk8+grRvHJtgCcj0zW3mZSetjn3QgI4xgtg123g+VrW9hu0GWSNoiMdVbrmuQkQvbEKORKpGB+ddZ4ZQx6g+HJjEYjJPQkj+lEnaI4rVHpmhxRzpqkGR5U0QuInIyVOOAG/nWcqB7JL3lzNuhckc/L/nil0y88q02oPmhypB4P5d61tZjjW3JsyGt5FSUjHIOPmH55rGWxvF6nD3LsWshIQ5EjEHueK3/DVs9ikciEb3YnnoW9D6ViS2u/W7RSRhcsMc4B7132m28X2uOHhUfhSOvXg1zydjphG5xjynSfE1vPEvl2zXYcL/dLdR+del+Cw8finS9LUgRSXRZvVlPPPtnmuT+J2hzWawSKgyJQZBGOGKnqB9OcV1XgyQN4xtr2Lc8SRrskJ4OV5rOburo6qceh9I+CoN8F3NsLIZMEr95TjtWF8YbSy1fw1Y2t02wSX0Kq4bblw4Kg/jjFdX8Pi0dgjIf3UrBSSMnI7/kaxPiEQ154KsJbeOeO+8ReTJuGTtEZPH0xmufm1NIqzKuqRm28HQ6JMESP7X5olY/NFJjBU+mev4VQ+EOmvb6ZaalISwmupEfZywRWI3Y78c10fi3wrJqXhi+vbNGaS1kwe5ZScBT647VrfBrT7WbS4tJuD5N7AjKq8BmPZ1z17ZFS9ir2TZr66gitbeGR1xP5nkSY4kTsR+Rq/wDDSxbTLlV3GNLu1GDjK7w3T8RT00+S+1zTLTUNkdraXbEs33UJGMH0zWv4esJLW0S4LkRmaTyH7Bw3Q+mR0NSthPYoeIy3/CSWMh4zK0bY6jPQfpXGfte6Gdb+E+pIgJmsrqO5XaPu7ev6A16NqttJc6tplxwTcXmW4zgBcniqHxv01dQ+G2tHhfMSVvU42HApLe4LeJ4F+1DZ3Gup8MoZrcD7W1hp7hOVuAxDbvyGK4n9qvRY9I+IcE6yySu4/s8q5ywEQATd64AwDXrPi7w9eeMovglHED9rsNLOqspJ3FoFyv45zXj37U3idNW8WaRfSKA17At0Y+pVy2Gxj0xWsX7/AJEJaRXqd/4B0SSHw7qTxvuiMEdnGmOQ5G5z9MVz3xVspJVsmP3YYTGozwBXq3gjTRZeCtNnYfvLi2e8fb0BxhOfwrz74nhnSzgP3jHub2J7GiDvO5b2PKNMiN+Vh7CdZUI7Adfzr3LSYPJ8NJJsJaG6WUbR0U8YryvwjYSQXVqrRFtjsGx1Cc4/WvdtBtln0VwPlMlozhT2IP8A9aqqsm1keV+MDJJ8RJxx+5UsuPusMZryjVbMy6oIyPmfJAI7da9gbS57+7e75EjqSeeQAK5PUdFF7rNvCifv4oyx7Z5/wopz5RThzqx4h4ksFTVJgMhX68dK0Bb7IpEJG3yj078dK2/G1j5epb0ACjaCO3XrTbrScRTNGchOn+0pFdynezOB07XSOA3FJ4yowSm04qC6jBTkd+K0Z7Yx3LHGAKZd2bfIAMBgSAfTpW/NoYW1K2mvi1l+XqeuOlMkQR7WIyD+oqe3iaO2lUk4HzfrUt5EZbOJ0UAAYOP50lLUOVmBY2vmXO0cDk/lXY6Tb40264zhDgj6isXT7Et+8HXdivQfDmlqmn3+Y9xEJK54G4niuavNLQ7MPTe5z2lHOt2Z5JZCvPSvW/CcDRvj+L+Vea6Lpe7WLTIIYZOPT2r2Xw9p+y5A6ZyMd646k9dD0KcU4nP/ABGhMcUYXqwByehJHNcQNPa/0W5d+BHcQ5GOwbJIFeueMNBfULGNj9yL5n9Bk9R+lY994VWHwnJeJu2vE+4YxtZT3rojP3LHI6fvpnM/HHTUOuxr0Ajtzt6/LsBAzXJ6NPjUJ3Kjy3cqMDjb6EV6R8WbaO5+z33BaSCAKR/eEY/rXnOlxH7PciRcMy7+nI+lRzaF8ruj2jQLcRaRC+MbJEYEjtXo2nkKBj7vbPpXI6Jbibw/ARyWg7diOK67TH3wwue6jH8q89P3jplqjespDhh+PAqSebaWZWO1TgHuaqRsVOV9OgpJXEe3PIB3YrpUjnaI4bgNeX5UkFFERHTPr/Osu6kMULMcgAc7an045tWJOWeRnz3welVL+T/RZU7kYBrOUrs0ijn7dH/tKMKBkkHk8V4prrCTXdbjdeBcBwMccivapW2bufugYJ6143rduZtY1p4+CUBXjq27vV0Ze8zSorqxzOvW0MjWT4wZEPHcYPesPVbRLa7QJyhVW59f/wBddbq1mWtrNmX94oPNYWuW4ezhYcMykE++a9GMtDz5Q940dJiVblox8oJVsHrzW3eWri/BGOUI/wAao6fCX+z3LcF4VVs8kEcD9BXULAGurYtjaRn6g158qlpHoqFo2KaWaLpRYYBWM4PuDitPTkWO1QMMfL/FT7NgbIocFd7cH3NRykoqqpHoea55T5olRTTKdvGZ9YkuJTgI6ojEclR6V11jP/pzZ4GeM9q5kDoRx844J7VrK2yQuMDPoahM32R21vfrGMZ5qf7f5nQ9P0rjoNVK/KSCatx6sO5x7VVyOU6+C74HOT7Vopqa7Rk57VwyauY2yGHT1qZdZLchs0OQcqO1tp1i86cyrudQvPU4PpUn25XwwbB74rioNSJbBbI9+hq5DqKRsGL9B1B6+lSmHLrc6nzBsJHAznNVUkliuoZYphA4cfvT0UZ5NZ1vqChNmfkyTke9OkdLiMxGcRq/HzcE0Xsx8tybxUVttTnsrG5iveeLi3P7sL1yp7/SsRtFjjiaSVjJORy+P5elbFhaw2pkWFVVQeAPTvSagp8hgpxnrTc3LUFG1keXGxFtrUUKDChzJjtk9a7WRV8kL2wKxLu1I8SWZxn5Gf8AKt64GYzjg1nzdTaSOX1U7Nyhs81wHiaDzSseMlua9A1JTIc459a4jUYjJrHlZG3aMA+9dFN63Mai904K7tn0u4D4xvXOe3pis93LSAg8Z5xXX6naLNfQwMN4Y5wB2FUbrw9DGQYExI5OV7HvxXoRlex5koW2MiKQKD24yeaxb5T9rK9uua1NQj8jeV+XkfLnp61Tnj3uWI4IwDnOPStVuYS2sVVwik5+hrPjbdKzf3qvyrtZEyAOeo4FZ8HLjgjmt09DjZd6RMx9KyJZN5B4Oa1ruQRWh7E9ax+qgkYFOOupLLsPRTXR6C7C4GPpg981zkR+QZ6A9639Nyrqynn29azmUty3p8ph1BNpAyzY9c96s6mn2fVYWHRiMfTrVGXEOpQuMhQxOPrWrrYBgt5gw3ZwD+Fc7eqNEjn7aRkvZFYbv3hP4elblsnl2qccls/hmsS1bzNRA4+YHn3xW/AuLKIbvmXIAPoKpkGnJdrp+kX7K3+kTRgLx/ntXuXwQsLcfC3xJBLbR3l/FCkltE/39uDudPUjPI9Oe1eFaPpR1q4tYFZ5JJJNskSIWYJ/eXHX3FfUfwYa9j8GXdxpVrZX8GmxSCcy4DRop4bI5yQ2CD2+lc9eVopGbZq/DrRfBd9pvgufRtQmn1a51iAz5UDg8MuM9Aeh/P2+tPAd958+vW7KVkg1CTOR1DYIP5V8gfBldJttS0TSQhTWI/E3223OcD7Ox3FSPQE8H/Gvrzwurw+MPESk/LIYXX/v2Aa8ym2sREhPU7KiiivoDUKKKKACuc8V3Jla105DzcNl/ZBXRE7QSeBXFWFw2p6hdai3Ku3lw56BFOOPqazm+hpCPNKxoDABAOBjj1ApjEhT70pJDHB4prk8EHj61zt3O4rNkNkHBpA3yhTzzT5F7j9KhMmG461hI0QE4yOhIwTTXGBnJzQWz3zTWwec8elZsojk4B54xVduetTli3ynGen1qCQ8nJxioAhY8HpgcVVlbcQD24qd22oe4xVN3yoy2T344xUsZXnbHB4HriqcxUc7vyqxOcrx0rOuG2nBrMtFa5+ZTzxWVct3zz6VoXDjaeeMc1mXPJz+GPT3pDM+4OSSTxWXdHLEc5rUn5AH41mXSgJnPOeR3qWBmyjrWbMcfhWjOxXn8MVlXLYP9KSArykEVmXLAPjI461emOCe1Z1ySRnjA5oRJQnkDA1RmGQT6Vcnb5uf0qlMfXjJziq3C5CT3pm75sUO3XJ59qapzVI55liI+9a2nfO6jpWTH87c8duK2dMXE6DqD+tV1Ryy7n0H+zzBu1TVHdMtHGiq/bnk162cqxBPIJBx0rzb9nuAra65MTn94i/ktekTOGdsE++e1dy2PIq/Exnfnim5+tH+cUZ4PTHSg5QznvTWbt+dIM7gM9eRmgk4B71S1IFzgAjuOPekDZPXikJ47Z9qM/KPWqESqSPxpwPGah3ZOf5U9SBjJHIotoO4/NPBz/nvUeefbpz60o9f8mmUiTd7/jQGpvPIzjsfal/DBpjJM9P19qRnOTzxUee+R6fjS5zRcdyQnGO9LnHfimc49/5UMTn+lMZJ9PTmjPAGaapyR2pw52+5x7UxrUUf5NOViOQaYDSnjJoAO3tRSZyTijdk9aAAsecmjNNY+9AbI+nNAEpxj8qN3T2FMBxShiB1pgPBweucUoYEexx0pnfg9O4pCaLjuSN81NJOBzj60mSOc4+lGeKAHEkA8jg496C/A45HGKYTjmgnHNRaw7j92SKUsMVHQT0qQJFb3/TmnBqhBp6nt29qAJ92f5U5X9etRDnjvTs4PXHvTNETKR14qQNjvg1EpwDTgenP0oTsWiTPI+tGelNByc9vf1pc8e1Vctajk60/NMXn+fFP9aQyReh+tOpi9SKf1HWrRY9acBSDilrZFBR3pKWmAUUUUAHajmg8UfWgCNvvUmP5UpOSfftSVJIxjxTP0+lPPFN6f/rqSRpPWmNxnmnmmt1/lWZmyu3FV24Oe9WXB7mq8nFO5jIhP+fpUTcVKRTH/Smc7Ijx9aTHTse9OxjIpAffHPerJIzxjtRnr/KnEcf56UenOD7daBDPpwf6UY596eF5J/melLijUBqHHX6+9OTjn1pCuRwe/WnAf4UDAcDr+NPUkgnOcnNNHP59aeORnH1xQUhQOuKX8KUDvnHalC5OM+tDYxhyD6UDpjr608jvnp6UgU49KkYdefWpF7dKao9T6DAp2M5zQNDh0peh9D+oNHr6UfzplCUv0POKCeT0x6H0pcHv70Ahrcd+1NJweuKfjofek29s0hDexPSl69aP5jnFKOWwKAG9D16dKeg4pwXJ9BTgv/6vap2KSEC5/wA9acF708LnIp23J55/xqdy0iPaAD70hUAHj361Lt/OmlfyqXoOxER8vrSYIHX2J9KkI7/ypM4NSOxGOfakA7Dt1+tSYyRSZz3/ABpWFYM4/Gl3fXPT8KbnPf8ACkbIx+dMdx5ak3e/FMz15x/Wjd+dK4ri7+O2famsaM9MfXimk+/PvSJbAtnNIWLHk01m64prHgdPrRfQkfkn+dN3ZUc5pC2c0wtgY64FVcBxemlsNwaYWNN3eh/KkTcexzk00vkYz6YprNjPOKTdTRDkPL579TngetJnn/69NyfWgHgc02K48NTw+Tmos5C8545pwJzj/OKNxpku7Oee/Sngn3qANnBzkGpFbmixoncnBH1FKMfl3qIH3/HHSnK340DJFOal3ZPX8ahBwc1IDnFSjSJKGye2P509Wx+VRI35U7dnIzTKJgR2pc8+lQ1IGzj9adzRO44Z496QnikD5HX3oJwR/KlcYp54H60wnvTmPuOKiZuahslsC3PpmmM3Ttn2pCehzz7VGT74qGQ2DNycVG545I59aVmxz2qN2PJqTNjScdwO1Rs3T3pd3JyaY7HkfhSMmyMng1FI2DjPA7gdakc/SoWPB549q06EM7uiiivSPZCiiigBjjNV5EJ6cGrTdKhk61nN2RElcoTQ59qpyQ8etaT8mqsoya8ivIycCgY+ef8A9VPROeKl8s7h60+OL/8AVXk2bYKAka+lXIl202OP9asKtenRg0WkKgwBVhTwKjVeKkUcV6sNCrD6Wk7UtdCLENNNPppGaGJkTCmletS0EVlYixWkQ4HPSq8kXJq6wppGfpUON9CWjNmgyPxqpNbc1sNHUTwj8+nNcVSlcycLmG1vj3yOaqyQZPrW/Lbg5wPwqs9pkZP8q8yrRkZOBhGIhhg9PTvSeUwI9jWw1nyQPpmkFl2xxXKqMyOQzBDwMd6lWHgjvkc9OBV82eOakW1xj+VdEacg5CnFDj6frVqOD8MVYW25qxHDivQpwaLjAjhiINWFQgDjPHapEj24qZU4569K9OKNlEiUHA9cdqkVTnmpAnX3pwXFdCNbEahuxp4DZ6//AF6dn3zQM807lIVR1p1FLSLGkZFNI59PpT6RhkUxFd8gdefaqsjZ96uyAkVUkiJHHFJsxkiq/XrUMsZ4JH5+lWihB6E01vlPP3u+aEzBozHgySce+Koz2x3VuuofpgVUmhyPrV6W0OeUTCaMqcVJHFuq49tls9vWnpb46DmoSuTGLKZhJ598cUrxbMjA9OKviHk4Bx/TtSGL8ulPkLsZbxkk8Yx60kaHI9K02tgQRUZtiDWSp2dyWhbbLKP8K0IRVOBCuM9a0IFy30rvskikrluGLcM1ajTGBTIV4q2ox9Kyk7HdCIKmKfQOBS1ibhRRRQAUUUUAFFFFABRRRQAUUUUAFFFFABRRRQAx1z3IqjcI2Dg1fZsCqcx3Gna5nMpLuDe361etwcVCFyatwLxQkkZwWpKF60+iikdAUUUUAFFFFABRRRQAUUUUAFFFFABRRRQAUUUUAFFFFABRRRQAUUUUAFFFFABRRRQAUUUUAFFFFABRRRQAUUUUAFFFFABRRRQAUUUUAFFFFABRRRQAUUUUAFFFFABRRRQAUUUUAFFFFABRRRQAUUUUAFV7yURQsehx1qxWD4hvfJhYDtXLiqyoUpTfQibsjlPEWo7mfB9q4m7kMkhbJOTWrrF0ZncZPPBrGzmvxDF15Yyu5PY81u4+E4wR/PpV9HPY45qgnQGrEZ9/xr08O+RIEattcbCOexGK0IZiRweKw4JcH+hrStpCcD9PQ17dGqaJm9acrwckc8elTsdo4wKr2ZAHXP0qV2ySK96D9wosQPkjmr8IyPrWQjlXB7Zx+NbNr8y59fzFdeHd3YpE6ksM554+tSo3OKesYB+lDJ6V6fI1sapE9vIcjvVsHNUIztI9quRtkCumm+hrFklFFFbFhRRRQAUUUUAFFFFABRRRQAUUUUAFFFFABRRRQAUUUUAFFFFABWZ4hgafSbgoQkkYEyN3BU549OBj8a06a6hgQRkHgg0Ac/lJFWZHP71A5Q8gAjOB+BqOf7m5SCoGT7HvxTNNXy7Rbd2LfZZXhZu7AHg/kf0qSUFCc4AI6dyM1wyWp3Qd0RP8p2khlI/DkVWIYIhLElRwc8+1WJVXapQkOeSp71WJ5Yd88YrM3RXnC/KdoyWOT6iq8iGQBi3zJ0q195lB7jhj061C8exmUtgZ79M1m0amfdyNNKS5DMRgnFZ06HDNjjPPHFa8yFmGO5wc1n3B+QqTgZ/WsWUmZE5UHg5Pf2qA/K4PB/kauzKqqwK5OOCPWs9o2PuBzWbNCrMTkt71UmYsW9hx7mtGQnyyD+dUGXbhvQ5xii4kZ8nUgE7u/FVZGO/A5x156VoTLyWGADVCePaCRTuTYpzNlccHvmqDgnBJ5zVyYe+c9jWdPuUHJ49qFLUrluV5iVJB5qnLOehOP54qxIwRgSNw7+9Z87lWJ/Q1XMFirNc5J3ZwD+BqhO4I6jntUtwcMTnj0qjM+VJz+Zp3GomfdRF5Tzj3NY7nLfNkjPT1rRvJiU25z3/Gs/bnOeDjitExshYD5zwoAJ5NeU/Eq3e60mG+jf8A1Fyp2gf3uM16VqRLWzgHHauJ8SShdA1CAgM8gAUH+HBzmumnLUwqK8Tx2aX98xX7jErxV6G2+6QcY5OazLQ72mjJyvmEj2Nbmwpa9Ruc4yP14r072R4zK87kR578jHtWJckx7jnBPQVvXO6ReAflXH4Vz92/m3CouAAMVK3Ezr/BVqsOlXV04O5nCIewGORT76N77zlT7yRlsDqVFL4eLwaFED8sbSvjnnjqcVHpN0kXidRIN0bwyxEe7KQM/jSvqO5iaCu+4nbOQI85/GtKdH+y5GTLvVM+mfWn6FYG3eeNwMrGAxPfBq1dgWkXnNhPPYpDn+Jhzmhu7KtZFX4hMItP0SzjPyRAysO5Y8fpSJdrp3hG8nbBldFRCepJPHNVPF7Gb7CucEIR79aTxo62uk6ZZxHA8oSyDsxxgfSkndITVjkdHQm7QE5PQ1qX0hY46D0qroqbdYst2NrHPPI6dDT7wkzPnqCRjHQ10HO1qLbKBDPKRkRjOPU+lb3h7/jyaYfedun4Vzsb7h5fbriuotZBY6FbbRt8oHPqSaym9DamtbnSaPdCe3ScHcwmKuD0IAxW94YmjeC4s927yTjBOcbuoI+lchpbmC0RFGGbLNjvntWnor/Y76aYHHmpsODwcHj9am+hqo3dhNTQ22tzsoykEQy3cjOB9ea2tN1YxaxooJP75mjbI4J7EH6VRn097q71Lcf3ksABYdBz+nemQo7anoMYGGS5JXP90Lk5/LrWEldHXDRpHqfxZ0ky2enz27bvLlVyoGSeOQfwrL8EXKWVzDaOCvlTfaICQCJomHKse+Paun+IV0sHgqzvUUeb50fGfvfMBj9a0fFnhf7J4ZivoF23Gmqty4C8+SQCwP0z+tc99LHXBq6bPavheUv9PaA/J5wJVj1Rgcrj69KyPE8nneO/hWhOwP4gmdl6lSsDAnH41J8F70ajamSJg3koZQV9AuQasarp0l58W/hw/wAot1a7vRzgjC7c/maya6j2k0dxZ25n8OeIoV2mQzK0OeD9/kior7wNFqWiW8unubHWLWYmObO3d3A/Pir9ipXT9QMX72QOOo4C5GQa6fTrVdtwCGKxkFBnqD0P4VMdkKWjOc03V01aKB7+EWepW+YbmQ9HPuP5GtjTbKaz0iO2kkEhjJw6fXOcetW73THLXVzbRxS3MSZmgdeJo8/MrD19D2oQJBBFcQhjYugMbZ3MnqD6ketKWgr9CFVV7vTEO7dBI8/yjkjGP0zUPivTTrPha/spJATcwSD7vKNj/Crz23lajBdx72g8pt4A657gU+5hNxEI1OA2efQe9TdiOF8GQBviR4YuHIEemeG3TCj7rchj7dK+HvjhbXNx8Xn01WeSO3mYwHHSNvm4HseK+/7TRzpmuXmqIMgWb2jR/wALK3f86+RNB0SXxp+0P44ncLLF4dsvKkdug3cAj1PIrSDtK7Hu2/I978D3kWv/AAe0rVoIdqSxx6eU7qyH5zXG+KdC/tXVQSpWESKGOOQnbHrWl8EprvQ/CvibwxfSKUtNSF3ZLu5WKRct9cNxXUy2sRhlcjMnBXHTPeou4spK2h5/pnhyCw/tN4+FaAqmRyG3ZFdRYWr2+nRwp1KFCfUMOfpWmdPT7KUyMk+nNTxQKkKfNkgBcHoPxocrlbs5F9IFpPcusYHlrgY6EYrgdM01pvGmsusfmRQWsbRsTgFieR+Zr2meAPlM53jYfp61x/g6wgu7C4u4Aubi7lHmeoQ4x+YpJ2H3PCvHnhk3er3iiIhkkKOmPun0rSm8FRyeBtOvUQm5cvHOuOQRjBrvbvTXu49Sv8D/AEq9Eg7nAGDWp4f05bjS2s5CMGYlcDoDVOs9kTyrc+YdZ8MSW0bXBUiMOE3DsT0rn57ZxeiN17Y57Zr6C1zw+Lnw9rFtJEfMhmLKexx0B/CvLhpAurqF44yS0e489MVtCt7pnOkuZNHJx6KftJiUMTs3HA5FX77R0bQ4GiGZQTv+XArtNP0GSQyuULMQccc4xzVyPwu0iJGwIU9ABxnFHtu4/YI808P6BcXTSrGhJV1J44Ar0fRNKeO1nYqOP3bfL+ldF4N8NrA+Sv7uTKsxHT0/Wupn8OrBa3DL90fvG7e3SuapWUmdEKairI8ki0V7bxfpJWPbHPv+b6Yr1ax0xobtxj5llX6/UVQl0FW1Pw7IMMy+epbHUHBFd7b2RjnLMNwZFGOwI71k5XaZaXKiO50dLuKWEgGKXqMcEelUPEOjb/Ck1gqgkxsikDpkV19vbblBAqPWbfGk3RwcBeoHI56it4yuY2szyTxz4cFx4Y0YQruVNscnHzfd7+uDXM2/g8W8L5G4G0zx2Ifp9e9e1N4cF7axxONypgjPqO9M/wCEZiWONCh4UhiB3/8A1UpSdiotdTG8NQ7NOtYWwojQqB6D39etb9qm1MAYA/So4rH7NJsAGMdR0q1GmTxmuRPUGWUdiMg4wevvVC9n2RPz685rQRCAcd6ytUQtHsHO7g59M81upMz6jrUkWUAJG7byfesvVZAqHDd8HHUVoTsIuAeBxnFYWoyCUjBzzzWbkXBamdfzHy+vXvXn2pWCR315IDxIuAO4rt7ticYbjoRWJf2QILY5rSnKzNprQ46S0EojRx0PU9v881jatpsZUoACFYgHPUV181u2/JG3AxgViatA63EeOVLc/TFdcZ6mPKUrVdlmEAyF/Q1qxXZlRck7lGB9KrWkTurqBn6CrkFk6jlfxrlZ0pbElndLFGVJ+TJPHv1pDMHOSc+hpBYkjoRT0sWHGQRU7CtqPUgoOe/FSNc4xlunGap3ERhbv+FVZJmBAJwM4q4pMh3RrJNzkMc+lPknYruQ4I6j19xWdFMuAC2//dq1H5k7BIsO5/hJxWnLoTzEi37DAB+oqzDqIRxvOQeCe4rMuLaWErLggD5gO59x+NSIHvQCpCydSuOvrWfL3LTua41M4xnFSRamysNxODWSqfMyElSOffFWbcBzsYgeho5bGj2OjstSYrtJ9wa1oLsSZXg8d64q2laN3XJ3Dke/rWnp+oqs+RyrHp71na61GjsbeYLxu61ZmfdGcnJNY9pcKSBnJ9M1qABoThsnrWYW1OYvIymu2kpGRGGPPT0wasySHyRk89c4pL+M5Z8n5WHT0pkrExtzkdiOlTc2a0uZNwSWORj2Fcrf2bS6vK8Q4RV5Ndc6AnI9fzrG8rD3rDk5A59e9bQZjPVHJSaezalPID88QAyP739Kp7wLgMVzsBPvk9DmukjhEQnbqznk965+aLdPdIjEsJAo/wB3Fd8GcM1c5HW7f925xjDhsYrOEYaOQ579T24rf1tMKQetYL/u7aQZ5PXHQ11RelziqR1sZlwQ4fufftWdBu8xVx0q7s3REbiCAcGqsJ3Toc4B4GOlap6HJNaiasSsOM81TUboQCM1Z1h8hR1qujERL9a2jsZPctIp8vGSK6DTG3kZ6471hQAtGxHb1rb0fJHpWEy47l7VYvLFvKMYYVo4F7omQclSGA9M9aq6sQ1igJOIzkcdPWrPhxlYPCwDeahQZPQ9R+tct9Lmr3Ocsv3WoA54BrajnBjwRyDWSIyL7O3tye3HWntMRcTKp+UPge9bXuRY9s/Z/mvNJ8VnVLOCOa4tbdpbZpD92Ucgj344r3X4FFdZfXpNRQ248ZXhguY4U2LE7NyVUcDJHIHFeY/AnTZvD6WfiW6gA0V3eye6Y5SOYrkKw7EgjFe/+DtFneL4d2WiSWwuXuLq9uS5IR9rFl6AkZAOPzry8RPVo53ucB4e0268P/tFvFLK11beH7xLQyso3NEcYY+uO34elfY9ipt/GDtt+We36j1B/wABXy/LdRXfxc8QeI4GX7K+px2M0Tj7rAAsG7de9fViDGq2UmBghlz+FckHzVl8iXub9FJS19GahRRRTAw/F+otp+iTGM/vpiIY/XLcfyrKsLdbKzjhXAVFH4nuaj8R3I1DxLa2g/1dohnYf7R4H6c1Z3dD/OuWTu2zspRsrkh9zmoyeT069qCTsYgjI55NDEDPcD071kzcjbk1XkTDZNWN3HJ4IzUUn3Me+d3es2WiINwDxz0NRtnt0xS5+XnoKQv8vJwRWT1KI269c4qCRsqRzyae7gZHc96gd8Zy3I6VAyOQkZPGeaozHrjirE8p6k7ifSqcjckVDY0VZpOoqhccgj171bkJVielUpm3e1RqWULjp6+1U5QWByfpVyUgtxjrWfPJtJ6mkDKk+FY4JyO/vWRMTuOTkZrQnl+VjuwfTPWsmZs96V7AkVJ3Gf8ADisu4G8n1+lXrk55NUZTgZzSBmfcJsGc/jWVctxjPqfetW5cYIJ+lYd3OQzYNNNCRWlbnr3qrMx/CpJHJNV3fPTqKpEvQjde4601cDA75PNKXwPemr94daZzyLcI6H1rd0X5pkPDY6fWsS2UMAa6HQ0Pnhjyq8k+1VH4kc8nofR3wCnWG01SzBy+Ulz6ccgn8RXokvqOM9u9cj8GNNWw8FedKP3t1MzmQdSP4fwrrnJYkk8k139DxaurI+h6+5xSMSFz680p+mPamn0/zzSOcYDjHp0pS2B9DkmlZaa3ynjqe4o2JaEH6Gg9DnPA4x60YBI5z+lOAyvpxnHvVpkievvz7U4Hn2pnrSgkYpiRLnjrn1+tAPoefWkzjg9aFYk+/XPeqWxQ/OQeep/Gl3H1pgPvindT/nFDdykO9cZwefej+lJnIJPNGevPvSGPB560cnNIvX6808DHAPX+VMe4oP6nrTsYGB060oHPPT27UqqTjpn/ADzVFWGinZ6UuPT8qCNuSPrSuOwwnAPWj+I9u/JoYZz/AJxSZ49aLisMalHB9/T2pG5BGR06U3ODQtyBwbkHOc9fanbjnrx/So+maOv4CgZIG4x+VLu71FnFOBwQM8+lK4XHj/8AVS/jxUYbjP8Ak0u7vmncdx2aCSO/Q0zfkA9cUE89cUXC5Ju7jj+lIeRgUzOBwSPpShsD1qGNO44HtTwT1/lUWcHrxT0PFSikTIeKkznA74qJDn605Tk8VVyluTKcDn607pUYPBweMd6kByKRoOBwOP8A9VPzxweKjHWpByPpVItDlyKfimKcc0/Pp+tBQ9egp4P/ANeo1PX0qQdatFIkU8dc0tNU9MU6tUywoooqkAUlLSd6YC0nWlzRQAxqae9K3Wk61FyWNc0wjvT2PFMPH1qWyWIRTG9adnJ/TrTT0qSGRP8AeqvJ061YbletQue4qepjIrN6df5io2OBT344pjHK57VSMGRk9BnoePqabn8vSlbkH06U3/OKtMzF7devYUoHSlzx1OASPwopgIV49KX/ADxS7fxPpSgYPv8AWlcYhHA9u9AU4qQCjHH+cUXHYYBgg9ulPAzS47dRSdgKYx4OR7ilUce9IowKd2xSKDnmgDig0v8AjSGJjjjI9KX14pR0zS+goAO5pccDmk9KcOuP1plCAd6Bn60/b2BpdoPNMqxHjIGOaQ9eKlxTSpz/AEqbisR89qkRMY/TFIExUiDgdqQJAFPSpFHT1pVFPAPHtUmqQ3H/AOuj9KeBg/U00jjn64oCwh4pucn07804g5/GgD5f89ah3HYYeg9KaVPan4PNIR1qRER4pM8Yp7H86jIwOOmelS9BCdWpCfejPP8AWgg454NQmSJ0GDkc/pSdT1zQT/8AqpCcjqaogM/nTSe2cUE4J56cZppbFTcBrMT3ppOcc5pGP55xTWbrzz1oiSLu6H0ppOaaGPc/4U3dz71ZLY4txwTTS36UjNuyM/8A16azc5q7EDs+4xg0m7HfFM3n1pC/T9QapIVyQGjPHrzTN3HXJpynpjn+lDVkA8Ek+hpwPFMBxSjg5/WktrjH56H9RTgx6fzpgx26Zpc5/GgokU579eKlByeOagX681IpyB9PyqDRMnyR0wBTt236VGrfgaXcfwplEuRg+tOzzUIbAp+/mkmWmTb+aVW98d6gD9MmnBvQ80DvcmDcZ/yKM44zUW7jrSh+PWpehVx5bn6UwsfWml+MZzn9KaWB7/hUXFcV2A4HNRs2M/p9KVjwOeKhc81JDYpbJGenoe9RM27vn6/ypzMfX/61R7s4JJJ96VyGxSev0qFmJIOcc596ezY71Exz360zNjW4HvUTHkk09mA/oajY9TnGe9WiGd7RRRXpHtBRRSHpUtgNZuahk6ipSKQpk1zyTkIqshpjRE9queXntR5XtXO6F9xWKQgPpUixc1aEeO1KE4ojh0gsQLFUgUVKFx9adXRGmkOxGENPAwKWitlEYUUUVa0AKKKKYCYzSEYp1IelAmRv0qMnHWnt0/So29qxZDAnNM9qcOvWlApctxEewflSGKp1GenNOC1HImFisbcc0gt6ugdqNvFHsUPlKX2cCgW/51dK57Uu2n7FBylQQ8cU4R4zVnbnvRtq1TsPlIgnFPC4p2KMYrRKw7DT3padtoxVDsN70oGKdRQAUUUUDCiiigBMUwx5qSigCLyvUZqN7cEdOPpVmiglxTMyW19OMcdKryW+RnnP9a2HXNV3iOTmkzGVMyfsp69e1PS2x1HWrxXHXvTgBz9KEzPksUTAOcVG0VaDjPTrULjjPY1sncHEoFMnGO2aYVwP1q045xUBxyPansYtEQTg46HvVyAYx71CoyRj/GrUI6ZNXfQIrUuwdqtL/Oq0ZweKsKe1ZSO6JJRSdaWszQKKKKACiiigAooooAKKKKACiiigAooooAKKKKAGSDiqUgJJwcf1q+wyKrvHk+tUiJK5AkZJ6HmrkS4FNjTB96kHAofYIqw6iiipLCiiigAooooAKKKKACiiigAooooAKKKKACiiigAooooAKKKKACiiigAooooAKKTNLQAUUUUAFFFFABRRRQAUUUUAFFFFABRRRQAUUUUAFFFFABRRRQAUUUUAFFFFABRRRQAUUUUAFFFFABRRRQAUUUUANdtqk1wXii9JZxnqa7bUJPKtXOcV5d4jujLIy5wc9q+K4mxTpUFTT1ZzVn0OeuXLMSfXNVS2D1/Gp5m5J/QVULfNx2NfmtNWszh6kwk5/wAe1So+D7VVU5JqZa9KMrIotwtnmtWzYkjn2rGiY7vXNa9ln5cEA+9elh5Nso3baQ7eKsg7vxqraDO3nGO49fatBUAJz1HWvqaKbRYgB4J4brn0rW059wxnmsxn29+34VPp8uJCM8DpXXTlyVEUtzolXv09Kcyc0W53IOc1PjIr6NJSVzpS0KxTpTo5dpGeh71IU564qKRcc1m046gWlYMARTqzUmMZ61dimEgqoVVLTqWnclooorYoKKKKACiiigAooooAKKKKACiiigAooooAKKKKACiiigApDyPelooA56eEwaxeKOVmRJxjtgbT+vNRyeXKNpV2aIAhz0JqfWR5WqWUgB2yK8Ln9VH55qJwArZJJUZx61y1FaR2UndEEiMZGRm2Dnp2+lVZchyCOQMH8qtFSdy5AJwzc/lVeUk89fw5rnZ0xKhH7uPIyNuMUpYtuJ6NwfQ1IFcRkD7q5Y+opu1uefwqDQrzICjfwnjaR696zJo8ryMmthhuyDnA6EdKo3ClWweO4rKRUWZD27OSMgAc8+tZ7yPEHUYCtwc+la9zHjI5B7elZ0kRZdp59azZojMYMEb0PBxVKYFOnAHUD0rSlJwV6gcVUnUDHPXoDWYzOnHyZx/+uqEmTwT8vUfWtWZRjPUelZt0AzkAYGelFwtczZgSSBz/AErMuCM4rRlOGxntVOWMykjgYyeaLlGZODsz2HAqhIxJwe/rWhcN8uKzZsbDzhuvP8qLjsZd22xjgZrNmcyZGRnFaVw4LNmsm4jYgkA/iOtO5aWhmXWflyetUnuFRz37CrF2W6dMVmzyLkkCtU7iaKWoTnzCQw+lef8Aie488yjHGa7HUZuHIP61w2qkt5hJFdNPc55r3Tz9LQpfTAY25D1pf8tCeqqMAdiaknhA8xyMEDdj9KjgIEAdgCWJ+U16l7o8eSsytdzCKJ8Z3OMHHTFc/aoZronnHStfUJEkU7XC46VX0e3jWYbnyo+Y7eTjqaa2uZs6XTMvA0Qb5Yoi30xWMxK6h5u7ylyvXr15rTtLgJaXMsY2NNGxUn07VmS2xeSEkg+YgY9+MVHUaOmeL/icalJsCW8gEqgDgA44rJ8Sy7m05M5T7QuB2Ge4+ta07PPpQjj5kyu4jqV9Kzdeh82XTXAO3zEPPQnPaky1qiXxXp//ABN7aADACbl9cVznjORX1Fo16RoEAPXjiu28Sc6qkv3SdoGBjp1I/GvP/ENx9r1W5l/vOT7GnTFNWZFo8apq9lJIv7pZAG56CjU2AjUjqzsPQ4BpbUncD6f41JrCLJBHIOokccenFdL3MVrqUo1Dj9K6EOZNCSPDE/LjHdc81gWoBZQeA3etWRmF0IYyFMZVSM+nWspalxbR0Gnsi38CEswPGQOox0Nbl3LHptvfllP2uKEiND03A+n51zaX7Ndb0+RmYkexrW1TfuiZmG2eEyKx6E9D+tZtmkVrc6bwtffbITPOB+9gUSbBzj1A+tWbG3NjrlmJx9piwwVwOhx8pz244rJ8NyG0eyV8hVtmRgy8jngH19q6/Rbq21EQxbNk4QuCOjjOP5VlfRo6Y/EmbXjEnUvDmnWYJ8qIo7M33Q5bgZ/AV7NaWL6/olzCFDJJo7wXMTDJ2quCPc8A15sdIOofDnWYoB509xNG0L942iOSB9a9Z+DGoxX6W7sAzTxSQOjf7SFcH8TXI1Y7Ps37HO/s33bWeiX9jIwlvISITIvRowPlI/DFewG0EnxO8N/KAdN8P3TnzF7u/H59BXhnwMkOn+MNX0YMGuI41w7DlxvYEfhivobTLZZPiz4juEbzPsGh2sKbs4OSCRUrsVPSVzU0O3aS4lgUDE/zMG6HHY/lW/poMLTxkYV15I5GR0rI0v8AcXbSKVO4kYbsfSugjiFrEgZSQzbmPsalEyFiLQTNMd4Mg2HZz170Sw29qk6sG+zuT+8XgIx7ge/pVu3dV3BCSWyXZG4GO2PpTZE8uC5Ei5EiqVbPBHcU5bEXKqmWIlXRVbaOB91x6imGEqpI6n/OKsyQSouWBZUACFTkqh9fWmysA55BGACR0xis0JsyNWLJo13tBB25Y9wB6V8+fsueHbd4vjNrlwTKdU1R7BJBjlQpwQfqK961i/Edjez5V0gt5G2noQFOP1ryv4LadH4Y+Eei2zspmuZbjUJmUnJLsSFPqR/WtFoVf3Wu5T0W2S2vY7p2O5o1ikHc7eK3bmVA7kHCk/KO+K52KTyreJ3J4JfaOvXmpZLtpH3u+5iNoNZS3NtzUW5w2M/MPlxjtT7e4WNCJD24wffishJwu47gTxz059KztQ1gxyFUcb+cr2FSlcdjqTfxRuZATlUbaPfH+Ncr4RhfQfDdrayMPOSSZ2x1DMxNU5NbZG8syAFcA4bOO9UX1xdrtu3HklR/hSaaJLqRCCwSDcGQAnpwc8mjQv8ARbfcnBV2xn0B4rNbXFCbvvH+61UofEYV9hLSsx4AH5VkaWZsvZJcT3K8YnV9zN0zj/61ec6V4czfRSMgA3snT3Irv4Libcz3A2ZOAp6gCoZp4WbzCipk5AAx+VIaMr+xoba82qu1XBUr/jV2HSktmVtvyj0Hap47pJn4G7B49RVw5kXBIx6e1Q2zTVGbp9mlqmwLxuJ9uTxWq0AniZOzKR+GKptwcZyau2+WAyRUB5kOm2CLJpoYbxbxthsdG9fyrprazDgDbz6Csq3XYc9AP1rds3LY5xnmmnYl3LdtAsHYHgjB96j1O3FxaPF0Vht49KuRoTt+bPfjtROi7CD349q6EzLqZsMbbwRk7FwPpUc8HB9RV9ISjyHGAQBkdxUEybRQ9RX1Mhovm+72NJDDhvWrpjDdTk+1QhMN7GsktQI2wmOxrLutu/PcDp+NbEjFBznp0rIuRubP6VrsgSuzLvbnYrDtjOax5iC3Xgj9TWndruOPWqRTd9enI9OlZanRGyM9rcEjnJ9DVK7tiqg44zj6Vux2oP19uopPsZIAPJ+nWrStqDkjmJ9HZ0LKBxWdqOjbRGwUAk8cV3Rg2A4G0Hgj1qne2u4L0454qua24otNnDQ6UYpTtTFXBp2MN0x0rpPsseCwHbB9aiNn6ADHSobuy72MM2IY/wCA70PYhUOBlq3ktVQZI5PGKDbAngYyPSpTA5aTTzLwQPbioh4eM3IXIrsodPTrjP4dKtLZA8gD8q1UnYhnn0mhGEYH8qrtosrNnJz2IP5V6O1jub7oz9Khl02Pu25jzhRgZ+lbKbJ0Z5tLYXkLEEl4+oXn8abAD5i9Vcc+hr0FtNDsPlAx61Bc6KGXhQT9KfN3LSS2OWOHXkDPrSGNgRgcHkGtaXRthPJUtz7YpPs5gGDh0btjmnoaW0MqQbQGDYYHt2otXMbZ3f0+lXLm0AGVU4PpVQgllBHIXA44IPrUspI17O8dSCT1646V0ljOZoOOo/WuKtUkhXK/Mq4GD1x9a6PTp/s75BPlnDKT1B7iudxLNK4ixFIpPDc8dqpTpmH1IFasiF0+U5B5rNlQnjPArMtaozljAIzx9ax3jMz30gwAJipHfOK6BoiW2r9M1kIpW71FCd374nOMA8Dp+db09DCZhXEYS2ViPm3En6dqw/IbG8DktnI7jNdRdQGZShFZ5hUYAwADjnpXSpHNynG+IrdH8xvuYUkf4VxdyPMtBnqSTx6V32qW5uJHjPHOK4a4G2W5hx80XylT2NdUHdWOacfeuZW0iIYODuxVRYtkzA9jirsihIEGctkk+1Vpv9e5HIJyPpXRFnBUWpQ1U5ZBUC/6oH3xU1+RujOOP0NV2bCYz1PSuhbHKzQtxuiIHfitvR5AGcdgoNZGlgSQNk9K19FT9/ziuebLg7m3sBkQOcxSKVIPYkcfrVXT5vsF6RIxBUEZHUH1q9qD/uYzxhSOgrLuWUTmYknKlSFPoOtYRV0aMcyDas6kbWB5/n+tUJk2oZMZG4Zx1xkZ/StHRG87RNRjxkqn2iLP/j2KqQlXFsNodXlAI9c1V9yHsfV+irceH/g0fDd3pn2yLxBtngkJ4ST+CRCM8joR7Y619E6BpguvB/h+WKP7JrWmWzTwyJ8pl2sWZcdhjOPxFeP/AAs0qPUm8CRX1876VaTJIpK4EchP3Dj1PQ/T3r27xX5974muNP09Xtrw3oEU0Yx5cez5yR9TkGvBqSvK5znM/CrwDF4h0qS9ZP3GrS3N0GJ+bzFfgn8cV7t4amN/omkTyEhwqkn1IGD+eK4P4RWEdhNDDaziewtrWUI6ngs0uWIHbOK7rw5byW+i6ZAxPmR4B9xzg1NH4uZ/1sSddnAFLUatuQGpK+li7moUyWQRRu7HCqMk+gp9YXjPUP7P8PXTA4eQeWv1PFE3ZXHuczo85vZLvUGG1rmYsD6qOAP0rVBzVDT7VbOxtoAQdiKGPv3/AFq8CT3x3+lcT00PTjGysOIGSCcg8Y7UZ249PpTTyOvShfWpuWM3HG0jpTH+bOO3b8KfIePrUO3PeouCZBk9jx71G/I6kVNIQFxxVZh749qiRY2Q7ff3qpKNwzmrEjHbiqzvtHB/KoGQTYwSOQKpzPg5xx61aldgpOfY/jVKY/IT2rNlIruQVOetUJ32satzkqMZ/EVQuGx/jUNjKMr/ADHms2ZuSc81ckJ57ms+RsAk/hSEyjdSHcfes2UgE+nrVy5fOc/nWdcN1wam+pdircOD9azLiQZ64PYVckbkg1Rm6nnmgnYzLuUlsA9PzrKuTz/j3rRvThvXisqZsjrQMrynDdSBjnHaqpBB5OfarMjH2FVjyTWsTGTGbsA0kY55/WlYenFJEMt1oMJal63OTnNdNpCgW8nXpxjvXO2oBCnv2GOfxrsfCtm19qFlbKDmWdEx7buacN7nHN2R9beHbIad4T0q2H8Fuh/HGf5mrZU1d+zbLaGNeQibfwAqFojtya7bOx5MlqVSuP657imEHHNWWjPr+VQlegz+FFzJojYfU8dKYRnkfUGp8cjNRtwPpS5hMhbg5p6nOB1A5pT196T2zWiJauIo469TTgMUo4J/lSjH4VRNhMUUvGCc85H5UbeT2xQMTkY9/wAqXtSDg+mKUDFNAhw4wfft6U9SCMZ5HFMXr/jTlyAD3xRc0RIMcnHapF7+xAx61Gp4Ap306UXLHgcinA+9NzzTs/zpoAzSZzn8/SkLfL60hY9v1oAO+TzTefxpfXmm5xipARv69qQ9f0p3PAGKjY5p3E0J3o3UjH0pM5p3M3oKW54o3Zpu4jvj3pN3B5/Cmncm48N+HvS7jgc9PzqInrQCc8YzTsFyXPFBPvn6VGGzjmlzxnrSsx3Hg4p2ajVsMvzfjTgcAf5NTuNMdnjIPtzUkfWolPT6889qkQ8c1Ja1JkOAfSnAkEVGOO9PH+fWhlkoPI9On409ST9KgVsY7VIn5/Sg0TJQcGpR0PeoVJPfPH6VIG6CqRadh/QfrUg5GKjHbmpF6daosUdupqSo+hPr/Snp15NUmUh4NSCoqehqkUh1FFFaJjCiiihsApM9aKKGwGnoeab3pzcGm1myRDyDTCefSnNTPSpYmMJxSMTjjrSseOv4UxuOTSuQ0MY5BqJjwMmpGPBHvULmkzFleTjgnpUJ6dasPy3uagP3uaaMGRH0zzQMgU49eTSDP0q0zIB0FOXqPTrikHXrzT8YGfXmj0GOHFKF/GkXrTh0plAB0p+wGgDvT+/9KCrEZTpzQBg089B60fjxQFhoFO5yPalxSgU0UhMY/D1pRwR3FOA/KnZ5JqrFWIwDigVL1xTCvHFAWEHA65FOAoABz+n0p2DxUsaDBx6fSlAJNOXgdccUo5we3cUWLsMxg8/pQqnJ+lPFL70bBYYq889KeooxzTkHeouNIVRjvzTu/vRnGeaPakUJnFHelxu70Y/DNIoaepoPH86dj8P50h6n6fnSGRt0FG0nNOIBGO1L/Fn8f0pWFYhbnNRkcVL6d+KaeVPsKhq5mQ4waTr3pzDkikHSoSJsMPrSHJApWPvTW69e/bvQzMZuz3qN24Pt3pzH06VG5xz26HFStSWxjHsDn6+tR7qGfHJNMLHHXp71ojNuw4uBjk8daZv96Yzc9eKaTkVaVyLkwfk9V9aYz570wthefWmk89cgDGasVx+en8jRnjv61GG6jPFOVuOOccYpiJAcYzTznHX6+9RBvenB6CiVT3yf8acOgqIfX8aep6n05otoUh2ad6UwGl9P6+tQguP3YBOakyF7/lUINOznvx60MtOxMHx9eMelPB49Krg884HvTg2M1HqWmTg/rTt2CeccVDvyTyeafuIGfamMfuwce9Kr4xzTDwSM/TFBPoR+FTsMl3En6UgY4HNMDYHXr2o3cdfr60rhcdu4PpSFs8np3NNLYxzxTC3bOcVLsFxzOfSo1OSfyoJB57im5xn06fjUCbEfh+M9aCenak3YGcimsxHPpxQSMZsGmM3Whjn0z7012zkE9OlWiBrnIyPwNRk7Qe/HenBuMZqN24zmrRDZ6DRSZFGRXbzI9sWim7qTfWdwH0VHvwDSGX35ouhEmRS1F5nvR5nTmi6C5LRUfmZpwammguOopOtLWi8hhRRRTAKKKKACiiigAppNDNio2kAFQ5ITYrdKiIwKa8mM81E04zjP0qeZGTZNnNKOf896rCcHvUqS554p3Qrosr+tOHNRpIO3SpFNUrGiHYxS0UVRYUUUUAFFFFABRRRQAUUUUAFJS02gB1FJS0AFFFFABRRRQAUUUUAFNIzTqKAK0ifhUAJU+/1q69VZBjnrStqZSQ3IPtxUbjHQ89fxphbFMaUqMVojFtEcvH9KhPWpWbNRt+dU2YsEGKtRkA8VVDAH3pyznpnI61DkCdjRjfpz7elWEbP1rOjmyKtxScDuSfyoOqMi2vSnUxTkeop9SbhRRRQAUUUUAFFFFABRRRQAUUUUAFFFFABRRRQAU0jinUlACAYp1FFABRRRQAUUUUAFFFFABRRRQAUUUUAFFFFABRRRQAUUUUAFFFFABRRRQAUUUUAFFFFACGkOf/r06kPSgBocZpdwNMJoU8VDdmTclopmeKcKpO5QtFFFMAooooAKKKKACiiigAooooAKKKKACiiigAooooAKKKKACiiigAooooAKKKKACiiigAooooAyPEVwILNvpmvKtSm33Dc55r0TxfOViKg+1eZXj7pG54Br8p4lqe1xah0RwVndlKXJzzmq5GGznmp2/nUXPB9OK+cgjnBTjpipU5PpUQHPvU8I5962uV1LUKgDOOa0bY/MPTPFUE4Aq9ak4r1aCtYs3rSTCj0z37Ve835VOc//AKqyIZdiirYmBUDuOK+hhX5I2uWTmQtxk+lT20uxwc++apRE9QanRjgYPFVCq92B1Nhch1Xn/wDXWovIrk9OuSpAJro7abcg/OvqMHiFVjY6ISLJFQyjIqfORSFc16LV0atXM5oyTnqalt0KMKteWKcFFc6o2lcnlFHSloorqNAooooAKKKKACiiigAooooAKKKKACiiigAooooAKKKKACiiigDI8SgppwnXlreVJtvrg4x+tQSrlmKkHaS2fX0rXvYDc2k8IIHmRsnPuK5+wnMun2sg+VTGMgjn5eP6VhVWzOik+gPknBK7ccsByagkQmSWQY25CLzgdO9Wpcbh6deBgk+mKgkXCnJzyF69T2NcrR1oriMpIylivmAqR29aikVlbkEkYBHepXB3oBwB94Hr9KWQNlgScdBz+VQaFeXC5K5xVe4BmVSTnA4x6VbbHIfheh71WeQoyMpZHHfPOfas2UjMuQHjidCDkkMP61nTL8jHJz6VrSx/Mu09c5Ws+aNnViBwOayZojLuVAjGOp61RfJxn+GtW5iIhBx8nTPas5wMMO/bNZstGbcnaT/drOuCJMMowB1PrWnKMQtnrkDHXis6UFDtJwpPJHpUlIzJI8jdwQSfrWdcK2XK/U5Fakq7lyDySeD2FZ06FWx0JqbalmRKcHL9BWZcEMxPHtWxcL1wKzrkZJzhc9gKpFGVPD8m7tWfdbiPfFalwGbA3e/XisicvtIHNO9x2MK9BGTWNPkqTjit+8jJzmsW73AFfSriNo5jVN0akAn3rktST5S3QfzrsNRzh81yl+OWB6AV1U2c89Tk9Qz9nbBw7Z4qrKp2xoeQEzwO+Oav3Cb5to6VVliO5mHJGQAa9BS0PJqR1MTUEWHJZhjGcfyqKzby7VpQfmb5QCORmmau+64SIHp1FWhEqfZYh/vH8OlarY5TVGRZPFt2kR7Bgciq+synS9EtW6XDxhQSe9XXljt7e8lclpmj+VcfKrZrnPGt032e1Rs4MfX35prVjeiO78Psk0enBxhLuHaT2Dj/AOuKhuoGmtYEGQYLraUxyMkdazfCMrTeHdL/AL0asAwbrXWaVbq/2ojGyQJIAvUOvB/Mc1m9zSPYi8QD/iYu4H7uKLGD13gYJry7UwRcMPXmvTNZDGORyxy3GW6153qETC8cnpjpU0WaVUR2kLGN88fLx+dWNTjBXyuoJPGPWpdPAMLg4ycYPpzSakoWe1kz8vmHd9AK7OpyPQy4MbFyMEcE9xWjpMIklllXBKrls9R2Bqq1uFzzgE5471PZSm0a6mHzRyII2GMkjNS1oNO+powRSMY8ckZIJror+0e90wKjeY8QP7vsVPXFZVnaSpHFKvMbDKsehFaNndNeRYGAyMUIAx3yOa55HRTRa0G7YI3mBiYEEZZsk9OAa7L4Zz/2jc3FmzY+zjcGI5yecVzELJG19DcIxRYUfeg52noCe+DXa/BHT7e/nvLjfuXJ3c9dvQfjWM9E2dVNdz1/wyv2a6tbMMIvtH7/AA3dhwcD9K3dDsbjw94rVI7n7B9pfzLWfb+7L9TFIO2T0NV7Owj/ALOe8YObqwIniwP+WePnB/DpXeT6XH4o0KBUYLKYhJDIOdwIypB7kHiubmudF7HB/DmIR/HPS4Aix6g1tdpcRKOQRMhGfwP617loLLN4n8Y6iI3eC4uYrVJ1PTYucD8q+evgvqN3e/tVwvesRc2emuJwRgElgDn8FzX0X4QRLXTdQRlUi71GW62s3XORj8qi+45pp69jdtrZW/eKrLjkAnr9TWzAzGKZgTlcA7Vzj8KoWETxLGrISjkspB7ehrWB4VvMcHG3cMZx2+tSnoQ2JErCJSx+bG7KcZGeoHfmpowJEYO4jVh3HB59KapAjj74Odvof6VIF2BlPznqjggjH/6qpIzbGbC6uB95sA49B3rG1y9S0JBZBgcFTw3oa0L65MCgL8rFSa4LXLzzpCS2McbQeM+tUKOpV168Y6VdW8jA/bP3ZC+h5rn7SJre3htYPlVAQi9AB6ir6WhCxmdvNlUeYR2osoxDeXE8rBTKpLE9FGOgFI3WiOclt2S12EZfLZwO2ay8OrK4ydn3Metbpma6fKL+75HzDk9qZcImm2rTvlZB9xOx9OalotOxjXjm1siCy+b1APYnv/KuPvtYgt0kGWNxJ/F1Ga19VgudQnaSS4WIt99SMlh2Ge1UF8PwMSHDN6HPIpbFJX3OVutQvmyIYlKMc5z82ahS21K4TfGHhbP+sHau1fR2KDyLJVC9WBOW+tPTTJ1xsDKO4zxWTZaa6HIRaTdh4na6DqR8yCMgk575rcsbVkPyqM/7XHP1roE0xwilo9zMcZq1Hp4TkqN2ewrJ6l82hgSm5lbyzCyA/MJc5z9BTVtXPyshOPXg11kFqjkhlVj2JHSpjpysPnyfSkJNXOKEcyyFVjdD7irce+IEyK3HXArrk0uPb36cGmvp68B+cZA45/Gp9Sm0coLhbhiqdjjGOau2KZb5mx7Doa0Bpmx9yrg+1Tw2BHOAe+aEibjY4A4H9K0IYygQBR7t3NMihKrkVdiQ8AUNCuXbUblx/F1xUzxjA5pbSBtiMepGcDtVvyAcAjABzVJGRmSR49hVWSIk1syQgHJGO1U5YSRt9Oc1VhGNMpBOOvXioiCfwrQuYmBJOcgfy4qtKgUAkYz054/GixW6M64yc1l3II6/StaVST9TWdcR5f2oGZd1AXGOnHFVzDgkEHoMH1rRlQngHFQOhzyc4o5RORXSLaPbOOOtBbaVxwQcgjrmrDDpz196qOwwTnjpimxK7I5DtHPAJ7d6qyEMzA//AF6mkm+UnOTVWZx1OFzU7mi0IZcMODgUwKCOoUj1oDgHk5+tDyADoMmlsaXvoBGBxTo4xxzk1B5w6Fgv406O6GeTwKlFI0YY8YOQQT+X1qwy7WO1RggfgazUnOfr6mrcV2AozxVoykncm2DuaRwqMDjAHQ460qXEZBLEc8Z9KRptzcDIPXHerTEkREh3znd2PsKhkiBAXgVd82UMiKiKCMhsZz9aiMJIOSB34q7pmkV1M94FxgqfyqvLaBwRtyPcVrhiqtuJC9CcUqlZHALgtgcHrilc1TOefTJIixQlT3xVR9IMhOQDXYrGhQqGQ59KpvZYOep7ccU0zSLT0OV/su4thuRA8WQGAbnH0qSzbyiElBSM569BXRnTSGJ3Fe3HekksfNyHw3GCG9Kl6jVrjbeXyFXLKUIwGPTB7VXnQFzjgVbS0aEHy+Vxgo3TFMMO4BQefQ+g96zaDZlSFMOGIzgjisDZjVdXB4P2hdoxggbcn9a6+O3XcmegIGMVzwgH9u6rGT96ZWbHU8dR7VcNDORlmMhmYcN2rNuYVMhUDkLk8cZJroNRttlyyj14PYj1rMlg/wBIIJy2Bn6dq0MrHHahaiHzH6HrmvOtZT7PrMjOOJkDZ757V6vrNvvik2jG4YOBXmni2EpNBKcfu2wc9x6VvSlrYynFWuc9LGDyOgqo6hkz3BIq/IRgkjA7VQZsR4J59a7keVUMy+Us6DOB0qs8WFz+tWbwEyA54pjpi3LDpXRfQ42aGh5dGUCtrS1C3jDoV4NY/hb95JIDwRjv0NbFrmG/c9Qegrnnuykjcv41e0kVG+ZVDfn1rnrmbMKkcvwwB6MB1rfa6E0bKPvFNufSuY1NjbyKQdxX9aygW31NDSYymjs6HcmSvtz2qzb2Ya5gxgbXUj86f4UvIrGSAXFutxbSn54ieSO+K1dLggu79pLQmSNSZEWT7wGfuntx61EnZNh0sfbv7L+nWusae95dRGWz0q33oB913U5z78V6p4MWfULDxP4uvN5nuElSyWQ/cjCnAHpzgfhWB8J7T7D8OItF0qEJPMqSyTJ12Hlsn/PWu98XFdD8M6fpunYiW4kESDPIB6n8zXhX5m2cd7MxPghpz6d4ZnkckyzQCTk9CSxOP0r1KKMp9kyMYUA/lWNoGjJptlBaqqoYkWNincDnn610N18qI3o6ng12YaN4tsI6llT8vXvUw6VBnbj3qcdK9iLNELXE+O5hd6lpengkjebhx2wvT9a7UnArzuSf+0fFGp3PVIQttH6cct/SpqvZG9JXki/ESByf/wBVSKxBByeKjXpwf8aVmwDgdOePSuVs9FE+SVJ6EGmscexHpTS3AORg9aa7c8DjpU3DqDMG6ConbaPb604nCbsggnFQFsgDOfWoYDXfI+nWoJGwD1zUsjbRgHg1Vd+R9eagvoRSv0z0FQycH6n8KlkfOBk46j2qrI2HODketIaIZm59/aqbkE89P61PI+4kDA+vNVZjt5/Ss3qUipO3Xsao3D5BFWpZc9aoXDfeIPFZFWKM8ozjPTis26mymOhHcVauWO4/1rPlB5JqmFinMx55rLnbDHJ4rRuHwPpxWVcsecE5/pWb1KK1xIMnHH9azLifacDn1z2q3cuMAVn3Lbvw4o6itqULlwSc/rVCbp/9arU5KgdzkjHtVCZyTkcA1QmQyDNV3GDzzUrnANQuQx4qkYSInYkZqSNTkHp9OtRkYJ54qVO1UYSZpWYJYAGvTPhjZG68XaBHgjNzuP0H/wCuvONPT7pr2H4OoP8AhOdFYjKASKFA5DY61cDgqvRn1OEwuOtNZQB0/LrVggkcUwgk9e3WvZtoc7RUe3Rxjv71Xls+QRWg6880wjH51m4p9DNwRkSREHocelV3HJ6VtSwhwTVKe3IFc8oW2MJRM48D2pD0zUjoVpuOf8alO25iJjr6Uqj/AIF6AdqdtwOuDQvT0/lTuUIRS4yeTjNOxjpS4IH4+tVcZH3B6H+VL9Mc04A89Md+e1OC4x0NNNgkNUU5unFKo54pQvI6GlpsUJzinjO4n8cego20dee1O4Cnk8d/5U/8evFMHB/pTgeeapAB7e/JpD05zTvWk70muwDT7+nPvTT+Zp7cimHoPWgBp6GmGpOSfXpSVNwIuoz/ACppOD1qRhTMlcHkc9aEZtDelN9ec80oGB/SkNUiBGPP1oGM+56UhzjPek3d+K1EO7YoJPrjjp603fu780pb9KAHq3T+VPFRAk4ApQfmHpnn1qWBMD0+lSKQBUI6g1IDg1kzSJODz/nrTgeO/wDKoQ2akzQzQfnpT0PFR7uaUHFJMadixGcVIKgVs1MD0H41aNUyUHOcGnKfeo1binjqPrVGu5LyetKpx06UwH3p3r2qhkv40o601TmnD9apFElFNB7U6qKDpSUtJQAUmcYpe1NOaAENJSmkzUkiHoaYc460/rTGOSaQmRscflTDUjdcZ6VGRnH8qgkiduDUL8VKTzjioXPP4UHPIiY+/fpUJ5qRyajOfWgxkNxnpTsev16UDrxTj09Oc49q0RIzGOp4B6U4d+cYFKM8HNKM+v8A+umAh/SnCm9zz0p4xmmA4deelP6DFMVu9PHUY9vwpI0QUZpenuaO3vVjsCgkgU9BkD34pF6/4U7OW+gpopCqOnfFHXr6UA0u7PfnNK1ihD19fpSD/OKcopQuODSCwgGacF560Yyfwpw4NOw7B+lHXnr9aVT2P86fSexVhqe9Oxj69KXGaOtQMSloH5UCkMB2oxgigdB+VOFAw7Ud6Ue1Hb+tIYmaRs47Up4/pR1pARHg+lB/nSnOOvSkNICM8mmOeoFOJ560xhxUmQ0nr+f40wnBPvTieKa/T6enXFIljSep/lTCcAdQaU1GzEfl09qhszEZuKrsc8c5/wA5qRm681A7fn/ShENjQxOfpio5GwSfT2p+QBjtjtUDsWYnPNWkYtiM2KYW560jHg4prdzW2rIuODZA5NGc5FMJwfwFGfzppCHbqXP50wNg9etKOMn8Oe9MCUHge9PU4I5x34qLJ28HjAzShieO/tRYpE6v8p/TinqQe/5DmoRJgDB7Y/CgMRj5u351JVydWyuf50Bs0xWJ+tLnHf3x9aBkmaUN1Of1pm7j/PNKGP0qbFJjwacDTM8fjwKUNnvU6Mdx4Pr3p4bAFRgkc++PoaM+9TaxSZNux3pd3HHOeKh3cdfxpQxB/wDr0rlXJt2Dx0pA2eO4/Oo9/HXOetJu+ak0h3Hs2Mc0zr3/ADpC/Gc9OMD0pNwz1/8Ar1FmSxd2Rjr6/Sms/fPXk0hJwenvikLE+/pRysQb88ZwKYWz9aRj6U3PHXpVWQgZsVGWJAx3oY96QnijqQxM/JwcEc1FI35e1Pds981C5yD6elapaEM9B30u8VEDmlrNSZ7o8tTGfHFLULNUSlYBS9RGXJ68UMfzqNjjNcc6rQrEgkx+NPDk89sVW3Z78VIKmNZhYsBqlQ5FVlb3qVDXbTncLFhWp9RKc04HFdkZDH0UgOaWtkwCiiiqAKazYFKajkaspS0AikkwetVZroDoaS6l2A81iXl2Rjn8a8HFY+NC92ZS2NCW+GPpzVWW9G7rzWFPqJUnB4Hp3qo+pnjLV51HNYVXZM4pzaOlW9xznGKsxXecHOa5WHUAx64q/b3vQg8k9BXrLE3V7kRmdTFcZxzzjpVtJveucgu+Rz2q/Dc9OeDW8MSjqjM21kB4p4OazYp84ye/PtVqOXIruhVUjoUizRTA1OHNdF7li0UUUwCiiigAopu6meYPWpckK489aSmeYvrzSGWpcibkmaUH1qMPz0pwOR7UKQySimg0tXcoWiiimAUUUzOTQA+imb8DmjeKAB+lVp+BU7Nmqtwc5pmc2U5JDu49BTd244PfrSSnBqBn296TlY4m9R7ttPXJ75qEy4GCajkuhg8/rVR5yeP1rKU0jNvsWmlz3oSUnBzxVISFm/X6VPE4zzxzzisFWhcS1L0UpPt/WrsM2O/uay1fB61NHPg8HBrdVomsW0b0UgxjNTBs/wD1qybe5xjn/wCvV5JcqeelaJpnXGdy1RTFbjmnUzYWiiigAooooAKKKKACiiigAooooAKKKKACiiigAooooAKKKKACiiigAooooAKKKKACiiigAooooAKKKKACiiigAooooAKKKKACiiigAooooAKY3Sn0hGaAIHPNLGc457UjjiiPrUNamfUlFPpF6UtWWgooooGFFFFABRRRQAUUUUAFFFFABRRRQAUUUUAFFFFABRRRQAUUUUAFFFFABRRRQAUUUUAFFFIelAHG+L3OWHSvPrlPnYn8vevQ/FMRZj059a4e6tjk9evpX5Xm9FzxUpHmz3MYjA/pULcn3q7LFsyen4VV2nOMV4XJbQxBVqxGMH3xUa8fWnb8DP8AnFPSI4llTkbc8DrjtWhafMMn8MVlq2au2kvzDJ/Gu+nUSZsaSPgnmp45enNVFOcc1PG2D711qTvqUaKNxnPWpYm7fhVSOTp7Vbh54zmvTp+8ib6k0bEc/jmtrT9Q+6CecVik/L6HGc+tNSUxNkH8q7KVZ4eV+hSdjtILgOAR+dWRXK2Gpc4Jro7acSKPcV9RhsTGvHRnVCdyxRRRXeahRRRQAUUUUAFFFFABRRRQAUUUUAFFFFABRRRQAUUUUAFFFFABRRRQAh6ZrnI1MUt/Aekc5fjptcZAH05rozzWHfqYNXBGAt1CeB3dDnJ/A1nNXiaQdpEU/mM6uxGMdR69hUTAc7uvJIx0NTycE/MeecHoRUW0sGIJIBzzXGzvRWf7ivgB+AfrSAjdgsMg4qUccZyu7dtPrUQzucg/xHk/nUFkLKSxU4Jz0zwKhkyVLFlkLDGO64qy7FpHfj5jkcdOORVcYQNxn5cA56H1qCkUpkZUVu3JHt2rPufkcgenQ/rWljG4HGSOT7is64QPGRwTjIPrWTLKErcbC2Iyc/T3rMljG9l3ADnDetaU4BTOT071RlQCEkkbi2MdwPWsWjRGPN8mfXvVG5YOoH61pXI3A4PPTGetZk6k7cduPwqC90Z7ryxHPeqErsfm7j1rVmURkHGPrWddpgjHI747e1Msx7htpOOc+gqlOfMJJ6mtKZMuQOvWqTDAweMUi7GTdw+XnbzisqfI54+hrbm+82DWZdsqgggc0DRg3YG4kdRWHfKCSe9dBOFbOe/esa/gG4lTkHvVp2Y2crqSAK/GTXKajEQGJ5z0rtNRi+U+tcvqkQKn19K6IPUylE5GWILuk4z2rPx8rH0rYu4fvbvqKyZeQ+3nivQjseXURydwhlv5GPUNV6KfF0WH3goRe+0etNjhLynIxz1NLDErTFgeV4NdFzgsWbpybSVF43KeCevsawvF7Ce3sipJ/dg4PtwR+dbV9lIjgEgLmsbWov8AQ7M9QqBSO+CTVReoS7HT+BZF/sGCPgbCzYPXmux8Lkec0LNgucovfnrXKeDYIjG0QJGCCrHpiuj0cNHrqkdbVi59CAKxe7N4aJMm8SQmKKXCj93kY7nvXBajakzM+Dyv4etela1PHdXOQQok+U7sc57VzOo2AMLyuPlXKdPTjFRDQ0nqjm9Et22yblIIcYHYr61N4gsvLitSpyfNbOBwOBzUtk6mf72N3ylR04rS1qy8+ymC7ndMTD6d8V131OS14mDDarOwTr6E8DP9KikeKG3dChU7xk59M4FbGgRrdXM0H8Mi7lx1DY7VnajZNJPKchSW5GOD9KslLobGksskNuruTEY2OB/Ce1R+Go5Trd1AwLQyR+cjg8AqeQfwqxoUPkRwhhtIjYc9zUfhaZoPGen78LDOkkTbslTkcA/WuXe50/CkdGXEY1QuAqyWm0berANkgj0HWvRf2dNOWPT432Fg275scPk8/pXmPidPJ0Cfy28u6jmMe49CrDAOfY17/wDBrTPsPhTTHBG6IorAcHJHUflXNUdonoQXc9h0LTPKaISrvtZYzDKQOQuf1xW94Rs/7P1GfRxMDDA+YZG+6pPKkHtkVa8PW48rplWO4Bh7c1sS2MNnNczyACN7doxKq9HAJUH69BXGpNspng/w/sLr/ho/xlOoQ3dnbRxuD91hJkhT6ZFfStlbMLYeXZG3EYAaMHOT3NeN/B/RpD8RfGN8UAuLswQuTzwi53A/jg17jZ2++ILnK56g8j8ap7jqP9Czb75DsRGRcBjnrkds1dhjJKjDpkZGRnd7iolh2x7iMKRjiTDA/SpkY/IGPEZ4I5P4U0jnuPTLN2OR0Uc/jUvl/wAHHAJAKn/voGmIxBBZ5F/hPONvoQf0qK+vpLaNobZXkuSBhAck++ew9a0SIvcwvEE7FJWhclkTYG7AkdK5qGzFzcx25fzSuAXxgZxyTXR6jC8UEURlWRpGLvt/hBH86qLZiBcxxee+05wcAn1quxqjn9SSJAkUDG6nJxL5QOIx2BNQT6XeSQhrlVggTlRn5iO5x3rprQXdtEIba3DXD8kqvf3P61De6HqvNxqN7BJMwwY1Oce35Uijlp1trGJJZMbcbst3PbFYd5Dda5O862xjt933iMKv0rsJdCtZZg11NM5UfKqYwKpS6YiDas0hXOMMeg7VmzRJHHzeHgH+WVScc+lNi0MKQxcSe46Gupay8tsADnjJqIwsc4h37Tk7DgAetY76lXMQacpPHAzS/ZIkGcNjH3hWjIASPlKjoT61Wmf5GGMeh7UnpoC7FIwoo457gmoZIlJ6f/qoluFViuSCOKha5RFbBBJGA1ZF2LESL0VtufarK7VGN2c8/WspLvfwGBzz9KljuAxxn86m40jXiAIGPmU9cmnSRKdozn371UtroSDAPT0qykofgENSeqFqItsu4Dr3qXyADx3P3ewqVGyQCCMnGc9PrU8aBs5znPFNCbIPsn3BgcDIwKkSz+UkcelXU5VhjnPB9BUqR9zVMm7GwRbMcEfXtVvy8Y5psYCArnjPT1qbJxxnj9apEleaIEf41UlixnHSr8vQdsdh0+tVJhjkcjOKGBmSoR8uMgdjWTefKfY+lbkgzmsnUEzVdCkZcxHsCKpyjOePfirbjC47deKqScE4qVuNlKYhSCe1VWY884x+YNW5VHPvWZM+0kZGTVvQhjy5VTnHXvVC5kx90jOe/cU+Zipzu4qhczgZ6H3FQzSC1GS3AJwcVE8Uz27TCNmhUhTIFO0Ht/Kqcs439eahl1CSOJ0EzLGw+ZA3DfUU0bNdh8tyF68e9VJtSVDgN1/Ss+4vtwOWyP5Vm3d2VUYJBH8ql+Rolc2vtpOcnv0xmpVvAvJIx9ea5R9UZc/Nz6Z6VWOrTTfIoOe2KFByegSkorU7b+2ETv8ArxSDW8nJPAGMA1w0iag33sw/7/Wqksd/HgreYHU/L0reOGm9TjliIJbnpUWrgng8fWtK21pG2gnGPQ14q3iG8gkK+YXCnhgOCKsW3i293A+UWQdSp6f55pyozXQpVoNbnusV7HOdyuPSpUlV9o6EHOfUV5TpnjlEwsreX/vdK7TS/EsN3GvlyKwPOQf5VhZp6m0WmtDqkIA4bAqWELnqOh5NZdveq4BGcntV5ZiVBobNLFjYkjqdq5xgE0uznK8GmRO2etSI2ZNoPJGcUkxke3nn/wCvUMsOOcZPrV1sKpOSp7EetMJ3jPAx+tWmNdyi6tGpJy3H41FHGrr5mCPbvV91I5HIpyRqCAFCg9qgbZQ8loQ0jY2Lzg9qxNHsWl1XVLx23ebICnHOMV0eolmhMaHluOnSobGxFuSCeduQB045qjN6nO6lDm8cjoDxWaY9skrEDldo/wBk+tdFNCJbi4HQqA31zWbNBlXGOc54FJsa1OT1KIKrpjgnNeaeL7YvbXCcc8e9esajGMOccDivOPE8BeNyMA5z9a0pP3hzXuHm8hxbpnqRWeW+/wBeK0L75blkwOmRis2X+I9PpXrRPBmtGV5l81F6fL37mmScQMhIwe9PJyM+hqO7B2nbwM8Z64rY42aXhpDBNOD3+VsH8q1mk26grKCoGOB2PrWZ4cyyFSfmrTnI+2scfw8j6CsJ7s0WxPNL5N4yxklQcZ9R2NZ+tRlnQkjDdx05q6+Z3WXOQygY9MVHfRhwCT91gB71knZlJXESMxwIV6gdcV2Hw10V9V1CBEbcHkCso6sC2Dj8K5QFfliJw2eDnj2r2/8AZc8MPrvxF0uNgzQJPvZl7HHH9a560rU2Kfups/QrwRoq6D4M06JYFS5a3RHIGCeP8Ki8UW0Opa1pVoDl7IGZx1BGB1/KuiugUuYiOUVcbAO+eKwNVtZo9W1WdFLma3igQ8cFmwf0rypK0bI4DptO3PZPMwAdwce4rSnHyxA92FVki+zx2tsCSAm0n6AVZn5eAD+9/Q161KPLCxoloLIf3QI/hfn86tZ4qsVzuAP3jmrNdUSkVtRuxZWM856Roz/kM1wHh9GXSIy4/eTsZ2Y9Tnp+ldD8Qrxrbw7LGv37hlhHryeay4Ylto4o1PyogQZ+lZSerO2gt2ToR1JOPpQxIxg9aYTin7wGGRkYzWDO1ClgFPPTp9aaXz3ppbHOMjHrTTyMg/hUNjFZuDjtUMjnbgcHpTixUcVE7E4zkkVNxpETOWIBI46VXmO04zketSu+M5qtL3+tSNDXlAPHP0qpNIOo79KfMfQ/l3qvI+7iobKSIJHznsaqSSfNhjirM5A6ZHpVGd+xBJ7e1QyivcHrzWfcsXOOme9W5nGcEis26fOOny96gClMxI6jjk571TuJOo3cdsVamIOecCs6Y7QQc4p30KKdwSQcHj1rOmI5q5OwUcH8aypm3E8nNZrcTK8+MHgVmTPweavzOeecj0rMuJME4P5VTDoZ87bnPaqNwcc5q7OcA+mc1QmbPpTRLIWfr9P0qDIA4JOPWnydf8aiLVaMZMUgManjUkAg1Wzk8Vctgc8nj2oOeRs6cu51A6ete/fs8aUt34pvLxl3LbW6ovorHr+hrwnSYt8sY/h6nNfUv7NmmeV4Qnv2X95dXDHOOqjgH9a6aEeaSPPnroeuY4prLUvWmkV7ArETKRnt71Gy56d/WrGM00p0pWJaKzDimMuevT6VYYe9RsD9KzaM2jPmtxgkVTePBrXdciqc0W3B5rCcTnlGxRIxk9e2fSlx6YP16U9xjHpQOB7VzmY3bx17U7HOP0pM+hpV+Y9aYxcfnRtx/wDWp+MHHFJ1FUthjQM8E4pQcgn+lFHNAgPTHvSkDPfr0xQenWlxn6f5zTGJt59qXbjmnYzg0p+tUXYYAcZz2pBUuOmTim4wRnoaBNDT0PamDvUhpq9AM4HpTuSxlKOeKOuaXqKzYhhGRx37+tRsvv05qWmsOKEJkDfKc559qb3AJwPapGGRTDz/AI1aZlLciboMimE46VI38qiJrVbEMcDluPrxQTk9e1Rk4Y80qtk8n/8AVTFckHGfanA9D61Ep7U8NgfSkwJw3+HSnBsAc/nUIboM5/pTw/3efoD0rItMmU8ZzzUqNkD0qqrkDripFbHNJGqZYBpwOBjpUKyAd8Yp4PGKRRKrYIII5qVMZ+lV1YjvUiN78U0WmWVORmpEOSOaro+Pc4qRW9D1qkaJk6tg9ak7VCOe/apEORVmhKh9adUWcEVIDkVRQ4U5TTBTgapDQ+kzSFuaQtTKFLUgPPWj1pD0pCuB60hozSGkxCMcUw9aVjmmMalibEJ6Uxj8vXihjg0xmJ796lshuwxjzUDnsTxn9KkY4zUTnIoRzyIm5HX3/Go+mccY5+lOb649qYGzmgxe47p7jNA4z60m7B6+2KXPFNCHDr1peTSZBbgg+9LnOPzFaAL35+maU96QAHp/k07uRn8KCkHfOacOn1/SkHSl7UDHdqXPp0oHXk0E+hrQsUGlzkZ5/wAKZn/Gjv8A0ouFx4bOfb9aWmA5OfWpM4HX0pMYo9ulP6UxTg0/duHX14PrSRaD27e1GfoM80hbFIG4x0pjH09TnrUfv0wach6VMhokpeTTc0vtUFC9qPxpM++DS5pgGKWjof1o/wDrd6RQvbNHcf1pOv1+lL0FK4wI70ZpDzS96QDSCR+NRkfjUvb07Uxjk0CI2XJqM9PrUp4yfSoWOBUsiQw0x+vfFOqNmz1OTUszkMJzUbngZPSnu3XPaoXb9Kz8jNjHPXnB9MVE+MGlZuaY7Y74PYD/ABq0Yyegxj09qrv1561IcYxjPeo5D1Ge3H1rVIyYw9+mc4FNJpWIyQDTSQa1JEJ689P8ijPHX8qDj6CkySQM/jQApOQc+lKHOQe470wtjr+FGfU0AS5BGOvTGP1qTPzDn/8AVUAPv0pxJ6Z596CiUHpx7U/B4x6VEpwMc9j+NO3Z4z0FKwyQE8jNPU9c/wAu1RB+akBqRoeD/wDrpQcU0UoIzzxQMevTr2pQ2e+M96avA9aQHHGRQ1sMkBpQxGMkdO9Rk/SgN3zjPrUWBEoIA6jpyaMgGmbqN3IBOP5VBSY8tSFsU0HjrSM3OevHSgLji2abn0pucnrmhjgHnGBUgO3E8Gjdx9fSmbuOvJ6UZ544+vpQAdzTG6n+lG/jj9aTf1GefSi1xXQ09Bz1OKaSB+FKz5yN3Q8+3tTWbOfxP1qkiGxpbjr+FROc/hT3JGcHt0qJ24rVbCO780Y64oMnOKoiXA60rS4PWvn/AK0e6XDL0OaY0ucnOKqmY465ppkP1rKWKAsGTOaQEHoc1VLk96USH1z7VzvEJ7jsWcU9eB71XEnI561JHJnH862p1ItgWEGc1OlRKRmpVNerSAetSUwcU8dK7EDAcU4c02gcV0JiH0UmRSbqYATUcv3afUcnSspvQDMvTkVgXo5Nb943WsO/H8q/P83d7kyWhzWoMVyRwevFc3dam0Tnceh/Wum1Bcqa4fXchWPevgY4iVCpzJnnTRpW2s5bG7/64restR3KPm9wa8otdTdLkjPfFdppOoGRFHevtcNj1Ugrs5kd5b3ZI+9WnBc57+3FctaXW4DB6Vq29wcdeK71i0jojdHTQXGeSfxrRhlzjmubt7j0Nadvc5xzzXs4fFpnXFm2jZqZTxWfDNlRg9atRy5r36VVSRumWKKaHBpciuvmKFpD0ppf0ppbqalyEIx7Co2PFBfmo3kJ6GuaU0iQZiD7U0S988fnTfNHTOfwqGSUA8GuSVZLqItiQH2qRJB2NZZucd8U9LwDqayjjIp2bGjWDZpVNUo7kMOCKsq+7pXo060Z7MZPRTQ4P1pciulSKFphpSaaadxMRqieQDvRI+O9U5ZsA1LmkZOViVp+tQPPnr0qnJcnJA5qpLe7R1qHVVr3OaUy5cSjnnFUZ5f8iq8178rMDwATWfLeZGATwe/evNr42MOpi3ctSS4J5H19ajViT6Gqom396twj16/yrxXi3UfusSiPAIOc/SplY46d8mlSPOKkEWenSrUpPU1SGiYNyD1AApyO2QaVYBn1+lSLAQByemOfrXRCUriaLEBIOK04Xzj/ADzWfCMCriOCOOOK9OFWxrBF1H/Cp1bOPeqS81bh7/WuynUcjpRNRRRXSaBRRRQAUUUUAFFFFABRRRQAUUUUAFFFFABRRRQAUUUUAFFFFABRRRQAUUUUAFFFFABRRRQAUUUUAFFFFABRRRQAUUUUAFFFFABRRRQAUUUUARke3Wo04JqU/epvANO1yWSKeKWmIcin0igooooAKKKKACiiigAooooAKKKKACiiigAooooAKKKKACiiigAooooAKKKKACiiigAooooAKKKKAOc12HzCfrXKXdnjJ7/yrutQi3msG8sxz/P+dfM43Cc8nKxwVI6nDXsHBrLdCDziur1K1xmufuIsMa+FxdP2U9TmsUjxTCSalkGD61F3ryJzuzVIfGxyParsDbcVSjB3VbQ8D+XpWtNspGlDISCBxx6VZVsYrLjlwOuD35q7HLuHUV69OSYm7F+3YngHrWjC2E/Dr7VmWx2kVpR4Ce9e1h1oRclJ59faoXbA69fWmvKVAIbH0phl3nnAzVVpLYq5LBKY3yDxXQ6bf4ABPIrl8kf1q9bSleM8jtRhMQ6U7IuLtqdrDcBwOanBzXMW94VAOckVoQagSMZ/wr6+lioyWp0xqLqbFFVoboSVYBDDIrujJS1RsncWiiiqGFFFFABRRRQAUUUUAFFFFABRRRQAUUUUAFFFFABRRRQAVka8vlR21108iZSzdwh4b+YrXqpqdqL2xnhxkuhAz69v1pPUa3MyQHLoMZHrUbZB9On/AOunQT/aLeOXOS8Q+Yjqeh/UUj5LnPNcDVj0Iu6ICgDkdApNQOMKyg4Y8gnoTVphz1OfT3qrJxKRg465xxms2aobIMH5cYwPYZxzVSQ/Iewxn3q03zYXdyckZFV3/wBXu6g+nrUspFSVnYpk7jjORVS7AVsEHoDnsKt4DHgf8BqrNJm3zG+S2VYdwM8VkWZ1wMAgYOR+VZs2VUkdjitZgACwBUYxx69v1rOn+aFkZugyOOpFSzSJlyAxkMBkkVnypkswHTgkdq03TBzzVSXklegPSsCzJueSN+cD8/as2a2K4O7Of0rUu4yrbSxftmqdynmKQvGBmnuUjHnDLnAwazZhsBGPmzwexFbEnRgeR+tUp+R06UnqaJmLPHhDWXcqHH0/LPtW9cKGIB4Unk1kTxqjOOCD0z2pD6mHcRplsn8qybtcIeOK3biLDMR+VZd5GdpBPSqRdjl76L5+fqK5nVbf5gFHX1rr7uLJ/nWBd2ZldmJwBwK3i7GfU4rU4CueOa5+aPBbj64rttSg4IPGK5fUYQFOwYPrXdCWljgqw6nPSW+0yN7ZqrDGVEjY+8a0tR3RoB90Hgj3qBISYia6UzzWjPvJQ2R3HWsy/bKYHYdK0byLahJ4JPas+6Ob0bQQFhClT0Pqa0joZy3NT4fXkjXV5GSWHlB1z2IPJ/Kuttblor6SfGTINmSe+f8AIrhfC7G2u7jnG5MYx1Ga7K6kNrodvc42ypeiRSOu1QOf1oa1KjLQv62zJpImUBpIXRzzyBuwaHnS7sLg4G1pDKoz0Hf9aTxHeRW1zY2khwmoRFxjtnoDWRp98yW0EbHeQSZIyOOuCPyrOC0uaTZT8kWmoRqcoJBkEDggnvW3KMRxO2MtmNwepA6fhTZYI4pI0Gw7xmITHAI9M064SQptUFeh2nqD9a6H0OdGXYwRWN8PldfmyGB6Gt+5srWVEIjZkIy3HJPciswp5m0HgN/EO/pW1Z+ZFA6DmSM79h5DKOtHMNJmReR/YNNZ0k8yDnr95a5DS9an0vW7aVGOwSZIPQe/516Je2S3MLy24DK6ltr9CPSuBv8ASvOmMkOYwTja3VTUbFvU9B8ShNR0O6cAKJip3DoCT1r6W+HGnC20WCIrwDGQfTivmTU18zwbaLtKySSwhkx2DDNfXHgSIvY2eBuDpH09sCvPqvSx60Nj17QLKQxoyShdoAAdcgiti9EqRxW08cUiKRdTeWSA8a9vbNN0W32HaCAhUAE+tXnspL46jhSwuk8g+ojUf41zR0Jb1Oa+F/hhrLw7q2pzrsv9Z1B75cjhI84RQR7enpXf2Ue3OcFm5HOBn+lN0q1jt9NtLeNSIIIxGvqOOM1eSHbGu35skj5eo9Kq+pnJ3ZHt8xyVXaMehzx1qWG33NlGjLDDbXbGR7Gnxbkwd58wdMjnHtT5Ig021wu/OecY5rRbGTuNJ+zqvmSeQjHBBXeG+hqlDHLKxe2j8lgcvJI+CfpWlJEGLYGw4+QKdyqff60pUMrEAHoMAYAI61SCJmDRLWGYzTyPcyPj5X4QHuMVFKipIUhjEWDtKgcD2JrWdNyIDg5DA/4GqrwOCwACk9Aeh96HexomZsy3TIGEoiXGzERAJ9cisq5sg+7jcQMgl+Pyrea3djgAbiPXAqpLDtjIfYSQMkdM98UuhaMWWC3jTMwQcYx1BrNuGhLNsVfXHtWtdQJg5QMRzjHFZN0+2EZUD2ArKTsaLUyp3Q5Gzcf9rpWfcT+Upyxx3wOalvZmZZG3iMjsehPaud1DU9igs+GHGP61lzW0NOUnutR2oyg5Gc59axrjVmZsEhc8day9S8QQpkvKiY5ySK4DXPijothMVe8UP1AyOPXis223oaJK530+pALkv0qm+sbVBDKCPWvHb/456SoJhaScA7SFU1lt8ZUd8pZ3DemQMY9ankk+hTnFdT3KPXBJg71PrgVch1UFwSSR/SvC7b4x2u8JLbzo3UErwR3NdZo3j2w1DiK6TccfJu5FS4tboalF7M9atbsEemTmta3mCqGDY71wOna00iod+/IHOa6ezvBJGCGBJ7ChA0dLHMZMHOMcVchfP8XFY1rKFjGeOc47GraXGDgH8qtKxm0bkLHBBG7I4xV0YwAo/E1lwTAMPm49q0oWDKDuwPXFUQybGB+lG7YOKVFYjlsjqKcVweelCJIpB5gIB6cYqCZTj0NWyGAOOo5464qGTBOR07YNVYRnSqVHJH16Vk3oL8ZB+lbVyQR6Dnjtmsq4TO7JxRbQdzDuIwo9qoTkAHA5PHXitC5GAw71lXDEDHQGkMo3UhCcnJz2rNll5Pr61bvGKYPHHesppPMk5JA9RSuUojLh/lOT+NZV3NwRuGB0qzdT7QVrDu5d2c5OPSp6m0VYYbkb+SSPUVWuG+U88daYzEkkHgVUu5iFzn8qq9h7sqXFzhjyPwqnKzygkZwOTU6QNcuSAdo5JrnvEWspAzW9vk4IQlepNXCm5uyIqVFBbk8l0jSlVYFeucUDXE04koitkYOe3uPSr3hfwFq2uOssg+zW4YEu2ciuG+JmoW/hvUpdNsJgSh+dwo5PevoKWBmlzM+erYyMp8t7m3qvjctFGjS52grjPQ9axR4yhkbZJOFYn+8MD/PFeVXtxNcsS0jHn171QWzmu2CoGd24C9SacqTXUzTurnrUmuwXjeS0iAAkgq3eoCJolLRSl0UZxuryho7mwmZWEkMiHBQkjafTFbOjeKriCRY5m3IT+IrOVOXQ0jOysekafqyCQfaMoo74ru9ElguQjWl4EPXAbCkV5wmnTXVss6OVVwGRwMgiiy1GbS7gE8oDzjoa5alPyO2lVa1iz3LTdceykCXLYGcCTsfSuwstQ89Rg7h615b4X12z1uAISGB4ZWHOfSuotPtOiS7UZprMn5cnJUf4V5kkexCaqbHfxyD169atROOCMN9KxLC6WdFdWyD3BrTikC9DisLGiLDkk1IqFAp6ZHeolJYgjqKmjB4wePX1pjF8jEeTnr1/pTxEF5DfT61IgIBGc0uCCOcHNWiWUxFguc5LdaUR4BPTK4NXVh7nB9qhnTarAde3vVMlmGICbifvuUAemc5rKliLiQjouRXSTp5JDrnp+tYzRn7MxI5ZyCO5BrNjicrqMeLYjv396848Rx7QR0PPFer6pAFVxncBxmvL/Eq7pW7Lzz2p090ay+E8r1uErJ5nfPasOQjc5H610+tgBzk++K46V8PIMk817MNUeFW0JY35dOxGeRQ6mVCvU023+Yk56U4ZBYjnbzW19TgsaWg7opFb/a79eK1iB5rSAZ4II/CqdhEAkTgcEc/WrhZsybTgFRnA6+1c83dmqWg7TgoilTP3eRnqKeF864gQYAJ2nPr2zS6NF5l3PGcBZYivPQ45x+dPtlIlCEfNjPPtWEmaR0JXs/LnVNoL7ijKR04619c/sM+GDL4z1LUlI8u1tVV1P8THPI+mRXy7e2k1zpkFyq+W7r5cbAcbyeAfU5xX6Nfs/wDguPwp4c0WYQiLUr3TES6EYwBJnJOK5ar0SMKzSjY9Q0Z31GAzy48sSMQ3TIDHFVbLyr3VoPJZpFad5Zd45Urwo+lbrW0dlp5gThFX/wDXVTwzaFYXuGIZpGO0gfw9qzjS96MThtsjWZf9JRvYipnXLA/3RUbriePHYGpufWvUS3NRFHQ+hzzUuR61HkcUmc1V7Aji/HE/2jW9Jsuw3Tt9B0/UU0ZZDk/45qre3AvvGWoS5ylrGsCg/wB48tVjeB1Jx7VzNnqUFaBMW3Y7UZyDTAcEH07Yo3HbntnrWe50D2OMc01mI5zg9M02RwACfWmGTcD2xWQA56VG5yck04Nnjg96rS5BJySM0rlbjZG645qsW7nuP1qSTlRz+FV5SFGe+KV+oWInJP1qrM2D1z71KTknJx6c9arzSZK8g47f0rO5ZBK5bnOcfoKpzhkBB4I7GrMxIJFUpZCQAeaVykVJH2qQOtZdyxbdzwf51euZNoKgDPrWdKxOR3FSwK08hbqelZk0rAkDHp05q7OxBOapSnarHP3uCM1LGULg/L096yrhgGPr7VfnkKk9s1mznj2qRFOaTLemKzJyfXd/WrtwcE1lXTHnPFCEQ3L7kPY1QdsnFTzcZ5z6e9VZCRVoUiOUkjGeKhyB17VI7Z+n61Ax+bFVc55MmXBHHOO4q/ZIWA9PWs6EHPX8ulbFgh3Dn8KDlmbmnDy7eSQZJCEDHcnhf1Nfa3w00b+wPAujWWMFLdSR7kZ/rXyD4W0xtU1PSrFPmN1exRlR1wDn+gr7jjUIiqAAAMADtXqYaOlzjerH0UUV3DG4pMU+igViNl9qjaPPGM1YpMZoFYpspHXrUEse5a0iuaieHI4rNxuZuBhSx7SBUR5rTubf+WKpMhH8q4ZppnM00Q/XrTgcng8Uu0gZHWkweKgkcOPY0pFOAwPalI4/GqWhViPBoIxxT8YFIRkn/OapsVhucMD2/nQAen40/aOxzQAR/ntRdhYF6Hmlxz/jR0pRntRcoBzSc/5704Hj2pOn9KpDGbeDSbevUVKRgn2pMfmKdhWIiMHGc0nUVKRnH60zGffNJkNEfNIRzT2H601hjjip6iIWHH9Kib5SOcH1qeXgn1qJ14Pb0JqjNq5G68Y6VCw5P9anIz34qKQZFaJmTIDwM8+lNDHPJp7nOec1GWz/ACqmZslUnHUU4Mf7xx7VCWwM04Ejj8qT10HcmRvmBz2qQNgjnHPbtVcHB46U8dev41BSZPu988Uu/B61GDmlJ4NJlJk24+tSI2OP5VX3EHHpUinI4qTVMsK30+lSKelQL1JH1/xqRT056+vekUTqxyOn0qVD0quDxn3qRelUXFllWx/9epFbmoFbPepA3GDQpdDZMnD5HXinA56HtUAOakU9jWidy7kwOR160ue/So849qVW6VdyiTNGaTuaDTuAZ460ZozzQP5UAGaazU7Peo2+tJgNY4FRk09zkD86hdsd6hkMC/6GoiePcUpbHemlj61Jk3caTg1G33aeeG6985xTHPB9OvvTRm9yu55FMJz/AI09+vXgUzIzRsYNi7uevXr70ueKaD+NLnNUA8dT6U7rTFPOf60ueMVa2AeGyMGlz3HNMz/kUobrz71Q7jwev1708HOOahB6VIDkZ6UDTHDpS5x3poPrQW4/+tVXLuL2oB6etJuI9vrSZ/8A10aiuPBxT9+evFRZpetIdyXd1FBOeaizjmlyen50h3JN3+c0ZzjnrUWcc0ucd+9A7k6t2p+7jOc1DnOcevWnK1JlpkoODnoKcrZ/wqMHP+FKDUlXJaM0gPHWlwTQUKOaUE/iaaTx7GlB4qSh3YZpKOuaRjgGgYvbigf5xSFucU08fhQIVn9+aZ0pc/4/hSZweDzQAj8Dr9ahfnvzipGbjj8aifnvUsze5GXwfz4qIng80+Q4qJjWbMmRyNhh6VDI2OvenM351CxNJIybEJ9/fFROck88VI7EYxULHOAT261rFGLY0t6Hr1qJupJwSOc9xUhJwe3v6VGxwTg8enatCGNzznPOOtNJx1Pt70E5GM/hRu54OD1zViEbg5yCOR7UgOMHr6YNB9v8KBj8M9aa3AaT7UZwTz9KDyc0gbjOfbpSAfn34xTgcgfTmoxxxn2p8Zz/AE9KAHqcin54HPJ6+1MXjHJOevtSg8evpQUPH5d6cDz+OOajHX+tODflUsZJnp3p24ZHP5VFnkc/iKFYj054oHcnDcUbhUSvjPPegN/OkO5I/Hfvijd39vwzTCR9KQOSQM47kUCJN2DweO3vTg/H+eKgDe/PenKwIx27VPKO5Lvzg++R6Um8nvke1Rl+Pek356EcDrmlZgTFvlOD3/CmlzgjccnqMVGHyP8APNBPXnnqPpSsJj85yBSb/cEfzpm/AxTS2QfmGQKLMQ/dn3PSmeZwcHGOf8aQtgfj+tM7/wBKqwDy5zjimluAPxpOcDn8aaW9+nH1NOwATmonJJOTk49aeWH+etMJ7989apCZ1JJ6HrTGfBzj8KceRUL8GvzycnE98d5vp0pnnYqKQk/SoSTzXlVMVOOwFozZAGacJsnrVJWOetTR5+lYRxM2ylqXFfNTKc1UjyCKsxj3r16FSUii2ktWUfJqmiZq3EtfS4aU+pLLA5FOHSmKOKeBgV7cSWLRRRWyEFFFFMBCcVDKflNTNVeZuDXJVdotjM65PPt0rFvzmte45JNY162M1+dZrJu4PY5/UcYri9ajLBveu1v+c8/SuT1RB8x9K+Gcbs4ZI4GeMQXAPT3rotIvMAe1YmqjbIMDGPWn6fPtOCelepRbhHQ5VZHoVheBsc/lW5b3Poa4rTrr5RzXQ2VwWI5zXaqz6miOpt5QcYrRhn6c1z9pP0+brWhDOAfvfjXZRxnIbRN6G5xjJ7VeiuuOTXOrcY74q5DdZA/wr6ChmSXU6Ub6XHHWpROKw47nB4NTrdHPWvZp5kmty7GuZBjio2lyazvtR4NBnY9Tnn0rZ4+L2HYuvJwarSSEjjioxNnv+PrS7g3XmsZ4jnWjFYiZyT1x6VC5bNWWAJ9aikTGRxXm1OZ9QsQFjxnpTQSf8alK4/CkxXmyU77jsOilK1dt7zoM1RPf0pOc9a6qOIqUXuBuR3CsMZzUvmAd6xUnK4OenFTrd9Bn2r6GjmEZKzFY0vOxTJJuOvWqLXJ55qtLdZ710yxiSIbLU1xjI9Kz57rioZ7r/az2rOuLrGee9cM8au5yzkTy3IJGelZtxdjB7fjUc117j056Vnz3OCRnGfXtXm1sdpuczZNJdk9/eoRKW796qNKS3BqzbqW68+1eFUrSqO5SL1sCSOeK1bdeOao2yepwccVoxHjrW+Hk7miRaSMY9u9SKv1qJG5xmpVkBHNe5CasaWJlQYH86HO3oeai84D3+lMaXjrWrrJLcdkTiTB9PwqWOXJ9CDVAyH8Kkjk2nmudYn3rFo14nzzVyJ+mayoZCe/6Yq7E/HSvdw9W5omaIOaWoY37VKDmvZjK6NBaKKKoYUUUUAFFFFABRRRQAUUUUAFFFFABRRRQAUUUUAFFFFABRRRQAUUUUAFFFFABRRRQAUUUUAFFFFABRRRQAUUUUAFFFFABRRRQAUUUUAMIwQaaw4z3FPI4NRk4P1ppksch5p+ajFSDpSGhaKKKBhRRRQAUUUUAFFFFABRRRQAUUUUAFFFFABRRRQAUUUUAFFFFABRRRQAUUUUAFFFFABRRRQBBNHuNZd5BweK2j0qleJkE9B0rGpFNGU43OO1OAYauVvk2OecnPpXaasvXpXJ6gp3H/Oa/NM6VpaHBbUxZEwP61EBj8auMvUH/ACKiZPxr5Ju5okRIcH0qUNtPPXv9aiK/lSM5BGT78VpCpyjsSNLhuDU1rcMz4zVH054/lTonIPXP0reNV81zJ6nT2MoYD/PNXvN2jFYmmuTjnNbCxF2BH1xX0+FqSnDQhaCOdx61JHGzfWrENn3NXI7QhsnnvzXoRw05aspLUoeTjjr7VLHlT61fNoMc+361G1sUPrzR9VcHdGgK+D7VPHcYIqqQRjHXHOaYHIwe3UZroUnAm5v2c/zDkdK2IX3KK5G2uyjYz1POetdJYTh1HOa93BV+fQ6qcuhoUUg5pa9c6QooooAKKKKACiiigAooooAKKKKACiiigAooooAKKKKACkPA+lLRQBz0K+Q97bY4hkyAvQK3IA+lOPbJxjnHc1NexmLV42HS5hKYHTcpzk/hxUZAyBuwf6Vx1FZnZTd0V8cYPB28EdM1G/zPtc4HQ/WpwASQeg7etQ8knPzHt6jFYHQiq64EnU7V6/1FNkXMShc5brnp7VLKwJLZBz1x2qNzkMCRnrx2qTQoNlSGDYZW4x1qvcou59pO1lA56j1q0wCEYIwDt5FVZAQhAOfqORWb0LM6VsqwVsA8EetULmI8befxrSuPmUsABswSB3qnMudrHBCnkCs3qWjOljQwSM0m2RcbVPVqz3jLoWxwO/pWncop3dB7HvWfKSuc4AIx9aye5oZc64BwM+5rPuFZYtwHyk4zWpN83CnjtVCZCwb2/WpGjLlXngcZqnPGckYH41pzLgE4xiqM+e4/OkWZF0ABWdcoJG3bSOMfN0rWu1wrY7jFZ0p3gjPSkijHnjBUr0J6H3rDuovmJJziuhuI8OAW4x+NZFzAZDwe/wCVVsaJ9DnriIZPvWPdrwcV013H95QBxwTisW6iBGOn09a0uJq5yF/blmLfd4P0NczfWw2sGB6cYruL63bLDqAawdTsxGodsHit4SsYVIXRwt9ATDsI6HjNNa3Eenbs9MAn3NaWpQkOR0XqOegrPuGLwFf7vJyeMdq9GLujyJRszI1FQ9ptGCSQcgdOemKztXiH9r5HypJCmM8duR+dXpYm37c5H86iu4xcyMxwzQhR9ARW0TGaRS0bBlmbuq/kc11PiG4WW2trWAjabZmcg8b8/pxWV4atPM1GaNcYkRlOehwMgfmKkbbLFK6uAqSbCPQntV7syLerBtY0iznQ7Li0AKsTzj0qGSVrhlmA2ySDeNnAP+0PxqexYJDsIxt7ev1p2oWsotra4iA/drlCvdc5OKFpoPc1dOCa1peyUgvEOA3Y55IqdoMIFyfMBAV92B9D/jVHRLk23l3ezdEx3tGBkMO/H+FdBdwoY5lldjECHSVF+YoehHY4PakCsYU0TQvhhhlPHNbdt5b2qSbvlK9e4PcGo0mt76KBp3B8wFHZRyjDocfTnFR6c4tLiS1J3QzEqGboGx+malvQ1UddA3y2LxvFtXLlkDj5Hz1Uj3rB8a6YPsZ1fTSRaPlZoSctbyd1PqD2Ndfcaafsn2eVgGiAMYdcnisWRSNV+wzRmKDUoSmGGVkPTI/Hik20Uo3L6xf2p4e8OOvBlljJGepz/wDWr66+F8H2nT9IbgFyY9p/vKeQa+PPDjySeHvDxUeXJbatHaSYByAGr7c+G1qtr9lhQAiG4duRyM968+oeotII9f02JWZXzjnJCj8+K2YV4Z9pCOxCg9aoWMbCEEfexxWvEpKBQRkckY5BrEwY8x7UPG0YB5PNSqBxuHB/UU5VHzDGCcE57fSnYAQHAVs4J65FBDEB+6MnrjntUhQhCVdC3U/LkUxcdSOWGQR/n0qQzYckMFJH8I4B9DWsWZijggYzGQAxHelZSyMvcdOORSBhyWdB6Z4BNOVicbfvZI+b1xyDVoERMxcnadyqB1XBHsfWo5R5nBJ3HAGRxj0qw2Sp7OcHgflUO5FKiUOSeuz+E0PcopzAM2OjHgH0NZ1wREhAG4HOUb+HPUir9/hUhZWIcErIpHf1rFv7gAksRkEAAHqKzkzWOpn6lc7T1ycAA+1cxquqiJGBYYHan63qwh3ZbgdMmvKPE3i17+8e208+ZIxI4+6p9zXLOfQ7IwuafiHxZb2IcvKAD2zXjvjT4uNbSSC2bBA4yeTUHjfURpcbma6Mt0eGB6KfTFePXbT6hfkn5iT0A5J9MVtRoOpqzKpVVPbUPEvjjVtWlKXN68SschYRgn/GuVudFuZGMrlo2b7xbrj3Ne2eAfgXf63cre6krRIWDKGHK+lYnx6t7Hwc0OiaTC9xqEvDBQXdj3wB0Ar3qOBvsjxK+MSe55I3iOx0RtoH2llyGXHBNZep+PpriQGCPyEC42+lb1j8EPFmp3aR3dmNOaaLz43lO4Oh7jFbHiH9nubQdOurqK/S7ENtHKckj5242n056fSu54FpbHEq6l9o83m8a6jOytJIrlRtXcO3atHTPiFdRTAyorDBGRwQfWuemspIJWili8qRThlPUGq/2fJOK4ZUovRo61NrVM+iPh58V5oYYkllaaJeqMehr6F8M+IbbWLSOe0kVww3MgPKfWvg7wprLaNqkTSfPEThlboRX0L4fv73wvc2+pae/m2syAvEOjIeSK82tgtOamd1HGfYnufTlpdb8Z+nStFJAQTgj0rkfDWqxa7psN7ZykxPgSJ3VvQiupiz8vPUZzjpXmx7M9KMrl+3uCWAY4+ldBa3HmouPQfMOlcyiAOMdhW1p8+9duTjHXHara0Ka7G5Gw2deT+lSrzn9Aemagt+mDzVtRx79qlGDIJOSfTFVWGWPOavkY5ySc8rjiq7LgFs47/Sqe4kZdx0JGSAeR2NZl2NobB+bqMdDWtcEsSVYADn6/Ssq6By2Tx2+lUxowbpeCSOfrWTM3J71q30m1iFORz1rFvH2ioa1NDKvH5YE4+lZrDZwrYA/Or07bmJ4NUnOTz+JxSKjsZN4CGJBrGuS2Dg/nW9eINpYdemfasS4UCQjjJ5otZm0dStgBRwSPyrPlje5uhCvJJxjHetYRPjgcH1rc8JaNGxutQuANluu4AjqQeRVRjzMmUuSLkzkPGN3H4O0TAH+lTKAoHcGsn4f+ArrxDayXknzTC4Q4xxgnJyP61m63cSeOPHSksfssLkRr/DkHBr64+B3hay0bw1dveRh2ugFACZxg9fyFfTYGio/vGj5bMKztyp7nN/EnRpPAngySR4zHJLaeWQcfeGCP04r5U8I/CY+LtRvNQ1xriGAvvRcZdlzjI9a+6/jHHY33h6zmubeW4EEbKIxyHwMc/hXzxB478PRFI7meTTHHGyS3JAx6NX0lHklHU8GKcPePDdd8JaX4CvtTtb+yeWO4G6zdgThP7wPr615HeTLY3jCLoDlG7gV9Y/EH4j+HLAQHFtqtgFzcGNQZXU9dueRj296+UPEJg1TXL24sEkisXdngSb76L2BrnxkaKSdM76M5yTuh1si30bGRy0hPU9aq3tk6MGCAD1HT606yikg8uTK7SeR3ArZYh1GOa8Bysz04x5kd78FJjrNtdaVcgyBcmPI4U9v0rd8TeD/s8JwCseMBl6il/Zq0qyvvFmoLd3sdiXtz5JmO1GkwcDPbPT617ZqXhZb3TpZQESJflZmOACegq5pSIpNwdj5l0S8m0TUtrsUIPBHRhXtXhfxMlzAqylWLDHzVyNx4asb2yvlnVkljbdAw6DnmoPDzCCcQB8GvDxFPW8T6DDtWsz2bTUQcwlef4c8ZrWgDYBPB7gnmuO0a4eILk/MO9dTb3gPfJ7iuH1O41YiTjsauRA4GKz4JtwAHfnArVtl+X/ADxQDJFX5QRznkd6lCAH270qDgetSjBXtmrSIbItmOaglTIz15q6B2qGVccCkyUzI1AN5YC53A9uoqnNGNwAAOAOnbitSZcyAAdBz9agmRVVuME1myjkdYi8tXJ6EfrXm3iW0EFsw6k85r1PW42lYLn5Rzn3rzvxmn7hx0wKUNzeOqPFtdORJ2xmuKdSzMM12+uL/rD1HNcMjfv2969ujrE8DE6MntSU3c9qnjG8My9SOQaYsfyjtVzTkAuAPWtG+pyJGvYP5YjjP3ShJ9fapoHLsnA+ZioB9aQfJPnHykBfcVFHlY/LIwyylww9D2rmb6mqNPT4WUz5++ucAjnIp8SK9wGTKEj05B71Ysx5UBboWX8efWrnhDTW1fxFaWecLI4Usei56EntXLJ3uaK1j17QdAPiw+FtBjt0iN3Kb2Ir1LRYLHHYcCv0W0GwS1sLNggVmSPIUcD5AK+Nv2e/Bn2f9oZdNuk8630bT2wuchZWB3cj0wua+3rK0FnaxRAllTAGeoFOnT55XZ589ZWKWuxk2bInVvvGr9jbC3tIIwMbFAx+FFxaiV9zMSOPl7VZArtULTbM0tSNkG/PfGKM1J2o6nNXYdiPFNYhAc9AKkIrN8Q3YsdEvZycbYmwffGB+tTLYEcJocpuUvrk7f39y0p+gOMZ/WtEZK5Bz6VQ0KL7No1mrd03/nzmtEuGBJPP6VyS00PairJIReAaQtxn9KRmGM9O3HWkztPB6Vk2aAzfL1A9z60kgBztGKZngj1OR9aR5Tt+n86hgDMxJbJ64HqBVaWSpDKdvBP0qCVtxIGRx26VIEUjhx1z+NV5HJQ5P0FSHnNQTPtXtU3KSK8hBJweKgklIII+Ug8GnyccDn61Xnz1LZHoKlsojklJyTyapSzYGafKzMCAce9VHbdkdPapKK9zcBiu3IYd/es6VsMeefWrdwDuYjgD+VULhwDknJpCRVuJMdDg9zms26cgjPIA7VankwevX17Vl3MhLEnpUMLFW6l4LZ4NZtzJnB/KrM8hORwR2qnOflBPOOlDHYp3Tbh7+uazLg5z3/GrtxJzkdKzbhicHoaaEV35OKpzNtbirEjYOScVTnfLAZFVYykQuxI5/Ok3c+maCcg9OPWiFc81SOdst2qZOcdK2bAZfH44rLtx8wAP4Vs2MYMqqpJyRSW5zTPXPgRo41L4l6c21njsrZ7hxjhWJwp/PFfWVeFfsxaQPs+vasUILzLaRv2wg+YD8cV7rXuUY8sTlCiiitxhRRRQAUUUUAFIeaWigCKRQQQapXFtnJFaJ6VE69/51EoqRnJXMZ4tppm3nFaskQcE96pyxbTXDKDiYONiuFOacfrnjtTiCOvb09KTFSiRpzk/nRz0pT256cUDg8cdqAEA9KB/nNLj9KfgUAMA7Z7UuMLT8UdjzigdhpU8HJz+mKQKcfjUmP8AOKDwTzn+tMdhvTvmmkZxT8c0YH61SYmhhHpTe1SEA9evc01+w9qsQxh9eP51Gy9B3NSnj6VGSccHgc81LIZCy5zzyaif5h178VOevX8qifGBUpmbK5OO/P8AKoWzz/XtUz+vGf0qLJ24z06GqTMWiFieR6UzPHHPTr096lIyetRdM47VojIToRg8evrTgePoOKRuuM9D+dKDkDPYVQdRwz3OKkUkcenao+nenr0HtUNWHsP3cfUcf40/IbgZNR5689O9LuOT3zSKuPzx2p4JHX/9VNyCM9fw4oB57HnmpZaZYVjxzipEbI61XRvzxmpVbaQQfcVLNEywGyBzT1JB61GP/r1IpAPXoOKaLRKDz/SpR/OoB696lXt6epoNUTKcd6enB+lRpyakU/zzVJmpJ2petJnmjqRz+daFDgefbPSnVGpx3p2eapAPJ60fWkzTc8+9AxW9KYTSk5z/AI0h470hMY/9agduetTOefpULnHf3rORDIic8ZxTS3XkfnQTjv8AjTM857dh6UrmLY4tu57nvUcjZ/zzSsdtRO2cD8Kepm2Nc5Oe2e9RninM2e/5Uw9+aq1zFi5PTNKrDnnimbqCcDI/KrFckLZH0oDev6VFv5xnNG7PfHFUkFyUP+tOVtx6gD19KgDk89Kdnk1VguSh8kfSlzUSnGKdv46+1Fhk27bjPP8AKl3ZHH6VEHz7il3Ee360WKuSZ5oDZI5qPd/9elDZA55qnsO48NjnvSg88fWmA5PX9e1Lnk+naoHceD3/AK0bqjzg+lPzx1B7YFADsn6Ugbn9OaQntnP0o6MfQ0DHhvf2p6n3FRBgMCnAnHXj0pFJk4YjPNOB/SoQ+Tkk896kTqPSoLTJAcHFPDZX3qMGl3e/NMtMdmjkGowT9KcG4FQXe5JuJz25xSbiQKQ9eufbNIWz3/OgY7vnpRu4xTc/59KQtgUAKTTS3TnrSMxz14ppbjrSuS2GSOT1qJmpzNmoS5weetIzbsI55H581CxwcU9mwTk1Czc0jNkbcHB/Wo2PfvTieSQeRz+dRtxkZ6HFNIxYyQ57nOc1GzcdfwqQnA69DkVCTwRxyMD1FambE7/4UwjPH5U5iMen1puaaERnkZ7Y/Kk3dt2aVzkkdKbnIHbNUQITj+o9KQnPOenv3pc4yc4NISOcHPHcUAKo/L1pC2eetLnHQ4HrTSe2R+FadAFzlj9eppw6nJ6DOKavRfXFPzjocc/iazKHKeRjr1pc00fWlznrQMdkUqt15pjElTnt0NLnntQA8sCPx/Gjdk/0FMDdOelKDz1wKAHh+Qe1JuIHWmBsAY4pc4Hb0oAdn8KUNjB96ZkAHkgZ/Wlz70gFznv1pc5zz703OP8A61KW9xRYBw9untSFsnp7U3JGOe+RS5/z6UrALnmkZ8c9803PPUUm7pnr1+lFgHE4zznnrSNIM5z34pucUzPzdccfrRYRKScfQU0nHf8AHNNyB3pN/vRYY4nnHUU3cTz2HUUhfjGeaZv9TgUrCHsxXAB5pmRgZoJ9+2PaozwBVWA609KYwyMClByR6UA5PUc18A1zqx79iFkO6meVgfyz1xVvHH+eaaR6Vyzw8WIreVUgTGPbtinnApyjHesFh43GgRO1Tpw3tUa49fepoj8w/OvQo01FlFqFeKtItVoTx1q0h4r6jDJWESAUtFFenEkUDNLjFItGcVqApptKTSUmA1jVS4b5TVmTgGqVwcCvLxUuWJSKE7daxrw4BrWnJx3rJvO/NfneYPmJlsYd4M981zmqLw3866S7IBPpXN6pJwcHHNfO8iuccmcPrEREjGs63OyT26VsaowLnHP41lAZPGOtelSo+7c4mtTc02cqOtdJZXHHX0rjbaUp0PNb1jc9Bng1E6RtFnXWtwT3rRin4HOO/tXNW10eBmtKG57Z/KsHTk9i0zdW455NWYp8d6w47gnvxVyKYkcnOeKzTmmbKRsx3HH0qwkxJPpWZG+cc1ZRuK76dWaRspGgspPfNSrJ8vPrVJG9D+lWFYf5716lOo+5qmTbiKerY/Cog2QR36U/I55rvhNrqMlDZH/1qMgjH61GWoMnUdq6PbRW4WHFcUmMcU0P3o3c+tR7SLCwrDNMJ460GTP4U1jgelRJpkiO22mCX3psjcgZ61Xd8E88GvPnUcHdCbLRuSB1/wDrVWluOvOagkn9T+lVZJtp61jLGT6MwkyW4n44NZ11dleh59e9E8xwTn9ayrufk89s1i8RK5yTY+a7weTVSS43H1qnJcZ4z+FIshPGc+1Ck5bmFy9CdzVqWvbHf/Cse3kAI5zWnBJgDFbpWRSZrwNtCk+mfrVxHA+lZUMvY1cik28/pWkJ8psmXlfPGaXzun+c1UEvQZ5oaTPf8qcsXKOiNlqWfO9+nb1pVfJ61U39KmjbPPvg81lTrTm9SrotKMmpAP5VFG/vVmN1YY9RXuUoKSBMmhOO9XocnFZwODnJ9PpVy3mxg56dq9nDvldmUmaKdvX1qxVOOYH6AVOste9CSsaonBpaiDgnrTw1dKaKuOopN1LVDCiiigAopM4o3UrgLSZxTGbA5NML+hqXJIVybcKQtVdp+cZoMv50c6J5ixupc1X87IzmnbzVJphcnoqIN705WplXH0UmaWgYUUUUAFFFFABRRRQAUUUUAFFFFABRRRQAUUUUAFFFFABRRRQAUUUUAFFFFACU1gafSHpQJjB1FOHSm08UCQtFFFBQUUUUAFFFFABRRRQAUUUUAFFFFABRRRQAUUUUAFFFFABRRRQAUUUUAFFFFABRRRQAUUUUAFVrofKe1WahnG4fXtUy2Jlsctq0e7djg9q5W/jLMT+ldnqcWQewrmL6PLE9K/Pc3p3bOCS1MCSMjOBULqMD1rRkhqpIu3jOa+KqU+VXGnYoOvNRMPm+lXHTiodp9K50y2VypzU0FuX5xU0UO9+nFaUFttHNenhaDqyuYSF09CrCumtIQyDP0+lZFtByDit2wQrjmvuMBh+RkJFqCHA6cVcjh9MZxT4ogAME1YRMV9RGkkjoiiHyD1pktsGB9+OavqPw/Ckdcg5q3STRrymLLDz7D0qm0BHbHatqaI9aqyQjJHv0rzauGRi4mZ5TBunPWt3S2IA9PSqyW24j8zV63i8sjtxis6FF058yLgrM1kORTqhhOR61NX0Cd0diCiiimMKKKKACiiigAooooAKKKKACiiigAooooAKKKKACiiigDN1xD9jWZcloJFlAHfB5/Qmq5xlscg9AR1rVnhWeF4mztdSpx6EViWjMbSIOAJY8xOo7FeP5Vz1V1N6T1sD43HPFQSKVYMCceoq04IJIHzY57VBIpLkMc/h1NcjOxFWTaYtpADl9wI7iom/dluSMr1x1qxMqhju+76ioJMgducHk5qTRFRxu4zn+tVZzg7c/OzH8BV11JXCjPJJGOapS5HKnBxUSLRQuTuLcY+XjHrVW4cxguB0HSr0vbgYzz61VnGEXnuRj096zZaMu8AnTb0OQc9xVF0x15xWldKZXXaQvGCapOnXuemaxa1NEZdyjAFlOCPSqVyoRiN2TjoDxWtcKFjKn724HIPas24iUqSDQUtTNuY9oypzxn6e1Zk+7HPKg/hmteRCBjPBB+tZlyByo4AqS0Zk5xnpis66ADDFat2VKgfxH2rPuE5K9RikWjKmVjwecGs+6XnPAzWxcIwH14qjNAcfPjdjAx0oGc/dx9cc56/WsuaHJ5FdBcwrnkVmXMOW2rmquUjm7u2OWFYWqWga3YZxx1rs57QsPesbU7UNC5xzjj3+tapiaPNNZgCeU2cg/L0rn54DA7p16kc9q73WLFZLcjGCO9chqEB2LIp6EqQBzj1Fd9OR5dWHKzn2JafgVWW2L3yKDgTA4z0P+TV5wFeNjnkgjPcZptxF5N2642lWOPYV1JnI43G6Kjad4mhU8CTBA7g9DUSxFU1G2chRIWAYjowJwR/KpvtfmXFneqcm1bymI46kkfrS3ABnLDufwNbJnNsTQMRFHcKF+ZFRgP4WHr9a1gqrBHAEAVG85VB6q3UVjxS/Z5gzkrEOJEHTB65H61u3kSWttCysZBkAOOQVPQ5/Sgkghj+xySxJzB5haMdwprfQutlEqMGRAQMjkqeSKz4Yo721VH/10R38dSo/nV6zu44Zo0lk2q/AJX5Se351DZol1KtxYJ5DQxk+WTuRm+8h9M/1qSxuf7Qs2dlCyW3ySc9fQitGe0SOR4mJEv8KkYPuDWFOVhl3qcc4b0PNQzpiup10S+ZYLvIaRF4z/ABY7VlazbxNZRzSDa9nKJUlQ8gHqK6LQo1vNPjkdA2V5A6ggdayLgGK/kj2+dayqySKvVSfUfrUXuXHQwPCl0L+K7tOQ8V/DdcDrg/eH5dK+8PAcAaW1lYgG5gSUEdCBwf1r4a8GWLaN4ygYjMMkgt5euBn7pP8A9f1r7w8B2jwaZ4al5cwSy2Erqv3QwyjH8c9a46nxWO5fAj1KyQpEqkjGAa01GxgNvPfmqNuoVChwGU4OPXv9K0QPlLRbeTxuHB96w6mLRMFUoATkHn6ilIBwScr6etIGVcqW+Y9MDvT0JjbDDoOhFXuZMAcAkcY6c9KaW3LnBPY4HI96cfmwobnlsGkPTGcd8E8GqVxCZKsNvOR0IySPUUIcYxzn+dIpxJyDhWBAH86V+WdgQF7beoPrincAXlyFJ5O4Z/h9qguDJvJG0Nn5g3T3p7ZAxu2nGarTTeYilh85/ib37GncEtSreSNI6LvAwcE9x6Eetcfr2r7FkYgJknOP8962dbvDCGDODIpwcDBX2Nee+IdQUoxeUBe+a56k7aI7aULu5yniO9u9amaC2fy1z80x6Ae1cL4o1638K6c1vZkNMV5mI+YnvXSanq8l1vs7J8MfQZFcLqvhlLnVvsOo+a7qR5qqxyB/ntWdOnKbO2aSWux4pqxv/Fd8sIV5HlbOVznrxX0B8H/gO7RwXD2T3l3GokcYBZexIz6VX8MeELDR/F0RMY+yORHvJyU54P619WeELCzsbTZBHLPt3I97atgbSOmK+mw8Ywp36nzWOm4ystjJ034cWsVisl7J5e/A8qMhWjHYmvBdb8F+GLjxpqsqXVomqHGFvJwsi88NG314Ir6lttLsrpZIEmnjMq4ZLjpIucYH418tfG218H6F4juote8MabLLMPkmd2Eq4POCD6nJ92rujiXC7R8+48+5G+gJc7DOxne3JRWR+Quc/iAa8++KHgew1f7OkusSaNczxmOEA7YpcHo+enPf+Vc54i+JdnpVtt8P6fdWO3hGW8Zk+uGrzTxb8TdY8Vaf5V5NK0iggBiOh6jitaOOa3D6u38J5t4rs7nSNfu7G6bfcwPscr0PHB/KscPtkPGcevetCQiJnM26R8AbnYs34k8moXvQbYxGGL/fAwR+NclRqcuZHfFOCs2RiBiVlVeM8E+tfTPwnj/tzwnCsjcx42nH4EV862OoCSw/s0xq0bSh1YD5lb6+9fUXwe0qTTvDyZQgMoxxxVR0QnqdL4Ou5PBviQxSPnS75hG6noj9mFe0pbPHIRg4PIz6V49q9ib4rFtJZs5UDpx1Fes/DfUn8T+FBJJJvudPf7JN68D5T+VeLjKCUuePU9rD1Hy6l1dyyYJ+vFa+nuf3ZP3WGfpVS4tTHIdwI3dyOD7Vf01S5UDpn0rh5dD0b3RtQjC//Xq0g54pttFhAev8xVtUyo4x71Ki7mbGbdynOeOfwqpPCdpHOPStQRgA8ZOOPrUMiFFLDqRjFU43JTOeniZDkdug9KyL7cvzDgjvXUXSAjO386wNRj3ev/180+ULnI3hIcnIU57isa8IZsBhn0710t/b7wW6n9awLqEljgY/DvQ0Xe7MaaPbg8D1JqhMASeRWtcRbRzzn8qpvB17e1Y21KuY9yu7jP4VjyxHzc4OP611ctnkc8Yzg1mfZAH5+UHpn1rSxrCSE0zSGuQSVznofQ1L8RdT/wCEL+GVzLGds0uUBJ6nrj867HwlpPnKVPT7xzXF/tE6bP8A8ItCyW7TxQNvKBc5+b9a0pqxyzfPNQOT+EXgddT8J2OuyXKrcG4aKaFvvc9GFfXnhSGCO1t7eFjFHsXzPNxgPj9K+Uvhp4k0pNNsUuIdRCxD/VW8ew8+ueDg/wBK+h/C/ibQ9ShhNlezAgbGt72PY/I65zg4NfU0/gVj5LFxqKq20b/j+yi1Pw/c21tIZLpWYlQOBxwQf51+eHxRGs6JrMtjLeTeQkjFUYcY9q/Q12u25Fu8iEHlF3B1xz07V4D8Y/hkviC2ub1LGebCMzFISwB7c9q0vZO5nQtJ8rPiu4vriaP7O0p2Of4h3+tY8rNCWUMVzwR61v8AiDTrnTLp4poJYiCfvRnp0rnbnqCc4/3TXJNnpxi0hEdgPpW5pKm6Q7jgL1+lZ9nY3l98ltaSS+4XivRPB3wx1S6ZHuYjEhwdoPWuaTRvTjJ7I7j4W2Vvo8U0zfM0gBPHIAru9Q12a9R4YAxRvlK56+xpfDvw9mtYY1O1FI5z1yO2K7DTPCsEBBMbIw5ww54rKVR9Dsp0UneRwsXheSXb5x2qwBYjt7USeHo0xsUAjvivT5dMV0dsYIPIAxWfJoy4PBI9MV58rnqU5RRzOm2mSFYH0yK6K108Bgeo+lXbLQfLmxtHTOB+db9npTYHc+/NTyXRTnbYzLWzK9fu+9atvBlM+lTi028HirFvajk/y61z8upfNcriPPAOP5VIkOF54NWfJMecjI7GkKHnH5CixJXZAPbP6VFIoz2qyQefUDn3qJhheeM8UMRTlXGSABxj61nXPUgnr+laswHT0qgVDOTkDHIPrWE9hpmDqUOYsZGR7da808ZQnypD6cmvVb+PcpHTjNee+OLcpZyYI6GlDc6qZ4Drj7bW6mbIwD+HNcDZ/NcnjpzXfeNT5WmShRhnYA/TvXE6chL54ya9mjpBnhYrWaRdC+nQfpVzT4wbgN2AI6d6jaMZIHSprMbMsDz29DTlsctrM1CBuB3AMOR9amS1DkDGATmqjsZJFbpkAfWteyt2AictwOo9K5JystDaEbsnETkFT/CmMV7D+zJ8MLv4h+INae2Eb/YrVHeKX5cq5xlT6jrXmem6dJeRPJGN2ATkV9xfsc+CY/DfhXWfEE1xEtncQLahhwyhBlifz4qYLmMquiN79mjwlaWXiXxVe26nyrWVbSBm5Yrj5sn+LletfQ8i/u+Oo5rz74HaEmleEpLoLg307Thu5XOB/WvRSMgivRpxUUce40rleaKcBwB6UEZrULDcUlOIpMGlYQYrk/iRcND4aeJetxKkP5n/AOtXWVxPxDbzrzRbQNjfOZSM/wB0ZFZTVkVFXkkU0IVVCjAAx+FBz26n1HrRzjP48UZ3YPHIzxXA9WewgJyGJOAozimsSD6+1IxIIB6MKTr9KzLGsSXxkAHpk1ECTzn2x7mllOwj1P5A1GzbevX3rNgNYlBnPB4NRtLleuPT1zSSP37e1QmQA/N2oHYa8m0HBH0NV3O9ME81LLIcdRxVaRyTx0/rUNlFVmycZqGdsLxzUjkbjk1XmIK8cDPWoGQSsQpySM/rVS5OVG3jOPzqSd+cE571VncNGxBoApySYyM1nXbjAOfy5qzPKBnP1rNuJQWHOFNSNFW43FvQYrMnY5ORjHpVu8mxwBx/Osu5lOMg8VAyGZiqkisy4uDg449qsTTErwe1Z0pGSQ2c8Ux2K80pI45qhLLj/wCvVid9pOOnrVGViX5I9qaDoRzvlapSNznrip5pM5H+c1ULdjx6VojnYrHPB71LDjIHX19qrA8+2asJ1HPNUcsmXrY5P410ejr5aSXLcLEpfn29Pxrn9PjZ5AO2a7XQdEfWtU03SI/vX91HBntt3Ak/Tiqprmkkc1R6H1p8EtDOgfDPRIXTy5po/tMme7OdwP5EV3dRW8KW0EcMahI41CKo6AAcCpa91KysYIKKKKYBRRRQAUUUUAFFFFABTGp9IRmgCEqc+tQypuFWj1prLxUSV0ZtGY64/wA81HjJ/qBV2dKrEEH8K4ZLlZi0R44pNv4d6fjHP60AYHFSKwgX+eeKcFyfxpc8+lKBg0xoaB796XH/AOqnhcUYqkrjsRgdP60AZNSbeaMYB/zmjlCxEenPWjpUjLk+3pTSCB+GOapRsS0xnb+VNLdunHTtTz19fSmsM4pkkZ71E1TMOKibg4PWkyJERqNhj25qU1G4ODWbRBDJycVCQMj+vep3781Hj1PHpVEMgOcEdcHOKjdTmpWGMep4PvTWU81cTFogOTnnBPrTvU4oI+brmlQYwc4PqKszHdBzTl4UZox7UuME8mqKDGD9O/v6il69wBSDk9TS59frU2GSg7sHpQBj2xyc01Tx17+lOzx9eRUNFJjkzkc8/wAqkQkEDOQO3aoxweetPTrj9Kg0RZT7vHTNS5qBG4XPTNSq3FSjQkB/CpUFRJjp1qZP1qrGkSdG6c//AFqenIx396iQ8GpB1rRI2RJQfrz2pA27/wCvQ5IxxVFAG9e1ODcZzzUeSe+cdMU5Tkf4UlcLjs0Ak9KQHOP50e9O4C54pCeCTQTj2/CkJ/PpQHQYTuPJ696hY/NnHFSMcAdqgepepDZHIcEc/U4qIt609zyeuP5ioGbB68dzUdTnbB2/+v8AWmE4z+dNZuTTWf3ySf0q0ZNis2eKiZ857np9Ka75xyfUdzURkIJ5xWiRi2S78cjvR5m444+vpVdpKQNnvVCuT7/elDcde35VCW9Kdux3x+oqguTq3HanBs5qBH680/f255/KmUmS5x3pQTUYYHPNKG9T360xkofcR09uacG6VEOlKDlQKRVyUn9Bn604Ngg1COwp4OT1/CgaJAevSlDc/wBfaos5xzSg+9SO5IDhhQWwD1/CmlsEHP8A9akJ5zSuMdnHT86UnPSmZx6e9Ln3qbjHjk1Jngc9BUQPfNPU9qaGiVWKk8ng08VF1qRWyB7VD3LQ8HJFOJqPrSg5xTuXcd6evSgNge1M6ml3fLSBMeGz9KN3TNRb+1HmZxU3KuSFuvJozuP1/lUe/rSbyM4PFArji/40xjzzSFsgc0xmPY9B2pCegrMcdaiJpWbgc+9R5xS3M27gT1FRSHnrSl+eCc1G7gg89eaduxLYwtg0xmI/lTmPJzUZYqc7iO9WjJjGbIAPAHemZ6Up/wD1/Smk5OatGYh46/pTAcjJ5zSnH07UwkgYPX6UxCMSx/Sm5yOtAPINNJ6enPSmSKScZzx3ppHTnJFKT3zjnOaB3OapagGeh7kZORwPagnPfJoPApeg61TVxoAcD8OadknOOnemDqM8/wBKcTgmptYY4Hnjml6ADPWm9AD29KUHjr71Ixe/b60dqTNByCc9RQAo4B60Z5/z1o789WPejI5oAduORz0GKb0Hr9aMkZwetJnOe3pQA4nHfil655ph6dc/407PI7AfyoAXOT1/Cgkk9aTtnuP84NIT3z2oAcG+XGecf5NBPB556fWkz0H400njGcE9KAHM5wfz/GmZ98mhmH+FNJJ+XPvQSOJyfTuKjLceh/lQ3zd6buxzQDHO3zGmlsd+lITx6UhPNAgLZ75pT94kHApuTnFC9j+vpTSGg37cd9uKa3+SKC2ARntzihuOf/rU0hXOpXgDp0p+f/1UojwBzS+QW6cZNfDxos+r5BobikZuOcYp4tyO5+mOKGjP1qpUJWE6ZCWxTg3vTHGzPNIGILDIxnivPnTcWYuNidW5qZecc1XRqsKc/hxV0xFmJsY5q1E3SqSkip42II9PrXt4epyiLytkCnVXSTtn8KlV817VOomJj6KKK6RBRRTWNTJ2AZKePeqU5q27f4VRmPP/ANavHxcroooTtjdntWTfdx74rUuOhrLuRn3+tfE4mDmyZGBett3YrmdTOcn9K6bUOprmdSHyk84ryfYM5Jo4/UsljzWaXwRyK2L6AsSfesqWEjPFepTpWijkas7hHMc5zitO0vQnGeaxfu9O4p6OVHB5pSo32ITO2s7tcqM5z3rWgnGB83Xqa4K01IocM1bNvqoxjdXLKDjuh852MU+OhHbir0FxyORj3rjYtVBI+bmtG21MYGGrklF7lKdjsY5crxjj86txycDJ/GubttSBH3sVpw3gbuBmoi+VnRGXY20fqM1MHOOtZkVzxgkc+1Tx3IyOa6FWR0xkXw5Hen+bjvVQTg+npTw+R1rT23ZmyZOZySeeR+lIZTUJb9KbvrGVeRRN52O9PEvPWqjN0PUZpBIQBz1pU8RJMTLTy4zTDPjvVV5veq8k+3vWrxTRjKRckn/l09KrSzg8Zqq11jPOB/Sqct2Mnn8a55V3JmEplx5cc5xVSW5zxUEl6P7wqlLdjnmi1zmlMsXFyCOD+NZF1c5J5onu+CA1Z8ku49a0UbvQxk7sRpjnr1p8cv51XJzT4hkjNdUYNakqOpowyYxk8GtGCbHOcfSsmJT9atxsQcA/jSlPlKSaNeGYcENn39qtLcbe/SsVLkYBDDnnipkueQc8jnj19q5lV5nYtOxsrce/61KJSeh/D3rHjuQM881Ot0CBzmumMoJalc5p+Z6MOPSnLcBTWb9qJbrjP86BcdPm7Ue1UXoCkzXW5xkA/lUyXRznP41jJcZPWp47jOOcV10sU+5d2bqXILHn/wDXU4mHX3rCW4A6Hj1qylz/AJNezSxkepabNqO729/0qyl50zWALjcOtSrckd67YY63UtSOhF2PXHOKlW4H41grdH1FTx3nHX8a9CGNT6mikbYn9TgU8TislLnPf8alFznvmu2OKT6lcxpiUHvSGXGeKopNzz1p/ncDnmt1XTRXMWjL+FMaftmqzS9agkn6n2/Ksp17CuW3nGeuKie5H97g+1Z8lyQDyDn2qpJdc9cV588bykORqtccdeKZ9rxjnjrWQ14cdeaFu+R82DWCxyb3MXI3Fuc4GanSYEZrBjuxnrirUVyeMGu+ni1IakbSyA/SpFb8azYp+BzVtHzjmvQhWTNkyyG9aeG/GoQ2RTlauhSuWmShhS5FMziiquVckoqMNmlzx1ouO4+im7qN1O6GOopMilpgFFFFABRRRQAUUUUAFFFFABRRRQAUUUUAFFFFABRRRQAlFLSVLYC0UUlCYC0UUVQBRRRQAUUUUAFFFFABRRRQAUUUUAFFFFABRRRQAUUUUAFFFFABRRRQAUUUUAFFFFABUco+WpKawyKT2EzF1GLINc1ex88j3+lddfJkZrnryDJ4P4ivkczpOWxyTWpgPEec9aqTW2P88Gtxrbvj8Kglt+DnFfLTwl46mVjn3gOKj+zHOO1bUlv1psdpnmvD9g+flNbaFK2tduCRWhDbnjPFWorb8eatx2uMV9dgcNypIwaIra2PH5VqW0WzBHY0QwkEDpk9K0YbfpX2OHopIaiSwDpVlRzwaSKEBTxiplj6V6qR0xQqJkfzoePr9etSKO2KUj1p6GttCjJHxjpVZ4gDWlImarsmKxlAylEgij6VcVcDFQL8pHSrSNuUelZRSRUUOi4bHSp6jVaeBgV0RVkaoWiiiqKCiiigAooooAKKKKACiiigAooooAKKKKACiiigAooooAQ9KxHUQajdRHIDkToB054bP41uVk6uhimtrgfdDGJx6huhP0NRNXiXB2kQyLknOAcA5NR84GSMr8w/lVh1w2OvOMd6gdO+fbFcLO5MrOwjDLxluCO4qtInGCcKMYIH6Gr1xyrAck98VVZT5mzp0BzxzUM1RUlLLKXHyv044+tVpuMkHPbjtn0q1OwU/M4+duh7Gq8nyoucc8nHb2NZtloz5I+AhJwSD1qrcD5uOOOnrV6X5VOOeOKr3KFdpz1AIOehqXsWjLl5Ur365qhKm4feAbOB9PWtR/4gOc+3as+4jGSyngYNZM0RmT5KnK45rPuF2jp83pWtKzNGATkDp71SljIbPTcKixSMtgAGJHas2VTnOOK15ogFG3PIyQexqg64fD5AHXAoLMe4j3ZGKqPBvQkdBWo64B3DjNU5W2Ngnj2qLal3MadAuRu59Kozggd+O9aTxkAnqBxk96pumThlNMoy5Ywzcmq80IK8DJ6ZrVeJSx7D1x2qpKNinGcdh70wuYk0JlJAH4YrIvoDtZccEfnXTXEYQZHPuBWXcxGQ5wapMZxF9YZVgw61xup2DqHgA+Utnp3r1C+tNy4B5/lXLarp3mruzz6gda2jKxEocx5u2njf5ZBB68jiquoxldsm3DAYJ+nSuw1WwKyJJGPmzyMdfWsXVLUE5xhW6gdq6VVu0c3sbXOOtyUneMDCytnGeM9iam3F1ZM4fsfQii+t2iYlOMjj2qsbkmRpD8pPJx2P9K7oS5keZWp8up0DGKXyZgcGePDgjjOcc1p6epaze0OHHTOOR6EVycd0PIeRJM7JAoX1z0Oa6DSr43SqUYLP0YdiatnOrGpbwvGwyNxGeMcj3FWZ7RZUTJAxxkevarME8c0absB8DI96swLE8klvJhI7ghV3dY3HQE9uKTZutGW4LN9SXdtPnouSAfn47j1x3FZmsaT9rQqY48uN3I2gt7ema1raG5sCsbFluYGCk8g/UfhUmrM9zbTSpEGeMBvl6gjniszW1h3gm5jt7QpKsseCAVlIZkI7g+lGveHpYNTvZIDxjzA8fBAI4P8AWtP4ewW/iS6tLsSJFDeSm1uImAJicjG4jt6102n2jXUt/Z3cSLdQ77VnOV+ZPu/mAMfWsr2eprFaXRwOk2zz6YJo13SyFW8xByCpr7b8KKj+HmfznSS3+z3YweHTgNx35Ir468J61Ol6ls8MS27z+TKVUDazHj86+zfhyjw6PZRDawe3aBwVyG2nPOfbmueppI6F8CPToIkZ2aNgvmLuJI655q1CpeAljgjpjr71Bp4Ei7Hm2kRhty9DnpVqNhswGDAd+4P0rGxlckVSw5IBx0HcU4fNyCS3vUYcxjIYDtvXqaCSVLBiBjg985p3uZ6j1clgS3P3ct0FMcYbqGA64NK3HOM55GaeBnoR164ql2GRg8fTtSfwnn146GnsOvO7nJ4pGHP1qwKsrbkJDe/Ss6/nKRHDHPBDehFak2B0BYnj2qhcWRmLRhwufXtWfI+hUbLc4fWJp7t3YAs7nJJrBi8FXOtSAysqK3SNujDPXNenro8eepD4zx3+lSi1jRAHGVA/gHJ+ldVPCxfvSNHieRWieaW/gNEfy7ONPMIIbJwAB1YGtbTPhzaW0ZaSzt7hpUxum5DfjXcJYxhQiIEBPVhnPrmp1hVNynawPBKjj8BXoRhFbI5J1py3PEvGPwSttTkim0hn0a9UYZll3ROfcHp9e3rXP6D4s8VfDM+RctLLZCTLtGSyFumSO2RX0VMJELKFSRAfulQQwrH1ays76Im+sggK7Wkt0CkDtkdDzWySRk2qi5Zo5nTfiTaeJoYZDem1ukfd5cYHzKepH9a8/wDjj4LtPGmiS3SALf2wysxGfNAPBH19Pxra134d6LcMslrqXlSg7kZAYzGehBA4rBu9I8WeEmjih1Cz8QWMz58qaTgcevbjrx/KtouK3OGWCkneDufFesWMrXptLktBl9uJOME/pXG61a/2dfXFq67ZYm2tnqD6V9ceOvhJNrd1LHqGjyW7znzoZLeQbRnpg9+a8l8Rfs46lcwm4h1CXzQ5V4p1y2B0OamSgtjSNGemh88awC8wYAAd8VmrCXzXuk/7NHiWS4CtfWgjbBUhSSc/jWro37K9+9wgn1ANu/uR7QD7k1i5Ri9x/Vpyep5X8PfBcmsarCzD92CCTjpzX1zosEOm6XDACo2jG3v0HNZ3hf4MDw3GEEgEgxuO3k12kHgtMDzGkk9fb6CqVeNhSwcm9GY1lifUEVSOThSWwAfr2r1b4V+FF8P3V4kU0brrMBuSituCGPv9TiuXtfBMLAK6H/dPf612nh2wt/BdpI8GDLcIR8rfcyecelYVcRCcHE6o0ZU9mW9RDS3JOMKvGOxq7YQLENqszgjJJXkH2rJtN9zchw52bcn2Oa6zTbFDGOozzkDgn+lcMIc0bndz8qsSRR5TptHrVlYz7kdM4q4luygCNPMjYfecYIPfipPs5UZxmp9mzPnuQFNyj1qGWMiNj0wOh61o+UyqFAHqCOuaq3AOSO4z19KhwGmY04yD7fpWJfxlyT0zXS3CBlxkDNYl+hKrnoOKOUpHKX8ROV/OsO6ULyTz0z/Suru4RtJPB9awL+DHbk81LiXHc566UtwB1qsYCrdOf6VpyRENg8moHiJbmsupq9ihKhKjPp1x1qAWmSGOMfrWsINwxgYHY1XkTaf6VZnF2ZqaHO1u2FOMjt0xXZW0Nhq9qLS/XdC/8SqCUPr71xdg5+Qp1P3hjjFa1tdMjct757Vok9zKcbu5HP8ADq1t5Cbcxum7GVUg0v8Awg6xkB3kijOMuDwD2xWzDqphkykmSONwHWnnUwyuGxuZhgg8AdxiuunUsZNSl8WphP4O3F1/tG8spUcZaKVs47EfT0qtceA9SRHEXifUvJztdEnAU85+YY/Guimv/NlOWJQKOe54qhNfsW4YcfqK2dV23BUVukcPqnwZjvJXeWeK53ceZIuQRWV/wo7SoydtnAZB0OABmvR/7SYLgdPrTzqIYJk8DkHHSsHVTNfZyRwNj8KbS3kylpCvABPGDjuK6Gy8DWtr8vEY64C9D6VtR34A5xnJIPapP7QCkHA5qXUVg5JXK8WhRQHcE+bGDzwafPar5CZA3pxkdSKkOq8Ht+NU5r7J+U9azlVNVSZC1ou8gnNQtZqNwznIweOopzXIJ/ukfrQkm5/UVgpXNuSyJIYlQrwB2q/ARgbex7elU4yS2M/hV2FNpwPrVJ2FylgW4YBv4fp1pViCAjGM1YgyqEHmllTf8w4xyR61mylo7FV0O3rkDr7VGF6/0qyVKrj+EnnmoHJbgcetZmiKrrknbyPSonQBc5z/AEqZ0wOpGPeosb+M4+vSk9QsU5VIOcfnVBhz3+lacikcfpniqMi4I4rnmBmXkZdic/hivPfH58qylcngAmvS7hcqcDJrzP4kBVsXGTt4B/GlBmtN6nz149Ux2kbj7rtxXL6RDu6jOR26103xLb/kHQ9AEL9epzj+VZnh+3/dtJtxgfrXrwly0rnlVVz1SC8IRM4wVUjjuakjPkSpGSCxUNinToJZdpHBNIii81EsAMqoHHaq6HK17xq6Zbme4AP5+ldHaWzbdu3dkdhUOl2CIgJGGNesfCvwLL4m8S6dYJF5jTbmCt0baMkZ7ZFcEpXdkddONldnoX7L3wrutQvfBOtS2X+gXs8lxFJKoMdwkJxIcenUDP5V9TXnheEaP4p06whi06G5vVbyrVuGXjO0DgEnqO3IxUHwA8K3Hh3wbp8d0oWwsBLHpyNjfDGz/Mp9TkcGupsbcjXIbSSPy2nkN+RjjOSCPxr0oU+WKR5NSXPK50+g6YmjaNZ2MY2rBEqY98c/rWhRRXQSFFFFABRRRQAhGRXn3jHM3jbTYyfljtXf6ZbGa9CrzTXpPO8fXhblYLRIxz0Lc1nU2NKavNEhc7iQcEHr/Kmo3A54xkelB9Qcjjn3oB69vcV5rPVFLg57g02RwvG49ePSiQFe/XnFVnYMcHpWLKFd+Qc0yWTJOD1HNNfJGc9BULuQc5qWPqJMdoB4PHUelQt8wySB6Usj7QxHU1UdyePxqG7lJBLJxjpVaWfPSkkcNnmoJJMgbe3WpKIriU4J6kYwKrTT/J1zRcOXOPSqjuUYhZAccdKTAa0xP8/eqkkh554HPNOlkyzEnP8AhVK6JbOG/WlcSKtw+WJHpnFZlxKWBORV2U4Bz0FZdxIOvBqSitMd+MHnvWdK+cjOT9Kt3EhGMH3yO1UJJFAO0AGkMpySds81TnkwCPT2qa4k+YsOD6VnySZPPQ9aAdyKchiTn8qz7lgW4NT3Eu3d3+tUJrhckngmrIb6EMj4Gc1XY5Oc0skpZgQcEd6hBO7Oc1ojnk7EynPQnNWYV3MKrRoTirlsvzChnMzZ075WUjPNe5fs7aAdX+If21lDQaTamTcV48yTgD8ua8Y0mASzIucr3OOgHU19XfsyaB/Z/gSXV5FIn1i4ebk9I1JVB+GGrtwsLu5yz7HsFFFFeoZhRRRQAUUUUAFFFFABRRRQAUUUUAFNIxTqKAK8i5/KqkkfNX3XNV5FzmuapEyaKpXk8Y59e1NPXnipiMZ9qQjmsLGdiNRz6U/H4YpQKUdfX1oSGG3BPb2pQnWnDgD19aXsP6VqkMYV4NJt96kAyKMUxEWOc8/jTT04/wD11Iw468033pAREenrTSPzqUj3pjcnj06UiGiJhz+FROCelTsATTCv4VJD1KzU1hxip2HocGoyP51LRm1YruMVGw+XAPX9KnK+nX3qNh19+tBDK5/rTGGc/wBKm6kZOB64prDOegqkZNFcrz/nrQnFSFcjjmh1wT2rVGY0Dnk/nRjsM/jTsZGM0g5wP50xgORjPGfxpN3v+VOHTr1H5Um0ZoEOHTGe/NLnFIOo5x+FOHBHuM/hUtXGOB4x26n1pwP/AOv3pm/JHr9KeDn8KzaLTtoTK/4fXtU0ZBHsO9V4+9WIzuYZ/T0rLqaolBwcVMOM+/FQKeM1InIrRGsSfJb/AOtUint3HpVdT696lU4xzVmidiUHB4PTrQTke1NBJ+tO60zQO/pSg4PWkzz7Uc4oAdvxjn8adnHvjio+3r70ZoAdu4xmm5zxR2pCKYDHbIwO1QtyeT3qUoSMUnknsOtTYzd2VGPvioJRmtL7MaY1sCetHIzJxZlEkDr+FRM+AfmBPTANab2fHDYIPaq8tkwHGc47djVqLRzuLM6Rz0zjuKhLeh9+PWrE0BT1yPzqqwIIFaGLAsfXH9KQP70wtk/TjmjcfX86qxBY3fMRngdwKXdkEenaq+7NOVwe+frQO5YVgOpHWpA+eM1W38cHk9qejZ78Y4plXLIOeB+lHUA5zkVGjd84waX2703qUSg8UoOe/wCVMB5yevanf0qSh4PQ5x705evoai6nrwfypc5/CgaJQeDzz6U4fWoep61KD3qeoxzMPwpM8delG7BPvwaap6VDepQ7cc+o/nSq3Xv70w8H39PalDc9Rj2pASA9KcrZqLd/OnqePrzTKJUYgjmnZ981Fu6nP4Um7jrWdyifdk5zzSlvfrUAfBxSk846cYp3GTBv5Upeod3A57Uu7J46fyouFyXPvik3D1qIv75pDJ+nFA7km7nj86aWwuMj6d6Qt8x7nvTDJ3z264pMVx2/HQ0m7uTTN3QZ4Ix06/WkJyOP/wBVSgFZsn2NRs+Q39KUvyBnoc1Ex/P2qrXJbEPIGOnWmsc5x35OaU8Z57dqaTjPcetO3YzY0tmonOTT2wM88daiP8+1WlYzY1uM+2PyprHNO9TkcHFNbgHn/wCvVCGseOSASM49RUTE+uDT5XxkdOxAqNjyRmmSwOSSOD34FNLDA6H/AAo3Z47UhbIJ9fTpTSuIX+VKCfzqMNnHb3pc9+B7VVuoDg2eh6/rSZ/D3ozgD3/Ol9s8VQC/jjPanDkc01T3yOMilyc9aTGhT9RS/Q80hxkj9aXGScY9KmxQZ4P5c0ozzjjPH4UZwOtIOlJ6AKOe/Tijdx60cnoR+FIfbpQApPuB/WgZFIMnkH8aCenr/WkAoBIHfilHYCm9zz2oDY6kcc80ALuzkg89M+tLnPQ01jjIznFIfrQAu76fSkDYGQcHqCOooLZ5zz3pD2IOc9eKAEZuOeaaxx6YpSvAGc89+tNOR6VVtCQPOOeOme1IxyPQ+lKoyecn6dqa2T3xii2ghAc+3sRSk8nBOKAeR0PfFNOccnJ9PaqtoJCjqecChmxxmkYg5x+VNY/QZ5PFAXEJoZvx+tN3dO/9aGPGapIEd95Xfj8qesPGe9WVQHoM04R8c14UaSR9TzFYQ9qjliyOnarpXFROCM+tW6asWpGbLDwf51AYTntWmy5NRuMDt9a4p4dT3GUkj6HOM+tTp045H9aRsDpilVs/nXJ7BRehk0yZBUwGR+v41HGRgZqRTnoa1jTRFgDFTUqScdaaAGx65p3l49fWt4RlF3QFhX4FLvqvgpnnFL5mMcZNdqrNLULE5fio2k4zmojJ3HFRtKR9aznX0FYdJIAOKpzvk+wNOllz35JzVWaQ+vI9K8qrNyKsQTtg4zWfOw2kGrM7kL1rOnc4/kK86UFLoS0ZuoLuz6Y6Vzd8gPII4rb1CVvmxxWDMcuT0yaKeFUpXsZuJlvY5JHQ56jtWbcaadxA6fSugLDvUE2COK6Z4ey0MJQORuLBlYnGM9sVUlhKDpXRXo+YmsefqRgY9fWvNcJI5ZQMx2KZPTvz3qL+0WjPX8KtyQbj1rPubYrz6+/el7O+6OeVNl6HWiDy2D9a0bbXunzVx80ZXPA+vrTFu3jPXArCWGi9jPVaHqNhrIbBBAP1roLLVA4BDcY4ryGw1KRCPm4rrtJ1MsFy2Pxrhq4dxOmDPR4b/KdenNXY7oMRg5rk7S9DAc8Gtq1mXH3gfp3rzZws7NndE6CG46YPWrccmR098Gsq1mGQTz3FXoZBgDcAQOTURsmbxLO7jr7+9J3/AJ0ikcZ/yKStUrlATge1RSPtHH609346keuO9U5Ze+ackiGxZZsA+9UJ7rHT8aJ7oDPNZlzchweRUKlc5pMdPekDO6s6bUd3eql7e7M/NnFYF1quHPzVrSoXZwzlY6FtSx3qu18zngk59K55dR8xsBsmtC1kLHrXoRo23MVJyNDe75+akVSxoV/WnqcjiuqNJHTGFxQg6VJHDtFPiQsPf0q3FCDgH9K0cIo6VTI4xwMdqcVP5dasrBgYFK0ftXBVppIThYpMSD1oScrnn9KmnQ4698VQlO089K8OT5HY5ZKzLq3e4fe6DFSpdHHWsnzR1zUiTY71HtPMhGt9pzkZ68U4XPv0rKN1sHB6etL9q6cnPWodW6NEa4ujyc9qnS6x3rES5PrxVmKYkdaUaslqapGuL0nIzjIxVhL7Jzn/AD3NZCuSByT+NPSRgetae3qLqapG7FdjjJzVhLnIHPasSOQ9M81ZSUgfePHp610rFVO5VjXE2D39fSpUuN3Oc5rJWY45b3qaKRix5rqhjZopI2Y5jjrVhJqyYpCOM1aikJxXqUcwezKsacc2RjOalEvvWckh4qTzTXsQxqsOxbaYHvUEk3y4PX+lQNJyeeKYz5oeNT6ktDZpsflVSSQnjPtTpWJ+lV2Y49e1cUsTGW5i0wZjg+tM3kHrxSEknn86XGTXmVZ21iTa5NFKScd6uwycD6VQjXBz0HarcOePUV04bFu9mUoM04ZMjir0L8VmW5xg1oQtkCvq8NX5jZRZdRuB+VSDINQIealU4r2YTuXYk3EZxQSTnmlC5pa6E7lWGUZp+M0jLkUndARmTmjfxQYye2aUI1ZXkA5XNShs1EEI704cVtFvqBNRSDpS10p3KCiiimAUUUUAFFFFABRRRQAUUUUAFFFFABRRRQAUUUUmrgFFFFJIAoooqgCiiigAooooAKKKKACiiigAooooAKKKKACiiigAooooAKKKKACiiigAooooAKKKKACkbgUtIelAFK5HXtzWZcQZJz9a2pI93P51Wki3Dpk15dej7RmMlcw5LbrVWa3xkds9hW88OR7dKp3EHbt615FeglEy5Tn5Icn9Tj0qSG2z0q8LXc3I56VbittqD2r56jhHKq5MdtCjHb9KuxW/yg/SrEdt7c1aig4/zzX1GGo2FyleKEg4xir0EWMen9aVYasRJivepxsi4xHIvGKeF96UcUtbG9hMYHFLRRQMYy1BKnf+tWcVDIMfSgmSKb//AFjTreTBwT/+uiToc1CZNp/pXJN8ruY3saqHIp1U7e43ADOatg5FbwkpLQ2TuLRRRWhQUUUUAFFFFABRRRQAUUUUAFFFFABRRRQAUUUUAFFFFABVTVLc3NhOigltu5QOpI5H6irdNPSgDHEnmwpKh++A2R29f1pr+oOR1xTYF+zyXlr2STcuOm1uQKkbJRecAVwSVmdsHdFd8dOoFV3BKbTz6k9/SrLYLDP8QJz29qhlB5yMEDpWTN0ymwJOwAZJyMjvVSQZjMgIUg42kc1oNtVUbOWznI6g1Rlj2RcfMNxYHP8AEf5VDRqipKCWC5A75/DpVOTBjOOfQ96vyJlgowG689/aqjnIOenU1BRmNnKgjaW/i7CqUw5II49fQ1o3ONmc9TjGaoScKVPYn65rN7GiM6ddhAz2zVWTIHPJ9u1XG5A3g8jOR1qs5MfzEZAPTqDUlozLrKLn3qkwQq5Lcnoexq/cNhRxk1lOvlthueOBmkWUpWBB79voaqmFpM4GT/Kr7R7weQOemKqsphBwTz6VJRlvF8uCe+aqTKc+3rjvWiyZJ/rxUEiEFlPTvUlGWwHfr9KrzqMkKDx6itCWNc5HSq7JndxkdqFuIzJVBBxxWXLH8zDOBjqK2pUI+9xn26VQmhXJx34q2WjCuU64AyRx71hXNt5ikdD2rqblCZCeOmOlZF5H8xx1oubI4++tTgrjHqR2rntSsgRjOSa7q5tsgk9Kwr2yDDIA47Gkpa3BxvoecapYkKVAJAPNcpqqPb8gYDDGDXqF5Y7i24VyPiDSgYyQOevAr0aNRXR5teleLORtpmit3Tj5zk+xFT2GsyWN7C7n5D8p9R6VXSAwy8jj0NNuLXKsce4r073PDs09T0zS7tbs4Dnzsb0wOGx1ret3+3W6TqMEHbKp6gjuK8r0bU7iOzE0Jb7RZP5hQDJaM8HH0r0jw3qS3MxfpFMRIpHIIPpWMtFqdVNcx00cyzrEHfMgARWY8H0BNWFi8lg65EcqkEHqPWnrZKkibl3oeu3BBH94f4VoI8YVlZAFYcH0I6Vk2jrUdNDg7L7V4Q8bQ7H/ANCuysvynjcCCK9um1bT9U8YRajIFtbDUTCJXjGRFJjYSc9yea8w8T2k0mltLDAZrizcS7cfMyZ+YAevpW14Xnj1HQ72GQLLaX0YVS3WFuqsPQ+x9+9Zz3TQ4RtdMPEHhm48GfEnxL4dL72i8u9iRx8+zqre/FfWnw3uvtXhfTbpWD/MkiSDoQwwQa8H+K9n/bGt/CPx8piiS/U+FNXmCkbZtuIt57cjj/e617T8EpJG+HWo6a7sl5o1/JZzIw5UZO089OMVz1L3NU04I9tscIkaqoAVNjEdT6VcXcCilQwBOCtZekTB4SmJAGjSRW9iOSK1AFi3Y+Xc2RnmoTMGDYEfXaR1OOR7e9Kr7+ehI4z1FKxOCASBu4x1+tNVijgckeo7Z71N7MB3G446Z707GeQWB9McUiMMjnp1poJGCSGOfzrWLEBI3DPHv70uMkZYg4ORjge9PAycegz7U0nJ69etaolkZQEcNkDjK9zUZjGT0JHHsTU5OQo3cA+n6im7Dtx15z+NaxSRLIthAIxnA4A7HvT0XYQy8N2pTgqMdR1560jnnP16dK6YyM2gKbjyefeo/s6NvycemPWnMNuAzEd9y+lRSXC7z2+nSnzi5SZFEJytxjjqw/lVSSJX4LA7jg46fjSSTq2MMDyCCvpUMtxgHJq/aWGoFe40yxZQrWkDA5JIByDn+dZN74X02VA2xY1OQwVh+Bq9PePk/Ofr3xWTc3ucjORjgik6xqoSZDcaDpkFpN5ExMylWTzDjPHIHpXP6hpWmlyTuyycuwGc1evLoEferDu5txPzfhms5Vrm0aLKU81sImgaGN4+q4QcH1BrJnmVmAOD7gduwqa/mGW6gDuOtZk7kEdiRnFc/OzdUUiyCu3LY+lTxamkD7x8pxjIrDmvQq4BB9R6VnTak7PwOKzcrbDVG51U/iMlsAk+5p1vcSX8gyTt6VhabYy3ki/Kcepr0DRtFWNVQKCxIzn09RRCEpu7IlywLujaaywebjKblU54zn/9VdfbxnAwenGPaqVlYKAgI6HJ9K244eecE/7PSvSirKx58pXHwQhwoJx79qekbYDZzjv3FTRx8L2HcelP2459R0FDjoRexWaInn7x96qTRBs7mOPTHStTtweQc5H9KhMakgMOD1PfFQoXLjKxgXcAzgDnHpWVe22wsh6g8j0PpXRzoGJIB29PpWVexDLADnOcjrScEaXZyN9GWOMdD+NYl+jPxgAKMcDmusu4wzEkdPSsS+jyTx+lYThobwZzEtvub/Co3tlxjHNbEkA4I796hlt8keo7VyNG17mP5FV5bfLZz0rWaHk8VXeDkjd1xnHpQkTbUqWw8t+PwrR2blU4PJxxVeOI5xwT1q/GQYAMDI5z3/z0rRMmREpaLPbHH4U0Tgd/erQQuuDxiqk9sduVBz3BrW19giwNycHBxnue1QPPwD6iozuXioHZjkgcdue1Zu6OhDmmIOKj+0MpAzjuCTUMjYPPSqzStu9j696zZso6F4TlQeaGvAAADyaznnYMf5dai3scGs27DUTUNwG53fX2qCSfLYB6VVBYjgkH9amS3YnPX+tTqVaw9WY9Tn6dquQcj0JNNhtn644NaVpa7mAYH8qpEvUltrUths1fhXAGRgdDin29oVAI6VYaDYcAcn2qnsZCJgAdhipAARgnvTFVt2BgDvT1jY4OcE9j0/Osm9AsRyxEdef5VUkU7jg4q6xJJznAqtIMtnrk5/ShalIqygovTOCevWqpH4VffDr6tj+VUzx+NJ6DK8pznP51RkGX596vSkA5bP4VTYZb2rnm9CXoipMOCPavM/iGhMGMZBYD9a9PuRhDXnXjNBLKgP8Aq85b8qxiyoPU+cviDaifUGXbzbHbx+tRW9v9n0ePghn5/D1ro/GFsoEyrkSyPgt2NYF423EIOQg24P6160HeCRyySi3IwbncJlC4Kgcj1NXvC9q017OxXhj+lRmzInBzkE8iuy8J2KI7kJgk8iqqz5YHJSg5zOg0fSlnkUYwRwT6V9T/ALNPghNd1QuS0J0xEZ5IW2uxb7pX6Hkj0/CvBvD9gNqsRjnJ46V9i/sreGPs2jXmrtu+Z/IRt3DYHJx+NcuFXPUu+h0Yz91DlXU9ys9MgsbCGzRcwxDAz/OozZb9dF0Uzsg2K/uWOf0rQpMcmvbPEFooooAKKKKACiiigAryvc1z4q8Qztyq3Cw/gq16fcXEdrE8srhI0G5mPYV5hpu6eW/vHXZ9runnC/3VOMZ/AVlV+E6KC965bI3KPmwM9qC2MUMCcelNkUqw2nI4rzJbnooa78YYkHPbqKhOTzzgUsjjGTkt2NQmQj5c8ntWRSEkHOBzz2qCQgDg05pCX9xxUTsWyT9CO1SyiKSQksSM+/YVWk7nv7VYcqF4+mPX3qrIcA1mUisxBHFVpCUJyc+4HWp2ODwTmqtwwQ0hleRuCO571UcqSw/jHUelTTuCoPf2qszlUY55/WgCvI2MgVnTy4ZuenpV6V8A46msq5DMTyeKkaRVupDvLAkDPFZty2OTzx61ZncspHpWbO/XLcCoZTRWmk+UnOPpWZPL94DofzzVq5uflHAz79cVm3EnI+bB9T0oAguJN2ewx0qlcSBQe46E1JMxIOTzWdcP8uA1NDIpn3A84rPmYkk1PJITwaqSfM+M81qYSEJzzQMFaPrTcZOBn6VZzyZKrEcA8/yrU09PMOc8ismNiTW9pNuSuc4Oe9M5Zm7pdrLcx/ZoEZrm5dbeFV6l3IHH4E195+G9Fi8OeH9O0uHHl2dukAIGAxAAJx7nn8a+VvgL4c/t74kaWHXdDpcTahIf9rO2MfUNzX12K9XDx5YnK9xaKKK6hBRRRQAUUUUAFFFFABRRRQAUUUUAFFFFACEZFQyCp6YwzmokrollUjP0pjL3FSkcmkxnH+FczRBEV4pwHH15pwUnmlC9s0JCsN6ninDr9KXGKXH41oFhCMimHAz6U/8AGgjOf50ARnORTeQMDrTz9fam+h61JJGR2HA/lTTkD9akxx15AprCkBGwycCmODg1LjpzTSuKzbIaICCCMcYqIirDjv61GwyQQeOlK9yGiueP/rVG64PIyKsMME+36VGRxQlqZMrkZ9M/pTNuRUxXnB70jDk9Px6VSIauQ7c4x1zxSE4z2+tSbcDFNI4qloZtELHIHH401upxzz+dSbTkEelNIwRzz1rQgaDz1p3QmmkYYHsOtOAwfp+tAhc5oJ59sUn40oORnrQMOw/X3qVeG6//AF6jBzyTntUik4xUNDQ5DtOanQjI65qAcGpU4yR3GKyaNUycfWngndn3/Ko0JIp4PShGqJlqRT+faos5/Onoeas1Jlcj2zTuo9qiz7+1SKcimi4jh1FOPQDv600cY+nIpw6ZzVFDT14+nFG3I+tOC85zT1Ut7Z7ihajGBM8ev4U8R9MDHrUipxxTwvWtFC40iIJjvmkK4HYY9qnYZGaiIq7JDsR7Tj/PWo2AOamYYpjjPf8AOqsZtFVxkdvrUJXbwGK1YYdaicfp/OqRjJFeQB/vYb3FU5rNSAU55PQVfPXrjvULDaeDz61XKmc8kmY0kJjbgEEdciq7jjr+NbcqeYfm65zmqdxaFc4xj1FJqyOdxZng89foKUHAwOMUMpSm5x+dKxA8E9aer4OBUO7ORnmlU57/AIVLQFpGzjNSK+fyqor9akVyeT0H86Vyrlnf0yee9OR+vfmod5YLkj8BQrY47f1qXuVcs7sjnFAOT14qvu4z6VIrkkZPWncu5KrcCpFPpxUIPFPDYPBqHuMeW3ClLcfT+VRhs855pQ1Qx3FBIHtSgjj8ufSm7uuO/pSbiM1Ix6noP1p27v8AWot/HXn2pQ3WgaJN/HWgP15qLfgdelLnHOeR+dZlEpYHHP5d6cG6DuahzgfyPelDZFFwuThskc//AFqN+RnPP6VCG4HvSlsnrQikSbu9N3++feo92QKbuOPw6e9O4rkjP75pPM3Dr+FMLng5wex9KTJPFMVx/mE/Q0F8dO9RZ4+lBbk8mhBzDy3I56/zpvrzgUmT600tkdfwp3M7ik9s/h60hOAfX0pN/T0pu7jrTQhrcH6j9KjLcn3pznJJz+VRbsitEQDNUZbP1oZ9xxnNMZsVRLAtnvnNNJySDnJOSfagtyTTSfxx0FAhMn+v4UmTj15pRkHg4x09qGAIxjg9quIhAeDQSAevNIWJPPU01nG7gj8etPZCuP3frSqeetRjp+dOVsgEUwuSA5P+cUZwMjvTQ3bPXril38UFDgT7UqN8vuOvemBjn3B5pynBxxSY0PDevFOJx9fWmZJpS3HtTKHHpgUwg9aXcQQaQnOKVgFHApOp56dqXPbrQcbc9DRYA69ePWkpQc8/hRg4P+TSaATPbIOf6UZxg5HT8qTdtIH14xQOg5/D1qUAvfr0obgdfYUZ564GeaQ/5xV2AQnjg0jD9aU01jgfypiGt17ZHFJmlPWmkcjHFBmxCODSHg7c54FKR1NIeT6/4UAJnvyc9v5U3GSBn608ZwKTOBwf1oHYTtUbDGB2NOPBPamscr6HHp0q1sB6hH2qXFQxtx1wamB968+nZo+lY0r1qJlzU+Qe+RSEDBNOULgmUXQ8moXHb1rQkUcjr9aquME1yTjY2UrlN0BxQqEdO/IOas8c9P8ACjpXO4JjuRKpAx09qkQHgmnIcA+9PVsEDNR7KxAJnNTDIpgYAUpetorlFYkGCPSkeOmeZjvTvMwB3/GtfdluTZkTpjjPfvUEmeQfr9DVhn55+tVpWrjqRSKRXdsZBPSoJG9/yqSRhj1qB2I74rgk0VYgnHXntWdccDOMn+npVuaXqOhqjcOGBqUk9iuUxrxc5rHmTn1H1rcuuSTWdIucgdPeu2lFIhxMhxtY4/LFV5mGPStCdeD9Kyrwlckc1c0rGUomfeOoBycEVh3MwGcnvwBWjfE46npWJck5NeXNXZzSiMe4OTzwfeq8sm4DJqKUkn0qF5uOtZNGDiNuO/NZ0xwc56+lSyXJ5xVZpgQe+a5ZK2pg4k1tNskHP+FdLpkxO3acj2rkFk2tnpW7pF4F2gnpXn1qnczje53FpdMgGGNbthf/AO1g1y1rKHUY71egmKHg15NRKWp3RZ29rd9OeK17efI6/lXF2N6eMtgetbdte4A5wetclrG6Z0wl9x/OlE5XkHpWTFeDAyeD6U8XvQZ4q+bY0uXpbkFTk+1UJ7ng45qCS668/nWddXmO4PetYK4miO9vQpODWLc6mQTk1HqN5uzg5rEnuiT1/CvToU0zkmS39/uB+bmsO5mzznk1LcyFiT+lUZG9Ca9D2ShY82qrsvWTjcCelbti+FHXpXN2Zwa6XTVyRzWc3YVFamigLMP84q5BDnHvTIoSuO9aMKHgYrNT6HqQjcSKHgVZjjxj2qRIsVKq/lUuodSiCpkDpTigxUirjHH40Cs21NFNGfPCeTWReqVBwfpXRzR5HQc1iX8PB9fWvGxFJnJOnc597oq2OuKRbw56n8fWorxCshPTNQBiMc1wcnc4uSz1NJbksPWpElJ7nis+OTI/rVhH5HP4ii1jRRNKKXpz+NXYHz/U1jxufWrcczIMA8EgmizubJGwjgd+frUynng1QguQcZPNW4pRniqVmWkW0bHccc8mpVl468+9UPPHsDSrcc9aq3Yuxqoe1XIBz/Osm3m3Ec1r2x9Tj/PSrWmhSVi3GOPSrEQOajT7oPcc1ZXAPr71vBdTRIcuQKdu6/0pA2BwaD+QrrVSy3KsNJyc5qJ229+n6GpSfeo2Hp3rGVV9CWivJyMZqF/8ipynaoypGR+lckq0r6EOJX5DZ7nipFbPOfYjvSEZz6DrT40IPpzULEN6E8pOgz0q1EM+1RRJkVdjix+Feph05MtRHRDGKuwsQMH6VDEhx7Vbhi6V9XhIS6F2JozU69KYkVSquK+mpJpaisPWnAU1eKfXYmAYpdo4pKK1TQC7B6UbB6UZNG6qugFCgUbcZpaKaQBRRRVpWAKKKKoAooooAKKKKACiiigAooooAKKKKACiiigAooooAKKKKACiiigAooooAKKKKACiiigAooooAKKKKACiiigAooooAKKKKACiiigAooooAKKKKACiiigAooooAQjJphTPJqSik0mKxVkjx9KqTR8479a0nXIqu0WTkcmuGtT5lYmxQS2yfTFWFh5qwseDzUgSuelhkgsVhFnFTpEAOlSqtOAxXoQp2BIYFp4GKWityhKWiigYUUUxm4/rQAM4WoHkyf0okkx0NUpbjDHnmolJIxlOw65k2qe1Z7zZPXpSXFzknJqjJPgmvGxWIUVucrldmpa3HzYzWxBJuHtXKwT7WHNb1jOJFHqOMVhgcWpvludMDUopqnIp1fRm4UUUUAFFFFABRRRQAUUUUAFFFFABRRRQAUUUUAFFFFABRRRQBlagnlahFMT8ssZh9gQcj8+aYQBkK2T347GrerxGXT5dv30HmL68c1T8zzFSVejgN+BFc1Va3Oim9LEJyMZbIHAz/Ko92H3cZPAz6ehqckeYPTPOaiK5U5JUg9u/sa5jrRVbMQDKSM8VUmj4U+q4PoD/APXq7KPlAVg4PI9BVaQEjjJ4wQB2qGaIoygZBTIKgHJ659qozqMcDjvWhKecgqQvGD1NVp2JRl3bd38I7jvxWb2LRlSKC3tVSZV3sedv61oyjGSCQ2ePSqUiMSUzgdT74qGjRGTKdqEHgg9arTYQ8k4xnjr04q7OpJYHHtiqU+VkGTu4/A1nsaozZuUAxyeD6Vn3FuS+9jk+taMoADc4BPAPWq0mSQo9O1SPYy5R5Wc5qpNlkJHArRkQ7mHr1zVS4h8qTbkEDGeaC0Z0w75xj0FVJFyOtXnjJOe46YqMRA9akpOxQMI2kHk1GzKoKc5HPtVy4Uj7p+p7VUdSQcntSQGfOisGJ61nyR7++AOM1sTgBfSs6VPlzxx+FDHsZU6Fd3GT7Vl3NsOvO79BW9cR/KSSMCsqcfL600awdznryLIIH0rKntiARg/WullQHOazLmPIx39ak1tqcldWRJxnB71gappxkhZQFJ7V2t1DsU4zntWNc2rEnAzn9K0jKxMopqx5fqukGAlsdOaxpUICnHPX6V6Zf6Z5gfjJx0rlL3Siilv4h2r1KVbSzPKr4a+qOWjd7CcTocZUhsdwa7j4eXYMyQk5ib7nt7Vyl1BtRlYfKR+Rrofh/ERerjJ+cfh7itKkuaDZy0oezqWPYWsngQhQdo647GrVttNttdB85xk9j25rqIdOV7aFwoKyRjf7Nms2+077DM4XHlTDAUjgexrzvbNHrRpqTMuUTWbq8kZPHORkFf61DFbz6LdPLaKJLVjmaHGVdD1/H/PWtKKJ7nfFJuDIuIyehXvQ8jx2cdqpCX0bAIzdJI+4Pr9a6oSUkc9SDjO50mkrdeLvBmseDknWWyv0W/01mPz297D+8jdT2OV2471678D9Y/tHxdfTToYl8T6Ut3PE+Plu48pLx06jtXjfhqFraZokKwztKskUg4Eco6DP8INdb4A1JtJ8dXBjka2e21ESpaSHDQxzKFlUDocOM59O3WoesTK1m0fT/hqWRIlWYsXiU24J7pnK10ud2cElhXP24ZLndyG3Fj9D04rdRgQGBA3Dpjms4kyWo/IUcnFAG5iCc5HTpzS52Ad9xxS853A4AI68/hSaMxisxGM5B6AjkU7Gf89KQn5z2A6Gncgg04sYM3LE8H2oJ3ck89x/SnZIPGPYGlPDKc/WuhGbGKmdue/NNZtinBz7YqTJGSTk1E5y3Bxg9R1FarYCNjjG0kMOuaYXbaBnjsD0FPfLsT6n04I9abj5evHemmwK0rOQcNtb9KrSTFOAcLnJH8zVhx+Z79sVTmJXdtIPocUykrleScxggEYHpVGa/PK5GPWnXgYKT6Hr61jXZb361m2zohFE11qAHG7nrWRdamrZOQvGPrVW7M7E7eQPzrJuEnkJBBXA6dqwblc6lBE93qA2thjk9PasK51E9AakuoZ5GwAcCqE1nLuIIww4z61F5G6ihLmcFWdjz0xWPc3rF/mOcep7VfktZW4bB+lSQeHp5m4jJPp6iqtJ6Fe7Hc5t5fObAOSTjArZ0jQJbmUZQ7eua6jTfCBdQzADFdbp2hpaJhACQPTrXRCi92clWulpEzdE0AWsUbPHwMqOea6mxsTwSu0nocdaltrNcK7AEjBAHetiKH5VHGMk+/0rujFI8qU3e5DbweX93jaeSKvImcc8dR7UojAYbhv4BI7H2qcLwPWtDF9xq/LwTz0xUmc5HAwcUrKFBHrjoKdjqPw47ilsMiIHUHJqB1Pzc4wfzq0uc4zj39Krzk8sPx4pgVJQEbPHr7VkXkZG8g8A4zWtO+Iyx6AZPtWTNmWV2GMA8AjhhQ0aJdTCu1yCVxj0rEuY2OM/lXRXSMEUcDqOO/pWZcxEYI/u5A7ZrlkjWJhzRhevrxUDrvYtgDJzWlPE77ckAKcj64qsY/KBxyCOM9q5pG6M2QYx06YzVR13Aj8Oa0Z0ATg81UYcEd/esykisseH3fp1qwkTJkZ+VuTTivl7fQ8VOE3DPTtQF7jYo8FeoJ6EjrUwtzjLYAB70yNMHByeeMVfRcZyec1pF6mbVjGurDYx4z+HSs+WzMaj1Arq5UDg8dPWq72auB8oyB19apq5opW3OQlgPUg4+lV2tWbGB+lddJpRlGFHzkZFRjSggwPm71HLY3Uzk/sLuScYJ7Y4NSpphPHPsAO9ddFpRdlVVAzVqDRlWQbuVx+tHsx+0t1OTg0Y7sbTn2FaFtoZftj/AArqY9MCkEAccn3FWBaCNBgZP0pumZuoznY9F5wOR+oq9b6OIupya34oVQ9RnHpSBMg8Zx3NTZInnbMxLTacD8jUc0TAtkYI4rTkPl5I6j86pMdwOMYPrWUjRFKT5D1GfegyctjHrjtzUrbc4Y4HfAyar7dpHXnocdRWLNEhlwmMbTxj8jVRxhc8nJxVuQFuO3qKrSHahBpopaEHTcSeo49jVd+JDnpUpOT1P0xVeZsMeaHqiiOc7u+T6jiqfKt8xzzwass68ZOPT0NR4ya5JsxlsUb8YjPqa4PxHGHldjyAD0657V6DfKCuOMVxWsQiRpSGwACDWKeooM8T1u3iuNTUSnCIdxx1zyBXE3EE89+8VvGZHbJVR3Hc11niWTyby45Kkkjr1ApnhCznOkalq8UDTMG8hABzjuR9Oa9Ok9DmrPWxz1lppfAcHdk546V2GgWC2rbR/F1NVLS3CzI2eQCMZ65rpLK2CyBUHPGfWuerU5tD0sLR5dWjr9CtxJbyc4AXrX3Z8CdOGn/C7RPl2vOhmce5JH8gK+LPDWnK+kXwO7zdu5D2GByK+9fA1oLLwboUIGNljDnHrsBP612YFe62eTmT/eJG9RRRXqHkBRRRQAUUUUAFFFY2taq8Ui2drg3DjLv/AM8l9T7ntQNK5U1tjrfnWytixiwZWX/loeu0e3+fpzduCIVbucqR2IzXT2sIjQIhG0Kev06mueSIwxSRc4VyR3PWs6ux2UlYjZecg8frULkKeTx9Oasuv3vWq8oOff8AWvMktTrRVmPBHb1qPO3cCeGGKfK2GxmoZHzgdPesSxkigjgjr1qGUlU68e1PYkdOfWq0pJb0H1qGUiN3461C5LYFPdlwBnGT+FV3kxxkmpLImGD71SuX+bI6+hqzcOAOOtUbhmDAkj6n0qAK1yzE5OOew6VWZiW5ODUsrbjzVK4foOgFA0iK4GFJBAAP61l3MpJI3Z+lW55Tz6e9Zk8u3cAc0nsMrzsEUgHisuZyAwGMGrc1yQfbHXvWbO+QffpUsroUrhuDyAPUVnPJkkkj1q3cMR04rPlc79pIHHU9KEIqTtgk5zWfcnJ6fjVueT3/AAqhK3ynNVsKRVkYZwKibO7Oae+TzUMrce/tVxMJMN+BzxTc7jTcZp8S5cVTOWRYs4d7jPC11OlQ+dKi/dT+VYFsCpAHWur0WyuL1orW2UyXd7ItrCi9Sz8DH61rCPM0c02fTv7MPhv7H4V1DXpECyatcYiJH/LCP5Vwfc7vyFe1VmeG9Cg8M6Bp2lW3+ps4EgU4xu2gAnHqeT+Nade2lZHOFFFFMAooooAKKKKACiiigAooooAKKKKACiiigApp606mtSewmRuueaZgmpjTcVjYkjwBxQakIGetIVp2FYZ1o69acVI+lJSEJ396QjpTqQjNICM9OvvTcccVL0ppH50mhMYc4PPXuKYR3qU0mM1LERf5zSFck/pUvUU0j8aiwWIGHH61Ey84qywyP61EyevWo2M2is4JpmMjr26+lWSh7f8A6qYV5qkZuJBtNMKgk56etTMvP9aCM/jTIsVivJqNhwD61aZTnrnvTGTB96CWiuV59PwphT1656VYMdM2496tGTRXKH1xmlC8jnjPWp8fmaTH51V0TYgwR7fSg8HmpiopCuWOe9MViMD5eDk/0p6ZI9qCOP8AClH3cVLGOAzT1OTTR0605KyZcSVDx71KOcZqJATz2FTL1pWNUOVsn61Ip+nXNNVTj2qVRnHrVGi2F6U9Qc/jSqv/AOqpUjPWqSNUhgBxUiryMfU5qVYunepVjGAPStFBmiRAsffqfapljqQKAKWtVFI0URgTilK806irHYYRUZXNT03bQKxAVprL/jipiOKaR6flTJaKrLjgnj2qEqeh6+1W3GO/FQsOf5fSmjFoqMvXFRMpB69PSrbrx61FIhNWjBoqFSM+lMkQFcdqsEdf85qOQH8KrcyaMm6iIOeMnmqEnDH+lbU6ZzjqOlZl0hGfX1qLHNJFTOGpyt35x0qPP4e/pS7zjFFjEl3ZPJ5qZG28A4yO/aqqk84NSq5xioaLTLAfGQe1KGxyDVff6Hn1pwfjg1FiiYtjrz3p0b+/6VCH4+tGeevpyKljLKvxkEZqQPgdefpVfdkcH3FLv5z261JRYVgQeRnOMGnCQgghhzntVcPt7/Sjf74/pUjuWNxz16Umcg849Kh34NHmZ9Klq47k5fPPegtkdahWQY5YAnt3NKr89ahgSFstyfbpS5Ixg7fpTc5oH1/HFSy0yTdx147UDPrTVBPU496kVOPpSGhM+5HPFO5bPqe+OlTKnIySe+KdsA/x9K0UGUQ7STx/k0hQ7cirQBGMEZH8qToR2+lWoWAqFCuc0w+gq6RuyTjJPWmNEpzjKn0NHKS0VCTikJqZ4CnHaoTnH41NtdSGNz3zSE9MnmjOBkHj2qMn3z6elUhCluTz0prP2980mTn0phYHv+PrTSJGs5YelIGPrxnpjihySWPrUZI7kCqRNxWfHGeM8DHemEnnnn6UpYnr/Omk9OmfWmITPPXpSHJ70ducD096OT3osAmcAc4+bgfhRn/J9aRm5+lN5wRnmrWgri545OO9MY9aMnrxSE+9Va5DHBiAOeSM0obJ9PpSBsYb0PajOD15znjpVWGOGWbNLk8An8KbkfLg9u1KDnk/l61IxQSMYPH9acDwPemEgY55pxOQaB3HBjnr7U4NjB6/1pmck+lSDnv1xzQUAYrjJwe2KU9M/n/SkBx29qO1Axc8Dmjt1pM5UelLuOc57Y9eKBgDwOaM4GevNJnjqPxozxj9KADoDz3oz747dKD05OKQ5X2qX5ALntnjHejqeeaawIJ9RwaUdKaENByeuaQnJ4OCadnJPc9PpSHocevU9qYmhpOf/rUEcZ44owc8Hj2pT0OT+dAkRnjgnkHpQwyxoY8nnP4c0bwRycDnFAkCnAPI4PAppPvSFycE49/rSFsE/wA6BiN3P/6qjYk9SPQk1I7YJGajrRIR6Yj89eO1TK/T+tUo2J4P0qyjfqK8enI+oZMH44PFIz4FN3c9c00nNdDlZEDXc4FQsdxB7YqRuSeQKYV6e9c0nctEWD3xgHNOB/GnbMY6ZpAn/wCsVkVcaPrxTx1pQnuPwp+0YP8AnmkIQDIpG69eaeOnWg+2KTQEJyDS446048CmsTmstUK4pHHWq8g4PPNTE4qCRs9OayqPQVyrN06444qrI24nnGf5VYmbgiqUzc5ry38RaK0zEA+lZ1w/oeKvytwRmqMwJzjp14reBpexmTMSTVZ8sP8AGrrx4PP8qryLgCu6LViHIzJ8g1k3qHr3rbmUnj8Kzb1MgjvRJXRLehzF93Gaw7liCfSugv0OSOuKw7mM7uK86S1OeTMuYk9844qnKDmtRofUVXnh2gcDuOlKyMbGLIcMeapSyHJ7f41o3q4rKmJUH09+9ZTVzkqaaCGTJ5PUY5qxaXpifcTz0rKlufLpFvkYDJxjj6mvLqU76M4+azPQdI1kMoG/3966S2vVkA+YH6GvKbK9MbDa+fpXTWWtH5ctk98DAryalJxvY6Kc7notpMCQQ3FbdrMDj5sD8689sdeAIy+fxro7LVlkUfNXmyk0zqUjqPteP4unpTGvSP4qx/t2T1qJro56/h61KVzdSNOfU+ozWdcX7MDUDy7u9Qzn5Otd1NKKuNy6la7lZj1rPYYOcmrkmSe1V5QFFetSmkjkk7u5nznjr7VSkYDPJxkVZupNgOSM1ky3HOM4ANdMp8xw1Gatk3P0rqtKfIBri7Gfpzke1dVpM2QPwJrlqvqVSVmddbLwOPxq/HHkA559ulULBsoDmtWMcDt3rjcj04EiLg/54qVEAAA7U1TUiHjqP/r1nc6UKBx/jS/55qTHy8fnTX6deabnYdyCXG2sm9+bjrV+eXGefzrKuJODzWblzbkMwb+EEkg+tZbDaa2Ls5z6VlyqSa4qsddDmlERTU0bmoY1z61MgOP8K52mKMSwHyeuSKeHPY4qJFJqRUPPHAreNJs6FC5PHMQ45qwt2VHXiq8cBxnoPep0gOeOTW8cObeyLCXW7v1qxFIW6GoI7Y+lXra1YEelbOhpsV7Mt2vrW3bBhj86z7a2II44rWtlxisfY2DksW4gVHXFTrx1/GkiTIBqfy/Tp2rVU7bFKJHmkzk1Ls4wex/Wk2c1hKEkNxIc8Z70q85Gc08xnvSqDu7A5zxUQi29TNoYUz361E0eRVwLngUwx5INaSoElQRE96kWHJqZY+ex5qzFEMUU8NzsdiKOKrkSYH1oji71ZiiyelfR4TC2a0BjoYc1cjQDiiJMYqcCvs6FBQSIGhfSnbaWiu9RC4gHFGRS0uDVcohKKXFKBirUQG0U+inYBF6UtFFUAUUUVaYBRRRVAFFFFABRRRQAUUUUAFFFFABRRRQAUUUUAFFFFABRRRQAUUUUAFFFFABRRRQAUUUUAFFFFABRRRQAUUUUAFFFFABRRRQAUUUUAFFFFABRRRQAUUUUAFFFFABRRRQAU0pk06ipauA0IBTqKKErAFFFFUAUUUUAFFFJQAmcVBJJxT2fjOaozy7V6ipk7GU5WGXNxgHnmsie63E4NJe3eSccVkT3JJ64rwcbjFSW55853Zcluwc81Ue498VSkuD0zxmow5z174r83zDOU3yxZUVqacNxzWvp10VYDPbFc9Ecc+laVpIQwP4V5+X5lONZSud8FodnbSb1HOasVk6bPkAZ6Vqg5FfteErqtTUi0LRRRXaMKKKKACiiigAooooAKKKKACiiigAooooAKKKKACiiigBKwreMwRz2zHJibb77TyDW6eaybyMRamrDhbhCD/vL3P4cVnUV0aQdmRsSQH6jGKiJKsfSpmB5+tMkHzfKcVws7YlaReAP73pVdyVY4bAHOR1q43DZ3bW649aqSAh+D98EMMVLNCk4ZTvGCQc89DVVkxv59xnqD6VoSEbmA+7j8c4qkYwQNzhe2SOprJo0RnTpnr09apXAwx2ncOzCtOcZVgT24Hb61nzg7mzwwFSzRGZOpXIznFZ8uSTmtGXgZyBVKXnBPIzWbNTKuECuVPzLyAR3qCXGMnggcYq/OGKhTjHX8aoyq3TPQ1LKM+VQwPXOe1VZoBjJOK1Wt1MoAI9zVSWIYPPTpSsNGZKACeKqkMSa0GYBmG3Iz37VXuEOBtHX0oLM6UFgcVXZOOv51dYFOv5VHIARwOlTYdzNniGQeTxg8dqqvFxuxgVpmMy4H3c+tVJY1jBBPQdu9A2Y9xHnJDDHp61l3EZDMBx6VsuoAJqlLEWySc570jSKMSeHLZHU+tZtyhfO3oPStyaPGcHisy5ULkgZHtSOhamFcRgrgjBqlLBlDzg+tbE0BlOevtVSW3DdTgnoKEK2pgS2RUk/e/CsLUNNUsTtGD6etds9o6pux+dZt7ZeZH8oyw55rRNobimeZano/wB8AfKevFX/AIcQEa1JbkYJXcGPQkVvX9mDGfU96j8FWYt/FsIfIVwVKntjvXVCV00ziq0kpcyPojRLEXWhxA85TCkdqztTsme2XzMM6/KSPbvXT+FLfdbtDwSp4x6Yqvrti0cxbHyNx+NcjVjSlL3jjhExIkUAupztxwamu9EXxHYo1uxg1WEl4iVxhhzsIpZYzBO3bmrMQkuJIZIpmhniORg8N6ZrelI6K1FtcyItV0pdV0iz1i2j8mcfub2KEkFWHUkfXmpJWv7C70XxNPG08UMi2F/KBnMZ+65+ny9fQ81sW9+NPuWuZVjjF3+7vLVx8jMeAw9D613fwdtIB4p1Dw9f7bjQ9ahZY1c7irAdB/St27fM81pRV2tj2nw5ere6bbz5MpIVHYfTj9AK6OFh5jljx1BI/pXAeCYJvDt3ceHrpjvhPlwzZ/1keflb6joa722B2AuR1wziogc89Cy5AwScH2H5GgEenGeaY2SDhiCD+DCpfcnB6VexkNIAIz0PpQE2rjcWz60pGWHPA56daU84OOfXFZDBTkhQR6U/OQQDzTMkdCOKchJPXr71vGXQlgenXimA8dQRjGD1/OlJz3GOfzpu8EcYP+FWmAxuV5I9Md6jY8YAzjoB6etTMDnJNMPzA4AyeT7VrEGVpAOn6VWmRgpAIAzkZGf0q+2SxJwfaoGjYklj328nkV0JISdjLmtA/BYDIyc9z6VRayV2G5evb3rfmiADDIIBx9R61W8hTkcA+vrVcqHzs5m7035v4VGcH2NUhogaRiQoUAnrzn6V1slojqcgYb5hnvVWSJP4R+fejkRaqvY5N9IVui9etVn8PLOOPlDdGxXXpASQz4XjHyjv2oMBCkJ06AdlPr9aORD9ozkoPDMUYHOcdRjmtFNLVCpOCfYYx6VuyW6h8KcnAJ4/OhLZiV2cnpnPWmoohzct2UPshj4RcbTjGOc1ajtzsxyQORnrirBix1IAUnOO9TGHHAIwcAGtLGd+gkEI346444q8se3nJKjv0+lMjiKldvBHrVpFz8vRRzz0p7GEhiKSqkHAx1qYqQCOKFGRzx7Gnjkjrg/ypCEx6HGATnNDDByOmBTwmAcf/rpCucEcUbsa1ISxU5HTjNQSsN4XcPmOOvWrTLgEk89KryfMApUEZyDjofrVJl2KNxGzxSL0DgqfWs1iEdNuQYyP/rVtu4B5UMCOcdjVCeLl42HAIxnvQ9TRbWMO/XHHryBmsi6TbjIx6c10OpsjzKcfMOxrLvIN+Bn5c5JArnkUjEmj7k/hVKVSQefyrTuAVLDIIznNZ1xlQx4/KuRmsTNuDzwM1W289cnP41YmbHX9KrFsH+prE0DGSeR1z7VKOin8KjByOuCTVhCAKa1Jegqghxzmrqx+YwbHOcDniq4IkkXaO9X7dfUjBB69ataMTfUVQOSeO3405IRnceWFSjlRnb6DHr709AcnODgdKtPUSGNDtbK8fzFOS2Ax2PTpU4Xnjp3qaP727r6AVTuVdogjgC+lSRwhtpOc1aC8YHfuKVAsbHpk00IjWAA+39amEfbIHv0GalOCu4gZPU96iZfmAyDmpbsCImHy54JphkBUrgkH9DT2cIDghvw6VE0xZRxwOARWTZaRWmAYEE5NUX27iM9O9XnzyQef6VQuMAnnH1rBm8SJgNx3HAI4z3qJ8kdeRzRJL8xIB6Ypm7zASeCah72NCtLM2PTB59jUcsmOCQwPcHrUsmADjmqU7hTgH3B/nR0L0YS8bucEHFVJCSMenY9akd96g9O3Iqq7kEjr71m3YLBkkYBOR09qcq5PU5qJGK5PbpmrkI3cnvyK5ZsxqaIz9T+WMHoTXIa6Visp3bClRxiuy1U8EgZx0Hr7VwPjZmGmzAdMflWS3MoangPi51bUCGY4ZieOpGa6nwb4ns9J8A6toVxFcRX80y3tjdwp8quM7o3PYHsfWuTvD/aGoh3HCHaoPXGa9M8A2lrLIRdW4lhaNlK++ODXowe0TSVF353sjibBQ9zG3bPPPBrs/DemPdSb2XqeDXTW/wAMLe8jkvreLGzJI7AZ9K6Xw5oUVqVBTd+FEqVneR6EMRHktE2fB3h57y+03TYlzPeXEcYx2XPJPtX23BAltDHFEuyONQiqOgAGAK+f/wBn/wAMrqHiq71pkPk6fD5EJ7F36n8s/pX0JXqUIckD5bFVPaVWxaKKK6DkCiiigAoorJ1zXU0lFjQeddycRwjv7n0FA0rhrWtCw228GJLyXhE7L7mskw/Y7goX3yuNzuerN35qHT7V1keedvNuXb539D6D2q/fxhpopRgEjIAPT1obtojojHleo6CUIWVvuuMZ74rMuUKyspwOOCKu53ncvQ88Gm3aebGrhsuoxjHFYN3RqtGZcienBqrNGR6/Q1oTx7vmUjJ/hzzVWUN369wRXJJHREzpkyMk81Sm+Ue9aEwC9DxVSbtkjBOK5WjZMqknPXFVpNzOc8DqM9KtNkbvulR7c1XZUkJycAHjPWoepaK0gGOTn2FQbsDIH51PPzEw/izwR2FVZm5/T8az2AglZxuxg1nzycgM1XZGyeCPr2rNu8bjnHfketSMryuvQdMdapTZxnIwelSvkg1Wncng0rlrQo3DhicHj17VmTsCD7VeuiAG6+1Zs5OOP/10rjKMzZHP3fWqUzfLzj2xVq4OPWs2aQjjd+VSwKdzOSuB2zgH1rOnbjPGfWrcwLZ5wfes+456Nj2pAVJSDuLZ+g7VRlcdM1Ynf5jzVKd8ng9603M5MY74yOtV3YZ6/hSs5AY54H51E5wckj61rFGMh6tk47VND1HNVo+Dx0qzbrlgB3q7HJM1dOiM0q44r6B/Zv8AB41/xvJqk0atY6BHtT0Ny4/9lAP0OK8S0ezmVozBD9puZHWKCEdZJGOFH59q+6fhZ4Gi+Hngux0lcNdY867l7yTty5/PgewFd+Hp295nHJnX0UUV3kBRRRQAUUUUAFFFFABRRRQAUUUUAFFFFABRRRQAU1qdRSeoDKKUikqLEiUdKWikIQ0wipDSUAM2nvSGpKTFIViPGf50Y4qTFJt5/CiwWI6QgkipCppMUrCsR7fTpSEVLto25qbAVynofwppUj0qwVzzTdmahxFYrFeCBTCm7tzVtkqMpRykNFUpjBDY/nTGGM88/wA6tmPP4VG0Z5Pp6UWJsVGGT16+lBX0PParBTB6VGUwenNIzcSAp2pCmasFMg5pGTr7VRFioyU0oQODzVkrnHbmmkHPGM+3WmRYrEdQDj1pNv41MVP1poTkdKCbEYBAB6Z/lTlX3H404DP86eqc9aLCSIwOnp1pyAg/SpAvGO1OEfHpUWuWlYag/Op0XnOaQL8vXGD2qaNelFjWKHRqcVMkZwPX1pY14FWUj/8A11pGNzoURqR1Kq4pwGKcBit0kjVIQCnUUVRYUUUUAFFFFABRRRQAlBAPUUtFADCgPT8qheA9jirNFO5LSZQMJB+v6VG8OTg4zWiVHpSFAadyHAymgz/9f0qCSLaOTWyU7YFRPGpHIx2zVJmUqRhSxkZx3/Wsu7Q5OPWunltARlWU/jWTfWjDtjrTvc4qlNo5uUYJwenX2qPPP8smrlzEV57jjp2qmcg+1M4mKG79R7U9WI74I9KiU0/PTHNSxD88nBpxfb15FR9+Oc9xSjOPX+dRYq5IrYHX86eD6emaiXgD09TTwc9wKl7Fkok46/WnbwMc/hUIPfPNLnn07VmO5Lu9Tmlz2zn/ABqLce+OPQU5mLEnOTSHcfuz+PSl3Zpmcn688CnKSeAcZ4/ChjHbs45B4+hFPUnPBHse2KYqkkVYSMnPsazbGhQOv6e1P27s09ICSPfNXIrLcM5H40lG5ootlZIj654/KpwoU8fhVn7GRnGPT60jQMhyVI9K1UbGnKyEdBil/ED3p5QgDPak2n2q0hpCde4/CkPPt71IQAPekK8Zz046U7DsR7jim89zmnlaQjvnrU2JsNDMMgN14II61E6Bx7/54qRjgZNIT+Qp2uSUpY9vGarvkcH/AOvWhJyOefpVSZcH36Vm1YzaK5PBORjGfrTWJweRikYkE1Gzde1NIzuBbNMJz3H5UFutJkYJznj/ADimlckUDI603OOPWjJzjPNIOWGT17+lXYAJ5HbvxQxz9T600tzSBs9MUxCFuD60Zyx9801jg8kD3NKDyO+KaJAkDvSYye3NBzSdu1WLoB5FLuyevJHFFA7d+3tSHYcDnHP09KBgdTnHX2PpSdaUNjHJx3xSATnjOP508ZwOnNNVjx3p3TOD0HfvSGOHGOf/AK1Sdhz+dRg46fypy9QO3vQWmOXk9ffmjOPekJw3pSF8UDFLY465pc/r+lMznnuOQfSnDpx1oAUHpSbsmg8Egc/WkBHAyDjmgBT0/DtRuwfTjnBpCRt7AYpeck5HYZ70DEP3Rk847UEgD6UZ4xkew70ZPtQAbskUFu3Hr9KQDGBTjxzx1oEJ04HQ5/A0g4Az1Ht1oLce1Ie3rQAxsVGTz2/GpDnJ54qLq3Xr1oIY0/X8KQkE+lKTkjJ//VTAff8AGqQhc9u38qbnrxjtSk4HvURbHBrRIZ6QgI61MucCkVfxqRV4FfPRi0fTtiZbpxS7vWjb/n2puDWt2SK2DzSY7f5NPA4Ht/OlHHSm9RXGYNAX3p6jB9/angZ6Cko3Hcj2mjaRgY6d6l2Z+lKIumatU2LmIgOPSggnOKn2DNIYxin7MXMQFSP/ANdMYYzxVkx/hTGU7jmodMLlZ+AT+VVpOP51bdTVOZTzzivOrK3Qq5SmbqPz9apSvjvVm4yvuaz5fr2ryG9R3sQu26om+YkHk9Oacykk+/YikIJb3I/Gqg+jE5FeWHn29qga03D1+taOB6VG/Ge34V3QmluRcyZrYL05rJu4BgZHU9fat+fnPPNZV4mQxNaNqSBnM3tmrFtrcnsetYdxYjJJ6D0FdNdxkZPT0rFu3Kg5rhnF3MWYssKxH6VmXkqgHn8utXNQutu6ubvLo9z09azuzOTsQXsgYnJrKuWBHWrNy5YHNUJSSOPzqTlm7mfdkAcGs9iQepFaUilhn19qrSWxxx35xWDi7nnvWRFFcvHyDWla6k6gEn8Ky2ifoKUhk6kisJ0VIafKzpbfUmLfK/610eja44bazHg155HK6nGTV631IxgHODkV5tXDKS2N4VO57JZaksqjkfStONlcfeHXpXk+m+JDGoBbkV0dp4l3AYfrXlyhODtY6FUTO2ZtvcYHpVWWbPfP1rDj1gyDJapRqCEZLY/HvVQTY+cttN6mq9xcDBJqrNqCFThgDWbd3alcB85PbpXUubsZOYzUrwDODWMbrcTzjimXsrFupx+tVUJY+9d9N23OZu7NmzuMMMGur0e8BI6YrjLdCCuP/wBVb2nSlSOx60qkWzePu2PR9MugVFdDA+5BXCaXe9Oc11lhdhguTxnn6V5sk0d0Ga6nHbg5qaM5UDPQVTEoxwc05Zves+axspF8Pgf55qvPL74qFrrg81WkuNw9qylJvQFIZcSZJGKzrh+vtViaTuTxVC4lyDTUrDUrmfctkc1Rfircx4x+NVGB7Gplqg3EQZP+FWo49wqKJd1adrb5Az1pUqfOy4RuMityTgdP1q3FZc9KtQWwBHHFaUFrkD0r2qWHujtjEoR2JI6d6sxWWccVrR2hx7fSrUVlkivRjhrG3KZUGn7iOK0obHAAwORWlBZAY4q7Ha5AGc/QcVt7BLoNpGXDahQP0q7FFs6elWvs5Bz+uKkWHbjiuGpQszNobEAvT8u/1qwo49aRI9uKlC8VnGlYixGV49aQJUwHFP29TT9ipEMreVSbMEVaxx9KYwyM1MqCjqQQhQR7UpTinheQakUbqSgnoCRCkdWUi4x3pY46txRcV6mFwvMDIEi59RVqOPFSrHge9PVa+ko4ZQIBFxT6KK9SMbEh1pdtKOBS1rYQmMUtFFMAoooqkgCiiinygFFFFOyAKKKKLAFFFFMAooooAKKKKACiiigAooooAKKKKACiiigAooooAKKKKACiiigAooooAKKKKACiiigAooooAKKKKACiiigAooooAKKKKACiiigAooooAKKKKACiiigAooooAKKKKACiiigAooooAKKKKACiiigBOlRu3FOY4qCV+PWk3YluxHNJgZ+tY99cj1/KrF3cdeawb64PY4ryMXiVTizhqSK93cdRWXNOScZ/KnXMpxgnrVTJavyjOsxm7xizm6kobJqVOSB61CgIqeMZP/16/P4ym53kdUdSzEu7HvWhbAqR3NVYFyVz0q/DX02BpXaZ2R0Rq2Um1l5ragl3CueiNaFrOQQK/VctxPs0oss2Qc0tVo5sipw4PtX10KikgHUUgOaWtb3AKKKKYBRRRQAUUUUAFFFFABRRRQAUUUUAFFFFABVHVoGmtd0YzJEwkT6jr+mavUhoAyMhiroflYbgajkXBx7ZzSxR/Z5Zrf8A55vlB2CHkD880HI6DPbIrgkrOx3Qd1chb958x4PCjHpULg4yWxxxjvU5B5A6+1RSEMQSeDyB61l0NkUZR97nPp6fjVaXJQ4HBPTvV2SI7ip5/wAKqykKxK5XHTHas33NEUZEMpwACyrVCfqxHQgD61qSL8uMc+vrWfOm4gKCSPvDH6ioZojOlIQEbQ2RjBHFZdwgQjBGMfl7Vs3CjJYKF4xjtmsy4jAHB5PJqGaJmbcgkbic8dPTFVXRDgkEkdcVfkj56/UVVZeTjGDSNNzOkUhckgc1TlYbyScD0Har8qruAPAHU+1U5VUk4BAqSiizHkYHrmqc7HI6D2rQkh4yDznpVGVirccMO5FBaRVK7iSTUYwqnPU9KsMucsx+YnJHaon3bgOn41IMrzKUTPQe3pWbcHf9K07hmO4Dnjpis/a27pnvjtUjRnzL0GMep9aoXCkDr8o7Drita4UYPI61QmjAXkjPrQi4mVPGFzxzWbdLvyD09q1rgFsr3HNVJI9q8jrSZ0R0MWSIJtxnJojtQ7c8VoGy+b27e9TpYMoYsuCACfb0qkDkjHu7fAVAegzWVcwiPJUgmummtwwIByRWRcWYL9c4oYLQ5m+tQ4Ax09KybVPsHiCynHQSgsO3uDXWz2yqDkVhanZhju6ritYO2xE1c9/8N3aQyQzKcQydDn34rrNR0MX8JKfMrEjIHP1ry34X6smr6KIncF4iEKnrntXqHhrXvs0gsb5jHIpwjHow/wA8Vc0tzjs4u6OG1jw5IqsQu504OO9Y1ta3CzrGiNknt3r3i+0W2vcSouwEYc8E496ybTwvDBfyIqh8fMpI6isbWd0d0cSnHlZ5he+HrqWErNEQp+9nqPwqXTPFF14aubF5Wybdx5cwO0rz616te6IrxsAuRjj6V554i8OHLBk3REEFSKaqSW5UIRqrU+h7DU08W2EWq222cbFKtxujfHzK3+NdNaTefbq6HllBI96+f/2edWudO8U3ehSSt9juYVkt3Y/ddeq/iOlfQFiCkhTIUBzwegJ7V2R1Vzx60HSk4PoWlwVJz3xkdakXgAjnNQISWY/xHj2FTR4yoHvkDpRJXOcUDhACT2+lMZsyAFju6jNSnP07imSHOPasWCEJxj1xSh93tjimldwP+PQ0hGOR+VCbKsO7DHHOeKFPJA79eKFG7Hb+tGOQa3g7iFOdwXdhDx/9eoiQO4Pr7VITzjPeo2z2/St0xNDWbnO76UwqPvEk57elSLjljtz0APvTWBZhzng4z3reLIIGGcd1wePU+tRygEHrvwBx2qVGLxK3Cnqfb2psjkDkjsB+dbCKjLuZUz14yajEKgqOmTgZPerZiYyDd/DUJUhWOOnT0JqkJFTZhgXbrz9KURgvtBypI+ZfX1FWSueVxn3H50bFz8pIxyMjkGmDZAsZkc4wxHoOuKEi8vBHDDsexqUn5Wx168dfemK/mB+eRg/hVE7i7EVcnp1zjv6GkV8BcAdeuOtDFXG4kjP5H60qtgY9R1PUGi4vUnjJ6g84qYNwCOQeaqK54+bco4Ip/n7MDdn6Dt6VDkS0Www3c89qkDA4qik3LH04yexqxGxJzkEY7d6ycwsWAO340rZwRkf40ituwAcjp7YqTJzgDnocimncNiCRTtHIPp6VEXWF8GVS5+7GV5b1yalkG0dMHOM9xTd3ljkZHTBXI5qr2GioYwu47eT39fYiq8ykR45Yj5cseo7c1ek5wcEEngYqJyHG1yxb1x+Qq07juYk6Ca3MgXbtbG1+v4Gs54vlYHnHHB6eldFNBmNxjk/N9KzLiPCH2Bz71nI0TOVuoyyk45Bwaxr3gA/zrortMKc5VyOD6H0Nc3qJ2jB4PauOTsbQ3Mq4cgE9cjnHoKpGbY2M8+tTzyll44PesqWUg4zWDZukaKS575NWom3d6w0nwev61o2tzyCzDnkcUoszkjYgGwqTjJ/yKuKp3ryM45HofQ1Rjc7QTxnqf6Vet5AWUcZ6VsjIuQHKgHg88fyq3AiZ3N8yAjPt7VSjYhyGzxxz61cWRQF7e3Y1qhokiU9wDyfpiplTIyM0yPPAHOeatxJl1Cthj0NWtSxm3IGODUqxeYQvQjjmnIdynPU+3FPVzGpGe2PejS4FeT93lV5B5ye3tUIXcQSSPT61aZ8kNgEknj1qFmQDv6GsWMgEeSQWBz26daq3G7JI7elX3Ku2V6dMHrUDrtOQefek0axMuWRxgdQR24qtKpYcjd0+90x6VpvCshbGAQMnJ4qhKSFHcelZcpqvIpvHtJwNyjoDVaWQxr0z9atMx+YEj2I64qtMAQCf171mzVb6lNpSAwP3T+lVZWBfnPIxnPIqeZQDkNiq0q56HFRLYsru5bPY9wO9QF8n04/WlkOG6jOPzqEyZbrWDZRIuW4ArTtIy4x3/kazYSDIM9MduvtWxYrtTPUHj61zyRx1WZmp56MBleOK86+JcwtNAln24Cgjd6n/ADivS9Sh8zeeCdwwO9cJ8T7Bp/C9pByfNusgDuBj/CiCu7EUfjifPukafJcTq2CSO/vXrfhLSRbQKzNjB5UDn61Q0jwwIZsgZxyeOorv9G0oQMu4emQK0TtK570+VU7I9I8G6TEdB1NnX7tscDpnkY/Wuato1sYHuZhuSNTgL1J6DHrzXW6bdtpnhK9mJAVsKD1BH/6qy/A2gP4u8YaRpTAvbF/tNwF6CNeefr/hXo29ryo+bi/ZqcmfRHwm0P8AsHwJpkbxeXcTp58xxglm5BP4YrsqQUtemlZWPGbvqwooopiCiiq2oX8Gl2U13cyCOCJdzsewoAra5rUWi2Zlcb5X+WKEHmRuwH9T2rl7SKTfJd3TLLezHLPjgDH3V9AP16/Stvn1a/fUbw+WzfLBbN1hj9/9o9x26etaG35eD0pN2OqELass2+dqgnjqRV0KHg2k7gB8pHas+OVgmRjPH0zVyNjnOMHPbpWPMatFZTt4Oc52n09qer+XJkjPtj9DS3UZUtMB1O0j/wCtUG7cCecDgn3qGO1yO4jZHJT5lPBGPunvVWRgTyTg9+pxV4SsqspwUbqD09qqzxJt3IML3FZyLT6GZOu1QcjA74rPmXn/AAPT3rTmXhhjjH6VQkQ5I6AjnvxXLNGyKjMqfeG4egNVJXwlT3AZTgjFVZCNvr7elYs2RWdyvy5xn0NVpcg4PfuKmZefmzj2qs7YB4z269KyYyBmABBwc5FUpItzd8dOfSp5mJbr0/Sq0krKoxkt6Dk1IyndKVHpWdPKAh6Z6e9WLu7kEhxxg8A1lTykNyD7ikUkQzNtDZJ56YrOmclMZ4HOKszkuvBwfWs24k2Dg+1Q2Nop3UrYwOQPXtWZcS7eoyavzuoyxP8A+qsi7bLcnimgSIJZzlscY9azpZDuIHNWpHAVju59DVCRxk8gU0imU7iT5sZqozZz0JqaZtxODmqzPwK1SMJETjmoWOQOvHenytgmogdx61aRhLRD4euMcHv6Vs6Xa7nB+9nuKzLOBpZMY4r0PwZ4Putd1Cz0yxRpNQvW2RADiNc4aQnsFHNbwhzuyOOUrHrH7Nvw+bX/ABQddu4s6Zop22+ekt0QMn/gA/XFfVdYfg3wpZ+CfDdlo1iuILZMFyMGRurMfcnmtyvWiuVWORu7uFFFFUIKKKKACiiigAooooAKKKKACiiigAooooAKKKKACiiigApMZpaKAGkcUbadRQA3BpKfSEZpWQrDKWgjFFTyiCkxTgKUCqsgsMxkUY/CnbaNtFkFhmMUv0pwFLiiyHYZikK1LSY4osgsRFOKaU/X0qfbSbaXKhWK7LmmGPIq1spu2p5ES0VDHwf1qNozkflV7y6Z5fzVPIS4lLyz2ppTntVvYcdc89qYyY6ilymbiU2X8KjK5q60eRjFRmLg1NjNxKhWm7Pz/pVox+4P0o8rBPFKxFisUpwjJ61Y8oZxn26daesZ4PXFFh8pXC4qRUwalEVOEWec0WKUSEL+VTRpkfj+lPEfPWpkTGKajc1UbBGnb2qwq0iLxT63SsjdIKKKKooKKKKACiiigAooooAKKKKACiiigAooooAKKKKAExmmOOKkpDzQBWdevTPr7VUnXKc8itFx3qpKmBirTMJxOfvLMMCRzWLcWxUnsK6idSOlULiMSDkYIGM1pY8ucDnOf1oB/WtG4tdh/riqjRkc+tRc5mmiIDkU7Iz2pdvv+XelX5Tkcd6QxQfl9gOKfypweCOuaYAR/LgUuD+NSykPBpec/j2o655705Vz6ViMaOR169DTlI9qBnII6g54qWOItnsByalvsNDVU7gex71ZSA4H9Klig6Dp34q5HFtHv2oSuaKNyCO3xxxVqOABgOO1OC9cVPEhxkd+KpRW5vGIQx5wRVuNOKWNOKmVOvNaJHTGNhgBHRj/AEFPCk8nBz3pwXFA6e3tV2NbELQI2P4TmoJLcgHtV7ac0oXj+hpWJ5EzLMbUzYd3vWq0Ctz/ACqNrYVOpDpszhGTjFKYT6VeEYX/AOvRg8Z7UC5DMaNuTj8qib8K1jGD/wDWqGW0Vj8pGfp0osZuDMll/L61CwwPXk1fmtypqrKmOPWkYNWMyVQtVj2y2BV64GBkHB/WqMnBPOfcVBzsaSTjoDjp6UhbIP8AhSdPpSEjkbuD6VaVhAxPIz3z9BRuA4PTFNZ/4s9fSm5GTyMH1qhXFJ+bnrimj60ZJP8AWjOOetG5AFjnrxQT1GfypvrTmPzA5yfQ0kwEzn3FGaMcHB4z+dKewzjPHuKtCF74JycCgDJ9aQE04cDg8CgaEyOueMcUmc4PFOHTG7gHt2pAcDrSYxc7TnPTpTgcD2pjA9enNOGcdR7cVIx3Wl6imjkdcZ5zTicD37GmUhwGQKQk596ceB6+9Icjv+FBVhvenLx7Z/nSde/4UuMA9uOPWmJATnj8RQOlB6sO44NGQM+tAwzxR364+nWgDjmjd8vXnP6UhhnkDOPWjmmg9eeDS5wc0xIX8f8A69BbqM9/zFNJG3rz29acflbgjjjigY08nrj3pC3UZ9vrSgHp36YPamZyMf0osIa754HIPtUec9D06UFvfg+tJuz6ZxzVWM9xvWmtTm+vNMNOwCk/lgY+tROSSSacSce1Ncf59K0A9WWP86d5dTBaNleZyH0RBs64HFIUJzVgrSBeKn2YyuVzj605YyOP61MF6Zp233oVMLkQXAp4XNPwKWtVGwhu2lAxS0VaVwCkIzS0VfKgGlc01lz9KkoqXECu8eQaqzxYrQK1DMuRmuGtSTQ7mDcRFs1QeDdzk/41uTw84HSqr255OOnpXzdSk+bRAY7QZ60029azWxzyMZNRyQEY4pxptbk3Ml4ytVJEIOPWteWLg8fh3qpNCSOO/FZSbuMxbgZGf8isq5k210FzFgH+dYl7AWU1UWyZGFdydcHPNYOqSdcfrXR3FoxrD1GzbPTPFVK9jGTOM1AFyawriFt3+FdbdWeGJNZzWgz/APWrFKUjncjmntHI4B57Cov7Pd/4SD710zW+0YA4ojtnY46Z7VvClfdmLdzmRozYyQV7ZpzaKzKRyO3TvXbW+m5xkVdTSVI5XPpmur6smjOSuebjw86nPf1xSNobqPmXP4V6SdJA54Won01CvI/SplhtNCOXujzCfRio4zmsye2eH5SK9Mv9GAXK9TXP3mmg5UjBrzatBx2JcbHIIxVuDg1dtr5424NTXelmE/KMDr0qssYQnNcLinuiHdM1otadQAT+tT/227cZP54rGTgdOakVuRXO6CWxa5jSOrOw+8cUsd00h61Rjj3tWtYWQJGevrVwjZ2KSbZYhtjcEAgketXotCIwccGrtjAsa4AxW1bsowTjFdsaMXqbKmZcGh7cELz71YGmtHggVtxTIvofarS+U68iu9YeEojcWjHtXMABPUD0rfsNRAI54+tUpraMqSh56Djmsya4Nsx5/KvFxWEcfhLUrHcR6mpAweRUn9of3ScHiuLstVBblu/St23uN69c15HsbbminfY1hdFunOO9KZCepz9KppLjv+FO83Hf6/Wk6fYpMdM+BVGaT9asO28c8VSmUnPpXNKnKOpaKssgNQhsnrSyg5znFNi5rM1Rds49zZrdtIOAKzbGM+mff1ro7KDIHHSvWw1PQ64IntbU8dPxFatvbZxx+lOtLbp3rUgttoB6V9DTp2R2RRBFbdiOauw23pViG3wPx6VbjhxxXbGFzQrx24wM8irCxflVhIsc1KIq6PZGTkVDCPxpBFjp61e2YpDEOaxlQv0M+Yp7MeppQvBqwY8n396CmRz3HpXK6BLZAq4pwQ4zU6pz70pTj07UKh1IbKpFMOT/AJ4q0yZOO/SoiDz+NYTpXJRBjn3qVBShOnPSnKmDXNCk1IomhTNW41wKiiX5asqvFfU4WkkrmbYoGKWiivWUTMKVetJTl6VaAWiiiqAKKKKqIBRRRVgFFFFABRRRQAUUUUAFFFFABRRRQAUUUUAFFFFABRRRQAUUUUAFFFFABRRRQAUUUUAFFFFABRRRQAUUUUAFFFFABRRRQAUUUUAFFFFABRRRQAUUUUAFFFFABRRRQAUUUUAFFFFABRRRQAUUUUAFFFFABRRRQAUUUUAFIeKWmM3FJuwmMkbHeqFzNtB71PNJgGsy5kJPWuGtVsYTZQu58k81jXT7ia0rnPPFZk6k5HavjsfVb0OGWrM2bJOPemIpq0YMk9MU8QHI9a+FxOG9o7kpakMaZxVuGI06G36H09KvwW+OOnFc1LLnN7HZBWI4UK+1XIUx2oWPFTIu2vdoYT2bR1JkiDA5qZegqNBz3/KrMSV9HRg+g1uSxTEcHP1q0k2TVURkD9akUHA9+9e3RnOGjGW1n4BqUS5NVUHQ08V6sKrtqSWRJkUobcKgBp6HmuuNRsLk9FIvSlrdalBRRRTAKKKKACiiigAooooAKKKKACiiigDN1RfKlhuOi58qTj+E9CT7H+dQsuGZckc9K0bu3F1bSRHjcMA+h7H86zYZGki+Y4cHa4/2hwa56q6m9N9CJgAMmTAPGO9ROSFXgHHHPerL/d6bgRwKrFGAAxgDiuTY7EyAp1BJ+h7etUpcEY6FOSavSEYAMm4jg54/CqzruTIYK3TnnrUPsjRMpTKWVmyOuPzqpKCZUEeQSMZJxzV6SPLOpHCn7/aqkqYI655/+tWTLM64QqzKchxwfY1nXKgsT90+g6VrXKeUx5DhgCMdqoTqCalo0RlTruGccjk1UmjJ6CtKQbwWOAen4iqknIOTjNRY0MaeNSCSxJFVJRlMA8j1rTkTc2M4HrVG4QISBkj3FJGiM9+FY5I9vWqksYdtxb7wzV2U7eByaqvwo4+YHPtihllN4yoGPrVeR1ZsMce/ercpJeMnnBziqnlF2LYyKkaKrEknHbvULr85xnHarsqEDAAqFkaQ9OccmpWhRnSgKCTzj2qncBWBxw1adwo79hxiqe2NgS/Hp9e1Ma0Mma2wm7ueBjt3qoYizFcYxySe9bUkfl9g3saI7YFEL/Kc5Oev0pFc1jLW1O3Oenamyo5JXnJHr1FbP2YEbsEJ9KgNmZD5gxhenvV9DO+phTRmPIPJIx0qg1ntBBznpXRS2Z3nI59T1qtcWwiXrk1PQ1Ujmbiy+QljjnGP61i39sqRuMZOODXV3cJYYx+dYt/CAh/vCqTNtyj4A8QL4c11TKoWKYhDnuT0r6EWxTVrRJgxL4BGeor5Y1aIq+5eGzkZHevefgp45TX7EWk75uIQY2Geg7N+IrfyZz1Ite8jvNI1HUNObypWWW2JIwc5x712GlKtwibW5HR+prIksBIpKnqKuaFus51AGFJOfrUqKTOaVmro7aTREljDKowwyBjpXP6r4SWZWygYe/rXb2E8V1p8bgjzE+R1/kfxqR4lKAnaw+nWtElezIhWlHVHi8fhmTw34msNWgHlrFKBIOwHc17lndNMcjYDvBHRgen865zVLKN4XQpvQ/wsOo+tbOlsTZQ9cqvlsTz06VtGyVkZ1puo02XVYkDHBHOR2PrVuI79rbgFY/exx9RVQKwiZuCe4zjNWFfMZJ+U8YU9/apMHqSA7t+Odpx6UElxnO4euadnOf8AJpO2cD0zWbRIzPHY5prHacnnNLkqTjvSNkkHJ/pUFig/uwAenFGSQeMYowfX6j3pOT/s46D1966IoQhzkEHp+vvQRj/PSnqMgnPHpRgHIPA/nW8UwZCyAnJwcdOKcDjkA5xgEHp71Kfm6fSmkDAz1rpiupLehWI+YgABfrzmiRMqAy4K/n1qYpnI6jryKSZiwz6n5cHgVtYhu7KrZYhSxCnJz2zTGUBCPQ8ZPIFSMm1M53E8kf0qJwPl4yO59DQwIcAkHHPOKaSBkM2cdx1FSKxGTxwKqvKWQZ6KSvT3ouLdil8HKnBUgj1pgkEZYAZ3ZJxULSFm6j6Co2l2DBYr2zjpS5irE/mHj16DFK9xyTxljwO496rvMEUEvsUKR9T2/Ws7+0GYkkYA6N61DlZD5bmv9oATg45zxTTcCRgdrDDYY54NZguy5wSAT+tTQZd1IJ4bP41jzNj5TXtzuTJ6k9M1dgxx2yKp28W1Rzjvg1a387RyOaGZlmJxnnoQePbvTsnAOarI+MZPAqwhLYHLD0B6e9VEmw8A5ZQcjHUjn3pAuDuB/EU4LjoQVNSEY2j0OeO9bJXIuQOxDjnJznOKglVQ6kthNp3MBz6496nckt1GF4qvM+AT0PbFUJalQ/PgkbD0OO4qncRDy2j5JBz5g647VavLsyT4yPujJUdariZDEWY7s9MHn61EpI1SZgXlvuXdjI9cVyOrQFiVGcj27V3zXEZbpuQg/KT+Wa5bU4lZnxXHUtY3huef3bFWYDj+tZNw7FuBzXU6np53kqCc561lnSnJ5U4J9K5Enex2Ixo5CpGeO/0qza3ByFPGPWn3WnNGSO4zis7eYX5rRIzkrnW2t0HwCeK1YDh1YHJ9K5jTrlWI5wD/ADroYH3YIIrdLQ5jXTafvHGc/nVq3JRSOOc5B7iqFu4b5ieD+VXlzxkVaGixC5DEAD/61WlJbAGAR61VhOCOcEjgkdanTlchskdjVruUWYlwoByOc+2ae7BRnPIz0pqNvXkjjimygOAxPbI9cUmUMcZKssoYA547H/8AVUcrB8Hdu9waevQ4I6cVBI3AOCD6GouUKWzgZ+Y+vTP1pjhQoyOeo9abOAFzu56gDvVZ5ZAp2tg49eKls0SuRXIwGCtncMYrOlcjHzYPbNTXMxKncwLHj3NVC/IBPtk88Vm2bRVkRSSlckYxVdnJHBqa4GE+/kAdO496qykKpwwJ9u1Ys0VmVboggdsmqcrlWI3cevrVqVy2SMdeagks7hbX7QYJBa7tnmkfJuPvWbLRRlwQecVXQ/PxSyyEcAkjPcVHG4EvJ49RWFii7CvOa27AARMxP4d+axbc5YYOD1GO1blhHvVunA4PrWbTucFZlO/jzIq5+8eorn/G0HmDTIehjDseOnp/Ouxltz54TIIHIIPFc14xcvq6pkfdOR6ngHFXFW1Mqb99HKwWwjAKkflW5pNu08iqnX6VQli2fSu18CWQAa4cZ8s5PHI9qShzS5T1J1eWnzFvXriNtLttMhbKhcyDofcH1xXpf7O/hww6Xfa/MmHvX8m3OP8Alivf8T/6DXk+oWM15dmG0DSXF1cLDCg+8d3YfTmvqjw5o0fh3QrHTYsbLaIR5Hc9z+Jya9qjGx4GKnZKK9TTooorqPOCiiigBK4HWdW/4SHVMRsTpdo3ykdJ5geo9VU9/X6HF/xtrE0mdGsGKXEqCS5nU/6iInH/AH0x4A+p6A4xspbxpHGNkSKEVR2AGMUm+VXOilC+rLlvl9zsc85JPvVmBwQVPVh8p9KoxkjjqQM8VYOCAeQV59xXM5M60iyjcemDj61ZWfCgA4Gf1qjC+xsnv+tSeZleDnnpnvWdxNXNBH3spJBORwe9UpGaOVtpPlnsf0FKkp4Ud/WpPMyrKcDI4z1Bp3uJKxA0u4cYA9qZ5hQ4BPvjvTfM3qQ4G8HPBpkm4AsDn2Hoai5diCdQxJznH5is6fK8cf0NXWlyTgj2z0zUMrJIGOen61ky1oZdxucHLZz69aozL1wOa0ZlIBxjk/lWdcynJ9ehGKwkbRKVwzM2GYkDp9KpTybRzn2xVu4nKpgrjPOazLiXcozkgcjPQVgaIrXLgsB0Oc5qlK6hQQ2Wz2PIqe4l39TwBxWbcSru2ltq85461OxViC8YkknqeazJJAhOT1qxcXGCcknFZNzcFec8GpZaGXE4Lffx/Os26uAoIzjjkUlxMeowKzJ5nBBJpArkNxPkEbves2eYsOvFWJ23uerCqUpOOtBRWeQ7iAcCqUzEH8OlWHbjNU5mz9atEPYglb361Wbk81YlOAOlVWcZPAJB6dq0Rytkch3Hg5z61LHbncFxz60kEZlkweua6rw74fa9uFBAx79APrWhzSlbcseGfDxnBnmIWCNd7sewFfXXwA+HY8P6J/b19biLUtQQeVER/wAe8H8Kj3bqTXlfwh8EQ+MfFA09F8zRNM2T6jLggXEufkh+gI3Y9s9gB9YYxXq0afItTinK+gtFFFdBkFFFFABRRRQAUUUUAFFFFABRRRQAUUUUAFFFFABRRRQAUUUUAFFFFABRRRQAUUUUAFFFFABRRRQAUUUUAFFFFABRRRQAUUUUAFFFFACYFIV/GnUUARFQOtNKZqbGaTFBLRXMefqe9M8vvVnbimlRU2JaK2w/iKTZnirO3+dIV/Glyk8pAFo24471MFNG2lYLEYXJ6mnbaeKVVzj0zTsFhFGalVaQDtUlUaJBRRRTKCiiigAooooAKKKKACiiigAooooAKKKKACiiigAooooAKKKKAEPSq8ycVZqOQZFNEtXRlTpnn09Kpsh5GT9O1acy9ee9VJI8Z+ueK1TOKcdTOlt8+1UJrYqcdK2SnNV5481EjncDFMXzcHpzx1pojP41dkj+am+VkdKy5jHlKm3HtQO2Oc1ZaLDcUwpgdqlyuTYYo9PpTtucHrS4qRVwvX6+xrFsEJGuTVuKLHfNNhXJIB6VdhQg5/SktWaRQ6OPaB/kVKqE/SnqucDJ46g1MiY6Hn1FdCVjpjEakeMYH/1qsRR8+9Iq/wCNWI1wBVG8Yj0XAwOc1JtpB0pTVXN0hOMjvTgD2oAzTwMUXKSGhKXbTqKRQlIw9OtOpKAIWXBz3pm3ANWGGQaYRk07kNEHQ9aYy5X14qcrUbDGR2o2M2itINwOef6VVnhDDIwKvMMH1FQsvPpTMZRuYd1b7VP6cVlTqd2K6adNxwRnnkVi3sGw596zaOKcbGaeCP8AGmMSMc9sHA70+XIOKj3EDAPTnp3FM52N3YHXj2HSkHHTj6UN0x+VIDx1x047UInqOGOtITnP9KXPU/lmmlgRnP4U7jYDnH60Z6HvSdDx1pxB565x0ApCA8DOaU89/wD69N3cd/T60407ghyjjHb2o60Ae9A5wScevtQMAchecr6+tB44pT2/MUh5PHFABjIx+XvTh1FKKUjg84H86Chv9Kdnp3I5xQeg/pS4zgCgBCSqgmlAz+NNPPsaeDjn09KZSYhPXnIxwPWlPAx1ApucY59uaeR0H+c01puC1E6CkJP1707PTJ6UnQD1pqwCA9/5UZOKXHFGO3rUsYh701ic8EfXtTj9etIfWiwASOOc8fkaByfrRzSA5z3/AMKpIQhbg/lmmk0E8fWmk9c8VQhhAA4phxnHankn1prdOtKwrDWbHOaYcnHPQU+kwKpBYaRx1/xpM4Oeh+vSl56Ggj86oZ69SUtFcnKfQBRRRRygFFFFPlAKKKKOUAooop2sAUUUUwCiiigAppWnUVLimBWeHPTmoTbjP8sVexmkK8VxzoRYGc0FRPBx069q0yg/D0qGSPrXLOhbYDFntx1HH+eapSQ+1bksP6VVkticjivLqURHP3EG7IrOmssnjPHNdRJZZPSqk9psB4rGNJp3YmclPZ4/h7c1gapb7QTiu7urbAI25I7f/XrnNUtQeMA/z96uorKxi1oeeXtsSxA5/CqX2I5+7XWz6f5j52k4NCaRuPI/Gs4Rb2M+TqcvBpBkPTj6VoxaGAB8tdNbaWBxjgflV77AgA7DFdkafUzcbHKR6csfUfpUrwbE/wDrVvT2qgHHasq7j2r17flWylyoaiZMwxVdxkkde9WmBJNROvf05rP2lxclyhNHuHTpWXf6cJlJxzyc1tsuQeaglUBT3zWM7SRjKNzjry0UxlSOntXNXdv5cp9B713GpRbd2BxXK6lEWz6141ZWehm0jIUY4qRFzTNpU9KliGW71zNklu0jy3TOK3bNdig8Z6VmWUZzz1zW1BHxgflXRTVzohHQtxOUwKuxzYGQfwzVEKQvv296miBP0qZScTpii8k5/vEYqYX23jP41Q5FJzxzRTrSTHJaGsl8SAdw/GorjEoJPNUEYjmrcWW9+2a9L2iqR1OZq5WMBjbIJHetWxuXHGc0JbE++angtSDxx9K82dOLLUdDQinLAbu9XEO4cnrUFtbnjuKvQ2/HTj+dcjpKJtFEP61G0WV+vetAWufani0wPUehrCcLl2MSW2IFQxwMHxg4rfaxyaE0/Bzjn6V5zpPmNIoZptuTg4rqdPtuF9ap2FlggYHBrorG224r6DD0rI7IaFm0t+B2/CtKGD8KbbxAD8OfcVowxcDP517FOm2dHNYZHD2/yKsJEPSpUi/QVMsWK9WlRZlKZEsdP21N5dLsrtVIx5iEJTilSbaXYKfsrk8xXaPvSCOrO2k28Vk8OmPmINvtSEYqYjimsvSspUrBe5XZMn3/AK03y/wqwRSbRXNKimMg8sg05I8GplQH3qRUxThhle4rjUXAqUCkApyivUpw5TNu4YNGOKdRW9hDQDSjilooAKKKKYBRRRVxAKKKKoAooooAKKKKACiiigAooooAKKKKACiiigAooooAKKKKTYBRSUtRdgFFFFCAKKKKtAFFFFMAooooAKKKKACiiigAooooAKKKKACiiigAooooAKKKKACiiigAooooAKKKKACiiigAooooAKKKKACiiigAooooAKKKKACiikPSpbsAxn2ioHbPNSvUL/dNc8mQytNmqE5z/KtCUYBP9aoypz14NeVXbsYSVzLucsaptCSeh/rWsYCT+PT1pVtOc+vXFfPVKEqsrsy5bmN9nOfSpYrXPNbAshwD1qWOz5FOGX+QKBQhtNq9Pr71P5OPpntV7yMA/wA6aU45HfFd31RRVrGyVikE54H9Kft71OUw1BjwM1zPD2NEMRc1dhTFQRjn8etXIhgCuzD0rbljggxShAe1PQc0/FesoJlDAMUbaey4ApAAaGrDAVIoqM8Gng55rWLAlBp1Rg5pwOK7IyEOooorZO4BRRRTAKKKKACiiigAooooAKKKKACsqdPI1Bh/DONy+zDr+latUtViL2pdBmSI+Yo+nX9M1MldWKi7MqYHfFQlcg5ODnpU+5ZFV88HlTTGG5gOvHH1rhaO2LKjqXBwOT7VWkAO0dQV9OauPwN4OGHXH61BMoRpgcHBBUj0IrFo2RQdR1GQPp1qlKNrFSMZAwfrWiQwG0HkjHJ61SmjAO2RyGx1AyCe1S0aIoT/ACsCVznoD0NUJ0xk9umPQ1el3sVBP3QapTruTryD0rN7mi3M6ePKq2RzzgGqky+gxV54yq7hgD071Vnk8wbNmPeoZqig8anBGRx3rPnkCFxjcDwDWjMpzj2qlKigjI3eoPSoNEjM5BYgcfSqtwMDIxtrUaJmDdFHNUJIw52kEr7daZZmtkHHIppBHAPFXNgwFHU/lUMgGAAM45PFTYZTJA7HNRSnhlTgkYYdxVuQpwMY46mq0ig5KDgdzSYijPGMbSQariH5iVAIA7/SrcgUqu089T/hUMg59Kk0Knl4G0YLccn071OkLTSbUGR2FCAk4XnPf2rUWEWsQYkbm4A71a1Ik7GbcQMrJDnHOD7Go5YQm1FO7H3iO5q68XHmNksen0qJBsycZJz16c00SUJIywJxk1myx8tu/Dit0qY0YDrjqKpXcIRc5GT2oZS3OdvFACqPT8qwNRj2Bj/kV0t5H1fIBFYF+DIWJNTszqicXrCDYW71ieG/F1z4M8RR38DsqAhZkA4Zc8/lXQa0MI3QgV51qz7HbBreOpra6PvjwbrcWvaXHcIwZH5XB7Y45roDb7GyMevpXyF+zX8V5LDV30LUpw9vIc27E8juRX2VYtHdRiRG8yM9GXoRjj/GrW9meZNcrN3Q5irom8KZFwwPQmto5jZgeCOMg1z1nmAR9QQcH/Gti8vUjy+4EO2F46mtGjkI5mDuOPrVnTZSEmi3ZUOGCjuBWPHdeZciPoR19q07ST7NfRs7YTdh+OCD1qIOzCS0NRGH3iOcEY7j8KsxfMhU4YdeneqmPLnZNxbkeWSO3oanhnDPjPU7SD61pJ6ma1RbDccmlYZUcUxThgvf0B6U88IPXoQanoSR5wPSkYD8aCCxPPTkcUKflOeeKzLDOSWxzjpT+pyDnuKb90FiT1pf49ntW0ZdBDjx3FIMfUevrQAcEnscH2qMylSMAfNnPtXVFiJAAo7e9NOP94e1AY7evGOaj3lQB6c+tdCkrWELI2FdS20ZHB7+1QswQnJI+opSQVODkbvmqFjnkkn0B6mrTuJRCVwDgE8eoqB5gy44wehHSklZixBfJJBOOn0qvLIpLfOY0Hc0MXKI8keGO7n9DVRpW2deSORTHdXUD+EHOP1qB7gFmJwGOc8cD6Vk5FpWDedqgHPfPc/jTZrkHL925+lV5bgp/FgA5FUZ7k9Qfas3LqXYt3F0FUqTxmqvmjcSOAexGaryXOCO7DP402Ofe4JIweelZOVx7Iu224kdvf1rc06BmPdhjcV7e5rGtDkkAZ5FdNpwKIQpPIwSOhFUnYzbLEcZOFOMY5x1xUmM8rz/AIVJHZPOducJjnnBNW0sdvH3DjGewrRRuiXZLUzyoZhkYHv2q1AoBGPpkdcVN9lSIklxkeg4NR+ciqoA6dx6VrFWMpSvoiZiqsQccdRUbyKDkMD269aqz3Y3AFuTwM1Re9BJwfxqXVSJUGzQkl3fKuC2epPGO9VZnHPPyj061mveleAx5PU1BdagNgAGDwcg8YrL2tzZQa0C8udpYjhc+vOKoLqKxk9hjtVK91HJOT1rEuNTEWTv4rnqVNdDpjDQ35rwAHBDZ/iFZN7KJIyc/WsafW+pD4APOOAaiXUTMdmevOfesXPoUo2L8cK3LhWXI6YPpWvb6Csq/Km4Dtis3TzjDD1wATya6W21BolBEp3EAdemOlaQfcmTfQ5vVvDW0EldoYc5XgjvXn+uaWbckhcAdPXFex3l99oTDtnGeO1cX4iskkR+Bmm2uhrT1Wp59pt35Ui5JBByB6V1mn3eVXj864TUFNpeBd3U9DXR6XdkxKScngVUJdDGpGzOsilLAeg5x71pREfLyd3Xg+1YNrcDGS2T6Vp21wGYc/MRnArW5lc1rdiqgluQT+FWI5QpGcH29azklDAgnGKnjc7iRg5HPHFPmsWjRjkIjBBx2+nvUZyF+Y5zkcVAJCSDxgDkdjTjdCSMhen1pX6lIcspIGMg4wR/Smu5PHbvUWSoBUg+uabK/wAhYYyB370r3NEJNyo5x+NVmlVcDPPvTZrkhckHOcjFU3YnDZ696hm0Y9yK4yv3u/Q461Se5CfjVma5DRsAw+U5GeQPWse5mAfDN9eKxZrFXJ5bvDbg2R3B6VQmug/A7dBTZJRliDxjvWU135cpKnkcfT61k5WZtGBfmkK4Oe3B9aqSXs3lNEZWaFufLLfL9cVG15uUIcY61XeUA8E1m5MtRHyN5nPt0FQxyYkXHTvnuKZ5+G4ORjt0NIpIOd3TqDUA0a9mf3wx+VdFYr/o/IzzwcdK5m3O6UOT8x546V1OnJmxyeFJwcdaErs8yvoTwxDzHzjaozk9CK4rVJPOvJHzuO4nPpXbSYFlK2flxgfWuAuWP2t/c8N6j/8AXWiVkTh480mTw2qy7QRkH16V3vhG0KafKkfLjAJUcf8A1uK4R5LtNNuGsEWS+Vd0KP8AdZh2NXND8N/EfxZpc82qa9Y+FbIIQ+n2UebiX/ZPpzjBx1PWuukle6QVU0rN2R6f8KNJtdU+JNzJNJHI+mWwmijU7vmY4LH6f4V74K4b4S/Dq08AeG4kC+dqVyBJdXL8uxPQZ9hgfhXdV6S0R4tSXNJsKKKKZmFZHiTX4/D2nNMw8y4c7LeAEZlkPQc9vU9hWlcXMdnBJNM6xxRgszseAK8tudRbxLq51ecfuFUxadCR/q0P3pG/2m7eg9zwm0tWaQhzuxLaW80EaPczi4v7g+bcy/wlz2X0UdB9M96lDBn+9x/WoiTvXkcrnr0NCNgc8kelc0pX1Z6UY6WLkTHNWw7cnPDjkVQjfPuRz+FWd3bPI7elYNlNFmI4Ybz8uCQacjEAnIyO3qKr7wVHPGc80M5jOc5U8Y9alsViyJA3sR0pwk7H6c1UMjEbeAB60CU4x3z+NK4mizM4ZQuQDn0GSPrVOVwXwxKj3NI1wo5z16Uw3CNncucjHPak3dDtYgnI5weM5JA5OPSqkz7Cdpwp68c1MzsGbacdwfT3FVJ5dpBU7WwO/Gf/AK9ZtlrUjkuNvXnI4PtVGWdZF2thMd8dalnffy4GO+30rOnlVydzHBGDjrgVk2XYiuJBuYGQODx+FZt2SynJLA8AH0qSVd7/ACjgnG7/ABqlI4Cn5zx0zWWxotCncHZweuM8Vm3bc4JI47das3UpYlgeehNZlzKSx3PkgDA9aTLRUu3JU44I7Vl3TrnBORjrVydxnIzkdqzJuSRkD61kXsULiY5wRxnt6VnSE4OSduckY5q/OoXJBJJrPlJP0PHNAytJyaoTbuQf0q/Kdhxn8qo3EwxgEZ/WmJlGXj6+lVG6HPNW2cL1xyaz55wxYDgZ4q0ZSZHM2ASOtRpEZDwKdGjP71t6XpI8sXF23kwZ+rH6Ctkcc5WG6PpSyOpZwozyW6V0kmswwWzRaaC7ABDkf61ycKoHfJxx+Nc7c6mszeXbq0cYO0AHk/X+deu/s1eBv+Es8fx31xGsum6IguJCQdrzsD5Y/D72Pau7D0+aXM+hwyle7Ppb4QeAl+H3gqzsZQG1Kb/SL2XHLzNyRn0HQfT3rtqKK9E5wooooAKKKKACiiigAooooAKKKKACiiigAooooAKKKKACiiigAooooAKKKKACiiigAooooAKKKKACiiigAooooAKKKKACiiigAooooAKKKKACiiigAooooAKTApaKAGEdaTFSUhAxQKwzHNGKUjFFAhuOaXGKKUc0CFA706iigsKKKKACiiigAooooAKKKKACiiigAooooAKKKKACiiigAooooAKKKKACmN9afSHmgCnMvPtVZ1yMVedfrUDpg+oHNWYSRTZM596rTAH+mK0DHzVeWPgHrUtmEomTMuCDwfXNREfh2q7Mhz1GfXFVynT24rkk7GFiMruHTpSbB25qUDoTUir07H/GsuYnlTKZiGKcqYOM571YaLpTkjxgd+tHNcXJqJCgyPSr0K8AUyGPpzz7dKsouK3po0ihyjPPbNSKM5/OkAx3FSgZx/WtTdAgwetTpyKjUcgd6mj4po2ih/P1FPAGKFHHrS1RskLRRRQMKKKKACiiigApjjjNPpCM8UAR5zmmEYxUnrTW6/41SIZCy4/pUEg54q0RzUTLg89R3oMmilKOM1nXkYZTu+gxWrIvBqhcjOab1OSojnLlMd8dqqmta8j5J4z7VlyJtJ/lWRwyRFSdu/5U4jnk89vpQMj2x3oIE/z0pQTk0CgcHP8AKgBvpz+FKxx32+hpTweaTJweaNgBfTtnI+tSAdOaj6D2qUZ2/lQhoQj9acBz6gUd6dyAaZSQ0jIpeOefwHakPWnE9+emOf1qbjE6Fueh6ijd6UYz6ntTlU8DP3qVx2EUUp64PelUUpGeffHWnfQLCHk5yc+/YdqMdc8d6cFx9Pr3oOeMdjxT5gGduvFP7H6Uuwkk5wM07bjJz70cw0Mwf8ij9QKcCMZzSMeW9CePYVVxjQxGOeaQEDp9KeTnPP49xSdc56UANJ24A7dvQ0h56/ypSefWmHp14oATOR+HSgnrz+VBGOOw9Rzmk/zxWiIGk4H1prHoc/8A1qd3prMCcfnTGNznqQuO/rTCad0Of8mmtwP8KBCUd6XFJ29KAGnjr3pSOOtFHQc+lMD1yiiisT6AKKKKACiiigAooooAKKKKACiiigAooooAKKKKACiiigBKaVp9FQ4pgV2izUfkde3arZGaNorB0UwKLw7QR2PFZ9xFyc9x1rakUVnXKdfUVx1aaSA5+6jPIxjvWFfQZOPWumu485/OsW7izXk1PImxgm2CnOPpUUiDOOg9q0JkwTk/h61UkTbnt7VrG0UQ0MVcCnb/AJetNAwOvAPSopm2d/SrdSwrENxJhTzn61k3LZU89e1Xrp/wrMun/Hr0rCU7q5NilLkseB6celQNkmrYTJpjp2H6CuRyYFAxk8imPCzjoa1IoCcfLmpXj2IRt4rqjFuNzCSOSv7bI54rnL+2RM8ZPrXaakoZSM9a5a+hJY+3tXnzSu7mDVznJLZMnI60JacjFXJISX45zUtrCcjNZ+yT2JaSJLCyO7px610llp4KjI57Gq9jagnjiugsoNoFbQhy6M1TC10YNj39q0U8PI4GVGf5VbtFwAQOa1rdgDnPatvYwlubK5zkvhYHkCqc/h1geAce1d/Eckc8UT2SyjOBz7VyzwltYsLs80fSWjOOSfQ1JBZOjjiu1udJGeg69hVZdLIbkYI4IPUVglKOgkZUVqSgHr+VWYbT5hnr9K1BZ4PAxj2qSG3IzjJzxVN63OlIhitsYq7Fa96sRWuQO+a07ezzWUirGfHZEgcfpVlNPJxxyfetaK0GOOR+tWkteOP1qVTuUYkenbuMZJPGelPGngZ4Nb62RY85+lOFlyOKbw73sNGRa2m09PfpW1bW+O3anQ2mCOMVp28GAMc16mHotm0WNhj9v1q/FHgf5xSxQ9PY9asCPA9q96jQaByFRKeBijHFLXpxikjJsKKKKuwgoooosAmBScinUVPKAwimEHFS0YzWcoXKuQ4zS08rxSbaxdMYgHNOpcUDrVxjYlgBTqKK0EFFFFMAooooAKKKKaVwCiiitACiiigAooooAKKKKACiiigAooooAKKKKACiiigAooooAKKKKyYBRRRVJAFFFFUAUUUUwCiiigAooooAKKKKACiiigAooooAKKKKACiiigAooooAKKKKACiiigAooooAKKKKACiiigAooooAKKKKACiiigAooooAKKKKACiiilYBrLmomjIzip6KhwuKxSkjLDHeoGgya0ioNJ5Qrmlh+YnlMwW3PQU9bfA98VoeWKBGBUxwqQcpSWDGBT/LAB9OtXMCjFbKikHKVCmfeoWh/wA5q/sBppi9KzlRuFjPMXpUZB4OT61eeLNReVmuGdFgQIuamTgDvS+XinhaiMOUpCrzxTwdtM+7Sqa0UrF2HE7qTGOaXOKQnNXe4hKVc7hShe5p2Pyq0gFHFPHIplOHStY6AxwOKdTKfXSmIKKKK2AKKKKACiiigAooooAKKKKACiiigDGijNtPJbnoh3xj/ZP+HSgjAyOQc4qxqiGNobkfwNtb/dPH6GomBwA3qfwrkqKzOqm7oryZIwTgew61WkVcbSo3H+L0q3MAVPY+o7VC7bo8DDDNYM6EUJ1G05YbhwPeqk4JDDBw3HPatOYbnZcAAYGBVS53K8g3lVbBK9iahmyZlTOWGMcjg571RuIeASMAjvWpPGDEX3gFuAMcj39KozJjaMg8dvyrJ7mqMu4QKoIbOc/L6VRliYLyMGtOZMnA61RkXnBJx3+lZs1RnvH1O7j9apTqAxxnI7+9XZsYYk4PtVOQlGBHI7VkaozpWYtySVHr61CBjI61cnLEZ/pVWQKFQAkHGD9asZVukSOMEOOeo9KpchT9O9XLmPIJzkYx+NVxGrEHp7eoqXuWU3G8kngVEy9geKtyqBjuSenbFQmNSQgOSRk1NiSoI1yfT1qncyBm2qMVpXc0cUAUcPnBz3FV9O083FxksWH8ql9il3Y/TLQtmWVcKvT3qxIxvLlWfCIvAGOBxWtNCkMYiXBbjPpVSSHfhF4HAzV+Ri3zO5nyxh3z2HQUx4g24gcKK0Wt1SMsxHUVUmByVUdaaVhp6lKZQOF/A1nTDg1qzQsoGe9UL2MRxE560jWJzmpFPmwcH0rm75iu4n8q39RB8tnPQH8a52/cCNizZP8ASkdsEcZrchAfGOevpXnGvTBN5PA7ZrufENzguM9a821l3uLgIOSTj61rT8zq9m3ayMjRb+8tddtp7Jts8UodG9D/AJ4r9A/gF8VE8a6aNMuSItSh/h4APHOBXxX4d0KLSUinuFBmLBueldJ4V8VXPhnxTbX1hcFJIpwTg4DrnoaiWIXPbofQT4fc8I5v49z9EjJcwWk0kKGWaNSY4j0ZvQ5rjL34l+LbJ43utAZTE2M+QpTP9K7fw7qseu+D9O1OBxJHcgsz8EAkD/GpRYyTRBZJJHBP3WPFdFSMtGmfAwUU2poi8LRXl5ZJqWoqEnuSGdF6A+mO3Faz/K3HTnI9qmz5UaIcYUY49KrSsDnJobMnqadpN56QMZOVJ5J6H0qwWKhTkDnkkd6yNOuR5rRFuCARjsa14mDqcc88euK0fvK5itGW4znOTjJ4B71Yf5nYVUUYZeenXPrVkhtxHC/XvULsQ9xuz5z+VJtG7NOOQNynGDz7ikI4wOcUhJjc8HuaN/zg8cd/WkOQDz3z9aawyCOlWl1LsKTtLEn7xzz60h57ZpCxAI4J6HNJzgHGQOOtbKWo7Cs+Q3cgZHpmozIMlc4OM+uaRjzjHy+9MeQogI5YeozxWikFgZx6e3SoHvJIGLJ8xAwM0PcENkjYRgZHSq80q8A4Ge9XzisQF9gxvyTyRUEkm9CCeSSMEU6eQM5JwWxtBqnNMFLL1PQH+tDmXYjuZtoA3BCemOp+lZkl3t27WyAMkkcg067mwdx65P4Vlz3DCQgSFgejY5+lZ3LUbonnuyHIzweh9qove/Pt3BRjjHeobmYRHJ+6SSMnJFZ896m4ncQT39qylKxaianncdeew96sW3zEemawbedZXwCB71u2OGx0z6Cs07kS0Rv2QUAdOOcV0enDLAZ4x+Vc1a8uD056elbum3QBPPPTk1tfQ5up0kbCIN0Kn5T/AI0y4vQq4DEj3PSm7lFqZXZQrHp3z6e1cbr/AInj0+KSQuoRQckmolV5NRxh7R6HQXOrqnCnIXoCaoy6znJz8x9On/1q+d/FP7T9rptw0elaTPq8gyM/dTI9z71z8X7V+vBwJvAUTwcZKXJ3/hzXOsVfS53rAVUr8p9LT6pubAI64yaqSagdpGea8z8LfHTwp4qlSK4F54bu248vUEyhPYBh+VdxcEeWJI5454jyskTBgc/yp+0urmPs+XSSLhvzg/NxVa4viyZDDI4PNY8955ROTVOXUVZcZyc4wehFLmL5CS/1Hy2Ybh3/ACrnL3UGO4bsA9zTr28DnIPy1jXMoYEk4HvUNmsY6EzXu4nDknPfsKuWF+IzlmwfcVzk9yIVLFgFHOScVyPiD4n2ekI8cBN3cD+FDwPY0NkqLm7I9lt9cSPOX69PrWgmvoVP7zZ6eh+tfKN38UfG2q5GnvFYRFgysI8sPoeMcVu+GtW8b7lefVPtJzyJY+n4Vk5tG6wz6s+kH15UTdv3D1FZd9rvnIw8w4J5HauS0vUru4tFN2AlwD823gfgKqapqLW6nDnJHH1rH2r6BGCK/iW7UXCEHBzVvRbrgMxyAOcHHNche3r3d0nzE88/TFdRpC7YUx26Z65rupSbOetGx1dhcF3znpzitm3uB2kVT6EHJ+lcvbybNpLEDPJA5rYtJdwP8q6lI5LdToYnLH7wbPrVqKZkABGM9D2rGtrnaSM4GMc1eSUspJOB1yP6UKRSNKOYncN2Rnoe1OLhgCMgHkVTWbaqtgHBHyk06K4Lj7pXtz1/CqUjRInMvXDHjg47VFLJmMg45OPwoMhGSSAOgHf61UnnCuVHAHNF0NLUdJcHy2XCkep7VlXN2Co2v8wPUngCpLm4C52tz2I71j3CkocscZ6VnKR0RRLJebX3ZAD9feqF3PufDYK4zz0+lRyN7cHiqVzIQmC361zOTR0RQryKyZBIJH6//qqlK4VuuC3r3pv2nacE5A9qhmuw+OeB2rO5uh0jYBJ6+tVVnbknr2BpxnVwwz24qq1wo/iwPSpuWi2sxfC89c+wqzEyMGCsRnsf5is1LgMR82AO/cVNHcAjHf2pX1IaN2ybHfp3Ndbpj7YWVsgYDVxulyEgc8bsH+ldrYnMY24GAB7GtoK55OJ0IfE1ylnpEe1/vk7fXb2ye9efeepJJJwGJGPfqa2fixqrW621qzKpyBweq4yK4/T7wSBcnJPpWdWfK7Ho4HDt0uc6qznDLgEg16P4MuFutd0WxYs4uJlVs9WRSDj8K8t08M0ibeea9e+DGmSat47W5Vc2+k27eY+OPMcYCZ9QOfwrrwsm35HHmFNQg2fQopaTpS1658yFJmlrhfiL4rmtVXQ9LuEh1S6QmS4I3C1i7sR3Y9FHrzxjNA0nJ2RkeNdeHizUJdItpc6RZsDelDzcyDkRAj+BerH6AeoqW8jFlO4KvbjIA9qzdOs4bC3SGBcRp6nJY9yT3JPU1ejOK5pyuelCCirFst8wbduIFOBKsOetV2GHBLZ38/SpkYngkjB7VzSZuiwkmCSOARgjtU6OScn0qDGOcggH8DUsLbtqg59BWbYycHdgdOetBbYpHXjrTBINxVj9317UGTKjB6cEHvU3EK5IK/N1/KoXkK87s9qR3LqQD+FQM4xnP+NQ2MGlxxkfl0qOSQKm4NznGPamTPtOQ5Rgen9arSSiN2DZYgdqkaQ97kgck596pzy71ODg+3ah5Vz12j3NUriYMmAenQ0rlpCPLkEM3vuFUXcKOoAzRNdvjAA+UY6e9ULmYOp+YKfQ96zKsOuZlRjyGA7etZt1chlbgAdeKjluCoJyNvGQaoXN5n5UbK9c471LZSQy6nXr2FZ88m88d6Wa5yMZqjJcKCeRn37Goehpawlw2PlArNuG2n09qmuJsk4PIrNlnYDOQfQEdKh3Ext04AyWH4dKzJ52YcEYp91c7+SfmHb2FZs92PehDSHTSjAyefrWVcXGzOOaWa5JY88H3rPnlzk5zVpXZDYsr7jkHAx1PrUKxPLLgUqqH6nHNTveLZx/KFLHv6Vskcc58petPs2moZbptz/wwqOSfc9hWVqOuXF9IMttjUYVRgAD6VlXN+9yxYsTu70+2QOwxz7V0RicLk27s2dMUsHnckoi56dT0AA9zX3r8BvBB8EfDvT450C6lfAXl22Bne4BCn6DAx65r5e/Z7+Hw8dePrKK4jJ0rSwL66Ur8sjA/u0Przzj619y17MY8kVEwk+gtFFFBAUUUUAFFFFABRRRQAUUUUAFFFFABRRRQAUUUUAFFFFABRRRQAUUUUAFFFFABRRRQAUUUUAFFFFABRRRQAUUUUAFFFFABRRRQAUUUUAFFFFABRRRQAUUUUAFFFFABRRRQAU1utOpCM0ANoA5pcUo6UEoWiiigoKKKKACiiigAooooAKKKKACiiigAooooAKKKKACiiigAooooAKKKKACiiigBjDHPaoytT03aDQJq5WZMg1BImevBq8y1DIlJmcomVNH39Pyqmy/MBnk8VrTx9aovEO3Nck3Y5pRKoGRmnjgD1pxjI6HB/nShMdetc9yLDB2/KpUXBGOOaFXg9PxqeJMflVLULEkaYH86lCnPrj1pyJwKfyeetdsdjVIj24p4/pTsepoxVMpIcuSf51MnTFRKDipUHFNGsSeiiiqNQooooAKKKKACiiigAooooAYw5pM08jIppXB4piaI3WmOKmz61E/OeaZDKkoxz0qjOOTWhMeDWfPnJPtRc5Khl3K5zxWXOuG9ugranGc1l3KHJ5z+HFZtnDJFM84GcDGOe1M245zge3WpGXrz14+npSEZPPtn1pXMrDB1IpOh6g56mnleaTBBxxmpuFhGHXnPPWkxz1p2MninBO/SgdhuMnI6+lOC/575p235hk45pxGCcmkOwzoc+9OwQQR1Bpdu3vnFO6Z5z60xoYVwcA0rDjOelOK7up+tKBx/nikMaFxwDnikBweMe2adjgetLjoaYAM9zk9/ekzinY4znGKAvNJsAToTmlxz1z3oxgf0pACe560rgOoPPc5x27GlznPTrmgng+h7elNMY05PzdeevamHOR3qQknvmmn64PY+9MBoJI64+lJj3xnpS5wTj3/ABpCQTzxWiYDScnIPWk4HNKeD7ikzjn9PWmAmcd+aaQVz7ipOAMj9PWmkYUcjpjPvTuJkZ5J/lTWPNPNJtzknnmtE7kkWOaZmpXHPrTGHJ6UAN60p780Y5xQBxk9KAAj/H601v8A63FP2k0eU3BBxjuKlsTPWaKKKg+hCiiigAooooAKKKKACiiigAooooAKKKKACiiigAooooAKKKKACiiigBrj5aozpwfzrQqvInX1rlqwuBi3MW4n3rMltCwxgcV0UsPJ9h1qrLH19zx7V5cqN3qJnOSaeCOQDVKayVcmt+74J9z2rJujnP61MoJIz3MuSAKDxg1n3MYAzWjcSbcjP41mXMwwcHPvXFUshGXecdD0rNcZzmrlzMGY1EoBAyR+Armi+bQTZEkWD7ipBBkgnoalUZGOv9amjQDviulQRLYkSAdhTpog6kVMi/LTX+XOCfyrssrWMWcxrFmTnArlrm2ZWbNeiXMPnLzzWJeaPvBIHHrXHVw7WqMpbnBvb/OT71btLbkYGa1ZtJKGnQWJU8cYOa5oIy8x9nDtIragQleM/WqlrAwPvWvbQfKM1c07XNoblmzjOB2HXite3jwBVazhBwPTpWxbW+3nv1FEVdHUkhsMZq7GuVFSRWwwCenrVuK3G3kD/CuiCYmZ8sGT0FRi0DHpWnNbYBwMVHHGQ3Nc84JuzIS1KZsOM4zQtkeT+lbkUWRzUrWPBI5x79a5J0WlodUTIgtuRxWlbQdM96elttHrmtK2tsEY78cCs4U3JmpFFbdBVuO1z/8AWFW4bfC+/wDOrccGB7elezSwtxWKaWvApwtOf6itFYvxp3l9K9JYVWEUI7UCrMcO3/Cp9nOetOAxXVTw6iO41V4p9FFdaVhBRRRVAFFFFABRRRQAUUUUAFFFFACUGloqbAJ1paKKVgCiiijlAKKKKqwBRRRRYAooopgFFFFABRRRQAUUUUAFFFFABRRRQAUUUUAFFFFABRRRQAUUUUAFFFFKyAKKKKYBRRRQAUUUUAFFFFABRRRQAUUUUAFFFFABRRRQAUUUUAFFFFABRRRQAUUUUAFFFFABRRRQAUUUUAFFFFABRRRQAUUUUAFFFFABRRRQAUUUUAFFFFABRRRQAUUUUAFFFFABRRRQAUUUUANYZFMK56ipaSspRuBFsprCpiMUxhXNONhkLdKVRSkEHjpTlXn+tcyhdjEC+tOwfWnAYp2DXSoCI6UCnUVSgFwxijpRjNLtq+UQlOHSjFLVpAFFFFapWAKKKKYBRRRQAUUUUAFFFFABRRRQAyWMTROjfdYFT+NZVu3lhopPvxfKc+3Q/lWxWbfR+TdJNgbJP3b59ex/pWc1dFwdmQkEDAOVY/eIqFl+Yj7tWZACpyOO9QygFT2HQ1xtHbErMC21d2c8ZPeqs6YKkgE44P8AUVdk4bhtykcY6dKrsNoUDBA4H0qDRGVKnLEZwf0qjOhjkIHJHStaQEFlbq3TjjrVOWDLEE4PQMf0rJqzN4sxpyzSnd1PeqM0eWcbzleeO9ak0e7knB96okZ3ADcSCffjnNZtGyMeaNzjtg1TuMgthv8AGtWdQTnPHb1rPuCAfuAnpn1rJo1WpQmAWEEMdx/hxVZgDg44q7Ig6EZBH5VUkCqpHOMYyKC9yjPlDjPB7Y6VDtCjgAk+tTyLknnacjn270whVJB/CkXbQglQBcZBb1FVWVUXO47vyq8kIkDncFIHU9CKpShdxUZP1pPRiRnvCbmYKgLHPXsa6C205rC3jOMOy559Kh02z5BxgZJz61otI00uT9wYCj6UETlfRFEQFmyDz1zUhXCBcA49KsGIIcHPH5881DNOIgSOeKa0MzOm5YlvujmokVp380jj2GBU0SvqNyIVxhjlz6Crl5GtvEUXO0ZAoXct9jDvZB69KwtRuNw28j0wK1L875DtrndTufIkYBsj3qbnRCLMfUZtgIJyK5LWLnajYOM1t6teARsxPHpXCa1qjZYA8elB6tGlc5jX7ndI2OcHbmqkPh4W9ul/OfmLDCkdvWtS304TxTXs4zGvaqOqeIBPZrZomUDBs9wRWFSpyrlR99lOWpJVqiIdY1KO6ulVAFQKAcetUgBB8ygZ9u9GUkBY8sasxW4dfm5rjvrc+qaVrH05+yD8VXsoLnwvqF35kBYPGko4G7PT8a+t4bdWjDDkL19jX5XaVrl14dv4ruzbZPC25GBr7T+Bn7SugeN7CHS72/j0/Xo1CmC5k2eYRxlfbtXr0KqqLlb1PyLP8plhqrr017svwZ7nfPteRWYMCQAT+lZc91syCcehHWp76a5ki8wQs0R6FPmB/EVz97qHllhIAgHXedoA96qaaPlIx0Ldvqgt7rzGYgqeo6j/ACK7G0mVlWRWBHByO4PcV4PqnxG0ew1SOzbUoHuZG2pHG4O4+leteBdcbWtAR5FUSRNtBQdRmtKTbRnWhy2Z1w6hiwIHU4qZcHOcFe31qGI70I4ORyDU0eQeDwexFaW1OV7CnIz9elIQT0+nNJkk8nJp24E8Et7kUNaCIzkIeevp6VEGYLyfxHepXHA9hTA2/PrjsKlFoaQXbPPHoe9MD4A7+/vUiAbgSxUY7d6r/MqkZIPYjuKotaiM3GO9RtMVUZJHdaaZMFgGUHuSM1A5CyZ5YdxmquXYa05IIJ+UHI5qvLNh/lOBno3PFEp3jAbB3de1V7kCMjdKr8Y+QcVSkVYimm59M1nXMpXJU5FTTSho1RcLtPLHqazLm6VQcnJBxx3qXIaRDcShgQDxng1nTXIBwCQD14zU13cHbg8dsHrWXdziOPdu9xisufqXYqXF1tBB5PuayXnLMcnpUtzPlizd/SqBmJfpz61k5XLS0NjTX/eDnGe1dXpnzBcde4x6VyWmjADHnn8q67TR8vBwRWsdDCodBbLtK4znr6n8KmcSRgyKRuGSQKjsGwnB+YiroG7g8/TrmulK6Oa1mZlz4jSMNHNKIm7buATXn3jq4bU7WSGN8Bl6g5FejX+iRXS4KqQck5HHH+Nc7c+EIZkJjXywTnjvXNVw8pbHbRqRg+Y8HHgtFfG3r6Ctq38JokYJi3Z9QK9TXwgikZwwP5Up8PqjALgPnIyaxp4dwOmrjHPqeXt4TgK7WhR+MkY6VPpzX3h9ttjcNAgGDH1U16FLpaoDwDnnOO/tWDqliqhhjHPXGM1u6ehy+153Z6lWHxSuokx3SCGbGfMAwpP0HTNQahM0LblkEiYBBRqyruMRPgVHCSyYByCa53BotO2pduL+DaWaUDjOD39a5LXfF0MTmK0Inl6eoxWzd6ML0AOMgHIotvBsQBIiHr0oVOTDnitWecancahrBxK+E/uqOlVbXwqmcsmQTnpya9NvPD0cBxjBHbHNU20/aCAKfs2tylVS2OXtNHhtiMqqit221WKyBBOOc8dKJrPB6/mKpSaWZDkk/lSab2C/Nuy7c+LoCCUcFvVOtYF5rT3zYRSe2cVpx6LGevT1xV6DToYhgKAPYVm6RSnGBh6XYSPKHfOM11tlEUwM4FVljSIYXAqzDKcDH5ZrWmuU56knNml5pznH61ftJtmDmsuI7sNuz/WrkMo4BNdBnY2Ypd7Yz09OlasNx8mO1c7FcgkqMdOG7mtS3l8wKCckYApXtsKxqefnAP0pySEsQrhCDjLdKp7j0JodiVBBOR2p3NUWJZW5yQ3vWddztu4zwc/UVY83YSCwYA8EenrVG+uMA4AJobLW5DJcfLn9PSqlzexjav8AH3BprTqFO44qjeyqckMGbpnuKxctDdJBcXQfOG4xjnsayrq628Zp0s2xTznjHSs2U72yTWTdzoghJbreNmc4Oc5qq85PfBp7qFHX3z3qlLLgn1rGTOiNiw0pU4OPUYNMkb5/8KrvcbkUHqPzpVuCfw71G5pYsK2189R3BqzC2SpHTPJ9KqD94M9MdxVu3U7ByOejD+daIiRuaZkuNuCo613Gk7pAFQY45Xvj1HrXDaQxyGGCAeR6133hR/Ll80kboomcj2xzXbTV7HiYk8y+NOj69qWoW91pFg2rxRn54bZgJAp43AHg49Pqe1YGiafqVtGBd6Drto391rDeQfTIbFe2fBiw1H/hdENzIH+wi0lMZcYByD09SP619Qge9diwtOXvSWplSzerRh7KKVkfIvgL4YeK/F0sQj0m50PTyAz3uprscg/3I+5I78jp619P+DvCFh4I0aPTrBDtB3STP9+Vz1Zj3NbuMUe1dUIRpq0UediMXUxLvMWkpazfEGv2XhjR7rU9RmEFpboXdj1+g9SewrQ4zO8beLU8JaSJUiN3qFw3lWlopAMr/wBFHUnoBXlNpbyQbprqf7Xf3DeZcXB/jf0UdlAwB+fej+1dQ1zUJ9Y1HdBcXChIrRutrDnIQ+jHq34A9CBNnbLnPOKxnP7KPRpU+RXe5ZUZA2nFWEwOd6qfQ9TVdX6cAH09aevseK5WzdIs7vnjb24qdSD0qqspaMJ3ByD/AEqxGxJzgAdKykyy0gLDaTjnvT4zt6EH37g1HH055oBK5zjB6Y6ishomaUg4xkfzpS2WDKegzgdqgRjjPp601pDg44IPUVNwsOYttO1gpHt1qtIcd8+4pxkJJ3NVSSTsWx1pDSGzTY5JzVaSdSMZw3XHtSu+1jg5qrMzEgtjkZGKi5okNmnJ4yDmqU0xA44zUkjsBjqPWqF1cMoZO5qGUkRTXbRhhn7wwfpWZNcYBAOfrU07AgnofSsy6AAJJHtU3KWpVnuirH5qzrm6BBAPPvS3coAIH45rNmf5WYfw1mzRCzXDHK5GMY+tVZroqDtbqMVUmvMn3HSqcl42QDj8O1Q2PcmnuMn72BnvWfeXO0kKwOOMiori6KfN1x2NZ012WBweaa1FYfLc9SeM1nXNyrZGeaZPORkbs+tUJpe+eK0iiJOw+aUBOuaqmQ7hkEk0x5TgnJ/OqzS5Oc81tFHNORce5Kgh/lPp3BrPvLoKDu3cdMDNRyS4PBI/nVQklu+fet4o4JX6kok3HA5X361uaHb5laRs7IlLtgcnA6VlWMJkbn7x6E17N8Evh2fGvivS9NlUtbb/ALVeEZx5CHof944Aruw8FKd3sjNux9Rfs7eB/wDhEfAEN1cRlNR1dvts+4cqpH7tPoF/9CNep01VCKFUBVAwAOgFOrtbu7nKFFFFIAoopMigBaKTIozigBaKKKACiiigAooooAKKKKACiiigAooooAKKKKACiiigAooooAKKKKACiiigAooooAKKKKACiiigAooooAKKKKACiiigAooooAKKKKACiiigAooooAKKKKACiiigBKOlLRQAUUUUAFFFFABRRRQAUUUUAFFFFABRRRQAUUUUAFFFFABRRRQAUUUUAFFFFABRRRQAUUUUAFMZc0+igCpKmT+PSqkkeT15rSZagePjisJxuZtGcY+DmmmOrpT060xkrm5bGTiVVX5akQECn7MYxTlXk+tEVqTyksfABp3b360icCnheK6o7FpDffn6YpVxgc5FLtIxinKMc9+lUOwvbrmpUFMVeT71ItWjRD6KKKZYUUUUAFFFFABRRRQAUUUUAFFFJQAjDj3qN+Rmpqhfp7U0SypOOfaqE31rSmU/hVKVSP5UjkmihIMH2NZtzHnn9K15FyDWfcLnODWUnY45IyWHr1ppXBq0yEntzUZj9RWfMYEGT+NAUryCeOhqbYcjnPajaQeelTzgRqvQdcc04RgqefyHSpAvrT1G1uvX/ClzIaRGEKng8dKXb1+mDUqrz/KlxwM0cxViAgkkdsU7b1556GpAqkmlCEj9aakFrEJ45zim549qn2kHI6+1NK5qkwGBcN6ZGKFzgEHnqOKkxwcfXmkwev4YqrgMA460tSYI749KQAAZ9OOam4Dc5NHuKdg4Hc9zS4JB56c+9MBnQ/ypBn6f0p5GOlIen165oAbjjmkIxx6c/WnZPrSHBA9cmmBET78+lNyQAM9OakP/AOukK1QEZbPU0h9M808J096TBGMH9Oaq4Dc5Az09PSjPft9KkC9P0pORnFFx2Ix0607b/wDqpSMOfQUvbGce9UmFiAqSKa69T6nHFTEZb2o2Ekc59armJtoQCMmpIoMng57cVYjg6dPrV2KzzyRj296XM2UolGO2Oe+KsxWJZfUevetOK0AGSeM4xVlVC8Dj2oUWy1A6Wim7hS5zU8yPZFopM4oyKXMAtFFFPmAKKKKoAooooAKKKKACiiigAooooAKKKKACiiigAooooAKawyKdSdqmWwFaUcVmznitOcYBrOuR271xVEJmVdnAzWHeSlR1rbuyBkk+1czqlyqBufxrxa9TkM+pm3t9gkdvesO51DeCAc+9Pvrze5A9cVnSP5gPSuFRlPVgwM5J61IrlsetQrDuI54q0I9g5GP0q4R5TBsckpjwQeR6dc1IsxH+JqnKTTolYnNWp6k7misxYYz0pCS4ApsC54PeraQ4rupvmQmRJHkU77MCp4HI6VZ2be+PUUrDA6flXrQgpRaM2c7qNkoJPbris5ERWxgEVu6sdyMfU/hXPg4kPNeE0lNxIRoxxBgO3tV2JPl/+tVCB+wOa1Ld/lA7+1KotNCktS7ZcYrctxhax7YYIHv2rWtjnHoawizpijTt0BA79atxxYAA/lVWA4HWr6Nyfr+VdkGimgMQPbig2YY5xnnke1TpyQM9KsomT69/pWsoRmRYpxwGPqcj0q3FFkZOPTGKtCDjI4x0oSEqfofpzWTpuOjOiJGLcNz39MVbghCkHHenQjOOx9quRp/9etqVBXuaixRcYP6VMFoAxTq9qEEkIKKKK2AKKKKACiiigAooooAKKKKACiiigAooooAKKKKACiiigAooooAKKKKACiiigAooooAKKKKACiiigAooooAKKKKACiiigAooooAKKKKACiiigAooooAKKKKACiiigAooooAKKKKACiiigAooooAKKKKACiiigAooooAKKKKACiiigAooooAKKKKACiiigAooooAKKKKACiiigAooooAKKKKACiiigAooooAKKKKACiiigAooooAKKKKACiiigAooooAKKKKACiiigAooooAQ800in0hGaynG4DNtKBTttLURhYBMYpaKK25QCiiijlAKKKKdrAFFFFMAooooAKKKKACiiigAooooAKKKKACiiigAqG5gFzA8bfxDr6HsamooAyLeQsg3ECRflYf7QpDlS7HBJ4Jqa7j8i6DjhJeD/vDp+Y/lTWBOST83TI71xyjZnXB3RVKYwcAdyFGAfU1CwGH65z9BmrTrkqxJ25wQO1QNk/LnKg5GayN0ylcZMYHTBzkdapzRbQrHOAfTvWjJGWJHQYJqnLl0ABOGFS0bIx7iMtkr6VnTfM3A28Y4rZm2sxwee3v71l3IG4MM/j61jY3izJuUAwARVKZCztu+99K0pzvJ2sM+lVZFBILk8HJx6VmbxMyZDkZPHaqJ43H739K05wMnBwPWqIVs4P3OSBUtGiM50z7CoTgk7uR2x2q/LH83cVQuWCSHB/OpehS1IJZfk2r60tpbebIDjg+tPiVXHHPrn1rUtYQUARQucZz2qLXJm7KwohUDCghe1RTjaQAMGtOQiEYHPvVBUMrPKxAVRnrTZgiPyz5Tu3GBnJ/SsS/nDyCOM5bvVrV9QESsof5QATj+VP8ADGkedJ9ruunXOPXpSvd2RrFcq5mW9MsRYWu48s/XPUelZ+q3PysB1zXQX5UKxX5Uz8uTXJ3jAyHJwM84qvJBD3ncw76YwoxJAZvzrldVkHlmRzwSee9buqsXJbsAQPSuW1lzPayjeR5aFtoHLAVmz38DhZYmqoR6nCa3q4lunjRuBwPrWSlui6lH9tDiLow6Gr+r+Emjt7jVPthSNtrxoOVePHXPsRVHXNWTXLmxNuGlEUW2QgdcdDn2Fc8qjjufpWFyOnTacncwPEV5skngttwQnauP4l96527SfTxGLlChlXdHkfeGcV12qeKLTR2jgazguGdNxZ8/TGc1VTxRZ+IrT+z7u1EeCPKkOPkPsfrXM7N3vqfROKiuWK0OasnMj8gcda2Fwq5H44FR32iHSSjq+9G4ORgg+hFR/a40jO48Y49qSVmY3SWpl6ncLCHctwtVPB9+bvWGuBj5OEYdV9we1YnijU/OYxRnvyV71d8GXKWcJBLGY9UjQu2PoK6o0ny8y3PnamKhUxHspfCtz03/AIXF4p8GbzY+JdQ8thnyZZiyg+2a4vxL+0N428STslzrM7Qc4SMlSfqa1rb4QeJfGfkXZheDTp2HlSMp+ZfXmtXU/gPd+EzHvRbpCPvk8j/GvVp4Wry80z4fMcTgnXcaEUeX6Pf6zf6/YX6zy+db3McvmA/MAGGf0r9Jv2aPE8+oafqdtcI+7JMO9skjg/yr4efQo4YljEXl3JIVGHAOa+l/2b9X1DTdVtrTU0eGe22plyMSJngH866VT5Y7HzOLs+p9g27ckDqRnPtirUbkYPTiqKHEpzhQTx6Y7VaRsZGevBrG55LRIM84bntUhcqAeh7VEM9MjrTwN3BwKtEtAeGzzkVAwCockAnO1gKmZtx69O9MIyCD09Kze40ROoUDJ+X261Xn5IJ4A9Ktv/tHhenr0qncqUXJxg4UkdDU2uaxZVnO4MBwccHtmq0pIUbSQPWrIRs7MAlSc+9VJpRG+HG5fT1pM2I7m4eVQCVHzZyByDisu4JwOSD3I6VcaUMGK5x71QuZTK2c8dOOlF3YuKKM8h5J5J61m3EgU561cvWAGVPOeay5WYqTkZJwRUXNEupXuZCcHPINZV1KCCD2q9cyjp19TWPeSBHK+vGf60mFijcybyRnp6VXiZlk4J6fpTJXJkPPrTrdjwf4ivIPbFStWOzN/SR5rRqBwxxn0rtNOhwo9QK5fwmglDPnIYcZHvXc2MagqWG0Y5wOa7acb6nLUeti5ZxlY1z1I7DitGNTsJyBtGR6mm2sQdORjHPFWPsiuDuf92P7ucgetdSiYcye5D5DS/McFWGc+tBs1RCSQoxjkdKvG3V0Clyq4wCo+ZfcVHcLtSNVO8Mdr7uhGOP1rZIhy7GTcW6qM8E4xnHBqhcwYj8wJhlbBDdD7VtzLgqSF5O0q3AB9D6VmtDl3TG3BIOexotrYkw5ox93oQCcEfnXLatGXkIPIA4+tdhdQkvOnP7s8DHPTmua1CDzFZgx2849qxmjWG5wmoQlmGOp68dKrQoY5gOlb99bsXVR0z0PeqT2Txy4dCrKeQeMVx8up1t6GnZ6es0YfHy9/atBY9m0phwRw2KuaLAi2qMRtIPfvjpViWHCnbwD1HtXU4WRw3bdjl7m033LJ0+Utkdqyp7IRqD3712FxbLCrbvvEZzWLLD5gZjhQDgD196xcbm8Xocq9oMsCuD0+lNayKjkcDgnHQ1vzWfzn3OOf61ny7Y+ATz69cVFrF8xlSRiPr3qrcSYAA5A5xWjcDIPb1B61QMXz4yDWckUiozkn+lSwuc5bg+lWRACeeKl+zpk45Hr60lAptNEsEpaMHOAPTrVmJw5yTxVDCrwOp9aPPMWRmq2MmbFs/zAjrWpazYfrkiudtbscEnvjmtWI4+YHnPPvWdrFG8r/KOhz+dOZgB1qikxYA5yasA7gQCabLSIpZsZG773GPSqzsDjOfeny/K5BAINVJpCpx2B5qWzZEFx8iv3yeoFZcvzHA5FXppSc88VnTSBVJz/AI1k2axKl0SM9gB2rNlYkHkfWr7ESAtu9vUVkzyZJ28g4OayubwEJI+bIIPr0rPmYlm5wanklfkbjjrjtVWXhsk5rJs6IgrYIyc/hUmMk4quxx0/OlilHXIPvmhF3L6S7RtPcDmtC3b5cDH+FY32kFRnkDjJqa3u/wB8MMT7VqmZtXR0+nygMRkbhXfaLdQ2GnXtzcIssaWzZB/iHcCvOdPcE7wCE6bgMgHGefSuh8Z6qdI8AYjcQXFzJiOVjgEYxj867qPc4lR9vWjSXVliL9pW38OXfh2Vmm1C2s9yQxwICTGVAKseo4HDHNfQXhn4/eAvFen291aeJbKASnb5V3IInjb+62TgHj1r834LjUtM1P7VapF9p3723j5d2ecD610drq8lzf8A2++060WaQDzY4oVKSY+o/L0rSGOT0kj63F8FRmlPDzs+tz9NrHVLTU4zJZ3UF3GOrQShxz7iqPiDxfovhWJZNX1O109WPyieQBm4zwOpr8+NR+Mmj+H9Mnt/D8XiHQPEbMpN1BdbYkAyMAA9CCRjiq/ws0ifxVq41i5vL3VLmOYtPfaixlkdt24nngcd8fjXU8RTuoxd35HzP+qmMhJus1GC6v8AyP0WtfEWmXmkf2pFewvYBdzThwVUYzyR9a8Y8ReNZPHmrpdRjGh2cmbNGHE0g4MxHfByFz06+hrk9c0zQrsxxwaULfaFYkSt8xHquccVfstrRqgGAoCqAMADpitZ1ElZbnz/ANVVKbu7m6rrIi/NyRkn3qSPaXTJwD1yOlVLZzsG0n0B9DVpeG56+1cbeupZaVyi4IGD7c1OV2ysAQVB4NRE7wmOAADj0NTAhm64JqXsNCp8rKQevp2q4mUBI+YYzgdc/wCeapwnc2ScYOMetW1GRwSR6VkymSrKCMbunIFOUl+lQKgLbs+v50/dkdRn19azAkJGQGcoMckVHL8xbDbhnr60McqASSRwB6iopMjkcUhkUjEHIOCP0NVpmODmppmIGfzquzBgRkipZoiCVgRgNzVWQkDHFWJfvADvVW5YhcqQFz0PWs7MZSnkO7Bb8Kzpm2A5JyKnnlG7rzVC6l5Ic+3vUNjRVubouenSsy4mLMS3TpU01xt+X+9z0rMuZy64Bzz+VZ3NEVbxi4J6DtWPck5Par90wK4PHbmsi4kycg4GaRaKVwWG7DfTFZ8szKSM8jsKvzyAjrz3PrWbcpt5zkmktRlS4uWPU/Xis57gPJ15qxcAjJ7DisuViGzzx+hq0iGR3M5LHn/69UZJefT3FOnch9wJPbFVS+/OD36VstDKQvnEEjPUUxvu8Hj3ph3dSBmleQhAWAI9jzWsTlluROG9cUsUZdwMj609MOchf++ulXYIVaVVHI/rW0Wc0ty9olkskwBHuXPRR1Nfa/7LXg8aX4Mm8Q3EIS81eTMZ7rbp8qD2yQx/KvmD4e+D5vE2t6Zo8SlH1KYQl9pJSMHMj/gB+tfoFpunW+k6fbWVpGIba3jWKNB0VVGAPyFerSXJSt3OWo+haoooqzEKKKKAGnrSUrU2odyWL0opDSBqV2IdS5pKKaYx9FNBp1WUFFFFABRRRQAUUUUAFFFFABRRRQAUUUUAFFFFABRRRQAUUUUAFFFFABRRRQAUUUUAFFFFABRRRQAUUUUAFFFFABRRRQAUUUUAFFFFABRRRQAUUUUAJ2paaTijPpQA6img9qdQAUUUUAFFFFABRRRQAUUUUAFFFFABRRRQAUUUUAFFFFABRRRQAUUUUAFFFFABRRRQAUUUUAIeaYVqSik1cCuybgBUTKatFaaVzWTiQ0VNnXHam7TnHerBTB9qYoOOKytZkNAp5AqWo9uO9SjnjNax7AhAORSAHGM1JznNKB6VrYqw1RxUi8U0DpTx0plIWiiigoKKKKACiiigAooooAKKKKACiiigAqNxUlIRmgCs6cetVZE5J/GrzrzUTr1B4BFD1MZRMqdNuefes64XOa2bhOPwxWbNFk/j0rlqM45RMx05+lNMZ59KuGPBxTSmOP6Vy3MeUqeXilEfTjr2FWShBzSBPxqeYViDy+KUJznPNT7OWz0Bx9D2pyrVJlWIAvf36YoC4wRU2w560u3GfQ+1XdBYgCe+M04jofTkVJsP4/pilVc4z+tMLEOznsfoKQpx7+oqcKAQfcEjHWm7Tg/zqkyWiAoMkdeeM+lJ5ZyPzqwVpNuAeef5imTYi2jHfBpdnv2zzT2XPHU9cUFSPw/Q0rlWIguCPT9KOv1qUDGPrQBx9RTuKxERn05prLkZGB9OtTbcUhGOuevBp3YFcrgUrDjrx+lTEDvzk9R39KYV465p8zFYhIz3/P1oVfX/ACak2kegzQB759xS5gsRsvGOOTmkK5ORxz2qVl4459/em7cnGfxqlICPZ9PrSHBPByR+dTFDg9OeKRs9D0I6Yq1ICHGB70mM/wD6qlxke/pSqh9cf0qrjIwnFTRxbhx606KMkDirkMGcHpSvcFqNit8kccVfiiAH9KWGEjFXVTIBxWsV3N4wIETBP+FOMXr/ADqwsQ6d/rTtmQOK3vY25ScTU9ZRxWKl5k4zVmO6BPWvnYYpM6zUDUuecVTSYHHqanD5rtjVUhk4bAp9QButSIeK3i7gOFLRRW0dhhRRRVAFFFFABRRRQAUUUUAFFFFABRRRQAUUUUAFFFIaT2AhnI6fjWVeS7QfmxWhM+QeaxNQl+Vq82vKyIZjapd4J5+tcbqt4ct9cV0epseeo7fnXLXsDyE4H618zVTk7k3MKeb56jR2duOa0k0WSVsk1q2HhwgAnn6itaUKjVjGU7GfZWLPtyPz7VqHSWKEcfWt2y0ny+2B04rTXTxt5AB967qeGc1qYN3OKOkYPIz+HSl/s3YOldk2nDIJ4Hc1Wl04DtWv1WyC7ObjswGHrVkw7U561rNZbcjrz1qKa2Aqo03DUdzIKEZPSkYHae1WJhsbrj0NU7iUKMZxXZCqoxM2ZOqONjDP1rnC+1zWvqlzgkZz6+1czdXWyQ4JPevCrVUpgtDYimC8Z/8ArVpWUpdhXHxagc4NdDpV2rbeazhNyeppFq51loNxya2LReaxbKZWA+netyxYMF5GM+vNTdKVjrgaUA7f/W5q3Hiq8Snp0NW16Y/TpXRzW1LsTxsS3r2zV+BfxqlCMkZ/WtK2UnBPWuqjK7JsWYk4I/CnmHb71LAv5mpvLzXreyUkUiqiYPFWY14pfLpwXFXCnyljqKKK6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YBcwPGeCeh9D2NZ0LmSL5jh1O1s9M+la9Zt2htrtZBjypvlb/AHuxrKcbq5pB2ZEVy57Y/Wqzfd4HH86uHr64z17jFV9pEeM5GT+FctjriyCT93gjnPUVScGMHaT05Pp7VfddqLnoT27VWnViMCoZsjLkXGT1J56dazJ42aTaOvUVsSoW4+63T0xVO4iZXKs2H7Ed6yaOiJiTAxMMjDL3A5zWdMAGJ/h/lWvcx7lLKdx9+9UZoRzyDx0rM3iY7qGc5O7ByPQiq0ibAOCee1aTQ7mIPAzzVOUCNCc5H15qHobXKV11+vSs2eIFsYHPXNbHkPMpCjc1U57ZlPONxJA9j9Klq5SYy3tkkA7f1rXt7dIYck/N9eabb2yKVwcDGSfelf5iSpG3pnNBhJtleRfMJCncfpWfqM32eHYOh5ArQmk8iEydMjrXOXU73t4I15IXpnrWctNCoq4aVpR1nU4g+fIQ7nPriuueJYwIo/lQfrRpem/2fZ8D52AB/EU3U2FnCcMGYjA+tNLlRMpczsjE1693YhQ4ROnsfWubvnCW7ZzubgH2rXvnXDFmy3esO4GA8z5IVSfwFK51QjZI5rWbzYu0nheqmuWur2PyZbqNyNgKlR3Y9s9qt+IL4Th5Q+5DzmnaHpqJoF2su1mnO9S/QY6VndyZ9/kNJKpzS6HlPjHxhbz6dJY2Tyx/MAY3GPlzyPeqWgXL2Phu6uGQ5cMAw4Ixj866HxD4X02Rob3zMyNkPEOMNnkGub8YXsen2gs7R0eIfMGj6ciuJ8yk5SP1Byhy8sTzzUbp7mZnkOZOnFWvD2mT6teoibzGOWde1bnhfwsNUeSe5IVUG9Q3Q+1dlb6jBoqJ9jkjRjw4AAI9OamEOY4nK0uZsg8Z20Uum2TRqS4QRls8ccc15xq9je7DHaq08xOBGnLHPoO9ey/2PfeLbCELbrCFOTt7+9dp4A+HdnpV55s8I+1nGJW6jvXq0MI6s03sfIZvnVHC05Rg7yPF/A/7Kfi3xZEl9qo/suycZ2f8tGHXr2r61+Dfwt8HeCPD72sdlELyNAZp7tQxPqwz1qe+8Ux+EBEJpvtDOuY1jbf/AJxXF6x4i1fxbcAWFqUYsFKwZAdc9Gx0r6+jCjQVoK7PyKtiMXjruTsjc8X68s0D6XoVobi6Eh2pEnyj346Vn6F8JdW1aPzNcZ5AwyIIyV2n1zXsnwl8MW+kWL3t5CItScYWFhkD/wCvWz441mHw1p6JEEN7cgkL3THQg/oa7OVRXNUPLlVan7Kjq+582+NPBWg+FbtRLbJcSMMfZkcYU4+9n+YrldE1e98K+P8AS7i+UrBLCVX5iVdeCoz6jHSvevDfwXHjnzdW1iaSK3c5LD72Oox7e1cx8YrPRPhvplvDYtDfy+cgME6/MMkAsueRwefzrjqU3Ui3sjqlVp0moSd31Pozw1fC/wBFsrxW3LInQ84I7GtlH+79f0rzz4Q6/Bq/h24s4iyNZOuYj/ASOh969Ai+Q4wMcHJ7GvnakeWRC1LecN2+tAP8PTnNRocIvcDgHPUVKDkD0oiyWI464PX+VB5HFL/C3fPWm8Y6/j602CGO2ATnkHt/Kq8vzdvYVM3IGfXJA7ioZNwIKnkHp6/WoluaIoOSDuVuRxjvkVTlAYt6gZq9MojlBzhSetZ107eYTjg87hWZ0LUo3EgjBIycnpVS6dRDsVSvr71cmxsyxxjOazpmDcknHek3obGdM288nJrPunPAX8T61fvHRSSnyhRVBjhzkZGOnpUdSjIuUbeTuGPf1rJvZCSc59DWtO+4sBnrjnoKxtTk2b0B9Dk0NlGbI2X46fyqa2iMzAZ71VX5jntnnjjNbmlWhcgbeoohqwk+VXOm8MWqwogXO0dc13VgEClpCxAGFHvXL6LAIQoydp4P0rqbVTlCTxnA47etd1PQ82buzTtVOcZ5x09atJktyAB+lVreXexVgFK8dOtTtJlCuTgsCB2967ItGBKSOntx/wDrqG4lUBgo2o2AeecinsCzjI4xxTZIwy546kY9CKpakFO4B+fI3HHCkcE+5qnOmHc5JZgOD29Oa05XBU4GOf5VSltxI2wNtVgWRz0Ye1XuUnoY92p8xXDYO7LH61i6jamQAAZDdR6V1htxtGR14YdiKqXVoEjChQxcHa2eRz0NTKN0UpWZ5trFuY2HHKnNUVBuX+fO5urdx7iuvvbNTkMocAnIP8qwzZsjE7Tgc8VyW5WdekomjYyM0At2AChg3TkEdOa0JIgjZ5A7N61k2issnIwAMVpmTAXPTr7Gui6aOZxszJvJFM535A7+hrFvJcHy9xCk7gp/nWzqJDYK8EevrWDcyRywuCTv6D0x3rlk7G6VyGYkrnvWXdsHc46ZOPardxcnyhukJZcALjt65qlLOskO0L/FnPfHpWTdwasU7s5kIHb0qv8Awk4HHSnvKu7gngck1GSy4BxhhkH2pXGh2cCnA4WmNMgI5Bz3HY1G8xzgdPWhsGOkbj3qnPLjAzye9StMEOWOR6Zqhcn5VXdyKzbHFXZctZij7j0Pv+VdBYzEkZJIx+tctaXBLge9dHpvMijtmo3KZuQAtz0x6U9JnyCOSD+dJEhAHGCTUjRkNxkAkcjqKroWiMsNp/xqnJIPMwWx7etXJIwpbndjnI7jtVa7QIDjqOnqKzkWmZtxJtB5wM5BqhMxx06elWboZIz2FU7mZVJCZKmsmbpFOSUBQOoyee5FUbnDD5R8verEjcc44qlcS7V+U9ewrFnQim7Y/D0qtPLjjpUzFhzn2qpM+Vz19/Ws2boN+4Hb1Pp3FQh9rcdfSo5JynOKi+0b2FCZokXFlOR3FOjk/fDsQ3IPtVMTZIIP4jipkbHJ796pMqx0ul3rKfLWRlD8HHeqv7Qetv8A2Z4Z0mOTfHEpklyeSSMj+lS+Ek83V4zuAC5clvugAZrifH19L4oW4v7eUXVrZuYyxI3x442kd/b2Fdl3Gg/M9TI6EauPjN/Z1OXtrwsqIzcKd1R694ojsIxFaOWd48N7HvWHq+sf2RAPmIkfgKOvTPNYmhWF54k1JYoFMs8h4X1rzOZrRbn6pKcYe9J6I6/wd4avfFeqQKsbyRySANKuMD1r6n0fToNAsIbS3YGQIRJt6Z7/AKVxPgDwmngzR4oZBm/PzSN2U9+K7GCTgHo1eth4eyjd7s/Kc8zZ4yp7Km/cX4m3aSNJwSSvYHtW7akCP68fSsCzyYwBwfWt60+aMJ7g9PSui58ZI1oWyijoDzj3q2ufUA9s+tVY1AwB94DIq0nVefc+9DZlYsod3GcH1qdTwR1yKqq+5uwLHj0zVmMnGT2qWxEh6DoP8KsRHCgg81VYkFTkYxnIqSFioVf4SM9azYdC5I5di2AO/A4pnHHPTt609WYZHbHHvTW4OM9eelSxIDyM56c+9QS7g/GDxUrFdxx9efWoZGZT2PbHf3qWNEDOR0b5vX0qu/TOc1O8iKpHJPqDxVV5Dux0H1qbmqK0hOTjt/KqN1MMEt+Qq1cMecHp6d6y7kKeS5HcAD9DUNlLUqyy/MSDz2rLuXDsSSTjgehFXriYrwuAP1zWZdzyvkE9OMgVn0KSKFy5LAM7FR/D2FZs7DJ5wBV+b7xO4GsqdsZAG4+tQWincszqSOfrWfJgg8jI5q9cMI1xkg+3asu6kyv3ufbtU+o0ylKBuJLfhis6cli3NXZhx1xnkHtWbMTvOT9MUI0KlyTDlWHNZc2C1aMw68/nVC4HOSa1WiMXpoZ04BY4/OqkoCqeOnSrkpAfHaqs746c1qkYSK/IAI+7TPUYxUh57DmlRAWwDxWkVY5pMdAg4y4znpzmuh0G2R5gwXJXnLDIz7VnWlrGXBYnPsK7Tw3aNJHthgMtzMwhgjHVnY7VA/n+FdFOPNJI5ZOzufR37LXhT7Tcal4nmUtFGv2GyLKPZpGH44GfTIr6JrA8C+F4vBnhDSdFixi0gCOR0Lnlz+LEmugr1jjbu7hRRRQIKKKKAEPSm0+mHrSYmJ60nSnUjDisyWN7Cl3UlGKCR46UZxTVPFO7UXKF3UbqbnigHNVzMdx+c0tMpQ1Uncdx1FJnNLTGFFJkUhagB1FMyaM0CuKTSZzRmk9aBDgfyp1MozQFx9FNFOoKCiiigAooooAKKKKACiiigAooooAKKKKACiiigAooooAKKKKACiiigAooooAKKKKACkoY4FNoEwopKXpQSFKDikooGOHNLTQcUuaBi0UUUDCiiigAooooAKKKKACiiigAooooAKKKKACiiigAooooAKKKKACiiigAooooAKKKKACmkU6igCMim7MDipGpKyaJZER+lAODTm7U0c0tmQTDrS7aZmn5zWxogxiloooGFFFFABRRRQAUUUUAFFFFABRRRQAUUUUAFFFFACY4qN1zUtIwyKBMz5kyDVKWHOcVrSR5FQNF+tYyic8oXMlofamGAkmtXysYyaYbfPv3rncDPkMow9cijyea0mhwD6/pURix0/Sp5LEuBSEeAfrSGMfjVzys4/X+lNMXA/WjlJ5SoI+fr+VJs/lVoxH9e1NMZP6cdqXKKxAF+bPXvRtO0e1T7Dn1ppQk++KErCtYr45B6Uuz0yDUoWgj35oTCxBtA69z1pCvb8fpU7ID70bOOvT0qhWIQpx6/SjZnntU+3jNGz5sdCO1Ow7FfYN3+NJs4z7/AJ1ZKfzpRHjpRYViqU4xSFeAR+dWSmDTdh/z1FLRBYq7D/hSbMj2I5q35Y57knNIY8kjPPFJsXKVRHkjpTfKxVwpkk5696a0fB9am7CxV8rB9D60mzv2PNWfK4HP4Upi5J45454p3FYqhTik2HHt71cSLP09KmS1yfbFUm2HLczViLev5VYSzJxWnBYk+wPer8Nmo/Ot4xcjRU7mVBYNgVowadxzV9IgvAFTAYrZRsdMKSW5XFooFP8AIWpqKo3UUiubejyD6VYop3DlR55He56flWhBe8j5v1rjra/Jxg54zkVsWtznv0xmvzOnWaZimdTb3GcVfglzjvXO2c+cE1t2z8D1r6DDVXI0TNFeeamTk5qCI5zU8fWvfplElFFFdaKCiiimAUUUUAFFFFABRRRQAUUUUAFFFFABRRRQAVHI2B15NSVWuHxms5uyEytcPgMOnrWLetx9a0LmbGaybiQHPPvXkVZpuxlJmRew+Zn8qoiw8w8jmtaQqc8k5606GLcRj8qwp04yZg2VLLS1z93mti300KAMcdantoR9D6VoxIEXGAf6V6sKcUrE2uVI7EA9B+FTi1AHTPfnvVwYIAz27etLs/Oujk5djRQM97cfjVaS346fjWuVwMVDJHkHpgUWRLiYstqOuccZ5rPuocITjpW7Kowec45rMugAuc5rlqRSMWjlNRyMnGBxXP310Vzzz7V0usnG8AY5ridTm2lia+erVuRsyMjU7sksc8VgTS7n45/wqxfzl3IBqiec84z1+leYpcz5iXIbvPqM+tbOl3RjYDNY4XFW7OTYw5rrVormZkpWeh29jekBee1dJpd9yOf/ANdcXp8gkKgHt3rp9NUgr61xJuc+ZHfTkzsbSbeOxz6VoQnd+PesXT2wR/I1t24yBzXXG70OxO5ethk+1alsvIqhbdAB9a07fgcelezhoaoZciHFS0xB8op9e9HYpBRRRV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bmBbmF426EdfQ9jU1FAGRAS6guAJFyjD0NEiZyfTnrU17H5M4lx+7kG2Q+h7H+lRyj1HzYrkkuVnVCVytKvJIYEccVDKoxyMZGT9atHhQvH1qBgdxJbpwRWZ0Iz5ItzMpGR2qlPHuXPUDitWbdnAYqD27VRlQY45x1zWbjc6IsxboFyBnpWdMjMA/QYz9a27qEHewOGxkDHFZUqlV56AdBWbWh0xehlygEn24qjcRFW47jJ4rUuCWG3A2g/KR1/GqzIy9/r71kaJlF1ZEOCyk9GU81BAP32T8xxxnr7mr08bsFQflUSgR8YyfUCpKvoR7CU2KcM3APeoV3u+xOTnGB61ZlXbtY9VJIxVGe6+yhnR/n7Y7VLJtcoatctkxq2ecAZq94Z0LZvuJfmdsAZHQVmaZaPqd+CykoDnPqa7sKLGwyR8x+7+FKK+0x1HyLlW5VvH2LuHRAB0rlNSu2mfk5rS1S+yTucKO/pXMW1yb+7dovmUfIDjg1k3dlUoWV2KsDXUrc5RPv+3euU8TXRnZraBiAepHpXVeMNcXwvpC2UeDeTkAjvz2rhpS+naS97O589j8vsewpS7I9ChFyak/kcj4jlCOtovCxjcxHQk9qt6PenU/D5jkkK+S5VSOpBrnPEd4IrUs5BmlPr0HepvBV6JrS7hJAAw6k9+xog9bdz9AyWDVS5g+LIzCFKSAhCdw7sf6Vxht4p5JZLgeXbohLKR6dTXtfh74a6l4s1ZM2TS29wQsUw5XHbNe4aN+yDpNlLHqGt3H29lX5YFXAX2x/FWtHLqmIlzbI93NM/wAHlkeWpK8uyPkn4d+AvEnxKcLo0Mmn6Y2Qbu4QqGXPYd/8mvffC37Ldr4djD3Ei6pcnlpSdwyefSvpzTfD+mx6TFY29pFp1vb/AMYQAgdM9K4Xxl4v07whdskTJezJyrqfkH1r6WlgKFBa6tH5HjOJMbmNRxo+7Hsv8ziIfB8Oj2skqIIvK5O4D+VcFrk2ra7dCPSrJl3HBkReAfXFdvpV/rXxH1ktGDLDKRkIMIo9c4r27w98Pbbw1YhYkWS+YhncAZH04raNJSd9keRVrLDrmq6y7HzB4f8Ahf4imvY21q6RbbGB8hLjnvXtHh3w5aaLZIlpapCV5afpn3B7V0HjW/03wxCRcNHcXcnCwxgZB968k1HWfEniq7+xWB8q2zhvLBBUdQCRXfTdKj8OrONzr4tdoo6vxJ8TNK8KRGETmW/Y/KI+VB7cis7wpoWpeN9SOqaszLbsQ6qwOCCc4ArovA/wZtNJiS91cpeXbjIRhnBrrvEHiC18EWHmShUfIMFoEBLn0rRt1NZ/ccvPCi+SjrJ9Sn4q+IOl/DzSSZdzBRttrJE3PIx9h1r5S8WjVfj78SFtPFyyeAoPIb7As9vj7RjG0bugyOvUggDpX0/4c8AT+I7tvE/iR8Xkufstuy/LED04PQ1Q+LureHorRYPE08N00bB4kVQzxsBwQ3Ue4qJcjTORRanZas4v4HxWvgzWZ9Oh1D7TEwS2l38Ox7MSew/wr39BgMrcEevSvjWHxHZJ4qt9Z0K5YP5ipPbXA2iRc9/f3r6/0vUE1XTbW+i+XzY/nU9VI4xXz1aKbuj2KkHBq/U0F647VKpLKiYAAHaoYieBnC5784p8bHdnIGeOtca0Rmyfrj9aYTlevHbHNKjYIBJwBgUEYz9eMdvrTsSRyL8obPTANRTYP8z9fSpm4GM4z+dV3B55BA5+hrJo0RSuAUAIxhuCCOlUpkHlvk9ThR3FaF0oLJyMdST2qpIA8qngAHgfpUPQ3TMq5U49OKzpR8pOBwcYPeti6h3HORwdvPXHrWVMWZCuOAetSzdaox7gfeB5HvWfNjDfNjHNak6Fj0IA45qheJmME/L+FSi+hgXlwYx8wJ79enpXPXspmmIxxtyT7+wrd1HDlgpxgZzWV5HG714xioeuhS01IbayOQD1966XT0ELKOnH4Vl2oALKzZbHB/p+VWkvNrhRzgZz6VUXynPNuR1thMAQuQBnkmuksZN6A4wfSuJsrwRqBkZf5utddpk6i3U5+boQa6ITucsl1N+3l+YMDjHOcVZjx5fvnIFZkMvmKCD09PWrDykR5Ugk9BXTzWMUi7520rg4x0puSxPOeOnb61XM+8jkEH8qr3OprAOSMKMDB61XP3GovoW5mRXVThgcNnPKn0qB/JZtjypHtzw5xsPtXM6p4rVCQoAGMds5rk9Q8Vu+5d4I64PWrVZI2jh5y2O+1DxNYWsaGOTzDgZMnGSOvHpXOah40imeQqibgckqQAQewGa891HxBPPIRuAA68Vz+oaqkakkjdngg/0rKWIdzvp4Da56HeeObcTNlAI84+buPrSHxXbXQUJGkeFI3A8nNeQza00nRyM+nQiootaaN8eaRg9qj211qdbwKtoevtrixESSsGHX73asPU/HiRsyIF2kdQa8xvfEE4Z1ErbW4PNZF5rBLAbiTWfthwwKvqenz+OWlJZmDnGPm64HTmqQ8WQu3zALz1J5FedJqu4AlhUMuqck7qzc2y3g0j059YtpkyJV69Dwah+2APuB4PTvXlp1h0b5Wq5beKZof4jjpUc+pzywjWx3puOT0FQSXYReoIrlo/FUUhCtJtbHpVm11eCU/M/BPXPSlznO6TjuaxuhlmB4+tH2wL1bAPb3rLnuYslo5V6fdqndaj5hY5AcnPFPnMXC5qzagu7II9wah/tDOMnLD+VYL3T8ZPPf3p0EwYYJwahtlctjpLPh85+U+nrXWaTkYbqBXD6TchrhUOPmr0HSIhHEpb7ueacWZyOkiVTGD7etQysEcheQO9LbHZtRm5BwQRyKbdkohOAAx7Vpe4ob2K07dwTnHaqdw5xtByRTpJmLZxjtVadvmJJz6GspG6RTnLHrgGs25XEbHPPpVq8mKtkDjvWdcT5UqeCOtZNm0blKeUqvHU1nyMVxuzg9/SrM8oUfKevNZ91cAgjPHvWTZ1RQ2WUgEdPeqUrYGQSac0pI/wAKqSyFAcmo3NoojkkBGKZHHuPXPamr1PenbgoyDSsa3tsThAowBmpdwPTp6GqqyncTnGetPZ8rkfnWkVclsg8WeIl8M+Fbi6XPnOTGqr1YEc4+leM+C/FY0ueUXSPdwSghkD4Jz0OfY1p/GjxSr6pYaXbMym3CzSkNwGx2ribedZZN6qFdjlgOBn1HpVYidrRXQ+2yGiqcXOS+I7XxR4ej1C2s77S5Z7ySeTynjlGCh46Y7c/pXr3wq8Fv4LK3cxje/cdhkR8cY964T4WaVclzdTcxH/VI3uOWFe1WUZSJRToQ+20cOf5k23hqT06mzFIXbkk56ite1UEL1B7Vi22Q429D1ratQHVcHnPWvRR+fyfc27PHyAcepNdBZLlcnA9z0rBsxgg5z9K6Gz4U54IGR6Gkc8jSiZpAMnkYAI9BViMbnwBz19qigUleDj6DmpQrJ0PU5ob0JJ0wdv8Ad6j1BqwoO38OlV0xx83X3qeMHFITHu2T8p+XjtzSrkNkEEDkg/WmjlsevengOikgg+oIyakCaOdlPy4545Gak3bTy2cjsagWUNlgAMjkY5pTyMg/pWbYmh8nB659x3pjEMjEPz6+tNM3HI4OKgeQ7iqjb7Gk3YaIndlHIHPpVSZy3appm2nk/h3FVJpgVzn5azNEVrm5CcbST0yelZk0kkh5OMc1dnlZ22o52HqD6Vm3D+WpAIJNQzQqXD7iST9TnrWbdOpB27sdTn1q1cOuD6j8qpTSKRxnnr9agoo3DBlwBj+tZk7Y5Lc9PetCeXBwDn396z5mySTj1qSijMScsxPPFZU5JPA3A1pXD7jwSR7VlyttLc8HpzQNFOaTgENnHIrNlfryPwrQuJiVxgc8k45rPuW+QmhaBcoTvknJxVKViM8jHoasXDHPYEVnzO27k5/pWiIe5XlYEZFU2DZPPFWX5J5/CmDZg7gT9K2RzydiIRA4JB+oH86tIqRgbeSfUVEmHY84Udcdfyq5bBA+7aX5H3hj8K0OWTL+k2SyzBmyR0AHr2r3r4BeEf7V8eaMphMkGnhr+4ccBHAxEP8AvrmvJdBjUyq7xJ5EQMjLg4wOT+eCK+yP2efCLeHfAy6jcoy6jrLfa5g38CciJB7BeR/vV34aO8jhqS6HqNLRRXcYBRRRQAUUUUAFIRS0UAMopSMUnrUNEhTWFOpKkQgpxpBS00gCilwaNtPlHYSjFOwKWqsOwzGKKfSYphYbRSkU3FSxBS0lL3oQgooo61QAaKKKACnDpTQDmn0FIKKKKBhRRRQAUUUUAFFFFABRRRQAUUUUAFFFFABRRRQAUUUUAFFFFABRRRQAUUUhNADCcZNNLde1DN6UzrWbZm2OJJpQ3vTM5NBbv0pJiuS9aM+9RbhRu4yDV3Q7kuaBURkHr9KQMMZzTuFywG/GlBzUO+gvz9KZVybNLUAk6fypQ2eTx3oC5NRTN3vS7hQUOooooAKKKKACiiigAooooAKKKKACiiigAooooAKKKKACiiigAooooAKKKKACmkYp1FJq4EdA4paKlIgKUUAZpcYqykhaKKKBhRRRQAUUUUAFFFFABRRRQAUUUUAFFFFABRRRQAUUUUAIRmmbOakooFYh2c/4VG0eetWcZpCKVhWKhj60wxE4I/SrbLz70wpj6VHKiLFQxDHpTTFgH+dW8Uxk4qXEjlKZjzTGi49KulPWmMnSsmieUplM0wx8f54q7s68deaZs4pWJcSkYz+dHln1/KrZiyaTy+TSsTylUR++frS+XxirQj5605YugosPlKvl9aBGfT8KueXigpzya0sLlKgi70NFzzVzy+euaPKosNRKHlH/AOtTfLJI7mr/AJJ7H8xTTBxzWfKHIUfLI9u1L5Z9KuiIgcdvWjyCQaOUOQomMkDk8CmlCTirxipPJ9qVhcpR2c1IsWcHIH1qysHNTxwdMflimo3BRK8drnFXIrccVNFFwD+oqcJXRGFjaMCJYgOhqUIT7CnbcHrTq12NkrCAYFLRRQUFFFFABRRRQB4bHC8T4JyAea1rFsYGcDHf+VI1oGGeD7Yp8UZiJ4x34r81dF05WZwxbNiyl4HOOK3LacDGK5616Y/l2PvWjbOSfSvQoTcTZHRQT52881cRh1H5VjWztkeorSgfI619DQqt6M1ReHNLTIzkU+vXi7osKKKKoAooooAKKKKACiiigAooooAKKKKACiiigBrHapNUbh8A84qxPJgdayby5wDz9K4a9RRWpLKl5Jgnmsm5nwDzUt3dgnrxg/nWVPOZBjr9K8Jz53oYTY8SFm6//rq/agk/jWdbDODnrWzaLtwehGRzXfh6fVnO9zRtlwBV0DjFVIDz2zVtPXPWvURtEkQHmpB06801Fx+WTT8/5Nao1Ef7vpUD9DU7dMDFVpTge/8AWpYpFOckA8+9ZF4+ARkfWtK5bmsTUHIB+lcdeXLG5xyMHWZ/lbnnrgfzrzvXrjkgH8q6zXbrYH+bp+ded6reb5m5/KvgcTiU61mzFlGQFjnOfemqnp+OKYZgM8+4Hao2uADn0rRYiEVe5gTsQCcnvUT3AjPXmq8l4AOG+uKovcF2yelc1fGcyshbHZ6Be7mUbuM9a9E0dlkQH+VeQaDc7ZQCea9N0K5+QHNa4SroddNncWkYXHate2BwB2rFsJty44z1rbtccdx6V7cGnqdsWaMHT9M+laUByf8ACs2I/X8avQNjHqPWvVouzRsjQi6VLUMLe/Wpq9uD0KQUUUVo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5oVniZGGVbis6Ethkf/WISre/oR9RWrVG+TypFuACRkK4Hp2P4Gs5xui4uzK0i4JJ446etRH5vr39KsuAw65qEg5Occ8iuU7EypcKdxOetVJAAGAUYHb+tXbgBtvOWBwR/SoJRgbunH3ccZ71JtEy5ISd5BUDHQnn8KyrlMtyM+3atyWMMf61QmgBJyOMVDR0xZjTxhEVtvJ5Ge4qlOpzuHUcj3HtWtdoNhVcq4YY9h1xVCYDcc8c9+1ZSRujOkXI3elIqBcsc5HIq3JGU+VcfNgnHeqzHrntwfasrWLKt/IqRtnG7HXPHNYdxB5luzlxledvc1d1CTzZVjHAx269as2OmfamSRhhQAR/jStdmq9xXZe8O6f9mtVJHOM+5p2sal5j+WCNsa9R3q/cMLK0Ls6jGMDPPSuE8T61HpmmSTO4Bfp7056IxpwdWdzD8V60XKWdrkzyMFyDyM9Tj2rodPtrfwlo7XV4VBjQNtI655rkfh3pbeINUutXuV/cRfc3dKxviZ4pufEurQ+HrCQ+RuCySDsMnAzWKVo8z67HqexlUmqEOm5XsJ7jxprNxrVzn7LvKxA9MZ61meMtXW91JLeE5t4QR7HFb3iXWdP8EW1tosBIuRFlyq5Ucc5NeSpqZ8QeIXsNLvI5dQcgRpyyoSeS2OlHI17u7PpsBlc6r9rU92C2uYfiPVo7v7TJ+8ZkIiihjQsXbpgDqc17j+z9+z9qVxqlvquszmNGQ7dNZf4T3JH6iuw+Dv7Otr4elXUtTnTWdZZvMVI1zHET1IHY+v5V7/pWir4dv45eC7DDkdAPQCvYwmAaftKu/RHPm/EFLBUnhcA/V/5f5hp/h+DwrEIrWFVZcEbF4HtWxdXsNhZtfam6xIqZKsecj0pmr6xHoOnvcv8ANcTH93GT1P8AgO9cDa+DtV8eamt/rE8i2YIZIckKR7CvaXvLXRLqfmDlPEv2taRl63r3ibx7cvb6PC0GnsQN4O3H1NPtPhPBZqv9rzLPMeWVRnBr1ewtLTSrQW1tGttAqldx4x9a868VfE/RdAmkitQdUu0yrfL+7yexq4yi3qtEbRrzk+TDxsb3hPRk0RDFY20cEQOdwUDj3NVvGHxCtfD9sbWwm8+/fJLL0X/69eXyfEHxP4ynSz0+OVIWbaFhjJVR7sK9B8FfDO10cLeawVmnJ3LCy5AJ6/U1c7SfMwlR9m/aYiWvY5vRfh9feKrkahqTOIm5ZmB3MPUegrv9K0Oy0ZPIsII4hjBkZck49TW7ql5Fptobi4mFvZqMhUIDYx+teY6v4/1PxhdHS/DVrtjJ2tdkEce9KDu9EYupVxL5Y6RRueKvHml+GN0Nuz3epy8Rwrzn8Kr+C/AN3repjxF4mzNcE7oLdz8sY7cVq+Cvhfb6FKt/qTrfatjLSMMqv0zR4y+IUUOdL0hzPfyZQlFyF7ce9Jycnyw+8SST5KWr7kfxD+IcekQNpul7bm/k+QleRF+XevGNS+CeveMIZdSmukhBA3vcHLkn0HavZfB/w7h0oLqWr/vb1/m2MAcE+p9a6TVJYktmubydLO0ToXIAHpj1rPlg/d6G8cQsM+WlrLufAHxJ8E6p4LujbvFNLbZA+1QISMk8H2r6i/Z+8WnXdBawmkJlSNep4LAdwemRzWd48+JX9p289lpltbC2XIaaWBSz/TINc38JtP1PRfEf9oxQutlIQJWfgMexX+VcE6cVJxgetVlUr0FUqqzR9GRP8vXFTZ2AMT8oGenWqyv+/ZugI3bfY/4VMOVGOfp6V58o2djz0T9B2P40Fjk98+tNRtxyegxk04E8gnrxj0qQEJ4Hsajddwx3qTAD7s9Dkim8lSSQe9QyipMP3brjJxiqk8aLDJ/exw2ehzV6QYHTOTjPpVO5Tcq44KnkevoazkjVMzb6P9wQGxICCBjr61nzKu1nU7WJztrQuozLgNnjpis6WMyHg4A+96ZrM6I7GY44Pr2NZl9GZExntiteaFhxkc9wOlUbiI425zjjOOtZq9yluctd2BJ+8MdTk002R8nJ5xWnNbZk+f6fWrFxAPK2jGSvBrSwTkzmSggVmGDkEAehrOFw0QLscYPFat3GRJlvkHriuT1y/aBDEDwDnI96znohLU2dM1ZTdOZJAo7DPHNdSviuK1KYmXaD1U8gj2rwDV9VutPuhLFK4jYHeg6H0rzL4gfE/W7RN2nv5br/ABMCckVFOT6GvsHI+7NP8U2giG2dWGexxV5vGGnQ/wCsnYA9CFHX86/MJP2kPHdk5/eWroOB8rAe+avQ/tJ+NdQXYZbOIHuqsTXfHm7GH1ez952P0av/AB7ZrkI5b0x/hXLat8QEDMFYBemWbAH418Ht8UvGupEEa68RHaKMce4zWZNrviBiftviC/khZtxUSc5PoP6U7Sa2OqlTop/EfZGo/EKC4uSkVyryZ+6GGT9OajbU7qZcn9zn+/kc+9fIcKzaXLDdX6XVn5gzHdFTub8a7FfiBq8enxLYeILl+drQTxhtoxwQR19KXK76nRUlJaUj3mTUZTrFjp5uUglvJPLilf7u6tPUfhpqJuJVl12BfLYqypH1x6V85nWdW1a8tbq+1V3ltmEtuxG3y3B4Ir2ix+O+l3m0arFPbX4AEphjLRSHH3lPv3FPkTTOarWxFOziaE/g6WJSovgWBxl16/pWXceGb2HeftEM0fPQ4OKbqPxm8Jq5V7u6hcn5RJbkZ9awNT+M2gFHNpcSuQP4oSvP9anlIhi8R2v8jRHh/U9TlMdpbPcSDqFPQetQ3Xw78VqNy6SzDqNkgbIrhtO+NF9pfiBLwQPPp2xleOI7ZCT0I9vaujX9pmzjcBtA1ZUPDNHIvPuRnpUciOiWLxUX8BoQ+C/EiN+9sDBjvI/P8qr3ng3Vo97N5KqOcB67Dw18VPDni+DNtqiRXI+9bXh8twO/X0NUfHXxC8OeFLGaS71O2knK5jghkDlm9DirVG+pxvMa3NZo8x/tRDq1xpoYG7hALR55IPcetXJFuY0y0ZCnnd2xXj2p65JqWuz6xE7W91JJ5ivGcMgHSrMnj7XSJf8AiYFA/wB7YoH/AOqhUkzveIqq2h6PPqUNvxJcRRHsGcAmof8AhKoLZC/2qJVHpIM/kK43RvhXqPjLSk1me9MKSFgm5csfesa58AnQbkLf4k2H5ZU+63pn0zR9X6mMsXF6M9KHxItwoDOpx3B5NVLr4tabbKS82MdgM155cwxKp8sADoB6Vlto02oyEKOBwT6U/YJbs51U53aKPQpvjZaZURwyygn7yp1/Oui8P+Pl185igljUHHzrz9PevK7DwoyTKGAb8K96+FPgyKNrZZVX5jk7+KzlBWsjacVT96Ru+H1nluI2ZW2/SvW9FUSwr2P9a521s0t3KxIMDjgVv6MfLkA7ZzXKrpnFOalsbiwbCfm6jBwOuKgvHLKq7uB/Kr07sVDE8HjpWbcrgE5yD+VaMIa6mbOxLEA1Vmc7W5zjjmr0qj7xGPTFZU743bj+XpUNnVEy7mY8huhqlczAIx74qa6lOTk7RWbO+4HHNc8mdMVqVHlABzzWfcTnG3IB9aluZCmRz17VQlfcMmoOlCGUp1OMiq882R97Jps0mEJOM5//AFVW8zd1PFCKT6ku8qpOfwpWYgAZHrVaSbLZz+mKVHDdTj60FIla42gZOf6VHeaxDYWsk80mxEHbrn1FVpJdoJyCfWvOviF4ibYtjDLvQ/M+OoI6VtT01OmjRdaaijz3WLx7/wAR3tzI25pZSQexXtiug8L6QdR1OGNRhM5cnpj0rmABJeDBy3t617B8P9NEUUchGXPJOOmajkc53Z9VVxUcHh2o77I9P8MW4tbeOLZhV6Cuxt1dRwRj0rA0uPbGpxk10enRiZevz+ld3kfnlWblJtly2Vjggj3+ldBap8i9M96xbWPDYP5VvW8YKqPx/wDrVSfQ5JM2LJTlQOprds12bATyOoPpWPYqOOTn+lbUasXznHvSZkzUgPIHSrIGG6gH+lVbccqSf/11PuPIpp6EE6MrNhuB3wKmjYxyKThgeQD3HSq6NggcHtUgyMYOe2PSmLYlJILdweh7ijB3BlHHp/OhT8o5yDSAlXBB568VLGhwYN0br0NOLsAMH361H912yvv+dAfJ7gZ+tSXYSR885wc5qFmLZOQT14p0kgDYJ46dKiIO4qrDOM/Ws2+gETtnduO4+p7VSlmzuAXp61ad1PJ6fqKpXDYPympZSK07qqng7vUVlXOSGwecZ5rRnmJC7gAPXFZt4ykAryPWoZS3KM7HheCB/EO9ULmQdBy3WrUs23njjtWXcSbtxJI9x2rM0RVnBZsEjcetZd1945xx05q5I5bjsKz7pzyOPUVL2KKdxMVB/Ks6Vsk5cD61anyGz1Pp61n3DbjyeRUoNitcvlfvZ+grOuZMgj/Iq5cO2Mg4I/Ssudgc7ia0QitM5fOTzis+VsjI5HrVp3xnuB+tVZHxkAEdsVqlYzbIGxk+3ftTGII5OKkI3k03YSDjBP14rRHO2iRY1UcZNaenW3mOpOT6VTRA3RsL6n6dK6jw3ZG4eHK7R69yauJyTZ3Pw28Jnxbr2kaJBGFW8mDXDA8rbxndI34kAD34r7mjjWFFRFCIoCqqjAA7ACvCP2Y/ChRdU8TuNsdwPsNoMdY1ILN+Lf1r3qvZpR5YpHnt3dwooorUkKKKKACiiigAooooAKaRinUUANxRtp1FACYxS0UUAFFFFABRRRQAUUUUAFIRmlooAbto206igBoFL0paKAEwKMUtFACYxS0UUAFFFFABRRRQAUUUUAFFFFABRRRQAUUUUAFFFFABRRRQAUUUUAFFFFABRRRQAhOKjZqV2qFmqJPoQ2Kz84phOeRTGbFR78n8KwcjNsmJx3ppbmo9/X0oZuvOR60riuPD/rSGTj9ars+D+uKjMhBx2pOVieYtebkYz+FKsuaomXnryKUS5xzRzE85oq/vTt5NUo5uanR9w9PetFO5alcnDZpQc1Fu4o3elaXKuTbz/ezTg9Q7j655pytjvTuVcmVs85qQHIquG561LniqKTJKKZn3o3Uyrj6KQHIzS0DCiiigAooooAKKKKACiiigAooooAKKKKACiiigAooooAKKKKAEIyaTFOooAQUtFFABRRRQAUUUUAFFFFABRRRQAUUUUAFFFFABRRRQAUUUUAFFFFABRRRQAUUUUAIRTCKkpDyKBWI9ozTSvWpKTHBpWJsRYxTSv061Njmk2gioauKxDsP+RTWj/LFWCvPFIV6VPKKxX8vNBj6jHapyv40Fc0uULEIQj8fegKam2c0qr+fpVKLCxCE9z+VL5fPWpglOAq+UOUrhOeeacI8VOBzQF/CnYrlK5j/Kk2cHHHvVrZSbKLBylYx/rTvLzx2qxso25pcqDlKpj9Kb5ee4/AVa2Hml2c0uRC5SsIunepUiFSbadVJJDUQC4paKKZYUUUUAFFFFABRRRQAUUUUAeWQnIFWEh3YxUMKYwPwq9CB/+uvkZRVRXOJqwsMO0jHer8EZ3ZJ474qKOLOKvWy54zis409TRFm3BwPWtGDiqkKY71fhGB7V69COpsWY+Fp9MTpT69iOxYUUUVYBRRRQAUUUUAFFFFABRRRQAUUnSo3kx0/M1LkkA8sAKillwCM1DJN37VWmmJB561yzq2QriXM+BnpWNez8E56VZuZiQ3Ptmsu4Oc8/WvIrSczOTsUJnJJ56VUYZbj6VZuGEZbnjpmqzzqD94H+lcsbLQ5psntzjH9K1raYKFxxj8xWCt0pORxWhays3/1u1ehRm+hlfU6C3bcOKvofc1k2jdPfitKFsjg8jmvVjqbRZbHQUu7HrgU0MDk54pxNb2N7jGJPtmqs7YB5/Gp3foCcVQuZeSOKhoxkytKchiByD+lYOrTqiuAcjJwex961bu5CRnntXHa5qH3huzmvAzHERhGxzNnK+JLzAbB/xxXBXLF5SfWul1mfz3YdcVim3JP16+9fl9WUqtRyMmZpTcP8KryqR2zWx9l9u1RvZZzxzWfvIyaMCQEqRzVcjOK17iyIPH61SeLb7VpGfMiLFjSZfLlFekaBPkJzxXmdsNr8V2/h+524GTXqYWVtDem9T07TJ8hQT3robSTJXmuL0u66c9K6ayudw+9xjkV7sJ21PSidHA/Sr0Lcjvmsm1l3Ac1owt2/lXs0Z3sbI0YXwTg5q2h3Cs9HzirMcnP869qjMos0U0ODTq7k0xh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ayh1KkZBGCPUU6igDKiVkLwN8xix82Oo7UkigggHNWb9Sm2deqcMPVT/h1qNhvPGOOM1zTjZnTTkU2QAcnHbNVZAWz3wRV7kA8ZJqFwQDjgY/MVlY6UyhKpwUVjtznmqkiLjOSMfzq9KOmBgjnNVpFIY56YOak3izFuixd+eSOR0qlPFk5wfxrXuE3IcZIAxuPWqDAswxnnqR6Vk0dKZm3BG4sfTGB2rOnlS1gkZj15z/OtK5IILg5UdPT61g3yS6hew2cHzFiN2O2axZ0Q1HaLp0uo3Ekh27Bubn0FbsfltI3BWGOI7COhbtT2thpNtJBHyVAiJ/iB71U8SXA0LTpPLz5qgZI6g4qkrKxUISxNRQj1MXVb5LjEBlSJhljvbG4D0HevNvGBk17UI4A5+ypxnsTTtTN3qeLu+nEk1vn5F+UDNcVqHi+G0UKGZJg5BDDhh6VEoJL39D9Hy3IIr3pO7R6Xq2vSaD4Mew0PT98yqDId33x3I/D+VePpqsSXcl0zrG7E797Y57813vhLWJfFVtcyJDJFIkZiCxrkyMegArp/g5+y9eXmqT6146hhFkJfOg0sHILdi/P6etdboOq4yhsdM5ZfkVOpPEaS7bt+SPPvhl8FvEHxiv55Z/N0/wAPBtkl5NuWd1z0jz7d/wAfSvqnwX8KvBXwztF0/RtGg82QbXndd7yED+JzmupF/HZyxWdrEsNnGNmAMY44A9BRPaOtqJoyAcEkEcivYo4eNK3T8z8mzbiDFZnO1+WC2itvn3KOhW1l4YiuY7a3EaSSGRFBzgnAIz6VpSq3lHDKZJDu+YZCn6VV89ZLJYoj8wOXz696t22SE3klh3zXXJW1Plpzc3dsxz4R1HVdSjutUvo5Y0+7FEvAGa6xoFWJUUBVUcKKWH5FGTx2p0gJXIOSP5Vxym5M2cm42ZyHjXw/r2vQmLTNSitYTjMcq/e/EAmub0r4O20KefrUqzy5yYIh+7Y98+vNemSoGXqRg9R1qsV3PglmAHXvWsZu1ioV50ouMXYybVtL0C3VIY7fSYV4D7RXK+JvihZ2Mr22lb9Ru2GBIq7lJ9sV1uu+G7DxJAYNQjMsDd0JUg461meGfhzpPg5/OgkkvHAKp9ow2wH0OK35ob9S6cqbvKq7nGaV8P8AWvHUq3viS7nt7MEEWfmY575HbivT9G0fTvD9j5FhGlrBGuDKR/Mn+Zpt9rdlaKs2o3UdnHnIEhxuxXAapr+oePb86ZpRxZA5U4xuX1J9KT5p76L+vvLi5V9I6RRe8V+O7jWbldL0DzH8zKPcIp/n+FbXg3wJb+GYzdTKLnUZeSz4OD7fnWj4Y8LWnhazEcKLLct9+Q9Sf6Cq/ifxfb+HUeONftF+4JWIn5VPue1Q5ackAc/+XVEm8UeJLLw3AZ72VZJW/wBXbqcsfcCvDvGPiXUfFt6FmdzC0n7q0RTj2JrUFhqvi/WnlETXNzjiV/uRD0Brq7Hw1Y+GID8wuNQPDyHnaR6VKi5e7E9GlSpYRc1TWXY43Q/h6ltbfbdZkV5VYGO1C4x71t6lqY2eWCltbjpGnyqvvj9ak1vVrawtnuLybg84GCTivF/Ffjy98Q3hstOUwwL0IX5m+lKUoUFZbjjGtjZ3ex754D8XWniRLuzgu1nubFsEDuO+Peuvjk446/rXzD4FuZfh9rUF/PMkJuGRZYnPIPYn+Rr6YhuFubaG5DDZMgdCuDkGvOqQv71iJxVOXKnctLxn1p4bcDzjioEba3Xn1zUu4BgMg/41yWAkX7x54PJxUYz5bDcCWBG5e3vTidz8ttyMgg89KRclVycnHJ9akVyMdEzhuPmHr71TuQEKndwp5we1aDYjAYcnPp0JqtIDnAZcjoSBg1EkXFmXOGEb/MpUgMCeTg+lZcu2Pec5BwciteUlS52H5xyB0H0HaqLYUk44Jz04zWLVjpizIn5XjBBOc9+KpXK4X2PHFaF4GO7JyexqlMf3SkfxDOO9ZvcszLgZbPU5qOViVODyAcVPLnvzUZZNh3ngCrT0Jkc5frvhk/vHpnpjvXDavaNJOEU9Dzx+ld5qMyBWwQWJJGK5mW1MkhYjJH86mavoXB8px2qaD9qjIFcnrPw1XVIGUISeucc17FBphklRSMFunvW1a6AFIDKAOowvOa3oQTepLrShsfGms/Cc2U7bot0LHkY6Vzd98Hrot5mnuOedrjj8K++L74d2fiK3KOESTGMthR+dedX3w0uvDl55UkfnQrjbLGCQR2Ir1o0k9jspV6dZWlufIUfh/WPDxxf6ZLEO0iqXB/EdK9F8BeGbXVb21nuMOQRgMOBmvoaHwrFMhDRDaOcMMis2+8BQ20rSW8So/Jyq4zWipNakzoqS/d6Md45+GESeEILe8a3vbO6jyjQkOIgRwQex9v618n614fufAWsNYamxSA/NbXnWOVewJ7N/n1r6gYX+m27QMXeE5JVc4Hfp+tYtxpGm+KpILXUoIrq1jmSXy3xuBB6j8eo71M4Rmzjpe3wt+daHnfhj4QeN/EMbTWenW/2Ijct3JI21l65AxmtTU/hD4/0ZDcf8I8upW4TzTJYTbm8vuQpAzj0r6+8I6iLK3hSzktJIY1IMagByoxlSvf8ACtDUvEN0ls8ccWZOdpWIBkHUAYrdUKdrHH/aVZS20Pz+1rxQiAW2pq1nLaZTyZISkqZOcMAMn61lJ4k0mYbo55HXp/x7vyfTpX3l4W0bSdH1i+1i60azvdUuwFZ76ANwOnFT30q72C2WnouSVRLOIBc+ny1i8Mn1OtZooqyifA9xd2iqWeKWJT0eSF0GfYkc1l3fiHSw3lNcwxOegZtpP519x67a2usNaW15aW9xaxOJAgiVSrDkEYHqBkdxxVzWNK0rxJh9Q0DR7peDtNhGNuOOMDis/q6fUP7TT3ifB+kWNp401e30u2ngnuJDxhgxUevBr2iw/Zx0Dw5BtvNM+1ahz5jXHI9eBXub+D/DNnGxs/Dmk6dKOVmtbcK49wa41PEKz3lxbTSHzYpCg3HJI7GtVSjTWpx1cVKs7wVrHlGvfBXSJoyba2/s6Q8CWAkKvuR3rx/TPBWq6v4mbQ44WkmhlKSyBDt2jkEfUV9WeItTgj09iJNxA+6o5rgdF1BxqouoX8ifO5XBAIA75+lYOMbqxrSrVHB3PSLbRLPSfCWl6dAE3xR5l45VvQ/hXkfj/TYysoC7gQQVr0W98RiaL/Wh2IzkKMk+571yd5B/aMpdhlc06jVtCcJQqzndo8f0fwjcXchMpKwg8HuRXTx6HFboqoigdOneu0/sobMIAABxSDSeVyAR3rj1PplShT2Od0Xw59qvIyV5B6+lex6FapY20SBQrdD6+1YGh6bHbEEDrz0611dqN0kYPrjJHWpdkeTipOUjatrcKm4Dp1471rWODnnp2xVW3hzGOcZFWo5BC5wfvnJOO9cslY4UzW3M0W3P3Rn8ap3rYQDIx3+tOjmX16+lQ3DqVbnmszSOhQuX+TkdO9Yd/IqkHd17+1bE0oOcnnFczqEhyRnIx1HSs2dlN3ZTvZlbPoKzpSdg+b8jU94GQDPGfyNZ00gj61zvVnYiC4lZE9jxzWbM7A8HFT3NwHwA2QKpTyk96RqtCvIxLH0z09qglfZ2/WpJGK85wRzx2qpK53+h9/Wg0WrH7iTnNK8uBjpxUYbGKqXlwEGQeD+tFi1uRajq0dlBLKxBVBjkcE9lP1rxjWb2S5mubiZQDI5b6eldb4o1CS4uDarcBIyedvRvSuT8Z6PeaLBbpIwnR1B86PBUg98iuhW+E+jwtB0aLqtalDw3af2hqYB5CnINfQPhG0EECjA/LoK8a+H2nuXWTA3k9a938MKVRl4A7eoFdCVj5zF1nUZ2mlqyRbFOUfBJK8/ga3bCHZuyOves3T1YRLn7qjj1roLIOrNzlX68UHiyZZtkXeMdxzmty0jH3SckcZx1rOhiBYDGMVq2ueCCAV6etO+pj6mtZjYi85DcH2rUtgdq+9Zlr8oBOfcCtaDjgHjtRci/U0Y1IxzkCpx8zgdvSq8RwvB5HFTI4xuPQ8Y9xQtySVXKnjtzUilTg7vlPp1FQISQPWpjtY5The+TTuBIr7WBDc+lLvJ3Hpng8VGrAYIB/wAKkEgYAjGMdR3pAKR3z1oDMp7dOMjrTGk2kUO6lyQCF7Z6ipKI5frg+/TNVnGf4ipqV5Nx/pULHvWYyNwcjjFVrhwvQkMPep3YgE5wPSqMxJcE88cUh3KVyevr6HvWdN0yfuirl0WcZHIz68iqryGNCBjJ7kVn1LWxl3C54/U1nT8AjAzWjdSYbJwB/Wsu4bLcVBaKcxA6fLWVcvlyFIPJGRWjcNtJ+YnPNZc7gEkdfWpHfUpz/ezwvFZty4I4NXppNwBB4Pf1rKuzjpyaEWVriTKEE8e3rWVKSWx1Iq7MCT1qjLyxGOQcH1FWtBNlWY4PFVHXP/1qszfLnnPYGqzsTx+NaIwbGhucULDuYAkge1CKpfn5varqRjgdWPXFarQ5JuxPaWwyPl49K7zw1otzqEttBaBmur2ZbWEJwN78A+2Otc5pdkJ9nGWyO/NfR37OfhE6t4ln1meMGx0lPJtz2a4YAsf+Ajj64Nb0KfNPU4Zs+gPC3h228J+HdP0e0/497OFYlbGNxHVse5yfxrWoor2TlCiiigAooooAKKKKACiiigAooooAKKKKACiiigAooooAKKKKACiiigAooooAKKKKACiiigAooooAKKKKACiiigAooooAKKKKACiiigAooooAKKKKACiiigAooooAKKKKACiiigAprcCnVE596T0EyJmJPtmomY1Kw71C549PrXOzJkbN1GeKaHHTPrSOeAO2etRZ7Z/KsGzJslzzSFvfFR5x70hJPeqJEY5IqJjz/nNPOefSo5PXPU4oa0M2xGYHvj3pN3Xkcmmk4GO/vRnnnHNRqSSo+DVuOTp+VUR9amRsY5qosuLLokBB56dafmqqSZABqZX/ADrZO5pckpQaj3ncO5zTs1SdikyYP61IGxVbOB1wPepUbI+nFWmaJkxOaM01Tg0/NaFjx0paavSnUFhRRRQAUUUUAFFFFABRRRQAUUUUAFFFFABRRRQAUUUUAFFFFABRRRQAUUUUAFFFFABRRRQAUUUUAFFFFABRRRQAUUUUAFFFFABRRRQAUUUUAFFFFABRRRQAUUUUAIelNPFPpOtAhtGKXHNAFArCUUoFGKAsNxS44p2BRigdhtG007GKWgLCAYpaKKBhRRRQAUUUUAFFFFABRRRQAUUUUAFFFFABRRRQAUUUUAFFFFABRRRQB52IOhqWOMg5rQEI2qMdBipFtuBjv+lfLqnJHKyKFcqORVuFfmANNSEoeani4rpjDYa3LcIzx2q3H90fSqcT4PB4/pVpGwQK7qasaosp0xT6hjfFS5rtiy0LRRRWgwooooAKKKKACiimO+0Y71LdgHZx9KY0oAqBpcMSTVeS47ZrmlWSJuWXl6c1A8/PBz3xVR7raevIqrLdjpuFcU64rlxpeeDzVeabCnmqT3nB9etVp73sSPp61zSqkuRPNPnNZl3chR1GBUdzeAE/MPz6Vh6hqGEYA4rhqVLIxb7ialqW0tg7cVivrG/gtgVT1K+LZGec1lK7M9eG60nUMZO52Nhd+cwIOa6OxfAHPtXEabKUK5NdLY3ajHP519Fh66SVzPY6u2cAdeRWhDL0GepHPpXPQ3vA5q2mohRjI6+nNevDERRadjfWYDgnA6017tVrBbU8DO7H+FVpdXwD83t9auWKigdQ3Jr3AYA9Risy4vgAeRz+NY1xrAGSW56896yrvWQMgNXmYjMIUo3bM3K5o6pqWMgHv+NcfqtyZCTnnt71Lc6iZDgHP0qg+ZWwa+IxWJliXoKxjywGVgT0+lN/s8hc4BrcjtdwBxU32E/5FcdOlZaj5bnOfZMfw0Na8V0Taf8AL04qBtPIAOOTW6o3IcbHL3VhuB4/CsS7tijHj9K7iW0Iye1ZGpWOVJI6elY1MNyLmRk0crGu1q6PSJQMZrEki8qTk/jV6xlKkDpSouzFF2Z6DpdxwDnpXUWFyeOeema4LSrwYHPNdRp90OPWvWhLQ9CD0O1tJ+QK2LebOK5Szn4AyePzrbtbjJGT+VelQq2ep1Jm9HJjH0qwj4NZ0EwI61ZWQ44OPevep1bFlwSY+lSpLxwcis/fgdR+VSxS5bnvXTGvqBoqcilqvE/ANTg5r0oSuihaKKK0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wDAgjIPUGs8KYi0BIyvKk9SvatKqd/EdomX70fU+q96iSuiouzKzjPI4+neoJFG3HrxVthkAhuDz+FQOvHQH0rmZ2xZVlRmC8dskDtVWRN+ccADvVyVTtBPGBz61DsAZg0mSFyR3xUWNUzLeInIGM9gazLollkbPK8DH8q15xgqcghuARVG9Q+WyLyEJzj3qXqjpi7nK6ndx2dvhiBn5QPU1Z8L2i+ZNfyjoVCAd8DqPxqpPZHVNXghXLgNuyRkgD/AArdsWUqVVSYIywPHIIFZQWt2dUnaNkQbwZC9wQTku2e56//AFq5q/uYr6aUXT7RJ9wnrkGtq+Ym18122+a4Cn1A/wDrV51rWoPJqM8u/bHaBgMHgHrmkpcsk7Hfgly1FPsYvjaBZNVvrSMGKYgHeh+Vwe9cHonhhtU1V9KnJuNQZSIFjjZw5HQnHQV7lp3gnVPHOh2d1YzQm4lOySSRcbI/UdifbFem+DvA2lfDHSBsVr/UWb95cuP3rE9s9gP5V6kqKrSU2vkfaVeKKGXYXkpPmqbW811b7eRz/wAIPgpY/D6xtL7UX+0auseAC3yR+u0Z689a9Au7qa5O9N2z7oUdAfeqF9PJPeJO8zAkYVR0Ue1bdl80gUf6pVyAO59a9BQVKKdj8hx2NxGYVnXxErtkcGlRkLI5O7HKmprw+am3ouOB71bCneWOCp6VWnO1jzjFZqblK7POa0MKJDbMWB7cD0NaMUgcoc9B6dKzda1BNH06e+lieaKAZZI/vEZ7UzTNd07U4/MsrvzfkEhjKkMin1rsknNXM7nURyeYgPGRUwXAB7gYqhZ/Mg5NXRJzyR9a8+SszVO6GSH5SfyxUSJ37/Wpl+4fy+lBHGB1x+FNOw7DPKDAcgEfkahnjGcLxnn6GrBzgDvjPFM4ZV2nnpg002JoybzR7HVrcwahax3kOcgOPun2PUU7RdD0/wAN2xg0+Dy1JzknJHtn2rVEYAGDhl/I1BLHggjpV83NpcfNKK5U9DnfFnixdAVLS1Al1OdSyK524GDznvjGcVxXhzwvqHi2+e6vWMds3zSTN95+ei+wr0rWNGsNfg8jUIFkMZDRyY+ZT6qamVFigS3tk2RoOFUCrTVtDrpV40Ye6ve7mXeG10rTDa2ESwxD7xRcbq838Z+NbPw0uDKJLsj5Y15ra+I3jq28NQNbWsizXrgEj+4frXi2geFL/wAY6pNf3kv+jAksW7ZPIFTUqcvuQ3O/CYZ1L1qzsipfy6p461IGL94zZOFbCL710Wn+FbXwlZyTXCCa6OC0h/g9a7KG1s9B0829rEkEKfekIG4/jXiXxK8ezapcvo+jOXduJZl6IO9Zqmoe9N3bO51pVF7OirRPMvi74/fVtUn0+yzOsYw7g8E+n5V9Vfsva5qOt/CKx/tHMlzbEQh2JLMACDn8q+X7DwB9ouUgAdpXP8K5ZmJ6+/Jr7E0jwwnwu+E+nae0xhuXkRsLjcWI6f41bpe7eW7POqyjzKENztkb5dpHI/WplY5B6kcexrH0fUjqWmW94rExT/dLDDAg4IP41qK5UgnGWHUenrXlVIcj1GmWEPAAwKcCPx6+1Qb+cHqOtPLcHnr0rAdiX7+MDjv71R1B/JCKxGJMhSP5flVjzCp4JJwcA9Kr3kMd0FLEq0RDjjpxjj3pJ3RcNHqU2JZWVgDyDnPIFUZwp+X8fpV9k2gj+L9apyqNgOVD5OV9vUVzs6Fa5m3SAZXkD+tZbEAMrDlTjite4LHgk4HTNZdwPmLAZUY61m2ap6FGVBg5OD16Vnt8w64q9cMB3wO5NULiQKOvB5GPSkmJoyL6NiwBxknA9apw2bM4zz2PvWi65l3g52nj2qza2TEFzyKpaiewWFqpK5A9Qccg+1ba2wGDjgD0pum2oIU9R645rWeEOvy/d9PUV3U9DkluRWQSMhiMgDOO1aE1h9oiCSlZUH3VKjKj0qKzt/lAOVQ/L0rXhUFPmXHbnsa7ISaMr2d0cq/hi0VCFQIrc5PNRzeFbacbWkzngALxiuxa1CqNoGeuMVnzWw3FyMDO7GO9ehCpFrU9ClVb6nnOs+DIoY2ZMuV/jxwa4fUfA8byGVV8uQfdlTgivfhbox2MBz2PSoZfD2myZc2yyxv8rKTjB7mrdOM9j0YYlJWmrngMT6ppbbR5Vwq8rIhIetWPxhrSHdHJOkigBW8znjtnNeu3Pg3Qro4WyNu2MZVzgD6Y5rJk+GzShfLkh5Pyjdywo9jJbMwlSwtR3aszidO8fa+GLX0iXrNxumjV2UemTUV94ou7nJ8hgcdVVR/Wuhl8IXkNy0ItHkkQ87BnAqGfQWt1YOhVw2CSOB6A+lS4ySsyfqOHvocgNUvo3LpbEt6uwyPpSHxJrEKkLGoOc4dq6uTTY1HHTHp3rNudNUgvnp+lZWsV9TodUcrd61q11vwsEQIxlckj6Vx15o0hu3nbAkYj5hnJr1aXSFDtkYxgHjiqE2hJIx6ZFZyTlodFPD4eGyPKrnS7u4UxsRtPfB4qgPBe8jzNxHtmvYW0CCLmRwoxycdqzL5bOBQFXLA9c9az5UtWdEYUk7RicJF4bESqoBC9h1AqSXTfIwCM/Sule4Ta3GOOgrNvXQKct8w7d655NdDXms9EY0kCW6/cU54OTyPcVWjVix6Y/nVyZ/OPGTznAqe0gVzux8vX8K5JTsY1JJLUsadAUVWJIzyCeldHp8RdyT/CM/gKzbeMSMAoAX2robOMRhV7njNQryPBqyu7l+GUBMD0zTGnwevIphYluOtVy2HPPP8AKomYovpOoU5P0qB7vO4DHNR+ZlSM/hUTsqD61jI2iR3U2B1B2nj3HqKxr2UEcEYPX2q5eSHoDwfese6lJTj6YrnkdcNCncuRvXqCMdaxbyQZBzzjBGavXUoBIzk1j3EpLHPIrM7IFWWX1HSqs8pbJHWpbpix4qrJnaKSN1qQs5PWmg7MnrSsarzzAY5xTK9Bs8+08nHvXK+KtbFpbuu7DkcY71Z8Ra/Hplq7s3Qdq8m1bV31G581pCOcY3cYrWKsrnfhqXPNX2KuqatKZs7zz710fhy7W50y5W6PmK6YXcM4Oe34Vx3iAbYUboT3rofC+RpOZc57Cs3H3VM+rpVv3k6D2Sudz4LsFhiiAzgnqa9c0a2EQUjrXn/guzzaxLtycV6lpNuGVVbORgV13Pz7ES95o6vTg0yJyPcbf5V0NlFtX3+lYWnoYo1PTFdLaEJAwYfMRwT2oueUy2NzNvX5TnIx2rQgT5V5HTNVbcC4GGfaAMEn9Kt2gwQOpqhGhaEsAe/rWtGSNp4xisu2UhgfwxWrCpwR02mkQy8GyqbSenIPrn/CpVjLPtPBFVbdS0gzkc/hVtSd4JbB6Zo6iJE9R06VKSD1JB7/AFqE/rUuSrYPXoQeopiFLEsSecDA5oD/ACg47f5xRjaAQdvuaaxKrgnAzuz60MqxIucZXaTkDDnp70xm3KQTjH86cTnOMMO3qBUcoYjKkenIqWBE7Zbjion5HvSuwz0/KmNKpYhQfxqBkTuR24qo65PHFSyOT0JU+g7VA8zIuUbkjv0NSxlG5IBPCgew61n3DFup4/lVmYsWJc/gBxmqNwd3Cn8+hqWWjKvfnPzE+2KoTuWcsW3HpkdD+FaE7MvRsEd6zJgW/iwPaszUqXDt14JPH+RWZdP+7IBGc5q9cNg5HUdSayrlxyBSXcOpTnLHjvWXdyY4yCauzyvyM49gazJ5CevWgrcrytnJ5/KqL4BJ71amkcgfNiqMq8bs8j1q0ZMguGwegqsTge/vVhiTnIB/So1Xc3uP0rRGDYtv8uWxyeh9K07S2MzoGzj2FVbaAuwwRjr9a39Pt2kcADJJHTtWhxzdze8P2pghlmihV3QYjU8lmPCgevJr7Z+F/g7/AIQbwVp2luALoL5t0y/xSty35cD8K+fvgV4OPiHxjaF4wdP0nF7ck9HmIxCh+nLfga+rK9ehDljdnBN3YtFFFdJmFFFFABRRRQAUUUUAFFFFABRRRQAUUUUAFFFFABRRRQAUUUUAFFFFABRRRQAUUUUAFFFFABRRRQAUUUUAFFFFABRRRQAUUUUAFFFFABRRRQAUUUUAFFFFABRRRQAUUUUAFFFFACHpTMZFOam9aCWRsOP61Cy8/SrJGRTDzWTiQ0UnXGRxio8ZPWrjpz7VE0fJrJxZk4lfZ6HrxTSMEe1T7MdCaaUI/CpsS00QsOBzUTDGO3tUzrgdc8YqBjj6UzJiFc59aZjGOe/brTyeaUdqBDVGRUgPA9KAmBS8jpQkA9W5NT5+mKrr1z+NTKQOKoqI/ofpTkPam/8A66evT14pmiHU9clvQ0wfXtUyAgelWjRDu/Wn56etIBxyaUcVojRDlOafTF4NPploKKKKBhRRRQAUUUUAFFFFABRRRQAUUUUAFFFFABRRRQAUUUUAFFFFABRRRQAUUUUAFFFFABRRRQAUUUUAFFFFABRRRQAUUUUAFFFFABRRRQAUUUUAFFFFABRRRQAUUUUAFFFFABRRRQAUUUUAFFFFABRRRQAUUUUAFFFFABRRRQAUUUUAFFFFABRRRQAUUUUAFFFFABRRRQAUUUUAc2i8VMg20Abc85pGOOQe/avPSS3OckPzZpFjB74qMHBJz0/WpFek4oCaMYPtVuMZ6/zqqjg4FW4jg1tTRaJQMVIOlIpGKdXSopGiCiiiqGFFFFABSE4oPAqKSTAqW7CCSXAOKpzzgd6SeYAdeprMubodzx3xXm1q1jOUixJdYb271RnvMd8e1UZ73BPOR61n3GognO8da8SriLdTLmNGS/xxmqcuojn5sVh3WqAD72KybnWtrEbgO31rz3ibvVk85002pYbrVKTUufvc1ys+vLn74FVzrAOSGznin9YV9yHO50V1qfBwc1kXV0zjqeapLdmV8Z9+KtJA0vpQ26mxN7lGSBpmqxb6a3BIrXtbHkE+mOa0Y7XC9MH0x3pQw9tWOxjJaNGRgHFWoZmTvirxhAIx16n2NQNHtPB5+nSm9Nh8pYhvyMDd04qY35IPORWUVwevTuKGYgdeMZoU5pbktFq41UqCd3ArNutb+X72KgunIDDIPpgVgX7tz8xFedicTUhsc7RcvdfI4DZqguoy3Mnyt17mshwWYjOfrWtpFv8AMC3SvBTq4mp7z0JW5r20LSL8x596vw2f5VLY25wO3uK14LPK176w6SSSOiKuZ8FjgjuKvJY85547itCCz9MVcS0AAzVKiaqJjCwLdMDNRPp444wPSujFnycY9qGtQRkAYHpXXToC5TkbrTfbisXUdOPlniu9lstw5HFZF/Y7lfI7VpVoXptGEl1PItUtTFKc1Uibawrsdf0vcGwOveuTlgaJyDj+tfI605tM52rGvYXJQA5zXS6bfE49u9cXZzAHBNb1jNgjB/Ku2E7o3hLY7uyvcbec5retLrODnPeuFsZzjg85/OuhsbhhxmupTknc7Yyudla3OQBnNXo5SSOa52zm3ADP59K1rebI+9kEV6lCu3ozc0lbI6/jUsbYbrntVdGyeoqdBk16sJNjLsTEVajPUVTTge/tVmM4Ir2qMnYZPRRRXoI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gMCCMg9qWigDMVDE7wlsFeV/3c8fl0prruPTPOeKtXqlVWZRzH973XuKicAEEHOenvWEo6nRCRUZQSQfu1WZCdp4DcDHY1cZQGH+cVCy9Dkeo9xWTR1IoScSORjbgYGOpzzWXqHyxSMP4uMDqT1ralQZIXAJ9aoPbecWD8HOBzxUO9rHTB2ZkafYpZpLPkpKRgMD1H0/GnyDydJhTAHmkvg9fxq1IC8UwXt8i/WqviASSNp9nbuIp7grDvK5EZPr6ZpxhzOyNnLqzj9SubrxBqKWGiW8l88I2b14ijYnqze3/1qvaL8BWMon8VayLmPzd5sbUCOFx2DMfmb6V6UbeDwh4c8q3VVlWPG5VALvj7x9eea5uG5nmzJNIZ5Qo+Zm44716dLDxeqOCeOqS9ynojP+I3xFHgLT7aOxtRb6SCbd54hhojj5Cg6Yzx71s2Lte21s6SieO6t0uRLu+8SMn9awNTm0zxQU0mO7tb28ZvOW0PzBmXnBI6f/qq7o14bXxdb6JJbNBZ3Vubq1kXrCejxMOnB6H/ABrrS5XocUkrJ9TeI82KFWUiYMAxzxnNXrnUriwDxwWMsjKobzgNyEVHbri4ePIJTG0itiKZgAo7VU2lZNXMZbo5y/8AijoWl2K3FzPIpI+ZBEcg+npVrR/FGm+K7CC4tLuLMpIEJcb/AKEdfeti40+zvYts9tFMh6iRAw/WvMPFfifwv4T1IRXuhXNjHvwL+2g2LG3Zsj069/pWUYwl8Cd/v/yOerLlfkd/eE2cbM0ayDgFXHHJqNpbR5QGhS1mYYDbR8w9M1jR6y2pWv8AZxvPMi1G3Labqo6SHGQrHsw/X61meBvEOralaSweIrEi4s7hrQ3UA3rvXqGH0IwehrSOvqdFPklHU7NJDCcHrV61l80H1xgjtVCXMgEnUdPrVi1fY3XiomroztZl/rxSRe559qRW3E4IBHT0p2eM8e4NcrKF69fvZpMbhxwfWnZAUkmjPHvSGQucnPtSkZQYx1pR8p55J7inYBJzyPequIrXC7wATgg5BHUVnX1tcz2d3DZz/Z710PlTe/YVpSfIXzg5GM1Sd9uR39fStoaom9nc+fIfC154nvpFvA8U8Em29aRSAH9Afeuruvsmi2SiJfKgiHU4ya9B1mWW4gkT5cPyxAAJx0ya8D+KmvT3E66JYSAy7gSUOck1UkqV59WfRUqs8Y1TWiRz3jHx1feKZP7J0pnVXYqxjXnHTOam0j4fpotioEQkuX+8dvLHvmu08FeBh4es1aYZu2AYueob+leg+EvC6a1qP2mbm0tmyR/eb0NbU6Vl7WqTicRCmvZUdvzMD4Q/C+LTD/wk2txLE0alreJ+iAjlz74otrnXvin4skuoYorbSbSXCpMT8yA/qTz+da/jXXbzxdq0fh7RsraBtssg4VsEd/Sux03SoPCujx2Fsd0n/LRv4ialtyld79PI867ox9pL4nsc34p8YRWmpLp66Vew2ds3lC9EWIdx9+w4rRhuGEaMRwRww6H3FYHxV8Xix8H3emRzLJf3cZVA3/LP0/GvOvgJeeIZPCkcl9qsOpRwSvFKJf8AWRlc4DD0I6HvXHXgm7JanRST9kqjWh7cH3JnI5H1qdJVLrk5GQCT2rFtNQWXDKcA84HUD+tXkuFccNk56DuK8mSszoSuWTMwGC7N1wD0A9qRjuXJ6DjNQmUBSWYqMZxjr64qPzVO4Zxg8HPB96xsNIdJhmxkeg96pzYYMWPJ46c49qsbsg8g+pWoZmOTtGTWbNTPnBA4P5+lZc0e3cT0Fa020EE8jPI7YrNutzAfMfu1mzRGNNgEg8/hWfMod8HPTitOaIyMW9T24qNYCcA9++OKhGuyuZ6RH7h6Hg5rRt7YhN2BtPHvmlW1yxyOO9aNtD8oX+HPccD3FbQMJMLSMrCqDk55q+sezAB59adb2wibG7f2zVqRQiFgcEdD3FdsDmlqxYFdlIJAIyQPf1/lVrhP061HETswH646d6lZSJPn4BBOPeuiOxj1HC9EbkMdv1NTSot4GUFQx74xVAllfPyhcc5HNLBOQx5Ge/NDk0XG62C7sGgXBkEh9VrJk8yBtysR1raaZXhkA+9j5Paql20cqRAqFPl4woxyOtNVddztp1LbmZ/bchmbdHsUY256Me/0qWbXbVxm5EgTpmDHy+9V7vT/AJSytjjge9YFzaTQtxuZe9bLEyid0VTn1OkudYtvJC2+oCZCNwO0hhj+dc9qF1NHFJtmSSKQ5KDqB7+tZNzO0BPpg1h3GrSxcMfmxg5703i7o3hT5dtTUk1JoLlnwGUDGOxrGa/3SsMgjnj3rJm1OTeSW9vY5qqt0Qcl8YGTXM8RfqbuCOv1LU4/kYEEtEqt74GKw5dX2PwcD0NYN9qLMATJwOMVlXWpPKNoJOR1FRLEakQpHS3WtiQEMVIIrnbrUFJyDlv0qiDLPlsEg89OKeunySHoa5pV2zoXJT3ZDNevIQBj24qvIjTcsa0ZdPa2QMwx396gkjLE7iM9Rjoaz9o2tTjqV49CsluFGdw9xirMIBbdnAbqQOB9KcgVSF3ZHr3qe3hVskdKy+JnnVKrluaOnxhXIHI7N61sxuI044zxzVCyh2jtWkmXVQeg6VutEcDd2M3/AN4kH+VQysQc5/HvVqQIsbf3s8Gqsxyc9vTFTMaEU7Rn1/OoZ5T+BqRiAeM8njNVrhiR06Vg0XFla4YNGOee9Yt7MQMAj3A6ir9xMIwdvGe1Yd3OCxzj61zzR20ynMQWbPX1rJunKk81cu5QrZB+Wsu5nDE9hWJ2RRXldjjHAqGWbYBhuaJZTjrVO4l2nk9Ko6IiSzkDrisrUdQjhgZmfAAPOepp99erEu4kYxk15n4z8SmffBA+UI59DVRV2dVOm5bGZ4s12XVbkLG4MKcYz1rk3ZzdL1OD0rQ0xRczFGJA61rw6XHA3m5AKkfWtJVFHQ97DYSU4Jx7lXV7FJ9KUsdrnhfauq8J2CrpELzISOmO+awNamju4YY4ImXZ95t3U11ehoj6XF++CuDjbjNc/NzRS8z3o0VGpOol9k9N8G2QESAdcV6Jp0BR1OOK4/wnb4RB0JAIx616DYIxfbnAJBA7Zrs6H5biJe+zctEBjA2/NWvAPkCk89KoWICY9RWiW3cjilc4NzQgiC8Zq/aLvJjyoxyGPU4qhatvVdz89D9K07VAYtuR5g5/CtESy5bQkMpBBBGa0oc7QAOR+tZ8IOBg+3FXo523DBGR3HXNBBajYcEnHbk9Kso3QHB9CKqxMshIzyOCKsLwgGcgfnTAnLDA65+nFKhyTlue1RKSDjOamB6Efd6EdcGhgSeYQMbQQabgx4IYHPY84NK5Qcqc+x7Gozjdy3146UikOLbXG7Kt7DpTXdsHkgdeKPNOOCGA9qYZMipAhZic03jrn8Kexyc9MnrUMnJ68VA0V7iTrgg+oNUZplJwwOCSDxVqeXa+SAcdvas+4n64bbnj8allIguGLyELlhjrWbctkE9KtTsAo5PPcVRuR8vWpLRn3DdcHPHrWbKoYk88Vbuny4AIB/KqE8gTOTt9cVBZRunCbickdPpWRcsTux81X7lw/H3fc96zbmTYDk1LKSM+4JAOD19Kz5GzncePpzirkxB6HI9c1nzkkY4I+lUh9CCZ9xI5J7VUfJz0xU8vQDHNV5VCL169qtGEmV3bnrz6U9EIx601Fy3ORmrcEJkbitbHLJ2LVjFuUAcEnriuw0i0Q7XSI7IxubPVvpXOWVsFdAMkk8j0r2r4TeCx4s8Uafp7xkWMafa7tgODGp+Vf+BNj+db0YOcziqSPevgh4L/AOEQ8FQvOM6hqTfbLhj1G4fKv4D+Zr0KkPalr21ocQUUUUAFFFFABRRRQAUUUUAFFFFABRRRQAUUUUAFFFFABRRRQAUUUUAFFFFABRRRQAUUUUAFFFFABRRRQAUUUUAFFFFABRRRQAUUUUAFFFFABRRRQAUUUUAFFFFABRRRQAUUUUAFFFFABTCMU+igCM8imsO9S9aawx0oJaIcVGQR3/wqZlqMjNQ0RYjZfz6UxhkVJknoR1pD/nFRYhoqvznuahdcnrxmrbrkcVCU561DRi0VdpwB3FSKvHv/AEqQIR9acsfpx7mhK5NhvPrikIBFSlO3Sk28n0FaWsOxGAQc9OKeoOad5eeacqU7DSDtjNPX1oC9PT0qQLkfSk0WkCjJA5qdeaaiYqQDHerSNkhaOfWlUZpcY5qiwHUCn00CnUDQUUUUDCiiigAooooAKKKKACiiigAooooAKKKKACiiigAooooAKKKKACiiigAooooAKKKKACiiigAooooAKKKKACiiigAooooAKKKKACiiigAooooAKKKKACiiigAooooAKKKKACiiigAooooAKKKKACiiigAooooAKKKKACiiigAooooAKKKKACiiigAooooAKKKKACiiigAooooAwg3Gfw/CmMfekDEfWmk9q85u6MLi5/8A10ucj69qjLdT+lIJPfipT7iLMchJySBVyCbPGazQ+D1qeKXp+dbQlZgmaqPmpNwNUo5KnEnT/GutNGqZYzS1EHPXtTg3vVFj6KQHNIW4oARziqdxLjJz7VYkPHrWfdt96uas7Iykyhe3OM8596w7y9xnmreoOck5/WsG7fr69/evk8TVaZyuRVu9SKk5PPPaufv9b2E5bj2qbU2I789PauV1IsSxPTP4V8/WqzbsjJslu/EG7cFYk1jXWsMe5qvOj5J7VSnUtTUPd1MnJj5tTkY/f/wq9p0kkxXJ6+tZ1rYNO4AH+Fdboujn5Tjmt6FFylqJXZo6daFgCa3rOy3LmptO08KoGK6CzsgCPy6V9DTpJKyRukUbbTm46E+/Q1YNkwXPb1HY1uQWg2g1JLa5GPat3QdrmqRy0kJGeAeelVniOMV081oGPIyvTisyey2/4V5dSnKJtoYjQ/NwMelV5Y8DnoK1pYME9sVRuExyPpWRlJWMS6P3jkHHesW7XJJ9eK3LxcbvpWPOOQffI9q8rFNSdjmZmi1zgjqeR7itjTbbDj3qGGIDBHTOK2dOtt2OMg+1cuDheRCRv6ba7o1OODWzBag4BGKraXFhV+lb0MIGD/k19XClzI6oaFeC1GP7vvirSWuB0BPerEUXSrsUA7Y4rohQNkih9m/I9KDbZIBHHrWqtsMgY9s96UW2c8V2Qw4+UwZbUgE9DWTe22R2rsJ7UuMEZwMVj31puzxWeIpNR0MJRsecavYbw3HJ6+1cZqWlnceK9Zv9OLZ45rmb7Sc5wM18TicO22Yyhc80aAxtz9Ku2U7RsMn8637zRuScfpVBdMZTjB/xrybSi7GXI0zW0+6D4yPzrprBweh7dzXLWtoVx+dbliGTb2raFecd0dcdDq7Y5Iwc+/vWtbHOPQ1gWbkY56c/jWzay5GM8+9ezQqJs3TZtwc471diXj69TVC2kyAeK0YGwfevqMPaVjZE6DmpV9KagwB0qVB3r26cbINySiiiuqOxQ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SAwIIyD2qlFH5aNCScoeD3x2NX6rXCBZEl7D5W+h/+vUyV0UnZlV1BkHoagdW3HpweParcqkZqHbySB/+qsGjsiynIhLOOhwMiq8ykudpyR0I6fWrks8EZkZ5Cqp95mHSsO08aeGr+8nsodbtDdpnMbyqCfoDUW6HTFStezsvIW9zbQllUO2QqAjqxOB+tWG0FdBs5797h5dSdQpkkIZQc5G1cdu1O1WNl08yIVddySI6nIOCDkY9q15IEuN6mQS29yplTPJVuOR/P/PPXSVtTkxM3ZWeh5pbareaz4z1yK8mQm0iiCeU5aKTI6qD045PvmtTEloTvx5T8cD8wax7uOHw/wDFHSr528i1vYJLU3WMoHI+QOOnXofrXS2eoSajb3NvfWi2OpWThbmMY2Op+7Ih9DXrU7LQ53aycTO1n4aeGtTsheWFomkaouHgvrUlWD9d3HUZrC0fxdr+g/EDS7TxfBEILiNrO11a3/1UxbBUN6EkCu3tEZ7KTYwaFTlfQ5rC1rRm1myuLGZF8tpkmgMo+6ynOV+vSqcUtCadm3c7CFGivHBOGUEceuetalupXGT+HrWPpep22t3UkkE6PLnEkOfmjI6g1tQyd/QVzVHczkrMsdF7cmue13xBpNpfw6TquxUvV2p54BjkP9054ryvx78PfH2o+KJrnS9Tlm012DQqt0E8v2IP9K6G78H6h4i8FLpvjuaziltsNBq0dxtdHAO1j0H15Gcc+tJUoxtJy/zRyucpaWsVz8NvGGhvf2ehazZ/2NKxlt7e5QmSCTO5SpwQMEeuO+K7LwPJc3fhl76+ULqc7sbxY1/5aJ8mMduFHFL4TvWn8M6baS6nGdSaNkiuFIYzBGKh1z97gA/riqGmzar/AGv/AGRr/wAswk+0WmpWY2JIf7rDpn2/+sTesrp9Drp0uZXR1ChZYonjZXR1yrL0IppyFUKfUn0qlDrYj8QHRbmIQyshmt5IxhXH8X0PU/nWmyqXYxyK+1sEKclfr6VntowlBx3GwSbsYPPvV1Du5Axn1qgn7uRSPr9atb/LQDnOeeKiavsZomLc4yN3pQSSpPpUcbb+f1HpTywxg8ZrK1igXrkdKecAc9+4pqc4bGPank5XBH60mMq3OVH8/pWfckZ68Vpz8IfyrKcYDDI9q6aRm9znvFrTR+HdVltm2zxQF0IHp7V4x4B8Ny6pqLa3fgPjBTjr717tc7SWDKHRlIKnoR3Fc1c28VkqQWqBNx2xxjqSeg966/Y88k30PWoYj2VKUVu+pUitpb+6jsbUM1xNxuA4QdyfTit/xZeR+F9Bt9D0+bbdzjYzrywB6k+5q/aQWngLSWvLxhJqE4wSOrN/dHtVLwpob319N4h1VcyS8xxuPu++P5VNWopvT4V+LMIW+OeyJ/B/hj/hFtM86Zt99MAxJ5K+1R654gttHtJ7y5kwyAmPPUv2rX1O7SMS3E8ojjQbgWbHyj0rxPxb4lfxbqyqgzbA7YUQcOfU+v1rO/LG/VipU5YureWxkQrqvjrxGS8QeaVt+09FU/yrZs/Ad/4d8ZX/ANj0s2dv5QT7YkpaO5JHcfoCe9dt4N0FfDmlwzP/AMhC4HJb+AelR+MNdPhfTXu3lxIfuRsfvHH+NOELLmludVfFc0lRpL3UcX4W+Kui3+tXXh25vUstetJMC3l+RyPp3HuK9Aiv22RshGBypAxn3zXxb8Ub2XWtXh8SPbM1/aSea89pxImOuPYA9K9R8A/tAaexsdP1S6ERuAPIuW4DsQODnoa8aqlK7R1uEqTSfU+iWutwJy3tjrTlkzyByevHNYtnrC3CI8bKF4O4VfWUMMqwIB4IPX3rzndMtF8Stg7SAe2R3pFxxmQc/ex6d6rLIAvLhM9z6VIVjAwJQ57Y4GakdipMWYnjJHvVeZRI2cgOew6irtuGeMSiZI2BKfN1JpBGFVQDlgc/jWbRpczJbctk8ZqAwdOOPatho+G7/hURjADA8YqLE3uUoIUZgGYIO571OsOGGBlR1BqRIdx+7j61ajiBGVPH863irGTYsUZRAcKe5z6elO5kDAkkgZGOtPaLdtU9F5471LFGYxkZAPBI6H2NdKM2IgCqzZ4UZNNLCSPdubkhlPYippDti2nAGc/4VSnmFsUywb5tpj7gV0J6EKNydgDnJ+XGMHrUCTEBwArAnjjkCnmUEMSrAL2PQ1BGVAJwFGe1J6iWghnbLAcP/CfSoXu5GQBip25OMdD3qzIxbcchd3PHb6elU5FCfKWz6Vg1YvmIpLzC4XAJ5JPcVRuJISrGSVg/UBUyD7H0ouup5PXAz2rPuWKqPUD8zUOVjaLt1Kt5arPHuO3rxyM/Wub1HS1YsM4IrWnebJx8xPIx6VSlLFsv+JrFyvodUaso7M5yXRPvEH6k9/wqq2h7sZcn2FdI+SCB061Xkwm1sAA+nSosa/WJHNTaMpONw44xSxaPBGARt/GtSVWkc44zVdoTkgGovqZutJ9SubWJRnAPbpVa4aKE4GQfrWg0JI9/Sql3bb8Fv1o5rGLm29WZes3qXFpFFEipIr5dxnJGOn581kxgu5HcVpXlsSSyjA44P86jgtioJIwR370c12TJpIjjty/XrV2zt8OEx179qlhgPUfWr9rDtOT9OlbryOa7YqoV+UdB+dWYmxt3cD9cU9rcq2DwfSmvFs6/kKsi9yOc7QCW/wDrVXduSQc49B2+lOmDMctz2+tVnl247d6UmaJC3EjMyliORz6VTuJxsbGOBnrTZ7jJK5z3zWZe3B2ZzgNzx0Nc8maxjsV55w27nLds9KxbuY5POOelT3UpBG1sZrLncZ61i7M9CCK11MQP61myy5yMgZ9as3c+RjjPvWZNJtGc/wBay3O2CCaTbWPfX4UMScAVJfXmxclgPx4xXmXjfxoLZWghcFz0IPT1q4xctjeyirsf4u8apbsbZJMlhg46EelcjFMlymdwYnsTzXL3Fw9zKWdtzHnmlildGBU4NdUqOmh1YXFKlLWN0zpoI2tbgOqnFb0amWLcSF781z9hdtOu1+TjrW5BN+46ZxxmvNqrufbYOUeW8dmVSpe8ROcZ6DvXe6PIJNPGyJC0WQVC/Mwx+tcPpTebqJzyB/k12Ph6X7GXGN+ScVm9LHoUIqopeZ7T4RjBs4pOMcV3cKjKFOMjOBXE+BAbvSIZAwIztz716BaYEChlGVJOfavTjqrn47jI+zrSj2bNG1OxfVq0IM5GOOeRVJEBG4dM9fatSKIIyDPBGahHnsswjJyorStcrIrA4xzWch8mQ7cEn5T6Gr1m5ikGeV6YNaiexrqxJHTJqyj87gcH9aqwrglfXt2qeI7WAH0NBCL28DqPmHepQ4JGDVOORW2nv3FWUCryD19e1AFhCMZ79iO1SCQ4Izj6jrUEeCCf0pfugMSMdiaLgTNIin+vem7gx5z70nmYBAAIPqOR9KbvB6ZPapKQrPlcjDDrx2prTbh69qCvlkg4J9VPamlyxwByRyB3x3oGNLc8moHYEN82D/X0p8gHUnHuKru4yckFSeoqAKszSBSCmB1DE9aoO4U59fark8vlsQX4H9az7iViAN25AD160hopTykcc59B3FZ1xLlcZ/CrcpXHUGqM7jGOvvWZoijMc8k/rWfO45OT7e1WbhiM+3p0rNumx75/zzUXsUU7h+Tz0rMu2JGSQR7VenYgck5rNuDuBzg1JdyhK+7IBx7iqrcVZlBz/wDXqlMSB6VaVzOTIZSWycVUl688mpZHI74qLBJzk89q28zBsRY9rbi3J4wOlalmqomWYAAfj+dU4YS2MDCjv71safaB3+bHl9wR1q0c02b/AIaslaVJGwqAbmY/wjvX1n8APCkmi+Em1a7jaO+1hhOVbqkIGIl/Ln8RXz38OfCkvizxPpekFA0Ny3mXLL1jgTBP0J6CvtJEWNVRQFVRgADgD0r1sPDljfuedUldj6KKK6zIKKKKACiiigAooooAKKKKACiiigAooooAKKKKACiiigAooooAKKKKACiiigAooooAKKKKACiiigAooooAKKKKACiiigAooooAKKKKACiiigAooooAKKKKACiiigAooooAKKKKACiiigAooooAKKKKAGlaiZMDNT0hGRQJq5UIz9TTG4NWGQ/hULrjNQ0ZNEbdT24pu0McGlNKDwKixFhpTp05oC81IoOPxFKOBVxQWGMox3xSBec8Z+lSjnPtTtpAOO/OKu1wsMCgjHvThHg9qkA/Kl28epzQXyjAg6U4L60/b+Apyj+dBaQKtOxRzS0FhRRRQAUUUUAFFFFABRRRQAUUUUAFFFFABRRRQAUUUUAFFFFABRRRQAUUUUAFFFFABRRRQAUUUUAFFFFABRRRQAUUUUAFFFFABRRRQAUUUUAFFFFABRRRQAUUUUAFFFFABRRRQAUUUUAFFFFABRRRQAUUUUAFFFFABRRRQAUUUUAFFFFABRRRQAUUUUAFFFFABRRRQAUUUUAFFFFABRRRQAUUUUAcjDebuDVlXDDIPbvWBBP05rTtrnoCeo4NeFSqc2jOS5bJ4NVzlen4/SrOQQPUio3XjP4V1SgFyMy7epqWKTPf3qIoT159PrSr1PbHaoTaYjSgfI/HFWVc/X3rNik2555PFW0lDdTXVF3NEy2pI6HFSq3vVcPUgkA71tGSRaZPnI7ijP8AnFQ+ePUe1I1zx1rTmQ7oWRyOe9Zt5J8pB7VZlufes66kBBGR9a4q7utDGbMm+bnr3rCunDE4PtWxe4bPPOfwxWNcpx17183UhzPY5mYd98+e/wBK53UIMhuOa6yeIY5NY17Er8VhLDJq5DOOnjIJH61HDYmZulb01gHfkA1asNM2nJ6HtWEMO5OxNiHSdEAYbhj6iuv07TQm3AosLMbQR1ArctrXA/wHWvYpUIwRrGI61s9ucdc9PUetatvHwOPwAqKOPvnPpxir0Q2j1FdqST0N1EswR5Hr/WpWTJpidOKmTkdcV0x10NEipLCCPTj0rPuIwc1sSx5+uOlUZojg8f8A1q5KtHmE9Dn7mA5PHFZV2hUH0rpLhBtbjn+VYl8uAfzFePUp+zMm7nMX569enrWM3zHFaupsVJGcCsfcd3avnK71bZiyzbDLD0rodJjBI7Zrn7Ur5gFdNpHY46EfT6VrglqJHR2CbcelbsC5x3I9aybLlRW1ap8w9+lfX0FdG8S1FHgCraJggUkKdD+eatxrs+tevCmjpQ1IuBnJx2qQRgD0p6r3zTuldcYpFpEEifKeKzbmDJrXaq0q1jVgpESRzV3Zgg8fhWRc6eGOMDj2rrJowaoSWvWvnq+HUuhg4nG3elK4PGPwrLm0fYT8v5V3M9kSTxVSSxBBGM189XwlndILHIR6ft7Cr0Nj90npW0bH04p6We0GuJUOjRaiU7eAjP5fStW3BGOf6UJanPHrVuGHH866IUWmaIt2pxWpb/dFUII8YFaMC4FfTYWLVjRFpBnAqeoYwTip6+jgtAQUUUVvs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yIJEZT0IxTqKAKqgyRjPDDg8d6ikGWA6Z4qdxtlIzgOM/iKjjYybdw2sPvD0NZSRtFnEfFLVm0Tw28qcyswDLj7yE4NfJnip7PVtcaRrVZSp+Vh8rAfUc17h8fPFpW7jtoWzGgZGI6huK8EiuZZ5HbYCAMkiuGo03yn7nwpgfZYP2tRayPRPA/xu8SeFkTSFs7XUdKg+VFndhKF64z0P417l8OfFY8VfDix1WNHW5sZWSaKQYYFTyv4qwP418qeH4pLy5aVsYB3MQO2a9m+FPxHs9B+Itv4bl4s9ahxDJn5ftCj7p9yvA9fwrqw83a8noeJxTkeHjSlWwsLTWrttbrp+J6zrF5pJ0htQMMd7ZbzDIsg3KMnP4YPQ1z+jX91P4qs7ORDLZXNk0a3XXCc7QT3we9Y2s6Rr0kfiJba6jTTIr0C802KPMoQc+YAezLhh649qu+DfEFjp/hC3uBuuLNHdUmL8rtHIPtXsQfmfkcdI3NbQL+WLwdfmT57nT/NjnTnJC5Kk/hzXnPwB8az+JbrWdF1aQx3ENyt9pFxK3M0DsRsBPXaykcc12yQnUp9Rtbe5NtHrmm5EjdEl/hb9a8s8O/ATxDo1xrtpql4bJ2td+k6pbvtiilH8D+meec4/Hg3Nu9jspUouertod94Ka8t/GWqmKE/boblle2bKnaehPsQMg16vcaqtuE8uB55JWKbVH3HxkK3pn1rx34V/HHSfEfhQ3F5E/8AwmOnW32WdHiYvcOvHykfeyQOvcn1r1a1ur250q21WGy8i6uI0ea3c4bHXH1/lWaje1y8VQmp+9G1tC9pV1PdwTSzQNZsG2iMtuH1rk/iR8MW+IV5pbSai9raW2fNhC58wGu3WX7RFFLtZA/O1xgg+hrgPiLqPi7wvqNvqmg2/wDa2mEgXVlgsyjuVHUeuR+NTBvnvDRnkVLdUXtX+GkF/a6bBaapc2kulf8AHmy4/dHv0xkHj8q1tDub+YzQ61HbmS1IxPEww3uR2qSy8T2F5oUesszW9rgGUMuTGe4OPrXOX+pWt5f3mr6TdiSzMapPNA4aMsB/F6cY/HNNzla0ztoSUv3Z0mo6Ba6hqS6kbuVbmNCIWQjEYPUr9e9GgaWmhWF3K11JdSSuZJZXXngdAKbplxcPYw3ZEb2zLlduQcd8/wCNXjqu6WOGFVimcFgk4K78ehobk48q1RdS/LybnO2vi1/+EgtrNglxp2obhZ30Q+4wBJRvcf5746KV7i3cPK8f2RUJkY5ypHcVxs2hW0PjdTaamdIVlF09m6KUaUFlO3J4JDdvr9NfRvBcOjazcX1nqMrpcEie1kIaNyeuB/DTkoLW9jzXGUXZnSWdzDeW6yW8qzRngMvQ+1SNhsD9KgtbZLUFYoVhjJ+4i4FTAYcfWsOuhaehMuR34/lSlstt6cZoHIP9KaD1rIsZOpP0rOuE6kDjp171q7cgn17VTuItwNbU5WIkjnr79zG0hOEHtz9KZpWnLpj3GuasyxxRr+4jI5Qev+8a1EihV5ri7dUtYMMxbpkdzXG317ffELXVtrVmh06Fs7uxHr7k/pXZKba5F82dNKPP5In0q2n8da69/eFl0+Agxrj5cdh6fWuwunNxNtTiKMZGOgA70kSQ6Zp6WVqAqRrjgfeNcx41146RZrY2kga5ulxIq4yi9zWa7/cEr4iapw2OT+JXiiLVxJY2khNrA3zsh5Y+lJ8PvCTQmXVb8KJAoEEDLwqnjNS+DfCJ1Hzb64YfZIDlB2lb+tdgrKSQfkjjTcwHQCrpx5nzPod9epHD0/YUt+pDezpbaezzOqImWYnuccAV8+/EXxHrXjBpRo9mb17cYhikbaCexJ9BXR/Ebx9HqOpf2dZznyU+V2TqcU7wXplzYK1/cGWKGcbAuOiHr9aicvay5I7FYeisNT9vUWvQ+e9d1Dxl4M0W6tvEmiabHbarG0Ud3Zz+ZJE+OjDA214F8S797XwRodtIxFyp2lx1DKeCDX09+0RcJb6c9u8w3vJiMseSc8V8e/EbU5bzU4bFzn7Iu0gdAx5P868yqlTlyo25nVXO92fRf7Nn7V8e238LeNL9YJmYR2OqSjCOe0ch7HsD36da+xrbVPNjhlEsckLgFZIzlXHsa/JCz07zIyHj3A9Qe9fQnwM/aSu/hkItJ8RRSah4ekYJ9oLl3t1xjJByTXDOKbuioNrc/QC1uldlyRt9zxVlXUcM4kQAgEVweg+JLXVbGK60+4S6sZUDRzxtuG09PxrorbUEK9dpPX0/ya5H2N0uqNpMfLtJ9x6mplOWXPynOCD/AFrPjlGRlsVOZfLG9iTu5zRcomikdpHV02jdtUq3BHY1Y275CxOSRjpio0wcbWB+n9alVgDwT9T2ppXMmNaIkg8CrEcahDkYA6UK+47gdx6Z9adnIJ/yKpaMxZC2UkXH8R71KBvZcuWVR1PX6fhSBN2T3p6bNvLZ6/h6VomJjX2sVC5OOcnpioLyOJnUk7m7gLyKsXDAYw3+GaiKqI8tkuTx6YrZSJWhTl5iwCw5HXuPQ1FIxUg5zkdxyKnYg84JwevcioJY3JOOQM8gVe4iISscEE565qJ5NrFdwfgHOOmacSQR8wY9CAKjKqDjIzkDBPB+pqWIqyAEkMxCdeBnH4VnzKWUnB59q0eQdwJx6gdKimJdsk5+tZco7mHcIAPSqEsTE8dDwa27sBHwFyGHBIqiyFugrBqzK5jHZSpOOD05FQ/ZVKkEfT2rRu7curEHacVB5Jw2c59fSpL5tDN+zbZDt64xiozaBE4HTv3xWmIjhc8YzTZYwFXPDDJ+tTyk8zuZJtyegyfpVS4tuu44HbNarZVvlz0I/CqF6cA84PpUuI0zBuUy2MZpiw7W68d8VZeDexOelSxw4weaEmDGxRMUIA71PbRO0gHIyeauQQYXcpIftVswKmMdTyTXUiL20Kwj2YJ6d6rSy4wAcgnIq5MPMJywBA6Gsm7O0kHjnI5qmyEiC5fCkjjmsqW427smpbub5iASOelZN3c5bGcZPFc0pHTBE0s+Qw7noazLl8rnpjsKV5ie/A/Q1BI+8Z7DjPasXqdcYmfMxY9c/WqEzBSc9u3vV+XnOe/61m3OFRvrU2OtKxnXR288c1iX92sCklu1WtZv47WEs5AGO9eL+OPiKJHe1tm3P3bPSiMHJ2R0qSgrsseOPHgg328EmZTx7V5bc3D3Upd2JZueabNNJcSl3YsxPUnmlROcnn2Ir0IwVNWMuaVV+QsMZJGe9XUgA6AUsEJYDvx2q7FBtUA1hOpZ2PYw2HvrYXTm2v7mtaObCkZrKcmFw2MVYE2V68VyTXM7nvUJukuU2PDRzqLdxj/9ddnpNuWu9hcAHkewrjPCq5umPv19q7SNHSYOmAGwOtcdTc+ny9Xp3PYPhbeYtri2zwjkL7AdP516nYxeYOG7DINeMfC+68rWjbz4Hm88djjB4r2iz+96etehSd4I/K88pOljZrvqaluCI2BHOOM1ehUFR82T/KqkaYUE9ParUZIA/u1TVj54sxY781o28e3kjgjg5qpCy4Py8EYJq3DyjLu5GMelNCexo2zMCOSGHSrA4IbHB7iqsUjS43EcDAOO1Wohh1DMADVbEoshtzKw9ADUy8dOfaoF+VsAgr61MjBSCDSGTQnJUhwM8HPSplJPGMle2OlVo/mZsHpyalUnBIYAj9aAJMb2ADYJ9eg9OaZjJI4JHP1oMqgDcuAvVlHJpnm78lSSo5pFASQevHpUbPuBw2PenO+OrH2qu8gTqOtJghrSYAwcn36Ed6rvIQ+e3TFSySERkAqw+n6iqjSddzbh2welSyiK4fBPYVSkOTndjH5VLNO289wRzkVSnclc9vTNQ2CKd0SGYcAms6WT5OtW7pi+TkkCsyaXBZs454xUNlopXrkucuG91GB+VZ1xL5Yx90kdauXD5yV6e4rLuGLt1xUMuxVllzwT+dZ08oOQDxirVycLwcDvWdLyDkYz096VrjK08wz79KpySknk4HpU0xAzzk/rVVyB0rVGbGMNzDge2aUht3bPsOBTSScnpnpUsELSnHf0rSxyzdiWFCACDlQcZ7Z7V1nhywFzKA+FRcMWY4GO/NYen2291Rhle5Ar1HwZ4Yk8Salp+jWce2XUHw8jDO2AcyOPbAx+db0o88kjjnPS57r+zz4WW00O48QyxBJ9RPl25Axi3Q4Bx23EEn6CvXqr2VnDp1nBa20Yht4EWOONeiqBgD8qsV7iVlZHAFFFFMAooooAKKKKACiiigAooooAKKKKACiiigAooooAKKKKACiiigAooooAKKKKACiiigAooooAKKKKACiiigAooooAKKKKACiiigAooooAKKKKACiiigAooooAKKKKACiiigAooooAKKKKACiiigAooooAKKKKAEYZFROnWpqaRQJq5UdMnP8AKgKFIqdk5pAo9KmxFiPGeO1GznipdvNGB3FUgsRKDnmnhe+DTsCnBKYJCfyp4UUAYp1IuwlLRRQMKKKKACiiigAooooAKKKKACiiigAooooAKKKKACiiigAooooAKKKKACiiigAooooAKKKKACiiigAooooAKKKKACiiigAooooAKKKKACiiigAooooAKKKKACiiigAooooAKKKKACiiigAooooAKKKKACiiigAooooAKKKKACiiigAooooAKKKKACiiigAooooAKKKKACiiigAooooAKKKKACiiigAooooA8shmIxk1dhuiAOeOoNYEd3kDntkVMl1hAc18pSqJHmc1zqYL3AHzAfWphdjAwe9cot+VPXFTrquer7jjrXcsUluHOdL54J5bHvihZ1LHkGueTVBgfMcjvUkN9kj5uKhYiMmVzHQ+dzkHHP61NHKfp7isiC5z349auRTcgZ47V2wkaKRpLNgA5qQSn1qpHIuF9uKkPQc10FcxYEmOp61FLLtA5qMyAdzUUz5PX60NpIVxJJ8A85zVC6ucA5OMcfjUszsydec1QuQSGIPv9a8+tOyIZUuLjkjIbHeqMkmR1qadCTgdKpyA88815utyXoV52G3rWPcoSTj8q05wRxVGVct15NMhmYgIkx1Fa1kmcA0yKz3t0rTtrQDk8ccYFKCdxRRpWSjArZiXGRkgZyfWse2Hl4rRinwOOfqelbc9tzoirmjGu7nrVuNQD/SqdvNkjPatCFuBW8JJmyRKowRT1ODQox6+opSODzXWmUNd+KryMMg+n51I5x/Wq88g2/SlKemplJlG66HsAK5zUnGOv4VtX1wACM4xXL6pd5JP4Yr5zF1kjBmFqRDk59axpThuP14rUunD989/pWe0BcnHWvm6t5uyIY6xYmUGuq0t2yAPSuftLNtwI4rotPiZAO3P5eteng4OK1BM6iwk6YP0rds3yOfTiucsicDmty0lIA56dq+ow5rF6m9bsNvFXFGcVm20vv2q9G/Fe7TeljqiycUtNBzS54rU1EaoJeakZutQO5J/pWM2QyvIuQfT+VV2j+bGfzq4z7fTHWoTz/hXmVLE2KrRBjnH41CbXJq/j0o2iueVNSHYzXtM1H9kA961/LGBjtR5OTnrXLLCpu9hpGatuDwKlWDHSr3kYwD1FSiPA96uOG8irFeKHbjPNW41oRMdOKnROlelRo8oDo171JSAYFLXpxVhhRRRV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FOuVDDqpyMfrVa/nFnaT3ON/lxlyB1OBmr1Ynii9Om+HL2fqI4zn6dKiWxtRjz1IwXVo+Ufi9qyXuuS3kb7kuSH8v8AukjqK8/DXD+SsKgtLIFxnsetSeKJpbjUpovM3AOzLntycCtLwxafZXa6u2HlrHlN3QNXkJucrH9Q4alHBYOEd7L/AIY0ZLi18OWAtpn8md0IY9SK8xTV5bXWYtSWeUSWswuYZUJ3Iy8ggd6k8Y6p/bGrS/vdw6ZJ4rMsGPnK8n3I+T6YrjqV26iUdkd1LCRdKSq6861+Z926Db2Xje48KeOIZGt5tRtntry3gchLhTGwycHnayjHtj058l8Xpf6K9j4Usg5tdTuri2juVXgMzYII46gcGtz9nHVbmXwfqvhLeU1LTm/tLS5W5Q274KAE8cHKk/7R4p6+O1vbi9tPElt/ZOuaPqRuTHJGAHUjiVD6HP8AXNfVUZcyTP5cx+G+pYuphl9lu3p0/A7KCw/shdEgeUvc6dYizmx3C56/zrobWeDUNNuoZZBeaZNE8UyId2AV54+lcgniXTNR0gXyXXnOZ1V5MjaQx4/Wui01r7QfFOoWscKPZsqyxnd94cAofQ9wa7t1Yr2DcVbdGD4J0iy8H6PYx2EMF1oss5gXUExuVt5BLDGeeef8as+K9R8e6d4glstFuLK9S3h+3xrdjYZogwDRnA69s/T1rX/s+K0g8S6TbjFncQHUIF/55uQdyn6MqkVieJ4PFv8AY1l4l0d4tSnksvLu9Pnj3KyMOSgHI7ZA9KVrW/U86viatSfv6s0PAfxasPE0tydSvYdOluJUS1sZ2Cup24Ye/wA2Rn296767tpbi2ngjma3d1OyZByp9a+VPCn7Kms6jpa69B4plt9Quhk2V5DmONgSCpHUfUf1r2/4b6R480HdpPii7tdW09YdkN9btiRT6NkAnjvj3zxSqwjduLWnQ5W5XtIqrcfETSZTa6ppun+I9Kc7JJYSFkKHjle/HXg1Nqvge08C+Edam8OWlzdPcQslxZxyFvMVgQSF/vAHjp3FcH8WLv4mfD24W/wBB1oanpTyfJHMqs4br5ZznPHQ+x6V0vwk/aEs/GFl9n8SWy+HNbXAMUjfu5+2UP9Mmp13ST9P8v8hUZqE02cN8IfiPrunx6XBfa3Hd6JJKbSawktv9LsmOcbyOQO4PTFewza1qen6nHaa9o0t/FHNvttTsY9wHIxvUcqfX6dD1OhaReE7HXLq/hjt7bUbkbJ5djJvGR1yMdhXQCdb63lFpdRsxUhZIyG2Ejg4qp1I3Vo2PZr4qjVnzU4W/zPNvH3iWHwv4nEuq6M2q6bqFvsiMSAurKDnBPQ4PqD09Ku+B9L0jxBpUlzY2t7a2Mxyq3fDowJw0bAngHI69hmuevPhd4z17w1dabea9FFNBdCexdkV1xgggnG5QQTW58JfDfiXwX5ulauY7ixYl4niOQjHk474J7Hvz9W/hfLLbzPDqSdSorrQ6HStL1vTfOtJdSkuIwd9tcyAMcZ+4/f6H/wDVW81zLAbcyIp3HbIUGQD61YaJgOppnl9s4BrmclLoaqPKiwWGDgij8aovIQePr7GpIbvcMHCmp5Ha5XMWyeBj8+1Qsu75eT24p6t8pHUdDUUs/lggHBPGe4pJO42YXjeGR/DNxaWyl5J2WIhevJGTUOl6ZH4Xs0sbcKxcDzH7g1qXE771Kvtb7rHoMHvWNqerWun6bLd3UxSWEk7OhYg9RXXTWmo4zk17OPUNZ8S2fhvSJL3eZpQ5jSJjhg3avPPDmi3PivVzIWbzmO+ebtH3CisrVtRvPF+tRkgsHcbYwfuj+8RXsmh6anh7RRFFgztgzP3DUr32PVUVgqd38TGT20djGtpbgJAh+UqMZY9a8v8AjL43HhtP7GtZP9MkTe06jhfUZrrfiJ4303wH4fkvry6SO5BPlRlgN+R0Pp1618+aUbf4mQT3VxcsNKZWkmups4iGehPf/wDVVTk4xUVuZYOkqknVqvRB4IsJdW1t54Lb7QlsyvKk4I8zPUg+meo/GvWPFtq1w1n9nv0sxaxNc/Y5Bgzxc7lHY4xWXpd1Y+G9PaKC4t5xBbiSFkXH2iPOAVbA3YPB7iue13xM3i29NlbRuLi2QNmQYKZGMA04WpQ8zevUeKnppFHzX+1Bq7arrVndop+wwKS2G43Y4/SvmWNX1C9aViWLHO7ua+l/2kbSHR/C1yHljuLiR1UCM/dOec/nXz54fsd7Kp7YH0NeJWk+ZtnbGKsox6G9pOj+ZFnHH0rSfQN6n5cfhXQaBpg2ICD9e1dKuh5XBXOa5OY0cLGN8Kvidqfwv1QWE0sh0mY8AnKqSentX114T8eWfiK3WWxuPOU/eRhhl7kEV8kaz4X+0RspjBBGOlN8J+MbrwPfxwXkzxIGCxXeenPAapspbE2cXdH3Ra6kZQCr49mrShvyyYL4JA4/GvGfCfxAOpRoZpEVnXPmRn5HPUcds+ld5Ya2GjGG69a55JxNY2kd5DeIQCcoOmS3Aq4LrcF+dcdSPeuPh1Mnow57Ed+9aVrfh1xvCt12nqR3xTTJcDqI5xs68CpxJnGcEY71iWt+VYFhuX07GtBblNgfzAGPGw9cdqu5zyiXdxQZBHp+lMjAjTb1x39qargjPBB9+aeCSevH60JmbQ5F2ksOd65XcOM+tQ7jj73PHTvUzEbVXJwP4T1AphYE57fStbk7ldyQDzz1xVaXLbssQGIyTzVx1Q7m3YOcBe596gdBkFjgH09K1TJZnyqArYJLE+nBFQLGcEE5YH86viIswC/XJ7VBsC8epPSrERhA+BuA6nmq10yhwBhnx93NX2QLnBOc4OehBqKeE52cDByfU4p2JRkS2+85Y9KqyQBVI5zWvIuWyFx7VX8ndznjPpU8pRjtbksuPXmoTbgMx7HsK1pE+UrjHP4EVXeD5WLcgnpU8iAzHhAwuRmq8sOHKckZ4wecds1qvy0rAL7f/WqtcRlpMj5eMGlylIyzGvJPJBxg96zr20LIcHOeuR2rZuYWGefmHaql0h28jAbp64qJIEzn3tdp9cjNSRxEOO/b2qyzAtnjp2pbdgx/z1qLWL6EqxGNkBPI4NTMqxrk9j0PcUkaERkkDB5JNRTPnJZuGycVaMHqUL2TnNYV7cEtlSav3852uEOQOcZ/CsK9uWwF3ZycAjpWU5GqRUuZ8Md3Ws2dtzE9qtSEuecE+vcVE0fOOD/KsLXOuCSKSozHHPTOKb5Wc88GrxjCDk4I9Kz727itEy5wK1jA3TK1x8inB5rlfEOuwaZE7M4wBz61leMPiPaaWskaSguOCFGSPwryDXfHMmokA7mRzwa1VO4e1totzR1jxRc+J7qaK1VhEhxu7GvJ9Zs5LfVZUcFTu7+9eqeEbdrs7EXaWbcWA55ql8X/AAnJpb2GpgAxSDypHUdG7ZreKUbpEw5qskmebpB+FTxWxZ+ORVy3hyuTg/hVyC33PwMYrilVPq6GD0TGwwBQMdauLB8nqf5VZtrElgSMirTWRXhckGuCU7s+moYdxjsYOoRkJyazBckHbnp0Peuh1Gxl2FgpI9q5v7O4lO5SOfSuqi1JWPIx0KlKaaR13g+Qs+5hg5rvWQG1D9DGcnHUj6VwXhn926DHXjNd9CnnKB39T2FcFZWlY+wypt0E2dR4PvvI1K2uCCm3OWzyfrX0FpswnCS5zuUH5enSvmXQ5wXMOSJQeMdK9/8AB2rwXuj2o3fv0XbJjofcVvh23Fpnx3FmH5akKyW+h20DZUrnPv6U7JIwDmm6btdWBP6VZmQQurq36dDXS03qfnpat8vGCAcgVcjlBwP4hxVGxuDH/EVB9K0UdGPOenBA71S2B7l2CXLLyAScc9KuHB2k9euRVGII6nPDDpirCTBMYAb2J4+lIkuBSMEHIIyPepFbBHHX1qvGxbgcZOBU6tuABHA60gJFO44yQfepRGTwGwfcVHwwGfp705cKpwRnPc80DFVncqWIyvHTrTm+X2H9KgLkNncMdjS+aWwBzn0pMYsjKo+dS6+gqvJIpG4ZIPBz0FKZSpwHIDdu2aryuxB5ApAMkkDYKsMN2qnM5jzjFPkcoCT174qrNIG6t07+1SWiGWZiTjjPvxVGebque3J9asu4KZ3fL1rOnJUZ6KeQagZDPIYweSA4/MVm3EhV/l4qzKxYHaeapSsAcBsrgcnrmsmPqVbhvkzwcnHWsmaQgk7iMDtVq7kATceM9vSs26YhTgikUipcShj8v5VnynBPPPpU0rk56fhVSYnDBjkHoDQtgZDMwJO38eKrHPbk1M7Z4qFlP4+1bLQxkxFJDcnn0FXrcDgBQD3I6mqtvA8smFxn+96VsWtnH5ipu6c7gOtaHLNmx4es1eZWkbag59sepNfUH7OXhAW+l3fii5UmfUD5NnuXBjtlPGP95sk/QeteE+BvCMvirW9O0O23q14/7+bHMcC8u3twMD16V9r2VnDp9pDbW8aw28KCOONeiqBgCvWw1PlXMzz6kr6InooortMAooooAKKKKACiiigAooooAKKKKACiiigAooooAKKKKACiiigAooooAKKKKACiiigAooooAKKKKACiiigAooooAKKKKACiiigAooooAKKKKACiiigAooooAKKKKACiiigAooooAKKKKACiiigAooooAKKKKACiiigAooooAaw7004FObtTQaCWAHftShentSgcUtA7ABiloooGFFFFABRRRQAUUUUAFFFFABRRRQAUUUUAFFFFABRRRQAUUUUAFFFFABRRRQAUUUUAFFFFABRRRQAUUUUAFFFFABRRRQAUUUUAFFFFABRRRQAUUUUAFFFFABRRRQAUUUUAFFFFABRRRQAUUUUAFFFFABRRRQAUUUUAFFFFABRRRQAUUUUAFFFFABRRRQAUUUUAFFFFABRRRQAUUUUAFFFFABRRRQAUUUUAFFFFABRRRQB4BHcnHXFSLdEj6VmLKeB+lPWbA61+bqtyo8bVmi90cDB/Wqj6kyHAbgVVknPJziq0xL9PTPFY1MRJ7FF5dY/2iD1IrSsdZ3HG7tXIOrA9afBcPE3Ws6WJnF6hc9KtNQ3qCD+VaUV+TgFj7e1cDp+pMMZOBW9bXpIzn3+tfQ0cU5JApHXwXuADuPXIHara3fyHvXMW9yQBzV+O4brnn2r0417Lc2TNn7Rnk8CmtNkms5Z/lX5t2fWnC4ySBycim69yky0W57YqCT17juOtMMpJzyB6GgNkc1nfm3GVpEA4PB9KozREk4646CtN1HXr6/WonjAyD27g9aHykNmDLAWOfyPrVN4SGNb00Q3Ht71nyxnOf1xXNUqRWxlYqRDbgZ+lXoWOPxqoRyQOhqWB/euZVrMuKNOE55q1GpFV7dcgfyq/DGTirT5jojoTQ8AD0J/Cr0UuBjPNQLEARn8qmCkYHPPH1reF0WmTi7Kg4OTjFL9uGD05/OqrggdqqyuVJHYVo6riJsvyXigZz/iKzbu/GG5qpc3RQYzWNd3pIx0HrXBVxMtiHqWL+/BB569a5rULosTz04pbu7POTWbLLvPWvn683J6mVhu4yH6nvVqGLnJ/GoLccg45q+vQdq2opNXIepo2SLgZH1rWt4wwXvjisGKcoc8+latpd+/9K9inKFrFJGxCNuP6Vo20mDyRn0rKhuAw9RV63uAmORxyDXfRkr7gbkM+CMHir8NxgYrBjuB2NWVuwoBz+deqqvLqaqVjfScEcmpDIAM9a59NR2nrjn86sDUA3fH0qvrUe5qpmjJLnj1qIy/kapm73ZOcE1F5+49eK5amIvsVcuNJmm554/KoopN//wCqp1GcGsU3LUpDh3659PSnFeBSKOn+NSJGceorWKbKQL+vtTx0FKsZHtS7CMf1rfldhje1PRcim7SKep4ParirMVx6jIqVOlRA8VIjZ4roiMfRRRXQm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R8XL57DwdcOrBY3ISTIzlTwa7evKvjhr1paR6XpdzII1unJYkZ4H/wBesasko69T18pp+1x1KNr63+7U+Q0sp9a1uWOJinlnG891FaXijXbex0h9PkRmkVOHQ45963vFIGgXt3CDEnyeZbzryGz2zXmVzcT6pJcSXhAO7nA4/CvEqP2ScFuz+maDWK5an2VZoxhB5s0eBmRwRj1p+rzHStJuI1cB5CAyt6e1aeh2yedcyuhcQLvUg+ncVw3iLV31DU5pH5iJyi54Iry5Pkjfuewrzly9j6d/Y0u9U13xTrttfTF7caGsMUw+/HmQcfhnivW/G2hWEVt4Qj1maKVXsJrWS9dOSoUFQx9F/nk14r8CPFkXgTxhpGpXa/Z7G+tha3Txj5VDcqxHoG5P0r6B8caXbw209le3kDQyyf8AEujlUYVZcqw3dlycfr3r7PBu9OOp/NvF9F0M2nV5bKVmvyf4o8bg0Sx+EuvweDJNX3xeI7E3dtdOS0MUgkGwg4+UE4HP9a+hdAln8QaXDc3apZatbL5N0mflYj+IexHIr44v/Emt+FNXm8L+J7WMta7rSIXcQLCEybkaN+4BP619QeC/hHpOkXFrrF7f3t9fTW4zE0xMZVlxwPTB6V6MD5+pjI1Ixb0kjp7jV4/Dvh/UtUvp4tRtYfvGEhgYmIG3itnTfLfStNTTBILRohIhZsfuyMgfhxWZa+A9Ihtbm3tbd7a3u0KTwliUkUjnqagfVpfhvoVvaNYXmpWNouxZYBuZIx0BHfA4HsKtpT+HVnJLkqWlHVjb7xlIt7Np+iLFqOpQkmayuGMb4BwWUnhsdxmnQtqt+3l60l1bMxwsNqy7HHXqDn65rJtPi14A8UzRONWtrHUI2DgXi+VIhHYsePwzWb8Q/Eng/wARW1nYXHim706WIl4b+xDlMkj5SQCDx/8Aroa/utfI5cRTbjzJanL/ABenhs/EOmaba2ElrG0RlYsD8zAkDBydxrOT4DXPiDwdaaz4e1GS11iVjcCK4fKJIrHa0bY+U8DIOQcnpVuD4eav4l+IWn283jC71rw3DB9rsdQglV5be5Ug7H5OMjBz36V0l58S9Q0fxLqwsNIlubfS0f8AtC2iGyNsMczR+me4/HnrSUJqzTuzzOXld5dTuvAupX+u+HY08QWcces24Ed0pjwrsP4gO2fT+lal3oCRqbjTlWyu15UpwjexHSsjwr4t1LWxBcX+iNp9pdQrPb3CTCUFSAQGx0yD/wDWrqZoINRtHifLRt1wcEVg24y7L7zrhZo47SvFGqa7rX9lXlqdEurciQktn7QB12j0x7muusr83kkyPbywNG2PnHDD1FY3izQYJtJhkSUwXNoytBcM3zKc4xu9OavumoXAia1vozEQMuYwSf6U5cjinHQ0bS0RqMrEDBx9Kayblxjoc1k3Xhx7y7FxLqNyrAABYm2AH1rUhSRI1V38wjjdjGfrWLSWzAidPzPoKhNuJDnHPY+hq4U3Y/rT2Cxrt6DFVz2JsVGJtoepbJGD3FZ8l80rbGZdwBx6H3q0splOw4BHIA6EetYF/OP7RgjA5YH5x0yD/wDXrenG713IepoxILiOdHfy18pt5xnAxXj/AIq8UvrerpaZV7aECNSOfMYcAiu08beI5NOS50q3Ki4df3koP3FxyK5j4YeF4ZTJq92m+C3P7oP/AB54z+dOTcnyo9bCUlRi69T5HSeEPDo0qFp8BNQlwMyx5AHbHp6Vf8T+JoPDltHe3bn7uSMfe5xj9K07i9kkMlzPKILVOSufmC55GO9eFfGHxPN4gvIzaFpNPjbaEiGS+e4HerlJUo7E04Tx1b3tjlviCqfFXxlYDV7Ga4s2lBjhyVVl9j0Fe0eEh4R0xtZ8Cwab9hiitCSlygzMm35gOBnbjP4Zrj9E0i+stP0+a52MsBUrls7SezemRXctfW/imW3I0iz1HTFk8ma6D7Ly1c8ZB74P5j6VMU2uZ7nTi3GKjThseLNY6tpvhPSbbw+0Nwmk30yTWlwMiaJm4CnsSB/I1P4g8R2+kXOLa2Ntdzw/NHJ9+I9GB+hPWvQb/wAPt8Opr+3Dxak1yDIE5zF6A+9eEa7c3F74iuJ7tiZGbHPRV7VjUnyxTOejHmbS2PG/2gpy+lRhm3s8gB9TmvM/DFjlxkdTXdftATGW809EJ8tXw49G7Vh+D7QM0ZK5zXhVp3dj3KMbRud/4e0vzETA9PpXYR6WuzOOfYVS0W2KxjGAq4z64rrbK38xN2OPYUJWQTZzc+jhlORmuW13wlHfJIkkYZWGMEcV6pLYhyBtHHQgdapT6UGywTPselQ97kKXU8Z0K41LwReJDHK01kT8iSZ+X/Zz6V7R4S+IsF6qRSt5UgHzROcE/Suf1Tw2twpXYMdenINcwLKHTZTDqkbvbA5SeNfnj9Dn2qrKWjJceqPo6w1pWjDRyFo+ys2SK37PVlYLlvlzn3FfP2n3mr6DBHPaXiazpjAEspzJGOwPrXa6B4/stTxG8wWVeCn3WU+4rGULMqNToz2ez1BCep56ZNakdwuBjA7/AI15rp+sNE4AkDIeRg5BrpLHVhIpyT8vUis2htJnawXZyD/DnBxV6O43AEde4rk7W/CgZbAPc1pw33Iw2cUXM5RNwTZP/wBekRtoB3Z9c1UScjgnaR37UGbaduTx1qkzGxZJIBI+tQO5dmG7HPT/AApGuM/J09u1NPAU5zitFITRIW47LgdfU1X6HlSQfSnDhTjrjv60x3CEE8j0zWimZWFGEVRy2OM96hnGX6g+p9RSPMdowMkConnHPYngVqpCsAI356Y9ehquX27mJwT/AAmlmuDgbm34AAz1xVGeXJJ6DtVcxXLcdLJgjB6jINV5pQy4zgA8USTAYUsOAMEnjntVWa5KEdx2BqOYVhmcMTu/xqOR9oPJBz3/AJGguTn5se/oaq3Eu9mZeMncRUuRRFPK20Hk9/pVGeUnLZwVNTysT/F061nzybiMkDNQ2OxXKlhjpnJ47U63Uh8dsdaOUPUgHoT6Ujzqu5gcMeeO34VLKkyae7WJQAen4Vj6hdNuO1iR6e1Nubn5uCCKzLi7Z2OeD0zWbn0JURk12drZPynoay3fd0bmrM8jFRzx0qqV5GcZ7cVGsjdRsRYPuD/KgsAXJ4B5/CotQ1K20yCWeeVI1Rc/MevtXifi/wCOv2m6lstIQZTIMw6D/GuiNN2G2kek+JfGtlocBaSdP93dzmvFPF/xOudQLx28giX37iuZl1C+8RXcjXMm7J/DFYeq6YLLU4tk7yyP0jYAgZ6YrrhBdTmq1XFWRdkvPOg81rpDM/zCPbkn1qbTPD73F1E865hGXIHf8O1dLp/g6K+gtp5x5MiJ6dfrXXaD8N73xHbI2nTRR25YCW8ZwFRD1wTxnFW43aSJo1FGLlJml8OvCVpqmtRxWMXDKMjcCd3cY7V2Hxw+GKTfDnUY9PEdzqESi4e0LfvCFPO0d8eg/wAa6jwp4J8GfDrRI7jSNYi1HVlYK1zA2WL9cH8ehr1TwF8PD4t0WbWLnyY5y2VluR0PdM+4Nd1PDqSt3MY4pwnGa2R+ZkMSsqsq7ARn6VdijJHH0rtfjj4Du/hx8U9a0q6tfstrcubzT3H3J4jjcVPqp4I9x2NcXCWBByMV8tXpSpTcJdD9fwlWFanCpDZk0jSQRgDIPY1uaM51C2CSMrOvJGOTWPeFpUGevtVzQnMNyP09z715zPpqKtJXOmttOhubOVXHzKCRnFcJr1qI3OQMjivSAHnl2xoqvs+6OvTrUVv8Mm18bpb2K3lY8ROdufxPFKnJp6HbjMJGtT5UecaReeVPCgzgtgivRLRiY1PIzXNeKPAV34QuojLH8pw4ZTuUjPUEda3NLvUlgQ8Zx+Va1pczTOHLqM8OnTmadk3kXyZkI80dVFeieA9Reyu/Kkc/O2Rk9RXn0c4EcZZN4jbcM108NwttdQXEbhegAB45xTou0jLPsN9Ywb01R9B6RcE7RnqBiugEZnAA615x4X1r7QkJLcjnnv7V3lvfNIFIGPUdK9OyPxKpFxlYtW5EcmCOc/hWmQrBSuR9fWskSqZM568c9q0IwQygnAPIz0IqUS+5eiwwXnk/pVmMtHuYLk88YqrGhyADk9eKuqflBJwcYz34p7kseHLD3B5qzGzBSMjn25qpG+TnueTU4lAPrU7DLJdjgnnFNeYZB2Zb261CXKgMOhOD7U8uGzg5GO470gFY4Qn+HOMGmqQG+QsABketMAbkAgHup64qKSXJIYhDSGh5ujjk9eM4plw24f4VEJGVW28+vHFRyyoqtgkk4GKhiZHKwHuP61TlkUgccA4yOoFWnfCkfr2rNuGXnDc+lQVEgklxwOnrVO4fC5HI9DTpZQFbuOuaqTygg4/+vUMtFSR+SADjufQ1QuZNqnpU88vU52+9ZlzPnPzAj1xUIRDdSKUPzZOeOKy5pvfH0qe4mYKwHORms52LHGarQvYSUqVY59xVIuufm5HtTpGGMk8nk1VZyB7Z5q0iWxZiuSRkL7+tMUHcD2qLd83rVqLhc5ByM49KuK1OaTsy1bJ8vTHtXT+HNMjuJwZnCxqNzs3RVHUn8KxNMgeaUBF3E+3SvVPhv4Efxh4lsdGQf6GrLdak3pAp4jJ9WP8AT8OilBzlY46ktD2b9nTwZJpugP4kvojFe6qgEELDBgtwTtGe+7Ab8q9iqOGFIIkjjQRxoAqoowABwABUle4lZWPPCiiimAUUUUAFFFFABRRRQAUUUUAFFFFABRRRQAUUUUAFFFFABRRRQAUUUUAFFFFABRRRQAUUUUAFFFFABRRRQAUUUUAFFFFABRRRQAUUUUAFFFFABRRRQAUUUUAFFFFABRRRQAUUUUAFFFFABRRRQAUUUUAFFFFABRRRQAUUUUAI3SmhePWn0lABS0UUAFFFFABRRRQAUUUUAFFFFABRRRQAUUUUAFFFFABRRRQAUUUUAFFFFABRRRQAUUUUAFFFFABRRRQAUUUUAFFFFABRRRQAUUUUAFFFFABRRRQAUUUUAFFFFABRRRQAUUUUAFFFFABRRRQAUUUUAFFFFABRRRQAUUUUAFFFFABRRRQAUUUUAFFFFABRRRQAUUUUAFFFFABRRRQAUUUUAFFFFABRRRQAUUUUAFFFFABRRRQAUUUUAfNu3GPTvjtTwCcnJzToxwPX1qXHGfU9u1fmfs7njJkXl5z69KR4PlxipenU0Bhnnn+tCppFXKEtt0H8qrrAQTxWs6gYxzUWwHmm6MdzJuzKkWYq0LXUCigZ49D2qMxqcmqzZSQEGsZT9m/dEjprTU3wo3EgVqQXxfk5NcpZTgEAmty3fIB45Fd1Gu2rmqdjfinU4BNW1kQ8dawo5jGOO36VKt0QRz/wIV2rE26GyZubh2J/Gms6qKzkuzgENg+opwnyM5+uacsRJrRFFoy4zzz2qGSbr04FQtJnv+VQySHBzXHKtU6hYSefHH9aqmcKc4yc9Oop0mGzzVV+TXLKo29WSPZg546n2qS3jw/I5qKNORj8q0YI8kdhVUm3IaLdsoGD3FatuQcGsqPIbr07VfgfjBNexT0NDR+U464oPPeq/m46n8aUTcda7FJFXJHHy1UmGfbPHHpU32gevT+dQzSrj/H+lRKwmzIvl61zt6xBNdFesGU88niub1HOTzXlVFd6ENmLeStk4OOeMVTSX5uvX1p2ozOpJzjPWqMZYsK8SqnfYRrxyAEH9atR3APBNZ8YYLj25p+SD7/Ss4TlELGpG+elXIZDGax4JWyOaupcnC5Pbv2r0qMr6jsa6XhGMn61aiv/APaxWF9pGP5Unn7futxnJrqjUlF6CtY6iPUsY55qdtSxxu5yRmuTF98o+ake+Y8BsV1zry9ndGb0Z1I1YZ+93qeHUgRwcmuGOpMp5arVrqhyOQfevMjiW3uWnY7uO/JwOoPWrMc+4DngjNcnbX4IHzgn271p214M8HiumFe7szVM6iB9vU8dMVeiYbQM9Paudt7zJHPHqOlaMF3jv717FGsrGqZsoATip1XdWdDcZXr/APXq7HMPXNevSnFossiMUbBTBJipAwNdasy9CNo+Pam7cVPn3prr3qHFdBEBJFOD569aHHFM6YrnbcWMnVscU8HIqBT2pyk9f5VvGQyaikDZpa2T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1r5d+PWsNqnj4QR4eC0h8ps9nJHSvpq/uksbOa4fASNCxz7CvjzX9RfWPEV9fsd8F1KZQOw7cenH8q87E+/OMPmfe8H4fnxcq7WkV+L/wCAYl7dQJc21rNELoSJ91z0rF1rwuLn95ABHn+HFWlT7drck2CEQ7UNbRY7ME5PY1zyiql0z9qUnQa5Xr1OTi0qey0W48oI0vMTbuB8w457V57YeBrlL6QanbtEVOduQQw9QfrXuM1vafYru1vFIW4UbmU81x+rTHRUa0t1kvLJ0KJI5LPGccZJP61y1sPFWb6HXhsVOTkorV/1ozNutRkvbq20yzPkCMAsc/KdvIBPbkCvrX4a+IfDXxv8F6JqMape3mjobS80+UjerqAjB169VyPxHrXxaYP7A02ae7uVe8MQZlzyQfT1rO+EfjLU/A/xN0zxRpksscAuETVLaMnbd2xIB3D+8o/i9M5zhdvRhMVyTUZ9T5Hi3I3meE9rQ+Knf5rr/wAA+l/2p/Ca3Hw+0m60W0N9q8U01zBEiBpTCoHmRnu20Z/L2rY/Z4/aCtPHOj6fouqTRjUYdi21wrZDgYARjjg9v0rS+JGnalpHxG0/xHpF6DpeoRJc2shUtDHPwCc9MOpyfXdXpen6Hounxfb5fDVpaX7r58jWtsCHbbksm0ZJ9uv1r6uDutUfz9TgvtF/UYNc07VvtelzJdadK2ZrSYZKNnkqc/pW8dRghga4muY4IVHz+awUIfQmvHJPF1re3Ot2OjeLP7J1Ysl1ZPctm3xjGx1PT5uCCPTjrWnpmrSeM1m0Lx5o4tLu3jWYX1m7/ZZ0YfeDA8Zx3/TpVTpt6Pp1tqazotaLdGje+C117U7i9s7Dw1q+kTvuMc0Idug3FXAIDHrn15qXxLrOnfDGy0rR9P0cNbXM2PLdS0aKT0yT1zj6VqaF4csvDnh27g8MXCtG/wC8i/e713DtnNZXgfx8fHllqMGsaZ9mgtx5bPywLjIYH0PpSfPJXWqRSjUcHKWsVub/AId1G1a9uLdLS00+RgHiWAAFwfX1OfSrXiTTJ7/w/qsFikSX9xA8QZhgMSCOfzNcdqPii28DeINH0+aNNS03UJFWC44aSAnjOQPu8f5xWn4x8d6jo2pxaZp2mGe5kIcOcspQ98DB6g/lWfJJyXL/AFY8ypOGuoz4OaRrfh/wSuna8QJ7eRliPYR8YA9hzXbWxEyt5RO0dHI4NVtPgnvraGW++RyoJhAwAT1BrVRVVQFGAOlY1JXk2aQWiK02nx3QInAmX+6w4/KgadGi4RnjH91DgVapax5naxpZFYWSqSd8hzjq1SLCsZzlifc1LTSc5x+tFxiEgDJPHrUE7clSeD2qRjvRgOWx901FuDbsoVZRwD3+lNEsqTpHCu4EMRwcdRXEeLfEMWg+XOMB8MqKSCefau41AiCzkn2jhCX7AjFeC+L2k1TVI7vdI6KAI4ieQSf1rrjJqL7m+Fo+1qa7I2dD0258XamhU/u24nlxkEdcV13h5IlEtrESsMBdSgHDY6kCtTwVpqeHtDt0DCSaVd07gdM8ivPPiJr0ngW/jMUnlPfnajjtnp+dawtG7Z01qjxE/ZQ2K/jbxRLqdy+lWdw5RG+eZT0Ht+HatTwP4HEljJqF3GN6QtJbxOOGYA4b3rE8BeGDrL/2hIGNujbyX4Ltn9RXqd5IEcSIPLgHRBxgY5xTUXPU0r1VhoexpvXqeQeC/GMviKwurq/igg1dJHtbq1jjClCGO07fw/Wrmr+PrD4Z6tp0WpNALvVm2xRyMFTeRxn0OKs/EHxD4X8I282uSpFpmrXTpGt1GRsbkAb/AEPofWvLPF/h3S/G93ayXWqWuvyyfvSIWPyqDzgEDt6UnKzsYRXPS949ovLKWXR5dQnDNNMMlicqyEcEHvzXzp4ojZtYnxgknt2NfREoGk/CNoIZXnW2B8t3bkLjhSe/J4rxbRdAbV5bi9uX8u3jUs7v2I5rHELmSQ8K+W7Z82/HFoIBY2uMXjSbj3//AFcVW8G2w/dnb2rmviPr0fir4m6lcQsXt4pPJQduDyRXbeCrQhUHoK8CaUp6H08IOMFc9R0KzXyAw7YJ5rq7OEKi7eh9qwvD0ZAAwSK6q3RQAf5960WxxVNGRiHP8PIomtQVGDt9avogK55P1pJLcuABx7is7GCMWSxPtn1FZ2paMt1lioYkc5Xv3rrPsZKNxkjmmG1SVfZhzjrS8ik7Hlk3h+/8PTNc6NceU4/1lrIP3bjuMdqWSaw1twt4h0m/PCyxjapPbBr0afS8ggYyOnGcj/8AVWPqXh6C8jMcsAZD2boDSXnsWrS9TnbPWda8JMPtkD6hp7cC6t/vKPUjvXaaH49tdQWM29ym4feI4I9iK5NtH1DSJz9kvXWM9YW5Q/hWZfQksWuLI2s/A+02ZBU+5HrUyStoFme5af4kabAkkjY/3wMH6Vv2msq+Bu+X1r5rtvEGo6WzeXOt7CvO1jskHI/A1uab8YY7VhDcMYt3O2VRnj0NYtDvJdD6Str9SnDFvxq2l6GIOT/WvHtB+K+lXTKrXUcDt0VmyCa9AstTW6h86GWOROuQ4rPVFWTOn+0LwQxz3zSi4xkk5HbBrGhvVZPmbj19KcLnJ4bpT5iHA2HucZVSQc8nsahe4yPX2x0rNe5xwGzz2pjXJOR29c8Gq5iPZl2e4CgYPU9arSTnJbOKqyznHJ9vwqvLOdpAPNNSY+QsTXI6HBzyM+tUri6BjIUnjnFQy3GASxHH86zpbwfMCSPw71fNcaiXmuSQRkdKqyXWQBnPuKqC7DAAHHGcmo2vApzwTjHNPmDlLMl4f4unsaia4J53YB9azLm8KkcjFV5L0kHt2JrNy7B7K5oTXZDY3fL3qpNcBQP171TkuiwAJ4/Wqsk/QscDPSpc+xXsy292QQzH7p4qncXWRnNU5bvA+aqktw0jdeBzS529BKn3LNxNkbs59zWc8jMeuPQnvTjLuU/y9aillRFOWxjufSqjByKSsIxPc1m6tq8OnRMxYFwOADTbzUTysPT1rzj4j+IItB02W5nkA2j16nsPxrvp0OrOepVUTzz4x/ES8v5BYQTFC+Rx0ArzjQ4Y7UfMWkdjz6knvTo4rjxDe3GoSjY0hOxWPO2q8QuLCcCQYYcg44NdnL0PPdR3uzvvD1humlGOcc1s6N4RiS/kvboiSQn5fRRXG6TrN9rM/wBktB5bscSOB0HrXoht5V1LT9Mjy8YiBds8sfQ1O25cf3klY210AeIQmnRyvA1x8iNGuTmvSdJ+Cq6Xodnpes+IooNMsFLyx2UZV5BwSrH/AD6VL4P0rUdEt/7SgsFmvVGLaID7/wDtZ9q734ZeD9Q1aSf/AISBzcyvMZJosYQf7IrooR5zTE0VCHNcj+GXgqy8SNJJZ2AtdIhfbakryw/vH1JPevefDGjR6ZLBohla7tADcm2YbQSRgAt/P8K0NG8PW2nRRxWERQjAUSEbV9OQK2bPTktfE0NtKfPd7fzSyjgHPT6cfyr2IqNOL5nqeTVqRcVGB8u/t7fDmPxH8G7rxPY2i2Wo+Er1XeNT5hMDYDjPXBDfnj0r8+YnyQUOQ3OR3FfrZ+0Doul3/hzxj/aF5JaaW2gyvqCRLuMxH+rXHrx29BX5JwNA06iy3/Y8DyfMPzbMZGfU181miTcandH6RwzVlLDum+j0+Zst81uoOAw796ks2EdxEW6A5yKjf5kUdCKk2lCOcj+tfKbn6nFWszv7OKJ0iuUl2sCMvntV6X4i6RpVx5VwYr2LGHRo+B7Guf0V2u7LylUbimAS3Abtz2ritZtmiupFYgkHkg1Cbjseq53ipHtwl0rx9pb21m8MkCxl4zHwU9VIPp14ryZPM0i/ntJOfKcqGHQjsfyqt4U8VXHhu8/dxpLHIwDByQfTj8K9G8VeDh4itrG+0yyuLfUZF3PC67klTrlSPTkH6Z71pzcy13MmvaRUo7mFp90J8r1DjGR1rftAb7TESIAyRt1PXiuHtJZtLuwkwKyRtyvoa6/Q7tE1d54HYeYPNVcfdI9DSTs0xzh7elKD7HpvgXU0CrHI3OccGvUtKu/OiBzn6V4Z4fnRJzKrbSx5X0NereFdVBPkyc5HB/lXrwlzRufh2Y4V0K0oPodkuHjyCd2RxWjBJkD0HrWRBIOufbmtG1PlttYkoewoR4xpwsScg/N2960Vk3RquArDoc8msqMbiNpJAPBNWk6BsncO3aqtYGXQXHPXudvpSiXJGe3HFQLITjmpFw+/JAOeDj86hiLHmBQMMWB6in+YvJ3bOM5/pVIsycYGPal8w4Hr69/pSHYnkKrj5sE9D6iq8zlmGTkAcHvRIxARvvKfeovM67ScEAHNIa0FD7QcEBTx1qFzgsCCP6GmSTc8HI9PSq8szKDkHjr6is2wFmlMfIO7FU5myCwHJOfY0kshfHOKpTTlBtMhxnhe1QMbPLgY+6Pas+e48vkMQen1qSaZVBweDnHFZ08y4H7wEA5wR1+lS7MoZc3G1SOPxrJmmJbB6HtU9zIXBywIHoOaz5JMH3qWXYhuGYd8fSqU0oPHXI71PcScdcntVCRtxz3oEytK/oTj07VAz54BBJ74qSfg9fyqv3rVGMmPVQOCfmPatCztlkK72xjoB1zVSBNzDseua3tMsixUquQfbgZ7Vqck2a2lottEZdhCxkZwCWc5ACj3Jr7A+CPgSTwT4QR74Z1nUiLq9Y9VJHyx/RRxj614z8C/h6PFfidby4jLaPosiu2ek931CH1Cjkj1xn2+qK9fD0+SN3uedUldi0UUV1mQUUUUAFFFFABRRRQAUUUUAFFFFABRRRQAUUUUAFFFFABRRRQAUUUUAFFFFABRRRQAUUUUAFFFFABRRRQAUUUUAFFFFABRRRQAUUUUAFFFFABRRRQAUUUUAFFFFABRRRQAUUUUAFFFFABRRRQAUUUUAFFFFABRRRQAUUUUAFFFFABTSeaWkNAAOlOpuKWgBaKKKACiiigAooooAKKKKACiiigAooooAKKKKACiiigAooooAKKKKACiiigAooooAKKKKACiiigAooooAKKKKACiiigAooooAKKKKACiiigAooooAKKKKACiiigAooooAKKKKACiiigAooooAKKKKACiiigAooooAKKKKACiiigAooooAKKKKACiiigAooooAKKKKACiiigAooooAKKKKACiiigAooooAKKKKACiiigAooooA+a7K7VgFJrQQq3cH3rjoL0oQc1q2mpEAAmvynD4tWszxFqbjRfSoih79ajhvGcDnI9DVoOHC5PB616KnGewFNyeuelRvLjPsM1aljA/Gqcy4FcdSUorQkie629Wx9KhNxv5zmorhDycGok+U14lSrPm1BaGhBKUII6VtWOo7cA9q5+NsEHODj0q3G2O+Rj1qY4mVPVMpHXW91FKo3OAe/HNXEaDaCXH0xz71x6XDIvXirUV+eOa2WcOG5qkzqw8Yxhse1BuI143/Nn7veubGosBwcmmm/Zh97p0FJ53fYtI6M3KjncM+lMe4UAEHn1rBjvCT941J55J5NNZlKorlpGjJOCccdMcdKYANw55/nVRXJI5q5CN/wBcflWlKo6ktRk0EeCO9aERCkZ4+lQQAFc1OU4ODj3r36VookmRsirCZ9ao7ip5PA5/GpkmIIBruhJdQuWmc9M1H55HTkdajafAIyPao3uM8/TtVc2pVyczk98kVXmuOByOR+VRSXCrnnnP51Tkm3ZGR/hVuTk7IV7Bc3G7jPWs65GeoNWZGwff+VVLmVQMZ/Gm0kjNyMa8tRJ+IqqtnsPtnpWqcNnkVA5GPqMe9efiOSMSL3ZVyF4/nSxn5uMZxih42fn+Qp0cbLXiOSZumSxx4Axnjp9alx3pqpgZpS3H4VuqiirIpMgmkMZxn86gF2wIw2O/XvUk6kn2qDyyTn9auFWUtEDZYEpcbsnmn5465otYh0qzJBhDz04r1IU246mDMu4BzxTYJWTGTVqSAsc59qFs2P8ASuJ4OS1TJuXLW/2kc9K1ba/+6AcAd++awRZOOvFTRq8bDPI9Qa5G505WaNVI7G1vSQDnpz171pw3OD14rlbGYnHP0rbs5Ccc9a76dR6GydzpLe4JwSa0YJzjrWHayYx1/wAavwtnuK9ulVaRoma0cvA5qdZKzYmyPSrcT9B716lKs2aIuq2aceahj5qYDNejF3RQzpUbAg+1TstMPWs5RuMjAx+FSD0pMUtTGLQCg4NS0xV70+t0gCiiitU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y4W0tJp2HyxIXPPYDNeLR/tGTTXLeTokk1tuIVwQGYA46E12vxi8UL4d8H3SJLsu7keXGo+97kD6V8ruvlW9wVkw0QyvHXsa4ak5OfLF6I++4dyGjmVGdbEXtey/U9j8QfHi18Z6Jq2jW9jeabeMoSN54yFPIyCcegPP0ryq9RrPT5UhjBI+VcfzrNsppMF2YljySetSyXrdA2P60oWV5S3Z+l4DKaOWJ08Ps3d37jtOs3s4SJU5Ybj75pZWAHytn+lUp9WkztZs44qhNqZQ57d6zbjHRHuxpTk+Zl+4laThqTVY4dH0J7yYhsqcI3tTtDnhv2mL52opbOOM1wHxA8XDULqWzjb93H8pAP6VhVnGnTc312NqVKdSqqcdEtzjvFN+NYvCY87SAApPauh8C6HsKllyHBBGOo7j9awtD09ry73Y+XtXq/hvTTFGny8cV5WGg6k+dnr4mcacOU9a+GHxFufDWjpoOvWUet+GI/9VIw3TWyk5+YNwwXJ5HPfjFeu+LprvQvC+lyeHZC+ni7imS6RvMWGA5yMc7lwePXofWvBNOU2yg9K6bwh4417whKbfTbqGfTWYuLG8UlIyc52MOVGedvTOfWvsaUnBK+p+F53w/GtN18ErPquj9Ox6hCNM1q51idbCwv9Xt0e3GoWsX7u5LIG2PgnB5HJJwc4PUHJ8E+AvGFlZSXf/CSS6fMB5MFlJbpKiR8EDLZIycn/wDXW54K8TWHidZptMkt9J1txm7091GJWGfnA6kdeR+PqdeDUNZkknjZY1voiC1qB8ksecb0J/Uf4gV2qq3pH8T8zrUa8KrjUTTW5k2fw4065lkutXtI4tUlyJZtNldI5OMbguRgnv781a0D4fDwLDK/h24mdZHMktrdvuWQ+x7Gt+S7SVRCvm2l04+XzE4J+tU/FGn6vMFu9M1ptKZEO5Gg89C3bjt9aftJy92+/cXtqko8jloYVz4BTWvGNvr95DJDDHCM2rsCFkUnkYPTn8cA10dmIdIu55JvMlDsAs7HdtB/hJ7etUfDLa9d6Yk+qW6LqceE8yOQ+VMD/GF7cdvc1r67e2+laU8csE13uQgwwIXdhjniom5fA9emhyOiqbbI4fFMc/iA6THby+cg3O7jCge1Upddm1XxtcaAgeKC2tluJJl7sxwF/I5rJ+GHi5vE1tNb30LQX0HCORhmj7fQjv8AnXa2ulW9rcSzqu6eUAPK+CzAcAE/jWTUabaa1t/TNKMuaPMyWwiaG2VWkMp5+Y9+eKs0nQYFLXOaiZzTJWAUnaW29h1zQpJ2nuRUbpkD5ihz1U00A0yqGGVIZuM4qlPe7L+3hn+XzDlAByPqf0rRjG4nJ3DFMvZYbWEzTFVVOcnt9Ktb2Itc5PxxrEWnQ+UZPKEiuJWHzLt25ww7ZHQ1y3gKxtL2Se+u4HCRxfug64DD2z3q6tuvjXUp3niIjJALHIUhTwprstkQSFSnlkJ5YAx24PFdSSikjplP2FPkW7MHSdVj0nVJo7mTbA8ZkAfg7fQeteR/Ee3ufHGuu43KkEgNp6hRjnHfvXY/E/Ube7msbGAhxasGa4z8wA7H8Kt+GrSO38rUZ4xPGciIkY2n1py/eM6sOlQh7eW/Q1/Dd3D/AGPBawIipDhWIAyWxzmqnxN8WW/grRIo8efqV6pSKHI+XjOT6c8ZqhBqcfh+w1q7uWSOFAZVO7B3joR/hXAeCbK7+MviObWbu9eOGZDHHKgBESjoADxTlLl0Ry06XtJupPYr+FvAGs/FTRbnVNfsfPheXylsbkBYngGQWTsemPavOvih8B9Q8KXyaz8O9Z2+QcjQtQfDgjqEbvj/ACK9l1PTLnwAyaRqfjmW9tLklrS0e22eUQe7DpnJFF14FuNU0aGeDUF1W3Rt8Nyzb2hY9BuHft9KmMHuzoXLW1vZdDE8B6jc/EHw1bW11az2N7Iuye0c7drgc+3415D+1H45b4f2i+F9GuVF5OALgq3KjuR9K9g+Lniyy+Bnghr03YGuzR/LGCBliMAAe/Ar4D8Ra9qHivWJ9V1KdprufBYsfu+w9s15+YYpUafKn7zPo8gyqWNxHtJL93H8WZGlQY1Jcd2zk8kn1Jr3PwhY4gRgMtjivHNFhzqSDrzXv/hKzAgjIyCRg49K8ag3KKZ6eZxVHESijsdJgJROMDOciugt4wfl7j3zVHTodkaqGJz2PStqC02lSDhsggmu4+fcrsnSAoc7dwPIB7ip4oi4AZRnP4Eehq3BArKyyE8fdx2p6JujyOOoPFQ1cxuVRCYzkNjtinC1BGOxHUDtV2OL5x0IPHrUqxbI/lx8v60nuCMWS0IGR8w7EelU57MvEPugjj610UluVLDHJGQM8c1XltFbgElu6t2/GoexaOcewViVYZXB6evrWPd6YDnAyRnjHBrtXs9oDYAHtyffiqVzYKWJBBB7j0rNmiOBvNHUgnajKw/u8g1zd94biuMq8YPsRxXplxYsqjJG0seg6fWqNzYAg5AYdjWTNoyseR3fguAHKRhMf3TgitDQtS1rwrNG1jfSLGhz5crF1Ptz0ruLjTNyA4GDyCBWbJo5KH5AKwbN009zs/DHxkt7xVi1iNrS4OAJVHyE13tprtvdxiWCdJUIzlGyK8Ck0cbSOo+lRW5uNMbdaytbsOjIf6dKVxcl9j6MW+VujZHvQ18MAAjB614lYfEPVbBQs5S5Veny4J+pratfihauxEwkhBHOFyapNByHp0l1wctwOnuKpz6hgDnjpgda5CPxvp0yA/bVjDHH70Ef407+37eQbor2FsDOfMFVqi1TXU35L7ghnH41SkvdwwSODx6496xZNVSYjEisTzlWB49qrS3ckC72bah+6T0P40ruxoqUX1N6S6K/Mcc1WnvS4znFYb6sXxiQHAxx0qF78sCN3SpuwVJLc2Jbg4I3e4qEzg9/wNY7aiqnmQEn3qGbVo4VJaZRt7MeaV2JwiupryzFQWJxk+tVZbgsFCsMnPXvXP3fivT42VWulJLYGzkkewp0+txRZ2szADkbTkfhVRhKREuWOrNdmLAnHTv2qGSQR8kg1y994xltry3tEH+uGSSvArTDNL8zN1rsp0bvU46tXlS03LFzfgD5ASeg9vrWe63Fy33SVHatOCBXxnHp0q75aqAR8o/WvQhTS2PPlXZyWt3sWhWEtzcnYiqTu9DjIr5M8d+NpvHmuuEf/Qo3+VR/ERxmvcP2ltUuTptvp1mdhlILFe6jrXkXgLwaHm82SMHnp2zXS3Y45c0tA8P6M2rX0ESb41QFj68DvV3VrO51rUl03S7VRbRHMt0yjJPoK9R0PwvBbyblUAnqfWuk/s+EgW8MMYaQ9VQZPrzWaVwcUlY8/mnsPAnh23SK2iuNUmAbYANxHvXofgLwvd3k0d3qltHbzMqsEQ5ABAI5/Gq2oeEdOvfEllPcKsssUYiY44UA8A+pr2Dw3YRy6YGB3EMFDEHGBwB+lRyOcrHrQjToUoye7LUOqXr3cOiQabHJCFVkvg/3B3XHc17V4J8NCxtYkQbm689fxNcF4E8LPY3gjFy2oPLLvVnTBQH+H6CvoTQdFjsLRmUjeTks3QAV7NJKjDmkeDi6qk+WOxNpemKhjaUKR2UCsSzur+48TXb2yJLfq/lSrLkR28GcgEjqxwKteIPG1h4b0IairrdXM7bLW3DjMjk4Hfgepr5V+PX7Zg8GeHJ/D+mWT2viG+LibUIsNGWBweOoz0/TpWUqjs3ProZ4ehOpeMI3bL37bvxX0/w/4Q1DTdL1mGfV9VKWrxW5z5YAzuB5HqcZ7Cvz4tdPYS7wwAB4xUniXxbrfiy5+0axqT38oYsMoFVSeuAPyqhFqzxJhhuHrXy2OrutJKGyP17I8KsDRUKu+5tleRjk0/k8nNUrPUoW4yVP+1V9XVjlWHqK8Nppn3cKkZrRm74Wn23JieQiMjp7/wCcVm6/Av8AaEuxcDPIxzmpdGkWK9TjJbjPpW94h0yXy452QYbowHWoep309Y2ODngK/MByO9dp4P8AGeqwRxCG9eMwHgbj074rElsiUYdOKzLC4NjeEbsFu3bikm+gotU5e8tGenSadpF5C19qSbIXc72gYCUdx+tFkbK1aU2MsaqoPlif5mIPY1xs9/G0eWAz6kVX0u/a91ERRkbRxxWkIubskY47HQwlNzb+R6PoN41xcMSu0g9BXpGhXrW88EhywyFI9q818OQtHdqJD98AAntXo9nGqQhXwQRx/jXox93RH5Bjazr1HOXU9Nt5VMcZVwwYZ9xWnAxYAk8Vynh+83RID94V00DAsMHAI6ehro3R4DVtDagfgr1BHSp0l8uQknPGCD0NUYHwSueR1q0ku8YI79aYi6kmOgyvWnrIeAeD6j0qtCw5568H3qcMB3z6GpsKwSyMT83rnimNcgD/AGhzz1p0hx+I/OqpJJ4HPpSLRN5u5agaVhyCAR0NQl2BI3AAdjTDcGTqcjpmobBCeeTyfx56VHJIWOd2abI4boOe49aheQYPesgQStjOT+FULuT5TjofX0qeWdT1+U/zqjckuCetSxlWaUt0PI9azrmUSZYkA9fpVi4YKcdz2NZ1zIcZGMe9RYqJUmnO/Kt06FTVOUtg/wA6kmcntj6VTnYqDzinYZFM465/Cqc0nHHOaklcHkVVfk9cD1ppGTkRsxY9ePSlVT3pVXk5wR+tTwRbnxW0Uc8pdSxZWjSlSoPHXFdr4c0u6ubi0tNPQvqd3ILe2QDncf4j6BRzms7RdP3Av5qQRouSxz07mvpL9nL4fmGObxdexnfcIbfTldcFIM/NJg8guQOeuOO9d1CnzyucNWVtj1bwT4PsfAvhy10iwX93CMvIR80rn7zn3Jrfoor1jiCiiigAooooAKKKKACiiigAooooAKKKKACiiigAooooAKKKKACiiigAooooAKKKKACiiigAooooAKKKKACiiigAooooAKKKKACiiigAooooAKKKKACiiigAooooAKKKKACiiigAooooAKKKKACiiigAooooAKKKKACiiigAooooAKKKQ9KACikooAWjNJmlHSgAFLRRQAUUUUAFFFFABRRRQAUUUUAFFFFABRRRQAUUUUAFFFFABRRRQAUUUUAFFFFABRRRQAUUUUAFFFFABRRRQAUUUUAFFFFABRRRQAUUUUAFFFFABRRRQAUUUUAFFFFABRRRQAUUUUAFFFFABRRRQAUUUUAFFFFABRRRQAUUUUAFFFFABRRRQAUUUUAFFFFABRRRQAUUUUAFFFFABRRRQAUUUUAFFFFABRRRQAUUUUAFFFFAHx3CSfrWjbZPNLaaUzsB0J7kdKvppMsQzjj1xX4zQoyWrR4rVixbPgdfxzV1JufpVFEaMD5cVOje+DXtwaggsyaecnHNVnlLd8/zpzjcMA9KYISe1ZyldktDdobrTWgGMipthHXrQSdoHYc4965asFJCKjfI3WpklIPX8aim4qNWx3r5HF3pspMvCY+tKsp4IJNVlfIp6Mc14jqN7m6ZdV/enq5NV0PFSbsjGfenBlotI2fWrMYJ9f8ACqUb81oW44HSvaw8XLYq9iaIHI9u4q7AduKZDEGxVlYDwRXvUKbQN9S1E3THP1qzwR3qnFxU/mHgc8V7NNvqF7kjID3pr5HI/XrUfnEfzoNxxyea7edcujIsQyzFc5JwDzVY35U8HB9RTL+UFSc8nn6ViS3ex8E//qrzPbvns2J6Gs93uPDcU0T5PNZQvBjrxSfbfU/hXqU66irszbNC4vFVST1rKuL7Pf8AGq91e8HJrKnuTJIe2O1eXiszUHZCuayXvHFSecH79B1rFidjzk81o23IGOteJUx06zKiu5o26hsZxzVsW4/yKrQKwq4r8Zz/AI1cKnctDTajtUbWpP09qs789DxUyYbrz25rupuMgbsZLWzDrUJhxnHGa6GS2GOOmM+xqlJagk8c/wAq60+V6CcjNRTnPf8AlVgPxUn2crzQIiT04rvpV9Vci7GiIEVNFCc9OB3Ap8UWMetXoYg2M9+K9CNZMNyOOFWHTH8zStZccCtGO2BC+9WRa5Hv2FOph41o3FqjGitjE2fTvWnanGParS2Q7jrU0dkQRx+Brg9hKDsdEWTwMTitKAlgO3+NU7e3PHXr3rTtoucCvTo02bIsRryKtwqc5psMf+NWET9K9mnSa1NUPiqwvTioUXGKmXpXpU9i0LSbRS0VrYobsHpS4xS0UrAFFFFUAUUUUAFFFFABRRRQAUUUUAFFFFABRRRQAUUUUAFFFFABRRRQAUUUUAFFFFABRRRQAUUUUAFFFFABRRRQAUUUUAFFFFABRSYPrRUcwC0UUVYBRRRQAUUUUAFFFFABRRRQAUUUUAFFFFABRRRQAUUUUAFFFFABRRRQAUUUUAFFFFABRRRQAUUUUAFFFFABRRRQAUUUUAFFFFABRRRQAUUUUAFFFFABRRRQAUUUUAFFFFABRRRQAUUUUAFFFFABRRRQAUUUUAFFFFABRRRQAUUUUAFFFFABRRRQAUUUUAFFFFABRRRQAUUUUAFFFFABRRRQAUUUUAFFFFABRRRQAUUUUAFFFFABRRRQAUUUUAFJ0paq6hepp1jcXUnEcEbSN9AM0m7K40m3ZHzT8f8AxL/anjSO2iYiHT0MTc9JCQen0NeY35VrJNj/AL0vhh6rVjxPrUuu69qepyjH2ubzQMchccA/rWXeSxXF1AYCNiphwD3rxoybUpPqf0nlGD+p4OjStay19d3f5stxv5cYBqxY2k903mxx7416n2rOLNNKI0+YHvVTxh8Q73w6i6fp4MSlAzZGcGtFOEFzTeh6rhUm1Ckrt9+x1LeEJ7qGXUndRbnJAQ9wOQec1ipa6PqUiWsly9ldZwAwO1ye2aj8E+OtX1ixulltx9n8ra0wIC7q5nUNWGq+KrGC32uU+Z8dsVpOtRSjKCumOjRxHPOFWVrbW6adTqtYi/4Q/wAO3G2dHkkYKQfvAE9a8RnlF9euVzlpMmus+K3iWO/uEVSQ0QKyKG4z9K5TwfZteS+awyWNeJi6iqVVCGyPYwUJUqTqVH7z3O88MaSBtIGO9el6LZgBTjjvx2rn/D9j8iDGOO9dtaReXGMGvbwdFRSZ4WPrv4SUgAYp9uCzgU0joTV6xg+UORmvVirs+enLljclkSMxoXQF0+66kqw+hFbvhn4n33g+8ja4SbVtM27GiLFpYT/eQnt2I+lc9eS5zjI461Ti3MwPeqe+h51XBUcXTca0bp/f8n0PofSvip4a8QWfm2eoRzNtybVvll69AD1PsM10Gn3dtcozW3mqwHzK6Nkexz3+lfOunR+WRMUUyLja+0bgfY1PqfjbxBaoPs2vXFuFGMMu7gflSfurU+Dr8NScrYad/X/gL/I+jVNyHG4RuueoyDiq1/pkl1dxTQ3clrLGpX5VDAg+oPFfO1t8fdY0u3NjrRmv7Jj8uq6aoS6iHYshOGweuOo961rL9q7wjo5ghudR1a8jHElxcWG1V9cnrWUasE9JK54tbIsxou0qLfom1957dpum3ULO19PFeyqf3VwIwjgehxx1rXHFcR4e+L3hXxdYy3Gk6va3BSMy+U0oR2A64B/nV7RfiJ4f1rRV1Gy1GKWAEqyq6l0I6gjPatJXbuzxpUpwdnFo6n8Kr3U/lOi5IyRk+1ZD+NvD5njt21uySWRRJErTqpYHpjJwe9bJ8xmwSAo/Wpt3M3dEowoqvNMPmXOMelKhaBH82XfySp6HHpVBZSt4oKM0ch25PIHHFXFXuyWzQtSWBbr9a5jxhevdTR2NurSMOXVRkEkcA/hmt+9uG0zTriYRmZo1LhE6kD+eK5nw1I91c3F5cv8AZ2AyWbghz2544rSC1czekrJzfQ1DpkNnoR06EsgZMlk+965HrWdcapFaaCG8wm4cBEY9CegI9M1ozXL2ztezFWt0Gd68DOOa5t7r/hJvLntirkkokUZyoB53VqtNzOlD203KWxydp4Jvdd1dldl8j/WTTPx9RXdW9tY2elpDcuyQRsEj2ffb/HFaLw/2FphijQCaRcDHId/Q/WuV8VeIPsUgluiqzNGI4Y14Cv61S2bRrUqPESUI7I8s+LOrS6rql7amMpZRL5KRg4L9+cda7f4K20Fh4WisLeBYnwNwHDZx1rkr3RZNekEjMJZYiJZGUcEDnFdBp3iJdF1hL6CJYreWMBhH0TtvA/Oop35+ZndXSVJUYb9RnxphvvFHh6HSdJMMOoW8gee+kQM0MQzuwOpOOn4HtXmmp2Vp8PvgIp0zxzPpVy0spt4roM0N1MDu2ZHK7wOCTjJArv8AVNThki1a8lvVttOjXM0h6v3AH19K+VPip8Sr/wCK93Dp1vFFb+GrJx5CxD/XYOQT6jODnvWWJxcKEWz3MkyepjKsYJaJpt+R53478b638SJdPuNWmeZbWPbCHGDtPPzepBzg/hXNrYs4HyY9+9d1caKog2hP0qumhsTwp4/Ovias6lafNN3Z+5YfAUsLBQpRsjmNGtvJ1eAMOP519A+EoNtuh9uleQ3OmG1eKYjBRt2SPzr2PwXOr2sbghvlH5V6OD2cex+bcUYZ0ayqJaSO406NXUEHrwa6K0h2L0zn1HesfTFBI4Az2HrW7CAvzKSGB/D8q9I+DvcnRM4I6A8exqzGAQCOoPJApkAV13JkY+8p9asIA4YjGD1KjpSEIIxIhAXBHU+9CRFjyeMdqlQlZsZGO2O4qXZznJHuOopWFexSaLBOPmA4z61HJbdiCOeK0SoVdudwHtz+NIqs/wBwkgAnGM/iPwqLFpmWYDjFQy2m8ZByfetNwPMDDgEdPX3pjRhlOWw3oe9Q0XcwJrLc+P4TzjuKz7u0WMrtJKkfMT2NdNLAH4LEDPTuBVdoABxjJyACOtZuJomcq9kJG25BHbniqc1sAp+UnHp1rpZbPbuPHB4Ujt3qhPbc9iPSsnE0UrHOz2wVA23IIyfaqE1gu/GOD7V07wEZGPwxVSa1KqeATnis2jVSaOPu7ArkEHBOc1Raw5JxtxXU3Ns270NZt3DsUk8k8VFjRSbOUvoWA4b8qyo9Knu7pbW0V2lmPyxhjz9cV1Mtq9xKkMMbSzyMFVEUkkn2r3f4cfBhvCOmprWoCKTVpR+7if70Z7Y/lmuqhhpVXfoZYjEqjHfU878P/CTV9H0nzo5YDqjAeUt0SyRqeoI70XPws1OWSe71rWvP2Ic20ahIB67R15r377FItv8AaptMuWgUHzJraIy7GGCflHI4PpSWehL4wtWk0+yF3Ap2sJf3ZJ9w2K9eOHgo2PCeLnJ3bPnrQ9HF9bXEcFrPDFBgpJKpCSJ6qe/+e1U9Z02DSLKa7TfIBhQIiWDHtkV77qGi+HoNQstK8RXy29zK3kQ6baXKgofVmzhRxzmsDxZ8AtT0LW49U8MaxrcCP1htlSZSOCCpxkf5Nc06CS0R6EMU20pM+e/Dfh6/uhPd3MkhZ2JVWBAUdhg1b1rw29vpNzeuw/cgAgnk5zjFe4Xfwj8YXuny302oXt1PG2WtdSiAJB6FGXgnsR9K4HxppyW+mDSr68/sS+nbyw99EywNIOisccZ9aUcOlFsbxHtayXQ8U8I6A+pa5EZMjbmQivTF0TzH9B1J/WtXwJ4KuLGC+nu4UDsFCFWDDb/eUjrzkVpa7arpmjXE+4bvuLkdzTpUOWF2PGV/aVlCB5H5D6t4qjOC+HWNR147/pXop03bI0caEKDxn0qj8N9B+16vLdyruEIydo4DZ6ivRW0oPyFA9cVvQptpyMMdNRmqa6I4uK1dMgofyqaCEqxLYVVBOT0rrzoxUAkcHvXLeOrlPD+h3d1/CqYOBk4xzxXYoWPNTcnY+dvibdjWfEc0chUKuSg79ef1pvhjT4rWyBC8gdT1pmrXkGsqtxaXdmzPzmZwDn+dR6Zo+rmD7PFKrx5yGCnqfQ1zu71O6yuomxa6o66lHaJJ5jvk47gCti98RjRdRS3g2z3J6k/w+uK19B8HXAsEWFVju3XAlYZ254Jr0PwX8H9MguY/LtnmuV5nvZh80hx0HsK3p0pNHPXnHm0Ob8NaFdX376KAu0vO4IXH1r0jw/8AD3X5po59Q1NEskYeXbQReXn68816ToPhaPTYPJtIzGp9OM/Uius0DwncTXqSTyF8NnZ1GMda9OFCMFzSOWtipTViTwh4fTSIVlAPnuwyccKMV03ieKRtDWCCSNb2VwsFvJNsS4P91j3GOSB9O9M1bWoNDuINOtrb7XqU5AjhJwCO5PXAxnnH8jXhH7W/xEsfBWiym7v7eTX5oWFtp0cmWtlwMsSCDuO4EHArmq1U7S2SMsNQnXrKC3ZT/aP+POhfAXQ7nR7GO11nxxfxHzlQAC3Vhg4H8IweB6c1+aniHV7nWL957iZ5WZt3zMWwfxp97um1G6vJ557q6uHLST3EzSueemWJOKoXWCQR+VfMYnFe2lZbH6nl2V/UqTc3eT3HNHuH9KiMI59quRplAeuafs2+4ryuY+oVK6RTFsT0HNTpDKnR2H8qshQR1/OpVXIAzkms3JdTqhRcdUx2n3k9pco5kJx69q9Os5G1XTo0b5gBxk8D39q8wK+oz3r0HwVrEiRrAqpIsibHDDP5VnJLc9jBzalysrT26rwBwe4rkNeh+zyeYPlGfyr0/VtIit1RosbZAW2j+E1wXim032z4BBAPapSs0dGLTVNtdDmp783cDJGSTjnFbXw7TzdXSNupHGfrXH+HW2XbxOfzrtvCjiw8RQO33Hbr6CvQppU5OB+fZg54ugq3Y9otbTYyZGCP5110AJtlwMHA4xXJ2c6yoCpzjmuttWElkjZ7V0OJ8ZJt6s39CfkAHqa7C3csmw87Tn3HrXC6FJulPzAYxxXYpMZAr9CepAqlaxy1NzXtZtj8n8f6Ve3DBGduOufWsy3lJGGI2tznHerCMWOAenepMTSRyCCT83YgYFPErH86ooxPByCOKsI5Ubfx4pdCiRpWI5pkm4DcCaZuL9OSOdvtTHlARgCS2OmO4NIbGOxLEtx6EVXkcqzDcAcZyOlSSZ2k/qKqPggHIOfTtWQEhcH5t/PYVDLIM4OcCmSEBgM4HrjpUfmlgV/vetQ9xDJXBwFwfY9KozT/AMP3fpUtwfLzz35xWZNMNvOc9AQaT7FbkdzLhsggH3qhIdwLB1PqKlmkBOG+Y9jmqc0oUEYwfUVHUpFWZtuRnB96z5pdpIyDmrU7jOWrNlbnge340xSGHHOKYUzxS+tKilnGK0S0MGxEjJbmtrTNP851KkHv9arWlt5jgE49663R7JhHGsEJkllcRQoBlpZG6KP51vGLbsjlnKx1Pw28AzePfElvouwrYRFLnUJRxiEHiMe7EV9l28EdpBHBCgjhiUIiKMBVAwAPwrjvhP8AD+P4f+GIreQB9VucTX0/UvJjgZ9FHArtq9unDkjY8yTuwooorUkKKKKACiiigAooooAKKKKACiiigAooooAKKKKACiiigAooooAKKKKACiiigAooooAKKKKACiiigAooooAKKKKACiiigAooooAKKKKACiiigAooooAKKKKACiiigAooooAKKKKACiiigAooooAKKKKACiiigAooooAKKKKACiiigApKWkzQAnag5NFLigA6UtFJQAtFFFABRRRQAUUUUAFFFFABRRRQAUUUUAFFFFABRRRQAUUUUAFFFFABRRRQAUUUUAFFFFABRRRQAUUUUAFFFFABRRRQAUUUUAFFFFABRRRQAUUUUAFFFFABRRRQAUUUUAFFFFABRRRQAUUUUAFFFFABRRRQAUUUUAFFFFABRRRQAUUUUAFFFFABRRRQAUUUUAFFFFABRRRQAUUUUAFFFFABRRRQAUUUUAFFFFABRRRQAUUUUAeCDShHg7focU4ARkcAn3FdPJZAk4GD9KzbvTO4HFfESoey2Wh5tjIe1t7rg7UI5zj+VZ9zp5tzkEFevFaEsTQSHPTFK5MiYOK5p0FJc8CWjGzk47jkinAZHpU81uS2RwfamLEwB7849K51DyJauMPT8KGQbevIqYAdOlI3XIrOcHbUza0Mm5GMiqiuc8nmtK5TdnJrMmQqx5/KvkMdQkyCdJOlTq+D147c1mhyD9BmpVuB0Jr5qdO2homaCTbO4z0qdJgR1wR+dZXnj1pBcbTWSiyuY3Imww71qWzjgZrmYb7nk960Yb/cQc9e1e1hKnLuVfQ6i2fngjirYkA46/hWDBfAADPPrVhb7n71fSwqpJO5SNhZQRTxIMZzzWTHeAnhqkW6LkDI5PWulVLjWhdkk4PNQvIRkH0Oc9j6VCJ89/xpWlBzk1te6Fcq3UmUwTgenvWLecE81tyhWBrH1AcE/wBK5ay5VzMxkZbzFcYPSq8l6VHDYFMu5MZ579zzVEy5xg9O9eRXxzirIyvqWJLhn7n8KSJTmoVGe/14q9BHXje0lUndjTuSQxEsB2rWs4cAGq9rFkg1sWsOB/WvUpQ6m6Y6NMAdqeF7mp1QdqcsYIU1pPsUiuAeMdasW65wR3/WpFt8njH5dKswxYrWg3zAx4y3JNI0W7rzUgTBxx6VL5eBg4xx+Ne1D3iSk9n+FM+x4+mefpWmqkHjj/Gl8rcCeOB3rqjBIfLczlgHPrjirMMeGUjgcY+tWFtgT/npUqW+CMCuqDtawrDoIz9M88VYRDnmpoIieTVtbbp79q9ampW0KsR265AB7cc1dWAH0zUUcWw/WrsC5YZrsjHm3RrFBFagn37VchhKng806JCR9atRx59hXdTo9TpSEij49qsKvApVXj2p1elGNkaJBRRRWhQUUUUAFFFFABRRRQAUUUUAFFFFABRRRQAUUUUAFFFFABRRRQAUUUUAFFFFABRRRQAUUUUAFFFFABRRRQAUUUUAFFFFABRRRQAUUUVLAKKKKV2AUUUVIBRRRWiAKKKKYBRRRQAUUUUAFFFFABRRRQAUUUUAFFFFABRRRQAUUUUAFFFFABRRRQAUUUUAFFFFABRRRQAUUUUAFFFFABRRRQAUUUUAFFFFABRRRQAUUUUAFFFFABRRRQAUUUUAFFFFABRRRQAUUUUAFFFFABRRRQAUUUUAFFFFABRRRQAUUUUAFFFFABRRRQAUUUUAFFFFABRRRQAUUUUAFFFFABRRRQAUUUUAFFFFABRRRQAUUUUAFFFFABRRRQAV5R+0Z4km0PwPHawTeRJqVwtqXHUKev8ASvV6+Yv2ivEQ1PxsmleYGh0+BXAVuFlY9SPXFcuIlaFu59Hw9hPrmZUoNXS1fyPLBcql7HuG5G+XIHSt+58NWrWCywNslYFsY6n0rmbZ30+7OVEuDkc8H3Fbv9qG6GVGAmW29uOtecndcp++VlUTi6bsjA1O4PhnT5JZ48yPjBHUc154hvPGWsMkQ3OnJPcKal8ZeJ59X1N4uRGrFQK7LwvFF4L8LS6nOF8+eMsrrzkdsH2rkv7efKn7q3PajfC0vaNXnLYqa94ls/CnhmbR7FzBfsACoGeP8c1h6BYr4a037dekrcTAsT9ecVS8O2MvibWbzVLgFoo8soboVPcVU+IeupKkcUE2+LywNo/hIrOdRtKo9lokdEKSg/ZJ6y1k/wBDjNauDq+tSpGxZGbOTXpXgvRBFEh28gfnXB+D9Ka5ufObnJHavcfDWlhETj8KywdJ1J8zKxVZU42N/SLMRouVzW+o2piobaL93wMHpVp/kj57+1fYU4ckVY+GrVHUkMRBLIqdc1qY8i3UZqHTbbPznpUl6wY7R2roSsjgnLmlylCdzKcZ/OprGDcw4yOlM8sNIozgVq2Vt5aBs0lG7uOpNRjZExxDBgMc1y2uy+ZkDvxXS3smIjx+Vclqr5ZjntWNd6WHgo3ldnLajLtDYODXMXU7rIw3Ae3rXR6pgkgda524TL7gPwr5yq3fQ+0pJWMeSyhebzfL2OP4oyVJz9KdZ6RDHG8dt5lmJOotpWjJ9+Dirywksc/TA7VrafppZl29fftWcOdvRiqYehJNzgn8hmkeHIZGjBa4Lxn5Xed2K/Qk16TceN/E0Xh1NNutfklFuMW93DmK4ix0yQcNjpz1FUNP042lvvIBJ96wfEVwoDnG047V6SnOjDV6nztfLsFj5qMqSsvI6Dw1+1v4j8AlrDxRpr+LNPQ/ur+3IS4A9HBznB7859RXsfw1/as+Hfj+6FlbX8mj6gQP9F1QeUxzx3PrxXxL4gnJdxnPb6iuD1q2hvwvnxh9mSjg4dD3KsOV/A1yRzOUHaaujxcbwPhK6csM3CX3o/Tb4ha/bDWLJDK6xxRiUSQt/rAxwNpB5rrpru00y1trE2880TxZCiMsdo/mR371+S2neKNc8PXcd1Za9qPnRH5PtN08qgYwBhj0r0vwZ+278XfBFwh1K7sfGmnbsvb3MIgnC/7LjqcDvgd8V3080ozXK7o+Nx/B+Pw9KPskp97H6A6/DYXtjHod7qNxZ2kpDR3UDABl5yjN2+tUfCPg2bwV4rl2TveaVcW5NrKWBcEclWA68cg968Z+Gf7Uvg74sXcmn2V7/wAI3q1/Ll9N1sbMbh0R+hyQRxxnnvX01ZadCLS3ijULBDhoJY2HHqP89a9ONWNRXi7o+MxGGrYH91UTTfRkT3NtFbJcyTLN9nBI+b5j9a8q8R3EXiy9n8ueL7TI6+WhbayjoCM16ld2umeIY7uzilj89GDM0PDo3rn60XqWlvd2Zms4JfNUq8/lAkYHHPpnPFbRatY5aU1R962p5Vq23RtAWxit8X8THzNnVjisq+gh8HeFoZ7q5imW5QySqxBCp6Z/pXZXEVuNZn1aWymtrbawM7EqUZTw69jz2r5d+LfxAm8e6xcaLpoI09HLTTRnaCc8he34VjXqqimz3spwFXMsQox26s5Hxt47v/G15Jptuz22klzkIx2ygcfqP84qhb6KLSIJGAq44A7Cr2qRQ2NvHFGoXZ0HetGCITW0bDnKj86+Zm5VZtzep/QGCwlLBUlTpL/gmKbENwetKNL6nHHtW7FbEfL0GfyqVrXAz+ppezO9s5y40dZYCpC8jOKk8EX76dcPYyMN0ZLLu6suf6VsvCqLkAce3Nctre7T7qLUIR/qjtf1KEjd+lVF+ykpHh5vgVj8LKHVao9v0ecTQZGCeowf1FdBAzGPch3LwSM15z4b1pWC+SwI4K813ljctcc5UnqdowPyr1t1c/CZwdOTizZt1wvQg1bi+Vs9u+KrRBgFKndkfr6Gr1u/lgscqc4osZNihQVySD/WpdgKggkD6cVH1BHv1x0NSHeoHy7wepHak0TuC78dB9cc0iKVct2K5GD0NWFjI/i49PSgoGyDxU2GUpQWLbmJbGV4/T8qhlwwyDt4HHqavmHIYB9p6hu+RUMkft+lQ0aJlBvuAjjsfcU0wCYKehx2q15QHKtn1GOKhMJycAnjOBSsXcoTRmM8naRxVSSBZAWI571ouNzBufQ+tVWUFjj8cVDRaMq5tvLP3s84rPmXGdpwD6da3po9/K4455qjNbGRjwASe3GKyaLTObuY8c9az2gnumZYLaa5bsIoyf16V0Mtpv3KeOMe4r2z4RQLqvgGGaC08iFswMwADvKDjevGQPb61th6KqS94zrVvZRujD+A3wmNnpg1/UraJb+Zg1uso5AHX+X869JultNON1qfm2XnKXLJqEm0ggnIC9umB69e9YPjr4geFtO0m68OrrCprEEYhjs7IkXEM2PldcdMHk89P18W8deGza3OnWhvrrUr5bdXub65kJkyeQpGewIA/WvYtyRstjxFzV53kzqPF/xx8F6XuvNYm1rwxtYI2o6DeblbB6tHz8o91PcVzfij9qz4f634Z1DS9H8ZXvi3WAubS9NmYUgY99yooP4joa8b+L/h8p4TkSOVY5XIL4H3gDkj8a+fr/xvbK6WcaC3lQbMJHgE+uR1rllW5Xax6tLL1NKd9D6E8Y/tVQSeFodBtPBVnpt+iLHd6+kiPJcledy/KGG48nJPJ9q8Vt/jn8VtAu5n8G+O9R0SCUsWs5o1uoMnqwV/unv1rLsNEudXmjM1zE+8/KkTbn/Edq7zSfhu9kokZSz46MOK5XVnN6HrxwtCnDlkrnT/AAN/ai+K3g3xR9u8ceIJvHfhu5Upe2jxCOaDOAHhUcEDuo56nmvrc+NfAHx+0NNI0fxVY399Jh4NP1WHZODn/VtkAnnPTPWvhrVIk0Pd82117Hv7Vyet+L55zBJFM2n3dpIJ7S7jAMsEikEEHvyOR36Var8mkznllkqs1PD6H3fD8NtT+H1jdyG0e50rdsZVYvJanj8wOx7g1wPxHuPlsbaArLb3A3eanTHYH8a2fgp+3v4C8dxWel+NdTfwN422i2uPtkWLHUSBxIjcrhhk4OCvIJ4xXWfHDwnGmveHb/TdLt7yNm8ya3tyRFeISG3oR3OOQO3I613KSlCyPHgqlLE/vo2fmYXhTQU0rQLdkQpPOpaVWHfNb9vYb3Dfd5zjFbifY9VvI7eziktyuEWG4G2SLgfK306A1j6Pqy3/AMTDoUZAtTbNhSOTKMgGu2FoJI4pSlWlKZNcWflQk4wAv6A15L8QT9t3WvWPBz6Z7V7ZrSGO1JI+6NpxXkGuWjT3LsADnvWlRaaE0Xrdnj58DabJMpksbeSRfuuyDcPpXV6L4c5CLGuPbtXRW+iB5B8uffFdjomgAhSV4HXippUe5vUqfeQ+GPDiwoivgu54GPWvZ/C/hWK2s12oPu5571h+GvDwlu7dcDAbg4r1y1sIraNVbHyjIj966ZSVI86c+hj2uhY7+WOCR2I9q1JIrix0u6ayMUMqqT5s5+VABnPufrgd6yvEPjC80d47a28P3d9dOGMcjbY7dQO5cnt1x1wCa+Sv2wf2tNKv/CcvgHwTr0s2vXDY1W8t42VbeMfeUMR1J4A9Oc4rkq1ny3qOyOjCYOpiqsYQV22ZniX9vmz8K3erWnhbw9da3rpLQya9qhAiMg4IQA/dXp747ivjTxFrGqeK/E2o+I9fvBqOvahI0lxcZO1cnIRATlVHXHqSafIdqhF+6ORkkknuSfU1TcZzmvka+NnWvHofsmDyXD4KftIq8vP9CHG9smqs6ZGccVe2ce1MmTj9etcKlqexOnpcfFFmFDnt1FKYsfSrNqoa3Q09ovSsW9T0o07pMriMd/ypyDb0pzDHU0mwg5pGnLYSVcj0+lXfC+riw1BUZsbiCCD3qoc4OayLpzHcKx4CsDxWkY8yaMXUdGSmj6Ja9tPEFm0jweRcomSc8MfYdq8/8TW58tvlwp6Y710HgfVYtV0lUcEh1KByOQR0/WqPiKARxSxEH5RnPvWbd43PoJpVIHjItTHqMpQ4ZTnHrXUhZQ9tPG/QfN9a5q6uzZa47YDA5Ur2IrpdKZbiAoeCCCDntXbNtKMz4LDxVSVWh5nq2iX63FrE+drYAIrv9MlzYIAcDFeJaJriowt93Q4969e0i536TGxbLYwR2zXbH3o3PiMZTdGo4PudBoF4Uvgd23Bxk13FvdFRtzx0I715hpsxMu8tjBya7q1vNyK+7BPIPpTtpc86ornQxzhcBXO309KsxXfO0nA9cViJcAnr26irscnZm4AyDmoaMkjbS9yADy4P3vUVOJw544rDhuGBwzAkdeOauLc4xWbbQmaRYjBPB6jP9KrvJ1/vH1qIXLEAMSyjpk9KbJLvQ88etS2CHSTMByce1QbhknpjvTGIA7/jUBnySN3t9KgLDppuvNU5LjAwQOO/rSzSFR8vPt3qg9wB1NS9BND5mJB+8Pas+4kHXv8ASp5b4bDyTj1rNnnEqnBwfY1LLiiOeQnvk/rVSdzxk4H15pJJTGSd5564qCSXg55HqagNiG4c7Tz09KotyeTj0qxLMOx9qrlgx68VaRnJgBz/AFq5bx8gj9KqjqB/+utWwtXlZQBWi0OZs0dHszcyhTnA68cD8a+iP2d/h4l/dN4qvIt1pD+602N14Y/xTYP6H+WK81+GfgG68b+IYdIRvJswBNeyjqsQI+Ue7EY/zx9k2NjBplnDa2sSwW0KhI40HCgdBXq4Wn9o86rO7sWKKKK9E5wooooAKKKKACiiigAooooAKKKKACiiigAooooAKKKKACiiigAooooAKKKKACiiigAooooAKKKKACiiigAooooAKKKKACiiigAooooAKKKKACiiigAooooAKKKKACiiigAooooAKKKKACiiigAooooAKKKKACiiigAooooAKKKKACiiigBDRS0UAFFFFABRRRQAUUUUAFFFFABRRRQAUUUUAFFFFABRRRQAUUUUAFFFFABRRRQAUUUUAFFFFABRRRQAUUUUAFFFFABRRRQAUUUUAFFFFABRRRQAUUUUAFFFFABRRRQAUUUUAFFFFABRRRQAUUUUAFFFFABRRRQAUUUUAFFFFABRRRQAUUUUAFFFFABRRRQAUUUUAFFFFABRRRQAUUUUAFFFFABRRRQAUUUUAFFFFABRRRQAUUUUAFFFFABRRRQBwZhHpx+tQTQKVB6A98Vp4+XqM5H1qndrwQO/qK8aSTRxNHNajCGB4GcfjWWVwSO1bt9BuVsZ68VmNbkc4zXm8ijKyMrFQwBzR9lx6eoq55ZHtjrnqKTacevtV+xiyWZM8G1jjgCqjNgkYArUvCAOuKx52+Y+uce+a82rDl0M2QzPgYGfSs+YBsnqatSueCD05HeqjknPbv7V89iIKRLRUlG0ZqtJLgcVYnYkYxWfKeuDXzWIoWu7GZIl0M4zj3qRbgHo341lsxVjn6UglI615bpiTsjcjlyQM1agm5HJGDWFbzn15rTtWz3qqWkkUpXNdLts4zU8dyx4LD0rLTORzVmPJxXq89jeLNSO6YnrVpLvnrWSrYAH61NG2TTVdplNmyt3ke1H2odcis5GIpDKa7YYnuQ7mj9oJ5DdKydQnO04PapTMRnmqN2+/NFeqpQ3MmzGuHLNzxUIGe9Tyrls1GF5r5WUrvUy6EkS5IrTt48HNZ8S4YZ4FaVscdTSpVEnqOBp2a4K+prbgi+XIrFgPzDk/j6VsWs2Mc17dDEQStc2RZWLiniPrT43DHmp12n057V1Nwnrc1TIok557VZWPHbGKFAHSp1XcPc9D6VtSir6ANji3H04p/lHrjb/AE9qspH/AJNS+STXs04NK40ikF7Hj6VKowvPU1K0GT+PHvSbCOK11W5SBYwP/rd6nSPLA+vU02Mc1bjjyAST9B3rsoxu0OxYt4h8vbir8dsAP1qvbLx0/wD1VpxDj29K+nw8VY1jG5B9n7ihYtmavqmRTxFkV3+wvsaqJFAv5DmrSrn/ABpFj2/SnjiuuMbI1SAcUtFFaFBRRRQAUUUUAFFFFABRRRQAUUUUAFFFFABRRSHik3YBaKjL4zShwajmAfRRRWgBRRRQAUUUUAFFFFABRRRQAUUUUAFFFFABRRRQAUUUUAFFFFABRRRQAUUUUAFFFFQ0AUUUVIBRRRVpgFFFFUAUUUUAFFFFABRRRQAUUUUAFFFFABRRRQAUUUUAFFFFABRRRQAUUUUAFFFFABRRRQAUUUUAFFFFABRRRQAUUUUAFFFFABRRRQAUUUUAFFFFABRRRQAUUUUAFFFFABRRRQAUUUUAFFFFABRRRQAUUUUAFFFFABRRRQAUUUUAFFFFABRRRQAUUUUAFFFFABRRRQAUUUUAFFFFABRRRQAUUUUAFFFFABRRRQAUUUUAFFFFABRRRQAneqeo6rZ6Rb+de3MVrFnG+VgoqzLIIYnkb7qAk/hXzx45h1b4g3HnTTiKzQmW3t1PDIO5GeTUvmekFdnq5dgPr9XlclGK3bPQNW+Nemebc22kq17LEDm4x+6BHbP+fpXyb4l1eTUtd1G6lkM11cymR5M8nngD2H+Ndh408RxWGlw6fap5cqDDMOK8tMkouw7cs/8AOvJxc0pKN7n7hw5kdHL4yrRWr0u97f8ABLj6hJdvGEO1k496teINal8P6FtUhpLjIVgOQcVoaLoklnFcXsihgkZk2nHI9fevK9d1241W4kMj4gBOxB0+tcNSbpQ5nuz7OnCNepyx1UdyrFcvdXivNhnYgH616/q+ixTeDdL05pjPpzOGLqPmiJwSDz6gfWvC5Jzu+U98jnpW7oPxG1bw40qRSJPDImxoZeRiuTD14Q5o1Op24qhUqckqW8Xex2er3ltpdncWkFwEkjTapHBb6V5PPby6peeWmWG7sfet661p9duA5jCzNx8vT/PNdb4X8FrbASypmRuSSOlTK+ImlHYtNYeDc3qy14L8Ji3tY2P3gOhHX616fpWmmNFIFUdG08IFUDgV08UQjUY4r6rB0IwWqPk8dinOVkIIyrBCCPYinrGZ7jYOi1YgeV3BY7yPUVcXYpLCMIW6kHrXsxpKWqZ4EqjQ2RhbQf0qqsZ5OcFq0mhiuArbiGHbsagezk80MMSxY7dqqVKXQ5ozXXcigtyGBI4q8ZFTK9PpUG7ZknjZ1FV45jKxOeKya5dAac9WSXcmImrk9TlHOa6HVpSkak9T6VymrEiInv7V52IloepgobM5y+fczc5PtWZKhJxj8avyKXJAqaCwLH1rxXFyPqk1FalGzsjK2QOa7PQNHwoeROPUVV0zThuXIwT1rr44Fgtwob3rvoYf7TPHxuK05ImbqG2ONtuVxXBeJJSAxY5zxXa6vKyxNk5rznxHP8rYPXrWWKZrgI31PP8AXGUMfm4PY9jXG6i4JbFdTrEhyx6+h9K5K/bJbnOK+Yqas+lijGuASx9ar7S3oavMm41La2m9sY/GsYkTVy34a0dL+6WOWMOh55H9e1eqeHPHHjD4cXIm8LeI7m1gKlJbK9zcQOhHox4Poe1c/wCC9K2yFyOgPJrdvrEzzxQplpZnWKNR1ZjwoHrzXpUZVKesHY8jF4DC4uPLiIJrzPpv9lz4r3nirUNZj1q9sLaSAKWJbYZSQMkbj617Lo3xT0DXPGl34atryKW7gjE0UkTgxygjlQQeWBzx6fQ180+FdE0f4AeBby51K2W88eakrJLayLlJoycrxyqqo2/Qj8/NbGEm7t7+4TyrzLzxSQHYUYnnBGOM8H1xX1SrqEYqp8TWvkfk8+GKeY1q9bDy5aa0jpo35a6rzPYvjF478W+IdWv/AA5uitNJtbllMiqQ0yDoQfTHBryRrjT/AAo/ly27Pazna7pzJGezgnr7jvW5beIp7mLybyVnlAyN5z9a43xuhukdF+ZipIFefia13zx1PvsqyqlgKCopWfVrq+5l3lxNeakVX54g3DdiK63SQwgQZAA/OuS0j5NNt7p33ox2OD1jYDoR/I10thqsflnaQyjupziuGn8V2fRLWJsbQMBjnPH/AOuopigUjNZ9xqo2FgQfxrOk1gZ+/wDhW0qiWg1FmlcHnGeKxtYiF1C4PIxgg/lU6Xgkbhix96ZdHenT6j0rCTTRXLbQq+BtTaKTymI/dP5fXt2/SvZtF1DaFcNxjDFe4NeA20hstaOCAjAE49c16r4a1EmJfmBJHT1rvw1Tmgk+h+KcQ4NYfFystHqen2V2G7HFasLhlIJyvT2NcxpsxcAbtpzke1b9m2ACCSD1B4/Gu5WPkJaF/huSTkcc+lTxE7fvAjpkmoEZS4BPBHb6VdgUbeob1p2JQ2RDsxnnpnNAPGPvfzp7RtIQygYUYPY4/rTRGuDhwG9DWTWoxjBWxzzjGMcUx422naQVHGCecVKy/LncPp3FNJHGCc9qm1ykU2T5DwT6j2qvMgJwzPnttHpV5kLEjG3PBHTNQsSo+VtrDkEdahotMoMq7+Qdw9+DUEyqgO3nPqKvSqC2cgtj5iOmaqTRZG7Iz6GpZa3KMqF1OCc5/GoJVZcbepOMHpVps9x82cc9qjFs8+QzMPQ+lRYvV6Ix71StpO6qWk2HAHUmvZPEfjP/AIUh8ENLvbe1hubuKGIJbHI8xmwWI9Tz+teG+KPH3hXwdHENU1gpdhgwit0DvkHO0DPJr2bx3rmjfEv4ceFtZgiePTNSmU2/2hAuxucA+mdpFd+GirGWJw87wU1ZM8h8E/D7U9U1e+8S38Z+23s32kzyAeYmcYUH0GOK7jVLZB9puLqfz7oqSXbqx7fQCuj1DxJb6HpKRxOFKqA20g8j/wCtXj/iTxhBLHO8l2sUjklVU8ke1d0uWMdTgo0p1Z+R5X8TdTfVZLokny4kIA7dK8l8LfDmbXszPD5W87t45Jz7V6ZrlpPrebezzKGbMpXnjrg13HgLS4RGFdhAtupMgIHyqBk5rzVT9pK7Pp6klQpqMTzTwx4Jt/C94oeH5+0pzuGO+a7LxN4i07w/pG9p4zIy54PI9Oa4T4t/HCF9Sl0vw1DE0UWUkuygOfcV5DcX2qa0Qb25Mi/3QOK5q+Jp0Lwjqz2cHk9fGuNSasiz4r8Xza5eOYWYjOCxHesGKxlkIeUkg889K3rbRgoDOMD69akuYVRSo/Hivn6laU3c/Q8PldOhFaHO3djb3MDQXMEdzC3VJFBBFfU/7L/7X/h7wnoWjfDb4o3ktvbWciroHigjITDZWCZudrr2Y5DAeo4+V9Xu0t1ODz6Vz8MD6hNh1EiMeVZcg/hXXhK8qT5nseFnmW08dBUlpNbM/ZXxl4Uj8RaaPEGmTpJqMUYmiurJwYryIDPBBweOf5ZryD4Y6Aup+JF8Q2eqJc2ayFjvYLPbSD70Ljvz0YV4l+x9+0Yvwt0pPAHxB1SYeGLuU/2Lq0rHNkzEkwu/8OCcqeh575B+tNG+HFtFNPPb/Y1juxvsdY058R3BJyBKBkHPYjjk+uK+soVoVopp6H5BisJXy2U6NdWfTzRk+LiV83d8u85A9c9xXn02nGRzx/8AXr0DxXNdXU1vb3tu1teQr5ciHvjowPcEVlQaVLlSygJj7x6GvYUeax48ZcsTn9N0QtIuRjB712+laTGoUABmHJq9ZeFnvI0jO5GkwVaI88dDXZ6Z4Qa3wZEWKIDLyuw3YFatwpfEzKUm9hnhfSD9rhnOEigySf8AGuI+JX7S/hD4SWmpaz4lvfLhj+XTrS2jZ5LxhwSMA98dfwBrpvi18VvDXwg+HVz4n1si80yFtkMNryZ2zgKPXJHPX6HPP5m/GD43X/xn8UXGrLpj+HdHZj9k0csCY1/vNjjc3Ujt09a8LGYuNNc79Ee9k2UTzOq4bJbssfFX9pHx38Z9Rlnu9d1DS/DjTGW20aICEheQC5XkHBPAPfBzXmruWGCSfdiST9SeTThkj6801l/Gvjq2JnWlds/asHltDA01ClHb7yA8kjvUZQ1YKkUqpx61z3O5wuVTFjnj6UjxZU5q75fPIB/Co3i64FUpaidN2H2UX7haleLAzj8asaZAGQegqxeW46DgCsb6noRh7iMdk5+6BUltY/aG4bafU0+RNo65q3Eyx2Z2dev4027IIQUpWZDPorQ4y24dflrOvdLjUBmXIPc1s6NqAkMscgMjZ+XjIAxTL6JiskJHXlTj8qFNo2eHhKJ0fgcRW9iIcFgMt8hwRnp+taGt28kVrIJEO5+Ru6jFZvhO6TT7BGMRfcwDHHGK3NfVmtXnLExlfkVuooTvc7IwfIkeJ6hYNNrLjoM54HeuntdGvGnWeNcoQARn0rEuJCNfIB4z1r1nwZa/ao14yQORXRKTcVE8HCYKDqzqLe7OE+zNa324hkfIPTGPevXPDeoGTTgF5GADWzP4LtNTtdssScjr3FYv/CN3GgM3kyK8Gex5+mK9CjJqPLI+XzzJ6ift6Oq6o07O68u55z15Hau102+D221unavOUvGWbDgc810ukalsXG7g8YrrtofAuPdHbxXAI4OR/KrscpCAByfT2rmrS/aJ8bsIwwfStJLhXfk7h7Gs2jNx1OghnbeA2D/OrP2ja38sdq58XoIwzE+h9Ktw3gCjncPX1rKUTM11uSO4xSPPu5Jx34HBNZ32gZyM496cLoOQDx71kxFvzz359qZPLkY46VXM2OhqKa4MnVqhgEk+BxnPvVCeTadwOOOtTyTZTDMTjkZ7VnTyDk7hUMaGyzk8liG9RVCSc9OlSPMVBGeKpTOOcVFxjZXJPY+9U5JSSQc4qR2GDzVZ2J9MUEMQNkjHNSRoZDj8QO1RouCOavWcZY5HI9xWiMZO5La2Bd1P9K7Pwz4fe9nihX5SzAAms3S7RnkRFBdmODxwBXrOnwaV4F8ITanqzOJPKzHGmNx9Oa0inJ2RFOjOvNQgrs9E+EllZ+HPHF9pcTLJcNZB2ZOQCGGQfTHNezg5Ar5a/Zd8Yz+KfiLrsiWDW2nmyVI9/wAzIFK/eb1JYk/h6V9Sr90fSvWwbUqendnLmGGeExEqMt1b8ha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NLQAUUUUAFFFFABRRRQAUUUUAFFFFABRRRQAUUUUAFFFFABRRRQAUUUUAFFFFABRRRQAUUUUAFFFFABRRRQAUUUh4oA49j8voaqTPkH0HTNWpR1zn86zrglc85x+prxW7HJIp3GDmqEmBnP6VPcS47mqTzc8mueTS1MWP2g9CM9KTYGB7f1qCScKQf5VA99hR6jrQqsUtSGRX65J/yKwrrgk/rWjeagTn0rHup94IP4V5OInfZGZTlnKk88+vpVaSYYOTxRMeKpSS8EZ/GvElHUm46ebg4Oe+Kz3lznJ4HpTpZcnhsVVkckYycdeP1ryq8LpktX1Iy+TnPFAqEvluuPpU9unmH614c6bvoTYmtzj6+9a9mOmfxqGy09nI7A+tdHp+k525BrKnhqkpaIqMGV4rZnGQCfpVpLRxxtx710djpSsoG0n+dXxpCMOmPoOlev9RqSVzoUbHIeSynkU+KPp2NdPLouASMMKz5tPaLn9cd65Z4edPdA0Zgxijp0II/nUskfl8c8VATgc1xudmZvQZKcVSmfANWJGOevPeqU7kjBPA9fWsqtW0dDORTkYgmhBkU5hk0+NOQO9eK5MybHRLzj2q7CeOelRxxZA9qswx4I9T0rknUsXFFqLitK1YgDmqdvFmtG2hzgdqiFeTlZM2LsJPy81egQnB5qGGLKgVfiX8Pwr6/CRbSuPqKsVWoY8daYgAxz3qwr5wK+kw8IJl2LUEYxU4h/wAk1DA1Xo/mFfU0YxlHQtIg+zgg8fSm/Zc9OtaKQ9Dj3qdLfn29q7Pqin0NFEyltCT0FTpAVA9q01tfQVJ9lH9a6YYJx2LUSjCuGxn61fhXj04pvknOf0qxEhBx6etehSpuOjKirEqjFSgYpFFOr0krI3QUUUVQwooooAKKKKACiiigAooooAKKKaTzSbsA6im7qN1K4DqKTcKWncApDyKWkPFDAjIwaQCnsaZWDWpI9GyKfUa9qkrSLGgooorQYUUUUAFMMgFK7YFQFvy6VjJiZN5g4zxTgciqvmY6U9X9DURqBcsUU1W3CnV0J3GFFFFMAooooAKKKKyAKKKKACiiincAoooouwCiiiqTvuAUUUUkrgFFFFNKwBRRRVAFFFFABRRRQAUUUUAFFFFABRRRQAUUUUAFFFFABRRRQAUUUUAFFFFABRRRQAUUUUAFFFFABRRRQAUUUUAFFFFABRRRQAUUUUAFFFFABRRRQAUUUUAFFFFABRRRQAUUUUAFFFFABRRRQAUUUUAFFFFABRRRQAUUUUAFFFFABRRRQAUUUUAFFFFABRRRQAUUUUAFFFFABRRRQAUUUUAFFFFABRRRQAUUUUAFFFFABRRRQAUUUUANZQ6kHkHjFeM/FHwq+jx+dbhk05slXQ4+zvnp/unPX8+K9nqvfWcWo2c9rOgkhmUo6nuCMEVEk2tD0svxssDWVRarqj4k8WaTKo+0StlicYx0NYNvpbXTCVlCrHzk9OOtemeOPDk+jXF3pdxuaWzfbG7f8tYifkb8uD7ivO/FupzaFoUliDsMnzg9eT6V41VRTc3sf0XgMU8RRh7N3v8AkcX408UXM92sVrcPDHGBzG36Vwk0gBPPU5x9avXe752JJyOtZU7HJPevCqzc3dn2dGlGlFRiRySduADUane3SkWGS6lVEQsc9B3rqNF8F3M7K0gKISOCKxhCU3ZI1lJRWrN74YeFv7RuGvJAAiA7c16vDZDfwOKb4c0OPRNHhgRRuxkn1rcs7UsRxX1+FwqpwS69T4vGYz2k21stibTLPywDx9K0PJaVtq8CrFra/KBipbhltE46nrXtxhyo+YnWcp6bkOEtEwev1qmbx5XKdhVW4uGkY4NSWkTMc9zVOd9EaqnyrmluXYSzewq5C5DYQ4amQwiJAc9f0qC7vVs1LKfmxWik4K5yv947RRpNLZXTJbXkpTzOGkXOR7+9UZrJIY5IradJvLwQ2cErXKyXrT3Oc8VqafuLqRyM8cVH1hVXZo6XhZUVfm+XQdrLEm3UN6cehrC8QIVwoHJ7e9dDqF99pdY2VCoxzjkenNVNX02K4dHjukdunlspBzXHVpc6fIdeGn7Nx5lY5S30ssoYjFbdrpw8oHGKuXenvD5KbWAbHOOK2IrUrHFGR0/SsaeG5XqbV8W2k0ynpdh5R35HHqOtXLuUIhLAfhVsKEUgrgY7Vz+s3u9nRTgeldErU4nmwvXqXZjazMJCQD1rhNejJ3Z+6Otdk0ZlBbvXP6xbb8gfj714ldOep9ZhbQ91HlfiGMIGUfl6Vx16p3kH06V6Hr9r+9fcTn39O1cRewYc/Kevp2r56rGzPcg9DMhgLH1rY0ix8yQHBzUFta72Bxkeldd4e0/c4wOvOMdRU04XYpdzp/CuniG0LOdvBzxgAf5zXuPwe8B2Wh2Vx4/1+EJbQQ/6BHP95W/56KM9TnA9q4rwj4TGoKiXEYNoww+77rD0z79K7fxZ4iuvFx0/S/MQ6dYKNsaJypA2jJ78V9RhaCglNr09T4zN6lXE/wCy0ZWi/jfaPZeb2PPvE+o3/inU7zU9TLyefJ+6Vhyig/KK5PVbmePUPMK7Y9oARV+XP9M16hd2caW6xsAwQ8e9cvr2lJcQsRhWHoKVelJa31PRwzpqKhBWS0RxcuotI6Mcgocj2qHWr3zokckZP8qraorWksgOVx3rnb+9MuASTivIlO2jPSSNA3ZsobiUYZQhJX1AGa9b+Kmi6DoHgr4daxolutqniC0LyODwWCK+3r1ySPwrwprwqhycA8c17p4SB+J37HOv6eo3av4JvHubV2XdgIS4AxyMoXFdeEtUjOFtbaHz2aV54Srh6ydo89pdrSVlf0Z5Vfak5bAYg/lUEN20pALc9azjdfaVjkOV3qGKMORkZ6Vcs1LEEDJFeW5NyPrYrQ27SbaQeSD6VdGZjjOBnHPeqVkmcZOT7VoIoAznPb6H0rqjsRJHN6y/lXcTgfx4yK7TwnqOFTJxXEeLZNqqwbGH3Yx7Vo+Eb4yKi59PwrfDStJo/NOKqV5wl5HuWi3jSbeckenSurtJiVHzYXP4ivPvD92RgD731ruNPuBKfm+UY/DNe0mfltSNmb8cu8nHbnIH8qvIRgHNZ1tngM3y+ufyrQt32gg9+OlWznJgu3IUkj/a6/SnMzfxYI9h1pM8Mc5x1BqWOLkHIUZ+8Two9ahqw0ruyK15LDplnLfTNiBEJyeMNjj9a8I8Q/tF+LYllbT9RWwtUl8pITbCR2IOBt75PpXWfFjxW+r3I8O6HE1/LsLCOA5L4POefxrS+FnwPtPDNpDrXiB3v9VZ/Mt7MKPLt2x1I/vY71zNVKkuSnp3Z+hYLCYLLsH9YzCN5S2j1OLi+M/xoi2vL4O1PV7HbvE50gS8evByKg/4an1KEbtU8IojoPnA06aPPrkAHH519SW3jm8t7SWbyZIoICAzTJ8pHov5dPxrktb/AGk1g1GPTtLtoL65lyElZH8oEDOGIPU12ui0tJfefLf2lRnN2wit5No8Ab9sLQlWMy+HbeBhz80kmJAfSpf+Gr/D89ssh8KX4Y/3YJmH4V7rZXmoX0nm6t4X0qSOVxI7xw5Zs8kgH39810Wq/Gy38OxqLmO1tYlXCoxIIx2AzUqhLdyT+Vv1Nq+MwUbKlhm3/j/4B8wp+1Lpl6xjtfAOs3cpHHkW8ufrg1paR4a+Jn7QgeXTWj8DeHom8u5kvVK3KY5ICduMck9817AfjXrvju8ePQoYbbToyQbjyyzE/jxXHfEDxFq2m6QlhHeXFxfXpAKFz8zZxnHoBipVFX96Wnkrfia08ZCMf3FFQm+75rfKyOL8Q+Afhb8J7pbLRln8beOZtyzX145lRAwIZuuFwOgHTOea9q8R6Te678MfCWkWCiGG3RZ2EYwQy5Cj2HP45rk/BfgWZLFGu1t3uW++ViAPPqazviB8UPGfg+5g0Xw9e2V5DbLsIuoydi/3cjriulctJXtZHm1qlfFzhDm5pR7/ANaIzNR8FaxfF47vUZoZFPRG2jH0qs3w8tYVD3lykq4JHmY2nHqeMVd0FfG/ifT5NS1jVILNpMFY7aM7SvbrXm/xL0jVJ9TtLKy1Oa8lLBLkRMQq7u2PWsJWtzNXNMPRnOp7PmsO8bfE7RPA4iSztAtyQdohUsHx6mvGPFPxe13xRPcmNY9MgnGCttlWI9+3NdN8eNGt/D2qaRosPE9vbCS4AJ4ZhmvOLbTzK4VVyT2xXh4rFVYTdOLsj9OynJ8NOhGtJczfcq2enNIRhBg+1dDZaOI4w7L+FbOmaL9kgVpFBP603UJUiyFGDivKae7PtqVGMFsY92wjQ849q5jWNTS0VsnBPQ1d1zVVtoyXcHHA5riyJ9YuwAN2W4FZr3mZ158i5VuxkUE2rXQxlsn9K9B8O+EktY1kkjGRzyK0fCngtLGATzAbzg4NdQVCcKBgDFat3VuhlQwig3OerZjTWUc9vJBNGssUg2tG6gow9x3r1P8AZ+/aA1D4FXUukXyXGp+Br1/mgVzJLpbnrJGG6p3K9scccDz14gygZxgYFVJgEjJyeR+db0a86EuaLMMyyrD5pRdGuvR9V6H3Ta+KNc+J2jgaJeeHfGMMYSeLUNOuhFdxrnoUbg498A8dzXZabq+or4Wja68GXEiWqbb9JkEUjkDl4gTyOM8evGK/L7R7a+sPG1ne+G9Wv/DOsKTi+0iYwvjoQwHDDBxg+teyan8Yvi5fWS2F78Qp5bJR5Z8i1WKWRfRmzz7mvoaOawlD3rr+umx+T4vgrGKqo4dqUO+z+e/4H3r8PptJ1cXVzpN1efcAa2vYyr2hOeM9zx2J+tfN/wC09+07pfhG/Xwz4V0Wz8RazbtuuNQvpCYoOo/h5c+3Tvjoa+ZNT1TxTcrMD4y8Qqkq7JYxfNtdeOCMe1cq+nC2Ty1aV8nJaVi7se5JPJNY1s3UovkvzeZ24LgidHEc+KknBdFfUteNvi144+Ijxx+ItZSXTYSWg0iyh8u0hJOchSTz/nFcjsLOT3rTktCDwMe9QtAVz09q+fqV51nebuffYbL6WDhyUI2RUMeKY8Wecdf0q15Q6dvWgR5xznNZJnW4FNYs9M+9PWHBwfzq6luAQD1qTygRj0ouJQuUfJHTmo5Ydg9fwrSaIFRnkj0qCVQqnii4OFibQ4g6t6A81fvrZRg4xx3qHQI8LJnk5/KtG+UmMDsO9T1O+Eb0zlLpdpOBgHn8KksFSS1YNkjNS30eFPoMjJqHQkd5pcsCq4+XHU1T2Oa3LMhtLxNL1B329OCK6v7Jb6rFDe+YG5wFzyPY1xmp24Wc4PJ6iotO1q50zcsTAoeqsOKndGiqKEmnsd3dSWttEoFzibd9xV4AHStPWnkvdPWSN2kjCZb0zivP7bVoribdKuH/AEzXo1hevJ4ZCAIw2mMKoycdc5ojd3ud0JKS93U8Q1FzHqpbGDur3P4WPGlkLqRwFA53dDXiPiGBodTlyMYOcDrXr3gXUrPRvATzTlmuPm8tVPH1rpTVos8jC3jXqQfc7XxB8QNA0L5o9QeeR+AphOOOuOelUrf4r6Brdoqzxqb1PutHFsVvY14XqOq3Gr38s877iWOABgD6Cn25IA54qJV6nS1j0FKE3ys91b7FrlkJ7GOWOVfvA/cJ9j24qLSrmSN8sNvYg8EVx/gzUpSqxh2OOcD25rota1af7aJZAiBwCCn3Tn6V6GGxHOuVnwmf5TCMHiKSOxttU42sc46Vq2175wwDgAelcFaamy7WyD7VtW2q7gCh2g9R716DPznlR2EU4EgBYgdzjkVajutpOCCOtcvbaiW7g+9aEF4B941D2M2joo7zcMHBXtilE+D97j9cVlRXYblTkipvtXPUCuZozaNMXPQg/nTZbgdche3NUDOu3Kn8qa07OhUsCB0yKzbItcnlnHP+TVB5N245x3HvSSTDnPA7VVacDPPArOw1poOeUDIxVWSUDJ6USTZBPT6VXkkznBOPXFQJsZI5bIB4qJvTH40rEc806Nd59qtGUth8Cknp+NbOnWhLKASWODwOn41UsrYMe47V3Hh2wWCN7m4aOC2jG53kHH0H+FVY59ZNKJv+F7Ww8M2TaxrGXt4/9XAv3pj6fnXnPxY+J03iq7NoLW6s45E/dRM6sqL6ZHfGP85rprnxynjGCd9PksyEHlpJcrhECnBKjuT0H1zXjHiCW91DxM8AaOcRPuVYFGB6/pSqT5IWi9z9X4eyhUP31Ze9+R9SfsSXky6j4mssH7OsMJDMvJKgDr/wJs/hX1kOK+av2Ko1bw/4klKASLcom8jno2Rn2xX0tXsYD/d4s/MM/lz5nXfmFFFFegf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JkCgBaKaTSZoFccTigMDTDRmgVySkzUZJpvm80BclJA4NJ5lQ+ZknsRSeafWgXMTeZjrTg4qqZOaUSYPX3phzFkMCcZ5parq+f/r1KrZ6Giw0ySimhs0uaRQtFFFABRRRQAUUUUAFFFFABRRRQAUUUUAFFFFABRRRQAUUUUAFFFFABRRRQAUUUUAFFFFABTSc0p6U00CZykqbulULmLBNbjwmqN3EdpHXtXmTikjlaOXu4iP8AGsuVtmf61vX6D8+Oa52/fa3FedJrYzZXnkGOKqk7qa0pJOaRTk9azjBN6kjZItwrMu7crnFbIAA+9zWbqEm3vWVeMYq6MpIw5vlJrPmG5ie1W7hiznFQqmTzXhunfVmJnzKcciqkqkg+361sTRBlIH54qs1mWPvXmVoFJdDLihLOBjrW7pems5XjNFlpxaQEj9K6zSbIALwPyrKhhOdps0jAdpekcrkYPv2ro7TTNuD0Ht61LYxKm3I5Hr0rViUYwrCvdpYSETqUdCO3tMdOMVcjTaB78Ui5A6nrU6jHXvXdGlFDcSJoQf8AZ45A61SurPKnPPvWwFyD0x1zSPb5U59z0rnxGEjUV0jOxxOoWZXJFYlyhTPtXcahaHax7CuU1G3KkjGa+Bx2EdGV0ZyRhSSbeM1XYlqmlQ7jz3pqL81eHK73OexGqfpUiRbW/wAakUcCpVT5s9PxrjqRFyixpluO9XYY+x6/So4oyMHNXYxgCvKqpbFqJLChUf1rRtk+79apw9u3860rcevbnHrV4SjeojSxdhG0Y/SrcfP5VWjUnirUaEnrX32GhZIESD5vXk81PGpbHtTUj5HbJq9boMivcw9JzkapD4IT+NX4o8YpkAwR0q3Hzz3r63D0lGxokTwpjFW0jAqCNc9KtRc8+1e/SRskPC88807b7Uq9adXckaJEeylC0+inZDsgooopjCiiigAooooAKKKKACiiigAopDxTC/vSbsBJTT1ppYk0ZxipbuIM4qFnwetSM+0VEfmNZSdiWKJD0Bpwl49agxgikyUXOax52hXLXmA9OaPMz2qk1wR34pY58nrU+3V7BdFp2yabu5680wyA8ZpobNDnqMsq2RTg9Vw3HWlVs+1aKYywH9qXcD0qEMeAaC2DVqY7k+eKQN6VCH96kByK0UriuNdumfrUDtnvxU7jIqu44/pWNTYRGXIJ5p6P2quxOQM9Kkj5xXAm+YLlxHzzUw5qBBgVOBgV6dO5SFooorcYUUUUAFFFFS1cAoooqbMBKWiiqSQBRRRUsAooopAFFFFNAFFFFXcAooopgFFFFABRRRQAUUUUAFFFFABRRRQAUUUUAFFFFABRRRQAUUUUAFFFFABRRRQAUUUUAFFFFABRRRQAUUUUAFFFFABRRRQAUUUUAFFFFABRRRQAUUUUAFFFFABRRRQAUUUUAFFFFABRRRQAUUUUAFFFFABRRRQAUUUUAFFFFABRRRQAUUUUAFFFFABRRRQAUUUUAFFFFABRRRQAUUUUAFFFFABRRRQAUUUUAFFFFABRRRQAUUUUAFFFFAHkvxz0OBYLLXJcJDF/o1y2eiMflP4Nn86+OviJfm91yWFZC0cRwuDwRX1R+1n4xj0/4fz+HbaTdqWqbV2KMlIsjc2Pbr+FfKHh/wAOTeJ9TKmXEan5pGHPvXgYuXPN0YI/feCIyWA+sV3aMW0vTR/q0cs2l3VyoEMEjqTgEDjP1ra034T32owo9xMLORsEDG4Yz07dq9Lk8ReH/AtgbSZFuTn5tpP9KhTx5puuaekljISoJQq/BQ9utTDC0Iv97K77H3Eswrz/AIVO0e5R0/4f6X4at1kbbM4GWcjnPpSaM8Oqa6IU4ijGWIHA54rn9c8fDS7S4jmAlDqVI7j3q/8ABkTT2Et5INzSuwH0HFdMJUnVjTpLQmpGtCjOrVld9D1GKHftHtitnT7FiQcflSaVpxmCkj5T3rbkK2keBX1EIW1Z8FiMRryR3IJ2S0iwOtc9qF15rdas6hd72IzWTK+TmoqT6GuGpW957joVLSc/lWpaqEwazYCW7/Q1ejlAAqYuxtVu9C3cTBFJ/Kub1O68xyoNal7cERHHXtXPyruJNYVpt6G2FppasS1T94M81vwN5EIPcVk2oG4Zq3cz/uwvrWUHyo2re/JIjaTfITVixt/Ol3ntVa0haR62oUEUeFGDWlNNvmMasuRcqLEMkks7xlj9nOPk7VeESEnHB9O1VbWLC5z19ulTyExwO56CvRjLT3jyJ6uyKuqTfZ7dwDjPAOOK46+Zmm55Jrcm1RpGlQnMT8FexFU7+ztpEM0FxuZFy0ci4Yj29a4q0VUV4HrYZex0ktzOWLZETisjUYNyscc1uswZMqeOmRVHUIsJz+IrzqkbKx61GbUjzXXrAsXJQ7P7wrgtTtWSUgdPbvXst9ZC4Ugce1cRr2iYc7UwMc+gPqK8CvSe59DSnc5CwtS8gOMg9favQvCekPczxovQHNc9pemkSheMfoa9J8HQ2cd/bLqcUs2muStykBIk2kYyMHP4CnhaV5K5GJqezpykleyOvvdUTw9ojWtuwKk5fHTPeqmlXTWMC3RBP2rKg4x8uOP61Wu/hte+GLK71DQru58X+DpDllkG6+09sZaN1J3OAOeecHvwTbi1iDV9E0yxmWNJrSPFjexni4jwNsb/AEHQ19BGTctdLbHyUKtKpBOj71373RrTqt009GvnsMurgPkZ6Vj3shaMnqatmAljncpHBBHINQypgEGsZty3PWpqMdjhfElqJoy2fm9+1cDdW7bjgjGea9V1a3DllVQeO/Q15/qVr5F22Rwewrw60dbnowehzV/G0aDn/wCtXvH7FN/HJ4o8b+Fbv5oNb00TLH/CzKCjceuK8a1W28xFIUc+g61s/DLxG/w/8daN4iVpESzkKTGMZPlPgMcd8dfzq8HP2NeLex4uc4WWMwNSlD4rXXqtUX9dsSdFFrMP9P8AD18+lzbl2sYhnyic9flwQT2qjDb/ACAgY4/Ova/i94VbVtdutfsmiex1GyVJ5oVzHKQd0UgI6ZHGD+leKQ3DEhDjcmVxn3rbGUvZ1bvqd+U4pYrCxkt+vkatpEVCsRwfQ81pP90YAGfaqungN3yMcfSrMsm1D39s1nFWieoziPHD4jB59j1png65Y7Buwai8cSYjBzkelUPCE21kHv1FZ0nabZ8BxKryj6HvPhuUvGpJya7zTH3Ko7/WvN/DErbE59K9E0hsKnIJI5r3Yu6PyisveZ1Ns+2Me3Ga0w248AMP9ms22T92GVs84ZMfrWnBgkEEKD3PAzXQcFrkyjaw5PJx0rmPib4jvNO0y30DR08zXL9sCMcsV7n6Acn8K668vrLw/psuo3+o2yi2XzRC0gLMB6j0rL+DmkDVDcfEzxJKQk5I02FxzHFkhSB13Nx+lDi5e6ezgVDDKWMrq6jsu8ui/wAyb4bfBuz+HemR63qsaXPiWcbjMxyyZ7D0xnFdH5z2ImvtRT7JbLyjMwLSD1A6mquseNBBFqWq6hG6kcWscgwMdj+HSvL4LzW/iRrAWNpZE3fMSCVX6en0re0aaUIo5atfEZjOVavL/geSLfijxZqXibUksrMytbIfkjiJyx7n/Guq8KfDZdLRLm9VZbqQbgoX7g7EGun8MeCLDwwYzuM+pcB5h0U9gK6HXL+z8J6c1zqDAS4zHGrfMT6EfX/CrjSt70zgq4iyVKgtDG1rVbbwho7XMjYuzjyoxjAz3rxOazufGeqyQhGlllbLFVzsB5Nbmq6nf+M9UYK2+aV/uAcRj1x0FdroemW/g3Tj5cirMV3y3OeQfasnH2srLY6qaWDhzPWbIJ7fT/BfhtLCzWOFLYZlnXq5x0+leX6cza3rM+vahII7KAbIFPX/AHvqa1PEepyeM9R+zwy401D+8kHAkOeme4rhfGOvh5TpdruW3gIBCd/Y4qZyUFodOGoylv8AE/wN3UvijfXXm2WmKbe2xte4B+99B3o0Tw9Lcubu8bfC2CzSffc9OBW98N/h8kllHqV4TGJBhEK9PfFdl4mk0vwto0l1KVnuW4hgAwQ3YmmqU6i55mksRSoS9lRV33PLviH8SLmztU0nRoBBIq4Vuyjpkmt/4dfD608KeFb7xTr04e2s4mu57h/+WsgGQo9s1H8NvhpP4/1N7672G3lkLSEDhEBwR9c15Z+1f8X28Xaynw48KSlNC04iO+eE/LKcfdyOOeQf6Z5JSVKDq1Nl0O/DUJYyvDB4Ve8/ifZHgviXxDdfEXxpquvyksL2bdCOoWP+HH164rptI8OLYRiSfBcjO30Favh/wrFoVsjSBTKB0IwFFQ6vqG13UnknJPevkJ3lJ1J7s/dsPRjQpxpQ2SsZ+p3e3J6Y4+tcTr2sLCjMXGe1WvEGupbRuS/05rzq6u7jXLzYgLgngVySfM9DSpU9mtNyOV59bvNqZYE4wBXq3gzwGmmW8dxcANJ1APWpvh74AXToVurtP3jjKhu1drNLtTAwBjp/Stow0uzKnTs+aWrM6ZAh2gcdgKruCM/KoH51ZbluT+NRtGCp5ye4ptHUU5EJXIwcdu9ZuoOIlbpgD8q1ZlCk46VzviK6WGCTjnB/zis5aFJXdib4c2DalrV9eP8AKkXyqccbiOldleWuCenzc9KXwDo507wxEzjEtx+9ZgOSOwrUntwV5IXI7961hD3EK9mzmZrTk/Lz71kXlqF56V1dxDGFOCT9aw7uMMCcYqHGxEtTlLmFeRjoccVmTAKeOlb2oLtJPasKZdzEZ4zWTRxyRXZA3bJp4h3HtTljI61PHHk0kZ2Io4d2e2PWpBCBjjBqwI+Cc49qVYSRnv2pjUbFV0wDwBVSSIkY/HNackQwe4qqyZByM+1AnG5LoK4EvQ+h7Gr10hccH3FVtAwzTDHIOK05YuD60kdUV7iOa1GP5TnPFZGlXDJflAODxXRahDlDx+lcvG32XVQ2DgnA5quhxVNJJk+sW7xT78celZMiBs+vtXTeIFJjjbjGOfeueRRkg9PpSWiFVjzMhSPac8n2r0v4Z3KJDOJpwY94OwDLqcdQK4GOEADHPrWtoV7/AGfexyA7SrDB9D61V9bioJwe+hV8eaTImtO+zAc8EDrXTtYvpfw5Mbx+W2chz1PHA/rXU3U3h7xGYzqt9aiZW3Ca3UgA/wC79cVh+Pry1m01YIb4zbflEar8jDswP07U+V69jrmoQbmt2eW2q5UmtCFcMARyaigjVVIHPParaLyT1NYM56a0ua2j3bWU6Ovbg16F9vGq2DpHDH5jIc7/AOnpXmtvkEZNdl4V1OOFxHMv7sjGe49K0pS5XodNWlGvTcJLcbZ3UkLbZAQR61q2t+yOOeDUHiWZpJI5EX93twCFwCM+tZ8V0U6fjXvxnzxTR+K5hhHg60qbOzt7wuc7utadvdcfeGRiuO0++Unk4/xrXt7n5utN7HjvQ6eK8/2v1q3HOHxhsg1zsUxcDofcVoxTlFABrNq5i11N1JNq53c/pTTL3zms+O5BAwSPrT2kJ5yKwasQWHuFGQwDD3qkx+YnPWlkYspPTPp1FQMeOuDUCbBnwR0qIsSTznmhs/jQiljz37UkQ2L5ZfitC1j3HA/M88VFDb4Iz+BNbOn2YIHI6g89aZzzkaWhaUs8oG5QMZZmOAAOeTXJ/Ef4kabcwPo+n6rFdwxZWSKL+9j5gRU3jzxtpei2UmkR3LR3cowzx8gj2IryFPDshDTwMrKTuOeD/wDXqKk3FWSPveGsnjWksVX0S2R6N8ONPn1TT7uGDyz5cW9lkcKNo681zlm6HWzGcRbJSDICTx6VDpbXtvZSxQlkH8e0kA/U0aNk3LMDsYjdu9685yXKkfqrjKLnK+h92/sb2hj+G97dMoDXF627HXI5/wDZq9+rzD9naK2X4Y2Eltbi3WVixC9CcDn9P516fX12CVsPD0P5jzGp7XGVZ95MK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pp6+tPppFAmN60tJR171ndkgWHrTfMGetBXjrQUJ70XYtRrNn/wCtUbHripNh9O9NIINUIiLHFMLZ5qRl7DvTWTNCIZHuweaXd70pU5PekKnNMkcknPPaplbIqtt9wfcU9eAOcVWxSZcByBzTs5qush6d/SpQ+R1pmqZLmgUwNz1pwNSWOopM5paACiiigAooooAKKKKACiiigAooooAKKKKACiiigAooooAKKKKACiiigAooooAQjIpuMU+igRlyKAecVQu0BXHf6VoykgVSuh2zk89K4pq6MGc7fwls+tcxqNt7/wD667G6HB9vSsDUlHJPHFeZUpxjqYSZyFwvlE5qmb0LU2s3Yh3DoP6VyNzqbEnBxXj1cWoy5YkXudL/AGh23Zz3qvPIJByeK52PUmzndwafNquRjNH1iNtSGW58Kc1B5vPXNZk2olurdaW3utx61wzr+00RNjVjXcatLCCMAdew71UgdT35rTsuXHelyKW5pGNy/p1jnt+NdHY2OAMVW0yNSB+VdFZWylRzXoUqcUjdKxFFCY+f/wBdWIwR3zVnyGVunHqBUgiBAzWkoNbG0RIsk9OnWrKsPXGab5WDigqRj3/nWd2tyyZG7g8Y5p5kOCDVPcVOB6UNMQPrxW8aqtqYyQy6AZfXrXN6nArA1uXFyHUnPtz1rEvpAwbv2r5vMVCcWzCWhy93BsY4xVbYTWlc8sQapkYPFfFSpq5iyJY+e9WI09vanIucVMi847159aMY6kokjHC5OeMZAqZFqNeQKmX868Cdm7mqRPEOcHpWlB2zz9azojg1ft2wFz+NdeDaU1cTNOEZA9KvRpnHes+B+nOa0ojkf4V9/hLSQ4kyDn9auRDjrVWMVcTivpcMrGqLScD2qyhGOe1VYjg5yRVgEFRzmvoKRoi2r81Yjcjr9KpxtkYzU8Zxg/jXq0pWNEy6DTwc1WjYjvmp1OTXoRdzRMfRRRWhQUUUUAFFFFABRRRQAUUUUAFFFFACEUzHNSUhGaTVxMYBS0gpSaVhDCoJppjz3qSjuazsIgI9etQycg/rVplJ6VDIhx/jXPUi7aEmfKRnrxxUaybTUtwrLk8Y61WJrxajcZEPQurMCMZp6MSRzmqMcvAyfarUT89f8K1hV5mUmWwRjOaN/amA9Ka2a7HKyLJs4pM5PWoGkNPRs1CqczsBYQcVKvSokPyj9alUcCu+mA6oZFCn0FSHgHmoWJPfoK0kBXeLJ61LEmMCl9vWpY/lFYRpq9xIkRcVJTFbAp9dcbItBRRRVjCiiigAooooAKKKKACiiikwCiiiswEPFJmgnNJU3AcDR1ptFFwH0U0HFG6ncB1FIDmlq0wCiiirAKKKKACiiigAooooAKKKKACiiigAooooAKKKKACiiigAooooAKKKKACiiigAooooAKKKKACiiigAooooAKKKKACiiigAooooAKKKKACiiigAooooAKKKKACiiigAooooAKKKKACiiigAooooAKKKKACiiigAooooAKKKKACiiigAooooAKKKKACiiigAooooAKKKKACiiigAooooAKKKKACiiigAooooAKKKKACiiigApKWsHxzqn9i+EtVvRJ5RhhLBvTpSk7K5cIOpNQW70PlT4tCbxJ8ariSXMmlhUWOUc4UHDgfiBXGfEjxlZaJN9h0QJvQYMuCCDXX+KfEZ0Oyd3t3juCGO+Tk4bk/zrwNQms6psM8fn3MhIXzFLDJ9M14OIl7BckPilq/I/pvKMJH2NOM9IU1ZLo33ZnSC517Uo4txeaY8mu9hnsfBfh+O1u4zcRh9ryDG9Sa14vCll4DIkuplNyQJI5GwAc9PpXnPi7xDJ4612Gwt4fLkkbadnIY5+9jtXFyOgry+N9D6L2ixbUKfwLW5zOsXI8TazJ5BbyN/yrnPHpX1B8K/BjWelWwcbEUdMVc8I/A3RdGtdMuWgVLtYMSkA4c9S3Xqa9IhiSxh8uPhB0Ga+lwGWTw03Vrbs+PzbPKdan7DDfeQFEtogg4FYuoXXofpVvUbolzg8elYl1IXbg17c3ofOYeld80ilO7Mx5qDYXf61Mytg5pUO38K4mrvU9pOy0JIoto5qR3wKZvJ5zxUbPx/jVbGdm3qV7mUuzD29OtUjmrcmeT71Ax7VyS1Z2Q0Wg1AI8GpkjMpAzmiOPdirtrBhhinGN9CZzS1LVnAqIM1cgjMrjnNRRgjArRt4lUbiSK7oxPIqztqOVei46VS1mUpCqL171psBCpbdzWDqMxkmNXLRGVBc079jDmJUY7mo4AdwPerFwpyfX6UyGP3rgtrc99P3TQ+0QTRBJIlDjo68GsjWbKZAHKEI3R8cN9KnlcR/NVdNRmDlBI3lngr2qqkoVFyy3ClCUHzQKJtFMGSMGsHU9PW4BXGQPzrspreOe2AhmTze6Nxx7GsFoWVm3DBrhrUeXQ9KhVvd3Oct9H8uTO39K6DT7YwHePlI/SjzVXGeKJL0IMrgiueEYw1Oqc5TVrG9ofxCuvh9raatbK1zZuPL1KyAyLiLGA2P7y5yCOcZHIqbxx4U09PDkPjHwbfR3/hSefDWygb7B3bLAnPRWPIPZhzjBPnOr6o2W2sUIPBqP4Z/E+H4a+LZm1G2SfwjqqG21q2BICKfuzhM4bBPzd8Ekd6l14ylyS6/h/XX7z5zG5dVw1RZjg/iXxR/niv/bktn8jt7KyvrjQptTX98Lc7Z4xywHZh68dqyrjUQ67lIIxmuo8R6Q3wz1m1utHul1bwjrEXm6bco/mAIRkws2TuXBBVjzjjsK5HxFYthLqIMttPloxt/MZ74Nb1NI6brc78FXjiUqsdYy1i/wA0/NambdzLJGzFgPYGuQ8RWwK70Hz46+ldGQwHpWPqTB1znDA8Y7V5VTVantx0OOeQv94gY/SrumsC4ViMdDkdqo3cQgnYAZHX2NNhvPKOcVwqVmU0fQnwW8XzX0CeD7mWJ73DtpUs/EV0g5azl9MjJVvUevXh/ib4BXwTrFpqlgkv/CP6xI4RZ8ebYXQPz2z884OdrdwOfU+Y3viK/tWjutLma21O0dbq1lRsFZUO5f1GCPSvrj4gaHP8TfgXf+LdBtPtceo2UeqT6TECslteRjMjwDPLHDAofvdc5PPv02sZhnGW8dv6/D7j4mvUeS5nTqJ2pVnZron/AE7r0a6nglnjZzwadevtXkjp6VBoN5Fq2k2t7EytFcRCRJE6H/A9iO3Ip14xc5DY46jtXmfZPvupxmtaVceIdRSwsx5t1KGMaA43EdAD61h+FC8F29vPE9vdQvslglUq8bDsRV/XrxbK+hnkkeHym3LNEdrxt2Yf4V6Jf+CvEXjbwvpPjvTLjSvGWn7DbX1/pLMt7azIFzDdRHqRnIb0weQysTDU+e7W6Pzjimt7KrTUtmvxN3wywMcfqBzjrXpGkZ2LgjOentXmHhF0dzGz/Z5Y+HSYFWU9cEdq9O0UrNGNpyQcZU5Fe1Tiz8wryXMdbYkv90FHGQVPp3rYjggntpvtZ22wjLSYPIwOD+dZFgoAGTyKu3Om3niB7LRLIZa+kH2h/wDnnAD8zf0+prpSu7HPQSlUV3ZLc8t8PfBHV/i3ri3E0hXwzHLiWa4Y5ljBPCc9COK928Sa1p+lWVvplrcxjT9IjVIUz94qMLz04xW/qmngS/2Np0v2LSLSHfdCIAYYcgD6+leHeMJ5tQuZRbxNFCW2Jj+PtmtlBUVdbs7sRjambVFD4acdl+r8zKe61j4peKFV538otkheiKP/AK1e8eGdBj8Oaamm2KgEkbp14LN6g+lYvwv8IL4X0iKZ0/0yX5zuX1HIrX8VeIF8M6aRGw+2TrmPB5Ve/wDOuynSUI889zx8RXdaaoUdkUvFPjy38MqbTT3Fxf4O+bstcdpfh3X/AIi3X2kvIEY/NcTk4HuoNUvC/h1vEeqeZdSF7UfNK399uuM167d6iNN0F44pfs1hAuAW4JXsM96mMJVdeh0ycMGlGCvP8jmv7O0rwNp7p56vtGZrkgAk98eteeXur3HxAu3hsUaDSUO15AT+8PoKztZur/4j+JotLtXZLItzs6OB1Jr2DQ/BUelWEFpbxhAn3iB27mqjTUttkVUfsEp1NZs808R2a+HfDZEQEZb5Ilxx0x+vrWd8GvhCPFery6hqRZ7WBtwLdWYf4V1HiyGbxt4tj0nS42kihYKGPRQCOp9hXr/hrR4fCmjxaZbrsCD97Ljgnufx61m6K5rkVcU6NGyfvS/IiTQtM0ezmu5QUghHAJ+Untx+VeLah4a1L4i+J94BMXmlfkOAPf2xXY+PfHUniLVIPD+iI1xGrYlKg4Yg9OPetDVPENn8EfBzTXsxvNZvCTBZhgS0hHQf7IwMn24rWV7e9/X9dTPCxnBJxV5y0S6nmXxx+JFv8EvCS+BPBzI/ii/QtM+cmFWxuf685H1r520PwlD4dtWllb7RdyHfLLJ1Zz1JP1rqrq2uL7xDqfiPXNlxreoNud8f6pccIvXAFc5r+q+Qj84GOCO9fNY2tzyt0X9XP3bh/KI5dQvLWpLWT/T5GdrGpKpYH6da888TeIEtVZg/Ppnmn+JvEiwxsTIc+ma8z1LUJdUuDk/LmvnJzc3ZH1k5KkhNQvptYusDpnhR/WvUPht8PltoxqF7GrbuFRumO1Znwz8BtqF0t3dR4hXkZ5z3Neu3sqRW67cKFyoX0x0rSlTv7z2MIQafNLf8itf3aQx7VIIGBj0HpWTJIHx2Oar3d2ZJSc9+KdbIZCMmrcrs6UtCx5OcDHA6jFOZSqnj8DVuOFsA9qhugFUjPTriiwGNeSkdRx9elcrJbya1rlpYpl/NlAIA5wDzW7qdyCh9uvP6Vf8AhPo4vtfn1Eji2UAEnjJNYcvtJqCNo+6nJ9D0SWD7JDFCOUhUKGx0x6Vl3IA5UZArbvsksQSPWsadQ+4lsMew716clbQ5UZVwpIyT+XUViXwAJGa37hBzzjA71z1/J94nqa5JgzndTbOf6ViOuXPetbUpd2QCD2rLBz2rkZhJCom7A6Z9asxx+mCPeiJMgcj8KsqpORkD0z0+lOxFiEIQMd6cg5xzmpgpJA708IA3PIAppFlKWNRnqKqzgLGxHAx0rQnHzYA469elZ2ogLC3U0mZtEnhPEj3PO3HzfU9K35YTjPp1x3rnvAzb7i6GOdv6ZFdXKpKnHNCOmm7wOb1CP5CRnPpXF3yiDU4mbhc813+oR7VIxwK4XxCubhenBHXpQctdaXNTWCrwgZG3HGOhrn41G4jGa39RED6bCwkywXGPT0rEt1IY+tSEtbE6LgjvTzyh9adHkr/9anFDgjqaaJs7Gf5Eyxu6k47n1pLPVJLpltpjwCSK7Gy0ljpYaSIgnJ6cVwerWzabqiyc7S2aa3FVhKEIyb6nYWOjRz4OFH1HWuuHhLS7bTIbq/t1WOU4U4wW9x+PFc/4cnW4hjJGRgkn+lb/AIvea98OQRoSfJJAXHQdRz9c1MUrNtHoxW1jA1zw/Hbu8+miWW3HIVsFgPT3xVOzumidQw4HUHrWv4A8SpBHLYXq7nJ/dMT0b3qDxjpD6XqZkSPEcvzEocrkgflTsmuZE2szrNJ1C31O0MSgRyKpHzDcCP6VzF+hgvHQ52564xVfRNS+xSh8E5G07T1FdVeyW9/p5a3t1LsMASH51Hcj1rroVbOzPmM8y5Yuj7SC95GDZXCo/J4rchnJCkH5fXvXMOGgc7xhhWlbXRBB3ZXpXqbo/HppxdmdRaysBwefrWlHcEkckVzttONqsGrTt7gPxWd9TFs2U4AIP4VKk2az4ZiRg8irCtnBrN6mLZaLknngjimjJ5JzTVORzxS9TUtGTkPUc9qniXGB39qjiTeQCc9j6GrUEOXA7H1FQZNlqCLdjvUXiXxfp3g/T1N2+Z51KxKP51aku4dKtzcXLhIY+WPqPSvnrx54tuPEmr3Fw8gaPcRGB0C0XS1PTy/AvG1dfhRWvdXOp6xcyqAfMkyNzdq0rTxPd6WwEZV1YY2sMgDvxXK6d+8nGRnPetO5jaKdV7jqa5Kkne5+v4KHJBRWyPW4opo/DqaijoEnbZKikd/aq1uHmh8qIyKu/KovTBxyPek8GTRJ4dmuJ1Z1A2oMcbz0B9O9dFoEdhLbRTubhdSW4iKxqo8r/WD+lYVPg5vI9irPkozm1sfoH8GrWO3+Gmh+VH5YeHeQPXJ5/Ku4rA8C232Twho0eAP9FRiAOhIBP8636+wwqtQgvJfkfy/VlzVJS7thRRRXU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YzRgUtFACYFGBS0UAJtFJtp1FAEZjzTTF71NRQKyKxjpCnpwatUhGRzQLlRV8vHQ80KmD61a2ik2CmLlIdh/DHXvSEHP9Kn20mznrxTuPlIgePYU4N09fSnFPemGOnoKzQ9WyOtOByKiGQR6U4N/nFJoq5JS0xTxTqkYtFIDmloAKKKKACiiigAooooAKKKKACiiigAooooAKKKKACiiigAooooAKKKQ0AUnjJFVJ4M5H8q0mHQHpVaVgF5rOUUYyRg3cP3uPeub1ePap+ldXfSheM5x+tcnrFyuwjP0xXjYtpRsjlkedeIcndiuOmjYMfSu21kCRmwcd85rmryIKCR0r5GdNqTkzMx87SM8e9QTXHB5qW7IUen061lTzFsj9a451b6CWrHtcZPJqzbPlgQ2B61mIcsK1bRc5NOlqaWNa0ZgRz9Peug05zvB7+tYNovStuwABHOK7eZpmkUdhpbK2K6G2fGMGuV05vl5/GuhtH4Azg9M16NKd0jQ2omzirQVGx2P6VRgfpVxH3V2blE5iKchsg9x3qJ19e9PEvQDr70rTCQkHjJByB371EkpaBcqOvpVecEA96vuik4Bz2qvcREcdSRz+FZunaLIcjGuGIU88/wBKxbuU5Jzmtu9HUj04rn7tsdOor4vMpOCdjFmfIdzE9e9RlScVIwy3enhcf4V8lGUqj1IsMSPJzVlYvemI5HPT3qyrggY6VtLDxktQSGrD6VKI85BPI9KEJ55+tTL83GOleXWw6toMaoOffrViFjUfbHWpIvvda85wcHdCL0L4xzir0M+B9B0NZitjrwamSTaBzzX0uDxLS3FsbkU44q/E4OPWsCCYnHzda0YJ89+tfc4PEqaVy1I2I2zjvU65zjtVS1bcc54z+VaMKbsf0r6ugua1jZajo1z7VYjTPtSImMf0qxGB09OBXsU4GqQqJ/n3qdaQDNO6V3xjY0SFoooqygooooAKKKKACiiigAooooAKKKKACiiigBp4ptSVGRik9hMQmgtiopCQcZ4NM3EGsWyLlnNBGRTFb3p4q1ZjK00GR6+9Z81sVbj17VtdRUMkO48Vx1sOpktGKsZTr+dWIgfz9auG359aYsPNeesM4MSQ5OtKVzT0jwBTin512+zbiWVMcg9s09RxipGXAphHOKwVPlYEimpQ/A54qFTil3YrqhKyAlaXjFM49qjZ/fmk3c9ar2l2SyVeCc9Kk3VDu9+euaYJQp64NaKSQ0Wt3FO34FVw2fejdwORVOQ7lgSU8HIqn53vmpY5enPWpjUVx3LFFM8wGgvjtW/Mih9FRmSk3mpcwJaKjDHPWl30KYD6KZvzijOaVwH0h6U2ndaAG9KKdjNIRSsAlFFFZttAFFJz60tHMAoOKXOabSg4rRMB1FFFap3AKKKKoAooooAKKKKACiiigAooooAKKKKACiiigAooooAKKKKACiiigAooooAKKKKACiiigAooooAKKKKACiiigAooooAKKKKACiiigAooooAKKKKACiiigAooooAKKKKACiiigAooooAKKKKACiiigAooooAKKKKACiiigAooooAKKKKACiiigAooooAKKKKACiiigAooooAKKKKACiiigAooooAKKKKACiiigAooooAKpappdtrWnz2V5Es1tMpR0bkEVdptJq+g03Fprc8U8U/suaL4pvYXuNb1YWa8NZmYlGX+716Vz/xL+E3w5+Fvhk3VjodrBq54tCmfMZ+mevAHc19B394NPsbi5YFlhjaQgd8DP9K+Kfij8TJvHmvedMTEyI8VrCAMKjHHPucV5mKhShZ8vvH6Fw7LM81xUIe1l7OGr1t8vO55h4hlu/HfiGC1tt0rH5FixwMdTntXtPw2+EGn+EUS4mjE923zb5B8w9s+lanwz+H1t4b0uO9uEBvH+bPcg9K75F+XexyOvTrXqZflyg/rFbWT/A/Qs1zltfVcK7QWjff/AIA64wLSMgYMZ6D0rIu7z92RkVPcap5BOxuDxxWHq7/ZnVlffDLypxgg9xX0FWXNHmXQ+aw9Ft2kVrq45JJqhJMKgubvexVTVYOW715Eql3Y+jp0bLUmlm3e/tSLISw9aYqHrUqL04rO7Zu0kSqcLUch565p+cA81BID1qm7IiKuwk+51FRbBIaeqk89fwqzGm3B/Os0uYu/KMigxjHPtVyMEDpmo4xzngVdgGWGK3guxy1JFm3TkGtNU+XnFQ21vjHHHepLuUQRenaum1jyJy55WRU1C7xlR2rDk+djnvUlzc734OKaX3cjpXPOXMz06VP2aKcqjdUQfykY9Mip5k3sSDis65YlutYTdj0ILm0KlzLvemxLzmhhk0AYGa493c9DZWQ24YhgBxTlmthGY50OTx5inBH4VBctt69e1UyWY5Pze1R7RxZrGHMhL9I4ZQscwmVjwSMEVWlULER0q9EFjuEkIBA7MMg1T166SWGTyoxFKemGypNYzimnI6oN3UfxOR1eX5mz09a4vU5MSsOvauv1FmgtiXBDfWuOuR5shC8qfzBrwqzsz1KaPQfgD4jg86f4Z6tdSro2tyGbQjPJiCxvx8wjRjygk52pyN2QBzg+jzi48Nz3PhfxHbTWkrFpETGY89DLC3Q+659/evnkaelwrQ3AzE+MkDBUjkFT1BB5BHoD1r6L0HxTqvxz+CviHTNWCT+NvB4S7tbwP893GAWV8dWyqkH1OAec59XBVm4We6/Fdv8AL/gHxOaRll2JjVS/c1JLmtpyyeikvJ9fP1OF1Z47fcA6keo6H3rlLqUSKxHIJxx2rasof+Ek8NfbraN/tIjE/l54eM9SPUjuKzo7JsbWBHrisKqb1WzPqINK66o5jVoCtuD7k4Fc7PKUU122rWLeUR046dq4C7B88oOuelebUXKzRPQ0/CMUd34w8NxXRb7LNqltHLtGflLgHI/X8K++tH16w8E/FDU/A8AisBdRJe6SjnbF5u3DIPTfg8f7JwMmvhDwxOmiajp2qTQ+dFYXsF3JHz8yI4L/APjua+vPiT4k0FvHFhZeJ7e7a3mhTUPDfinSzmTyGKlkY5+byyQ2eTtwe5r6fKWlSav1PzPimlOviKVOzcXGVra6q2tuvmt7XPHfiV4Xg8DeOLqG1gl0/S9WeW9t7OePY1rNn99D6EbjuVhwQ/tmuSvLrNu2Oij8q+kP2sdH/tX4PaR4ljuI9QuNMv7aWS+gXCSQsdjucHC5UjPp+Ar5jvXGCBk8cDPavPx1P2VVpbM+w4dxzzDL4Tm/ej7r9V/mrHnfjaYyRMQaufs+634c8J+Pv7S1vwfqXiXTbi0lg1KHQhIbhQMNHOYo3Tzdu0qfRWzztqn4q+Ysg7+tZ/hifUtC1CHUNIvJdOv4TmO4gOGWuLB1HCbbPG4norEL2b7H0roPxb+BWo6zcz6g2peItAjiH2OK7geK6sZdxLQyuSm/aMbSXbCkLzjNexeF/Ddl4+s7HW00+D4Z6BNG0lpcW94vnXgzgh84C45ODz9cZr5w8BfGrxDo2l6zpWtaH4d8TaRqcrXvl6takBbllCM25ehZQvzHpt4xmvXfCHhbQvGnwy0zTtf+LOm2OjWshnGjRtCLi0cZUrvZ94HP3duDuzjvX11KUKiuj8QxdGrh5NO+h6LJo2hWc0pb4oxz2w4g2Kk8obnIYrkt049eccDnrvh7a3WkjW9TnKy3LbYLcshjBT+E4PQEnOKw/hz4E8KalrEPijToC+j6Jbi3s7iaJUM7pnM5wozx0JGenTGB0b6lfyabFfoI4zq9y77ZjyIxxGPbgD8810qEVuVRblTlDvZGR4ikfSJ7yBtTkmuJ+Zlj6I3Ugms7wb4TbxHqkV9cfJp1sw25z859abp2jPrWrTQBpvMdt9zIw6c/dr1TZDp9mLK1VY40GWCjhvepinOXMzetNYWl7OPxMqXEiJHJO2EhhBbbnacZ/wAa8S8Y61P4r8ULDbMSGcrHxkxpxn/6xrrviT4yEMa6XayByeJNvcHqPxpngXwrLb+Tf3UYNzNHtT1VT/Wuhr2j5ERhYrDQdee72Og8NaLFp+mxWSFVhhO+SbGcjHOa4Tx9rEviOf8As+3kMenwHaxT/loa9F8X3g8M6B9kXBu7k7Tjsp7VS8EeBDLKmoX0QhCcxxkZEhP8WK0m1y6aIVGSjfEVfl6jvhf4Ah8N6d9sdcX0/wB1WHKjHStjxp4ji8MaLJBCv/E0uR5cSKcnnvWr4l8SW/huBGkVZ75sCC2j61kaL4bnuLyLWNc/e3kjF4rc9Ix9Kyglbmlounmccqkqk/a1Cz8PfCq+G9HSeeMDUrkb5SeoPpVnxrqstnYfY4GBnlXLHuFz/Wta71i2060e7vZkghTld7YJ9veuR0e1uPGWtvqU7bLFSNijILL2U+wPNZxvKTqS6DpfvKjqz2RB4XsrXwdo994h1dIbOCOPdGGAVgO+Sf4mPH5V84eNfEdz448Uz+I9RyPk8uwtm4+zxdiR03H1r0z4+eNIPEN/BolnP5mn2Mm+62P8skg6Lx1ArwvxDqQjVpCcd8CvPxdbkjbqz9c4Wyhv/b6696Wy7L/g/kZmvar5KtnIx3ryXxT4lADESYA7ZrW8XeJxEJEWQ/TPavJdTv5L+Ykk49K+MxFbmdkfq8Y8sblPUr6bUZSzH5cnitzwP4Ql13UVUj92MZJHv61T0bRW1K5SNULFj6V794T8NR+GtKwQBJIoZieo46VlRpub8jDlu/aS+Rajgi0fTUtYBhFGQABk4HJrk9T1Qs5AOc1oa/qe1mCtg/WuUMrSyg7jz39K6ak7e6jeMerL1sTOwwDycZNblnErbcdqzNNjKJn7x7n3robSHaN2MN19KmCGyVQFXA/WsbVpjEhIIGfTrWvcMAOoANczrlxksvXHernohRV2cvqsxd2wRzzgd69e+GukHTPCUMrJtkuSZDkcgeleU6dpzazq1tagZEjgHjt3r394BZW0Nuo+WJQmD7UYSF5ub6DrytFQ7mTdkEkdfWsuUqint71o3bfMTkDisq7f7x3H8a7Js5zIvGJZiD071zGpyjecdhW/eTsVPb8K5PU5TvPIz6VwVGU9jGvnDyHAIqOKMMQRnNOkJaTk471Yt4znjpXLuzBkkcYwB1xVkQ8D/CljjIztOR0JFSxqehP41okOxGI8c457UuMbuBg+tTADOc5NIU609hlJ0yegzWPrUpETY4AGM1uToFU87s9+1ctr7bYj+NSZT2LPw7y2oXYJ/gyBXdFCN2O/H1FcJ8Nfm1WUZxlSK9DkUAEDr6U0bUP4aOf1NAAc8/SvPfFKAMccHPXuK9K1KMBCBye/pXnXiwHDZpPcyrr3WSNABpMTMdxIGM1URCrDcMZ6VY0iF9Q0Qsx6cDJ9OtNRTxuGSBjNZvRkwXNFMkRc9O1bnh3QjqtyuQTECMkdj71jDoOa7HQGFnocsysXV/ldUbBBGOv86cdTeK1R29zaapZ6aLOUW0loF+VREpYj69a8k8eeHGjt2lTa6KeSp5Ujsa7HQfiU0+LR8hwDGA3ORmq3iqzkmS6ZBuhkPI9fStnKMkmjSUG4uMkcP4M1AjCbjkcV6fpsIul8qU+YhGQoOOccV4xo8hsNUaNuDu7/AFr1nQbgSojr1AqIvWxFB80LPocNrFk2la4zDKYfcK9Bgkg8R+Eb/DR/akhBWOQfMxz2rlfHVo6TRTY+UnvzitbwLd24heORQztwDnoamPuzaOiSujlLZnhmw42kHGD2rrdF1Y7ljPQ8A9ge30rL8Z2A07WsDbtZFb5DlScdRTdInMZ3DGQOM0K8XYx5VJNPYs+IbaazuyZTvD87vrVG1uSh25yuetdTqTjWLHKx5lVfmBPIPeuOIaKQg8EdfWvXpS5on41nuBeExLaWjOjsZ9yncec9RWxaSZPBzXL6fODtIbtW5azkFST96tHrqfKS2OghYYznmraN0PXH51m27lsDP4VoQgNwTj3qTCT0LSvkenapkj3EEdfQVHEnQcVYVSBn+VZyMGx6L83HFX7deM4zgZ+gFVohjHpWD458RDQtHdIn23MvA9hg1KQ4U5VpKEepzXxP8VrdXDadBcL5EWN5VuWbGcEeleUOBK5Ocg0x55LiZ2Ylnc5JPU5qzFbPsLEbR3rCck2fq+X4NYWiopGr4c06C7nRJH2lyFD9l+tS38flXcqB1kCHaHHQ1a8P6cLi1kdZUQp2Y4J+lV5ld5nYHIPbtXJJn1eHglHQ9C+GtzOdJ1OzVBLHIu9w4GAAMZFdl8P9Okv9VsotoLC4Uunrj0/EiuB+H15Pa3MkcJBEq7GU98+9e2/B/RpLzxXpEMK5uRNuZO5AIzUz1pEZjU9jgq0vL9D73062Wysbe3U5WGNUH0Ax/SrNNXoPanV9xBWikfzK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S0UAMK0hXH5VJRTuKxFnFOzkU7FJtouFhQc0ZpORQW2kZpDHUUzfnFKHBHWgB1FJmloAKKKKACiiigAooooAKKKKACiiigApKWkNAC0U0dcU6gApGNLTScmgTGSELWXfTbVPOOcVaubgIOTWBqNznP51y1qllZGM2Zup3fDYNcjql0fm5zW3qExOQT0/OuY1J8g9/SvDqa6s5mzndQny7DPSsC9m4ODWvqIyW9zzmsG6Oc8mvJqpMxehjX0pIPNZbsWJ+tad1EWbkc1T8j5vTmvBqQd9BpiW8W4D9K1rRMACora349a0raNV4PWt6cJR1ZonqWLcEMP51q2pII5qhAmeavw5HWtJmqN+wm2qPy61v2dxtOCenFctav09a1ra6xggit6FRxsNs7C3cMo5/WrQcg4zz+tYNhc71HPtn3rTSfI9+vNeupJq4cxcDHHpRvPPTaP1qsLjHfI45FRyXIUHJ61nKcYhzFxpyqghiOQB/OoZb4jI3cHtVCW7HY1QuL7aeGx755rhq4xR0MmyzeXKOpINc7eSbnPqOPrUl1e9cGsyS43Hk18bmFdVnZCJN3zYz+FOPT6VCsnTBpWkGMdT+lePGCQyYSEnr7c1IkgyATj61UMmR9aBNt6H6fWrc9LCNRGB5zVhWHrWWlwTjnBqeObpk4rhm3Ylsv7sk5PpipI25Pf3qmswOOccYqRJcfSuL1JL27gU5Jcd81VEoYEZpPNwcZFQm4S0JbNSF8kjjrxV+CfHf8A+tWHHNgZq1Hc4PX2r6bBV5QC50tpchSDnOOQa17e5x9Rwa5KC6Oa1bW5PrX32CxmiRtGZ1EcwfHOT2q1EeRzWLazhiMHpWrA4YDnivsKFTnOqLuXE70+o0P+TUlemtjZBRRRTGFFFFABRRRQAUUUUAFFFFABRRRQAUUUUAFIRuFFFAETrxUDDBqwx5qvISCfWsJaEMA1SRvUAfkf1p6ms1MktUVEj54qU1upXRQEZ4qMpipOtFS0mMaq07GRigDmnAYppBYjZagdPxFWyM1FIveonC4MpuNvvTfMP+fSrDjcKruhHfHeuCUXF6EDBJk04UkaH/61O2EL6U4Re4hC+AeagabDEZ69qkeqMzkfWpm2iWy5HcEDr+NOa6HrWY1wB3/wqOS6JJAJ4z0rnnXaVhc5qC5APUZqRJ+euawRdknOcirkFxk9ee5FclPEXkPmNpZsg0hlxWf549c+4pPtHGc5A712SxFkUpXL4nAI57/lUgm96zRKWPXipkb35qI12y7l8P707zOKqI5I64qRWzxXXGrcdyxvHrT84qvmpQ/FdEZDQ/vTlNRg5pw4rWLuBLRSDpS1qMTGaaRin0lDiAw0ZpTRWDVgCiiihOwCg8U6mdKUNWyYDqKKK0TuAUUUVQBRRRQAUUUUAFFFFABRRRQAUUUUAFFFFABRRRQAUUUUAFFFFABRRRQAUUUUAFFFFABRRRQAUUUUAFFFFABRRRQAUUUUAFFFFABRRRQAUUUUAFFFFABRRRQAUUUUAFFFFABRRRQAUUUUAFFFFABRRRQAUUUUAFFFFABRRRQAUUUUAFFFFABRRRQAUUUUAFFFFABRRRQAUUUUAFFFFABRRRQAUlLWT4k1oeH9Hnvim/y8ALjOSSB/WjYqMXOSjFas1f0qOWZII2eR1jRerMcAfjXieufFvXnmZLWS2sVJxtaMsw/GuN8U+JNSuxCNQ1Oe5DJnYrlYzz6Clq05JH1GH4cxlaSUrRv8/wAj27xB8W/Dfh9jG16t3cZIENt85zXAa78fb+VW/svT47NOoku+W/IV45qGuCJT5YVF64VQP6VV8PL/AMJHq4t2m8pSpJbGcYrDncpcqep9xheEcLRg6uJblbfovuR6F4v8c3q6HDqOparPMZefIRikWR2x1xXz0ur23/CXWt85C2j3SFwR92M4H6Hmt34r+JzdSrpKSb47Ygq6/wAQH+RXkGvakogMJOQ3BGeteJjsTFVbQ2j+Z+i5JlVPCUHyrl5u3bofdZmjEixxHdEqrsI6FccVS1TUjF8qHivJP2dPipba9Z2/hfWrkJrEa7bO5kP+vUDhW9/eu98RTtbSvG/yupwRX2NLFwrUVUg9H+HkfCzwE8Pi3h6q1X4ruinqGolRuDdP0qvb36a3AbGRzDNnMUuMjPofSsW7uGuJdtaGl2jowcDHvWMK0nO3Q9x0Y06d3v0CK0ZWYE8qdpqwlsAwz9a054IVgEmdsh4YEcH8apl8YPXHetpUlBmPtXPVCGMEEEc9ajxsA5yKfvO45pj4YgZrNghknzDrSiM45p2w8d6cx2jNRbuVfohqJtG2gvtIqJ56QNvpJ9EVyvdlm3+Y8Vr2EO4c1QsoN2OxroLGHYK6qaPOxNSysi1DGIlA3Y71gatqAkf72dprb1CY20O7g+lcPqFx+8b0JzRWnyoxwdL2kuZivKGcj8qmh3bRzWTHKWkPNads+FAz29a4IS5me1UhyodL37fhWbOmcn9a0ZH61UuFO0n9KcrNBTdjObg81DvG7GeKklO0+tQSYDZHNcbZ6cURT/O3tTViHNOYj5ietRtJjqeayOhXtZEc7hVbnp0z3rnNSuCX+UkjOMHsK17yYjIHNYU6GUnAxz3FctSTeiO6lGyuZeo3fnczbpoVGGx99QPT1xWVbaegLNGxeMksAw5568V0E1kXwrDbxwRSXTm1sVj2qUUYHHNcTjzO8jpTtojAEaliFAx6Yrq/h142n+F/jCDxHaxtOiw/Z760B/4+Ldjkgf7Sn5h9OhzWBYxFmkmAwCeAe3FSiWRbpWA2lCCHXqPSim3TakjnxeGp4yjLD1VeMlZnsfibwTa+B4rfXtGBuvAep4ubW7jIJ08v83lSc58rJOH/AIT8rcYNc5qegC1PngrJbuco4PTPY/0rY+DPxTg8Fak+ha8PtHg3WiYnik+ZLOYjBIH/ADzfuvryPSk+K3gyb4W+I00m2ZpNCvlM2nOTnYAPmiz3x1Ht+FexLklT5ktPy/4B8XgMViKGL/s7Fv30vdl/PH/5Jde55/qtrHtYbevOQK831fSRb3pk/gJ/XtXf32oZzG7gEcHFczqxDo6FsjsAOCa8Sskz7SJQ0uZLeT5huXoR6+or2f4davZeOfCFj8M9b1EadqVrObnwnrcnRJeSLWRuzckL/eXjqAD4ZDw64Bz9K1EVb2E28y7o26+oI5BB7EeorTC4h0ZeR5+YYBY2klF8s4u8X2f+XRrqj7Z8GaDq8/hm102/tYGsZt+ma9o1wMqkh4Loem1gQ3HBDA18d6no8vhvWdX8P3AZZ9Hu3tNrklvLBzGxzycoVOa9q+Fn7SWuaPFaaJ4yRtajwIYPEMRCziPPAuE6Oy8HeOTySMk1wPxp1C41H4t+IZb1IkvFSFTJD9yePb+7cf8AAeMHpXs5hKFehGpF9T5LhynjMHj61DEwspK+mzae6+/12ueJeJ4yZscde1XvDOnfaioxwehxVLxCS97nPy7u1df4GtVd07D1FeFhVeRtxDUtU9EdXo3hhJoQvf0x1rr/AAf8M317xTY6ZY20EU143+kzm3V8QjgknH5fT1q/4ftBs3MoIHJOOcf1r6L+EvhgeHdGm1q5j2314gWNGHKxj7o/HrX1WHp8vvH5JjcU0mmbniuGDQvCMOj2QEMYVbdI4lwW9gPfqad4l8HQeJrKxgnuJ9Na0T9zJbnBGVAII6dhU17bC513Q0c+Y25p3X0OODWpeyGS5kAUjnGfavRtZJfM8R1XSjG2+5g6BoK+GdM+xpOLuYnMs5HzMfes/wAb642gWH2eDLX8nIAPKg9a61bZxIMplvrwa5fxh8PrrWNVGpaZeYuH/dzwzHC4/vKexH61Skk7XFSnGpWUqz0OG8CeE/8AhI9SfUbxmkhhbJYjIc16/Y2MVnE9zIoWOFMjJwMCnaJocGjabBYQxqhQAsVHU96xPFl2+uXcOg2LcMw851/hH1qYvnfJHbqzarVeJqf3UZ2m6U3jfxLLql0rLZQkeVGfut0/w5rrfEuupoFiSgDTsuIo/wCtW4o7Xw7pSoNsUEK9ScZP+NYOmWn9tXkmr32fJXiKNhkfWi8akud/CuhnKSqPX4UR+FfC8rTHWNVY3F7J8yI44Qf41qa9rsWlwjzbae5ufvxxQoctj3HT/wCv71dvL5ILVp7icW0BU7cfeJ/xrltLu4tcnWHydWzJn/SjM2xO/BzgfTFSuapLnnshJOo7vZFi20q18Uzrd6lpcsdzkMsU05kVR26HA+mK5D4weOINHsG8PaZMFunTFwYz/qUx046E5FbHxN8bv4F0uCy0h4P7SlUhRKu8rgD5iM++cmvm7Wr53mnnnmM9xK/mSSv1dqzq1eRc3Toj7rhzJZYyosRVX7tbLu/8kZuq3ywRsNxHXrySfc15T4y8UbFZVk9vet3xp4oW1jkVJBkAjNeKa5qcl/MzFuM8c18ZjMS5OyZ+74aioR12M/V9Re/mYseD6nrVO1sXuGwB1q1BZPK4G3k13vg7wi91MpZRt68ivIhBzdjofvb7Gx8O/CAtY/tUygd1GOSa6nXNRWBH+YAnIx6VqSLHpdqqphVUYzivPPE2siVmXOe3FerJKhDlMkueRi6re+fK2Dxml02PcfU/pWZHIZp+mR710WnwbQvFefF8zudMtNDYsoMKMDFbKR7ABnPFVbCMbBnnFXJCR7/1ruirIxZm374RhuFclq0pY8Gt7VJuGG7oe1c3Ixnm2da5aj6G8EdX8J9Ca81d71lDJApIJ7k//qr0zUJDuJz7Vm+ANIOj+GkkwA1wd5x9K0Lld6kt0FetQp+zpLu9Tz6k+eq30Whz92ck4/8Ar1lXxKDkfw4rVv5kic849hWJqVwEjJ6jqKxmWmYl5ICjDvXKX5y56+9blxeFkJA4xWDK5klLZrz5u4MqxQBm4HXqauxQhW4zx7UW8ZbcRgelWVyH5IxUJGZMqLjkfhSlQemT9alA3ofUelREHtWjGRk4z0JHtSqc+maCQSR3HNIQoBOcHHekBWviUj54OM1x2uSGU4JH0rqr9xtJDHj3ri7w77g49cVm9WYVNrG18OlCaycnqp49x0r0crgnkgjuK86+H7bNfiJ6Dt2r0d9y55FaR2OmgrQsZF9FuRsHsa818WDAcZzXqNyQylSOtea+MovLaQYqZGVb4WUvCc7TWslsCAAM/WppoZLORo5OWz2PSsPw9fGyulIHBOMV01+jC5SQg4dOu2onuc+FlzU7diqp710HhzzLgTwHb5Mi856qR3Fc8528jj61oaFcvDeBV5D5Uj2qE9Tuj3MPUN2j6yHQhxFIGGOjYOa9Oh1D/hItAa7iZVkdv9VtxgY9frXAeMNJawv2+ZWDDcBnkexrpPhtrcZtDpwTc8SkjJ5wRRDRtMqTtI4DxEjWviBZCNmevua9G8H3XnwIu7j0riPiAxkuRKP72M1teB7xZI4wXKnplRzWvZnLRfLWnT+Z0vj4NJpcPyDhuT3xWb4OcLOhYZA5x9K3fFFz52gy4YAwj59w+93yP5Vy/hSbdMMEAZpT+M70dn400xbrRJNUAjC+YFwDzk88D0riNNlKuC3IBr0qC0gu7cWku1yzbtx4Bz7VwF/YPpWs3FuwA8t8DHQ/SqqLZkbOx0eilWkm3EIZlARSCMkdTWB4hhaG/ZAfu8Y7itzTbhfPtZGKhIjklzwPpT/FsCFvNjjBif5kkAzle3NddCWp8hxNh/a4X2iWqOcsh8ua3rEblx1PvWNbIcYHTqeK2bH5cDFdzR+MNmxaDkVrwY9eay4UIwQODWxbx5RT29ak5pMtRA/nVpMcZHFRRZVRxmpVBBAxWelzB6j57yGxha4nYJEnJ3d/avnTxp4ou/EOuzzyOyRbiEizwF9a7P4t+Nc7dHgcgId0gB5PsfyryuF2uJC3eok1FH2WS4F3VWaNfSoVkcFseua1bmPeg2gYzzWVZxEKDzxV+PJIUk/SvOvqfpUI8sLHR6LY2/8AZc0hunjlUcR7eG/GqkcJ4yOT2I6Vs6HpM01m3lWt1eSNwIrWEyE8ZwfSu38H/s8/Enxwy/2X4ZNnA3S41JvLXOM4OOOnv3FZ2c2lFXHUzLCYODVeokzmvA+YNVjwAM9iOK+svgP4Zmn8faYxQQtaKZjjqwPJz+lcZ4K/Yf8AHl1MJdd1qy0MJkFLIB9/pz81fV3ws+D2m/DG0YxXMupX7qFkvLj7xHoPQZ7V6eHwtWVlKNlc+Hz3iXCYjCzw+Gd3LQ9CopB0pa+pPyQKKKKACiiigAooooAKKKKACiiigAooooAKKKKACiiigAooooAKKKKACiiigAooooAKKKKACiiigAooooAKKKKACiiigAooooAKKKKACiiigAooooAKKKKACiiigAooooAKKKKACiiigAooooAKKKKACiiigAooooAKKKKACiiigAooooAKKKKACiiigAopuaX8aAFopM0tABRRRQAUUUUAFFFFABRRRQAUUUUAFFFFABRRRQAUUUUAFFFFABRRRQAUUUUAFFFFABRRRQAUUUUAFFFFABRRRQAUUUUAFFFFABRRRQAUUUUAFFFFABRRRQAUUUUAFFFFABRRRQAUUUUAFFFFABRRRQAUUUUAFFFFABRRRQAUUUUAFFFFABRRRQAlNK5HXFPooAi2tk+lJzU1FArEQyKcpNOxijaKAEByaXrQRmjIoGHpzS0UUAJS0UUAFFFFABSUtFABRSUtABRRRQAU084p1NJoEYF3IT3rEu2xnnpV+6uBjrzz9axry53ZOa82rJI4XIzNQcDJzzXMalJgNz+Na+o3gAIzx1xXLaheZYj9a8arPUzbMi/m3d6w7hsHP61pXcm6Q5/Ssm5JBI6exrglqYyZn3B3MabAoomPzkZ70tvzIBxyfwrzeX3xRZfiQADirCcYJzjvUaLuXIqRVOa6uWyN1sWYXKvgVp27BsetZUQ561bhkMbDH61zT1RotDXA29KtwTEL1rGF0QMU9b0g5zXn+1cGJzR0dretE3f3rWi1YBQWIK+hrkra9LjGcf1q557KuQcV0PFOEOZGfMdMNVR+jg9sdxTJr3IzuFcubwg4Jp4viQctnPvXkVMxl1ZV0bD32BjOaoXF4Wzz+GaqyXYZevNVpZ855ryq2L5upN7D57jnrUAn7mq8ku49aaW544/GvJnWuyHMuCbBxS+Zn6VTDle/NP8ANPc/lVRbkCkWQ+6mGbHuKgMnXnoM+9RPIcVdmNuxfjucY5q0lxkgjIOPxrDEp3dePercMxOCT0pTjdCua6TEe1SeeeMHj0rPjl6nn2p4kJ9ya4GtSGzQS45PNPE+cEH61mrJz149KkjlI+vpWXLaVybs1o5xjk9e1WYnLEdgT2rKjlyR61cjfHPevdw7VtQNiGTAFaVtPhcA9fxzWHDNwM9e+KuwXHvXvUayg9zWJ0trdEMPSti2vRgZ6frXIR3WAMmr8F4TjrzX0uGzLk0OmLsdhDeA45/CraShgK5a2uyCMn8a2La5BxzX1mGxntNzojI1RzS1BHMCOtShga9dNM1THUUUVQwooooAKKKKACiiigAooooAKKKKACkpaKAGMD1qJhntzVimlfSpauJoqbcD6UvTP+eKn24pjxntzWEo6EWI0PSrKkE1W2//AKqljBFTTutGNE9JigHIpa6tyxMUtFFCVgCmtSnimk5pN9BMhdcVEy5J5qeXoKhc9fzrmkkQyM4UUhkGcA/jUcr4PJqAy9j+VZqaM2yWQgj6VmXfy5J5/GrTSZGBzWdey5BNcuJklG6MZSK0lx1yevNQfaNxxmqc8hB6nHqaiW455OM18vVxGpFzRD89c1bhY4647n1rKjm3cHgelXYZecE9qdGaY+Y0A5PU98f/AF6Xefx6Gqxlx3pRJyK6nNPQtMuxNjFXYSe55rNifOP881oQN8w5xmuuktS0y0vT0p69fahMCpVTIr1IwubIQdaevOaULinBa6FBlAOKcBk0AVIBit4xHuLSUtJWthi0UUUrgIelNp9MPBqGAUd6KTHNZMBaKKKFfoAoNOpoGadW6uAUUUVqAUUUUAFFFFABRRRQAUUUUAFFFFABRRRQAUUUUAFFFFABRRRQAUUUUAFFFFABRRRQAUUUUAFFFFABRRRQAUUUUAFFFFABRRRQAUUUUAFFFFABRRRQAUUUUAFFFFABRRRQAUUUUAFFFFABRRRQAUUUUAFFFFABRRRQAUUUUAFFFFABRRRQAUUUUAFFFFABRRRQAUUUUAFFFFABRRRQAUUUUAFZuv6aur6NeWZGfNjIXPZsZU/nitKmmk9SoycJKS3R8geMtReB4pZiPMlj+b/fBwf1FcgdTuGtA7SBo9xABPIruvjXp39i6vfKQBapdMY8dg3O38ya8l37o5Zo5CUQ4K/4V5tWtLmfof0vlKhXwkKiW5NqV+7HAbA/pXUxfZfDvgyHVQWjv5lIIz3H/wBauV8MR22p67Gl4WW2Xl2HaoPiF4iDXMmm2r+ZYQ9GPADeornjU9nTlUe+yPVqU3VqQw60tq/TscTql/uWa5mclnJYE+prg5pzdXHmMcg1qeINXa6cQq3yqKzYoyUH+HNfNVJc0j6JLkjYt2V5Npt9a3tq5juLWRZ4WHBDA+vv0NfW174hh8X6HpuvW4+S8gBkHdZABuBH1/nXyNFGS47/AEr6M+ENmLbwodPlY7JW86JT0Vs9vTNe3lVVqUqXR/mfO5tSi4wr9Yv8Hv8AozoNPszNNuxkV08MKwRgCoNLs/IiywwwYgj0qzMec9hX2FKChE+Qr1XUlZbDoZY1YrLgxuuGGO1Y9xMsUxjBJx6+naq+qXh3kA4FL9pW4tE81C7IcCQHkD0Iq3VU/c6o0p0XH3n1JUOcetShcnpUcWR71LuwtYLzHIUnb1qtcS8ZzRcTbQapFy7YFRKfQ1hC+rHbixwKuW0O7AqKC26HGK1LODnn86cIu4qs1FaGnY2pwOOK1oFUDpgZqtAAkY9aslmgt3fI44r0Voj5yrJyZieIL8KdinpXF3sxZjWvrFz5s5ArnriUs+a8jETu9D6fBUeSCJLViGya1kfgZwfpWRAcDmtK2Yk8YOKxg7HTWXUuOeBjkHtTbjmLnuPypAd0qjpnii7O1Dz2rc40tUjEnOGqu55bFWJuWqsx4NcT3PXhsMbOMVDMAQAPzqxt3A/yqrK2BjpUPY3juUZk5IJx71TmG3rV6ZvxqjM5OdvTuMVySO1FeT5WBA3fyrD1W4ZyVTkkcrW07ls9j196w75d8pLcMDwQetc03oax31JdPEkURSKQFDgsjrnBx+lOtbSWTUGTYWyedvQ0+xA+Ycr6Z6ir9tvWTI49x1px1tcpsbc2Mht5oGXy3dCq7hna38J/A4Ne8eLLWT4qfs6+HNes1MuqaCFEsOfnBQBHU98kBCfY14nJNI8iKXZvUNzn05r6A/Z1ZFv9e8PNhrK/sReEdRkko2Pru5/CvVw8eZOPQ+F4n5qFOjj4fHSlf1T0aPlXxleIlzFcQ4MdwgbK9CcdfxrmW1BpcbuR+tdP8RbJ7bV9QswcJZXLwbcfcbOcfkRXGeS6jIJ4614Fe8ajR9jRkp04zXVIuQsGAJOeTWnbqF2sBzWRaOWPt6VtWuT3yO4qIs6djXgIkgMbchhil1WVJ7dLlmc3YAhlLc5UD5efT2qK2Ix16Vh+J7v7MTgkbhz6k/5zXRzWjYwlFKSktzk9TlE+pEZGM9hXongS28x1xjnHevMLfM95nHcD6ivX/AcK4i4wB3rXBxuz81z6pzVJM93+F3h5fEHivS7B/wDUJm6mB6Oi/wAJ+pr6SmsJdTnYx3BtreJfLjCKMqfUZrzH4BaDEtpca/KvzSAW9u2ONnqPqc167YecPMEsYjG75cHOR719d/CWh+OYqfPVMnTLRIPElwryvczwwBQ7gAgE9OK2orUfebGTWVYnb4s1Je7RIw9ulasp2JuPXHFOq22vRGM3d6jzGqr2z3qEnbkjrTAQcAtkn1HSniEDB6fjWdrbmRIFBBB/iGCe9Zmi+F7bRby4uI5pJnm/56EHbznitVBz6fSpOCannlFOKejLTa2OTu4LnxRrQt5Y5bawtjuZWUjzD9a6lUjjhKKqiNVxt7D2qOS4Jl8pQc9z2rnfFeuhEGm27ZuHID8YIGRx+Nbe9VcYpWS/q5cU5tQRHN4it78xpbQreyliEhmgKlPx6EDnpU3i/wAQy+GPClzeXMqRXRXZEIh/GegGc5/+tVvSbK40rSkll2M8aElXONox/e7ceteIeN/Gdx4t1mS5f9xptqNltBuzlv4mOOD7VpZPVbI97K8D9dxKgleEdX/l8zjNa1G5uZJLu/uZbu8kA3yzNk47AegFeY+L/EqWsUmJAGxwD3rd8ZeI1t0k5AHTOe9eD+Jtae/nYBjj69a+ZzDFpPlif0Pl2EjSgklZL8DK8Q6y99M2TuH1rGjtGuGAAySeuauxWTTuQBkmuw8M+FTO4JGMe2K+ajF1Ge430WyKfhfwu9xKpdPz7CvVtL02LTLYAYDY5NP03S4tNgUYAccdKo6zqq20bfNivVp01Rjd7nLKXNpEy/E+reVGwDfjmvMdRv2uJmwf/r1p6/rbXEzANx7ViQxmeQMBwOK82tVc5aHZTjyxuy9pkH7wFhke3rXU6fBuwenbgVkWEGCuBgV1Gnx4IBGR/KrpImT6mhDEEjUZ5ptzL5Q4Y5x6VaOEAGPpWPqkgVjhv/rV1y91GS1MPU5PmIBz9al8NaS2p6pDDjOWBb6VXdfPm/GvQ/hloqw3st1IMjbsUisaNN1aiRrUmqVNyO0+zC0tIoI/uouBWXcsNxQk5PYCt2SYJkAdKxrqRA7McZr6CpFJKx4tFt7nEa8z20+GcL3A9qx9TYy2gkB+U9COhFdPrN1GrH5VLZ645rmtTuPOiIKhjjn3rx6iSbO++hykqkwO3Jz3xwKzoIzhyQ3erd5cbGKR5TvxUaK80Ryfx9a4nYy1EtTncB19O5pUObrZyB71Z0+yeNmZW2n1HY+1S/YmFwJCTuHIJPNFikLI23AB5IwaAuFzipjYiT5ixOe3pTzayNhfNYY6ccgVVirGcvMh4GajuCegXqetaaaQ0bblnZSeDjHSor/S9ihhKzH9DUtBY5nU5jHGR07GuXPzSHjJrrtX0+byWcugGfu7ecfWuRXPmHnFYvQwlFs3vBibdZjbPPT2r05oSysQN2e4rzDwskg1BcdyDuHUV7GjTRjbGcKR1H05rekk0zrinGJy0sR8wjG2vPfHELecwLZO3NesXOmojtISwb3PGa898cWLMC+QWAxkDANE42MqqvFo8zsmEdwpbs2a7i+vVls4pI/mXaApJ/T864UowlIA59q7jwlfwvpz2M0KtK7DYTUSVzzMI+WXKzMuSC6Mp+VlB56g9xT7OaSOdDET5gYEYqe7sfKZwUaN1PRhwR7VFbyfZp0fGcHIrA9daaGl4l0+S409bybKN0Icc5NZnw5u4rHxMHmcICjAf7RxwK3tX8zV9LaaNvlUAsvpXDWYMWsWxDY/eKDu9M0LcVbRJs7D4qRR3NtA0aBWK7sjuPWua8CX5jl8sYPbHtXqHjzT7N9HcJEjzGIZdf4TjJxXi+gzmy1QIfl55re2jPPn7mJhNbPQ9ojaS8s7yyZVdZI+4yM+h+uK4TRJDZ3hVwVZWxtrt9F1D7LNHdHLRuhib3z7VyfjA/Y/EGUjWJSvVD1PrUS1SkerJ2PRtNYTxwz7cmMdvSqus6Pb6pDcXMVwn2kHeqt0+mawPD3iMxIqGUBe9XY9T+x3Us8YV4pD93sfb+tXzJqxLafUqqZFtBFwMNna3Q10fiWVP7Oh8rEcPlDbH6+v65qo3iK3ls5LaOBYVchhkAspHoap6pcC5tUXznmkH949B2H5V0UV72h85nmLpQwcot666GXYqSzD1NblpEVPz5J9fSsu1jOVOOa6axh3xDPU16bPwaT1LthAJEHqK00hwOcg+1VLVWiYAdO1bsCCRcd8ZrNnM5W1GRMSoHaqHiPXY9A0ia6wC6q21fU4q+8JTJ6L79q8I+LPie41DWWsYps2cPYN1bvWbstWejl+EeKqW6HJ393Jqt5Ncytl5GLe4HYU20jCSD61Vt2O7n9av2w3SLkEZPWuCpJ3sfruFowhTVkdtoPh06nbtIHCRjqducGqZtkivShIbaccd66jwVcaPDbEareXtrGe1jGHc/meOKpa5aaZd67LJpM9zJYs37r7aFE2P9rHHHSslH3eY61Jubgz64/YPsLX+2NdmKZuootmSPuLlMfnX2aBxXyN+wzp0EcmtXcc7G4KFLiEjhTldmD7gZP4V9dDpXu5Sv3Db7s/Cc6k5ZhVu+oCloor2zxQooooAKKKKACiiigAooooAKKKKACiiigAooooAKKKKACiiigAooooAKKKKACiiigAooooAKKKKACiiigAooooAKKKKACiiigAooooAKKKKACiiigAooooAKKKKACiiigAooooAKKKKACiiigAooooAKKKKACiiigAooooAKKKKACiiigAooooAKKKKAEzSE0H1pOgoAKP500nNANOwrkgwBilpmf05p360hi0UUUAFFFFABRRRQAUUUUAFFFFABRRRQAUUUUAFFFFABRRRQAUUUUAFFFFABRRRQAUUUUAFFFFABRRRQAUUUUAFFFFABRRRQAUUUUAFFFFABRRRQAUUUUAFFFFABRRRQAUUUUAFFFFABRRRQAUUUUAFFFFABRRRQAUUUUAFFFFABRRRQAUUUUAFFFFABRRRQAUUUUAFFFFABRRRQAUUUUAFFFFABRRRQAUUUUAFIaWkoAKDRmloA81ur/APNYt9qOMjOao3WqDnkViX+pHDDNfJ1q547mLqWol8jdxWBPOWY80txdGQkk/nVQvgjJrgi23zMzchlwazLg8/rirlxOAT+lUJpAee1ROrFKxN7so3Pykc1HDNhxzj8aS6lBJ5qvE/wA3WvP5ryuaJWOntP3i1bFuQQT+lY2l3WxgCe9dVaBbhB83tgda9SlaasaplRLfd25p4hx7Vpiz2gkD6Un2Q0Tw76Iu5mOrL1pE61ova9umO1ReQOp6V5lWhd6mEnqNtflfGauz3Cqo7VRH7tveq9xdDGN2cdvSvGxtVKlyIyTZM12N2M4+tKLknvWU0xDdealinJPXrXwdStKL1FzmoZSe/wCVMZieM1Ck3HrUm/jqDWftVIq9wHWjkd+lIWGev4Ugf8KVwQ45IxQc45phf3zz3p6uCR/WvQoy7lXG45pjc5PpU5Ge9RSZ5zXo2TFchzU0UnNQEYp8Z5B5rKSsO5oxSZA9fWpo2zjn6VSTpU6MeOa4ZR7ie5ZyM59Kch5qJX/wqRWxk9frXHN2Yblu369f1q5E+cY5yOtZQc//AFqswyYwM/SvXw9SLQkrGpGSTVyF88Z5rNhkzg1fhccE16cGmzWLNCDnHf2zWhA2MDNZkLDPXvWhCcjrnHFepQWp0J6GnbScgZ+latvJtxzWLA2CKvxSH8OmK+rwlTlRSZtRT8Vcim5PPesWGXI5OauxzivoqNY2UjWR8jnGKeKoJPjHaphcjI55r041Ys1TLVFQrODjn8KkDAitk09irjqKKKYwoopDQAtFJuFAIPSgBaKKKACikPSmhsdaAH0UnWloAKTGaWigBu3mlAApaKVkAUUUUwCiikPFS20AHmopM44qTNNbpUPUllct601gWHvmnuO1QsDk461zSfcggkUk5qvKnoastJk84qJmzgZ7VzNoyZSkyuRn86p3BJBzg1pMuQe39aqzQ9R7Vz1k5RMWjnrtchscentVVFyRmtie15PeqptyD718dUotVNSLEEaEdKsx+xz/AFoWHdwOOevvVyK3JbOO/au6lSfQmwwSMevHNSJ1/wA8VOLXp7c0ot8EV0KlKMjRImt1zzWjAhzVKJCg561oWxIxXqUFrqbR3LUfUVOgzUcXP1qwq7eK9qnE6EOApaWiuuxYUUUUwCiiigAooopWAKaetOpnSspaAFFNzzQDiseYdh1OApo6U+tY6iCiiitkrAFFFFMAooooAKKKKACiiigAooooAKKKKACiiigAooooAKKKKACiiigAooooAKKKKACiiigAooooAKKKKACiiigAooooAKKKKACiiigAooooAKKKKACiiigAooooAKKKKACiiigAooooAKKKKACiiigAooooAKKKKACiiigAooooAKKKKACiiigAooooAKKKKACiiigAooooAKKKKACiiigAooooAKQ80tIelAHy7+1HGlhrZw+YbiFLh0z911O3P4jFfPMbybysJ3CTjAPWvc/2vrtB4w02OPIb7EVlHqN4Kn9a8j8HaXtYX8y/6PCc5z396+fqpzrOK6H9LcMvkyWjUl2/XQ0obeDQtAd5hi9Yff6H8q8h8Sa00krqrEkk5Ndh8QPEralqDyJJ+6wVCqevTGfpXmMxNxOxPc5rzcXVTlyQ2R9bhKckvaVN3+HkQxRNKxc859atLCcjB+tWUtdqjP5VYigG7pXnqJ0ykWfD2ktqGp28K8lmFfR+kWf2W2t0VQu1QOK8z+FehJcXzTyLwg+ViO9ex20IMg55+lfT5ZQ5Y8/c+WzTEaqmuht2jNeWoJTEyDDYPUDvVS5PlwsSeeTmui8FaW2oa5bQDPltxJg8hfzql8QtFPhrXJ7CQny5VNxbMx+8mcFRzyV49+a+mvaKufDwxFP619Xvq1c88vpvMl5Pf860tClMcgJ+Ze4PQ1jyoWuQByCa6TTbHbBv6H+VctHmc+ZH02IcY0lFksxiEuEUoW6Bu49jUFwdo4rSe4L2wtUHmAHKqeoPtWNOxJIPBzjFdlZL4l1PPpe9uQyfvO/elhh2ODmhB83FWo0PGK5Uru51SlZWJY1LEVtWMWAD6Vn20Wcd62LePao7V200eVXnpYsD5mAxxRq84hswvf8AnUtqpZxzWX4jlyCue2K0m7ROCnHnqpHH6hITMxyPpWXJJubnpV27fGSelZzId2Qfx9K8Oo7s+zopKJPG23OORVy0POc+1Z8ZySDwfUVdtHwwH6VMXqOotDSiPzDuKW6xsOOBSwLuIIIouujdq6+h5v2jFmHPNQOhUnHOf0q1P8rcdKgBxkk4rjZ6kXoVpG2jjrVSVt3NWp8c8VSlbGMHBrnkzsprqVZTkkA4qqVGee/cVakIbJqHBIPeudnWtincjC9c47gVizxbzu6gnrW9IqsvHX0qo0Idzjg+hrGSuaRdivZxsQMAMO30rTijCE9fxNMgt/m54PtVnaRxjI9KqMbICtMdjZPb0Nd18IPiPF4N+IOgLduI9PvnNhK7EARs4+TJPQbhz9BXB3ACqTuIPpXPeIEW9sp7aWUxGRcJKg5jcYKMPoQDWkKrpSujz8wwUMfhp4eX2k18zvvjH4Kbw58UPFFndJ+5vnN/algSHRwBhT3KkAGvL5tIZNy7cdq+i9Uvpfj38AtJ8T2I+1+K/DL/AGbUYUOZJNmFlHJycj5hnHO7FeVzaZDc2aX1tJ5ts6g7x0z6eoPYg+460YihzPnjs9TxMixzxGFVKrpUp+5Jea0/E8kIa2u3Qn7p7V0OkzFSMHOR37ik8S6SsUoniyzscMvoOxqPSThgMnPT8K8lJxlY+vTUkbcMXzBh/wDWrm/HUbNb5/iB6+1dtGI1jBJXNcR4/uUS1KK+4ZwMV0Tj7tjjq1OWLl2OS0hS0qsT/FjmvZvB8TR2o2qWLYUKOuSQOPzrxzQiGkTOeuOa+mv2dPDf/CTeONMhkTzLK0zcT+zD7gP5V62X005q/Q/HM4r2hKbPrvwxpUfhzwxpVmoVQkYyOgJIGa3BMxZmyQPY/wAqqXMUVxcwuzAxxkjy8cY9asSuNwcZAPrxXvy97fc/Lm7u5n3bG08U2dwCPLuojbkd9w5FaM52vtJJA9azfEltJcaYtxCM3NoyyoR3x1/TNaNtMl/HDdpho3QHjqDTfwqXyNprmipInjiVMHHNPGZDz2PSjsTuH0p64QDPX1rnbMwwQCCe1MlJICr1PvT2cKu48U0cDLc5OfekgGbcbW5BHU9qr3GjWd7fQXskINzB91s/ln1q3uXbwwI96ztf8QW3h3w/c6pO2IIU3e5PSqTlf3dy4KUpJR3Zxvxu1G6k8J3WnaVeJBeOVM7K43JF1PGc5PFfO/iHWltbX7PDkRIox3PSr2ta5PqV/e6lcyFru7bc2SflXHCge39a4XXrxjCw3c+1Y4qsqcPZxZ+78O5P9SopVfier/ryPNfHGtSXMxjUkj2NcnaaVLduBtJyetdo3h+S8umdh8uc5PTNb+m+HYoYxwPX3FfIunKrO7P0bmUFZHOaD4SyQzqNueQ3eu7sLCGyhBCjjvT4YktUxwvFU9X1iO0gbn5SMexNdsKcaSuYOTloiPV9WjgjcbsHsc15z4k1sS7h5hP40mra89xKw3nbXL3s/nylRkc151evzaI66VK2rIg5mkyD+FaNjAR1xg9qhtLTPXtW/p9mWA7VyQjqayl0Len2xOB0zXUWUYSNOOcYzWdYW2CB365xWwuNoyefU9cV6NONjnkxlzhYycdOK5u+mBdlzXQ3nyxksMAdPeufSBpp9oGcn8aVTXQun5jLGzaWYD1xXrnhbTm03R4twIcjJBPSuV8O6MJLuAFeh59u/wDOvR50EEQQfdXoK9LBUeW82edja21NdTKuzkEdqxrpwCRzitW6kBVucH0rm9TudikqTn2rWrKxNJaGBq90pkbBxngk9SO1ctqNyFjb5scd60dWuuST19a5bUrsPlK8apK509CjnzZOpwTWpb2/yAZ3Y6GqOnQ7pc7f0rpbS2+UZGRWEVckLW2Cx9ccflT3gVxj0q8kKgH37UrxAetb2KKSRgL94H0FOEQ46+57ip2j+bBA/KpNoBIBB+nSiw7kDxBRuxkCqF+y+WMA5B6Z4rRnfYCOv0rnNQuwmRvx6VErIZnaxcn7KylRx6Vxka+ZL071s6xc7oiPNOM45NZtgmJBzz6VyXuyLHQ+HlCXMXY5r16yTzBGR8xYc+1eWaLHi5jYjIU16/pvy2qMvACgZ712Ydbmr2RW1i3SKzXPXnOa8f8AGlxuDqG9q9U8UXey0PP614xrzm7uCQMjPY0YiSvZEPY5UWpDbuvNX7VPs9zE+eVIarsVgCg4yf608WJzz/8ArrnvoefGHK7o29SVNZiSSEkoq9Mcj1+tc3eQC3m253e4rc0PUjpLurgGKQEEHsai1DS/N3SPwZBujkQce6ke/UGlLU9GGqsTabcPdeH7uJY+EGTjqR/k15/qnyMG75r0LTs2eiXA2lZH+UgjGR/kV514guUiBLkZHOKzSu0RiWoUpSkex+Dhb+JPAc8czstwEVS3r6145rFidG8QvGTkq+c4612vwh8RC6s7jTyxUbhIp/Qipfi34Wj02WG/e5aaeXgAL8gXHBz17V02tpY4JNV6Maqfmi5o8k15pa7P4MNkdsVJ43gXV9ITUFjCyRD5mHGR61jeDNRD24TOT/dNdPavJdGTT5Cpgl5KOOvYc1in0PV+OndHl1nrpicKAfqa67T9c09Y0e4llEmeQqbwAfQVkeLfB8nhTVTA5XYyh1xzgHsTVK2XOP8AGtYtQ3R81iKVbELk57LyOqm8QWEzjyYbiQAHBICZ/Olj1h5CBFEV7EPg5rKtbcHoMk+la1hZlyCeprVYiT2PPjkVBvmqNv1Nuz1KNtvnW6xleuwk7j/Sul0t/tMYKAkDnmuVeERQnaMuo4HfHrXU+Brw3umSFsDy3wMDt710Uqjk7M+Y4hyvD4Oh7SlGzN+CH5F9c4FX4Pkx2pLdFbHqanmhVELDtXVJH5hHV2MHx34pj8P6Dcz/AHpSNqqPU18zXd1JdXUsspJd2Lc+5r034xa+txex6dG2URQ7c9815a77j1ziuWbu7H6RlOE9hQU2tZEkJ5HpWnZcyc9qy1kJIGc+1amnA7weDXJUR9hhNdGdroOotp+HVEk9nGQa0oJo9S1UzzAQrwdsa4H4CsG1wFx0ParVvlZAd2BnP1rmUmlY9p0ovXqfYf7Hnj/QvCV3qVjrF3BpZu9zRXNzIFExBBx6AAdz6V9lWGo2uqW63Fncw3cDdJYJA6nv1HHevyt002t54elS6hhuGHIEi5Kj2PatbwR4u1DwrfxXGjeINS0XYRmNZS8ZwMYwTkDBx1r2MHivq8FTa0Z+W5xwria+InicM003ezP1FzRXx34J/aB8bWlxLdG7HiWxBDPDLEEcDHY54/Ovpf4cfEG2+IeiG9ht3tJ4m2TwSdUb/Ir26eJp1Hyp6nwWMyvF4BJ4iFk+p11FFFdR5QUUUUAFFFFABRRRQAUUUUAFFFFABRRRQAUUUUAFFFFABRRRQAUUUUAFFFFABRRRQAUUUUAFFFFABRRRQAUUUUAFFFFABRRRQAUUUUAFFFFABRRRQAUUUUAFFFFABRRRQAUUUUAFFFFABRRRQAUUUUAFFFFABRRRQAUUUUAFFFFABRRRQAUUlITigAJ5ppH40ZpaaEyInNC8kUEc09Vwc1RApPFPGcVGT2p46dallIdRRRSKCiiigAooooAKKKKACiiigAooooAKKKKACiiigAooooAKKKKACiiigAooooAKKKKACiiigAooooAKKKKACiiigAooooAKKKKACiiigAooooAKKKKACiiigAooooAKKKKACiiigAooooAKKKKACiiigAooooAKKKKACiiigAooooAKKKKACiiigAooooAKKKKACiiigAooooAKKKKACiiigAooooAKKKKACiiigAooooA+UpPEalj83bFUZdZEncfnXJPO5PLHio/tD5A3H8a/GKePqS1Z8zznUPqi+oqCbUwV6/QVzvnv6mjzGzz1r0Y4ipM0TNKa+L96rNcM2QD+Iqrk1LECT6VqqTnqCGuMn5vypoyv4+1XAmRzzTWg3CtvYtGqYkMhVhg810Wn35i25P8AhXOohXr9eKtq5UdacJSjIrm0O6s9VUgYPXrmtKK7jkUZA65JA5/KvPbe7YY5rRh1SWNeGGT3r0PrbitSuY66WVGHGMdeetZtxMBkAjFZTavKwyTzVd71nOSf1rw8Xi7rQhsty3HXDde9VJH3E+tRNOc9elNL/Mcmvka9V1DMcDmpEqFTn6/0qVTgV4VdXRG5cRuPSpQ+evP8qqo2ABUwIx1rz0nc0RLnimM+Kaz8dqjZie9d1NGg5pDn0NOSU+vFQE5PXIp68Y967LLclltZN1NlfHeogeOtMdznGaqNblepIGTd7VJG3f0NV94qVWHXP5V0+0iwL0TbvrU6nOcHiqkbgA4PXj61OknNcM6iuO5OOvWpBJyRnHFQ78+n4U4nBrhnPm2LRJvB6n8aswvyT1zVDdU0UpzWtKTjqNGvFJuAGRVyJ+VyeO+KyYJDx2FX4HzivRp4uOzLsatvLgcH/wDVWpbybgKw4HO0+oq/BLg9c816lDFdmCdjcilAINTLcben4VlJOfwyKeZSDya9mOOcFoaJmut3joePap4rzpzmsET9+x5qaO42jrXRSzSTZomdCl/0BIqVL337flXPLd981KtzkDBx717VPMW+pomdHDfA4z9avR3RI6/SuSS6wc5q/DfEdxXtUMwXVlqR0yTg9alEmcdsisS3vQ3X0q/FOGUYNe1SxMZ7M0TLu/8ACmls/WoDLgegqJpcY5//AF1vKoh3LbN6YPeo/N59v51V88E4z/WmtMM5/wD11k6yQrl8TgjqPpR54Oec1miXHelFxnvz70KvcXMaYfPelzVFZ8Hg1Ksp7HitVUTHctqadUMbZxUvWtovQtC0UUVQwooooAKKKKACiiigBMUhGKdRSsgK7oecGomQ5q4RmmOmfr61jKmQ0Zzxbj+mKgeIjpn8K0WTnmmNGGFckqXUzaMogr+fSmY6nI4rRkt+pFU5Y9pH5VzyTitTJqxTlTJJxmq0kHPpVtlIPFKIs9v/AK9eXOlzMgpRQc4/GtCGDIGB/wDqp0cGCD0rQghA7YHbNdWGo9ylG5XFscUn2fitQRgCmtFj8sY9a9F4dM15TOW35q3DFgelTrFnFSqgUVdOgkylESOPaPSploApa7YxsapBRRRVjCiiigAooooAKKKKAEbpTGOKc3WonOTXLUYCE0K9Rls0KcmuTm1sMsL0qSo15FPBzXbTegMWiiiugQUUUUAFFFFABRRRQAUUUUAFFFFABRRRQAUUUUAFFFFABRRRQAUUUUAFFFJSbAWikpazAKKKKEAUUUVqAUUUUAFFFFABRRRQAUUUUAFFFFABRRRQAUUUUAFFFFABRRRQAUUUUAFFFFABRRRQAUUUUAFFFFABRRRQAUUUUAFFFFABRRRQAUUUUAFFFFABRRRQAUUUUAFFFFABRRRQAUUUUAFFFFABRRRQAUlLRQB8bftCxTeKfiJf7YyotWS1D5wMDk/qK8716+bTLRrCPKKy/Njof8ea+rfjR4Os7S1n8SQxgS7lS4jPCPngMffoM+lfH/jLWUutQfYoQA4Kk9DnpXgV17JSu/eZ/RfC2LhjsFSpU17sFb5/1qcjc6ebtwhOKpS6CbSTIIbPPvW9YwGWfcDlQetXZ7ESPluTXjOndXPv51LaHKrbFcZXK+mKs2dkzuo5OT6cVrNYEMeK2/DmkG4ulBHBIH40QpuUrHNOokrs9B8BaT/ZujK2PvnINdrp9vuYeuao2dmtva28Cj5UUcV0OkaebuZIUyHc7FPoa+3w1LlSiuh+fY3Ec0pVGz0j4XaKonkvHj2sg2qex9at/G3wfP4n8Itc2CB9W0xjdW64z5gAIeP/AIEufxArsfD+lrpGk29uvUKNx9TWj1+tbVZc8tNj8ZrZjP699bp7xenov8z4z04JftDcRn5JQHA9PUH3HINdO/8Ao8HpW78QPAKeDvGDXVrGU0bVn8xAo+WC5yAyn0Vhgg+orm9fn8qRlFXTajBs/XKOLhmEadSls193dfIzxdtFMHVsEfMCOoNLqZJKz43RyHBcdA3v6VnR5eUEHp2rZtA5hkgBBWUYw3Q1UJc6cWelNKm1IqQR7jz36VfhjwB3HtVeBW8x0YFXjO1lPUGrsYOR/OiMbGNSRYtxzWjB0welVLWPB9RWjGm1Qa6oKx5NWSuW7ZPlya5XxBcBpGB6V1LP5VqSGB+lcRrU29mI55rOu7RKwMOao2YNzIA3rVR5MAipZ8lz2qpO+GPpXhSep9lTj0JIydwarsBAIPes9GGQKnt2ZpBzSixzjdG/bkd+tJdMSGBGabbglfqKdOoWPrz6V29DydpGTKcjH6VCRhTmrMi8njmqzZwuetckj0YsqXDEA+lUZcHCnrVu4Oc9s1VPBHcetc0tz0KeiItgGQRnvUMoAXg4/Gpi2RzxUNwe2MVk9jdFYgPx3pJBhhwSmP8A9dPRcA0OMLwcn0qCgUjIKmlZ+c52kelRg4OGps8gCkZz3p30GU9QuCgJYFge3pXNahKCchu/etm+uBjhivoc1zt0d+4dAK4qstTeCO4+CXxCuPhX4sm1e2mc2V4Ej1GwI+SdQeH9nAPDfh0Nel/tA+C7TwjqtlrWgHy9F8RqZWhjyIxKFDBgOwYY/H6V8+2TRs8kMpYRSo0bFeoyMZ/DNfT/AIX0q8/aK/Zn0qygnS38UaHII4pZVPlSSQnAXt8hAA9eB0zmvVw0vbUXT6o/O86hHKMypZnHSE3yz7eT/rsfMd9qT3DOkmMDjpWfaXAhnySBz61r6v4cujql1FcRnTL+2m8i9sJjkwS9cA8ZB7Hv7EECjJ4XmjuU86ZIf9o/dP0xXkVIzjLVH3lGpCcVKL0ZpNdH7MWDZB4BHbNZWqeH4dYsXkvLhrLg7AV4ZuwPpmt6awgsLby1nSWYLltrAqT2I/wqtLrqa2psJ1hkRRtDBdrqw6HPf8apr+YzqWnFpbHm+hReTeeW7Z2HBI6EV9z/ALG/h2S08Jar4mnysWpNiFNvIReAR9cfrXxyfDkcWqNDbjZ5nGFHIJ4yK/RD4VRr4Q+G/h/SrW1LxwW4QSDpuHr3z719Hl0HKm2lqfhfElKdJqmtmzrYLhJoWfbJGd2FWRCpqwpdgq5xzxmqx1aVLeWW6i84DJUQjP4Gs/xRqOv6alve6PHa3djgG4tp871XHJUjqcf/AKq9dqV7WPz6ovZ7nQxMsKvJKdqn24xVDSv+JXqEunMwNvPma1ft/tL/AFp2oTalNHpzWkMQVypuoZiMKhAyAfzHH5Ut3YW0aSJF5s80biVUVtxiJzjHoDWataz6mkJJrlNYKEBA45z0oOTkAd6akhkKtkr8vKOMc0+JM4LdOtc70JFdwMAYyB0NRh8odxGRwcUkjB5dvPH5GmzQ8YVsc/jTSQh8SByRwV9K8T+OHiaPWb6Pw/b3YhgtDuuxn5WYj5UIHavXPEGsp4X8PX2o3BVY7aMsOepxgD8TivkG81SbUpHvJv3k923nyOTknJ+XP4f1qlNQTmz7fhXLni8V7eW0Pz6f5j5bJp5HjSVJCeNxbC/rXGeIreS1ukid43Y8HYd2fTpXRXdwEhIYDB9a5HUJC10jIdjR8hkHI56142JnBrbU/dMPGSd29Bn/AB7HDKQR7U9Nbi2kIcgdTVTVda1e/dfM1RzHjBARQfzxWNNqMWl20yeXHcSy8/PnIPqMV5zmo7HbGLa138v6Ra1DxAFbG79ea5DxHrzTKFDgimy3u+UtLAjJ/cJOKwtTnguroeVCYwO27IH0rz6tVyW52U4pO5DJLtjLbiD2o0+1+0NuIyPWpHVZYggA3AcDqK29Lt1isMeVhs8uea5Ixuzdy0Es7YPIBgfQ9a6C0tVU4A/+tUGiWGyd3kbfk5AxxXQTN5oWNI44lxguv3j9a7qcNLmDetiO1hIJK4NWM4OTxgdu4q9YFLK3OQsknUbhUAia4uxNI3tjbgY9K7FHQi92UdQkb7Oec8Y4PapPD2lef+9YZNX9QZrpBGDsQDB2qAfzrW0GxFvANvenGmpVBSlyQNfw5pnlzNIegHT3rSv5dwPOMVPZ262dmPVuTWZez4DHtXsWVOFjw+Z1qrkZN9MApya4/WL/AGhgCPzrb1i8Cqeea4XVbzcrDrz19K8atPoerFWMXVLySVz+8AGecdDWJIzSuOc5NWrh/NkPGc+lTWVkHmBKmvMbcmJ72LulWTIM5yDXQ29thByKgsLVVXGMfWtWOBdoyDXRGNiyNY22YyMnuKGj3Z3HB/nVtUVRtAOP1zTXQbsYIwM1rYL9CgUAbJ79SKjYKAcdf51Ym4XGfyqtJlVJLAVDC5RvbhY4yCM+metcfqd4CTlfz6Vs6xdgFsOPoa47ULgnJDc9xXHUlqBSvZFlk/GrlhbhQWHGP51TjUswJINa0EWACAMY7VjEFq7GxpPyYbJ5PevWNJm8zTYR1O0fhXl9gg+z9Mn0rv8Aw1eE6ei5JA65HSu6g7OxtJaGT41MuPLQ8fX9a4GfSpCdx5Jr13WNOS/EbBS5I6AdvWsK60IYxsPHTFOpTbdzNtNHCQaaSAG+U46UyfTyoycfSuwOmeUcbQcetVLyxK5fIx7VnyWRHKjiLm13IcLk+9P03xaulwGzvrNLyFTlGYHdGfbmta4jUbucn2rmtTsRvJ5P4Vi7xd0PlH+IPGZ1CIRKAsa9AFxivMNdSW+uwByCe3TFdZcWpJPBFaXhjwe+qu8wj3JH7d6Kc7S5t2ebjaM8XD2C0TM3wGV8P6vas+QjEK3pzXqvjDQJvFWkyiAb2Q7kI5G0d64LxDoUmnFjtI29DXb/AA78TvfaNPBJIvmQptIPUjI/OqT5m+Y7KVFUaaopHmGiSy6NqslpKAskbc5Peu6EMl0nnochV3cHnHt61gfEy0tbDWobqzt3iWVR5jOeGfuR6VY0PUBNAqBjnHXNQ7XLoN0/c7G9d6db67pbRiVFnWPKh25z9TXDJCYZmjYFSpwQetdYqR2N7Fg+fEcFt4xj1FT+KILe8jW4tIQq4GdpyR/jS3QqsNVJGFZ5GTwfQVu6fboxUkkYxnBrDsskqD6/SuksYkYqThQPU0QQRWhoXVoxiOwH7v51rfD+B4tJmYqFDSn68E1AqtPGVjw3HHNdRoFhDZaXFHGGXOSyP65zXoUV71z8/wCMKqhh4w7s1IY2UZ4I64qtq1/9k0+eUtt2jIIPftVxWK8Zz6VwvxT1U2eiGNXxJK2MDriuqUrK7Py/LsK8XiY011Z4b4h1F9S1Ce4c5dmIOe3PSshDuY84xU983mSs3cmmwqCQSQfcdDXBF6XP1aceSXItkOjTDda2NMTPPp7VmIo3jvW3p0ZBB9ayqanpYNam7a8AevrVv7O+FfcuM/dzz+VUoz82KsDcz5P4CuVH0HY7CyvZBoU0KgLuIIO3kfjVawk3yAOT6irukXc11o0lv5YK7c7tvI/Gs6yAdsfxdMitHpazNIo9a8CNeRqzW19FaqELNvzg4Hf1r7O/Z5smg8BJcSHdLcylt5/jAGAf518Q+E9Ea/hERkYtI6oqgdckcfiBX6JeC9GTw94V0vT0G0QQKCP9ojJ/UmvSy/8AeV0v5Vf79D8l42xCXJQW71N2iiivqT8pCiiigAooooAKKKKACiiigAooooAKKKKACiiigAooooAKKKKACiiigAooooAKKKKACiiigAooooAKKKKACiiigAooooAKKKKACiiigAooooAKKKKACiiigAooooAKKKKACiiigAooooAKKKKACiiigAooooAKKKKACiiigAooooAKKKKAEph5755pWPFN6ZoExfpRnNHU0maokUnFITx6UUZ//XSuAZ9acpptOXrSGh9FFFBQUUUUAFFFFABRRRQAUUUUAFFFFABRRRQAUUUUAFFFFABRRRQAUUUUAFFFFABRRRQAUUUUAFFFFABRRRQAUUUUAFFFFABRRRQAUUUUAFFFFABRRRQAUUUUAFFFFABRRRQAUUUUAFFFFABRRRQAUUUUAFFFFABRRRQAUUUUAFFFFABRRRQAUUUUAFFFFABRRRQAUUUUAFFFFABRRRQAUUUUAFFFFABRRRQAUUUUAFFFFAHw9LalRxzVdoCCetdBNCPwqlJFg+1fiCpKLsj5fl7GasRIJIpRASe/tV4Rc8ZFPEOPYe9e3QhoapFH7P8AhSqmDzWgsW3OetI0IGcdPSvThZI0IIPlHvUpXOOmKiZSucdhmhZCuBnJ7U3IQ/yuhHSl8vJ/z1pUuPl64pfOHPtS916gJs2nPBA701nKHg5/rTi/FRMefWuOs9NBXJo5m/vVIZ+uOlVAxU08OCAK+crt3C5ZDk45p4PHHpUMRzxU6EYzn6V5EokksfHrjHf1qRSeRUanGCKlTn2968msgQ9TzUgO3mmqvPFSYyOteWy+ohc03dnJzxQy470w5rrpPQ2Q/dzUqtxUAqSME10ObasSyQtnHOKil4+tTY/Co5FzxXNe5i2QdKej4wM8VGw64pVJHGcjNOUhXLcROev4VYjJqtbjk1aUcH0rnd2UtidTx7VL1qJeg5/Kn/dGM8Yx9acTRMdj8KfGNpzTF/Hmp0XGK6FojVFmEnOM1oW55FUoUwB61ci4rglK0ijRhBIHOferkYxxVOB8DqOauI4znOK9vC1ItbksmVivTjHOTTgxH1FKmGzggVKsYz+Hc17kKamtGMiDZHbp+lSITkc07aMjnhR+Oc1Ikf5it40GnoO+owH3zUyZ59fyqSOAcE/jU623HTOa9qhhp2ubRkQpn8elTBiuOevNP2Y57gn+VRkYP0rtlBx0NUyxFcFe9XoLth3HPaslTg4z174qeJzx3rWliJU3a5ZupeZXrn3pZLjcPQ1lJLgDnkUvnkDrXp/XbrVhcuGf3/8A11GbnHU4qo0567vyqJ5uw6Zqfri7kM0Rc7u4J9qX7R7jisr7QQeTxnoB0qVZgT1raOKT6k3NeKfd371dibJB9RmsSCUscnrWrbyZHUcV6tCpzmkWaMJ61ZU5FVYevXNWUr2Is3Q6iiitigooooAKKKKACiiigAooooAKKKKAGlc1GUFTUVLimKxAyAjpVK4iB4FaD8A1UlPGK5asVbUzkjMdP8+tGMVJLxUQPvmvLasznJohlvxrQhANUIuGq9E2CK7KGhrEtgUu00itmn16dkbWGbacBiloosOwUUUUxhRRRQAUUUUAFFFFABRRTHOBUydkA126+lQFqHlz0piMSSa86c7uxNxaUdaUjNPVOahQbZQ5DzUo60ipinYxXdCLQC0UUVulYAooopgFFFFABRRRQAUUUUAFFFFK6AKKKKYBRRRQAUUUUAFFFFABRRRQAUUlLWQBRRRQAUUUVSQBRRRVgFFFFABRRRQAUUUUAFFFFABRRRQAUUUUAFFFFABRRRQAUUUUAFFFFABRRRQAUUUUAFFFFABRRRQAUUUUAFFFFABRRRQAUUUUAFFFFABRRRQAUUUUAFFFFABRRRQAUUUUAFFFFABRRRQAUUUUAFFFFAHC/GuWGP4X+IFmIAkg2Ln+8SMfrX596nH5cqQu26ZVXefVgOT+dfdv7RzyRfCjVZEXeqFTIO+3PNfCN4y3GpMyHKnofX0/SvmsdK9drskfu/h9C2Dqz7y/JI2NBtwynIyK13s8oRjrTdAtT5INbbWvyY9KUKd4n6BVqe+zANhvbAHeuz8F6MFmSXaBs5rOtLPdMBivQNEsRbWeSOW6V2YajeXMeRj8TyU+VdS7CuXHNejfDDQTd6sLiRf3cA3D0JrgrOEvJ0r3XwBpD6XoMXm8vJ83PUCvo4+5ByPzHPcV7DDOMXrLQ6miikJ4rmPy0o6xo9trunzWV3GJIpVIPqPce9fLHiexudK13UdKvRm5spABJjAliI+Rx7kcH3FfV8UjmNmkXZySB6CvKvjD8P5tftF8R6dEW1S1TEkKcGeEZJA9TjkCmfX8OZjHB4j2VWVoS/B/8HZ/I8Xsbdt4PvzWsqBQp44qvpeLxoniYSRuoZWHp/Q+1XdRkSAHkAdyeg9664LlV0fqNSfNPlEvy5Vbh9rh/lMoPII6A0topb3rQ8HeFdd8U7JLBBb6fKxV57hOHX2X6969LsvgjZx7TdareTP3CNsH4YrSc43uzwcZmuFwT9lUlqui1+/t9551BAcD1z0NWWk2tg9Se3eu71L4OGOJm0vVZ1kzny7n51/PrXANbXNjqtxpmoRCG/t8MwU5SRD91lP9O1VCpGWiOTD42hjbulK9unUdfyBLUL0rhtYkG/g967DW5TGuCegrgdUmPmmubEysrH0uWwvqUZpcK36VQkmyeM06aYndtbIqKNNzGvEm7s+shFRV2SxsRVy0OGB71V29AKu2w2kVUFqZ1HobNu3AwfwqS5wYzmq9q/ze9S3BIB5zXdfQ8hq0jPbOQajkQEZq0FBJOfpUVwDj3rBo6ovUx7k/MRVVvlAwOB2q5ODuJ61VcYPXHtXJLc9SGxD061WlX5yOoq43yof8KpZLSelYs3Q5Yht44qOXGMgVZz/e/OoJDgYDZ9aQysMEdmH8xVS6ZCMqcEflUtxJ5XfaelZt3MduCc5rGUrGq7mdqVwSdp7c8dM1izS9ec1evHwDj8azSxdgBgV583dnTFaD7dmdgRyoPQ19X/sSaqraF4p8PvKRJaaj9tiHfEqgkj2GQK+UEwpBHXvXtf7KXidfD/xhS3nYJHrVmbcEngyIcj8TlRXpZdK1Sz6nx3F2FeJympbeNpfdv+DZ0Hx+uY9M+NmrvHYJch9NhlnUg5cqFCn8Axr548Say1w0qsSsYffGp6x59K+xf2jvCUNp4m0vxW+5LaW2k027kUcAHBQn6kdfavlHxr4ZiKyrYSFlUlt0owTntW2PjK91scnC+JhWy+lbeKs/l/X3HEx62bS/80ybw4AAPQH2966bQ7FdQvFu8bPVV6GuDuLOWLy2Hzc9B2r0jwvZyxWKSkleM8dK8inJt2PrJX5XdnS+APDq+IvGotFuUtmjAcTyJuVfqK+1Ph1aala+HYoNa1G0vp0YrA9uuwYBPUe+AR7GvjfwNZynX11OLMbZKNgffAOMGvrH4Z28uqSyNcxz2yqgMRJ+9619lgElRa+Z+LcTzcq1m9EdtpFuNIW6kkkMkk8pdYlGdv0qrq3haLW7q3ugr2N4jrvkicgSR55UgH0FXJ9StvD1vd3N1LiGIjc+NxUY74rI03xHpPiOHVH0fV5L6doi3lIWDJgdVUgH0+tegudyc1958DUhz3lLYtajaSax4h+zyWxnsIowsscjYXJ5DDn8K0dL8LaZol7JdWUBglkGHCuSG/M15p8LPiNFa3M+gaxbzw6qk7I96ATFLydpOeVOOCCOuelevEAEgnNRXUqb9n0X4nnRS1Bhvx3X3pZW2JtH3iOKVCB0/Sm8mTJOTngdhXIaiYfy8oAHxwG6fQ1MFB5xjvTGBWQHr2qOcBA1xLKYVjBY/MNoHqaW40eJ/tU+IZIdA0jw/bybZ9UuQHUf88x1/Td+VeRC08lN7+nA9K6b4i6xbeKvGja4szzQxRGCBGPyoQcEj8sfn61xmpakSCM4FTXtDR9D924cwUsNgYQS1lq/nsvuM7V7hVDE9MVx95N+8JBHPPB5z9K1NWvzyMgkc8+lcje36nktjng189XqXZ9/ThyxsOv74opG4bumO9czqF07biSD65NOv73eW+Y9MCsS5uOCCc5ryqlS52QgOvbwlOoA9aoRDzG6k/hQSZDxWhZWxDKTz+HFcmsmdHwqw60s9xBOc1v20BCAcgelQ2dpgj09cVs2luMA4rqhAzbLNhDt+7+Zq+oJKnBzUUUbDB4xVuJTIcbsqOPpXbFdDJj0ZtoAwMHrUyEkgH0p0UOeCPxBq1BbZbhs+xFbpMltCRwl/wARgn1rqND07o2PlFVdP00vjNdHGgs7fZ0Nenh6VvekeViq+nJHcq3kxAC56VgahMVVvYVfvrkkmuY1y9xEwz2qa9QeHp2VzmNav3OV389q47Ubly/ytxWrqd1vL46k9axXhErjOc+1fP1JOTPRehFDEXIO7k+1bumWzqDn86rWVkpYA5610llaqic5Oe1OnEiwsNuF4z+lXRGAMj+dSQonOOSOmalMRYNgY4rqUQuQgBQSeG+v6VUdiWYe1W5+2PzFZ8zbG+9gUpCK9wwQEfnism8utqkdu9XLyfqCRwOPeua1S6IBG/gdBXNOVhmTqt6rswIxXPMvmSZGcZq5fzMXPzZB702xhZyMEHPauFu7FbqEVuMjr+XWti3T5FA5H0qEW7Lk4xitG0i6E/8A66uKNYI0NOizFjg10uiOyoyE7cdqxdNhAPIzn2rorOAAhiO3QV001rc1exo20pTgkkDuavDZLHjbgjuOlZZBBPOBVy3ct8u7AxxmuyL6GLjfUz7+1KN8q+5rGvIm29FUHnrXYSJ5ygkk47nrXP6nZBPuIe5waicbaiXY4i+jwx6HtxWbdwCSPqPY1u6ohUngDHJK1jH5gRXDLco5m6t2EwXpk4r2n4c6AiaOY4YRKwQPIoXLAeteXGBPtaM/A3Ak+gzTfH3iy9S9W60e7uLBIlCBrdimcDk/jSpzVN8zVwktNNDvPHen2F5A25pbedRhVWPcjHtk9s14zpt+/hjxJg5Ebthh6816d8PfG8OteELqK7SSXVEfBkdgVf8ADtXnnxC08RCO6GRIGwRj9c1crSakuphUnen7SP2T13UdR07XfC01vd2MDs8RaF1T5g3rmvEtCna1uDGCFKnGK7v4VeKIrlFtLkgsBtQuc4rJ+JGmw2fiL7XbRosUwy5jXaN307VM/ejczTTanHqaMLi6gKKokZsckcg+xq9pTiNzZTqCWOCsny4PTBrntFvmXaQdoxjrW9KBLundg8gGMt19qhdzqTTXKU9U0Q6VPvV1aOTkAHO32NW7FkmjCvjr3q3aJDqUXlXE2x85XeOB9Koz2n2Kdoi4IB4YdCPUVSte62IWmj3Ot061L+SkJES7hmQdq7ExeVJtyCVwMjoa4vSJRPbrFFuZcbWLHrXb4CpEoPzKOSTXoUvI/NuNaTdKnU7MUOAvPA65ryH4w3mZ7aE9dpx7ivXAPNcKSBk4yeleD/E29+1+J5oQ4dYBtGOmfWoxMrRseJwphuapKs+iOAucqRupYQDzgValt98gVuM8c9KmhsREzKWDEDqvQ1gmkj7CcHKo2irGCZOK3bABQoOayY4sy8CtizHTGKxmz1MJDuasSDbn1qxEhJHX61HCvQ9+9WljP4VzpntctkdT4W1e7tA0ELEo4wV25zTobctqLBY/KYt8w24578VV8N3JsrhSrhSTwx6/nXfW3ha51OUX7GQROQQ+3rWuslZDTjHV6HovwV8NtqPivQrVTgtKHlGP4ARzX3cBivmH9mbw+bnxdc6h8wi0+JolyOrnAP5ZNfT46V72VQ0nU7u33H898UYn6xmMrbR0Fooor3T5EKKKKACiiigAooooAKKKKACiiigAooooAKKKKACiiigAooooAKKKKACiiigAooooAKKKKACiiigAooooAKKKKACiiigAooooAKKKTIoAWikzRkUALRRRQAUUUUAFFFFABRRRQAUUUUAFFFFABRRRQAUUUUAFFFFABRRRQAUUUUAFFFFABSfSlpD09KAGE578Un40v+NJ2oJA80lGenpSigQU3PNOJxSHnvQAqmnL1poHHtS0DJKKQGloKCiiigAooooAKKKKACiiigAooooAKKKKACikyKQnipbAdRTKXdS5hXHUUm6jIp8wxaKKKd0AUUUUwCiiigAooooAKKKKACiiigAooooAKKKKACiiigAooooAKKKKACiiigAooooAKKKKACiiigAooooAKKKKACiiigAooooAKKKKACiiigAooooAKKKKACiiigAooooAKKKKACiiigAooooAKKKKACiiigAooooAKKKKACiiigAooooAKKKKAPjmaTcOmarlc8Ve+ykr0pfsjDqMV+Lxg+p82kUBHg/4U7Ye4zVz7OVGMcetHlECvRpTtoarQqbOOeD70vk5FWCtGMHpmvUg7oopvD6flVOaLb9PT1rTkAPfOeaqTLlv61TQrFNsqDnmoml2/wAXQVNMu0Gqjgc+h469a55OwmSLPjvTll781RdyHzn2/AVLHNkiuSozJlwnB9afHVYSAjrU0bgDOea8avuJ7lmN8GrCPk+o7VSV896mR+nP/wBavGrOxN30LgOBntUkbnOOv9Kq+bjvz2qSOXkdvevCqycmWkaCdKmWqqSYHXipkf3rijHmdy1vckK5/wDr1GYcmpVGSO9PxjI/M13U4aF7kCRYqTZjtUmO+fypGII/xre1hMaBio3OSacWx3+lQO3J7D0rGUH0MmNbk8CljjLHFLsyat28QJ6/jismtBCRR7T0q1Gp4xTkixUoQA1goO5STERQcU4d8daeByKdgHFdMabZtHYaq7sY5q3ChP4e1RIuT6fSr0C5B9KKiaVjYkijOByc/wAqtRR0iAACrSKOPX9K8eT1KHRLgVMpwRn8qRVqZFzj/CuulqIUOR+FTCQg5z9MVEFOBT1XBPTFexQc42swLUTlsDsatQDIBqlHx6VZicjB755r6vC1LWuI0oyFA6egqXeP6E96zxOfX608Se9fS08TG1kWmW+TnHX3qNkxmnxuDj+vrUu0YBPIAya6nFVFc2T0K4Ur04IPUdqQ5Ge1TEY78g5yaiYV51aNtirjd+O9NMp9ce/ekYZPaoX4rxqlScQuStPyeahkuMA+3vUMrYI7ZPP0qq7kE8/kO1cDxkouwmy19oy3P+TVmCbd1Oax/MIbnrnFWYJto69a9CjjO7ITNuCYAj/OK17ObIHrj8q5iG4561pWlycgZ6V9NgcatrlJnV28mcVcU1h2l3kAZGDWpDOGA54r7KhXjNHTFluimK4Ip9d97moUUUUwEJwKTdgUjMPypjP6Vk2K48tigP7VFupM8io57CuWM5pahV8VIGzWkZXHcdRRRWgwpDxS0h6UARyNwaqSck1Yl7VWkPNcdTUyZSm4BPWoVbBqedeB3qnyCa8erJxkYMuxMCRz71aQ++KzoW6GtCHJ9OK6qMuYuJOj49qnVj7VGiVMFr04Jo2Q4EGlpqrinVuWFFFFABRRSHigBaSmk5pCaluwrj8ijIqFpQB703zSB/hUOdhXJy+KgkfjH4UxpPWomfJrmqVRXBjkinJxUW75hzUiHn2rji02BMvJFTKMtUSVMg4zXfBDQ+iiiupbFBRRRTAKKKKACiiigBCcUm4d6G61GetZNiuSbxTS/pTM80haocxDzIRnJppkzVeRyvv7U1JM8VySr2dhlxGqWqyHI61YB4rspyuMWiiitwCiiigAooooAKKKKACiiilYAoooosgCiiimAUUUUAFFFFABRRRQAUUUUAFFFFABRRRQAUUUUAFFFFABRRRQAUUUUAFFFFABRRRQAUUUUAFFFFABRRRQAUUUUAFFFFABRRRQAUUUUAFFFFABRRRQAUUUUAFFFFABRRRQAUUUUAFFFFABSE0tNbrWcgFBpaQdKWhMApuaUnArzL4s+L7/AEDUNLtbK5+zCbLO2DnA/GlUqKmlfrodeFw1TGVVRpbsp/tNXUlp8KNSMXV2VSvqD14r4dhUS6i2wYUvgV9N/F3xFPrHgadLq6eaTeHQYIAx0+tfM3hqN7zUkjJ+fzOce1fPYyDWIu+tj+geDcJLBZfNVN+Z/kj0XR7DyreMY7A59a2Da4XFP0+34Ue1av2cYHGa9OnSuj0K1f3ijpGnh7gcdK7V08mBEz0FZmh2f7xWIHHWt0RfaLgADPPSvUo0uVHz2Mr89TXZGx4I0p9S1u2hZSYclnPbHpXvEUQijVAMKowBXMeAdEGlaRGXX96wyf8AOa6roK2qv7K6H5FnGM+tYi0do6f8EWiikJxWB4JXuWDukAPLnJx6U65mW1ty2OnCqO59KbbgTObjGCRtXPpmomH2m+KnlIhk/Wmhnkvi/wCHkfhnUH12xBjsLhi11bKnEbt/GOePcdKxfBHgCz8aXd9c6s8v2C0YCJIz8sxPc+uMenevctX8qa2+yzLvS5zEV9jwaZoWj22iaetraReTAp4Q9q3U7QPqYZ9WjhHTu/aaJS8v8+l+xasrSGxtYoIEEcMahVUdAO1WabzUay5lKMCHA49CKwbvqz5Ztt3ZNXCfEfQIb250nU+VmglNuzL3jcdPwIBru65L4jXRtdItjjIa5jXPvnitKXxo78BOUMTBw32+/Q8M8VSD7XJGOxIP515/qUpV25rsPFVz5uqXbDAy2fxriNVf5zzzWGKlqfvuWQtCN+xQ8ze/9asRjC4qtCcH2q2OBxXmxdz359hSPnBq9bDuapKM9+atwucbev8AStY7nLU2NS1OwjuKlkO8E9qrwgsowfwNTsflAzzXYtjzGveuRrgdRVe8+VCR1qcnrnnFVbhwVx296iWiNYL3jJnJ3cdajUbs5qzIobORUSRZPFcdnc9RNWK8y7V5+oqmqB3PX8K0bojoeuO1VETJLcYFZyWpvB6XIncIOearEgtnpUlwylveohwKxZqinfvltowTjOfasa6kxkqc+oPStG9kJc7T9Kxrtm2n9K5ajNYmVdSFn64z61Wclm5xnGOKsTkSHLcfSoGOSM81wvc6USRAEgk8DqPWt/QLw6TqenarExSbTLhbxDz/AAgg8/Qn8hWHbJnOP/r1saYgaQBhkNwVPceldOHfLNMxr0o16UqUtpJr7z728aWlv8Tvg/feSA8eo6d58YHOG2hgPrkYr4Y8ZW50pdOZclLpAJDno+PmB/EV9cfsteIxe/Dd9Eupt93ok/2R955MbfNGSffJrxX4z/Dd9G8Qahol2pjs7p2u9LuVAztzlkB/vKTnHXB9K9/F0va0rxWp+Q8K1f7Ox9fLKztrp8tPys/Q8c0fwtDd3LSXa5swNzYPJPpWnqep2MDrFpwZbdVCjeeadb6LqVlamB7suUJ+baBuX3/+tWNq+kTafeEOS0TIJFLDBA7g+uDXhL3VsfqbheWrO58A+JIbCZjOwdI8FgoyQO5xX1Hp3jmQ/CvUvEmjzxF7SDfAJgPLZh1UjtngCvh/SdS/s3Uxtjy1yvlBuxPbP519j/CHwqLH4c6fomo2X2y0cf6TFImUkPfPtzX2GWNToa9D8Q4rgqWOSls7MyPgL4x1rx34ruvEFvqVtqGm6hbRvqNtsKG3lGQEAyQCOenUEGvYZ/B9n/wl9l4it5UtlghaJ40AVXznk+p5xWR4f8PeG/h6bxPC2ixW09yA0tva/LFnsD6fhU134h8WxQBk8NWt1Gx+VY7oKVOe+TXoVHKUuaKsmrf0vyPjMVUhiKt6StE66CWwvrmQReVLOuN/y8j0zVt93euO0rxPpetXEdldM2l6/IhjktCpDKf97GD6jmun0y0ubK2WG4uzekcCVlw34881xTjy/wDBOGUVF6F4DjmhFwSeMdvWmSyc7Rnp1ApI7gEAEndjuMA1hZkXQtywjQuzbVXk461wPxw8Xr4Y8A3TRtm6vR9ngT+/uwCPyP616BG3mMxPOOK+bf2gvEB1vx9pmiqwNppam4l9N5HH45x/3zVw0fN2/pHt5NhPruOp0ul7v0Wp5tckW8CQAkqi4yepPc1g382xclsVtalcAHk9BXG6xqI+bGK8bET1uf0jhoWRj6vfOZOvAz36Vyt9dHLDd7+1WtTvVkctyV9e9c9dyBm+U18/VndnqRiQ3Nw2SMg1TO6Y5LAjsRUzIGbAJP1q1a2e8nAP41yK8jqVkR2dtuxn8sVsWdpt25Bx9Kdb2uzC45rYtbXnI4Hf3reEDNsda2+QMEDHtzWokAVNobI7ZHOaZbW+w5/p1q/HCFbIw2e4612wjoZNjI41BGcZPQVcSLK9/QADFJHatkjA2n86vwwH6CuiKIbsMhhO9QF/GtexsMsB3NLZ2G8jPPpXRafYeUoJHFehRotu551fEKCsiSytRbpuPX3qC+m3A4OB2q7dzjG0cVi3LHNd9RqK5UeZSTnLmkZ11Js5PPFcdr8rDOMHPvzXVXso2nmuM1RzI5HUZ614tdnuU0c1co8j8gY7cc/nSQWxL5KjFai2YkbHcnP0rQs9PDOBgmvPUbs0bK1lZPsAAyV7Y5962beD5VJHft2q1a2Hlnvu9TVtbVRkng9x2rqhCxFyokKbTtwB7VHIduB/nFaMiCNOOPoKz7sgKckc1o1Ym5nXcwXJPOKyLyfPbA9Kt30wBwHBH8qyLu42o3z9R1FckmUZ+oXShWBB9q5fUbn7wOc1q385ycSAn+Vc5eTMSc9+K4akh7lIgyS8DitOziRccYqtZw5JPrWxaQNtGcEelYJFrUtRWwdRgAn3qWOEoeWA59Ks2cYAII5FWGtQHB3DBGelbpGyLOnoWIwfzrooFMUefTjOKxNPXZ9fWtfz/wB0AzcdcCuqGgpdETSkc+uM/jTklaN1IJ9hmqwkIJOCM+tPDkr2J/lV3CxppMrL8uQ3XBqK8tBcJuOSP5VFE5GNwzV0ybgArFzjv2rZe8rMzkjgNat1jdgd2PpXOPjccMfpXfeI7Pgsp298Y/MVxF1EYXBDKyk5+orhqRswTMzUF6kHnFUdVuY73RWi8rc0Ywdq8k/5xWpe5MJ6VU0C5hhnuEmkQB1I2t3PrXM9xyty6nm2jazc6Jqg8qV44mf94oP3h6V63430a11bwLb6jbzSvcEbnidRjHGCD+YryHxLbrb61ciNgy+YcFehrv8A4d+Il1OwGj3pDjd8jHsOldDVlfufP4Sq+eeHk+r+44bRNRl02+ilRipUivoGS10nWPCZunjilaOHiNmOXPv+NeSfEfwZB4V1xBZzNcWkw3AsuChP8J/xrvvBlo0HhyCFnkmWYF3IXIjHPFC31R1YaM4RdN7Lb0OBtJgs5ONgz9z0rp7O+EqqGXoO/euY1JkttYnVOF38AitKyuuFBP6Vzao64TN0vKtybhFwM9QOB/hxV4mK/hPmMvmYwpOeD2FY63R2MA+wEYPPUUyHVpdNz5UqFHGDuwSDVrc0lUSWp1vhy3mUFGKxL0y3c10ug6p9snu7aUhWgOFJP3uO1eT6n45mKFFm/edmzxUXhTxfd2uoxyvOS+evb611wmo2Plc8orMsO6S36HusLALcSnaRFEz4Y9cA1813Up1LV7qdiWEkpYH2r2nxbq9vJ4Du76G4UXDMEEKv85/vED0rxfTod0wXp9PWsMVK8kjDh/CPC4W0t2P8Q6J/Z+nw3O8F5DgIDzj1qv4asjfu2SB7+ldR4802G10jT50ljkaZceUhyy4459KpeEtJlSxe6Klk5G0deehqJO0UehQi6tZ9jEls9lw4HYmrFvmAjIzXV6D4Lv8AXpTLHD5cLHPmPwMV19n8MNPikZb64cMB1gAb8QCazSnPZHtRpxpvU85j1MDAVBkd+9aVgzXrbNu3PXHpXcyaL4QtYDaM7vdZJO8BSuOAQf5is+x0GKz1OM20guYi4Ab2NRKnKOpv7SLTNOLwGtjozalLLKxAyqjoD6GtTRPEOpWdtHLcTb9PB2pH5nK8enau1+JIt7Hwnp1tp88kGpzuiSW0iZV14Oc/TP6Vy58O3FtcfY75reW6m2bfsxGBuPfHQgHOK1knTTceiPIp4hVKTqVNtfuR9mfsraatr8OBdcl7iX5iepwARn1+9XtFcf8ACbw+vhn4f6NY4AcQiRyB1Lc/yIrsK+swEHTw0E97X+/U/m7G1fb4mpU7thRRRXecYUUUUAFFFFABRRRQAUUUUAFFFFABRRRQAUUUUAFFFFABRRRQAUUUUAFFFFABRRRQAUUUUAFFFFABRRRQAUUUUAFFFFABRRRQAh5pCMU6ilYBlFPpMUWFYbTqMYpaYBRRRQMKKKKACiiigAooooAKKKKACiiigAooooAKKKKACiiigAooooAKKKKACiiigBlJTiO9Jjigkb/nFKOKKXNAhGNJjiloHFAB0paKKADpT6ZTh0oKQtFFFAwooooAKKKKACiiigAoopM0m7AITjims22gnAzUZOaykyRxf2o8z2plFZczEP3+9Lv4qM470m6jnsA/caUPURf8KBJS5wLAOaUGoA2aeHrRSQyaimA0+tUygoooqwCiiigAooooAKKKKACiiigAooooAKKKKACiiigAooooAKKKKACiiigAooooAKKKKACiiigAooooAKKKKACiiigAooooAKKKKACiiigAooooAKKKKACiiigAooooAKKKKACiiigAooooAKKKKACiiigAooooAKKKKACiiigAooooA+V47f261N9mzVyKEdM1OIwcV+ZqkjwkrGO9qMcCoHtO+K3GhG3PX+VRvb8Z61XsOxSimc+8BXPFQGIhsVty2+SeOaqzW+0e/wBK1UXELGO69s/WqkqkE961pIeSarSwHBNVe4jEmB5Hr3qlMcZH9K2p7cMKzbuHAwOlYTIM1zxnvTY3KkEcfzFSvERnnOO1Q4K1wTZnYspJzUiy4PB496ombaOO/egXOT/hXl1mZs1Ekp4l49vSs9JuAc1IJOK8SouYaLvn4PWrMEhY1mI+QMmrcRNccqSRUWaqS8CrCz5PtVCPsPSp1PzVKo21NNtjQicnGKsBhng/h3qlG+MVOrZ7/lXSqLeqGT7s9zTJDgUD5gPb9aDGTWnsepEnqQsST71Ge9TmPmgoD05rCVO5nciQj2FX7diAPbv6VWWHIq3Gm0CuZUnezAtBvp1qQYwear7iMHP41Irj/wCvWvs0ap6WHg57/pUi/e5piNxUicmtnBLY2iieLj/69XIRnpz3qrEMEVct+uc4rnnT5loal2IZ571ZQE1DDwatIoI9j6V5FXDtblEiLwAfWpQuMZ/HjvTV/wD11MFJxWlCGomGM/561Ii54/pRtI5qWOPLnrXv0aeqQaiomfxqZUzj2qWKIc/zqR05/wA9a+lo4eyuOxWKn1/KhTtzk9e1SsuM4POKgfcD2rqUeUnqWI5sDrV2KUMAMgZ4zWMHINWIJznrwPeuulWcXZlKRpPz3qFgRQs2R/n8abI2cmtZtSVyrkbHB60yVh/9aiSQ9D9Kru/v7V4eIaimO5HKc/Sq7gkj6fnUzNk1Hj+VfLVJe9cGyAqST6+9KvB4PFSdBTSMn1+lYe2a0TJJI3yw7fWtSCQkD8qylBzV+2zxzXs5fXnFlI27WXBHNakU+OenHNYkDY21eikPHNfoWFxNkjoibMVz0NTrOOvWshJuR2qws+OpHFe/Sxd+prc0xNS71PeqAn59PSnCfgV2xxCYXLLtk+1ML+v6VXafJ680jSZzUOqmK5MZcd6USA96pPLtPJHvTo5AR1rBVbuwXLwbJp6vg1WR+nPFTBic11wkUWQ2adVcMQR6VIH966oyKuSUh6U3eOeaTdkdetXzILjJecVUkOCferch7VUm6fWuSqZsrSHK/jVSUhSMVYmYgn1FVJGzXjV5XMWOik5xWnbnIrEV9rcfzrQtZ8/nUYauuazKibaEFeKeOlU4puBzxU4kHc4NfRwmmjZMmoqMSZ6GjzB61pzIq4/IFGR61CZhnGR+NRPcgcZpOaQuYtbhmms+O9UWu+vP/wBamfbh61Htokc5dMnv+VQyS+/H9arG8z3waY9wp5yMnmsZ1U9ieZFgy8deTTGl45PNU2nwcd6b9oytcbqi5i40+OQaaZuPpVPzffp7Ux5sd/8A61ck6rQcxb8wE47VNDJ71l+dk9eP51atpN5A75xiuaFa8rIpM04nz3q2jcDmqETe9ThjxzXuUp6alplrNLUCncOtSJ3rqUirj6KKK2GFFFFABSE4oJxULS1EpWFceWxUTP2pjS+pqIzVySqom5Nn3prNxUPm+/SmSTYHJrnlUSQXCaXB+lQpJ83WoJZix60kTH16V4c6/NU0Ga0L5+lWo2z+NZsDYq8jdK97DTuguWKKbvHrRuBr0OYodRRRVKQBRRRVAFFFFABRRRQAUUUUAFFFFABRRRQAUUUUAFFFFABRRRQAUUUUAFFFFABRRRQAUUUUAFFFFABRRRQAUUUUAFFFFABRRRQAUUUUAFFFNJxUt2AdRUTNmkzWfOImoqEN708PmmpBcfRSbhS1dxhRRRTuAUUhOOtIXAqHIB1FRl6TdUcyAk60tRhqfuqlIBaKKKu4BRRRTWoBRRRTAKKKKACiiisgCiiiriAV4z+0bpMjaXpeqwKTJbT+UxH91vX8RXs1Yvi3S4dZ8P3ttMMo0ZIPoRyD+YrlxcXKlddNfuPUyzFfU8ZTr9n+GzPk/wCJt87fD2KCU+WTlo2b19PavJPhtZNPeSXB6DOG9TXoHxy1b7HoNhb8YkHPpuHB/PFY/wAM9KNvokbkbSwyfxrz6v77Fq3RI/o7AP2OXSntzN/mdrp0GTWs0GVVRRplvnBq+Istmvcp07I+drVrzLWlwCNGfd2rpvAunfb9eizyE5I/lWEkfl24x1Jr0/4aWKppv2ortkkbYD7V2x91XPlM0xPscPOfV6Hd26+XEBjHtU1JnGKWuNu5+Vt3dwqtMzICoO53OF4xj6/Sqb3U1xfr9mf5I+JY2XHftV2MiaUyfwr8o/qaGrCHSyLbQE9lGAP0FMs4fKjyeXc7mJ602YfaLlI8/KnzN7n0qS7lMUJK8ueFHvQBQmZZrmWZslISFGOo56itWq9pb+TbhXALNy3vVgcj0obuMZHEI92CTuOTmpKKjdjkKMgkH5gMhfrSEOPqa8p+LHiFBqdrpySAxxRG6kCkdeg/PNdDfeML7RtSePUIhax8iFmGYrg9sOOUJ6YI649a8evtVkurq+nu7cXDTuduZDuiT+FPfFdNOk7ps+myHByxFf2zXux/M5DVbnzJXcnG/knFczqLb855966rUobOXCCY27fwq65H51zd3b5jYg7h7Vw4iErn7nhJRSRn2ybgcVcUYH0plpEUXn86eWyTXClY9GTuwD7SKsQPufiqZTBHPNXLJOPeqTd7GU7WuaURKipyzt/FketQQng5/Cpkyx44rsR5ktxsh2JxVGd9yk9DVu4k5APFUJ361lNm1JEQG4UyRRH68Cpok+Wo7jPzdzWPS51J62KVw3PXNRRyACnSkZPOKr3Mm2In+VYt63O1LSxWJBmOeajnXB4NMiYsM0smSOetYXNDOuU5OeCKyL0YbBO5fUVuzqwTIAIz1rFulZpG2nAIxyK5aiNomWF+Q8ZGe9QmLOQCBz3rQCDHOB7UjRbiQRg+o9a5rG6ZXtVAPIIroNJtiZcr90frWda2+4qG5C9SO1dBo52HA+6O9dFKOopy00PV/gZrS+G/HZtZpTDYeIIfsMpDY2zgfu29yR8o+tera3Efif4M8SeHNWtjb+IdBk3RzAEbmXLRTR55wwXB69TXz7DAt/bPA52pIMFl+8h6hh7g4NfS3wl1ubxX4UtrrVULa9p8bWs0y5JuohnDZ/iB/wDQgema+movmhyvY/GuJ8O8Lio5lT3uvk1s/RrR/I+XLq6hs5l+2IUtrhcs5H+rPH+fwroLKz8D+JB9ju9YiEoG0YOTj1xmo/ir4a/4R/ULm0LeZbBjNEx6PE2Tj8DkV41dKtpMSAC/Zu4/GvIrS9jNxlFM/RKcVjqEKtKo43V00ezSfBDStIIurXU7iaD+CSKISEf8BroU8TeJfBmi6XEviXUZPs5Zow9sdlxETyhAHUdj2rx7Tvitqvh/TAsN1Ik8f+rcHkj+63r9a+lvAnxKtj4QsLlfElvBrFxHvn0XUYsJIwJDbeAw3eoJGa9bBThtSWnY/OuJ6cqcYxxLUpPRPZ/l/Xken+B75NR8NWGqQxG3a5jBljdeQ3fNa19YWuqx4uJJUVhhkjYqDz1965HQ/ipo13cPbX9vLo88bBJOjwEkZGGXpkew9K7Wzkt9Qg82znhvIT0eNww/MV6k5NS53oflk4VKLs0cN8UtLktTpfiSwnS3l01wk8rjJEZIAY+uDgn2qTxLreuW66a4tri3uGlVHu7BhLbuh6kqeR14z+tX/iLY3Gu6C3h+3jG/U0MMkjg4jTpnPrVj4d+H9V8K+FLfRb26+2SWKLFBdyNuMsfYE+w4/Kq5koRlKzt37f8ADnmu7m9TR8SWOpahpKppt2La7BDsVJXdx2Pb6Vc0+e4vrULc272k0ZAYE5BPqD3q0Y33DfgH1WpgCiZJzjpnvXG3pY2Sdyhf6gdC0u/vrooIreMyABuuBnB+tfG8urzaxf3+s3f/AB8ahKZfpHn5R/X8a+gv2lPEr6L8PFgjJSfUJ0tlHcZOP6ivmfUbtYiI4xiNRtUDpgVz16nJDzZ+ucFYDmjUxUlvovzf6FXWL5drndhu1cJqt5JNlS2SeflNbGs3POC2c8+9cjqEoJJDV81XqXZ+xU4pKyM67kd3OSp78/0rOZC5zVmUh2yMmljhDcnOevAry3qdcdCOO1Y5HA5rUsrUqMHk0Q24/OtOzteecr/WtIw1BsW3g3FSPzz1rYtoBkdG4pltbbckLkDjNX7WDjHOe4xXZCJm2IsORgVct4MY/pU0UG5Rjt6Vdt7Y8V1xgZOViO3txn/GtW0s/MK5HbrUtrZse3FblnZCNQcc16FKhc82viFHYXT7EIoLcVbmYIOKR5Aq4HAqrPJuXrzXpaQVkeRrUldle6uMAisyeTIznirVw2QRms2Y4FcFVu56dGCRnX5zkCsOe28xuB+PvW9cMGIB7/jVTyAec5rzprmZ6CdjNtrFieE/KtS3h2gdzUkMa8Y6+9XY40AIojCxDZCLc7d3BpjRnPXFXWCqvtVWQ7Sf51o0JMq3LEJg5PPSsm5ZQOD79elaNzLtBB/CsK+uM53MP/rVhNlJmNqUixkjt61g3lwojbg57YrSvpjIc7w3qB2NYN4zKThhmvPmy7mXfzq2eCM1kSZc4Aq/eMeeeaq28LSOCrYOeorherKWxPYR5OOhretICVXHX3rPtIWUjIBPrW3ZoWA/MVUUaxRfs7Y4B/SpriLDdQR+lWrZDtTPGeKtyWheMlQMj0611xjoXcz7deQentV1FDY9c1FBDhRkcd8jpV2KHbn5sjPFaRQxI1woJOB6YqRY8sAO9SrBkA5H496uQQb+VIC561qo3IvYqQoN4yc/7NXljZUHf6enfip4bQ2/K5Jzn6VI8ZVdzAAY6nrWqjZEt3MXV7ffESPmWvPdTtSJD+72gdhXpt8R5bDJx3PYVxmr24aQkNz78VzVY3Mr2OIvCFQ5rD0ySAazEZ2/cE4cHrj1FdJrMJCEg8jrXFSyKuoxZ4UnBrga1BztEzvHKWo1Vjaqyx553dc1laTeyabcrOhwVNdn4y0WF4Uu0lB9V74rkI7VciuqOsLM+WrxlTxPPE9t0DxNofjBbSHUI7QSRrhzehmEn+zhat694jXwRaXNjaPbmJxgm2PyMvbGeQMdq8g02EQSpIvBXn8afq80l1NmRi2ecZ4FJPTzPSeK93lK9xfm4vJJnbG85+lX7W+IUY/PvWWkAU+tW4mEQyeKxcTGNaSL91qMiRgbsH+lZDzvISS2ce9MuLgs2c1AHw3Y5q4xsclWs59SRl3DNS28hjcEHaafboZV4HPpirMWl3EzApGT9aHqKkmamm3wlVop3JRuOTV630g2kiypiSM8+4qrD4au4GTzDGhODgNuFdrp1utrpMpmUEp0YdCPUVnyN6HrQklE5LV4I7rHynZ2x610XhJmghSJMeXnkHAFYV3diR2JUbSeAKqvcOBhHKL6BqVrbipyUJNo7zxD8VhYRbdL8y0uBwVyCn1Argr7xbquvuGvLjcR0MQ2Zz6461jXR8yXH3quWNucAZx9elRKcpaNnTGeuiJBFJKVLu0h7M5JP511ng3VZLK9jikciEOMjFYUdv8AdHQ1fsoGiZSG4JqPMp66M9x8YyS+Pdf0SDw8MGK22Ok8gUEgDnceOlbvwl8HN4m8Z2emzMI7mCTzJRuzn5tuM9888/jXnGiaYNa00oLkwTRrnaWPzgdRxX0d+yb4ZgTxbNqCSfvIIzF5bEliNuC34E4/GuiUXVajb4mj5XOqzwOW1FF9LLvqfW8UaxRqijaqgKAOgFSUlLX26VlZH8+BRRRTAKKKKACiiigAooooAKKKKACiiigAooooAKKKKACiiigAooooAKKKKACiiigAooooAKKKKACiiigAooooAKKKKACiiigAooooAKKKKACiiigAooooAKKKKACiiigAooooAKKKKACiiigAooooAKKKKACiiigAooooAKKKKACiiigAooooAKY1PpDzQA2kzTiMUlBIlGcUuOaT0oELRSilxigdhtKtJSjrSuCHUUUUygooooAKKKKACiiigBD0pppzdKYxwtZNksY5zxTaCaDWLYgPSms2elDnt61GzcGs27ADPjNMMnPWkfimE1yym7iuPL5Jx+dAc0zvR0rPmYXJg3XBqRW4quhwalVsVtCYywDipFaq6mpVNdsZXAmopB0pa6VsWFFFFMAooooAKKKKACiiigAooooAKKKKACiiigAooooAKKKKACiiigAooooAKKKKACiiigAooooAKKKKACiiigAooooAKKKKACiiigAooooAKKKKACiiigAooooAKKKKACiiigAooooAKKKKACiiigAooooAKKKKACiiigAooooA+bIz71PG23vzmoMdOn4U/kDPTFfmcJHj2Jd4APt1pkpAzg5qGSQqPeqs05Hetfa2E2WGYGq8oB/Kq0l4R3qJr3H8VHtk9CeYdLEBVOZAFOOKla6B7/1qGWUYJHWl7RBe5RmUYNZ86AswI6+1aL8g461UkI5zWDmmKxlzW4OarSwcD6Z46VqECoJAPwrjm7E8piyxHr/Kq3IwSeta08XHHSqkkJAPGPXFeZV1Zm6ZDE5AweKnST5c9aj8s9uRRjAP6V5stybWL0R6HOR61dhP/wCqqEGeKux9RXK1qVbQuIxyKsI2CQcZHTPrVNKtRHn+tdcYJq5SLasOtWFz9RVaLmrUYJA7itGrA2TxEk4zVqOMEc4qGBcHHrVyNcnAojZkbkDxjnioygBrQaHK4H/66ryIck/hXOo2ZDIFFTjpTQnH9KeDnis5Rs7iW4hzimg8+/tTyODSbefWs0jVEyN8oBqzFyfaqqA+3tVqHkitnDsdES3EhP0q9CmMVBapkc4q9GnYV0KkrGqQ+MEY9avR8dKrIMgY575qdSenv1rgrUtLlpWLCfh+FTxnmoIxk+x/EirEY6Vw06bUhdSVVzViNP06mooxjnPGcZqxGa+nw1JNpsCwqjbnPQc+9OI4zSRnj+tS84+tfU04JxGVj3FRSKAvr61YdME81EVxjv8ASs5UzMqNGRQvykdPx71aKZqPbnHFc8qbWxL8hUkK5559xSmQE1Gw2ioZGKjNY1KjhHULkrSjPJxzVaSTdwDxVeSQ5PNQtMd2Mmvi8fmVpcpXMWd/40bhnriqwY//AKqlXpXhvFOew0yT3/Olxz196RMmrEce7j867cPRnVd7FiQrkk960LePnPWo4bf0rRggxX2mBwj00LQRAj/69WU/WnpB/OneQ3Pr0r6iFBxRshocg4/lThMQDz1701kIJ9qjcY+hqnzwHcn+1Y9fx9Kf9rB71nM5FRtKR3wPesvrrho2Js0jdZI5+tON3kDmsYz88nOKU3eO/wCFaQx67mbkarXXPDf/AF6kinzjn8axFn3Nwc1ZhmK8V0UsTzyuTznQQSbuenPSrSnNY0F2FwM1oRTqwGCMV9BSqRkjaMrlwHvTi2PpUKyZOKdvBrtTVjW48n/9VITjP8qjMo59hTJJuvNDmkK5IXxxmoJG465qF7nn6VE0xOckVx1KyZDY2ds96qOecCpJZCe9RFvmrx60+ZmRG2Sc8VYtmKsKjIJqaJSK5qaalcsvwSZX2FWQ3cGqUZwRzVlDxXu0pu1jRE2/PpTTJjPNAO7pUU9dTm0gIp7jbjpVGe7xxnPenXJO3IrMnDHivIrYmSMZNj5NQNQnUsEj/IqpIpPvUJzj17V50sVMz1L/APaR7EenXvT11HtnIPGay9pNOVSO5NZxxNRgaq3ocZz06Gl8wjo3XuKoIDnk/SrUYPbn+VdcJSluMtCQ4H05pjTZyDUiJnv19aRoCeev9DWs4ysWhFJfocn1q5bcEduaqohXg9M1cgYZqKcEpXLRoRgkVYWooSCOKmUZ6c17tOOmhqiROtTqMVGi4FS16EFYtBRRRWowophNNLYFRzCuLIeDVWRsCnPNnj9KqzTZXrXHWqJIhsa8tQl+Sc1C834/1qNpsAc14lSr1uRcnabA61BLcnHXOelQNP2qEybu9eVXxTSsmJMk835s1ZhcevTtVBfpVmM7QBXFh5u92Vc1IGxjnpVyOTFZcMny5zVhLivqKNZRQ0zQ8wfhSiXJqj54Pf8ACnrPk5612rEIouhx2PWpA/SqAm/CpFk4681tGumO5c3ijeKqiY+tOE3PrWqqpjuWN49aTzPaovMGKTfT9ogLAOaWoFfPsakD8e9aRlcY7rS0gIPSlrVMAoooqgCiiigAooooAKKKKACiiigAooooAKKKKACiiigAooooAKKKKACiiigAooooAKKKKACiiigAoopkh4xUydgAv+NRk+tLmo3fNc0p6CEZyTTC3v0pjtjvTGkxjmuKVSzEThyPwp4k59qpLN0pyy5NEayFcvB805XqsjdKlVsjg12RncCfeKaWP4VGXxTS/wCNW5jJM4pC4FM3f5zTWb071lKQDt5z1ppfHeomk5qMyYrklWsMsiTNPEnNURLjjtTvOx3wazWIXcC+stOElZ3n89aes/NbRxS2GaAbNOqokuRUqyZ9q7YVUwJqKarZp1dClcAoooqgCiiipSAKKKKoAqnq0Rl026QEgtGwz+Bq5Uc3MTA9NpzWNZXpyXkVF2kmfn58Zr032pWVvF8wDNEy9g2cV22gWItNKtIeh2A1xnie0XVfiPdQxk+XHfyDaRyMY4/WvS4YgphQchVAry8AnUvU72P6XrVFDB0Ka7X+82dPt9sGRU4T5lA7nFW7aLbbDikt0D3agdF5r6RRtY+QlUu2y9aWrXN5b2yjczYGfY17boOmDTLGOIc7RiuB+H1l5+ou5AJT5h9K9QOFHJwBRWdlyn59neJc5qitkBAI5GaXGKYsqsxUHkdsUxtssygOQYzkqO9cp8sOl+RXdQN5GM45Pp/OgbbaDnAVRStlpVXnAG4+ntUN2vnskIOATub/AHRQAtlHtjLt96Q7j/SpfLzJvPOOntTxxS0AFFFFAFe7uDaw+ZsMgU8hetZL3FwLZr0TfZVPzOsiZORxj2HFR+N9Yv8AQNBm1DT4BdzQ/wDLBhwwP614/ceJ9R8Ub5tRuZHUL8tpaQuse33J+8frW9OK3kevgMtqY1817RW/9f0i3468X32sB7Z5opLEOJEWNCN5Hv6Vw/mGOMyM3NUNT8V2Ud88c8rWsiHGy4Qx4/MAVTutS+0Rlo3DoehU5B/GrnWh9k/X8Dl6w1KNKCsilq+ob2IUg81Ut9Wnit2ijIUE5zjkEVDPGZWNSW9uAvzdOleZ7SbldM+qUIRgk1cktrlLi5Y6gWCP954l5B9QKXyrd3C2rvPk4+ZNp/nUbRBW4PFRl9jBgdp9RRzK1pIfLd3i/l0HyWFxDcFJIHiYHHzjirUURjPSmRapdyOokuZJo+mxzkVrLcWDnJtpIjjlt+Rn6VpGnCWsX95hUnUikpK/p/wSFFBQHpn3qZVVVPrVyDSmvI8209vKQPmjMgVwPoTzVS7ieGI4U8cH2raVOUNWjhVSM3yp6mddvkk5qjCPNc1ZvnCwFiabpMZkYE9K4Wm5WPSj7tNstxwBY8Gsu5HzkA1vXS7YywHSsiVMliRjninNW0M6Mr6mTcKeRjmsvUJigxke+a2b11jDeorlbqX7Rd/56VwVHbQ9an7xfss7TkYz1GKnlTAIHNLaReXCMg49RUsrqFznk0ktNS76mTcrgfex7Gs2aPDZP6Vq3LZbHUY6d81QXBjPqD3rCe5oijICFB4YetMChskdR19qkfqxHHqPemK65O7g+gFYdTVFq3jBxyVI9BWnY5U8k/lWdCwGPatG2JYrg/gO9dEBXOk06RQh+YjaMgV9V/CTT20zwT4ejbJl2sGb+8CCf8DXyz4ftJb++s7SJN011MkCgng5POfTjNfY+kaX9hv7S3SVmhtrfGw9FPQfpmvoMKvcbPybjWvGNKnQvq239yt+p4p+0D4UeLVWuiqtp9wMf9c3PX8/5180+KdBNurPGCdpO4d6/QLxt4dt/EOizwTRJIWUr844xXxf4y077E833j5TlWXqeK48ZTUo8538I5k8Rhlh3vD8jxbVXNqbJmUuPtMasD0KlgCDX15pvhzU/GGpXPnWlu9lZ6QVs3eEZZxGNuD+gr5c8WaY95o7PbrkxyJLgdflYE/yr7R+Fery3Xh3SriOZ1V4FIJ6dOAfyrrymHuyseDxw3KpSfr+hQ/ZX8S6lqXgm90bWoopbzTJGhabb/rFyeGPc89+e1emyeEdFa4e5toptIuT1m09zGT+A4P5U7SfDVjoRvLuwtEszdt5s7Rn5JGI5YDtn0rZtFMypImHTqHB4Ir1ptJuUXZH5ZzzjpczUXXtKiEsNzHr1qASY5UEU2McYYcE/UVb8P8AiDT9WV47bdbXKk+ZZzja8bdxj8O1XjMlk5Mh2JjIbHA9qrahodnrKJNny7sfNFeRcOvocjqPY1ytp7gpRlvua4Prwf5VBcWwuwuZHQKcjYetYcet3OlSC11wKI5DsS+QYjbOcBv7p/z71oXN7HoukXl02fIto3kG49QATWfK0wcWnY+Z/wBpzxF/bvxJ0XQkkJg0uM3cyjoXxwD+Y/75ryvVVbazj7p9KsNrUviPWNV165bdJqE7MjMc4iU4QZ/M/jWbq2peXCwGQPavKxc05Oz0R/SOQ4J4DAUqVtbXfq9f+ActqkzLznPuetc3cMzk8Vpapch5Tgtyc1mNyTkkelfPTd2fWxVkV0iJf5cEHnpVuGEg8fypYYlJB6fWtO1tRKOFz2NZxjcu421tt3YVr2kDhuRyOORUllZFSrYwe1a8Fm2z5iAexFdtOBm2Q2lqT15HXHatCKDB4AA/rVi1twqZPJq7Dah+MZrtjTMJTSK8NvyOlatpZl8U+1sOn+FbdvZiMjBBGK76VHueZXxCWiI7S0C9cYq1IwVMClkcInFUpZiTx0r0NIKyPM1qO7EaTk+uaqSyEsadK2TzUEhJU4rllI64RIpXO0+9UJSWPJwKnmc55PNVic9RXHN3PQhGxUmQHO3OajSFlOefyq4dwPtQgOCcnmsLG5BsOQOtSEFOc4p3lnI9fakmXuKdrEkZkDHlj9arTTYBPanSsV7c1SndiOwPrWbdgK13dgn5gcfWud1S5UgkKP6mr+oTNzl+neud1C4dh8rqPY1xTkWjMu7pcng9M4IrDu7kZx0B71oXTsdxDYArEuSzkkYIrhmx7laWQOxPJqezTvmqw+aStSxh7df6VitSvI0rSPzEBBwfStqziLPzyR2qjaW5CgKMitqwwhHHNbxibpWNCKLdjH68fWtKBNnB5z05qnEvK9+c1pQoOMcGuyKEynPAu/eFI9qkiA24IyfUdRUt2uCowcAUQpxx+Q71dtQ6EkUe4AbefYcVdt4ySN2PwHFMhQtnsauxoR0HPU1vFEtkqoMcHH40yX3PHvUpYYx1+lQTfcPvWrIMu7UFTjBx+dcrrERDucfWuqu3IjJ49enNc3qUYwSWOTXHUJkcbqdrvRsrXmeuxmK7UL2avVr/ABggH868+8Q2LCVnK/KOSa4JLU56jfK0WGtFvPDxaSU7wuQg71yCLg+tdZocRv7No1fjHesK/sGsLt4m4ZTj6URZ52Jje0h9oBkdqvT2yNBu4J7Gs+Bthzn8a0LKZZ2aNuRiqT7nM43WhjPMIsmoJrgu2B0NbUmlw5JJJOe9QtbxpwgFF0N05NWRkx2lxO2FUfUmtO10M8NKRn/ZqzbrzjFakIGB/nFJzKp4RLVjLa2SDgLj3q9C23g8rnH4U0KWA7VPbJiVWYAqM5X1qEztjSUVZF0uvnDy+cepq3reoXMGkfZzH5Xm/niqtqrTTBUQFuo4qDxVq7JfCKYjKKF246YFXHqxVfdikYaqwGC249zQ5CKSfSr8UsWoWu6NNjrweetZN5IP9WMg1nLXUxiraFeFC8hIFbNtFvVeefbtVOxgPUgZPH4V0Wkaf5r7mIVQe4rKx3RQ+102W5xsXp3xW5p2nRGF0mXDqeCB1rSs5ESIICAo7UsFwsFw7FQ0bD8frWkVY1a0NrwlbLFJJGm5gehPVfevrb9kbw8tnoup6mJRK9wQp4+ZMkkqfpx+dfMPgiaFbuZofvSxEGOTnI5/xr7U/Z00OLRfh1b+Um1ZpCyserKMAfqDXXhYc+Iprtdn5xxnX5MIqa6tfgepUUUV9efi4UUUUAFFFFABRRRQAUUUUAFFFFABRRRQAUUUUAFFFFABRRRQAUUUUAFFFFABRRRQAUUUUAFFFFABRRRQAUUUUAFFFFABRRRQAUUUUAFFFFABRRRQAUUUUAFFFFABRRRQAUUUUAFFFFABRRRQAUUUUAFFFFABRRRQAUUUUAFFFFABRRRQAUUUUAFIeaWigBlFB60fWggKXBoHWnUFIQDFLRRQMYetOAxRgdaWptqKwUUUVQwooooAKKKKACiiik9gGt1qNzzipWqJ+tYvYljKQ8LTqRulZMRC59O9Rk4zUrjIqFuK5ZkjS2M1GG5pzUyuKTdwHjj8KU/pTEJFSdOKadwDPvUgpqjpnrUgGCa1ihofGDUy1GtTJXoU0MkHSlpB0pa64lhRRRVAFFFFABRRRQAUUUUAFFFFABRRRQAUUUUAFFFFABRRRQAUUUUroAooopcwBRRRTTuAUUUUwCiiigAooooAKKKKACiiigAooooAKKKKACiiigAooooAKKKKACiiigAooooAKKKKACiiigAooooAKKKKACiiigAooooAKKKKACiiigD5u9O3elJwD0AAzVoWxP070NblVII+lflMJ8u55SRmTPisy4mwW5znGK1bmEjOeDjOKxL1Ch/+tWc6yMJFSe6II5wR6VWa6544+tRXTMGqo8mAec1y/WPMyb1Lv2k4JDY96BcH161mmYjv0pRcbuh/GhV0ykXmmJyM8VXeT8PeojLkfeprPnjv9a09oaCuc96ikbPpTlJPAppBxxjFKUlYtIhYg1BIvGOTz0q06YGaiZT1715s5XG0UynOO1KFzinvnJ9e9MBIP9a5HBnLJWJ4lxiraA//AFjVaJuM/wD66uKenpWMoWIexJFyRzircY49OO1VI3wfr6Vajkzx6etb03bQcXoWkJ5q5B069qpRsDVuJ8gevtVSvcm5ej4PXIq7AMjnrWfEckdauo3Tn8qS7gW/4fr3qu4BPP1H1qyHBAPQnNVpfvUJdQK7ccZoU8UsgznHeov88VhJiW5YV+aco5/wqupw3tVhOT15pRRskSKu5vQd8Vbtl9xx1qohxxVy2GK7IxuaJmjAu2rqDHTrVWI8D1q7Eu4/Tmuvk6I6ESxLkZ6fhVhVJojjwBViNOcjr2rCpRuaJCKmBnP4VOi7T1oCAYp2CfrmuZUUmJolTH1zU6L8v9KrKT/+up0Y4x0x2r1qDUdyS1GOfr+VSlywyT+NVQ4zycD9aY1x2B6+9exDERgrNi6Fw4A56jsagLAHP+TUJus9D9KQy5/D0rV4iD2IuSk/KR75pmMnPTvTDJ6UjSjBrN1oJaiFc4//AF1Unkx3+lOml54/WqzHPf6V8/i8RzLliBE5yeOaYEyOvTj8amCZFPEZx6/TrXy8sH7R3aERBM8/hUiRn8Knjizj0qdIeR6mtaeXJu9jSKI4ISTz9OKvRW/H41JbwArV4QYz6e9fZYTAKMdjRIghi6f54rRtovyqOOKr1uuMetfTYagovY2iiRIuMn8qcYev8qnReM07ZjPrXuxoqxtYpPFVOeMjj8a1njqpLF1rir0NCWjHlQ1SkyPfFa00WOelZ1wuCK+UxVBxdzNlORu46VCZseg/nT52+Uj+tUpH6814VStyOxzNltZ/m6+9W4pgxHtWGZiCcH5fQ1at7vPGa68HjFzWbM7m7G5/XP4VYiuiO/51lQXHH1qdZMY54/lX1lOr1iy1I247w4HOKmF1nvWCtzjqec1Ol11yc59674Yl7NmymaxnJBOe2OKjkl5qitzkjn8fahpuOua1dS63DnJ2n2k800SZPv6VVabLdc56Gm+cBnJ4rjlUsTzFssD0oVOc+1Vkn98Z7Gp0nz0NYc8WzRO5Yjj9TVuOMY/xqrHJu/8ArVaifI/Su6iomqJViwKA2Me1KGJz71G7nJOfeux2itCiQSED15qN5Mk0zeMHP4VE77eazdR2E2NnOc9zVGUbjz9QanllH41XZ8d89a4alpbmW5WZB19e9RtBk8cgHirBPHXHtR6fXrWPs1sCRUEHPSpUt8HGPwq2mAOPzp4rWFFIfKU/II4zUyZUHnGRgmpSpPuRTkXoO2CCOn+ea2UbMLDo+39alWPIOOKZH2+nSrUY4rthFSQEBiNLGjAjNW1X5RThGOvY1m6Gty0Ot+P8KvxLmqijH1qzE4X0r0qKsrMtFladUayA8A07dXemrGiHUlJuppkGcE0NoLi1HM2BTWnx7VXmn4JrnnNJENkFxLsFUJZs0+6lJzWduJ718xicQ1Kxk2TO/v8AjUDy0E1BKcZrxa9ZpE3GvNSJITULtj8aWM8/0r5+VZykCuX4z71YQjH1qvD92p1XgGvoKD925aJEbBxUgc4/yah6Gnxt+ddcZ30uUTq5FPD/AI1Fnrk0KxzjpXQptFInDnnFSByB2xUCkkA1LEuc10wk3sMk8054pN5HalMROD2/pQYs4ya1ftOhQCb1JoNzikMPvxUEqFf6GsZVasNx2LKXWT/WraT7hWOGIOBU8chWtqGMezJNVZAcVOrbhWVFcc9fwq3FPwO1ezRrxl1At0UxZA1Pr0E0ygooopgFFFFABRRRQAUUUUAFFFFABRRRQAUUUUAFFFFJO4BRRRTAKKKKACiiigAooooAKKKKACmOO9PpCMgiokrgQMDkUxwcVYKe9MZeMGuWUBFKTNVWbkir0q5z+dVJByOleVWTTJZEc9elPiBJzUTSAYGR9M06OTnjrXNCSvuQXFbA9hUgfrVfzBjrTt2M16EZpIdyYvz1496Z5lQSTYPXmoGuc1nOukx3L4lyOtNaTiqP2jn0GKPtHHXNc8sUguWJJMAnNV3lJPXtTWl3dPriot2TXnVq99ihfMyetPSU4zntUJOTSqeTXnxqyuMseb0qWI8g/hVYfWrMQx7CvRotyYFlTUyE4qFen1qZBgV7lK4iccgVKDkVCn3RUqHIr0obDHUUUV0JoYUUUUXAKKKKLoAqOUfI30NSUjDIqZrmi0B8RQWaXfxD1eVotskV5KH984Oa7C2j8ydcc81s+M/CQ0Dxzrd2vyfa3EgXoGBHUf1rP0qPM4+tceXR5aMUfvKxccTh6dSD0UV+R0QTZAuewqppOGaaYnI3Fc4/CrWoyeTZnscVd8JaSb4WsGAS7Bz9M9a96OrseHKap0ZTkek+A9Bn0i1Z7hQrycjBzxjiuouEaRAigYJ+bPpSwR+VCiei4pZWMaFgNx9K45y5pXPyvEVpYirKpLdhGd2eQQDjHpUNnlzLITuDv8p9R2qV/wBzE23A9Pqf/r0RJ5UKqByBjFQcwsWG3P8A3j+lEY3MXznPA+lD5WPCjnoKeowAB0FAC0UUUAFFFNZsYxQAyTPOemapal51nYu9jAkswIxG2cEZ5qxNlmwOn8jU5OB1q1pYd30OJ8ZLI2hXcj6MmqXHlFls5U3huOUOOvpXmlv8KLbx9oK6lpuhN4O1E5zEkpKMfdeB+npXvTSnjnp1461geMbTXtT02OPQruOzmLYkdjggeoNVKKnuj1cPmmJwbUqEmn6u33bHzNrnwd8eaEZGXT7PVAvzlYLkJIy5wSFPBx6Zrh28QrY3psdQin0q9BKm3vozE2R6E8H8DX1L4k8LXUej6HoNvqF5LqS3ayPqactAT1Oew56Hr+NacfhSLXra40Lxja22vrAN0F3NEAZFPqB91h0yP/r1yPDv7D/r+vU+7wvGFWEYrFU1L00f6p/gfKolD9Dj+tRPIzN0zzXsHiT9m7Q7WR5fDmtXegTSMNlnOpmtXPoAx4z6g+led6v4G8TeDbnbq2ky3FsWIS704ecjDqCVB3DiueVKpH4kfd4LOsDjF+7nZ9no/wDg/K5DpdoTtYnjvVi9lWNMD9Kz4vEdsZjaBzDcL/yxnQxufoGHNQ3NwztjOavnio2iegoSqT5mWbeJLiYPgE46966ay1O6sotsUoUdw4DVh6RauQGxirt4/kxnPpXRSlKC5kc1dKpLkeo69m028Zo72RrZjyrxJuXPpjtVrS9NinhdbGQ3G35ssu0n8Ca56CNpLjcB74roNPgZFPJT6VtTnGpK7iZVo+zhyxk/0/z/ABItXsZ7UbZUKEdeax2VmAKnIPpzXTNqk9tmNXDAdd67v0qP7bHeS/vkjj9Si7QfwqqlGE3oyKVWcF70b/12PO/EMv2eE5+Unj1rA01fMl3MMnNbnjGKO61DZBI20EZBXjrU9l4bkWFZI13rjPBBrwZ05Oo0uh9HCcY005O1xoIVBgcD86q3LbuCBV6WBlTOMEVlzSszHt71MtNy467FWTAJ5NUpcDjoR1Iq7KCCAe/WqN02DjH41zSNUVZ3GDnkDuKpAsZAOoqxJg8qMGprOz/eK7Z5/L61g9XY2VkWrK2d9rgEg9AwrobCw3lc8UWduBENwB960rR1jYk8KvJz6CvRo01dHNUm0tD1f4B+GYr7xdLeuA1vpsIPzDgSt0/Ja+itPg2mac8tM278B0/SvOPgPo7af8N0vZI8XOpO07564JwB+Ar065dbe0kfOFRCcjtgV72yUUfzpxFjHjMxqa6R91fLf8bmPb6n9t1+5tg6tbmHaMd2B5/Q182fF/wydF1S/Q7T5spkUDvkCvffBtlcXDpfSYWNS4X1bJ61wX7Rmkbxpl8FUkNsJPXHQ/XrU1opxcUd3D2I+pZlGmnpLR+p8mzMLe5kjzgtzjHFfUfwh1cz6bpMdlb/AGqyxsmeFgTB7MM/iK+YvE0AtNSdVG5s5+lT+BPHHiDwJ4w0670J4S1xIIpbe4crG+enP/1q48vrezqSpvqfbcYYJ1sIsRD7P5M94+Hvj/WNe/aH1HQnunOhQRs8ULD+Pnr6AjFT/tBeMNYvNetvDGiauunWSlTP9mBE+7+7n61hePfFx8E/Euy8SzaXb6brBhH26G1k3rKpAIOcdwfzNet+BX8FeNbf+3tFs0u7qV98z3QImjY9Mg+9fRup7yqWPwebcm0jS+Eej3uheF1OoXt5etcEMFvJN7Jxzj6mu4ThAIgIxjgAcDPtVBI7iR8lsRAE7SMYA7VchbcPUHuPSuKerci4qysS3EUVzbNDcos0TDDKRkGvL/jEb/SfC76HZ6hAkWsK1tALpiskbYyNrZAxnaMH1xXprJK0sKxHEKnL56n0wfrXyj+0t49XXPihp+h2pOzQ4zcyyoflLsMKp7dcn/gNYOXJFy6I+myHDSxuPp0Urrf7jzu+tH0GGGxeLymtkERU8EYGK5PV79nRsHvXoc2s2fjqx/s2/kS11eMYtrt+BKeyMf5GvONY0e8066e1u4WjlQdO34V81XfWOqZ/R+Gqc/uTVpLdfqvIwZf3jlscHtTVgZjjaB9e9X0sWUZIJ7dKngtSWxjA/nXnctz0kxlvZ4wCvGBwBxW3Z2ICqMYzyfenWVg5K8Hg9DW/BZEKM1106Zm5WKltaBcfyrSjtxx8oGPSrMNrkAYrRhtcjp09a9GFI5KlZIrQ22AOP0rQs7PJqaG1xgGtOGARgD9a9GnRPKq1xkdoFUHpUh+UECnPLk7e3pSKAzHNdnKlscF29WV5RuX3qlL8oHNX5l8s89Kp3C45rnmdFNlSUkmoJAQamJB68Go3HHpXJLU7Y6FaUhozxz61BswfXvmrhRsdKYY/UVk43OiMrFJoyS2eD7U/B2+tSyJ2xS7QExU8ppzEBDDpgVVnY9WP5VdYY5NZ9zw5J7/lWUi1qU7iXnqfqKy7q6QKctkeoq3dTMpJLDFc9fXbHccceua5JysWkU76ZCTjPPPHSuevZgGzk4q9eXLvyCOfWsa5d+T1/GuCbC5UuJFboSPWsyYKzkZINX5pWPUAevtVKUlmOVyD3rmkNMhhQM23+Xetqxg3HjIPY1m24y3Qg471tac21vX+VKJpHVmvZQsWTnGD09a2baAbgeOao2nzEZGPateAANk4yRXXFGxbt0G08nA9Og/Cr1vhjg4NUbclXB/ya0ITtOefTFdUSBbodM8H0NJCv4Z/SpZ1DKuTgfTmmwLgZz82f/1VrbUXQsqOMk81Ij7c/wA6jVcHJOQRS+aexyavYRYEgAB/lVV5ASQTjPrQJDn3qCc85zmm2BTnbehzyecVjXyKe35nitO4yWyOfbtWdcpvjbccfSuWRMjmNQiMhOBxnrXL+LdNP9kl0bknBA61181sHlwrMSeB6VT1SwWaPYoyRwRXO43TZyyVzzLw05EpiMvlsTgKRwfb2qDxBaSWV2wkIJPPDZNaOp6c+laou1SqueDVTxRp8sOy4Zt28DjNcyOWurQsYvnELj+VXdEkJkPr/OskE4PY1qaD/rsdOfxq3scVF3qJM6l9KF3bF0O2TsOxrEMJSQiQbSDgiuy02IEgDml8U6F5un/bYh88Z+fHUjHFRuj15UbLmOSSPOMDj2q7CnQZ59vSsiDU4QF+dcHnNacV9AynEgwT681FiFOL2L0WGGOc/pVyNByAOaz4riLnLgrV9LmJ1AjO4U/MpbWNbRzLBcrJtUqg6nqPxrhvGkxn1yRlweeqnOa7TUb46Z4enmaRYw6kJnqSO1eZ2ZeeR5JG3Enr71qnaJwV5p1FBHSeF3CSgSDcoGCO3NVJoCLl88fNWl4YhDTgMDtbg4HIpuo2rjUZcA/eyB7Vm9iuwWoBI5/Kty2u1jjCgZHr6VlWsDhfmQ5+nWtO3tFYDPFZnRBuxfivjgEDkd81bs7xobgOQG9vaq9jpwlG3c0ZZgisAOp6H86+jtD/AGGvE114dsNQtfHEJu7mJZjDeWiNGFYZA+4SODzj862pU51ZcsFdni5lnWHyzlWIfxHmngyVBcCZCscnC4J6jPI/EcV+hHwzjij8C6OIUMcRiyiHqFJJAP4V8q6T+x546g1e2i1HU9KnsFkXfc2YKOFGMcHHoO1fYmi6XFomk2dhDzHbRLEpPU4GM/j1r1cBh6sK7lONkkfl3E2a4fMvZ/V5XtuX6KKK+iPhAooooAKKKKACiiigAooooAKKKKACiiigAooooAKKKKACiiigAooooAKKKKACiiigAooooAKKKKACiiigAooooAKKKKACiiigAooooAKKKKACiiigAooooAKKKKACiiigAooooAKKKKACiiigAooooAKKKKACiiigAooooAKKKKACiiigAooooAKSlooAZRSkUlBIU7NNooC47NJupKQkCocguOzTqjBBp69KSY0xaKKK0GFFFFJsAooopgFFFFJgIelRtUh6UxqyYmR0UHrSHisWSNYZP1qFhUzHNRMeawmBCy5qNhg1O3NMIz9K45K5JGtSZoHX+lMLcfzqPhAkDYqVarjip16VrB3GiZexqQHtUK8VKvWu6DGTIcinUxKfXXFlIKKKK0GFFFFABRRRQAUUUUAFFFFABRRRQAUUUUAFFFFABRRTXbArNsAL/jTS5PSm0Vm5WFuO3mnBqjpelTzDJM0tRhqeDmtEwFooorVO4BRRRTAKKKKACiiigAooooAKKKKACiiigAooooAKKKKACiiigAooooAKKKKACiiigAooooAKKKKACiiigAooooAKKKKACiiigAooooA8HVDxUyqeOTjrwO9TCPjPalGB0OfT0r8vjBPc8yxSntkkHQc965zU9PKknGRXXP0b1/Ss68jDoRgH371x16V1dGU43PPb22wxrInhPX0rrtStRuOKxZYMZr5+pdXscrTMCVSOTzUQYitO4t8j7oHsKomEgnBH0rlhWadhrdDPMJ7mpUJPPWhYSMd6lWMnHSutVrrc3TGgcU4qeeetTCI+9OERxWvtbo0uVSpxTHiz/wDWq35WKR0/Csua4mzNkgxVZ05xmtWWOqcsYzmqTujFkCNt4qwsxVc54qq2QRn86UOc9c1MmjF6Fxbgjv1HNSpc89cCqKHuO9SqMH6UlYzb0NaGfOOfwq4k/I5rLhyQOetW4eXyaTYN6WNWKc+vSrkc59f0rLibt2qyr4GfasXLzFc0Vueev5VJv3DnvwazQ53D1wOlX4n3KBx71pB3BMVhng1GwwetSkVGxwaicS1YbuxSiXDAdKhdtpqMy7etEdBt9DUjOQtXoD71jQzgjGeauxXAwOQf617NKKauaRZuxNkjkfTuK1LfkDsR0rEtp9/fOea2rV8KOfyPSu9U01odkS+nzd89qsrxg4HPPHpVeMZ/+t3q1GlZSptGyJEUk9c/hUqx4AP/AOunxpkY7etSBOR09fpUxo9WDIWQevGajxg49eKtlcj1qB0xz6n1qpU+VaGbIpJCvQ//AFqrPNx1qWTr/T0quyfmK8iu5dCGNNxyAW6+lSJMfzqoVOSM1KPrx0/Cs6U6jMyw02R1yf6U0yFs5NQhiAT+ApynkHNdV5Pcoev7wjng9yaAvHHenAY75Ht0p6fWsOS7sXYRU79qkCZyPXipY1GBUoH5V2wo3QiONOauwR4II4qONOM1ft0xgjr617OGwy6lxRLBb4xz+lWli6Y/LvT7ePIHXpVxYQR/KvqKOH0VjdIrxxZxVmKLBGOlTKn5etSDofpXoU6KRskCjApcUDmjH8q7VFJFCFff8qrzIKtYJJqN0yPes5wuhMyblcfzrIuh/kVv3MfHFY93H1xXy+Ope6zCSMO5P+cVnzNz7A1o3i4NZU2c8mvznFJ8zOZleQ/P70LKVPWmnnJ/zmkxwB1NccLxd0Z2uaFvd89fwq+tySoyelYKsUPWrUVzgdevHFfQ4fGSirSYWsavnFe+COlKLv3H0HrWcbrvniohcEY+bp0r1YYtPqS3Y2Uu/fj3qYXWQcntWGtzg4B/H096nS4465ya6/rStuQpmn9oznB9qaZtuTmqP2jGDnoaQ3GT1riq4rQtSNBZ+evNWYpfesqOUHHPNXIH6VhSrSnLc3izWilPHNXo5enIrJilC4qwk/oa+jo1lFas2TNXzOOtIzcdRWf9pxnn9aGvOOvSu728bbl8xadgKrytjPPSoXu88giqz3XbuK5p149yGyRpMnJOCKRiPXNQrJu69KkGWwBShPmEtRUHNSpEM5zRDASOM4FX0t+c9ea6YQcjSJVEJ7U8Rc5xir4i4OenrTxCG9z9K6FRfQ1sZ6oQCB/+umFcH8a0ja+lQSwEfyqZxkkKxUVquRNuXGcc54qoVIb+WamjbH+NVRn3ILe4Y46dqN4B6jp3qBpfQ4/GoxLnHNdDq9AuXUkzgZ49KkH1zVWM5OasI+CPWt4O5SZJvPr+FO88jrj0pq446YpCPT+VaXaKHm47k1E9yPWo5DgkZ5qtI5HU8iuWpWkiWyc3OR7VGzk96reZmpFcdM856Zrl9q5bkXIrkVTYYNWpnBFU5WweK8PFzUXcLDjjHXFVpTnn+dKXJPXNMILDHX+tfP18RzqyQ7FduT1p8Q59aXyiealhiryIQlKY7FmEdquhPl+tQQRmr8UeRn9K+1wdNuNrFFYpt4NNxyBV4wcg/wBaieHBrpnh2tUMrqTk9vUU/k05Y+tTxQE44ohSlJ2GJFGTj61diTAxRFCABUwG2vao0OVXYxjnFVZJ8MRxxViRqz5eWJ/SsMTUcFoUiUT89cUm/fUAyBxjFSJnIPtXnRqOWjGKUH1pCMD0qZVzSsmR7VuqV9UK5VBINXIDn/CofKJNW7dOB71vhoS5iS1GDgVYHSo414qWvpIR0KQUUUVuMKKKKACiiigAooooAKKKKACiiigAoooqWwCiim7qzAdRSbqQmq5gHUUg5paaYBRRRVXuAUUUUwCiiigAooooAKjfrUlRSmsptWuBXlPJ5qhcPjnPtmrMz1nXDbs4r53FVbbEMrSS89eaWKYr35qJjzSDgivCjUfNe5my6s5x1pxuSBUCZwKbJ+VdntZ2C5I9xuBwefSozJlj6VH2603PQZrknVk9wuS78UnmHnmmdqQc/wCcVyyqMZMGwfWnE0yPtTsYqveaLQ0sc0oPaggGlHNYpNMZNGSTjvmrqiqcA5FXox0J6kV72FjdATRjNSjrTIxgVMq8V79OOgCjgU4HBpBRmulOwyXOaWos4pwetbhcfRSBgTSbhTGOopNwNLQAUUUVogPJfjzAqWujXKjEv2kRE4/hYHj88VwOjQ5mGOxr0n46oG8O2L45S7jP6iuE0KLN0O4zisMGv3lRef6H6flFR/2XHybE1753ihHG49a9U8A6NHBDHcbcOEAB9RXmP2c6n4otYFw2W6GveNMtktbVI4xhRwB9K9OUuWL8zzM7xDpYeFFPV6lwkAUjckelI7YC8ZyQKfXIfBkMpVpI0PU/N+VSEHcPQVWt2M11NJn5F+Rat0AMwC2fSn0UUAFFFRTu6QO0ah3AyF9aAHFucdD/ADpp3e1ZOn+IWvIGmks5YkRirHrjHU/StKC6gukDRSq4PI2nNXZx3EmmOiT5icn3BqY9DUVvcR3UfmRMHXOMipM8fSpb1GQOnIAIHNRyOLZM8eY52qvqannEvlnydvmerdK4bX08VtqBgsjt8zGLlMbI19MEda3prn3YtFqzXvvEL+G7+3TUIsWl02BcoDiNz2atSV/Ot7k2roZXBMbk5Rjjg8dq57xTPc2OjWOlvi/vL1xEzuo6d2/D1q/daZ/ZTWrQytFD9141GVbj07fhWiSdmaUZc07MsaOb690t11eCKO4VipCHKsOxpuiwXFpbP9qmUxqx2N/s54z+FLYwG7cus0yhDgxuMfzq/b2qEMjkuFONhOQKG0ro7JTUU0upwvjXw63iS6t5k+x6vprkJLY3KgSQ8482NhzkZ5BrzHV/gQ02oz22j6j9nvrZsyWV2d8bxnlWVs59vbH5+/3oMNtcyw2gklhQtGmM78dBXA3nh+08cahZ65q3h42sShoZ3llKuy/wkDIOAf6Vm6MamrR7GAzfFYD3aU7Ltv8AgeO6xpGoeDGNjq9lJBNjKTQIZYnHqGHQ+xrnm1GHUnZIZlkdTho84dfqp5FfY1rpSWltFbIpeCEYQSMWIH1Ncz4t+EfhjxpIW1HSojdAfLdxEpKp7EEEdPfNYShdWi/6/ryPp8HxbTUl9Zp69Wv8n/mfOml2SIN7nb64rQedVXAOa5X43+I9P+Cfia10K0ubnXQ4LSRPIGmhBwRk9/x9qyvDXxP0XX1C/aGsJz/yxvBtJ+h71j9Zpwl7G9mfeUoSxtCOMppuEtjrZmLkkfjWXqdyYoTzhsVqjDRh1ZXU/wASnINc9rEqmXlgR9amrOyvc7MPFSlYwRbPcSlixO41qQWaQJnLKc5+ViKdb7AM9M9qdcS5GMjFcUVy63PWlJyfKiMX00G4oqSAnlZFyCO9V2nhkuk3QCFG+8VydvrSryxAyOO4pWUZPQ9qTk3uNRSdyhqP2WWTZbTxu68nnBFZN/aSxqHxnPtxW5Pbxg7lxnHTFZ1z55G2Kdk9sDArnmk73RtHsZMVoWUOwxk9e1bOm26kDdngcVHbXC2Ef+kQtcIe8eAQe+RVyw1S3uLgCOGRIj3bGamEEmtSm32LwAVanit5LmPyIhumuWWFF9Sxxj8s/lShYG/1cm4jqMYxXoXwe8Pxaz4/02N8MtpGbtkz36KfwNenQpOUteh4+PxawmGnWf2U2fS/hvR00fw/p2njGLaFE49QBzVy+i+0Ws0O7G8YJHoatDgU08EV3c2tz+ZpTc5ub3buQWtvHY2iRINqRrgAVxXxh0p9Z8HPJCy74G8xSVzXdSDchAbbnvVDVNPFzolza8MGjYD0oWr1OjDVnRrwq9U7nwL45tW+3tcAFQwGfUGsnQbnTbLV7O91KYpb27b2bbuCjucDnpXW+ObH7Ot5bkEvbzOhB9zkfzrzOLUI9MvI5LokQKwDMOSB/wDqrxLuniL+Z/Q+NisZlsktnH9D7M8E6LovizxCfF1lrFhrMjW3ktbj51dAAR8p56AGvStOsNMtpN9lYWlpLKBk28YQt+XWvnv4O6Fp/jSxW40y4TTNZgUTafewNgvg/ccDqMV6vpvxSktrK9Or+HryPUNJz9r+xKrqABnfjOQCOf619UrtXR/NNeHsp8kuh2Wra3NpU4gt4UuZM5be2AgPrT9H1qS9uvstzaLbTFdyPC+5T6/SsPw/qdz4z0uLxHpkKBLj5RazdXQHg56Z+tanhmz1o6rqU+ppHbW0oHkwxsCUPIzkd8dfwrna3uVFRcLo09Y1JdD0PUtQkYIltC8u49MqpP8AOvgjRtVbW4L/AFa7hWe71O6e488sc7M4U/TAB/E19KftTeLZ9N8M2HhXTrkx3erSbJmzllhHLH8gfyFfPbWkNpaRwQrsjjUIi+gA4FcWJnywUV11/wAj9d4Iy/lpzxk1vovRb/j+Rg6zbPbzqyMr45G05ArZt9Wj8Q6dFY6rJsvVURw3f3cgdFY/yNY0+mEszLJIqnkbD1NSPDYNGqyG+EuMOPLDK3uK8Ozu7H6tKmpJd11SKl1a3NneNFKOVyN2OD9DV6ysAQrKoDHqMcH6V0eiQ+bbqj/vI8YzJ97H41pLo0cGWDBlPPPUVtDDuWpEsRGD5XuYdnY45xWvBZ4wSOK1LewiiQkjj2qwFiUcHGO2K9KnhrLU4KmJ5tEVI7QADBH0q0lsSAQM1LDImM7PwNSWxklYjaI0z3612RppHBKcupN5DxgAqPw5pjfKRk7frU8pJABPNVbtfMAyfbiuh2RzR1eorrsyxkQj0zzU0Ekb4KZI9SMUyC3RV4AWpZZlVQoPNLRahJ30RHcSqF/1Sl/XcazpJcElo92e2cCppH387qqsB3rnnO7OmnGyGXEhlVQtsIT3IfdmmqbRSQ7zM+PuhOPzq0VVwG74qKRfunAznmsm762Nk1tt/Xncr27RMxMgZeegXNJdPCsg2xNHH33VZU7B/TNRTnzFqXojRO8rlGZrQyMFugxHYIeafDYvMrNHtIHXLAfzNROgZiOBSPaxy48xQ4HQGufRvY6tlo/6/AjmjbB5Bx6Vn3LDGTjitEQrAzeUBGSMcDtWBq63MGXFyHVecMgGR6Vz1NFc3hqZGpzIHYhh06+tctfSoXb94R7Vp6lq0dxc42NACCAXXIz9RWDfSPGXUoG9c8YryajuzfYzbuZQ3U/hWdKyOQA5/p71LdTMHJwMdaoybixOzA9q45MzuJIoOQG6dajK5H3qeG3DpTth4+UVky46iQR4l7kdcdq1bIdCCcelZ0a7WHGK0LU7Twfx6Ypo2idFYyYHYfWtZBvAfcCRge9YVlIM45xW1bkFVHock9664GmxftwTgYwR6/yrRgzxnGB0qjaHJxxwfWtF721tdqTTDzCMrGo3Ox9Ao5J+ldcFczlJLcfJgjAwD1zmkHIIwDnj6Vft/Cni/VYIbjTvBOrTxS52STx+UrAdx1IHHerB+H3xAhCtJ4EvZYiMn7NNubH0Kiur2U/5Xr5HlSzbAwfLKtFP/Ev8zJD4OARntS4Kg9eKg1G6/sS8NprVlfeHZxyF1aAwqR/v/dx9SKsurRkq3B6jmplCUdGehTrU60eenJNPsRMSBkkcVDKQSQfqcU9iVyw6YximbsrwRnPpWLNivMueegqlcxqo3BQSRwSK0GYKrY5J7CoxGI4TPIMDOArDkmpSuzJ6GBJFsUyBAOflGf51VuUkuHLuqgnJO0Vr/Yt7btx/pUqWagFSSc+1ZtX0Ri1qcD4q0oXWltIFAlTkcVwetxy3OipMCWVGwfSvWvE6R2GnXW/KLsPHX868ftppb7TrlFbMO47R2xXHONmclV3905puSDnNaWg/8fYHFZ0yeXJg4B6Ve0RxHfLk4pPY4KStUR6hpEAZF4xXVWkImiMTqGRhggj865rQiDGoH/667XT4iqj16j1qqaPpt42Z4d448H/2FrMiqP3LkshA4xmsOCxKtnJFe/8Ajrw4uuaCcITPAS6nHbFeJCIhypGGBxROPK7Hz9alyT5hkNu/GG/Ct3TVMQBIBxyQapQRjcFP5mtCV0trXJO1m7dKztcjna2Zj+LPEU+piO1yohiGF29+ai0XTJLtUCDr1q3DpNrPKJWYBs8qehrtfC9lbvcxiOABlxgDpVPWyMoJubky94WsIPDdjLeXqHIGEGOc+9d38Df2atc+PV1d6q2rPoegRsR5yRDzJGzwFJ5HHYY+vIrC1nwTrniK5sV/dNbT3CQ7YxghSefx/wD1V+kHwv8AAtn8OPBGmaHZxLEIIgZduOZCBuPH5D2ArowtL6xW5H8MdX59j43ifNK2AjGhRdpS1b7I+W/EX/BP/UtOtY38KeN2u5lzvtNft/NifjswJZefQj618++MvAWv/DTUTY+MdHOgzEgxXcZaaynXoSrgErg9QeMYOeuP1Txmqeq6RY65aNaahZW9/at96G6iEiHj0II717dbA06uq0Z8XgeJsfg370uddmfm18LfCdp4y8Y6Do/2mKSK6uVErQSB8AH279/wr9JdJ0uDRNMtbC2BFvbxiJA3XAGBXN6F8IvB3hjUVv8ASvD9nYXa4xJApXGPQZx2FdhRhMJ9XlKTd2zz82zSeaVlVasktgwPQUtFFekeGFFFFABRRRQAUUUUAFFFFABRRRQAUUUUAFFFFABRRRQAUUUUAFFFFABRRRQAUUUUAFFFFABRRRQAUUUUAFFFFABRRRQAUUUUAFFFFABRRRQAUUUUAFFFFABRRRQAUUUUAFFFFABRRRQAUUUUAFFFFABRRRQAUUUUAFFFFABRRRQAUUUUAFFFFABRRRQAUUUUAI1NpSaSk2SwpN2KUnAqMnNZtiAmkoorJsBUODUy9KhXrUqnNXEaHUUUVdygopM0tIAooopp2AKKKKbdwEbpUR71KelRN3qGSxtMLZ6U49KZmudiGscAioieeacxyT6VG7AfSuWbExS1J3qMucjt+NPB3DNY3uSIxIqP+vtTnOT9KjLY6VhNgSoPerA6VWiJ/I9qtoK6KOpaHqMmpFFIoqVVwM16UIjFQYFOoordIoKKKK0AKKKKiQBRRRUgFFFITigBaKTIozTuAtFJuoyKVwFopMignAp3AWim7hQXGOKG7gDHFM60E5NJUNkhRRRWTdygoooZtopAFKDimg5paEwJQc0tMU0+t0wCiiitU7gFFFFMAooooAKKKKACiiigAooooAKKKKACiiigAooooAKKKKACiiigAooooAKKKKACiiigAooooAKKKKACiiigAooooAKKKKAPGiOKideMjkVdMeR/nIpjxYU9K/KHPQ4bFFulVbhflz0q7INpI61VnyQec1m53MpI57UYA2fasO5tiDx0NdNdpuJ+vNZ08IxkYP8AhXi1qe7RzuJy9zAVzVQwjA4z3reu4eowOazXh5PtXhzTjIztYpiHj3qRIcg+masiP6VIkBNbxNEiskOcHtQYuB1q8tsaGi4wRitOaxrYoBMmo5UwM+taBiqvPHj6+tPmuS9jNcH8KpzDB/pWpLHgZJ6etZ8qZJrWMnsZszpAQTz3pg61PKPmNQH7wP8AnFU11OaWpLH+tTqMVXjfLZFWQQT15rNvoZPUuQHjkirURxiqcbADPUfzq0jAgYrFzsPcuq3H1qZHPrVWNwQOc1MhOciuR1rMRYVvfpVmGQgj9KppmrMR2/4UlWfQFuW1fA/nTWYMeTUJkwOtRNMQfvZ9664V77jaJJOc9qqyHBPNSeaSR1xUEnz9K6VUW6FZsWO5CnrxU8V3luGNZ7RE5p0CFWxXTQrSbszWN0dbpkhYrz1HUdq6m0ztBrkNFflc119kcKvc19FSmnE74bGrbrkD+daEIHbg1Sh5IA+lXY24B9f5VrZNnQiygyR+VTBcjPrUKH8gM1bTj8K0jFWGReXz7VFInHXIq2xyP51A/NY1VpYVijImDULR8HuOuBV2RKhcdQeB2rx6kNGZtGcYctxwaPLI4/rUpODz1px+ZR+VcsEkjOxV4B6nNOU5747kYokwM01ee9Jz6CsSA7uOxqxGpPtUMWQwIOCM8jrVqMYArelG+5omSIMAVKozxnjrxTV4H86lU4Ix1+levSjsBPEOnr3q5bjBFV4Rg9c1ZiPSvdpK1i4mpar71eRM47nFUbV8HrxWlCcivpsOk4nTETYc0Bc1NS4NdvJ2NbEIFOxipNtGKaiFhoGKjkGD9amIxTJPuUSQinMm4Y7VkXkYK56g9q2Zj1+lZV30rxcXFNGUjnr2Pc2e9ZNxBk+n4Vv3Ee4EH/IqlLD1r4DFYZNt2OVrUwzDgmmmE8960nhw3TPOcUwxjGc9PSvHWH1sKxmMhz/nmoZG2g1ovETnkZ9az7hCQTU1YOK0I3KzXZB6/nSi5z3qrMCDUSsQa4FWnDRmTZpLccdRUqXeQMHIrM80d/1pq3GDxxW8cU27NmLdjaE/v+VPWcHoaykuSR1HHGB271OkmAOa1qVXJaDTVzTjn59hxV2G6xjJAzxWMrkAc/TmriN6en61NKrNbG8WbMd3wOalW5yOtY6yEcA/rUguPlHzcn2r1YYmaWprzGsbrPOf1qNrrPGeazftB45/Kmm4Pc8D37VTxM5dR8xoSXQwQT+XWoDc9eapSXOTjNIs3bNXCpKT3Kvc0obg55Oe1als4PFYlt8+Pf0rTgY9fXnPrXu4WbWjKRvWwV8c9BxWgkQA68+1ZNoxHJPJ4OPStONzjrX1WHcbHREmAA9MemKXGcAH8+9GelLjrXdp0KGk4HWq8h5qw3I9arSLk+xrmqAVZFBH/wBfvTANvuKldHySe9Rklfbt9K85xs7kMazYx3NRB8cHmlkcEHB4Bx70yJ+fXPrWe7My5A4yOatgc5PUVThx7Yq9Hgj2r06S0NEKvNPzzSYx0p6rW5ZC6ZHvzVZ4j09avt05/GoZME1zVIJktFExYGagfKrz9KuSkgYzntVG4bnr+PtXl1rRRnsVnk//AFVC8g3daJWxn+frUBJzXyGMrO9hxJs5FSIgbNQR8gYNXoYz+tRhoe0eqKGiDipoofwzVmKLI/CrMVvjFfRUsCr3sUiGG3wR0NXo4qckWBUqjFfQ0KCgVYYYaiaH8augZpfLzXa6CkOxQWGp0iweKshMUmyiOHUQIwuKSRqearyvgfWio+SIEEz4zVMk5+tSs5YnmkVNw9u1fPVG6stBjAMnirCx8e/rQse0/TpUwT861pUddQBI+cc1L5eBSxjH40/NerTppIRCIxnpU8aYNOA5qZFxXVTpJMY5elLRRXctCgooopgFFFFABRRRQAUUUUAFFFFABRRTGbHSpbsApfFN3monkxUZl9a5ZVUiblrfSbhVXzuKUTA96zdZMosgg0tQK4anhquM7gSUoNNDDFKDmtFIB9FMHFOzmrTAWiiitUwCiiimAUUUVFwCq8rcGpz0qtN061z1HaImULhuTzxVF8n8eKuXHf61TkGfQ18nibtiZUfrxTkBbGOtKyZOamgSvOpwbkZjkGelDqNvWp1SkkGPxr1HT90LFF6aFOB6VaaL8qRICT61xSotsViAKaUR84/CrYtz2pRbnmmsM+xViKOPj8KfJFjvVhE20rJkeldaoe7YqxRI24pAuTVmSOmqhz3rkdJqVhjoF5GKvxrkD0qvCvf8Ktx9K9rCwsBKgz7ipKRRgU7HFe1GNkAlFFFW0AA0CigVF7FBmigUUXYgqRTkVHSqcGtEwJaKQc0VtEZ5p8bDu0rT4R/FcA/kRXE6ENsjso+6M5rsvi+4e80iE92Zv0/+tXJ6JBJLG0cf33+UCpwSblOXmfo+W+7lsU/N/j/wDV+G2mi/168v3PyQHap7bq9hiXyoQG5I5Nc94Q8Ox6TpqwH5jwznHVq37p2CBU++52jjp711VH0Pkc1xSxWIbjstF8iROYkJ9AeaJ5PJhd/QZpSPu46ZqO6XzI1TszAH6d6xPGEso/JtkHUkbifrU4GKR+Vx68cU6gAooooAKapPfrQT0pRnFAGfqmqRaYm6ZmRG43qM7TWB4ahW7tb2zlYLKkrSRzwjbuVuQV9ME9O3FdPNaQ3JzJGGOepHpTJbJJAjRfu5E+66j9PpW6nFQt1HJRaXcp+HrE2NiyFmMgYh8/dLDuPTIqxdXM1rdxjgxS8fN0U49ayJdZvpItQs7WFYtWtSGCMBsmU4+YH8f0+tXLB59Wso/t0bWl6oOQnA+o65puEl70hKNkrlrTdRS6UxtKjTqSCoNSy3hUZWMvg4YE4IqtpsEKFQ6It2nDMBgt7+9TsgnvJI5BmPaCFYd/UfyqLK7GLcadBez29xLHmWE7kbutWZI0kUbwCByM9qyvEmmXWoaS8NhcG1uAMIcnafY1n6LNe6TpP2bXLyFrlsrGxflsjofxpJNq6Zk5crtY6C8vIrG0lupT+6jXczKM4Fc5pXjPTdd1aextbgZkjWS3uApAk6g4z1wR/TtVrw9YXE3hY2d67edIskbMeSAcgflmsvwR4NvvDSrZ3k8F9YwEm0IQBoQe1bwjTjGXM9Tro8jhKUnr0Lc11rmi6hbG4dL6zmfY7LGFKe/FM1bw9rlzqE/wBk1YR6fcLtkt5k3kA9QDjj9P611TNGx2MVJP8ACT/Sq9xffZ2U+Wzpu2sy87T9Kx522mkc7u5XIdNmmiRbW5x9oUcMOjj1qfULxNOsrm6lbEUMZkOTjgDNJIkOoRkK/wAynhlPzKa8z+OOoXX/AAizaJ9oFtd34Y2l2G2IzrglG9MqSc9KFaUtTsw9B4qtGlHds+SPEugSeN/GeteJ7tjK11MYoSw6Rr6f8CzWTeeE4olK7F+hHFemG3S3gSCNQqxDaAOnFY97CGPIzXiYijGcnNrVn9M4CSw9GFCnoopJHn9jPquhzYsL+aGPp5JO9MfQ1Yn8QahNIHudkmevljafriugn0/gkVTbT13HHB9685xnFWTPTvBvmaVyKHxRGyqpYxsoyysvatGy1iO7XcsgZfUc5+lZFzYBsghenYVkTac0B3ozIc9VNL2k4vUXLF7Hc/bFz2H1NIblcHa3f8K86ka+gYlZ2Yg5y3ap7fxDeQsolQSKOpX72P61axKvqh+yfRndSSh+DwT3FVZMqSM8dvU1i2/iu2lx5jGAnjbJ1+latrfW8+P3in0ORWqmpbMlxcdySC2MhJJ/A9a0rKwVCOACabBsbjKn6Gr0cir0Nbwir3ZlKTtoTRxLCD617H+zDYi91bxJqrLu8opZxv6ADLD8zXic14EBZjhRnPsK+jv2V9PNr8Kob502zahPJcsSOTuPH9a9LDvex8LxbWdHLJLrNpfr+h7BCrRRAO24jPNOP3hThwKYpBdsHJHBHpW5+EjZ8tGVHUnsakPJx2IqJoA06SbiCuRgd6fPKIIi7HAGM/nQM+OfjHpq2njfVrVQVV18xUYY5B5+vWvE4tOil16CC7iWe3kYFk9gfTvX1B+1BoSabqmma86gRtJ5DSdOHwuD64OD+NfOOqRfYvEkUmfuZww6def5V59aK+sJn7jgcZ7bIeeL1St9x9ffDuDSW06yt7e3isvs6fu57ZQGUkc5q7468R6D4e1ez1i6vN0E8Zs79FiJWWJuAW9AOf0rynwP4iuZdLNrBjz2RQjlsAn39K1rnwhdTrD9v1qW5vbk7o9OgjDKR1wT69+Pavo2+ex+J1aMpyd9z3HwrpmnaRoVnb6K4/sxhvt2Q7lKtyAD6c8VqWl6rzXKszhbf7zyDj65/CvOvhJdpoU9x4bubW+0y8hG+O3uZA8Lp2MZ6jOent+FM/aP+I0vw8+Gt+2ngPrV+jW9nFn7zsMc+nXrXPKNpcsvv/X7jOhh6lSpGjFat2R4B458Vp4++Jeu6usm+zsmFjajORxguR+n61jyKHJPBzXkWgav4q8G6XHZ32ltdHc0jzxZLSOzFmyPqTzXS6d8UNOuJDHcrLZSj+CdCCPqa+cqYynVqO7t6n9SYDLZ4LCwowWkUlp+P4nbJZBuqjFSpp0fHGKo6d4gtb5A0Uyup/iB4rXjnikAIYEeua2hyM0m5xJba2VR935h3q5HEpIBUEDtUVvNGp++N3vUp1CCMklwK7IuKRwTcmy4sYX6elRP94isi98W2Nrw9zEp93A/nXL618X9L0eOTfMshAyEQ7m/ClPFU4L3mFPDVZvRHocJIYd81oRSBepHHNeHR/HtZZCIdJusDo5UbT6e9EvxuvZEKpp0ynGeSMD8axWZYdLSRtPK8TLeNj2i6v4wfvAYqp/akI4Mq/mK+d9U+IHiHVMeVGLMN/wI1ifa/EMjlzqc8eTyA3FcM82jf3YtnVHKrL3pJH1QuqwbOJFP0NV59ShJ3eYv0zXzJ9q1/A3arccdgQKBca4flfU7liDkfNyPaoeb305WNZXFa859HS6zApzvUj64qFdetQc+cgB77hivnW5m1mVAH1C4b0y3P0rJnsdQdy7XU+T2LnArCWaSvpE3WXwW8j6pj1S2ZRslB+hpsl+mT8wP418rJf61pzAw6ncKB2Zs8fjTm8feI7Zcm783B6sv/wBer/tRPeNjN4GMXpI+p1ulk6OPzpJJlHG7I9a+YIfjHrlqcSBJfTBK/nVyL4635UK8DA57MCKv+0oPoZ/VUup9GLKsjYyDU5j245rynw94g1nUfDkeuiSJLR2KiNlJPHer4+JiwJCsihzIMrsbj866Y4iNrtHJ7SlKTjCabR2Wp3qQoxzg/WuJ1bVDMSNx2/pVe98aQ3YCsvln72xjyKyrjU1lXKjd3rjq1ubZnfCyRJcrHPCeSM+neuX1C7uxJHbT3uLVH+XzV3BTj169K3FvGyAAp9jUdxaC7hP7oEgZOK5HrsU/M5y8hVGIS4SdecSR9D/hVKX7uS5wfetZlkt12iBSoPO5az7kK5LYUAn7o61hJdTLVblUHnIbn0q0ihkXLjniqZwD0IxVmPBHTmsWaRLMcZKj5smp4YsEHP60WxWQgY/SrRiAPGRWiRvEnt3IIGcGty2f5VGfmrGtkBPOa3NLs5LuVI0Xc78D3OOK2ppydkXKSirs6jwj4X1Txjeiz0tFZ05klkOFQf1r6o+GnwJ8N+FJom1awt9S1pgJft+1htJ+6gOfrx9KyPhP8P7Lwxplp9q006v5qItwycSQysMggZBIOcYHbFeu3/izRPA2iCS/uHs7WIYSOSNtwAHCgAfl+FfW0sNGhBRavJn8/wDEXElbH15YfDy5acdNOvqUxe3Vvq9xoxsJLq0tAs8UzMcEdVUn8D65xiumSGa8EUsrywDgiGNsf99HvXiem+Pr3x6dZvre+m0eIzFYLUZjnaNcBN390n5ifr1r0nwyZdF8PW7Xl5fXssvzHc/msCecZ9q7qsdFY/PVU96zNHWtC0zW9OvLDUrIa7bspL212iyLkgjHI4zk9PevkX4vfBq4+ElsNa0SxuJvCRIS4tpnzLYjPVOOUHof4fTAr7Lt7y3WBpfLkhAAzvXBb0+tZ2p3EWt6ZJZ3GkyXtncgxSxuuVZDwf8AP61xyiqitI+kynOMRlNZTpP3eq6P/g+Z8EFlZdykMp6EdxUEpJIwSe2KveIvC114C8c6n4RuA8htgLixdxhpIG7fRTwPYrUUqiziLNkz5wEPavEqU3GTR/SOGxNPFUYV6bupK6IovLhjaSVwpAO1e5rPMz3x8x8jjIXtVrymn+abk9c/0qT7NgZXp6egrBt2stjpaKijbyAD3x61biUden17VHJBg5Lcd6x/Eviy18P2bySOFI9+KW2rMZNJXOL+NOuR6focsYmHmScBAeTXkXhO5lkgaPIO79Ky/iJ4wm8Taw8pbEG75V7Uvh25eAIF53dqyqRbhzdz4546NbHckHpE0ryDy52GO9Vlk8idG6YPNaN+pLZ5DH1rPeIs3Bwa4lqerOLi00ereFZhOiNngjoK77T9StoJUim80EjAKRlv1rynwPJK6BFlWM9Mu2BXpekXT2BH2+93xMehwUzV0tD6KnJOGp2MEDzF5Ps4NuQAPmyT6g+nFeIeP/C50PWZXjUrbSncmR3PUV6hN4yaxn8mIxtF2nQ7hz2qnr9h/wAJ5oN1HDPHLeRK0kQOByOuSa6ZuM1ZbnnYiLtfoeOWXMi56UazIHuAAegHTpTrWF4pHVxh0O1l9G9DVOXMs5OeSa5UePK9rFuyj3FRjPvXaeDrgjU40U4wRz71x1rN9lTjliMZ9K6vwPG02oRnuWBPvWUt9D0MLFOV2fRXg2+h0DW9G1G8iEtna3KPOp7rkfnX3Tbzx3UEc0LiSKRQ6OpyGUjII9q+CbQobIwSH764JPBFfT37Nfi5/EHgd9OuJN9zpMxt855MeSUJ/UfQCvawMvZ1XB/aX5H5lxphHzwxa22f6Hr1FFFe+fl4UUUUAFFFFABRRRQAUUUUAFFFFABRRRQAUUUUAFFFFABRRRQAUUUUAFFFFABRRRQAUUUUAFFFFABRRRQAUUUUAFFFFABRRRQAUUUUAFFFFABRRRQAUUUUAFFFFABRRRQAUUUUAFFFFABRRRQAUUUUAFFFFABRRRQAUUUUAFFFFABRRRQAUUUUAFFFFABRRRQAUUUUAFFFFABTCMGn01hUMTI36imE4qRxUTVhIliHmlU8UhorO4kPHWng4NRg5p45q4soercYopo4ozVjHdKAcU3OaSlewEoOaWogcU4NVJjH0UzfxSbiadxXHMcVGeaUnJprVLYhp4FRSHj3qRjUMh5rmm9BEbcA9sc1E5/SnO2BULnKn3rgnIhiB8nHQVJn0NV92DTlfHNcqnYRKT39abt5xTgaeq1pbmGOiXpntVqOokHSpl6/hXfSjYtEoHSpqiA5FS16C2KQUUUVuMKKKKACiiik9gCkJxSNSVlcBSaSiipAbnilDZpCKAKBC7qTdSUtAgzxR1pKKACiiik3YEFIWoamZqGw2JMik3UzdzSZqboLkhbFMZsmk+tBNS2FwHFODVHnmlBzWfMFyYH86cGqEHFOVq2jMonDZpahVqeGreMgH0UgOaWtU7gFFFFUAUUUUAFFFFABRRRQAUUUUAFFFFABRRRQAUUUUAFFFFABRRRQAUUUUAFFFFABRRRQAUUUUAFFFFABRRRQAUUUUAeUZ+UVFIeOtOJwQMg9DkdKgmbg8+9fksjjuVJ3/wAiqz8DmppW56/h7VDISVNYXM2jNuRknH51SkU7SKvzDr/Sqsinb+NcFR6mdtDIuI+az5Ifx963JYck5FUpIccgV4lZamLiZ6Jj+lTKgHb8qm8r160oTIPWphLQtaDAMA+/Wgr04zUoTpRt6VomjS9ys0Y5PQVXljHI4NaBXcQSSahdcHFbKN9jNqxkTREc9vpWXOgBNbtwuBg1k3K8Ejn8KEmYyZjzZJIzVRz8xGTx0rQnXnNZ83BPrW0b9TibYK+COasq+VrPJ9+OmKnikJOM/Q0pQ6ok0YmPHNXIHxiqcZ9/0q1FwK86puyluXYx05/GraHAHPtVKM8etWo5OOv41xzj1RRaX5fanl8d6gV+nanBs1KFcdvyTmkJBphalHJrupQKSHD5ieKUJmnquO9TxoN2Afxr06dO5qo3K6wbuKtQ2fAPfjj0qzCgyM81fhjBAxx3rtjT5dTZQDTrbDg/pXTWYKqv+eazbKHkdOP5Vs28eAAO9d1K50RXYvwydv0q4kgHTgZ4BNU4kxx2qyiZb8c12q/Q6EXoWyR/OrIcjj0qpGhB61YTJGM9aceYY/dTG6g/jT9vv+Bo284PWlOLsJkJOBnPPWoZjsyc59+1WGTFVp1J/CvNryaiRYznkw3WlDnr6UksZVvrzzTR0rw/auO5i7g/3abgbyO3SlLdcUgbFQq8ebVkssRDpn1q4h9/aqkT8jn8atqcqcV72HlGSuiiQHj61LGckVCvBJ4GaejYzz+FenF2KuXAcY5/Op4m5P0qkHyODkdasQScjnH4c5r0aVRNmiNa1foa04H4FY1u/I9K0YX4r6bDVDaLNNe9L0qCKSpg3Fe1GSaOhMdRSbhik3VVxisailPAFOJqFzk/X0rKTJbIZDnP0qhcJuJzV5zxmqshH/668qtaS1MmZU8HWqc0eeP61rSrmqjoDXz9eincxaMeWOoHiOCPQZrRlTFVXAxzXgzoqLMWjPkXFUpUBbJ6d60ZRyf8iqUoHIrhqJXM7GVcw5qjKhjOemK1pFLdDj1qjdR4X9M15dah9pGTRnNL1HcdqQNyOaa6kyZzimnIHOK8dxs7szeqLMcvOM4zViOfoM4rMMhzzUkch611KVrEI2ophng//Xq3HKOOaxI59pFWVuehBOe/PStVPS5onY2RMOxxTvO4x79PSsdLvjg4BOad9sBz8xrdVLovmNIyYIOfzpjzYHPPFUHuhtPJJqF74AjJ6dq1jK7sUnc0Hnyc5HXNLHLlhzmss3g4+bmpILtSw5rtotJlts6iy6A961LbHfjPB96wdPuQy571tWkgYgE/U19DQex0x1NqFgO/TmrsUnGM8VlxMDjtV6Dt/nNfQ0ptaI1iaCMeakHSoo++T+dTjoMV6UXdGogHOPf9aGUE5/SlGQfpSgjNa6CIDH61G8Hykfn9Kt4/wpCoqZQUhGLNAecVXEbKwz25rZlhyahNtkfWvPlQd7oycdSnFJgdfw96tRSZ71BLFtH6YqFXKH+lR7V03Zgro1lc4pwkyapJMD35H607zhn+pro9rpuaXLRl4P8AKoy2TUXmgYww6Z9KXdkfhxms3O4XGyN69az52NXnHH05qnNGCTjgCvLxPM1oSzMnfn/61QbvmGDzVmeE5JqFYyT+PFfE16dRz1JuWYVzj61pW689eapW6lcc1pW4wRmvocvpWSuaI0II+KtLGMVBBzira9a+3oQXKaIb5eKTac1JRXTyDEUYqVOlMAzUtapWGhrGmlsCiQ1CWIPrSlKwmK5qtMMg1OeaYy5rkqLnVhFDyzvqxFHwPpUhTnpUiL+NcdOhysBBF7UrL0zU69KRlzXoeySWgEOPxpyjvUm2jHPFUoACiplqLr709a2joND6KKK3KCiiigAooooAKKKKACiikPFAC0mcU0tgc1G0vXms3Kwrj3eoXfFNaXrz+tQPMPWuOpVSJuJJNiqkk5Bps03AwaqPLXzuJxNnuK5aFzinLckA1RL+lKshzXm/WpJ7jNWOerAnHXrWTFKRzmpPPIr1aWLstRmssoNSK9ZKXPJ9M1Kl0ARz+Fd0MZF7sdzSD5p4aqEdxnvmrKyZrvp1lLZhcshqM5qIOMdaUNXSpIZJkUZpmaMinzAPozTd1ITTuA5m4qCUZAp9MkYHisptNCM24HzfrVd1yM1an659qgJx+Ar5qqtWIrlM8VLGMMMUh596enHXvWFONncknBwPeoyMnIprOe1Ishz149K6nK+gXJAmSPSp44+QfwqNWyM1OrYHBrppxjuwHeWABSMgH8qXd6UhOa6nYZHt5yKeox/+qlqRFwKiMNQIJF4qPyufYcVYcYoVazlSTYxiLViMU0LUiDmuqlDlAkFPAyBTKevA56V6ER9Rp60lK3c0h4oeggzRmmlulKDnntWa3GL0phfB9qc3AqAnFTKQtiTfTlfNQbvy9acGzWaqAWVbHFSVXjOR1qZDkV1xlcZ5Z8Wvm13RR3w5/wDHTV34YaQkkEt/IMhWKpnt71X+IsSXHjLQ4pGKoysCQMkZzXZ+HbM6bYpbhdy7s8dga1wb/czkv5mfW1sR7LLKdKO7X4XZtIoAyBjPNRxjzJTKRx0T6dzRO/3Y1PzOcfQdzUjMIoyegUVR8mMMm64CA/dG4/0pzKDKp/ug1FZo21pX+/Ic/h2qdeSTQBEzZuo154Ut/Sp6qQP5l5McZAAVW/mPzq3QAUUUUAN/HrQenr9KdRQBDcbxBIYh+82nb9aydM0+/SKSSW48p5G3GMLkD39s1t0gxmmnZWJauzPiit7a8kmdkF06gOc43DApBrVtHEXkZ0QE4d1IB+hqn4ugZtNaWOATNHyecEDvXPeGfEFzH4NN/IhvYIneOWHGZI1Bxj3xXSoe0infXYXPeah1Oln1iw/tSK2ncQzsoeNmYASA9MEHmq48RJaTNFeP5duzbIrvHyN7E+vvWVdeGYntdFvo3kujZT+bEz53CF+qe+PeofH0N9q3hzUIdHENxEiHzbUpiRjyTt9D3Hf0rTlgkk/+GOqpKnTjZas7iCYXEKSLyjDPIwaqX+k2d7cR3FxEHeIZUnoK8Tl+Nl7ceBrZfD1nNb61a7YJbe7tyRIBkF0fBB5HIPPze1em/Dq/1rWPD63GvCMzygEBF28EcgjArJ05QTl0/E4eeMtCsnxNsn1lbOC0uJbZOJ7hYzthOe4x0q1onj3SfFeo3Nhb3ZimgcoVzjzRnAKnuOOlZ/jXVx4R0xjpNvHDNO/EgUbd3fP4dDTNL8F6R4m+w+IbVGsp5FEjJH9zd349e2R164oaha9rGSqScuVHaSaVbmMr5QY/7THn8awBoz6Vd3DabdXCzsN4tpvmib2/TrXVRghFDHLAcn196dgelYxm4ncnYzNBu11Gwjumh8i4YFZY/Rgea+Sv2ndautb+Nej6PHMzWmmwG4lRDwrEALn/AL6avqrxWpsdB1K8tpjZzxRNN5gOASozzXxbpL3PizxLqXie/fzru+cR7z/zzjJUH8TlvxrKrrBqPX/hz7fhDDOpjniZfDTTfzei/wAzet7TEAx096zryEAmugC7IyM9qxdR+8a5akbI/X6M3KZjSKcHsPaqEuN5Gc8Zq/dyCFCc4FZE8wBz1+navOkevFkdz6gA/wAxVGTDLn8OanmmJBxn3quZFI5OPrXK9TRFOSDzCcjHPX3qE2qnGRj8KsPKcYK8djmkR+MdayaTLuytJpyOxyvXr61WbRCWPkO0bHnapxn3rdh2sQQfrn1q9HCvUjmn7NMrna0OKmn1nTRmC53gc4dc/rWcvxI1uwcxy28Uwz7qa9GlsUnRiQceoGTXF6x4c2zsxTgnOR0qZwqQ1jJmsZRl8SRKvxETU9PeCSCW0uZikCsDuXLsF4PbrX6QeBtIg0XwbotjAojjjtY8Acc7QT+tfm/ofhz7fdabCijzZNQt1C9yA4YkfgK/TaxiFvY2sRwrLGq4+gFfQYFT9i5S6n47x9USlQpRfd2+4t5rLtLkpq93FICqvtMZPf1/WtMpk5/yap+VI1w/nFGiJ+TjkGvQjbW5+TRtrcuA9TWB4n1230212yNkuQgUdSSccVoX8QkkVPtUluzcAJ3rAl8Grda3BLNeS3UULeaUlAIB7UKPU6aCpp81RnM/Gvw9Pr3wk1iC9VPtVpCZUlTkHA6j3xmvjYq2q2lhdD5/MjVy69Mkda+z/wBoDxDBpXgO7tHlKy3Y8oKh+bB9vrXzZ4c8KLD4etUCYCKExj0rnnTdSpCx93lOJ+r5NXlU2b0/U0fA7G2jhw2OnI/SvbfD0wLwTuFaWP7pI5X6eleX6HpBt3XCkD0xxXp/hu36DOR3wORjrXu0o2Vj4etNN8yO4trT+1ZLSUXIa4gkDr5o3NjuM+44r53/AGpfEP2n4maVpEjgwWdqbkL2DHgZ/E/pX0Bb7Yr6wjjn8uR35C9wO4r5F/ahmlsv2j3TduWbSVZf9kBhn9TXn46Tp0212/U+l4TpRrZrDn6Jv7kU7fVd+f3hGR68GoL/AEaz1NP3kaEt32jJrnLa8dT6YrfsrlnQfTPNfNKSmrSP3+3I7x0OevPhqsh3WVy9uw7I5WsC/wDDvinTWPk6tOy54BUMK9RiuBjk08gNkZyD2qHh4v4W18zWOImn71meJvq3jSCRh9vLEfe3Rf5xUaJ4x1shTqUuzOQsahVB9a9uGjQXb/MoPvitW20i1skH7tT71KwVSejm7eo5Y6nT2gr+h4VY/CnUdRfdfXUspPJLsfyxXUaZ8JLGwyzoGk9cV6qzQxDgBQfaqNzcJt9PxrRYClDV6mP9oVqmi0RxbeEra3Xaka4+nWqs2hW6H7oGPRa6e4uoznPOKyr2dBGzZyOvFZSpwWyLVST3Zzd3p0UeTtA9MVmPaoWyF+tX728Du3zc9f8A9VV4F8339Rng1xSSb0Nk3uMhsstkgY9KsDTQSDt4PetGztt2OMH9K0IbLDDnHpTVK4nI559NV1G0fL6kc1SvdMC9VH0rtGsSFOTj2rHvrdVzkDdz9MU5Urbgp6nDX9kpySBkenSuc1KFR1GAfau41NF7fmO9cnqkYB4/KuWUbESOO1KLy8EdM45qrb2r3cqRRgtJIwQAepOBWpfwEjHer3gGyF3458O27geXNfRoSemOT/SilHnko9zycVN0qcqnZNn0VrXhoeFvh7o+lpjfIgduNpX0NeRy2LXHiLy1UFYhtyOh5r6C+Oep2mn+KJLVW/d2MKR+WwGPujANeP8AhexS+iuL1iR5rs2ccAdsflX1tWkk1FH4jQxs0pVW9X+pwutvJHryQxFl5wVz712qeC5dQsoHsJ2juivMczfIx7YPbNYNrp/9p+LXAIOx+Tjpx0r160sGt7KSTaB5cZPI46Yrjhho1L3R9B/bWIwnJGMrnjElzNZTGOUlZFJVgex71fstQWXBM3H14qez0l9R1wHIcNLnBGeM1t+IvBSgPdWSrCwGXi6KfUj0rzvq1RJuOqR9vh88oVJRpVdJMy5kBQ4l3KwJ9q564haGViCGX6VZi1BYh5bg5Xj6VJLJG4BUEg965G7n0d00Yrg8FT/jU0G4jJIP86iu5VguDwSp7YqxbvbyDKud5/hIrO2pUXY0bUEHO4c+netNYvMjB61mW0ZR+R19a27Ujbg5+hrSPY6FsR21s0s6RxrvkY4CDqTXo2h6adAGntcQSpfvcqEjcbQMAnn8v096wfh9bRzeNtOEwAijDPz3ORXX61rQfxCmpMfOS0vo2AbkMNwUg/gePwr28upR5lOXc+fzirU9jOlT/lb/AMj7V8K6CmhWMUl1c/brxkC+eE/hHQADsM9a8/8AjJ40trLxRoGnNZ29ybYyXsgvk+QjbtC8jvuIzg4ODjiu78D2iWNhNIbeW0jJ3RrLIGAQgEEEep7VwHx38P3tzrGi6xbwpLYxQS2t3I44VXxtI/H1r6NX9q7u7P5iveF2Wfh74Q0/xrqNt4um0qzsbNQ4s4LV2YTHI/ePnAOMYAwO+eK9MuvD9tLcx3MJa1uI+A8JwCOMgjoRxXmfwY157BZ9AOyFUw9ukoKBgRyU46Z7ep4717AuSo3Yz3x0rGrzKVpCpcso3R5/Z32ryeP9Ut3Rb+xgjjQxlgqRkjIYZzyR1FddFrUAZ45wbeWPGUOSMdsEdayoPCwsdfutSW73rOczW7MVTJ79T3x27Vv21pDbszxxCN5AC2DRLkSSj2Kje7Plb9q3XLC31/RbyxS3uteB+yljlJBasSX+U9drYOR/ePXFeNxQSMxkckMTySckV6/+1C2n+Ifi94YhtCkk+l6ZdTXc8fzKQ+EjiY9MgkuB14rzeaIRqAAOlebjPekrbWP6I4STjlNK/W/3XZREKsDuw3bp1FRT4QH0q0TtBJ4xXDeOfHFn4es3LzL5pHCZ5NeXJqKPsHKyu2P8T+L7XQ7J5GmUsB930r5w8a+NZ/E102WxCD8oHeq/ivxheeJLt3kbZFk4RemK50gE1hFOWsj43Mcy5r0qL06sp3Y3YOMc8+tb2juYxGRWPOmQCeB61s6cuIYz3rWo7xSPnMGuWvKR1EiGaIMenpUcVoCelSWw82BCT0961tPsw659PWvIbsfodJKcUy74etIUAEqlUz1PNWtc1uUFbNHDxIMBh160gn+zWbgkKMcHuDXN2kpuJnOdwBxmpk2lod6nb3Tc02Fz06H0Jx+Vdb4cvns7tUkJ8pvlOPQ1h6dD+6B4PHetnS7KZpwfMXrnB7VNO6d0dE7Tg7mf45s9PstSmawWVUbr5h6n1rkLaEEkscfWu08ZWUjaiiuQcR/wtnmuUu1WOQon3eOa7XpqfMuPNKyGQw75R6Zr0LwDa51KIk7cHGK4vToTuHQD3r0fwYqxSiQqOO3pxWSV2d9P3UeianfiBVAJLDg89a6z4O+NtQ8EeKY9Wt0M1hcL5V7Cx6p/eHuMfp37+XwCbUtR2iXCDgn09K3n1H7JbGC0vwUThwnTPr9a6IytLn7HBmWDhjcNKjU6/gfobZ3cV/aQXMDb4ZkWRG6ZUjIP5GrFebfAC/1G7+G+mpqFu8RiXEMr5/eRkkqeevWvSa+ppT9pBT7n841abpVJQfR2CiiitTMKKKKACiiigAooooAKKKKACiiigAooooAKKKKACiiigAooooAKKKKACiiigAooooAKKKKACiiigAooooAKKKKACiiigAooooAKKKKACiiigAooooAKKKKACiiigAooooAKKKKACiiigAooooAKKKKACiiigAooooAKKKKACiiigAooooAKKKKACiiigAooooAKKKKlsAoooqAGMKjIqeo2XH0qWrkshPWkpzDFRnrXNJ2EOBp6GoxT05oixofRRRWidigoooo3AKKKKQBRRSFgKrmELTT1ppfikL8VLkiQJ5qB+CaeZOtQu+BXPOSJIpTgccd6rPJgk1LM2Rx3qqzc5615NWepDF3lmHSpFYYqANnnP/1qkRzk84PpXLGeoFuM7cDNToM4qpG+TVyM16VF8xaJFBzU6Co05xUq9K9SESiRB3p9IKWupIsKKKK1AKKKKACiiik9gEPNIRTqKyAZSE4paMZqQE7CloopoApuKkAowKLARUVIV4phGKlisJRmmsMc03JrJsLisaYzYFKTTG61EmICc0e9J+NITiseYQ7PvQTk03dRvpcwCk0f1pmfelqLgSA4pScVHuxSbs8VXMMmDVIrVXV6kBrWMgTJ1NPzUCmpAc11RkUSUUgOaWuhO4BRRRVAFFFFABRRRQAUUUUAFFFFABRRRQAUUUUAFFFFABRRRQAUUUUAFFFFABRRRQAUUUUAFFFFABRRRQAUUUUAeR8ke+PzqtMeDmrJcY+tVZyOg+tfk0rWOBlVhnGPWonHHXB709n/ACFRlxwM9BXFJ2RNypIOab5ORVhiDjP0p6p/PqO3vXE13CxnSQeoqjNbFSa3DFk1VmgJP4da86rG5LRimLBxR5GRyTntWsbTnPemfZMHArkSaEomYYeKChAxitBrYrjimvDwTj9KuKKUTLZP0qvIMt/9atWW346dqoTRFc11QdtAaMq5GSazboZGK1ZxkkfyrMuweeP0rdHNKJkXA561n3AxWpcqRk+1Ztz165pqSRwTVimSR07fnU0K89KiONx79s1NECen+TTc7rQwLsRwetXI2PY1WgTOParkcR4x+tebKPM7m6uWI84GasICBTYYSxxV2K2JHqBzSVJs1UblfcQPr2pwyT1NXFs/WpBacjHGOnrmtFh2tR8jKOeOv4U5ODV02nHsO9RfZdhB/WuiFPlLUbCo3SrMS5ye1V0Tn/GrkYwPX3rsjoax3LUC4x0zWnAAcdvc1kxPgirscvv+FdcZJo3TNi3YZrUgmwBnkDtXPwXGDjP4VqW0xIHP5V005Gi3NuGXIHPXtWhbYOOawopOc9utalnORjnjpz711QqI0NZE4qRRj/8AVUMUuQOasI4OOa7YtSGKBx/jTsZ/ClHIH14oIPWm7IdhjLjoefWq8sPFWjUch4PpXnVopobRlzp1qoy49q0pFBz+VVZE/Xn618xXpGTRUIIqJulWmXg+3FV5U96+cxTdMycRsUpyM8Vowy5HX8azNp3ZqaJyO9dOAzPkfLIlJrc1VOaUZzVSKYg9etWon3AV9nTxMaq0ZokSqSD168VYRuR/nIqDr/ntUif5+lelRnZlGlbuBV6GXHIPWshJM981bgmGK+jw9bY0TNmOTIFWVf8A/XWZFL74q0sue+T6V9BSq3RsmW94x1oLgdOarq/vinFsD1ro5yrjmOepNRs2KC2c/wCNV5pAK551LITY2WXHHpVR58EckYptzMeeeaoyynB968StiLPQybLMkwPOfxqGSUY68jvVJpjzkj/61QPc44z1968qpiktzJyJpmz0/GqcrYPJ9qbJccHmqss/IPfPevAr4tN6EMdK4qhcNkmpJZSQOeO3NVXlJPtXnOtzsl2sRlsY5qtdJzjvjOanJ/WmMuRnP5dRXbGPNAyZlOuCaruM5Hf2rSkjG70+lUpVK8V41WnoZvYpAZIGR1qRF+XNNkByT0JPagE55IPt6V590tDFbkoal3Ed6iDY/wD10u7GKqOoEvnHb1+tJ9oIHWo3bI9eKgY47/hXVGN2Vckmu2U8Hiqsl833c9evNQvLtJznmod24n+VdsIIq5K12w/iP51LaXTmQHJ61U2bjV+zt90g7c10xikzWLudPpsrFRzXT6e7EjsDxx6VzumQFcA5z79q6a0TbgV7dF7HTFmrCx4Oea0YDWfbjJ6+9aVuv+fSvoKLbsdKLsXXqcGpwCVAqGMY61YXpXsQ1RoJgj8aApJFSBQR7jrTlGBW6hcYwKaMYqTpUZbk1bSQWGlc/wAqY6Dpk/WpFbjrTZGHrg1LasTYpzITkHvyaqSwYq9Ick9sVG6YFeZVgpakNGadynGTx2o8wjryTU06cZqm/BPtXlzlKmyGyUT81NHcHHXis0vg9ffHvT4pMEc8gY5qIV22TzGmZcjk9P1qtM/frUZm+XrnPrUMkufanWq3QcwSuOlRoA3NRSse54NLFJg18/KpedmO5cj6+1XYSe/rVCJgcVfi6V7eG1RSL9u+farquDWfDxxVkNgda+koz5Vqaplvd+NJvqAPnvQWzXV7S5RYDZp+81AlPBxW0ZDFc1CXwakbkVBIcVlUfURIrZp2AaqGXb3qSO4DY5zWUaiejC5Ptp4FRrICvWpVYAcmumCT1Aeq5FBFCmh2wK36DGHimk56VE82G60K241z86vZCJV4NTr0qAVOvStoDQtFFFblBRRRQAUUUUAFFFFACE4prNxTiKYy5qJXEyJm71BLLgdetPlYjPtVOZuSK4Ks7GbZDPcFQaqyXZJ6nOaWY596ozP1Havm8TVnFN3MnIdJc5PWofPyaqOxB5poevja+KlKWo1Iv+bxT0kz3qgspwM9+akSX34zVQrXZXMaKycdc0vmGqqSZHXmpEcnNelCq5aFXLG/H8qb5+BnNRMeOOBUPmflWVWtKk7FXNKO4K9DV+K4BPXisBZsEfXFXIZ8gc16mCxrejYXNoTZ75qQS5rJWbGOamFxxkmvehixmh5o9aVZQazftJGO9PS49TWixibGaQkpGfmqYm7dvrSmYGun6wmhXLLSkDrmo2frzVZpuvNRvPgHnjFYzxKEJcTc4qqZOvFNuJKreac5zXzdfFWnqJlwOM9fypwkzxVNZM09W5604V09iS4DnoaDz3+lQo/H8qeSc12Kd0MmRsDPXjNOVix6kH2qALzj8Pwq1Cnf1/lW9O8nYomXNOHJxShOKeF9K9SMX1AAvWn0gNBNdMUkgEPWhRRTl5IpKOoxQKeo20meetKDn0NbJDFpc9u1JRWwgpDSg0jHiokxoiY/nSBj60E5NIK5ubUQpamscChifWoyf84rKUxCZ56/pTlb+dRFvenJz3rmjPWwyyhORU4NV1OQKnr1Kb0A4PxTZfb/AIhaCvTy1Zz74Nd3FFslkYjbnA68H3rlUjF58QVkzxbQH8M1091IHIgVvnb06gVvh01S9W3+J6mMm+SlTfSP5tsdCvmymYj/AGV9hUd6fMeKAfxNlsdhVpVEaADhVFUbBzczSTkcdFroR5xePyIcDoOlIDsjyRjAyabO4SJiW2jjn05p0iCSN0PRgRkUhFSyBjs12g7nYn9avVBa2/2aFY9xYDoTU9NgFFFFIAooooAKTrVea7jikCO20nocfpQImjRtrfvO2ehp2Ay/GsVzN4Y1BLTP2gx/LjrVTwH4d/sLwzDaykSmQeY+RwWIGa3ra6FyCpGyReGU/wBKHllYsIlXAOMk8j8K05mo8hn7P3+cVozb22y2RRtHyqelZqFDfR3ip5bP+4nUjkH+E/n3q40FxcW+1pjFIDw0f+eaQWqSPNG8oaVwpYAYII6H+VG17sqUbnMeFvDuqeHdb1CL5JdIuJmlVRgbCeuBnP1HtXV3UgjaOHJXf02+3WpYkbcxZiT09vqKit5C0zp5RUIxw3ak3zO7JjDlVkcr8R/Dl74n0GKysP3UplVixYDAAP59c/hU2nWN14M0SytI7lbiYnYIpB8pY9cHqBmtH7Jpz60F815LvllG/O3v/nr/ACrXntIriSJ5F3NEcqc9P88VTloovYz9nq5LcyPDeq3eqT3f2nZE0L+W0C4O0/Wt+sfTNDOn6xqV75pYXZQhP7uBWxWcrX0NYXUfePH/ANozxNNpvhmHR7KTbc6nJ5TbTyE9f0NeMadZRadYxxIoVI1CgY7AV0nxJ1pfFXxNu2SXdFpSCNCpypLf1x/Ouc1KZkUBTjPWifur0P2jh3CfV8FFdZ+8/wBPw1+YskgMZ/u1iX0wwQavGY+X7Yrn9SugpYE1w1Z6H2uHp6mXqNz5jkZxj06GsiWbaxXGf61YuZ855yPQVnyzcZI6HoOteTOV2exFBNKc57enaq7yE56YPv0pkkxJ9aiWblvmCg9j3rmbNEhxk9Dke55NOWcNwTs9vWqcsv4GhSeMjd+NZ3LsakNwMAH8xWjaT5Red2BWAr/LhWGfSr1uzIAfu/TvVxmS4nQRyjGd30qO5tI7hDgDd71QjlPGcgnHIFW4Lnapdm/dqMlx6etdkHzuxm1y6non7OngSPxL8R2uJ4w1lo8QlIIGGmboPwGP1r7L4J6dP0rxX9lnwvJpPgm51e5jMV3q85nKt1WP+AfgDj8K9rH86+gUeSKguh/O3E2O+vZlUkneMfdXy3/ESRxGjMTgAZrJ0Uy3CyXM5P3iEBPb1q7fqZlECkgv1x2FVdYk+x6cIYTh3+RMda0jqrLdny610JrST7Q0txtOM7UH0qxvWF0U8vIefWm2Nv8AZbSKInJUck+tQWbG6uJrhiNqnantUvVsT3Pmf9pDXJJPiLa2DMfLihDBQfbPP4kVH4cQSW8UZ+6oAH865j4xX3/CS/Fi9u4GzBAvkq2eWII4/DFdT4Rf7qnpx19a1oO9V+Vj7fMo+xynC01pdNs7O10kNgINyjoQOCPWui0q1eFgVXk9x0/zijSIF8pTjI7g9vpW3awKpBxx617NlFXPhHPozR0xRJJbrKFBVtyPj5h7Zr4V/ae1JZv2odQALFYNKEZXPCsX4I+uK+8LIH+1IFZMxqh2so+U9xX56fHeX+1f2nPGcqA7bVIoORg7uSR+Br5/M5WoO3W35n33BUebNL9osp2827a24g45FbthdnYF3YFc3bkhipCkfzFaltLheBXysJWP31q501vMMAk8elacMmQMVykV1Hu6kfj3q8mqKQoL4yOnqa641EjGUbnUxTCPBzz7UXGpYB6kevaubXVcjiT61XudSLrkSYrf29loYexTd2bt1q+AQWBArHu9c24ORg1h3WouG+9ux37Gsy4uXfOOnrXHOuzojSS2Na41gu5Ib8u1ULrUnaNtveqYVicZGeue1L5G4Z4/CuRzlI2UUiAAyEnHOa1dPgwQCOWPPqKgtLMuQfu10enWeNpx1HeqhC7uEnYfaWojX/61acNsqkEj8KmtrcjAIHtV7ysALjFejCBzynYzbiJSCQK5/Uk+VvfNdZcx4U9q5TVW8tmUms6qshxdzktQUNu55PauW1SIE9cAV01++GbtzXM6hIMtnIrzJ7FyOfuocjrx15rV+HFg978TPCNqnBm1BcY45AJGT2HFUJWDHkZr0D9nPQH134zaJIihobBJJ5MngNxtB9MjPNaYSPNXgl3R4GbVlRwVWT/lf5Hp37Stn53izWp49y/IsefQjIzXIaco0/wku3ACx5GB1969E+LDpfy6rdZYCeXYoPJ69q4jXLX7F4YjXcCzDGMYPA/+vmvrKitNs/CKM1OEIeZi/C7SftWpXN2y7g5yQRxnH/169L8SRrYeGNQkX72zbx3HXFZHwi03y9KnfqGYAA9QPY1t/EwmDw2sa5/ev820cgVrShy0eY0qzdTGKPmjgPh1pLXWrNI+B5anO4cZPNdb4rtlttJuZdgB2kAVa+Fulo9hPdZ+ZiQAF6jvmrHxOgFt4dIGN7N19umKmnT5aLkbVqrljVFM8G8PeF7jxIJtk3kyIpYFl3Akfwn0rPleexdoJjtdDg56AivTfBnhy+uNMvJdPeOKQtj950x069ulYfxC8Jx6bBDcMSszfKznkHnpXhVsI/Z+0ij9Iy3OVGr9Xqy9Dh7rdKFfhjnqBjFQ+SzqSFxjinwpt3IxINWoFVcjOf514zR95CSktBLK7kt2AdDKPTd0rp9MuobhgZHS0jP8UhJC/kKwILfDEhjzWxp8JJA7delVFtHVFaHQQwusyT6fdRTOmNskKtz9M122qWsyeAZbkWTmWV/mfABR1wyn86xvA0dk+uWkF7L5FtM4jMmQApPTJ7V6D8X4otEtLLTrN45IJT5izRSbtw/DjtX0ODSjTlV6I8bGTjOvDC21lr8up7P8FPi1D458K2bajc2cVzaypaTW7ttl6AA4zzg4yfTnjv7HrFvb3WmyW1xbG6t5MI0QXOR1/TGa+APCHjm++H+s2Wr2VhHqkdsSs+muwUXMZPzDJ43YOQTnkL1xX1r8Nv2i/DHxUeyttJuDbag8pSayusK8ZUHcpBwc8elerGoqyUobn4JnuS1MoxU42/dy1T/Q9F0vQbPSVVkTfKAF82U5YAdACeg9BSzrMtxJJc3IEAUbI4iVOe5NXrmLz4JIxwWUgE9j2qnp9msaSbrRISTwpbd2ovfVnzVraIjtrGxv9PKxIyxvyWOd2fqetT6hf2WhaVNd3s8dtY2sRaSWU4VEA6mq2v8AijSvB+kyX+t6ja6ZaRKS0s0gVcD0HUnpwOa+WviL8Qb/AOKks32iea18KiRvI09SY2u0GMNJg9D1x+VCV9XsevluW18zrKlSWnV9EcW902oTanq7K0UeqXcl1bRyMWkityf3asT36n8RWDqGpx2hJdwB6k8Vc8R6tPdTGG1iNzcycKiLwPy6CsG40I2rs+qO0k+OIP4V/CvKrylVqPkP3qeLwmSYaFOpK1lZLroU9R8RGePMLHyz/EwPP0rwD4zXW7V4oVYlRGrEkk5PrXtusq9yqLHtUK36V4R8YAE8UmLeWEcYXH0rmnS5VeW58ZPPauY1uWHux7Hn46+tKE5xn3p5TJx0qVF6A81zNmkYlSVcLWxpqn7OOme1UJUyvFamlriBcjNZzfunVho/vWb2kgP8pPPoa6Szt3XBDYg7iuMDGNsjjBq1batc8qJCQR61wSXU+ww1dQSjI2vEt1FEPJgk3qeD71z+mXXkTDkBSeRU0iPMQWOfXvUZtCBkcd8+tZtmt5TlzHa2F5iNVVxhua6jQVRpAEuRz94t/DXl2n6nLZna+Smce4rtdC1SEMmGDBuvtSg7HoRleLRf8WxrHqLLFIJG6b0zWLNoxigjnaVCX/g/iH1rsbrRxf6vCYkxE6grg+3NHirwzNpKwPLDsZx1zkY7V0yuzxlKMaii3qzl7G14GOtd54WiMYweSRtI9a5O0Ta/HevRPClrEkZvHDMkJDHaCRn39KcFqdbaTOku7aHw/wCH1uhDEJJDgMX+Yepx7etbvwM+EF18XdbkvbjUIYNHtn3SrCoJmOf4fQe369Kq/D74d6r8YPEafZNOmfw8k4Et1PkRADOVGevH9Pw+5PDvhTR/CVklno+nW+n26KFCQIF4Axyep/GvVo4f20k2vdX4n5xxHn/sovCYaXvPdrp5GhZWUOnWcNrboIoIUEcaL0VQMAD8KsUlLXurTRH5KFFFFMAooooAKKKKACiiigAooooAKKKKACiiigAooooAKKKKACiiigAooooAKKKKACiiigAooooAKKKKACiiigAooooAKKKKACiiigAooooAKKKKACiiigAooooAKKKKACiiigAooooAKKKKACiiigAooooAKKKKACiiigAooooAKKKKACiiigAooooAKKKKACiiik3YAooorNgFFFFABSEZGKWigCBhkVERU7DBqNhg1zzRIwDFSp0qOpFGBUoELRRRVFBRRRQAUUUGgBrNxTKcxyabUskYWqNm96e/AqFzXPJ2JZG8nOahkk45NLJ96q7Mc89q82pUZAPLyDUDMf8A61K54PrULNk15tSoyGLvIPvT1fioCeKcvWuNVHcEXYpec/pV+B+cd6yom6c1egfpzXr4aoaI0o6lWq0bZHWrCtX0NOWhZODmlqINjpT1bNdSZQ6iiiruMKKKKd0AUUUVLAKRulLSYzUgNpQKXGKWlYAooopgFFFFABTGFPopARYxTGXuKmK0zGKzkhEBFRk1PIOaiYZzXJNWERkk96Qkgil20h5rndxDc5pc0EY5oxzweKkBTz3oBpmcDOaN3HBqeZIB5YCkL/5xUe7J60ZJFS53GSK+TUqmqwOORUisMYqoTfUCwDUgPNQqc1KprtgwRKDTg1Rg5pwOa64sokopoNLz61qpALRRRWgBRRRQAUUUUAFFFFABRRRQAUUUUAFFFFABRRRQAUUUUAFFFFABRRRQAUUUUAFFFFABRRRQAUUUUAeKfa19T/hVea7GCAc981QMxI68DimM/Xnp61+Lyru1jy27k7z7z1/CkD5warmT5ieeSTz6VLHJmuPmu9WNFhFyOv5VPGmev0pkPzDp3q7DFk47daNWaJXdyAx4PTjpTfI59OetaIhz9B2o+z9Omew9azcGzTlM9bXPekNsO9aYi9B0prxZBxxQ6NkOxjywe1U3TbkDH41tTQ4FU5YCeaxcOV6CaMwx5B/lVWW0JBNarw4qF04NbQhfcLHPXFnyTisq7thjgHFdVcRbs+lZF1DyfQd639mkZSgcveWnB4rIubcrj1FdXcR7uoB/oay7m3yeRzXPOl1OGrTuc0YSDwKsQQHNX3tucjvTkgx9a5k+5w8thYIPl/wrTgt8qB1/Cq8MeRWrbRcU1FG0UPgthj3q9Db4x796daw461fWIL36fyrWOiOqK0uQLbj8fSpVthnPHpxVgJgcflS45xXVBrZmqiVzblTxwetV5LXjJAArRAppjzwe1bSgmg5TIe3280m7CkCtWS33L061Sntio4FYNOImrMrB+ev5VOjnPXH1FReWc9OKUDilGViUXIZ8N15rVtrjIHNc8CVNXbWcgit41FcpSOot5eRz+NadtNjBB59a5y1uOBnH41q29x09+1bxnqaxlc6CCc4xmrscuBWLbzDK471fjlz3+tddOehumaiyD1yfpUocY+vas5JsA81L5uOnTpW/t7blFiRhiq7vz2/wo83+faoHkBHUH6VxVKt9gEduf88VG9LjOOeKU9MjpXl1F3IKzDOfeoGGccmrEjDJxxUNfMYtKTsSRFeKVB+tShcjrTgvPHT3rxlTtLQfKInHWrUTYNRBeKkTivosLUcbItRsWA/PXNOMmKhB9xj64waUn5Tj0r6KnXYmizFJ05/GrUUmOlZyHFWo29693DYi5BqwTdP5VcSUrxnI/lWTFJt/wq3G/A9K+mo1nY1TNFZc1IH96qCTjk80/wAzHf8ASvRjVLuTSymqU8p65qV5M4I5NVJmzx6D/wDVXPXqt9QZXlfdnP51VkGc1Yk6c1Vc47gYrxZbmEmQyDAqlKfm71albjH6etUJ325579q8XFSSOdkbnHfNVnbPuac0uM+1QvKAeuCea+Uq1PeEmRPIcjHH+NQEkinyNj/CmPhSRnIHetqWrHcTuKM8ZzmmO3Xnj9ajabjGa9lNQiQyGaTBx68VTmO7OeQf1qWeXJ68VVdjkGvKm3JsxkyOU1EWHHapJ/u1TdyK8epK0rGexY3HHP500vg81X8wg/8A1qaZTWSqdhNlgzYXr0PX0NRtLuXg1AZT07U0uSOvtXoUqgk2RTSfMajjbnmkk+ZqYDg8V30ql3qNMuR/NyOvatjTR0z3rGgP1GDW1p5OK61Jcx0QOk05sAc1vWzYA+lc9ZN0HUdeK2rST5h2FetRmdsUb1q+e9asDen61i27HgqenStKCTgDI6da9/DzsjpiacTY71YH5ZqlE3Q1aRvevYpTLJ6evXrUanNPDYruiyhXbAqA9D2p7tnpUDvWdSdhMY8uwVGZsjrUU7nPXpUBc56141TEtSsItgn1FDOAPeqwlIHWlMwH9BVxrxa3IY58NVKZeuBweasPLyPeq88me+cccd65q0otGbKUo+b9Ki3Y71LK+Se9QsM148n2MJCiUjv+dNMmMc01jtqF29a5qlWy3JuSM+7/ABoDYqDfk/zqWPLV5sZ88tCrmjbn3wDV6HPFV7JBgc9O1aKIBxX12GpPlTNokkZ46/lU2aao6H/JqRV9a9uKexqhUOKdu5oxge4pjHb9a2+EomD8CpA4IqkJaeJh2NVGqguWycVBcHJqPz/emPPn8aJ1YtWC5Gev1pm8fpSscfWoz/LrXnN2IJkuNvOentVhbk4rMdsHg4ojuCDzRHEuDs2FzYSc4zmmSzHB5xVRZQe+Ka8meM//AKq65Yi63KuS+ZubPSp4jkiqSNnn0q7EM1FGTkwRZQ5AqwvSq69qmBxXsQ0RaH0U0H1p1bJlBRRRVAFFFFABRRRQAU1jgU6q084VTzionJRV2JkFxIAD7VmzTck54p9xdAk85rLnmY/XFfNYrFJbHO2Syzgdx9Kz55x+NNmlNVHY89zXymJxbldGLYsko5NQNL1/CldSaZ5ZzXyuIc3qhJkscxPGasR/NiqscZ9Kv28fQ/jXZgYTqaSHcnijOKsxxE8/yqS3h6Zq8kO0DHGa+xw+D6mqKLocHvxVOWM5rZkQYI9TzVKaPmjFYNSQ9jPIx+FTQue/4U8xBu+KVY8Hr07V5cMM6croLssI5HPPFKz9KYp6YNMdu9d7bUS0yQyBT1pwmwDk81SZ8Z5/+vTVkIbnmvP+syjKxVzQNx70v2jpg1QMuAOad5nFarFt9RXL3nFvp9KaXxzVZX6elBlx3rb6zdasLjpWyTzVRzyakZ9x603FebWvUd0K4sdTof8AGowuAP51IOK3owcVqInQ9KmHT+VVlP51YToK9ek7lE0Yz/8Aqq1EoGKqRnOPX09quR9q9ajYaJhS0gOQOaX1r0kMbuwaUc+9BXmgcGpV7jF6UZ4pCcCm7veq5rCH5pytj/8AVUe/jNIXp89hlgSDFKHBqvvHrSh81aqILk5IqN2z3pN3TmmF/wA6Up6BcCelL0qIvjNG/diuZVEIezZ9qgc8evanZyacq5NZO89gI1U4/GpFXJqRY6kVa0hRsMIxz9Kl6UKMU5hhD9K9BR5YsaOL8Nuz+MNZuXYCFQIwT0zk/wCFa3htTd3EmpxzPJb3SnCydUIY8CsHw9GZpNcRm4u3aNDnqSCP611ukWS6Jo9paL83lIFwOSfX6120Vy0IrrY9TMLKtbsl+SLGo3Hk2zAH524UetSWcQit0AGMjJHviq7j7cmySNkKvlSR09/yq1cTC3iZzyB2p9LHmkOoTRxQqJWCxuwRie2c4/WiBnhkSAjcuOG9BTL+x/tJDDLxCRnjrn3qeKMxso3ZCIF6frR0Al7k5/CnUgYHoQfpS0hBRUc0nlRO+M7QTUEd8rvEpZVLjO0nnPpQBborM1jUXtImWOCSRzjBXpVmxlZ7eISjbKVyVPWnbS4yteRXsj5t5IgpPVwciprWKeC2xNMJH7HHSnTW7klopCjdSOxrN1iwvb/7OiXBiTOJFA61tD3rRbSRpH3rJmhbQu0H77BlBOG71LbcqwYfNnkGkWMxqgViQoxz3qC7Wd4GNrIsc45G4ZU+xqdybXZYW12vuVyPaoJprcXYUnE4GAwHTNNt4bp3ikmnAYLiSJV+U1dESK2QoB9QOaluz1FsQwymGLbMygrxuzwRVYa5ZSSzRRXCSTJ1VWyauyIuGLqCgBJyM1h+HdOtw97KtuoieXMe9QWxjkZ9M1cVFpyYJx6lqGG0+2ZiKR30i789SB3+la+OKgFlAtyJxGBLjG4VSsNYGoTahBgRSW7mPOevof8APrWcnzEtq5et7mK6DmJw4RihI7EdRWF4z8V23h7w/qVyZ1EsMLEdwGwcZ7Cm+BWH9kTRmTfMtxJ5nqDmvJf2jtdWHTbLwjpsn+k6lLm7KnLLED82fwz+lUkoyd+h2ZfhpY/EU6EPtP7l1PK/BIku9Nn1OcsZdQna6y3ZT90f98gVLrDl5z6da3orZNPsI4UwERcADjFcrqV2PPfngfrWNZuMbM/f8LFOfuLRaL0WiI5ZNkbE1y+oXiySEA8elX9S1ZduFYH6VzU0u6Q4ODnvXjVZ30R9BShZXYy6lUZw2M+vWsyefb8jZ9cjpUl3OWUqefrVN8yEhc4FefKV2dcUIZfQ5HYdqaWz1/nUgh7DC/WneQQNvPPHA5rPUvQqtuyRjIFWLe3DpnJVs9KnitcsMcVrabp5Z1BH0IqowbY+Yq2mnNMRxn1rYg0vK4GfbIroNP0ZFjBCgfhWjb6RufA+9XpU8K2cU8TGPU5q30Zt3BwnUjPGOvNeqfB/4IR+NdQXVdXgZdCtz+5gcY+0v/fP+yO351p/DT4bR+LNVxcjdYWrDz8dJG6hevI9a+lLOzhsLWO3gjWKGMBVRRwBXsU8PGgrvc/M+JuJJUovB4V2k932X+bI9O0u20q2it7SMW8Ef3Y04UVNPOtum5uT2HrSzzLbxF2OFH61UtYnunFxNx/cX0rXfVn4/q9WWLeNsGWT/WN146D0rIVjqOvED/VQ4Ptmrus6gtlbFQR5rjAH9aTRLM29r5jj97JyT7VpH3YuTNI+6uZlq8mENpPJnG1T/Kuf1XVRoPgS91CRsGOBn3e54H8xWpqkgfSb0qc4JH8q8/8Aj7qLaN8H71Y/lkkRIwvc9/6VK0V2bYal7arCn/M0j5gs7v7ddNPIf3twxlLH0J4/SvS/B8ZZwc8YBwa8n0tfLvY4yfuBV/SvX/CMYO0+o/DFaYNXXN3PsOJZv26pL4YpJHrOjxBoVBGMjgit63jO5R1NYGjTbQoB5z37108cQdEboCMkr1Ga9OpKyR+eS+IsWs5tIrqQgmNFaTB45A5r81NV1X+3/H/i/WZH8yWfUXj354KpwK/QvxZev4Y+G/iC9lut7Q28rrKy4KjHAPrX5h+A7iW60VJ5GDSXMslw/HUu5Oa+azSfLTUV1f5L/gn61wFh1KtWr9kl97/4B2cZDtkEge1X4HwCPM2Y7Edao2sRb/69aKx7IwMZP0r5tH7T5CmcqSNwOOaFut3U/jUMnys21eP51CoJBz0pNsLXLxutoGD19KrTXbMuMlu/B6H1pnl5yORkccUySFjwO/c0m2NJEBl3DLHOenPakUbssOQfTtVhLYk/MO9WIbPe+FGKizYyGC33YAPf8KvJZcc4x7VetrD5cEc+wq/FYZ45I9K6YU7mTkUdPsQCO+T19q6WysgmOcjv7UWNhgD5a14rbCjj9K76VI5KlW2gyK1QEEEkfSpTEF5BqwkaqvT3qGdip4rt5eVHDzOTMy8YKGycVx2rS7ixyCRxmum1icJGQT14rgNYvUVmXdxXnV5dD0YLQx7+QgHpjrmuT1Ofk5OMdhWpq16oRtrHOeneuXuZvMbjk+5ryZyCTIppmIwDnJr6Y/Y40NYPBvjTxO+xplc2yblGVXIUY/Wvmy2gLyDjI719hfAKwj0X9lhLsnbLqly0hUrgheSOe/Jr1cphzVuZ9EfB8X1HSy7lX2pJfqch4hnk1jxBaWCkFI2MjiqXxDg8mO0gA7ZIYcY9queDFa+17Vr6T5lDeUhxyMDqKpeOpDNq9vFwVVDuz0yelfQ1Phcj8loK1eMOyO2+GmktD4Zt3ZeZOenUHnH4VW+LC7bbT4ARwN3PfJrsfCdsbbQ7NB93YAAO1ch8Tbgza7HGNpREIIxx6cV1TjyULGeGnz4u/qX/AIZ6U0Xh0OEyjyNgnqCTn/GqPxahMdnaQsowzduvJyM/Su58F2ptfDFqpUqH5xnuB/8AXrkPivMsmoWkLtu2RtxjnAH9M1co8uHsPDz58bzeZW+H2ihPDplXJ3t82PU5x/KuV+MdmosreEHaSOeOhzmvXvA9iLbwpbDbgPhvyH/1683+MMc0up2tmE3qV5YDjnpWdaHLhreR3YGp7TMOZvZtnl8fwsm1PSopbec210wyjPko3sf8a4290+90C5eC9RBIh5ZGypB6EV9YaF4YCaHYRFNvy5yep/zivJvHHhrzvGflggguEKsOnPFeNiMuj7NSjoz67LOJqqrThV1ijgdKaK5jVsjb1DA1t28EakbSDXeaj8DtEvhJOsV9pF6wBMthLhCcckxng881522g6rBqBsrCYag4O1POXYxIOCD2/GvKq4SrQtzI+/wHEOBxqtGdmt7/ANWL7KkkbI6q6HAII61JYWcdou2LIXkgFiQM+melRXvhTxzo4Ml34O1FrfGftFmVmjIxkEYbP6VR/t1bFit4ktm2cEToVIPpisbOHxKx7tPE0a/8Kal6NM6CJyG4JBHRh1FTT6Ha6lPDdPJNaX0RzHfWUhinTjHDDrx657elYtp4v0idxH/aFt5mcbPNAIP0zWzHqUJUFJAV9QeK6aVV09YsdalTxEHTqxTT6PU7OTxz46t4QLH4k60QuMJeW6yE4GOXD5P5Vkt4j+It9NN9o+I+orDNxIkMB+ZfTl+Ky49YgYbWkXB4xnrWpb30H3g/45rvhiZXuj5n/VnKlq6KLFpo1jbyx3l60+sX0fzLdalMZCpznIT7o556dakm1O51u7aC3y8jfek/hU+9UJ5J9amFrYKWycNIvIUd8/hXVaFpMOkwm3twGZvvu3O456g4zWsXPEPlWx5+Z5hguH6HJQilN7JfmW9PsYvDmnusI3XTDElw2CfwOMivO9eDNNIxJJz1r0fWAY9PcA4JXr6GvO7hhcWxRsmRgOa9BwUI8qR+KVsdVxdV1q0rts5pl3NgnH1rwP4vZHi+cHH3B0717XeMZ9WW2t5N44yvv3/CvEvigzSeJrjccjAIzXkYl2jY+kydc9TmOJ25PNSKvAp4XPIGTT40yeRkV5TZ9zGNiJ1BHTFaenDFvgdc1ScZUgCtPTkIhFZSfunVRjapckIwKmtIMkEc544pyw72xjANa2nwxJGCMH3rB6I9qnFOSuIlqgQDkGnta7VBXkGtCMK4Hv60pgwxA+7WLVz14WS0MC4g5yOvtUmnyyWkysp4znBq9NAnzAZ3A+nBFRx2x6j8eO1Z2sbJXd0e1/D27/tazSIlMngHjIq54+uojbrbOVaWA4+/09x+HFee+CtRfS7yI7mC5ydvUV33jXTlv9Oj1KF5HkkGSiJx17+nrXoU3zU2up4uIoctdTOJskMtwqKMknoPrXunwl+G2r+PL59D0xfsumqqnUNQGeAcHYO2SOp7dOvTzT4Z+Ebzxv4p0/Q9DurcareykCWfBjhRRufIyDkKCR/I1+h3wh+HzfDXwbb6NI0Es0bEtNBn58nuSM8f59T3YTD87u9j4riLPHhYfV6D99/gjo/Dfh6x8KaHZ6TpsKwWVpGIo0A7DqT7k8mtWkNLX0CSSsj8ibcndhRRRTEFFFFABRRRQAUUUUAFFFFABRRRQAUUUUAFFFFABRRRQAUUUUAFFFFABRRRQAUUUUAFFFFABRRRQAUUUUAFFFFABRRRQAUUUUAFFFFABRRRQAUUUUAFFFFABRRRQAUUUUAFFFFABRRRQAUUUUAFFFFABRRRQAUUUUAFFFFABRRRQAUUUUAFFFFABRRRQAUUUUAFFFFABRRRUNAFFFFSAUUUUARv1NManseabWchDFXmn0g60tZoEFFFFAwopqjBp1IAoJwKKDyKYEVFFGcVBBG56VDL0qVj1qKTnFc09iWV3OSKrsvNW2XtUZTA/DFefODkSU3jqIxkc9qvlBnFRMowMVwzo3FYp+WeKcqepxU5/rSgcVzexQ0MRcYz2qeLIxmo1HJAq1GM+/aumjCzKJ45MDn8anV/eq4AH1pRwa9eE5RKLiP+VSg4qmr81YU4Nd8KlxosA0ZFRg07Oa6VIodnNLTKUNVXAdRSZFG6gBaKbupM0XAfRRRTAKKKKACiiigAooooAKjYVJTCc0mAxhkVEVqY8GkIyKwlERARSU88GiuflJImTd9aawyamxSEdqiUQKpB/wDrU3vVkpUTqcmuSdN7gRil6igjGB2p3eoSAaRT1FJ+NPXgVcVqBIh5qSmAU+uyIDwakFQjrT0ODW8WWSU4dKbSqea6EwHUUUVtHYAoooqgCiiigAooooAKKKKACiiigAooooAKKKKACiiigAooooAKKKKACiiigAooooAKKKKACiiigD5x8/jAOCKQy5HWqZm7ZAoSX0PHtX88PE3djxuYuhieM1at8swwckGqET5yCe+eK0rUdB+VdEJcxrHc0bdR9K0I14HSqkHGM1fj/Dpiu6J1xJlj6jOMGpREVz2IPb1oj4zzUu7k+/PtWySNUiLyugJ6c00xAgDPOO9WVAbuKXb1+tbKKsFjNli/M1Vkg4zWuUP5+1V5osZAHfoaylS0CxhzR7QegqkwGevXp9a2LqLrjjisuVef8KwTUWTYpOvWs+7t930rUcY+lVLgE9e9a8y3GzAuINh56+1Zs8PzE+ldBPHkHis+4t8j3qJbHDVRhvCM59/0pvlAHGKvvDg0zYCT615VV6HBJakUMRJrXtY+FFVII8tnrWpBEVI71lCQ46MuQr8oq5GmRUES9PXpVuI5xWylodkRNmaNmeO1WFjyRgfkamWHnjmqjMpK5WRB3/GnGDGe4q5HBz/jT/K+UH16V6UJ2Wo7Gf5eBjFRS2/Ga0mhHPQ1C8WOO3rWk5Jq5LMOWAj8ahaHHTjFaksRB9qgMYJxXnSlYxaM7Z8uTn6U5RyO1WpIS2MCoNpHTnmoVVdzNuxetZceo+tacE2F61jRH3q9E/TH1/CtqdY0TNy3uO5PHvWlBdAYJOfY1zSTlVHNTJdsOpxXdGpodCZ1KXII4P4ZqUTZ4zz9eM1zkV7nv+NW0vOg3CtOZs1UkbRlx+fOKaZM5wwPGcAdPas/7YD/ABfl2NKboMVGRzWcnqS5l9WA79fWmSTDbxVRbjPO7ntikaQkdea83ETaTsTzEjSb2zz3PFIDmoQ2e9TL069K+ZqO71GndkqLmpgtMj/zxUo5qYxOlABx7UuPSnAZFKF6V3U42KEznjtSr1oK04Ljoe9epSk+pDQi1JG+3vz9ajxxigHBr1qU7GT0LUU3I5zVuCbPOe1ZYJBzViKXbivew9drclM2Ul9euMfhT9469/TvVBJ8qOfanrMOOfzr3o1k1uaXLRkBHXimO4OcHrVfzc96ikuC2TUSqJBzD5SFHXBqhM4GTSz3JGRniqU02RjPvXi4nExinYxkwlkx/WqFxJyccfjSzz96qPLur5HF45bHPJiM/P19ahY5BHbvxSl8nr+lNY5rxYN1XcyuRl8n1qJpeOSfr3p71XlJPfGfavaopRWo7jZJuBzVOaU5qaWqjk5rnxWJ5VZEtjlcE8807G4n1qFR+VTgnI7CvOjjEk7szepHKny4/OqckJyavvk800RHsB+NedLFxlIdtDMaImmmA9BmtcWmTml+zbe2alYiC3YrX3Mb7M2elIbc1tGI/X2qP7NzTeO1sh8pjG1JIPUe1Qm1YmuiFngfWk+xjPqP5130sVZFKBhxW7A/rWvYggCni12t9PXpVqCHbz61108ZeRrFWNG0OMVr2zcjmsi3BAGK0bZyORX0NDEKR2xNqGTaBzyRk1oW90e56cVjwyYP8qu27ZAANevGu1ax0I3YJwR3q3HL+tY1vJ0xV6Kb+fpXs0MTzItM00k79qkBziqKSAjFTpLkV7NOtdDJmPFV2OT1oeQ464qEy/L0qKtVARTNz7Zqo8mammlz396pyHOPTtXzOKrcrdgYefigz9u1VHf3qJpcHGa8X69KPUhl0z4zz+NRPc8dTVUyfnULvzWdTMJJbmbJjPz9f0pouOM85qozZ78+1J5h7nFccMwcupgy20vv07+9QuRz79qjEmR1ozWsq/OtSB4BJ/SrVuuW9hzVZOcVcgrpwtuZMa1NK2bGP5VeST3rNRuBViOQ19fRq2VjdaGikn5HmpkfJzniqUb+9SK/PpXqQqmiZa3moZX+U+1OR9y1Fcck49K0qS926KIWnw3X8KZ9q2kc9qhlbB9qrtJg8HvXiTxDiRcvGfPXk0edjBzWeJ8UvnGsvriEX2uOnSo3n4PI/CqvmHjmjdmoni21oNakpfdn+tIM565qImnhtvFcP1hyepVizG+CO1SbiRVZTxj+VS5x6V6dKreO4FiFiMDNXoGH9Kz4uTmrsZwOtezhpDLoPFOzUKSDFK0vBr2FNWKJN1OVs8VAH3inrnAqozuwLINLUYORS7q3uVcC+KVW3UzGaVeKSbFckopMigmtbooZK20elZd2+a0JW/lWfcDIrzcU242M5My5BVeVMirUinJpmzIx3r5acebQwZnvFkGoHhwT/KtR4c1E8XOP1rzqmFvqQ0ZuzB9KNmTV2SLn196RIua5HhdbWJsV0hq/bpzz6Uix46ip414r0MNh1T6FJFuBO3brVkGq8fH4VKoP9a+jpe6jVCucj3qs6ZJ/OrAGcUjJjv2pTXOBUKY7YzTSMc96sPwD9KqyPlq8+olAQwtgccUx3+X+nvQeaa4JX364rzZN2dguV5pM85qIOAeKWRSTUDNg189Wk07sVyx5g+lOEvyiqofnNBf06d64/rDRSZZ87vmjzs96rBvegPS+sPuO5aV8mp0YGqCsV5z0qxG56V34eur2Yi6FzyKcFyRUcbEjnpU8Z7Zr6GnyyGLGhzmrAHGBTVHPr9KmUcD+dejCFkUh6JxVpFxUKcVMrZxXp0kkiyXPFGaYHxSFvpXVzIBzGkD8UzvTlHFRdsBCfxpm405hTG4FZSbQCl8Ypvm4qNm461C0mDwcVyzrcoy2ZMdKRZstj0ql5vvQJvm65zWP1rURoGTPGaaZMCqvncGmmXnH4c1UsSMmaX3705ZNxA7VTDc1PByawhW5pDLijIFTKOBUcQyanUZr3KUdBDlXjmnAelAFSAV3RiUCriors7beRumFP8qnrM8QXItdGu5CcYQ06mkGaU4801FdWcrommS32iXLwOFk+0eapxycHPFdhHtu44JWJR1P3c9/Suf+Gwf/AIRtS5+9ISPbpW9eLK7I1uy7h1z0OK77bQ7f5HZjk3ipq+zsSpN5s80atgoB2qO7R3ij8wDYrjefb1FRPC8si3CsbeQDDdwR9O9WLdJnDGV0kRhwFHH1qWktjikrFkNliPSkZSFYqBuPr3plshjiAJ5zk1NUEEFvEUMjMoVmOcD0qekpaAK98CbV9vXj+dV/KiuWETj5RhkyMEeozV8jIx2qG6hM0fynDjlTTTHcbmWObBy8R745FOcoZIm2k56MBwPrWXewXtxsMN55EyAsBt4b1BqtbPLHD5pv3ieQnKbQ6Bu+PTmr5bolvl3JB4i8jxWdGuFK+bD50EvZueV+orZ8wRhy7BfmwCTxXDa4mq3d3p13Lpw8yzmD/aoW5KfxDb1565rQ8VK2vHS7O0uTHHNNvkZDzgDOCK1VNNroZwndtM3dX1MaVaGZojK5OFRTyTWFZeKb+7mMcukSWsDEqLlJVfZxxkVs6zcWWmWSXeoyiOG2+Yu/T61xWqfEzQ7vQNZm8OahbjVFt2eLjHmMASMZ4PpWlPltblu+51OtTpx1V2dj4XnM1jKWkaVlmZSW6gjqDWleyywwl4U8xh29a4f4a3F7e+B9P1G32i6uY/Nngk+6ZOjEehOPp9K6zULKfUdMaOC9exkkAZZkGSpP481lUX7xt9zCEudXZLfX72Omy3TxhjGoYoDgj1qv4a12LxBp32iOJoRnGw/z6Vh+GLPVLG4v7HXNTOqCNQ48yNQHVicH26YIrqoIoLSFViVIo+AMcD2qZRUVYe702ILC6a981ZDsZGKmPjOPes+106a01XVXMO+KdA6knO4gYI/pWnPpsVzI7SqGVxj0P51W01J7SSW3DmaNMbC55x6ZqW19kU0pNGb4c0IeE7S8up7glJcyyBhjb1PXNfOdze/8JL4s1XXXyyTyFLfcclEBP+fwr2f46eJ20jwFMLeTbcXMot9gPzbiD8teNpCthp0MBPKRgEnucdataq7Pv+FcGoRniLf3V+b/AEK2uXgETAcZFeeatqJLtitvxFqfDfNgdDjtXETTGeRiG4z3FeNiqvNKyP2PB0PZwuxss5kcnIOfSoGG4sCv0x2qwVAGcYNOiiwAB0xkV5drs9O5lvAxbOM0LaHrgZ9K1hAGyBgE05bfBPHNLkHczRbHuuPpTjbckjOT2rTjtyOvQ9u9HlbicYFVyBcrW8H3cj5v0rpNEtFdlOP0rNtbfpXQ6Ugiwa6qUddTGrK0XY24YxGoB6CrsUclztitV33EjBIx3LE/5NZLXGD8p59K7b4P2B1jx9Zo6F4raMzsQOA3O3+Ve3RabPmcbU+rUJ4iX2U2e/eCPDMPhXw/b2kYHnMN8z45dz1NdFTcU2aTyonc9FGabbk7n8+Vasq9SVSbu27mdcv9u1COBTmOP5nx0NaLusUbMRhVGay/D6mSOa4Y5MrfpT9emKWohU4eU4FaON5KImrvlKVrC+q6iZ5OYlOQD0xit53WKJmP3VGaisbcW1uqd+pqnqVwZ5ls4z8zfeIqpPnlZbIcnzOy2RWXc/h+4cgksSwHqMivIv2otX2aF4dsI/uXNx5pB6MqgEj8s17jJCItPkiQbsRkAAdTivnX9qyOc+F/CepgkQ2l4IZ4mGGQsu3cD6c856jFZTd4yaPayJRnmVFS2ueF2MrNqLsP72RXsXge6VtoJxgcAdzXlWm2pkdW2kHuD616P4VDwMpGfl6YrpwitBHdnknUxM+be57Vo8W/yyCM9OG5roheR2sZEkmJJMKEbALVyGgXDRwDJDHGcHr+ddjaLb3pRbiISMWDIGGSp7EGvQqqyu9j4uS948r/AGwPFJ8L/ALWVjLC4vIhboFIz83H48kGvh/whojWOnWsJ6xxqpIHUgdfz5r6o/bYvU1ufwz4cBDq0xuJlHUBRuGfxxXi9pYJBEsaEMFPWvkcw9+cY9lf7z984JwyoZe6r3m/wWn+ZlQ2YjxjjPP1qd4nZeRWq1sCMdPQelN+znOfwrzuSx+h3MUxFh6H+VKtvgDGD1yPStWSzAOdueMdKj8oDqDkcjis3AdzOCbjt24GO3enC2LcAfgR0rSWzDHHTnIFWY7QKOBzQqbYcxlxWO3GFzj1rStdOw2ccntWhbWAIGQTWjb2Y9M1vCjcxlUsVILHgDgH6VdgtD2GKux2uCAavxQKgxiu+FG5w1K9ivBZ4T0q4iBVC5wM08KMe9V2lxXYoqKOByc2MlfAbBrJu7pVBycfjVy8mK7uOK53VbrYp3EDvXJVlY76MOrMnW7/AGhyDx7nmuC1m9KhjwAe5rV8QagiFgHOT0FcLql5uPU+4rw61S53bIoX160rFWNUI8uev+NErl29c+9WbeM/WuBu5lq2Txt9mtZpD/DGzc9+K+1PC9r/AMIz+zR4S0i5DR3E0ImXd1AK18aXNp5mmOrfdZ0RuP4SwB/Svu74xAab4Q8LwqQIoNLQ7Bx/CAK+lyeNuaR+acb1GqdCl3bf3W/zPIfh7bf8SmWUoRvnJ+o5ya5/UlN74ujhGHRZAMZ6jrmu08Jxm28MxyZLYUsW28EMDjn61yvhCA6l4sEn3suWbjrzgV7U1pFdz8zoS/eVKj6I9n0lAtpAqggqo6dfcivLtdc6t4rnAbeN3lAHocnmvWifslpPKGx5aHBH0xmvLvC9v/afiaM5B/eFuB1H/wCuuzELSMDLAO3PUfRHslhbC306yiAACxggD/PtXk3j5/tfiqaDIbAVVGOnrivZNqwT7gCiQqeh6Yrxp8an4tmIPmsbjA+o61eI+BRIwD/eSqPoj1TSrQRaPYQovDIAVB/irzTx/CL/AMYxR7lUAgMuOc//AKxXsEEALohXasSA/kOa8mk/07xwMNvBfkgdx2p1/gUfQWCn+8nPsmekRWQEFrGBgiNcjsDXjuu2JvvHjbBl1mX5s8EZyeK98aMLLLLkHy13DI4OBXjOl2h1Hx3nBG6fj/P40q60igwMtak/Jnf3WkP5aAYL7AwyeD+NeO6Rpou/Gflsu1Rcn5wO3U/rX0RPaRm3ujsCrHGTgewxn868e8HWkc/jfKIWzMzlO3ofzpYiCfKa4Co4wqS8j1DTdJ2yBY5CoweRwCMeleHa/wCHhfeMbgECVhMke4nOR6/lX0nFbrDNJKh+RQ5A7gAcV43Z2Qu/GAkU5DTnPqP84qMXRi4xVupvlmJqU3OcZdDpj8KfDuqW0MV74e0y9YqPma2AYn3IFeOePfhzpej+IJLbTbCOwhiUh4YgcZ9QPzr6xtLfddxSfcUEHA5xgZrxPxZGb/xVdnDSF5PL+UcnPesMVg6XIrRVz0MszfGRqP8Aeu3qc9pvwJ8M6to1vcaho7SXLru8+OdkJHpxVO++A1nbxk6LrN9pbjgRXhNxGeexIyOK+h7DTUtdF0+HywreXkgqeM+9U7rSlyejA9xVRy2k4/CQuJ8xpVG41W/XX8zxrTfBseiQCGIiR+N0xXBY960YNNaA425P9K7q80tYwxwenGB3rGuYVjTIGD3HpW8KCpKyR87i8bVxdR1asrtnE+KLhLeOKKRgu9sLuOOa4W6hePUDGG8tt3Hsa6Lxw1zf6otjEIzGRubcAWB9q4iV00a8tvNvGd/M2CN+WB7jH8jXNUOOLexFcaHp+n6oZlmP2hzyJMYRf6188/Fvyn8YT+QwkiAOGX7p57V9F+JLpvLu3aH/AFyYU45HNfNHi+PGqSZBRskMh6g15GL+C59xkaf1jk8jl2i2kds1JGOwzT2Q4pUG08ZxivDb1P0OMSN1BrT00ZhxnvmqRXchNaGlAGM5PfvUSeh2UY++W1jLHBJH0oDESbCcZParUUJ5IOap62TawrKoyynoKxXY7KnurmNW3LDbubcnoamtr0TTeW52eh7VFok6X9spJ7dKTULUxuSDz6D0o5S6daUEmnoaU0alW253A4PHSo4CsWVYMc+nY9uapaddvA45JU/eX1FdQG0y6jj5NkOm6Y5BPueMfWs+W56VPEx3kRacTCVIYA5617T8LTqPiWWTRrN/O1C6g2QRYzkcAk/QkGuK0v4MeNrm3S7/AOEH1+SxlQNDcw2+5WBGQxX+6RznNfWP7K/7O+u+B9Sg8VeKHt4b/wCzGK3s7UnCKw6t74Yjr+Fehh8NV5k7WTPks8z/AAcMLJUKilPZWPS/hr+z34T8BaXpcsejwpr0SrJPfRs29pjyxznGMk9uwr1Wk70tfTRioKyPw6c5VJOU3dhRRRVkBRRRQAUUUUAFFFFABRRRQAUUUUAFFFFABRRRQAUUUUAFFFFABRRRQAUUUUAFFFFABRRRQAUUUUAFFFFABRRRQAUUUUAFFFFABRRRQAUUUUAFFFFABRRRQAUUUUAFFFFABRRRQAUUUUAFFFFABRRRQAUUUUAFFFFABRRRQAUUUUAFFFFABRRRQAUUUUAFFFFABRRRQAUUUUAFFFFJgFFFFZgFIxwppaY9IBlFFIeDWL3EL3ooopDCiiigAooooAKD0opG6UAR9KRu9OIpMVDRBCRSHmpWTNRmsZIkjPWmOcDrT261A7ZNc0nYTGu2agkPI74qVjxUDHJyea4KkriEPNKGzSEZ96B19q5OoIeDmrEPY1WHX2qaJsAVvTdmV1LijinYpiHNS44r1Iq6KG9KlQ5FR4xipErWOgEobinq1RLTq6UyyWimqadWqYBRRmm7/em5AOopAcilpp3AM4pd1JRVAOBpaZRTuA7NFNoouA7NG6m0UrgHrRRRSARqaelPppGKiQEZGabTyMGm44rIVhKKU9aSoYgIzTStOzimk5qBEbJzTNpzj1qY88U0r6Vk4rcBtOUZxSFacOlCQxRT6ZTxzW6t1EFPFMpyk1olYpEq9KcOtRqaf0raIx9FJmjIrQBaKTNGRTuAtFJkUZFVzALRSZpN1LmAdRTd1G4UcwDqKTNLRdgFJnFGc0EZpXAM0tNAzTqpMAoooqwCiiigAooooAKKKKACiiigAooooAKKKKAPlTzT/wDrqaF8nriqjMM9eafHKDxX8rwm+Y+eT1NaBuRWvanoOvvWHA+cGtqzPQ19DhpNnZTZrwZG2ryGqMLYPqM9/SriHPQ59xXqROxFyIFsY4zUwGaih5WrCn374yPSuqKNh8a4HXFS7cr/APWpi8E81JnArpgA0x5PHFRSRDA5/DvU27n19KjkbIIzwKqSVgM25jBByMVl3FqMn09q17gccVnzHBNebUimwMmeBhVKZBj/AD0rakIx71QuIQQT/Ksubl3JZjXERHIAIqhOvzEc9O3XFbEy8H/ORWfImTUOpY5KuxmTRAr15FVCgU+1akkeR9KrND69O/FePWnZnnSZHbpgita2XAFUII8HP+cVrWy4GP60qVRWFB2J404qxGuTk0ka7uOo9vWrEK4ArRysdaJY0IAx2OeO1WEXoaagJ96sxR8+h9aFNpmiYxUzjoe5+tO2EDPcelTKnGT9aXYMDtVuvpuX0KuzgVHIg25Bq3syetNaElTS+tNIzMuaLJxVZ4SDx0rTljx9aiZev8q5ZYi/Uhoz2gyvXFV3t+T9a0ymc/yphg4JGcjnjrXN7ez3M7GekZDDByPUVajQgDmnCLbjjoc1IqHp0/rXTRxK5gQ0dcUYB70rRmkCnBx1r2adYu/QeuVHXHep1nIPXpxVctgdOO49aN5+tenGSauFy+srDPP4elPWfnFUPOA46U4Sn8aJNMVzUSbGeealSTIznmstJC1XYcnqe2a8fFarQady0mc+2P1qzHgfSq0YzirkK185KLcjeO5LH0qdBmowMVJHwK6owtudSJUGT+lOC00GnhsV6FNI0DbkU0jGKeX69xmmZ5z6V2RSRLGmmswApCePw700uBk+tdEJ2RhIDIM9c805ZsHg1TkfBHJyOR7VF55H4fzrZYlQMGzXSfA+9in/AGjHGf8A9dY327aOoH86ab/aOvFdcMyhFbk85tNccdfeoZLj3x+NZTX+MAngcVE94Tnnj+lY1czTWjDm0L01zknnj61TluhnGePeqslzu6mqs1xnJz/+qvAxGOctmZORaluNwPNVpJ/eqrzkL1zVaW44POPxr5LFYht3uZt3LZuhnGaDcg9wfoetY73OB1Of0qMXZ9feujB4q25NzYM/PUfSkaQOOT+NZ8dyxIwfw9anRiV5r3fraktCkSyZIqAREngVZiXdirKxDqM1yVG5aj3KIhwfrT/KOM9quFF7d+oo2DFeDXUmnYXLYpiL61KkIP8AjUwjx+fX1qaODHr9PWvEfPCWo0iFYsDHcdqcsAxjvmrSLinCPn261tCo2rD5Sobb/OKQWowa0BHznrSrHzXVF6FqNikkHHI4oa2Ga0FQUpiyK64t2KUTHa25Pp7mnpFg471om2NHlYOehzkY7GuulUcXqNIgiTp0H86uwJtxxioljIJ9j27Cp0baRnFfR4et1NYuxZjHH9auW7EkDv6VSi9jVqPjg9q92lXvozZSNGBuB6VejPTmsyGXgYNXY5d2K9vDVI9zRMvo3Gc808T8Dmqol+XPSonl7dfrXquvyLRl3LjT7upqF5sCqhuMY5qvNc46V5uIx3Kh3J5J+D7fzqJ396ribJ60hf8AyK+dniHPW4rhI2c1AzZ705ic1G/P415VWb3IYhb6Uw9Pekbpn1pprzqlZvQga3ymoyeR2zUjcmmFa5PayjsZtXEUntxUqruPvUajmp41Oa9PDVnU0ZPKTQrnHarkfA9KhiTOKsBa+rw/uq5aRIHwaljlyfx6VEE+Uewp6rjvxXqU6k1YtIuxPkVZTOR61QjbDVcikz+eK96hU5lqUizEuOetJOm5c5/OlibgfWpJD8n8xXqcqlAoxbkEE1SeTHPY1oXY4NZcnXFfGY1uE7IhjDLk/wBKljYkdahCZI9asRL0/nXnU1KT1JROikj+tOwV49aeg4PSpMZBNep7G60ZqiDbxR3/AK1N5Z/pTSnP41yzpSjsWKp7mng/L2pu0r0puT+ddEanIrMCeOTB/Sp0n/OqSnBFSg4H/wBevRo13YkvCfOOc1Kr7hWaG6H2xUscxQivTpYm7swNaIfnUwBPSqcE341cjfPNe9RkpLQoXaRmlAOaeDmiuqwBSkYpjNimlz6Yp3SGOZwOM0BwfaoS2MH8qUVnziEfnJ/Kqswz06Yq4RkVBItYVVdCaM9o9w96RYdpz2q5t/KnbMd6832F3cmxRaPHWq8kWOOvbitN0yfbvVR1+b/CsatJLchoz3TIA/Kljiz061bKA06OLaRXEqN2SkRLb5HpVmK3I/8A11NCg79TVpIh0r06WHT1NFEqeVgemaChz9eM1caLk03y/f8ASuh0bDsVguCDnP4d6R04/wDr1YaPn/PNNCdaTh0CxSkXIPPNVpIcexrTeHmozBXDUoOQrGUYiKNnPXH1q9LEAKryDaPpXmzpKBNihNH1NUXTBNaM3Q8f/XqqV5r5bGJOVkFisVxxSDkGpivT8qaRivCmlEpIj2k0u38+1OYgD2pAeM5rBzSYWANk81MhwPfNQ9KkU5Ga6qU9biLcb8jHQ1YV84qpE3OKsL3r6PD1WkUWkfIqQS8VWQ4qQE817MKzsMtLNnHNSrKeOetU0bBqVWx+FdkKzKRdSXcKkzmqsLZIqyvIr06c3JDFHBqQj86iU+lKWx3roT0AVhmopeBTt3pUcjdaxqSVgIJDx3qrI3NTO3p1qs3Irwa8xAWOaN3TnmmZprtgZBrypVeXUZMZMc54pvm981WL88Uik5rinjW3ZFWLsZJ96u24wKpW4zxWrboNtfSZfDm1EyeJcCp0XimouBUyivr6cNAQoH5U6iiuxRGFcF8VNUMOnQ2UbYknbBA/u13teKfELVFvfEV2VbKwL5S88E9/8+9DjzyjD+tD3cmoe2xabWkdf8jvfAFzt8MJk7irNt9x2rctbefyZYZSV5ysiGuM+F06Xvh+eGOXzNsh3IeqE+legxr5caKTuwAMnvXXV0loc2ZQ9niqkfMqSM1tbMkr+aWGAQOefap7OE21usRIO3gEVAy/adQ77YgPoT2q9nkVi3oeawqpZo++aRnWQO3BU8YFWZXEUbueigk1S0yfzNP3Q4dgTxnjOaRJPCuLyclSCcYOeCMf41ZqKCRpYwzIUbuDUtICOWVYY3kY4VAST7VT027OpQNL8yqTgYPWrskayoyMMqwwR6imW1ulrAsUedi9M+lPoLqZGqaVdo0U1hcyLIrfMrnIYGtCC1aKU8II2G4hRgBvUD3q5TZHEUbMc4A5x1quZ2sU3dWZzPjPxtb+E7YMYmubhvuwp1NZGgeIrfWL6O/+xTaZfqp8y1mGPMT1B6Eiuht9L0681FrxEJuR8wL/AMwKNduLSJI4r9vs24/urgHhW+vatU4pWS1OSSm3d7GP468K6j4qhj+w6hEtsy/PBOmUdT615x4g+Emk+FvC73MEaW2syn5PLJCFyOVAzXpN7NqVtpD2VpIr3kbB4nU48yPPUD1zWH8TFupvD+j3KLulimR5Ex1YLkj9DVJyilZ6HLVcdZrcvaM89l8NNIgsSI5pdsBbH3GLHP05711mj6FFpVp5IZ5A/wB/zG3ZPrXOfDy8kufBkFwbXLmVy9uDyhz0xXYBo7uEFkZBwfnG0inOb5eXzPVp1L0YpI5XWPEK+GNWjl1C2eaynTyEuYhuC85Ct9au6T4k0rXZBbQxzoVPHmIQP51Y1eKS3m05LVdltJcgzEdMf/XrZit4oM+XGqZ6lRjNZTknZmV3zO2wy8heSAiNyrryvv8AWqehzXVxbCS4jSPr06n3rUPINc9478RQeEvCWp6lMwQQwsVwcHcRgY/E1C10Nld+6j5y8f6q3ir42aibaYvpumwLHLFvypmz8rY6dA351S8QX5wQT81Yvw0eS90++1e5UC51KdrgMepTomfwA/OpNbk3yN6VE5+5ddT93yvBRwsKeHt8KV/V6v8AHQ5PWZN5OTx6VjxxAk9c/wBK1NQYvLx2/WqyxfLwea8GWsrn2sdFYr+Vk7fwNWEj8sdfrThEc5BzS7M8c+5qUihAgPQUbMNzUicZ/nTmKj1zVWGMAHYce9NEQLY7+1PDLt68mnIpwD1yapDLVvbgDOeR29q0rXoOcVnwA49ParYJUDB6VvHQ56ivoWowZZCK99/Z10YR6dqeqlfmnl8pT/srXg1ijYMgGcc4A5r64+H2ir4f8HadaxxhXEQZgO5PJr0qKtFs/O+L8V7LBqinrN2+S1f6HTVm+ILn7LpkrggE4WtAnA6Vh+L2JsI4xnLSDp0NbQV5I/HaavNIueH0CaVB/tDNUtRm8/WoYFO7A6A9DmtTS02afbg8nYKx7NxP4nnJywTIXjocc1rH4pMtfFJm5d3C2lu8rdFFcDqPxEt/DeuRW13bXgFypZrp7ZsIBn8wK6rV74WVwTeTxwWBTKyMM4b0P4Zq7YstzZqyTi6jccPjqKULQV5LcyUklYrx+JLKeGzlt5luIrk4WRDwPr6V84ftN+PP7fupfCBtDFbwTo8lyT98Dkrj64r6ZigtrV0gSJIyPmUBQBXyv+1esZ+JPh1Lbb5z2zfaAvUjnGf/AB2spuMYSsuh9Nw3CE8zp8/S7Xqlc4vSIiqoQD26V6Z4WtjJGhKkHgYIrgdDibfEp7DAJ9B0r1nwpaHah6n1r0MLH3Ucea1XPEVJPuzsNLtTsj24APHTpXS6DJ9q1F4trI0IBPUZ9x61lwSWdjbCa8mW1iHy+cw+UE9AT2rT1DWjpOkS6zJexSadbx75Gt1Dh1HuO2M1015fZPno3lKx8kfH7W31n4y6igdpI7GAQ7WXBRieR+n61x0D4+8dtU9Y1ldY8QazqwuTOt9du6SHkmIHCfkKqw35VzhgfevicRUUq0nc/qPKMN9VwFKi90l9+50cfJIB61KqqTy2DWNFqDbgdwANW47zePm4zxkVCkj17Gg8KnkEfhUZjB4wDUaz8Z6ipo/nbHT+tVoxDorcMwOOPTHFXY7cEDinW8YwPar8MI47Ct4QOadSw2C046A1bSEKRnilCBRwTTynQ11qKRwSm2SooAyCKcZOTk8jmo8YApu85NbXMLXJWbb1ODVGabGcVJNNg+9UZ7jCnpWNSZ0U4FW+vNsZya4zXNRfJx055rU1rUthIPbuK4DXNUALfvPwFePXqdD1IR5UY+taiZHbPHOMHmuZupTK2Sas6hd73OXzmqKqZDntXjyldg9R0EPmMSP51rWdnu5PLeh7VHaW4O0gcVswQ4wVH4U0rlxiRSW3ntaWrci6vIITjrgyKOK+3P2jkNn4e0uyQkiKwVd46+g/lXxpZ2klz4g8OQwcTtqtts9dwcGvtP8AaEzdXsUOMNFYiNyvOCST0/Gvq8rjaEmfkfHE/wB/h49k3+KPK939m+B02NjCbWI78d/51j/Ce2aa+ubjP3PukdznJq/4mma28ERqzZYxkkep6VY+FNmY9MklOSXbcpz2r1UuapFH5spcuHm+7O18Szmx8K30n/PQbeOpHU/qK5L4T232nWZLhvuRqCDjoep/pWx8Q7nyNFghXJMkmCPQVZ+FVkq2F3cAMpZ+AOx75/Kuifv1lHsTTfs8JJ9zsNXlW30i8lPGB0788n+VeXeALX+0fEPmjO0F2DHqCzZ/wrufHt4LTQGU5Bl4wD2rG+FtiY0upwuSMrx7cVVXWpGJNF+zw05dzvdQuDDZXNzlSwBBGMA15r4DtRqHitpMlwJC2QOQCeldt4uuvsfhhvm2iRuBnk+pxWJ8KNPZJri5OcKoCknpgf40VPenGIsPaGGnN9Tt9TuRb2F5N03IRkr2rzb4fWguvFiNgPsJYN+PHNeheK43Xw66xtteR9vLcHH/AOusD4V6eW1q+bYQ0CDcCOmR/iaurrUjEMP7mGnLudnquLfS9SmKhm6DPAGSa80+GNgG8TpMMqzZbcev3uBmvSfFGV8NXz8Avhfw5rkvhhbkaw5bhY493444/WtKmtSKFhnbDVJdzvXCBbx5WbytjElFGefTNeZeCLU3HilZFO7LlskcE5xkCvSNfYWvhy+mIUSDlSPp0Ncl8NLczeIIpgpBCE84wBnNOvrOKDCe5h6kj0pgIWcjk8gAdc1xvh3wb5Or3WqalDJFI7ExRke/+TXaOu9yV4Gc/jTHDzYBdjj1NbtKVrnnxrSp3UepDPulAUt8oO5R6VSni/iA+oxWk6EtnpntioZowoP861VtjnbZzeopkMe2OmOprk9TQpnggGu0v1PzbT7ECuU1kHJ9h2rKorISd2eQ+Iopj4xtZIsOuf3g6cev51wfj+33/Em3jOyKNY9xCjryOfwr1i8s0fVHn24lXo2eg61474p8TWeqeKmMXzzROYn46bvSvMklZ3OqGjTOsnmbUrWWxexUxxQkw3y5XeRnj3r5X8eWj2+uzxyYDjk4PXNfT+jeILTwtaQjWDcSWHmZywOFDHufT3r55+MPlSePb+S3aN7V1VopEOQyknFeLmCtSTR9twy+fFu/Y8+aI4z+FEajcQVqw4ycEZpAmCOtfN3P1FQsyEx7UNaGlAGE+marlfkJxmrukj5GqZPQ6aUbTNO3Bziq+vwB9PfHBFXrRTnJI+lGsRl9PfjjFRB6m9eP7pnM+F9S+zTeWfunpXYSKJApGCev1rzu3BjdSMgjqa7PRrwzQhWPPvW1RWdzzcJPmjyPoWks2Mm4DA74qxf2r3WlXQQN+5jMzbT2Xk/yqeI4IwD7ntVfVJBBYaiyFg3ksdq/Tn9Kz31Oqt/Dkl2P1y+Gt4uofD3wzOnAfToOnTIjUH9a6iuG+CKhfhN4Tw4kB0+M7lORyM4/pXc19jTd4Jn87vcKKKKsQUUUUAFFFFABRRRQAUUUUAFFFFABRRRQAUUUUAFFFFABRRRQAUUUUAFFFFABRRRQAUUUUAFFFFABRRRQAUUUUAFFFFABRRRQAUUUUAFFFFABRRRQAUUUUAFFFFABRRRQAUUUUAFFFFABRRRQAUUUUAFFFFABRRRQAUUUUAFFFFABRRRQAUUUUAFFFFABRRRQAUUUUAFFFFABRRRQAUUUUAFFJS1kAVGxyacTmmsKlsBtJjnNLRWICClooosAUUUUAFFFFABRRRQAYpCMUtFArEbCo5BU5FRtUSVyWVm5wagdatOtQMMfjXFUTJaKzA4/lULD5uPY1YZeKZtJPXg15slcghHXFOC8/X0qVU5pQuMetZqmUhqJkZqaJCRzihRgiplPNdNOmuo0PjT1qTGB9aTpT92R/wDXr0YxSRQY4oHFJuyKQtiqegElOBzUIal301KxRNnFGeKi3+9G7iq5xkmRSbqZnNIGxS5hE6tinhqgD0ofJrRTGTA5pajDUu7itVIB9FN3UbqfMA6im0A4pXYDqKKBzTTAKKKKsApG6UtNY1L2Aa3Wmk4pTTDWDYmBoooPSs2xDWPNJmiip3EGKO9GKKVgCk6Clo6VQAD3ozTWyBxQG5qbgSA5pRxTKcOtWmMlWnjpTE+7Ug6V1RKCijFLitAEooPFFIAooooAQnFITmhutJSYhc0lFFNCFpKKKBCjrUtQ0/NNDuOJxSbqaTSb6dwuS0UwGnZzWikMWiiiqGFFFFABRRRQAUUUUAFFFFABRRRQB8mNGd3XNC8NnNODcf4UmN3fpX8pRjZ3R8uXrZ8Y9627OfGO/tXPQk5Fa1q3Q5P9K9yhUa0R205HS2rbhmtGNc8cc46dc1j2MmMHPtWzAQVBzzXv0tUehF3LMfSpkII6+2aijyTx1qQY/Oun0NkydW6c08H1qEMMen0708NxyTzWqY7jyeR61HKwA7UE89faoJmJXAP50SlZBcinbOeeazZ++OcdKvSv3JNUJz6V59SSE2VmNQTcjrn3qR6ib3rklO6Mm7IozqMmqbwc1oSjBPNQGMk1wOb2OWbM+eLj1qo8WGrYeHjHrVVoDuz615teTvocc0VI4s8gVdgUgjtQsHIFWI4iCAR+FKE3EnYtQLlatRxgEfTNQxgg81biGK6k+bU2TJI1559asqvHvUa8Ec5qdKL9TdEix5B9aPLIqRDke1PrFl7kAjxmmOuBzVojP/1qhdelYVZ2QFOSPPYZqtJF6VoSLn/61RNHk15TqtkNFERZ6dKTyyp684zj0rQFvjBx0o8jOOM/4VF5ydybFDywSc8Z9KQx4Gc1bkTBzVZs+ldlF2kTYhYcH17UxwcnPXpUnINMbpx9a96lUdtBkD46jGPTvimsMDOacwJPWnbOMV6tKoyUiBiQakjY/wCTTzDjoP8A69AhORxXT7VLcLE0TcZz0Ga0YDnHf6VTgj4z61oW68e/pWM5xaKSsW4xnv0q7EmPeq9uvI960IE6VywoqTOiCBU4NO2EGrKR5wBjnvUnldPrx9a7PqTa0OpFPB4oBIPtmrTQ8ZNRtFiuZ4acCyAk+tMLetSOnFRNya525RIYx2wOv4VXkkwetSN0qGTv61zzrNGEiJsnNV5HIXuPpzzU7jr/ADphWvNqVqktDnZTcseKZ8+Ov1xV8RAg9sUgiBNYqE2r8xFijhse1MZyo/pVuRMDjrUDxfln8azlVnBWuQVmnxnnk9u1VZZvfip5YyBkZ/CqUyEH0z0rzamKk3ZmbuMeXJxn8KpzSk1PJ71UkHHeuGd5kXK80uTTEY5xmmv19qdEM13UU0kQndly3OW/zzWhCelZtucHqa0IWxg16cNNTaOxcjxn/PSpwR65qtG+MHPvUitnGOlU6nQ2SJs9vWnr1/rUSn/DFSJnPJ/SvLqy1E0TqvP04qYJgdqiU8j+lWErkk4y3KSBUI46HpUgXkHpSqOSR+tSqvGKKcU3ZGyiR7P84qVEz2+lPRdxOfWpViOB/hXo0qLkbKJX8v0p4jzVgRYqRIs4/nivRp4XmHylPy800x1eEX4Gl8ongA11xwmuqDkKBjxnHWjy8Z/nVsx801o8HiuiNHlehnykKAryD+BqXzQO/wCNGzA49c1E446tkc5A5rvTlFBsWEnxxkVaiu8d+lZJY5oFzjv14pwxkoMakbQvBnrS/agx6+9YouCeM8/ypROQRzmuv6/LqPnNdpd2cVXZiTk596ijlJ79qkaTIPPeqnL2quPmGFzRvJ70wkCkDZxXmSbTsFyYNkH1/OkYU1TUoyR+lPl51YtMhI96Nmam8unCPFZvC9wRV8v8hSbPfmrRXNNZR2Fc7wwWKwXHc1PEvI+vb0o2YHtUsaYNdGHo8stASLMS/KKnAxj1qJBxUi5GK+mpXSRdiVR0qQLwPTrUajNSBug9DXq03dDsKAFqxGec96rFsYqaOTFehRmkxF2LqORxUzDg1VjfP41P5uRXu05JxAz75ct9KypVw3tWvcyD+tZchy1fM4+MXK5DIwMfX+tSxnp7VFu5qRZAB+leVGUYdRJallGwKnU8cHNUVmzU6S5757e9dNPFRvY2SLQxjFNx7Gmb80/Oa7vaRmUNP+TUb9Klc9T7fpUDnknNefWdhgr8iplcHrVXo1Sociow9V3sxMkY4I5pyNn/ABqI8UI2B+NehGpaWpLNKB8YPtV2GTA5rJjkxVmKbHtX0eGrpIVzRaYc4oEwrOe6wfWnJcg812/WU3a4XNDzRn+tG4Z6iqX2gHHrTxKAP0q1XUuo7lrvTgKqib3qVbgYraNSL6jJhTWAxTDcKOvFN+1KSBmqdWG1wAx5PrQw2inCUH602R8Csm4pXTAiLdiagk5Jp0j4NQeZ7/nXmVKy2FYAORzVmGPvUMa5PpV2JcACqoR5ncEhUj5qdF5oVeKeOK9mEbDHFQaYV5qVelIRzW7SYyEpzmmNHxU+DQV4rNwTEVSKY5wKncYqtKa46nugU52yetVX5qxKckc8VWkNfN4ie5JUlqEirDLk+lJt6Eda+YqQ522OxVdSKiYZ6dKsS8D0qCvAxNouwyJunFFKaAv5V5qTbExMf/rp68DmkxnA7/yp6Ka7qSdySZOnv0q0g4/xqvGOOfWrKDmvpMMmxkyjilpympAn/wBevdjG60BEYUn+VSKuOvalUYx9KkBAwfat4wXUtCx8GrKNxUA4FPR+wNdtOXKMlz3oznvTd1LvFdKqBYGPFQStwafI1RO3B+lc1WYyu/OahdsHrUzkY+pqFuntXz9eQrEZOO9MkPHWlc5qNjj/APXXiVamlhob3p8Y3HiowanhGTXHR96aRRdtl5rWhXoKzbZa1Ia/R8ujaKJLKDAqQdKavQU+vqIIAoooroAq6jdLY2M9wxwI0LfpXznrd8XRpWOXmYyHPv0/TFe1fEu8+y+F5kDbXndYxg+pr568Q3YMrKPujgY46URdm5dj9C4Xw3NGVXu/y/4c7X4LeIDbeLJLJ2Ahu4zjP98Y/pXul2zpbSMgBcDIBr5E0HWZtL1S2vLf/XW8gkUevPI/Kvqmy1GLxFp9pc27OiTxCZHB6Z7GrT50pHLxVgnRxUa6Wkl+K/4BoaeWe2WRxh3+Y1Opyzeg4oJWGPJ4VRSouxQM59zUHw5l+Jr1bHSZGZsbyEB+ppNItprCCKLyx5WMdeR7mrd3ZQ37BJlDqnOD6/5FDX0MV2ltuIcjp/KrT92yGn0LCqVlbH3Tz+NSUUVAgooooAKy/EV1JZ6XNLGJCqj5zEu51XuQO+K1KimcIAC2wtwG9DTi7NMTPOdU1vVfDNoupzzp4g0CMZmu7VNl1bLgfMQOoXkkHnrms7x14t1G10GLX9GgtvG3hTbvu4E2tLGnUuuOcgHJ4yPQYrvL3wPompCT7RYRuZB+82Fk3fgpFeN3n7NupeHfFP23wZr1zpFhcsDNEJmVohnJAwcMPQEHuD79CcW9GWuV6SOv8LeOfBUSWt9Y+Io/sVxH+5triQkwnqRzyvoc/nXH6N8TL7x7ret2Vnp91dafa3Z8uaBcgYxjPoCOah0O0/4V9qVz4Z1bwXH4klGbqO5s7ZGeRGbqARk85yo9M12XwsAfXtT1PRLIxeGNRKny3CpLBOqgFWXPA6/hj8bcUk76nHPDqSsnobPhe8TQrC/vrh3V8gPbN8pU9sjuTV2PxZHqeuRabdg2CyRCaISf8tc9AD+dRazodxeePLGZYSLHyv3zZ4cjoCParHjfwY3iGfT7uAgT2ZbCk4DA4/lis/c0v1M4qcI2jsjq22RRDJCooA5PApguhKzLF8xHIb+E/jWbGfsGk20V/wDMmBGzseV9M+tasCRxRKsQAjxxg5FYHanceeO9fI/7RfxKufGviZfBumSPDaRN/pcg9PY++CK99+NHjVfA3gW+vAcTOpjj9c45/wA+9fKHgTRZZ3k1a9DNfXpEszSHLD+6v4A1E20uWO7/AC6n2/DGWxxNd4usvcp/jLov1O1022TT9Gjt1G1UXC47DHSub1OTfuP411c42xYHQCuS1PC7qmt7sUj9YwnvTcn1OfmiDuecHr9ajEOM5q06/N601gSf7wrybI+guQBASDn8qk8reemBVhVGBxg0hXC5AJp2C5WMe30zUMignB6Vbf7vvVduTzwalopDAFHbIqRcfw9P0FMCkdcGrMMQYjjFCGyaA5AqzHGWbA555ogg+cVsWdngBjyevNdUINnFVqqJpeF9ONzq2mWqjJnuUUr6rnJ/lX15BGIYkQcAAAV87/CDRTqfjW2lK5hsozIT/tHgV9EO2w7y+1R1Br1WuWKifi3FuI9rioUv5Vf5v/gWKttd+bqd1AcfuwpH4isjxm5ENooUMDJ9CMYwRU2gSG61TU7kjCuwVPQgd6j8Y4MNmoba/mgqfT8a0StNI+MprlqpG7Z82kJ4+4OnSuasNQttP1a/nu5kgV5fKDu2AT/nFdNb8QRZG07Bx6VyaaXBrK6rZ3G3a9yHjZ03AN+P5UoWu7hTtaRl2anxT45kaW+jvdIhUtFAOQJBwVYZ7ZB/KvQPIVIDHCFiwONowAazLPQ7XTriaa2hhtZpQNxjQAbuecfjWhFJKIz5qgSDuDw3vVVpKbSjskKs4NrkXRENr9pZ/wDSY4/lH+s7mvjb4t68viP4qavfB/Mitf8ARIz6Dgn+Qr668Zaouk+E9TvSxURwMcg9MjH9a/O/VvGUtrOb6S3uL2G4driVrcbnUE8Hb3AUCuSo0opd2fW8N03F1sXb4I2Xqz1zwqqS3EYLfe7HpivWtM8VeFPD3k2+teJLPR7mQ4jS4OA/4kivmHwl8StM8cQzW2lW10mpWKGQOrmJsgZBGRz7ivaJPhxdePfCeja5Ho1n4nWeEE2eoxYkhfAOCR6dM16VOpyR0PnMTCUqjc9Dv/Gvju6ih0Ww8E3GkeIZNWnaJllZZYNwGdrgNlQR0+hrzLxLr3iH4VeAvFUmtQWNpBfK8D2cLMY42YYUpk8Enj8a7f4W/Cy+g1uz1G68PR+GJtPctHDEQY5ARgH3x+f4VxX7e1/Mfh14e025WOPUL7UlikEJJVkzwfXHGeenSpxNblotx3tf/I6spw9PEY6hRtfma/M+YtKudmm20Q3AIg+Unke1altuc9R+NQ2OjsIEDfmPStm2004GRxnrXwSUpO7P6gVkia0TIH1xgjmtKGIuwGenai0scAEqPrWrZ2oHJGfciu2EGZt2I4rc8AVdggYOM1ZjthkYHWr9vZg4/nXZCm2ck6qSIYIT6VeSL5elSLbqMY7VPFDgZrujDoedOpcgRSCOcVM2M8GpliHpkVHKmM4rRqxhzXYzPY1HIAMnP0pZJMc1UuJiV5/KobSNYxbI7ibHWsi8u1SJiTj2qxdXWxSSenvXJa3qwRG+cKPbrXnVZ2PSpwsZGv6kCXBGQM9T0rz7V78uX4/GtPW9S80kCTIzXL3UxkZtzc14dWpdnTLTQgdyzc4Gat2cILKM8kenWoLdN3A5Fa9lGFAGMc1zomKuW7G324B6fTvWkAFUdj9aS3iBUZ6/TtSzoeFA/OuhI2lodV8DtJ/4SD47eC7Nj+6S4e6cYzwgGD+Zr6N+Neq+b4k12TeflKwKMd1GDXlv7GNjHefHS/mmRS1npn7nAzgsxyf0rp/iHcvf6qse8l5rs4Yjk4Y5J/CvrMvjy0L9/wCv0PwTjGr7XNPZ/wAsV/n+ph/ECPy/CtmsYYll6559a6v4fWf2Xw5axnPODnseOv61znxMIFnaWqsNw2KBjBwOtdz4bi22NrCPlG0fgTXp0V+8ufE1ZWoJd2cx8Sb0/bba3VtwRW+VuhOOAa7b4f2v2bwtA/AMoBA7gEc5rzzxjKbnxXIBhz9wY6gk9CPpXrXh+AJp1nCFIyoH09a0p+9WkzXEfu8NCPc5X4oykHTYQ/YE4HbBP866L4e2Xk+GWdlXdJjk8HOcnFcp8Qbk3evJHyBHwQPft+Veh+GYTF4ZsoyCeAwJ9D1I9a0iuas2Kt7mEiu5zXxMZYtPs4W6Hk4HQ5Of0rd+GmmiLw3NKSpEkmQcc9a5/wCKE4W6sYGGQwywJ6fKeDXf+E9PNr4ZtCjgK/I/LrVRV67Iq+7g4ruYnxFDQ6PaW6uAJZOcds9f5VP8M7Ax2d5NzvckMR3xgY/SpviUoiOlxu27AHykcHg/1Na/w7RIfCvnF8eYx2565yf8apv95dBL3cEvNlf4ggQ+ElUNgyOVPH3Qen61ifDayxNdtGd2AOW47Yxmtz4iyeZodrbt8olYgMByORTvhvAF0u8mxktKQCOgHQfypu/Om/61Jg+TBPzYvjVceDpzuIJbH6Vi/Cq0K3t1LIQEVQoYD2/+vW18QIHk8O21rH801xOEVWHB59fzrW0PRF0DTkgwC4QB/cnmqlHmafqZxqKGFcerLOOSOw9uaen7tgR1/UUhBB4BPt6VJHnkVo2eWmRMDk8jA4zioJ2LJwQCPzq1Lhc5OM9PeqM8irkgEHsa0hqF7IxtYYtn5uBgDjk1xeqOSzD15612GqTqUYFtue9cTqThix7jPWorOwo9zjdbjxDOVO3vnP8AWvJNY8GxIX1O2t2hjLAs2SQWz6+9ejfE2V08H6ttieTfCyExH51yDgj157V4R4C+M+ow+GG8J6nZNcPCd4uEIJK9j68V5NR9Dvp3cWeyabZp4mkiia2S5g8sLJC/KuoHINfKnxAtLSy8U39tZ24traOTCxqeFr1608YXj2VxZ6NOLmWMbg0J2tz/AAE1454lV21KVnRo5D8zrI245Pv+leNmEk6aSPvOFabWIk32OZZBk4NNI549OlWpBk46VGUJxXzex+opdSJh8uelXNIA8tvrUDR4Wrekcq/170nsdFJe+a9rjkCn6mo+wOMnB55pbVc1Yv0zZSjA6elTHc3qpODR58iYZe4HQGtqw3KAV4rPWIBuoPuBwa2LBAiM7/dQEkDv7V0T1PBo2hds6KzmLW5Xbk4+96U6wIkScy7fLCMCW6YxXtHgH9jL4m+ONLtNQe40vw7pt3H5kTSkyyFc8H15HI+X+Yr1DRf2B9ft18jVPGVld2jcSRx2SKzL3G4ICOK6IYOtJXSPIr8RYCF48zfoj6E/ZlFwPgZ4SFz/AKwW7DJ6kb2r1OsnwxoFv4W8PadpFqMW9lAkCnucDqfcnn8a1q+kgrRSZ+PSd22FFFFWSFFFFABRRRQAUUUUAFFFFABRRRQAUUUUAFFFFABRRRQAUUUUAFFFFABRRRQAUUUUAFFFFABRRRQAUUUUAFFFFABRRRQAUUUUAFFFFABRRRQAUUUUAFFFFABRRRQAUUUUAFFFFABRRRQAUUUUAFFFFABRRRQAUUUUAFFFFABRRRQAUUUUAFFFFABRRRQAUUUUAFFFFABRRRQAUUUVNwCiiipvcApCMilopAMoPSlbrTCagBKKKXGazSuwADNLilorQBppKU0lS0IKKKKmzGFFLg0YxRZgJRRRQAUhFLRVNEkLrmoHTOc1bYVGV5rmnC4mioYi1IY6s7cGm7eK5nSQrFcpjOOtN/z+NTN9aYwz0NYyilsIYOeO9SL9e1NA704c+1THQCVG4p4OKjTPFSYxzXVFsoOM0p6Ug6mgrkYqtwEpp4FPxxSMO3UVDQxob86dmoyce1NMhx1rPnSESlgOppnm81E78VFknqaxlWtsBbWUGnq2apq2KmVuaqFW+47lsNxTgc1Ar8VIp4rtjICSimilHIrYoUHBp1NopgPzilFNoqgH0UgozTTAU8VGxpWamnmpbuAhpG606kIzWbQDaOtB4pG6VBI2ilxRjmpQhKKcB60h4pgAGaUj0oFLVpaAM+tJTiKSosAe9OWmE05TTTQEyfdp49ajTvUi11R2KHg5pabnFG6tRgeppKc3Sm0mAUhPpQ1NqGwCiiipuAUUUHii4AeKTdSHmii5Nx1ITij+Gkqr6AFJnNLRUXEKGxTwc1HTgc1pFgSCnVGDmng1qmUhaKKKq4woooqgCiiigAooooAKKKKAPkpCc98VIv49KiD5z3oaTnrmv5XhGy1Pli0hIxzWjaSYOCecZrGS4xxWha3IIweK6oTs7o3pvU6WylBxn/61bNvMMDmuUt7g4GDWra3JwOea9vD4jSx3wkdIJufbPTNSCTnqDisiG4yMZq3HcZ4LYHfjpXqKdzp5i75gAIB7UvmEDriq3m/KOfxpRL05q+ZjuWBJknJ5HWoppetQNLjqagknwM5rGc9Nx3CaUjNVJZenXpiiSbJPrVaWQ/Me2ea8yrNoylIcTk0jjIqES1Ijk81yOsYuQwpnNKYuDx27VMOB1pSealJz1Mtyo0OagaDnpk1oYyen5U4Q5pOg2iGjOWDk98+1TJFhv8avC2Bxz+NBhxXNOm10I5SuiYNWIh0oEOAD374qSNdua5ueSeg0iQHPSplPQ1D0+tPD05VbLU1TLSHjmng9arK/vUu/A61zPEGsdiQtmmEbhzTgc07ikr1GUM8vNPEYx1A69qevDDB5/lTx0rrhh4JXZSRAY8GkMeRipjzmmGs5QitkDRVljqq0Gc8/WtErlqjaLv8A0qKcNTNozHhODioXjIHXFapi/n0NQPbkZ9PXFexTWmhLRmCHmplh496uC0OemKl+zbRXXG6VwsUhEMU7ygcelXRDjGTxnr3ppiwcU56rUdisi7WB9Ktwg45NKIMe/tUyp1JPTms4avUtRLUAIwM9a0LcAH/CqUXGfrwKuxNwOa9SikmaouxD3qXH+cVBE2KlD478178JRcTZD1XPFRyJ1p6PyOetKxyKcoKcSijKMD2qB0zmrcy9RVYtjgmvn60FezEypIuDUDLz61oMuT0zULQ7eOv1ryK2Hb2Mmin5WT60CLnpVsoO4prJznrXI6KjuTyFfysD0qMpjOelWj+lMdeK5qi00FylJ12moXTHNW3GetROuB/OvJqXMHEz5U5NULlcD6GtaVMtjNZ9yua4pxU0c8lYyJ+M/Sqkjc4q7cjBNZ7nHINTSi76mMtCBx17UINpFOP1pyCvRhHXQhbksJ2/jVuJwe+B71TqaNiK3n7qsap2L8TZA9qsx9BmqMR6Yq3C3Subm1NkywOtSx/jnPWmRgnGOvtUqJiuWabYmyZeasx4NRKvvViMfNXN7N3NY7j0H51MnPeo9vB/nU0fX/CuuhDllqdMSeNeKnVc1Eh4ODViLmvpqME1oboVY847VIkeB+lPReh9KmC5H4V7NKjZGqRW2YNHl4GelWWTvSbc1v7OzCxSeOoymauvFwKjEeT7/wBKy9n7xm4lVoyPx457VCVwc1eZcVXdOcHp61Uo20MZIoyJj8aqSZU9a0nXIHbNVJYi1eXXp8rTRiVgcHr+PapkIz9aaIdpPOanjj4HftW9GHNa5LRPEP8A6wqXB78etEUZ/pUqrgfhXtxo2iCK5Qj+opAuD71OVz/SgRV5tWjd6GqGxqc59KnC8ChFx14qVR05rWnSsapDNhwMU8DgZqQLk04p0zXWqbtoUkV2HpUT1O6kdagPBry68bMY1qlTkDpUW6pEbkdqqjuSW4z0qZetV42yAeverMZ6c5r6GiubQomQcZ/Kl2f405MDipFAPtXtwpJqwyEoSfX2pypg9O3SrAAHApQvHOK6oUEhDIztI96SSXCf0p7KB06VSuCea1qTdKGhLIJ7gsetUmkJzzUkq5PsKgfivjsVUqSldsi9xDIc9falDknrUeTTlHv3ryHOTGiZW4qeF8hfpk1XXr9e1Tx8CqhJ3uboso3TPsanDd6po2M8/hU6tyOcV7VGroUSs2B/Kq8hwPT0od+OTULSdayr109BjwecU8OF6mqpfmpA2K56VUhstbt3480gqFHAxipC+e+K9enNTVyWyZCeOc471PuKjPQ+1VkcZ/oKe8ny9ef5V7FKajEgWSTLEj1oWfgDPtxVN5cnn6Ugm5681zvFJMVy8ZTkcigTn15qp53vTTcY71lLGqOty0XfOPrS/ajg/NWd9oxxmkMxIrz55ry6JlpF97o465x2pguORzVPeTmng5J5rkeYVJvRl2NGG7YHrU0lwTjnGaoQ1OOPwr2KOLqyha4WJNxb3pwUkUiDpVlV4FejRg6mrYDrcHAzV9F6Cq0a1ajr6PDRsrMViUCnKuetA4pd1eqlYY6mnr7UhbimF6HJICUU1j2xUe/FIZBUuogGTHr7VnTy4yKs3EuBzWXI+45zXgY3EKJIrPu5qJ+opGkOeDULSYr5mtilswsKQBzUTuBkDtQ0mR1qGQkjrXi1q6S90LETtk0w05gATRjPNfOVJc71GMYYGaUdqce34UDg5qoLVCsKq5xUyjBFRggVICa9ailuySVRwPepFbFQbz09KcG969eE0tiS0kn41MH561TQ89amVunPWvSp1mUibeCeKcDiogc08Pk+9be0XUpEobjGaduqIHBqVBuraEnJ2KHBsDNKHOMd6Tb8tN5HftWzbQDt/NRnNLnrTS3FYTn3GhjdahI4qZm5phHOa82okwsVZBxULc1YkGaiK814FdNsdiIcVZt13ED9aiRcmrlvH0pYOjKU0Mv2sea0ol6VUtlwBV1OMV+oYOCjFEEw606mDrT692ABRRSVqB5b8ZdS2y6faB8YDTMPp0rwbWLtnkYk969N+Kmri58T365yIVWIe1eQ6rNuY4rllK1O/c/cOHMN7LC0010v9+o62lxKCpwa+j/gVq7X3heW1k+/aS7R/unkfyNfMVo7GQYNe0/BfXDpOtiBz+4vF2MPRhyD/OtsM+aLSHxThfbYGXLvHX7t/wAD3mQl5kjB4Hzt/T9anqGOIrJI7HJY/kBSznbC/uMfnWh+HDHZltpZEGXILKMe3Fcj8Pb19cS6vbppDcq5jeOQdMHgj8q7Fj5MJPUIv8qztEsY7KGSWMhUmYuy4xg5rWDShLuaxcVCV9zSEgMpTjIGSKkqCGHDmRvv42g+1T1kZBRRUcshjXOxn56KOaAH1Be2wvLWWInBZThvQ9jVa81eO1iZtkjuo3GILh8dyB3qLw/qf9qWfmqGMWcI7DBIp2e5N1flGWl1KYo4zHnUFAR2IO3jq341YSzunOZrsle6IoH61JNLKA0kDCZTxtHUGsrxZ4hbw9oJuHQNO5Ear2yaq93oJtRV30MW21X/AISLxXq+mQyFm06NZLe6A+aKU5yM9wc4IPUCvKdX8ZXunfFVNOe6u9Ah1SJWntsbVS5XgzoOjZwpZepGee9d/wDCIyKdc1F8OktztkIHIIzz9Oayf2nvCqeIfh8ut2MYl1XRZ47q3ePlyNwDIMcnOeldkWvaKHQqlKyvLqeo+FtRl1TQ7W4nZJJGXBljPyyY43D2NbFcf8ObMWmhWs1rLJJp17GtzHFL9+3LKCUz3A6f557CuSokptIEZeuaa+pQxIrZjVsyRno49Kt29vFZWyxoPLiQdCelWa8h/aK+K0fw88JNbW0y/wBq337qKMN8wz/jU3urPY1o0ZVqip01eUtDyn43eNR8RfG0Oj2biTStOf8Af4PDnBIH5/pTbK2FtCu0Vx3gDTWtYDNO2+6nbzZmPdz1ruCflIHFRTan+8/qx+5YbBrLcNDCR6avzb3GTyDYc8CuS1Ha7nPauluXIiOc1zt3EZGJ6is6+p7WEXK7maYQcHPNNMWOasmEjvwKCgYYP4e1cXKj1+crMuKaentU7RZ5z+VDKDRylKRVZePeoAvzE+tXZU49fpUG05wKxaNIsiVMng1eghHH+FRRR5I7GrsKjk1pGJFSRftLcbhWlCqhwPQVQtpNg69q0LSdQjZXezfIoHqTivSopXseNWb3PcPgPpfk6Dd6iw+a7mOGPXaOAPp/jXf6/MI9PYf3/lBHUHsRUXhTSE0Tw7ZWSAbY4gD7nHNQa25uNSs7MAbchyPUV0rWp6H4JjsR9cxtSt0b/BbGjo1q1rYRq5y55J/lWfrZF5f29tsDFWDc9D7VucRp7KK5vRpo7/V55QxyCWC57dKIO7cjgg225nSDCL/uiub0MGcag25cNIVyO3v+orfvH8u0mbOCFPPTmsHR4Z30vzIlTzxISvmcBgfp+NFNaNlUtIyZq6cwu4D5p3ShfLkXNWRb4hCBmOOhPWq+nQSRvNJJAsDuedj7gff+VXh06YqJtc2hhOzbscD8bFZvhT4gZDteO3LY6Zwef0r82dTur6Cxtb6CfZaiGMFRnKDHXP0r9F/2jdQ/sz4Ra3IScGPB9xycfpX53HVfsOrw6WY0mgeJItj8gjHSvPxL96C9T9F4cVsuxDa6o9r+E1hZLarILKGYTpyWHOe3NfQEHi2y8JWenQadFOl5bx7TGJPkcHsV9q8c8A+DLm/0OK20nVDot4i7oZSoZOnQg0zwzPr13f6hba8A+pW7+R9ohzslB6OB2+lepCThFJnzldQxNdpbH1J4H1O/8WaRHqd+yL+9/dIoxjB718sftX6ifEPxj0+wJZrXT7cyshb5d2cV9W+Dbi3stBSCOQA2cZaZVHBIHXHUZ618HeNPFw8VfFHxPfK3mhbj7OHB4JUZJHp1HFc2OnyUmn1sj2+DsMq2aOolpBN/ohwiQcAdfTtVyCAs4AJIqvaIZY16ZrdsrQjB6+1eBCN3ofu7dkOgtQgAHatK3tjgVLb2uccVoJbhE5HPpXo06R51St0IYrb5gMf/AF6vRwYziliQDk1Mn7sZrsjFI86c2xjJtPJ5oMnB5/CmSTbj2qJps03LsSotkgkYjg8elMkm4+9TGkCc9c1BJKDms3I1ULiSTgDr1rOuJguTnFSXEgU1i6jebVYE1xVJ2R6FOBQ1rVBGpHU+lcDruq7ycg4rV1zUg2fmP0NcRql47scyEg14tapc7VoULybe5I49qoFNx/HtTpTlweWz29KliTHIGPrXA9RMntYMc1t2kP3TVKzi3EEj8a27WHZzgCrirlxVixGhUfLxULjc3XrVtU2jpn+tIIsHJHXg10JDke4/sS2yr4w8f6iGIns7KFI1J6jaxyPxFXvEAN74k0qVwFSUvJw3Qe/4mnfsRwOfGvjmQoDZSWduryEfKHycg/hzV2SxHnWjuQCkrqCD1BJx+lfX4Ff7Ol/W7P544of/AAr1W/L8kcv4/ne58S6dEwUAS4IHsK9G04CC3jZeP3e76HHSvOfE0Qm8dW4BBwM4zkjHY16FDOsdnK5+UCE4x6gcV6FL4mz5St8MEedwoNT8VAFjIfP3bh2A/nzXvFhGq+RuC7dmCBxjrivFfh/E194meU4IUM+B2y3SvaZp1htLuc/wISMflWmGV1KRrjneUKfZI8s1x/t/iU7TwZABx0PevYbRTBZ2kR/ughccc/y4ryTwxZNqHiOFg/mAyEc9e9e17QtwrGRQY4wAO/C4H8qdBXcpBjvdjCmeY+PNt7qmxG3NEpwSepPH6CvW9MjMWj2EI2AeXjAryO+kF/4lcMoOZ1DenPWvXYQsXlorgKFB2uvI/wAirpazlIjGe7SpwOS+Jl5v1G1G4lViPAPRgOhFdL4OQW3hOyVurEHp1yOf1rgfGlzHe69OscvmqirgYwwJP9K9E0lJI9Ls4jiNAmV29R+FOOtRhifdw1OJj/E2VnTTYuAu7JxwT1/rVzwKhHhtiihA8pzg+5P86wviDLLLqdtHMyNPGpDYb5TgenbNdP4ctjDoEKR/IcjKjjBx/wDroXxire7hIruactjY3Jt5LgStLCd0eD8oP0qy0oZtzE/72M5/Cq42rGucse59KkjfaODyRzWjXmeNzPYeTuUdMY6gdaY7ds+wp0kigDdnjjpTGcEAZ2g92ppBcglEYGfN4BweORWdfTKFOGPHQr3q7O6xxuS2D7jrWHqFz5SE5C5B69CK6I6K5G+hhapeBnbcxUeuK5m8lDbsdK0tRnLNn6j2+tYtyT5EmByVP4VxVJXNkZVxDHcBkkUPE3DKehFfK/xI8JT+EfHS3WnyrPaS/N8g+aHP8Jr6Qh8S2lvbObuYQPkqFkHB9Oa+d/EHiKdte1PSruBxNeT5gnA3IY+2D24H+c1wVdUdVKfLLU1PhZZ29l4n+1ajILfT7nKlgv3HOea84+I1tFD4v1JIXLwrJ8jY4K9q9p0y1TRbKGI3FtHPs3I10wWJyR0JPAz+leH+MNRlv9buXlVUCnAVOR+f4V4eOVqaPvuE5upiZvpY5xxim7cdSAPrUzjP403BAx1/Cvn7n6ukQyDMbc9B3qbSAfLfPrTJ02qSfTtUukD5G+vSoextTXvmxaDnmrdyoNpLzk46VWthyPrV6dR9klwp6URNa2kTifKBfPX3r0L4R+FH8aeP/DmgxqD9tvEDnPKqGBz9M4FcKIx5nTmvo/8AYb0BNZ+PFrPJGWXTLJ5gfQsDg/gQK78PHnqRTPis3rPDYKrNbtW+/Q/SGxsodOs7e0gQJBbxrFGn91VAAH5CrNIKWvqD8aCiiigAooooAKKKKACiiigAooooAKKKKACiiigAooooAKKKKACiiigAooooAKKKKACiiigAooooAKKKKACiiigAooooAKKKKACiiigAooooAKKKKACiiigAooooAKKKKACiiigAooooAKKKKACiiigAoooqGgCiiirAKKKKACiiigAooooAKKKKACiiigAooooAKKKKACiiigAoooqWwCiiioAKKKKACiikzmgBaQ9KKaTSAa3WkpTyaSs2xBTlHFNpw6UojFoooqwExzS0UuKAEopdtG2nYBKKcBilosBGRSHinkYpKloBlFOIptS7iAjNMIp9FJK4MiZcg1Gw/SrBWo2FZyjcRVbgkUnp6VKy7vwpm01wyiTYZ16VIseTSqpAp4GBVRiCQLwP1pe9GaaTgVr8KGBb3pN+aafakUZrLmYEgbNIx+alC8UpGTVagRuuc1Ey5qwVzUbdaxnC4EW2k2c1KVGM0zGDWDhbcCIjHFG4jvihz8x54qJ37VyyfKBYSXmp0ftWeJMnrxU8cnrW1KtqBoK2RTwc1Wjb3qYNXqQldDJRSgYqPdinbq6LoodSg4qMvSeZRzJASZxSE1GXozxUc/YQ+ikHSlpoYUUUUwGtSGnHmkIwaholjaWigDNSAUYzSkUlVbQBM5OKWmkUZpJ2EB5ppbFLnAzUbNwaiTARnzSoxzUfNGcGufnswLSN71MpzzVJGNWEfHvXXTqDuT5paZ1FOBrs3GLnikzRnvTaGxink0lFGayYBRRRQAUjdKWg8igCMmlBzTT1oqSB2cUmaQ8005/Ok5WAUHmn1GtPBxQmAvNKOKTrTsVYxacDTaK1EPpy0wU4HFWNDqKTIoyKEULRTc+9GTVXAdRTd1GaOYVx1FNyaQmjmC58jb+lBeoVbpzSu+DX8wWPmB2/HerVvNxjdx+lZpfmpraQ554oSaaBbnRW84z1+laMNztdcMQfUda5iO5KdCB/Wrcd8QRzXWqjidMZ23Ooju+2cVfguxjiuWgut2MH/wDXV6O7K9676dfqdMZnSrcZ6Hp1pGuhjqfp6VixXwKgZ/Wphdbuhrt9tfY2UzQNz2yPrUElx7/hmqjTle5x1phkJFZSbkhOZM1wc1E826oHfj61HuOetcM5XM2yyjZxzVmOqkPGKtp7Vi4pMzuPLf8A6+9KOKRR7nmlyRz0xWsPMqxKnANORsn2qFTjGOOPzqRD7811KVxlhDxT8DHv6VCr1Ip75q5WkrE2FYYUjpmkxwf5j0p27tmlJH4+orzatJdCLXZFnPfilBJxTXbHfimCQA9a8Wp2BE6npjH+NSxtgHB61XRs+9PV+MA/415c24yNky0rZqRTkdfwqsr4PWpVbNdEKvKaJllD0704tt/CoFelL163t04l3sPJ60xiTTS5J+tKp5/lXNGfM9BN3HJzT9gJ9qav3qkHHtXsUYK2ohhjB6YpjR5Oen0qboP6U09674JQYEBG3GPzpw5FOJ4z3/lQq+taqSuCQzbjOP8A9dOSPPrzTzyR29805R3B56daplWFWIHOPr9DSbMH6VOnA9aHU+uaynFJXRSGJnPHU96txNls1WHBqaMnNVSnqUi3G1SBs8VErU4t3r1I1bI1sSbuetS7yV6+9Vd2fxqRW4rohX6DQkvJNQMvJqdjkfjUT8ZNcVfV3AFUYoZOKTfkmn7qxck0CVyBkprR4FTkZppXPXtXBUhdjsVWjxTHQjNXCtRuuR9a5J0rIlxKLrjIqArzV6RMVXdM/wD1q8yrS0MJIpSjqazrhMlsc1rOMg1UmXI5P/1q8qUHHU5JowLpPmOPzrOljyf/AK1bd1F1PesyZMVFH4jnauUGj/A0oGadJ96mqSGr16cVchKxIg5qdE3YxUKAnH8quwrgjnHuO1drpKSNEhyJySTyeasRnP49KI03elB+Uen4141ak4PQZbVxjgmpkYHkc1nCQqRirMUvPXGa86UnEFqaCP6YqeNvzqkkm6rC9R61kqrvqaxdmXFboamj5A/wqtGeBVmM16lH3tWdcWWY6sp1qrGcCrMde/hnqdKLkY9KnUZFRQkbRzUytwfrX1dGKcbmopXIPvTAn407dxSbq2cVuFxHA5x0qBhg+lSu+O9QPJ6VhUcUQxjEdulQsN2felZsHPUUm7hea5lJSMWRsoA6ZwRVd4xkmrTc96jfpWdSmpIyZVEfB7Gp448jH9KAoLf/AFqnhXDAVphqfvK5FiaKDinNFj6+1WIgM4qQp6V9IqK5NC1EzyhJoWI1dMYz6Uojz2rznh22aKJVEJApyx//AK6urHn+dKYMfWuiODZVisqY/wAKUA1Y8s4+tIUB+nStvqziMpzjINU361oTqTms+T5TXzeNhaQ2RnmpIxTPSpIzgfSuejHUyZaiGB9amVu1VVkwB71Kk2cV7tOcVomUi0jcdeamD9xVYPkYqRWwc/jXq06rKLaSVIrZ7iqSvx1qUPxnPbvXqU6twuTPJwOlU5eT2weald8jFQSNxSrS5tyGyF1G3NUZuKtSycdqpyOM/WvmsZKLViBnfmnqKiVuakPSvDURpkgPIzT9/P1qvvx+VN8w1i5cppzWLiTe9O87FUfNwKXzT+tZvEuOxakWmlyOtRs9QGQgf0pDJx9K5KmJuFyYPg0/zcCqytS7vetYYi0bk3JxKQaes/T1JqpupN1dFPFNa3JbNJZ8d6Xz8gc1m+aev6UCYr3r0aeZW0Ey875pgPHXmq4n3U9ZufSuh4iNTW5HUkZyBweKYTmkJz70hfvXnV5pK9zRD8804GoN/XmnK+TXjOsmzZMnXipFbg1D0H0pymtIVrOxoi1E+SKsq+cVSXjrUsb9s8e9e9hsS1ZMdjSi5x2qwOgqpbv+tW0OcV9vhZqUE0QyeMHirKVBH0qcV71J2GSq3FBfFMDe1Nbp711upZAKZM1EZOaR6ZXBOtK47CvNtqMz4702XiqckmOleZXxTpO7YWJLiXNUXPzU55c8VEXr53E4tVXe4uUY7cY/yajanO2D7+tRk5rwK1ZBYaWPPbNNzmn9qbjmvMnUlIdiMDPWn7eP1oI4pVPvxXNFWeoDStLt/lTgeT6UorqjuKwznIPQ5py9vTP5UEd/ekzxXdTdiWDE0qnigDOaVVrug23oZ2JEb3qQPjtTNuABS9K6+ZxGiQS+/FOV84H41XbPWlUnIrB4iSZoi4r9PWp0fjrzVNM5yP8A9dWE4Neph60myiyHz+NNc9aaG/8A1UpPb+tes580REbP8vXFNJOKcw/OkPAOf8muCV+pQ09evNIelKzdz0qJnyetck5JANYfjSYyKUnmgVwytJ6AhQMn61agUZqEcVNGea9PCwUJCNCJu1WkaqKNg59Ksxtmvr8PUEWx0p45qNTkU9TXtwYh1RXEogglkPRFLfpUtc9471MaV4Wv588iMgfjWlSXLByNqNN1akaa6tI+c/Fuom8u7m4znz5nfPt0H8q4C+nLNn1rpdfmEaInTauP0rkLh9zY7Vw1fdSif0hl1JU6SSLFk/zg9816Z8OLoJ4l0cyELGZwrMegrzC1yGGAK7rw0JMbom2yJ86n0IIxXXgviMs1pqdCUe6a+8+tqguWPmQIP4nz+A5rP8L6v/buhWd9n55EAdR2Yda0JlY3VuQMqN2T6ccV0tWdj+cZwdOThLdBetstZT7YqOKyDWUcMhJxycd6ddo0rRRjoW3N9BUk8HnAYYowOQwo6EkgdSxUEbh1HenVH5QMiyH74GMipKQgprHCkjk+lOooAz720W6tP9Iykg6PFkMv0NV9Igm02xWLAliBJVj8pAz3FX/tLLeeS0ZCkZV+x9qjuHZ3Hl7ZU+7ImeRVq+wlBOVwuWt7eN2cmFZBguucZrifiBeXdlpT211BHeWM5CRXe/YYZD90senXv+tdgto4gl2u00TKR5Uh5B9ia4DVvEk99o91ouq6FeyRPGQJUTqFwQ2MDOCBzWkUvUzrOMY6lXwdL/Zmj6SYZLh5beTy77TpoikqzEncR6j8emPXj0GOZdS2xJYFYCcus0YAP1FReEtR/tXTIJJIZQyLhZJuWYe59fX3rfxROVna2qHH3opkcFvHbRrHFGsaDoqAAD8Kloqlqur2eiWUt3fXEdtbxgszyNgVhuaGf4x8V2fgzQbnUr2RUSNfkVjje3YV8Dan4q1D4o+NLnX9SJMBkItYjnCrkjOPwGK6v9oT4wyfFbX49I0mQroVsf3jg48w55Xrzz1+lc/oNktrGAFwvYelcGJrWfso/P8AyP1/hHJPZR/tDER1fwrsu/8Akd5oSKsSgcVuoePesDR2yntW0hI9811UvhR9XiVebIdQk/hNY7jYTWtcHcxPWs25GHwKctdTWjorFXA5z+FQSAgdqnbKgjt6VXmGehxXPJo9CO5HwRTSpJ6flT/LJ6jNSRptqNzS9iARF+hoNsF61aB2jgc1E2WPWhxSBSZDGduV7VPEdvI4qHyu4qRXwcYpLQctSx5xAxWt4ab7RrGnRIP3jXCbR7isVeWHPFd38I9EOo+NLKRx8luDJn0J6V1UruaseXj6kaGGqVH0T/I+m45vK+zxMDuZRyBxxWFGxm8Yyrn/AFajv04/+vXSFsMq4PPf0rktFcyeNNQYnB2456np0rsjrdn87U9eZ+R0upTNFp9y6nYyoSG/CsLwoxmup5CqqPLXO0dzzWn4hlaLRLthjIUjB7iqHhJU/wBKkTG19pwOg4/wxTjpBlQX7mTNHX5DFpNwc849P0qrpVlbSWj3UioplAVmzgDHp6c0ni9iukbVI3Fxxnn3p+n2C3vhw25LIJlJyeoJOf5007QJ2o6dWaNnvjBik5x90k5JFW6wPDmiXGmxbbudrh0OI3LE/LjgVvVjJWZzJtrU8O/bAvjafCG7j6C4kWEn68D+dfAtun2v4gQ7v4Wz+nb8a+3/ANta9CeA9PtN65nu0+XPIwy8j86+JdCKP49YK24x4U59a87E/wAamj9QyRcmSVZd5foj6z+H1wLbTpJDg7YsA559sVseE7J9X1y0UEuJZ/MIB52ryCP61yfh+7+z+H5TuAJCkD14NegfByKa91hbq2RZTbxZ8vOPmI6Z7V66d5JHx8VyQqVD13xhqI0Hwbq95vRWt7VhvIwenSvzl+HmkSXljNfSAGS8uZLksAfn3McH8cV9t/tH65Np/wAILlFjlSW+cQEN96ME4IOOvXrXzjo+jw6VZw20QwkSBB7ACvOxsefli/N/ofoXA1H2dGtiX1aS+WrK+n6SFwSOa6Cxs9o5706CEED0q+q+UuaypUlHU/QK1Zy0GxR4/CnOcsB+tMMnGc1GJcnsa6k0jks3qWk4B9abNOAuB1qsbjJPNRSSFifm6D1qHU6DVPXUk3jAP51Bvy3WonnKDAOab5pDeorFyOpQLJlwfvZFV5pAc89KGcNn+tZ91cBM/wAqznI0hDUivZ9iEg5rktT1MgtkkdsVe1a/Klvmz9K4rWNQZt3z15daod8Y6GbrN7vJb1OBzXNXMxkBAHTrVu/ucliG3VlSPvPLFia8qUrsoaueOeM9K0LWPOMniqkCEH7oPPfrWzZ2/IPGKlIOpfsoQSMDPf1raigwg4FU7CHjjAUVqRIAvU5FdEUbAANo/vCojnI5wc9u1Sux2j0PFRRKzyKAucmt0Zs+kv2M7dYvA3xEuSSP9LcBgOmIecfiKp3D+VpdjuJ3rMWB6EkkVsfs5oNP/Zi8QX1sCt7Ld3TzZ67g44/I1ia/IEvNGtg29nCMwPt2NfYYdctCPyP5pz6ftc1rv+8/w0MLUEM/xGTcSrqhLKcYznn+dddr0otfD902doyFB3dK5tUMnxGu2YgqsWAffJzWx42uUtvDjKzhNzY3N0Pp+tdENItniy9+rTj6CfB23V5L25YYZcLu79OP5133iF/s+g3Lj5dw2g9j/k4rlfhXEsOiySIBtlbGQc5xxXTeNZo7fw4Ec48xjyDwRwK6qWlIVX38XY534YaT5mqq+WPljdx69f5V6pIVSCeRiGwhA9zjjmuK+FMKwm8dGBwCN2eoxj+ua67XmMHh69YddmOOufUVpQVqdwxj9piVE800JGvfEaOy5xKx46Htn869UkmE10/JATgdjgd68++HtkbnVMDkhRyeuf8AIrvp5wtldyPliE2h8ZIPbn6Cs6GibHjnzVow7HmUqyaj4owcuWnXJHTAPSvaLTbHLBEjbRGFz6+pryzwlBHd+Ibe5KtwSx49T1r1iI7p7gvztRsZHI/yKdJaNhjn70ILojzTxZdG98UzyOYzGhEZHqSfT3zXotmotdJsUK8iIZK/xGvLHi/tTX5Bu2k3AQY74IPP5V6tLH5IiQAqqjgD3NOCvNsWO92nCHkCsBwFI9eacJQjk7S49j0pHIQDqD9OtQiSPeQ8yoD39a6DxLEr3BdtxULjB65yKa0/+yWPpnihLWe5f/RzDJH1yJRnHriqcjOoOX2jkDA6j+tEeV6Idu429uGYiNTy2Op6Y6c1ymq3BZiu9QR2PetS/uxESS3A/PNcvqjMuJGO5X5Bz1FOUklZDirmfdMGc/MTVGWUoOPzqeWXfzVaYjbknj36Vwt3L2PEfi1pUyWUyQSSuu7efJBLL71yeoaItna6JdvKJjLgNn72ec5Havd9SsxJFdL5wikuF2gg4yM14n8V54PCtrYlJC7ggA56sa46isdEKftItrc7/TNC0fxFpE9hqVhbaraKuXWbnZgdR+FfLWv29ta61fw2oCW0czJGoOdqjoM19F+H7i70D4T32sMA0szbPm67dvOPXrXzbet5tzJJ3kYufqTXjZk/cij9F4NpSTqVHtsU2HI7UBcDrmn7eegpyqMED+VfNn6qlqV51+RvpS6QcI31ousCJu1O0c5hY980m9DWn8Zs2oyOuR61dlUfZJMseV/OqlpwwA/Kr7pvtpOOgoiXWtZnJRqDKB74r7c/4J1eGjs8X+ImClXlFnE2OdoPP6qfzr4nDC3Lyt92MFjn0Ffpf+xF4THhj4CaRK0flz6k73r+pLH/ABDV7OBjepc/MeKa3Jh4Uv5n+R78BgUtFFe+fmYUUUUAFFFFABRRRQAUUUUAFFFFABRRRQAUUUUAFFFFABRRRQAUUUUAFFFFABRRRQAUUUUAFFFFABRRRQAUUUUAFFFFABRRRQAUUUUAFFFFABRRRQAUUUUAFFFFABRRRQAUUUUrgFFFFTzAFFFFK7AKKKKQBRRRVJ2AKKKTB9aLgLRSc+tLSbAKKKKQBRRRTuwCiiimpAFFFFO4BRRRU3YBRRRSuAUUUUAFFFJkUALSE4oyKRqQADRmkpQcUrgJRnFBOKQmkAE4pM5pKTcKlyELRQDmio3GFOU02lxmmnYB1FFFaAKBTqKKoAooopgFFFFACNTafTKlgFIRzS0HpSAZS0lFK6JCmvTqRhxSkBAw/KkxUhFAFczjdiGgUuKfsNKVwtWojImHpTcZqSkxWTQiMqfrigLxT9vFAFZ8oBjNAXIpwFOxxWqjcYzHFMK5qUjikpNdwItpzUbpzVjbzSFeKycLoCk6kioSnJFXWQGmOlcM6QFPZ+dPQZAHFSmPmnKmKwjSdxCxkipg+KYBmnbea9CKshi+ZjnOKPN5PNMbg0w9aUptAS+ZupwPpUC1KvSqjJsCQcinbqYDgUBq1uMlDcUE0zpTs5rRO4MUGnUyn1aBBSEZpaKoY0ClHFLSHpStYAJ4ptFFRckQ9KbSt1pjNipbsIbI3OBTM/rSFse1QtJjuMGuSVSwh7MQfxpobkc0wv70gfiuVzuxFhWz+tTRtVaN6lU4Oa6acii4jdqfVdGqRHr0oTGSUUgYUua1buOwE4FMJoZs02smwuPU806o1NPB4ppjFoJxTS9NZs0N2AU4OfWm0dKKm6JCiiimISilopAOU08dKYop9axGFFFFaCClzSUUALmjNJRTACTSZpaKQBmiikJoAXf70jN702ipbA+OxcZ4zzS7zx061VTP0qwo9eK/m7RI+YQoapo2xUKKTVmOHioV3sV0JVYkCn7zkc8U1UIGMYp2CK0cWFy5bTbe9WhcGs1MjHNWY0Y465/lW8bxRopNbF6K4Oc5/wD1VciuTVGCAkZxV6K35HatlN20NlItxuJB39qk2YHoKhTCdKkMxIA//XTdSVjTm0GMnfP+FATkkgnil359xSq3JNYq7ZPMWIkA9vepweetVVcip0z7H2rshBdS0y1HhsZ9OcDmnYBH61HHnJ9KmRsH/wCvXX7OLNEHk8DHPFJsK8H/AOtUyNjofyqQjgZo+rpbDWpV6U7cQMc1JJ+lRsM9/wA6mVNoTFD80hl4HJziomcqc59sVG8vFcdTSJmx7y++KjE2SfWoJJQM5NR+aR3r5ur8TJRfjlxUu/oCcc81RjlwOtSrPgYzxXnTi2aJ2Lgcngc1KsnPXr6VRWbI6/hUiz88c+lZ8jbLRf8AMyOtK0p61USXoPXj2FDS5HB4rs5Wo2KJ1l5xnrgc1NHJ781mibHA609bjOK3pQaC5qJICODgdgPepg2R/Ss2GfJ65GOlW45OhzXt0GwTLBPFRlsE+1IXwBg/jUZbPcV1tsscDyeee5qRMkj3NRhuamTHWoV+YB2z6dcfWlCe2P8ACn5Gcg0o6jiunluUKi06TnHGacrDH60xzkfXp7Vcl7pSGjhqep2/jUWeTRn0rgjPlZVyyHI+lOMvHXpVXzOMZpTJxW/ttB8xZMvJxSrJz1qr5hxQsnPtU/WLMd7l4SY4z16013z0qtvwKXf61csVdWKTJAcGpF6e9RA5p6Hms4VHJlIkBxSHk04daXFdjjdFEZ4FJjtUuDRsrP2Te4rFV1+U1AyYzV2RMcdaruu2uepQ0M5IozLnJJqrInNaDrkVUkUg14laick0ZN2mN3TiseePn6fjW/cIW4/Os2aLluK8G7U7HKzFaIs3SlEBJ/lWgbbOT+tJ5RBr2sO+5KRBGm2pU4B9v5U9U5x609VBGa9mErqxpYWM4GM0rN78GgjFOAJGO/alWopxuFraEPWnIxBpM4PpTlz+FfP16KsyGizFJV6N84NZqHaauQPkivn5pqWg9jQjfkc1YR+2apxcGrUZP4V7OHndWR0wZbjJwPXtVqNu1U4gcfTirUfSvoKTaVzriy3C/NWge9UEPIq5GcjH+RX0OEqNrlZsiSmO2Dj/ACKeQCKhl4ye9ehUvFXGNZsemKryNhuvenu36VAx6c15U5tkNjHakBJ+tNZsj603ODXNFyTMGybcCD60jHOKjBOO1OByRXdCd1YgcvB9KfHkHjHQ89qEUmpo467KUHe6AsRH+VTjkjFQxrwKsIv0r3aLlY1SHAU5Y6FGRU6DHau6EFIsFXHalwAfWhiAD+v0qEvlua6G1HQCUgfjUcg4NKMnGf0pcHHPX29KprmQinMuQf8APNZ9wpDVrOuDVOdAea+Zx2GcldAZuDml3VIygGoXr55xdNGQGXGP5U6ObBzmq5PFJu/nivPeKcZDuaKXA9asRzjFZAlp63HPWvQo5mk7NjubCyA1IsgAzntWOLwgYzn2zTZL8jjPFexHN6UFe4mzae4A4zz/AEqpNcjnmss3hYdaha5Of/r1y188hJaEtl2S5ySPwqB5dx69+aqNKSc0gc+tfPVMxVR3uZ8xaEu3mnrNn9e9U9+eKFfk1zf2h0GmWzLkdaQPmq+804H8KzeKcyrku7j6nAo3/wD6qiByPpzSnpWSm5sdyXNNLe9M3Z9qQsapqwcxKrnFHm1DvPrj3pCff8qxc+iDm0J/M96TdnvUWcrSbsLWkatkLmJS22gNz6cVHu465phkxUOslqFyxnnmnBulVVmxxSiTAojjbbMLotiSnFqqLJmpN/Fa/WXUVmy0yfdmnq2KrhyT608PzWXU0UiyrVMDxVVWqZH4xWlPc2TLAORTlbmoA1SB+K9OEy7l2CbgVdjk7ZrJjf06VYjlxjnivqsHjXFJMRrxTYxVhZh3rJjm9DViObNfVUMbdbhY0gwPQ0VTSTBqcS8cV6Ma6l1GSnpUTNikMtNZxUTqK2g0QzPmqMp61al6VWYcV8pjZyk7GiK7CminsMUwnp3wK8CWgiNlph61K3Tr0pmOfX8a4pxbZIzFHbpTiM02seUTADimkYIp3Wg1MoiEzx1oB4/WmsDk/XijvUqTTAXdkUc5oHWngD9K7abuQKq5+uRx7VIOtIgzmpAvH0/lXrUk7aCY3GfrShD1qUJThH6V6CpOSEV9hNSLHUwTNSrHWsMJdjRGkWPapVWpEiJwRUghyK9KnhbbFXIQOc+tH86siMZpGjBORXX7BpCK5FRseKtGPH1qKSMgfhXLUoySuh3Kkh4HNQM+PrVmRc1WlXv2r57ERkhjA/SpUbIqHBqROvFcVJvm1AtJ0HtUsfWoo1zVqKPkV9Jh6cpO4EsanirUSkUkaYxU6JX1NCi1YRJGOKkXrTVGBT8V7UI2Qha85+Nd95Hh62tc4NxOq4HoOteimvF/jhqHmaxZWynKwxNIw9CeB/OiurqMe7R7uSUvbY+mu2v3HiWvXHmzMevOK56VcYrW1LmVj71jSPluufxrjqO8rn9EYePLBJFm0HIrt/Dx27M8H1ribR/mAruNAH3MYK114T4jhzD4D2L4eeI/7HlGnXB2210xaKXsjkdPxr061heFCHcuzHJrwORm+xqqOVP3o2HVW7V7L4S19te0Cyugu6Y4jmAP3HHXP8/xr1K0UtUfiGdYTkl9YitJPX1/4Jt+X++35/h247daTeWmKg8KOfxqQkDk8UgUZLADJ7+tcx8uVJrswXI3MBDjByOh7VcBzyOlZy23lvLHJC0sbNkPnPH/ANar8YAQBTlRwKbAfTHG5SOx9DTicUZB4pAVbaGW3Zw8hkjPKluo9qx9W8S22j6jCjoJfMba5Tqh7H8efyroSoZSpGV6EGsqPw9awag9zGgAkXZIh5DelaRkr+8TJy+yaYZfLBBypHBHOaxxDeRQZ8xZZA+5R/fT0rRTazCOI7VTsP5io5d/2iAFD5RPJH8JqUTJcxU0MJFPOkAAt3O8IBgxv/EpHb1q+IZIrsur7om6oex9RSiyjjuvPRdrnhsd/rXnXxX+LmgfC2xMV/q0kWoXAKwQgb2ye+MdhzT+JlQhJ2hFXZa+MnxPsfhn4aTVbidvlfBhhI8xk6Ehe+Divh/xx8S/FvxV1eR3167j0IkmG02lHweuTk47VDrl3rvxO8Qy6xrWpXV3bglba3kc7VTPBI9x2rWtNJS1QYUccV5VfFO/JR27/wCR+x5BwpCilicery6R6L18zP0TRks440C4Ve/c/WuttB5SgY4zxmqNvGGPpjtWlbpuIHUVwwjY/THZKxv6Q2wHHet+I7vaud09vL9a3ElBUc817FJ6WPAxKvIZcfKX/nWXKSzEnkVpTtnPcVnyDOcUTdh0tEUm7jNMSPeasmEck8GkUBD1rJI7ubsM8rauQaTOQeopS2W9qTBxwc1Qeo0BjnH5U1k3fd4NWEGSSOO1OAAI3fpVctxc1iqwAJJo2hqsMgySOahKgn0qeWxalclt0DsAa9w+BOiYSfUG+7IxC8dhwP614nbLyuOTnGPU19TfDvSV0rQbdF4AUZruopKLkfEcVYr2ODdNP4jpleRTK0qqEXlSpzx71geH0E+sXNx8rg5ZXAweeorY1m4aDSZnQneRtXnHJ4FU/DNuYkkYqRhVTnrkDmtYq0Gz8ep+7Tk/kT+Jk36Jcr7Zz9DUHhUD7HIck/PnJ9MDH+FWPEUoj01ww4f5ev5frTPDMCw6buCFS7FmHYn2qVpTKWlF+pU8ZOqWUG9Q0Zkwc9uK09MYw6PC2MlYs4zwcCsnxo/7i3Q4Cu3JI6f5zWwiFNJVehEWB9cU38CQn/CivNlHRNQjv7qfZLIGX70Ljp/k1sFS2OeO+DWXZ3ll5S3zIIZX+Rmxjd9a1F2sAVIIPIIrOSszB7nxz+2n4hMvizStOVmAt7d5SPU4P/xQ/KvlL4ck3Pit2Y5J5/WvoX9uORV+KuliN8N/Z8hfB6fc6/pXhXwotBca68gHTv265ryavvYpLtY/VMP+7yKlbrd/ifRlsjReG55CSQuOR0717F+zzLu026uE4Y5AHZsADFeTOVh8OCNukgAIzyPwr2z4A6J9l8LNP5pBabzQpH8OT0/DivairSdz4es7YV+bOf8A2mNVUT6JpCvku4MkZPBUZbn8hXkQT5vbPauh+NmtDXPijPtm3wWMOFJ4YM/Yj2A4+tcol0MHDcCvOrTvOz6H7Dw3hnQyykur1+80onKkU+4ugq46Vni8H94VBcXY6BhWbqaaH0apNvUuG6yTk1Gbn0rNkuOMhgB60xLlietYOqdCpI0/NBzxSmTvVaBmIPJxU5JB6CmpXJcUmGR1ppbmlUnpimtwTRcaQSuEU5Nc9ql7gHnB9a0dRufKUjPWuQ1e+IU4wT9a5q0zeETO1a+6/N6gYrkdSulZiMZq9qd8zZAYc1zt7McElwT6rXj1J3NtircShyeMe1Vhhn68UrMWYHGT/OpoIPmGRzXMtQvYntYSSOeK3LKDpzk+lUYIwcHBFbVnCCRg4xWsS4mlax4AyvNWPYdajjUqoPX61OFwOGroRbK8pIIOceozUtqMNu3YUck+lNeIMe/0FO8omCZYcLIysAT64rSK1MmfV/wM0saH+y7Jcz43akZLgkHO5XkAX9K5O9tJLnx1asCSYYeFI4Ax1+uK73wHr+maj+zRpMelo6LDaRwvHIjAxyK3IJxjOf55rlHIbU/tKYWQRH+LkDFfaQVqSR/LeZVZVMfWm1ZuUvzOc0MLdeOdRkLbk2AqrdO/ek+INyy6dBAQMHrx1znNR+BWM2s6vcchWn8tdvOFCjP6034jAy3tlCSoYkDnjb/9eqv+7ZhS/wB5in0O7+H9uIfDVv8AKBuAb0+tR/EW4Dw2FtH8pLDK/U7ia2tCiCaVYwE7e+V6gHFcv47uPO1xVWTeIhlc9cdB+nFdcvdo2Jwq9pinJnX/AA2t2h0jfKBufPPoc8fpxW14yu/snhrA5Mp5IPIx/wDrqv4TjFp4ftgRtLcjBzms/wCJ9+Y7K0gXHzYYFcdzk5rZe5RM4/vcXfzLHwytlklvJ3DLtX5W9CBj/Guj8QRtD4bu5FA+Xn3zjgfrWN4CgZNCE24gy5JGDk881peOL4WfhlIWOHlYH5e+eKmC5aaYVH7TF/MxPhzao+qMBl/KRcsWx1OPx6V6HMqixvp95XapyMeprifhe+201GYMuC5KFl6cAfzro9dvpbDw3cOojaRx8uTgAetTBPlRGKfPibI4rwrYpeatbXKs/mJMzuSOCOcfpXpN4B5zNgc9gfauE8A+fdO80jrIiABT6DsM12Mly7s+cZ+hxVUl1FmE71OXsNlJDfh0qFgWjZHiAGep705pw2FA5qKS7MalGXlf73aunyPII2sozEMKoYDkjgnFVZZDGhXnHUHNNkvkmYg7IioJGc/N6YrNvNRKEgMVHoOlJuyGUdUmbazByM8EdjXMajcxWcfn3M6Qx9mduD9K09V1Bkt5ZAjTsgLBFPJrwHSrk+L/ABlPayTXcohnLGGd8LGR1GPr/LNctSS6nRCK6s9kLK6qwZZY3G5XHQg9KhYE/QdjUgnhjVYnljidE4UnAIx1BrM0/WrPUr5rOK8imlB/gbJ+lY30JcW9Ucn8R9YTS7iwt1dEllzw5xkZ5rxj4yW8uvx6dDbhSyOJCTnH0Ndp8Wp7d/EEd1LFNeRwNlo0QsAO/wBK6yy0Cy8ReHY714FhV4RImeWUgDFcs9XZHoUr0qd2tzj7DXdW8XeFYvD5gtY7OzUs7RqQSQOpP+f5V8+6rEsOo3MS8eVIU/Kvqm31jSNOsbyz8+3hvhbsrQ7gGbjqBXypqTmTU7xsbQ0zHnrXh5n8Mbn6hwtpCcUrLQq45609VJGM8UKP1qRV3DpxXz2x+iRRTvF/csf0FJpY/dnC/U1Le4WJu2B+dJpfyw5B69ql7FwX7w17XBYc7e9aaqFt5MseRWZbY4zya14vmtpRt7ZzVR3HW2OOv4s6dfdM+U/XoTg1+tnwBtxb/BvwpGBjFkpx9STX5R3FsZ7a4jxksPwIzzX62/B9BF8MPDCjoLGMfpXt4D42fkXFj/e0V5P9DsaKKK9w+DCiiigAooooAKKKKACiiigAooooAKKKKACiiilcAooopgFFFFABRRRQAUUUUAFFFFABRRRQAUUUUAFFFFABRRRQAUUUUAFFFFABRRRQAUUUVL7gFFFFCYBRRRTbsAUUUVDdwCikzSF6VwHUUwvSbqVwH5xS1Huo3UrgSUUxTT6YBRRRTAKKKKACiiigApKD0ptIB9FNB6U6gAopCcUm6i4DqKaDS5FAC0U3dQTmi4BuozSUUrgLuo3UlFK4BnNFGcUUroAoopCcUXAWkJxSZzSZFLmAXOaCaaXApC9LmEPzmkzimFzTc5qXILjmc02jOKQ9KzbEKOKlU5FRDmpF6VSGhactNp44FWtxhSrSU4dK1QC0UUVQBRRRTSuAUUUUNWAKaetOpp61LASkJpaa1ZtgMZsUm80h60hOKwchNjw/rRnNRg5paakK4p60bqazYFIG5pcwiXfx70jNupo5FFVcdwopQuTTwvFQo3HYZijbTyOaTHNPlGIOKWlxSGqsAh5FNpx6UBcVDVxMQCkI4p9I3ShoCEjmmkZqQjmkwK52gsRFPel28CpMCk21PLYY3GKWjFFIBrLxmo6loK+lS1cTRFSq22l20mMVGwh4bNKGBqPtTgKpNlEimndKYOKdWqYEq9KWo1bHFSV0JgFFIeBQOaq4C0U0tRk0uYVwakPAoJ4phNQ2AjHAqJmyfpTnbAqJjXLOdiRsh4x3qtIe+fpU3XvTXUkcVxVLyJIN35U7PbP5UMB+NN5+tcuqAsRngVOp4qtGx+tSocGuunLQZMGINSBuKgWpE7V2QkxkwOKUmos4pM/nit+ewEu+jNRZ7U5WzSUrgSbqUHNMpw6VaYxaKXFJTYBRjNFKtNbgJjFFOPNAXNaBYQDNOEfvTgMClxVqNxiUo5pQlLjFa2sA0DNLgUAc07HFADDxSU/GaQKKAsJRin7QKUinYLEeKXbT8UdaYWGGo2qRulMapkSNoNLTTyKyA+Qfs4Ip3lk/jUyjIx2qaOL04r+aZSkj5shjtySPerUMGBTkjIzVqFeen41dOd2NbkCwkH8KQW2etaSwBhnpUscAB4rvjaQuUowWOeorQhsgpUnvVmIAEA9O5HarKfd9811KEehaViKOABQPSnsu0HA+lTKuRx39aRlyeOPx6UW5TUr5O7rTyuetIR2p6j6ZxUp82gCCLJ9z2pQnvUo4XHFGcN16V0KkhhHCScjAq0iYGDjNRxkj6frmpUOcc11Qo32NEPVffFKOn+elSKgwOeaRkH1+lbypSRsgRvWpQ/8Ak1XIx9aN3+NEW9mOxK75zzUJk96jeXIPNVzNg9auK11M3oWXYHvVKabaOuPpSyTgL6e9Zl3c4715GNtHRE37lj7TnI3fjSibPSsvz+CSenNOW5APWvl56uzJTNUTdqeJuetZX2jvmpBc1nyXKRqpL74+tPWXkckD2rM+1e/XvTluSehwfXNbKmVc1VuT6043AbGT9ayxc8ZB5/Knef71rCKeg7l4Tbm4PPOD9Kck2QD3xVDzT+NSpL712Qo6iuzThmA6mr8UuR15B7ViRy4NXorjA4PX0r0acVApM0fM5xnmlDVUEnuKkEgxii6ZSZZDZPWpUf3qoZck4xn2qUNwB14p8uhdy2HwOv4U4PketVRJ05+lO3j1xWcqnKguWPMx35NCykk5qqXGeDSebg9a5fri6hzWLRbnrSGQE9fyquZgQTn8KQzCuOVdN6MrmLBfvmk3Y4zVfzhjr+dL5gPQg+/aqVRNE8xOHz784pwfmq2/J9+lOWX5vQ1jKsUpFvdgcnmnK2DVZXA70/zOc5x9KUaqZrcshsU9Xqru7DtT1bkc/rXfSnrcrmLsb9PrU4ORVFG/WrCOSK9elUuaJk555oPI4pgfpTt/ANdsWmUJImRVaUcYqw7/ACkCqsz7vrWNZpIzZWc471C6gipW59xUZz6148rS0ZzyKU0XJqjLBls4rWlGQarPGB+VfP16KTujllEzJIdvTp0qIxVoSxY49qrsvU+gzn1pU5WI2ZSaPDYxTlQ9cVbEO7FSrbfiK9GlKRW5SVMcfhSmP5avCAD2oaLANew3+7EZTR85HSkC8j0q0YsmhYfavna1wIwpzmrECmpFt+M+tTxQ7Tz0rwZU5OT0ElckiUjnsKtxryfTjNRxx44P0xVhRz6mvTw9NxsdMIk6Cp16VXXpU6HivooSVkdUSdKsodv0NU1fGalEny//AF69OjUjHVGyZZMmKZI/H41EZMmo5JMZ7f411zxCS3Exkr5NRFx+NMkfLUwvivJda7MWx27A4OMD1pQx/wDr0wd6Xdzn8K2hK5mSdR+tKowaEYAdeKeBnH9a7oWdhEsXFWY1qqgwcVdhr2cK1LQpIliQlsjrVtYe55xxTIAPlNXUUbeK+loUVY1RBt20D39elTSRg54+lQ9OMEHpxXQ48rsMVgCDz9M1CVw2c1IWzxSM3HNYySkIRDjr/k0/cB71ETjmozMR3zVKoorUknkwQao3I71KZj/9eoZH3A1yV3GpHQVzPc4/xFQMcj8aszJjOKqEHPrXx2IXI7MzI3XiomOBVg+lRMPTFfKYuFneJRXdjzSBiO9Pcc1GV4r5186d7kDvNI7800yZPWmng9aTFUqk2iG2O3n1qNn9+1K3SojXJUqyjoyGx27Ap6v6VEKcvUVjGuxIeGNSJzUampEGODwfaumEnJmqHd6UHI5Pf8qUDNLjPNdkea5YUdaUCkr0oK2rJYZx3oz2pp6U3PUVu9UTcc3akAy2DSE5604nnNZ+zTFcXoKQ0o5H+FKQfzqpUtNBkeePQ+npUbHrT8daYRwf515lW6ViRmcU7zT681GRmk6V5spSTuTexL5hFSLIfXFVdxpRJxVQrOLGpFwSdKkWSqIcetOWQ8V3RxOtmaKZorLUivk8VQSXjH+RUyy4r0I1F0NYzuXVepPM4zVIScdakWXnrW6qXNlIuo/PWp0l4rOEuKnST5TXfSxDWhopGgsvvVmOXtmsxZOtTRy9K93D4tprUu5rCXNN8/B61UWXP9KGfJzXtPFu10yrlvz+euaXzvzqksmf/wBdP3/jUrFSktxkrSHPWmtzSdDSE8VhJ8247kbg1Gf5VO3I61EcVwVICI2ODik3ZGKVs0yuCbcQCkIpaTNY8wAaTJopwyMelUmmSNNN/iNPPBoArNwAT27g0o4pAOaeg/lW9KLAkTip0HOPWokXHXr/ACqdB0r6DDroTYcF/KnhDTkXJxVpIQRnua+ho0HPYRXRDkcc1ZWMD3NSLDjHGPepVjA969alh7bgQqvpUgTmpMcU7Znmu2NJCI9gpDH/APqqbZTSuK0dPyGQFefpUMgAFWZBgVWm6VwVlyoCo+KgdMD2qduD/M1GxI/z1r52tFS3ArMnNPRMf570125qReleVCknK4XLUA5q9EuAKoQnDVoRHdivrMGlawFhBU6jAqKMZqwOtfSUo6AKBS0UV3RQCV85/E/UPtfi3VHD5EYWFT7DmvoiZxFE7noq5NfKfiq+Fzd3kxPMkzkfTOB/KsJv94vJN/ofb8KUefEzn2Vvvf8AwDi9SkLMTnmsNpsvz9K0tRuQCRWUsmWPHNebUep+60Y2iatiu5lrudBHKbTtb+dcTpxGVyK7nQf4dw+U/wAQ7GvTwm54+Yv3TrOwx8uByD2qbSPEuo+GLiS700iUH/W2chOyUeo9G46/0NRTMcLn72MZHeq+zOTXsyjfQ+JnShWg4VFdM9Q0X4vaFq3lQ3rSaRcuf9Xd4VSfZu4rtkukurfzLaWOZW+66MCp/EV88NbpPHskjV07qwBFNitpNNjcWF9dWMTgh4Y5SUP4HOPwrmdJny1fh+Ll+4nbyf8Amv8AI+jYohEgVeP8aI12huAOc8V80L4r8W6dOTa+JZJYxwEuYi/H1z/Sr4+JfjsWPli/01nB4kaJlbHboOaycbHDPh3Gx2s/n/nY+im6jjIzSEZIIFfOUHxV8fREAX+lXHs8DL+oFa0/xo8YWEMe7StOvXyM+S5XPsckVKTZzzyLHw+x+K/zPdgHD+qn35FKRnrz2IrxX/hfWsGDa3hpkue480FB+O6sHU/jn4zu4GjtNKsrB+8kkmcflmixlTyXH1HZUn+CPoaOFYQQoxUM19a2czCa5ihYjO2RwPx5r5V1D4kfEK/0+axn1myihlGGliibeg746Z/OuPk0i6nQi71rUbzP3gZ9oP5DIqHOK3/r7z2aHCuOq/G1H53/ACPe/ip+0Ponh6C40nSrt7nWpBsja2UPsP8AexnoD1r5m1K21TxtrTaz4iuBeXpH7tXHEI9R7nvW5ZaFZ6eSbWEIW5LsSzt9WPJqwyKOBXHVqSmuVaI/QcnyDDZY/ay9+p37eiMuGyWBNqqq1DLBlsfoK0nGCelU5V3Nwa43Gx9rF3KyxBeSMkdKuRjkY5zURH4VLE2MZxQkW9jStW2gYNasU/yjBwaxoXHFXIX6V1Qk0jzasLl12355pscXXJp0ALEZPBqZlyhwc+wrZa6nG3y6FKdAvSqbPmrtwePQ1S28nIqJPU66e2ozDZPep40GB24pFxjHWn528VUe5UncVl2g/wA6YjAtz0omYheDUQPykmrbsxJXRJJjPHSohndxUbSbehpguAWHPFSpamqizrfh/oh13xJbwMpaOI+a4B9Dx+tfUllZMtsih2iGB9w9a8c+A+juunz6nKnNw+2Nsc7QTivcLadJ4sxnIXjpXf8ADTVup+L8VYz2+L9inpDT59TI8SybooYN3LHcffAq9osJisEJzl/n596ybt01PVCuC0QYJkdiOciukQBVCjoBVz92CifHydoKPzMfxE4eOKA9Hyc9uOeau6VH5WnwLkn5QeetYusu1zqLKjZ2gLjtknpXSRqFRQOmKJ+7CKHPSnFHMeJ2+0ajFb5wQmQG6Ek4roZFK2DKTyI/6Vzt0zX2vFBgrHKo47DGa6S64tZf9wj9KJ6KKCppGKKFlcR3VjBcuUWKRcSK/wB3P/66vq8MMG5XVYRzu3fL+dc0+k3Gq+EYbSGQwlmyx6HbuJ/w/Kte+j+y6cwkWN7RYj5ybccY5IH9KiSu7HO2+ax+ff7WuvR6t8U9bmilWeG2hEEcqHIJY/MPw2CuG+CMBd3lx1bAJ71B8bNUgvPE+t/YoxFaNd7Y1DZDFeGbJ9Tya7L4KaWsdjDlfm65PSvKh+8xUpI/V8alh8so0O0V+J6pqQMsVtbLy24cHv6j+lfTPg23g0jww0dqGgVYGb5jyh28ZP5186+HYX1XxtZ24YNGXOVI5IP+TX0V411G08KeCNVvZf3e2zZM5wCQp/8A117UbWfmfB4taU6K6/qfGGq6/Lq/irXLgnev2sxZ7hVGAD+tWIJ8RE45964j4f8AnahpjXcrMZrmaSZ2PQ5Y4P5V2/kbYx84NfMObnJy7n9G4aiqFCnS7JL8BzzADOOfUVUlnBPWpJAfLPOR6VQnds5wSOnvUSdjrSJ/NBxU9qpPv9aqwgnqR+Fa9nbtt9fpRFXE9CzAoAwc1MQBxk1NBbMo96cyNggqMetdijZanE5q5XbhTg1UuZvKUnNTzybKwdTv8A+vrWc5WRtBXKer32+NgTz7VxeoXvynOfXrWjq2oM+SX3EjjnoK5LUrl8nlfz6V5VWd2dSVijfXILE45PNZMspYkADFWbib5sl8/Q5qiTuPXPvXBJ6huLGrM/Bx+NaEC4Yc1BbqMZx1rQtYueBSQupetE39BzWvbAIp4rOtlxitOEHGDW8TZFqNv8M+lTqQRyc5qKIAdfyqYLx97r6VqhsZK+BwRxz701LhthwQGK024Kr8vfHTFV94UHAJOD0q72ZifVnwq1mGD9mzS9LhkU3jzbJcj5hly2R78AVkW0Zude1K3JAEEbHnqMDj9ap/CJlX4UWM4U/69iyAdRzyKn0W7+06zrlxGjTRlSnDcquM598V9fQlelFeR/NeeUVTzCtb+Zv8Sn8ObeRIb0SIVMkznI6Hnj86g8cg3Xim1jUgBmLY7g4GcVv+C8mGZUbKvKCAByB/9auZvS+qePmTcCqMdrDr15P611SVqdjx6LvVlPsj1jRlX7PFghdsec9c4Feaag51LxRLg5YyKD6EZ7V6RA7W8Ekhby2SIgEDg8YFcJ4Vsv7R8SoxcMUbIcjjnj/JrarqoxDBPl56jPW9PjCWNtFwm1doAXnrzmuD8f3Qu9cWJPuKcDvyTXoagxKecvGjHK+ynBry5If7Q8Tgks5eQZU89OtbV3aCj3DBK85VH0PVdAjez0i0hycfeGOxxWD8Tb3yBaWrNuZcMADwMc/4V1enr5RSN3wsY24ftivNfG16b7xBLjDsfug9OvSqqPlp2Jwa58RzM7r4dQNH4b3DCl1DHjg5P/16i+I135XhpVWTY8hK4HUDPFaGlWr2uhWyB2i3AMAhx9RiuN+J00j39tZmYzBWGM9x6H86T92BnSXtMVfzOk+H0aWWhmYxu0k4zjbwdx/pW/cOEQDeFY9j61R0aN49JtVRxtxnaOx4q5IyqSzKcjsa1pK0TgxEueo5FZmYgHOB/Wq033GJdk9SDz78d6tT/vSAMFschRyD6is3Wb50BiLAohIUMOfzq2znM27uAsp2v3xkGqF3O8ikRsgb/poMg/4VWuZdlw0oIjB53Kec/SqN1dqysxkB7cHrWEpGiRBeagtijyS3CQHGPnHBBFebafP4e0nxJc6pplzGzXQEd0hb7rDoQf6fjV/xFrF5eeJrG0QeShQjPUE+4/Wo7D4eaai3E2pKbq5mPDA/KPQEVwzlfY0nBwSLGuWEfiZS7XotLYJguDw2OwNUPA3gLR/CE9zqumRthiWaQsWOc9z+tVU8IxabLKj+KntVA8xNOEW5Meo4yM1Qbw5b6rpE15aa9qK3OflgR9ke7ofl6dRWF22bRqc1qaL+q6qBq8aQwRSNdttcOBgjNdJFpVzBbSx5WON1wFC8Ln0rGt7GO2n0mC+aJ7tUyJiMEg+v+e9dNqF/hCLch8dMHir63Zu3KT5Fqcb4i8GaHofg/Uru58i/vxHlLmZBvQ8ng/p9K+RHfzi0meXJOfxr6e+NOpyx+DJlOIw5+Zz1B9vzr5iK7QMDp6V89mck5KJ+scK0ZRoTqSe7BRx6+9SL+ORTMHjqamRcHnIFeEz7+JUv+ITnkGm6WMQY/pzUt+B5BFQ6Yx8kcYzUPRFQ+M1rc/OK141xby/NxjGKyrb72T+VbNuga2l6D5ep7d6qIqz0MmyiL29wyrlgOhHTn/Cv1g+Ebb/hp4cI5/0NB+lfljoNuZQ4/ilKxfizBR+pr9VvhlYnTfAWhWx5MdpHnP0zXuZf8TZ+RcXNe2pej/Q6iiiivcPgwooooAKKKKACiiigAooooAKKKKVwCiiiobuAUUUUgCiiitFqAUUUUwCiiigAooooAKKKKACiiigAooooAKKKKACiiigAooooAKKKKACiiigAooopPYAoopCQKzuAtJnFG4U080mwHZFNZ6AM01utK7EwyaSiikIKKKKTuAUUUVKdtGNi09aZ0qRTkVogQtFFFUMKKKKasAUUUUgEptPpp61LASjOKKKV7AFFFFK4BRRRU8wBRSYPrQWpcwC0E4phbBpC1S2Mfupc8ZqLJozmlcB5ek3mm00t1qXKwh+6jdUe+k3UucVx7Nmm5pCaaalyEO3UE4phYDjvRuBHWlzCH5zSZNMLgUwyEmpcwJaUGo1Y555qQdaE7gPU1IDkVFT62TKQ6n01TTq1W4wpV60lKtaoB1FFFUAUUUVcQCiiihgFMNPplZMApGFLSMcCsWBGRTD0px4FMasZCY2iigkCs7khR0ozS9aYCjpT1XNIoycVIBgVuloNBTgKQDJp1apFCbaMUtFOwB2ppXinUEZFQ1YCKilKEUbDUWASkIpaKlgRkc0gGaeRQBg1nYQgSgp6U+iqshkWMUmBUpGRTCpFZuIDNtJjFPxikxms+UBtJjJpxGaMcVNgGhacFpcYpyrnntVKIDaKkCinAcVryARoDTwMUtFWlYBjHBFLjilZc9aWlYCI0Zp7d6ay4qbAJnNNalpGFZtgRP1qIk1K6nNRlTXJNO5BGeP50HkGnFc005xWWoiMjn1pMdaftx0PQ0BTmsOW4hQn4VMinNRp271OgywrqpxGOWPPWnbMU9RmnV3qKSGRbaTrUu3rSFaOUCLGTxTguRTttOC0lEBMZpw6UUVa0AKKKM1Vxh2oooqkxCgnNSDpTF6U+tEUKKcBSDpTx0rdDFoooqgE20tFFACYpaKKACiiigAooooAQjNMKEe9SUUWuBCVpCtTUEZqeUVj5BQYq3CMAZqikucfnmrkEoNfzFGopHzFy0ig9amjG09cVXWT8fepY3yfb2p86voWrF1G4qZGyfx6VVV89amjbBraDsyyyCckD9amUkdDwKhU9/8A9dTLgj+Vd0WFidTx1pcdee2TTRx9RTt/HtWrmWhoAzTwvzZ9aauc/XrUgX6Hn86ItboYuMgmk4B9cetKvSo2c5xzXdGRZKGx7dqesuB7/wA6r5qNnI+td0JcozSjn9SalEucAnOKy0n98VaSYcc+tdkaqasaplliD/jUcgwCTxx2pouF+g96R5wSf5USjF6ofMVbibGeQKoPcgA5bgCpL+brzk96wri4IJx1ryqlSzsZyaRenvDjk8dqzprrc3Xj3qpJdHnJ61UkuuTzXi4yV0YOV2aRuAe+acJiOnP86yVuT9fpUguenOM14XI3qxXNPzipFKLvHestrkk9ackhf8Petowk9jRM1UuyT1JNSrOT3rNh4wfyqyr4OO3616NHDSktRmjGxPerMYOBz1qjAxJHYVpQdutenDA32HcUKxxxT0BH0q0IwyEg5HAxj86bJE3Xr2/wrR4SUAuRbyMc1Ks/vj3qBlYE4IPoaZvKk81zSpSvcLmlHdZP14qwlzk4zWTG/wD+qrELgEc0uW2o02aiTHHXFTGb8v5VQWWniX3rCVaxaZe873oMxHNUzcds9KPOyM5rgqVubQdyz9oJ+g4/GoXujk4//VULS7ahdiSeeteZPXRENlxLnPGeaU3BHHr71URsjr+tKzYyc1D0FcsC46Ht6ZpTeYPJBrNkuCvFRiclsVzTqSj8IXNpLnd36Gpll6GsqCQnHt3q/FXJ7WpJlJstrKee3HX1qRX4FVVBzU0fIrspSmaKTLIlByP19KcsnPr7VXxTgSPavUjUkrXNOYuI1WI5OetUI5MHr2xUolweK9ijWRopF5XzjBpxfjrVPzeTzTzIen9K9BVbbGnMTPLweahY5JNMZ8ik3cEVjKo5EtiGozxUhNRk/NzyK4ZuxLInBzjNQtxUzdKiYVwVXoYSRC/PGcf1qMRc/T2qXHJA/OkIAP8AnrXNTjfUyY1EB/r9akVOOevekQcnNTKD7V6VMViPbg9Pz71G61ORioW+Zq6XP7IWIRGCeRTvJAHWnDjp1qUY/CuWokyUhgj4xU0ac0gwTipkHyg55rgjCLZvGIqLxnipVGOD/wDXpF/zingYGK6kl0OhIkApwNNXt6e1OHJrS5sh2/qaXNN28il211U+ZsGOz70yQ8Gn4+XrUEj/AJV0VI+7uJsYzc1G75P1oPU9qF5rz0ncxbuPzgUoORQB+VGK9CDaEPXp/KrCZzk8dqgj5781ajXPvk16VJX2KQ5F5+tW4gQMUyOLAqzGte5haUk7mliWHIx61dibiqsYx+dTxsa+ooNopaE56VDImQSMmpAeDz9KZKfl+tdc7NXGQHims+3vSM4GageXvXlzmo6iuEsvFV3mwKSR+OtVXfrzxXh4jFNPQgm805p+4nnqKqh/eneb29K56WKvuyWSOc8VTcc1K0hI9TjpULHI61y4mUZq6JIz3qNxzUh+8QOlMfn6V83XpcyDYhZabszUrcj/ABpprihh4dSJERXr/hSbalJx70wj3pyo00tEQRuOKhIqwenWmFc/4V51XCxmQyHFOAI5qYJng0ojx9K854FopIaq/wAqftNPVR+H0oBzXRCgorU0QDpT1HGc/XmmDmpF5Fd9KimyriN60ypajYc12clkSxuMCmY4xUpPHvmomOKykrEMT+KlJ4P9KYzZzTA+ay5tSL2LCNyPSpCcr9KgVhg08PgfWu9NOOpSYPUT/lT3f+dRO2fpXmVrNCbGv1pjHvmlZs1EXzXlSsZtiscCmB+aRmBoHHWuKoktjO+o/OKcpwaiJyaduyOtZxmou5Vyyr4p6SZ5zVQP2qRG45NejRrcz0LUi4Jf85pysc9aqKxyR3qeMnPJ5Fd8ZOTsbRnctIxNSo+Khj55qZBn3r1qVJs3TLMZP51YQHFRQISPXH6VdjQV9BhsM2dCYBSDSsCePWp0TjigrXsvCtRLTK6E5+lTBv8AOaQrjmkrljF03ZlDy34ikJ7Uwnmk3UOY7jycVG56+3NOY5qNz1rCpIBrN7+1NznHehjTa8yctQHUnekzRWLHcWlHSm5ozQmIU9DRn8KSnf8A66q4IKkUcjmmqOferCL0rvw8HIGKiZ57VYRTTY0xirccYNfV4XDtksSFc1cjHemJHjpUyrgV9Ph6biSOAzT1WmL1qdBmvUgriAJS7BTqcBiupRQxm2mlalx700jrTcUBWdOKqyx/lWgwzVeRM5rz61JMDNljOT09hVdl4rQmXANUpBXzmJpJAVmWlTvTulFeVGnZ3JJUPerts2azw2DirFvLtP4162HqKMkBsQ9KsKKpwPkCraHIr66i00UOooorsWwGR4rvRp/h3UJycbIm5/Cvk3WJSIEycnbk/jzX0h8YL/7F4MuUB+aYiMDPXPH9a+Ztefy2K5xtGPyFcUn78n6I/VeD6H7qVR9X+X/DnJ38mWOaprKAwFPvnDORmoIF+cdxXmN6n6/Fe6b+mPkr3rvvD67VBB+XuprhNLjBdSOleh6DF90Yw3p617WDV9T53M5JROiYYCjduXtxSdxTz8gBAzkcg9qRfvA9vSvaa1PjSSKMd6hvAFX1q3EmEJqpcj5Wz06VTRMH7xjTDY3Hc03G9cmpJRvf6UjR8Vz21PVT0RAkW193apJ1DKeeRTj+VNc8c1DSHdt3Io8lSDwKrTr1zj8BVh3259O1VZDv4rGRvDe5nzsuTmqZ5OOBUkxzIQelMA6c1xy1Z6sVZDG+WP3qsACcdT61YmB2c1Bt2jP61lI6I7FS5AQ8VT53Zqzc/M1MAAHrXNLVndHREKpzQqc9alP3Rx1ojXJqbF30J4Vw3t7VbjGTUEaY6dasq22toqxxzdy3A208cEd6tBuM57VRhORnNTyOViOOgreLscU43ZVvnAc85FVlIbvTLqXcTk4xUEbkNz+lcznqdsIWiWh97rSPLgEZ6c0AlVznOf0qJm4POKtSGldh5vqeKjeXB56elI/3arMeOaTl0N4xTFmnG30quryTvHDb/NJLIsSDpksQP60rSDOM5ArrPhR4ffxB42sthAjtD9okBH4L+tKmnUmomeKrRwtCdWW0U2fSngrSE0m1sdPiQCKCHc2Dyp4x/Wur1GcWtlLJ0IXisfQ2NxfzTKAU/wBWWHTcvX+dT+K2b7BHGhAMkgTBPXNe7NXmon81Yicq+IcpbtlDQDP9riLkFChDHvuJzXTzP5cTN0wKx/DEbNYtNIMeYxwD1ABxg1P4huvs2nSBeXcFVz0Jx0qZ+9NIxqe9UsvQy9ER7u/aVgVAJY4bvnuPwGK6V3xGx7getY3h3YLSSUdAAo3dcKPWotA18+KNMupIVACyGIF+M+tVUTk79EOu/ft2GaRBv1Mzk/vGLMwI/AVu3kLTwGNTjJ5PtWXB9l0I7ZLlHvJgFVHcAsewAq3p1xqE+DcwRQrkghWyaio+Z8yIqTUpaF2GIRRKg7DFcZ8ZLfVZvh1rD6Kf+JjBEZo1H8e3kj8s109/eSRTwW8G3zpMn5+gA9a88+Mvj3VPhN4Rm8R29pDqSxgrNY7mwSc4K9/Y/wCcRFO/MTBOU0lqz82PEN+fEqW12IWjkuZGaSEnJjfd8yn6HNe//C/TfsFnAXAIC8k9DkV45ptmuqazA0YCrNLJeMq9FZ3LEfhn9PWve9ET+z9Gmc4XC8Z6dM1w4GFnKR+nZ/VvOFJLWy0O1+D2lHV/iDPcBGEcWFBHIBJ5H5V237UXiVLL4YT6QEK3l8RApP8AD2/kak/Zv0pYPDcmrSRlZbhvMZRyRnv+Qrzn9o3xQdW8Z2WmPJujs1MhUjv2r0K0lCk3/V2eBl9D6/m1On0i1+B5p4c0caPpUFuQrFFCkgdatXRWPHoP0qrLq6ovDdOKzZL9pGJ3/TNfOOUYqyP3+Kb1ZdlkDA479qpfMzHPI9qFcy4w2P61agjYHOOax+IsntbfJGetdBYQBR9eKp2VsSA2Bk9cVu20ZjxlR9K7aUOpxV6llYVIhsAzjNUrqRosgYx9avSthaxdSugqNkdK6ajSRzUk5SM7Ur3anv1rktVvwN2TjPpV3VdQUggNnP8AniuS1O8OCCeK8arUuetGNihqt5GRgMfpXN3UwLcfn1qe9uSztzxis24lIOM8V5k5XKI5yRwAKIlO7nio85Oc5z2q5AhAHANZLcCxDFnGTWhaw8Zz+JqtFGQDnqOMCr9uo6fpWiWoJFqBMAHNX4OQT3647VDbxnHPAH86tRryOB+NbLQ1WxYjAPJGOO1PlkBjUqf/AK1Ipwm7OTnGMc0xsg4rRAQPkt83JNRshdxz0PWrBG7HtwOOai4DA8hgaaM2z6S/ZetpNa+E/iLzcyJp93KqfNjBBJJH4Uzw3EbGz1u6IIRi5zgYweKs/sb7JfhR8QYlJGL2fPPTMR5qM2p07wfcMSVVlxkHOcc4P86+wwi/cx9EfzbxBJ/2pXj/AHibwUm7QTMjAr8zqwOD7fzrA8KQG+8bXTYzs+XPq2a63wjEIvB8RXaxKFh7jbzWN8Nh5uranKY9u2VsEfxHHUfjXbvyo8GL5VUZ1uv3IttBmlBZQWCjPTgd6xPhPYpcXlzcsAdu0E7ucVb8czpbaCUzsEmQecVpfCzTxBpbs2MydAep9OfwrZ61Uuw4e5hZPudXqbfZtNu7gHYB8gOfXP8AQVxHgGza/wBejPJwGlJIyCO/6V0/ja7Sz8PvCy4eXOGz19Ko/DSNolmnPyEA4z6Y6VdXWpFDw75MLOXc7L7QYPO81fOKq2G29Mdj+FeVQ51DxIFMe8PPxg+nT+Venaxfi00K6d2X525bHPrXn/gHTpb3xEJVAypL5DcBic5H4UV7txiXgvcpTqM9OWQm5jh8sbYQOSuMgDNeaeILptU8XbSRsDgH+eK9MlvGsxNMEEuxW+Xs3Hc/rXlOlE6n4j81iAc8qevBxUVm0lExwa+OfkerQXKLEkKAjCD5kQ4YAf8A1jTJZQIstJwxxhj+VMmLrMTG2zHB8skDj/OaiZpCAxAbnjPNda2PJlq2yO4l+uSOMVg6hvcbQGd/bvV+7uHVpAwzxwawb29MgdSx9OvNZTegoooT4DOJMqynoRyKy7+RZYSijnGOR1q7MygHGWzxhjk/nVB2DvjPFckmUtzD0vw/LDfNc3biQ7iEGQcZ6A03xTqGp2Vk8mkWLahe4+WEHGce9bpT06+teQ+PPiTNBr6aDobtLfu37woSdozyfasLcpU5trU4+z1rxT4t8T38l1Gmj38Ee2S0uBtYrgjg9P8AOa9M8D3mn2ehJNfTpayM2G87kE4/SuZ8O2F34h8TmS+kkYRKAX2n5vQZPWuz8T2EEa+SbZVtQvzMw4Ye/rWbbWpnSjzT1ZF4kSLWprdraYySSgIjxtt2jHUH8KvDRY/DkauZZpmVAZVyZG46kDvj0rN0iR7iOO4S18m3iOIXByMitm3urjUSV0ueCTVYvmWGWTbkDt+NUnzbnp8/soLkPIfj94n0650Kzs9NuvPec/vVKlSnOTwfbFeEFs16N8cvENxrnjF1urRLK4gX54Y+memR+VecgcjPPsa+Ux0+as12P23h6l7PAQb3eo5OOamXnBqNRipEAI5NeYfVxWhU1I/6M3HOKi04/uhUupcW59+3qKg04ER+lKWwRfvmxbnj0rdsgPscxLcYxjuDWLa5AOcV0OmRs9jOQM84q4Iis9DsPhB4YHiHxZoViIg7z3ayFSM/Kp5/Uiv03s4FtrWKJBhEUKo9ABxXxp+xj4Me/wDEd1rUyEwWEIhiJwR5hB3Ee/JH/Aa+0Ogr6DBR5U2fhnEOJ+sY6ST0joLmlDVETTSTXoc1j5m5PkHrS5FQBj60pc+tPnHcmyKTNQl+etIW5qXUC5Y3UZFVweaeDQp3C5NRSL0paooazY4pA9I/3jTam4rkoOaWogcU9etO4x1FFFMAoooq01YAoooouAUUUU7oAooopXAKKKKd7gFFFFMAooooAKKKKACiiigAooooAKKKKACiiigAoooqZANamYNSYzRgVmIYq96dtpc4pu/n2o0HsOxgVGetKWzTc4qWxBRRRSTuIKKKKGwCjPNFFRuUFOU802lrRaEktFIDkUtWUFFFFABRRRQAnSm0pppOBUsAzSE5pKKx3AdupaZS54oAXvS03NJQA+oz1pTR0NIBtFOxmkK4qWgEphfPSnN0qInispOwCljSFqbnmmF6x5gHlqbv5qF5MVH5hFYSrJaEFnzeaDJ2quGOc1IvNJVWwHE0UCl71om2AmaQUjdqaGINYuWoEyctUw5NQpUy11w1QDqcDTaK2TsMeDipA2ahU09TzWiZRJSg4pKK3TAfRTM4pcmruA6im55o3UAOpM4pCc0lFwF3UlFFTcApr9qUnAqMnvWLYDWNMPNKxptc7d2JiE4FRkk/WnyEYqFzxWMnYkXPvUiScc1CDkCndaiMmItK2DUtVo84qZTiu2ErlolAwKWmg06ulO4woooouAUUUVLAKKKKkBjdabUhGRUfSpYCY5paKULU2ATBoxTqKY7DcGjFPxxSUrBYZjNNZafiipauIi24GaMZqXFJt9qjlAaq+tPAoxTulaJWHYAOaUDNAGaXoKtIYh7U0inngU2kAhGKTFOopWCwm2kIp1FFgsRlM0wjHFSkc0hGahxJIStNKe1TFPSkxzWbiJkJjNMZcGrO2mFazdNElbYM0bKmMVHl1l7MCJRipox0poXFSKMCtIRsA9elLQOBRW4BSgZoApRxVpFJCEYpMZp9JjFHKFhNtGDTsGinyhYZjFLinYzS7aOULDNtGDUmw0m2nyhYaBinLS7KMVSVhir1p4NIOKK2iA+ikHSlrQAoopDxQAtFJkUm6kA6ikHNLTAKKKKpJAFFFFU9ACiiiobuB8bK3PWrcDcdaprxViBsH1r+TYSPli6rc9anjPNVkIxUynjGa6473GXFfOParET5A5qkh5q1A2W68Zzx2rtg7mqdy4jDHWrK8496qRdeTz6VcTjB7V1JlImQEck8+tSbQAQOmKE556H1p2cj3qpSSLGgcn16ZFL+PQ0q88dR+hp+e5pRnoO41e/Q9j796ikHOc1MOfoOKQrkZ6Yrtpy5tAIOwycZpJFHUGnPwetKT8v0rtT0sWisQRSh2GeuKkYhRnvUZfsOPwrSFzRD1uOfrxSPcfjUJPy5B5z07VUupdpxn/Cuh1OVE3G3dxjOKxLmUZPp9Ks3UpxnORVCT5jyea8qo7u5nLUglkLAnPtWfLJirlwwCkEgVmSyD1xXlVZczMdieF/zqcMSPWs9Ztvf6ZqzHJnjPNYqFxotouW55q4iYxgZ+tV7dd3WtO3gLYFehRpmiGRqc1bggL9qs2+nksK17TT9pBwOuBXr0aMpM1SK1rZHitGC0A/Ac/XNXktAOnH1qVbZhzg/h2r36VFRWpViukO1xkgc9qeyrj8PzqwIznBHPWl+zg4xzXS6cZLYHEzZoN2PUelUZIWVsitqVCoxkfjVORQ3B45615dbDp7GTRlD5D/nrTxOFPv7VLcwbXPPAqow6185iYON7EotLdEnGfwqX7USOtZ8ZwcE1YUZ78V87Uct0VzNFn7Rt68/Sj7RwcGoGXaetJ1FcyvswuWPO6nOT6UvnCqhJA60m88c9K2VPQTZc87A4/Kg3PSqBn96aZ+R7Up0WxJ2LbnceTinxxZPSq8T5NaVumBjp2ohhnJ2Za1ZJbwk4Hqa04I8dePaooMcHv1qyuMDBr1YYCCV2jRIkUAHrTtoAqMHHepEPvWywcehQbef880vFO68U0jrWU8OkO4vQ8UoY5Bpo44pc/59K5+Vx2KTJlbIoZ/eoQ/AFO3ck9q6efQrmHlqA+Kh35PpThntWLqu+gXJt+aYTTWPTtTOprGc29x3Fkaoi240uc8Uoj7/AK1yuM6j0M27keKUjnPoak25NB46n863jSlEmxEFxxUq9KAmf8KcE4/lW8IsSQ1skH1qPAGalYccdqjc7QeQK1atqwI/SnHgUzeACOeKTdk9q5ask42M7j1PNTq3HWqwO3nipQeK8uMXHU2jIsoefoamXGarK3FTK3v7V305HQmSinqOaiDZOeMmnq3HJ6V0Rs2apkw6Uh61GXx1o3V3RkloK45jxVeRsVKzZBqvKSetRXq2WhDGF8GpEfJqDpUycYrzKVR31IRKBmnAURn3/wAmp1TivehHmSaLSuMjXkVegSmQx5HvVqNcV7uEpbNlpWJY04qZBuOaI149asQxV9VQpFDo4881IFwalCDbzTWxzzXsKkoooZioJm6fpUjydTVSWTpz3rnqzSRNyvK/r296gd8VJJz7VA+c4r5zETZmRs/X3Iqu7c+tSP0H1qNuB1H+NfOVZOTAaW6etIXIprPjAxTS9edKry7CJN+eM0Amolbmnq2Pyrpp1OZakiEcD2qInJqV2AAquWP51z19Gkibi9frTGOBx+tOX/PNNfjH1xXnVLpC6DGbnikLZPHWkP3ufxo64zzXE5vqQKDkf0pyLzTf6UqsRXRS97cXUftFLnim7sUA810ySSsVcXtTQeAM0pNMBzXk1HZ6FXJENSdqhDU4MeOa7MO11C9iQ9D2qInJp2/NMJ4rpmxNgTj/AAqI9P0pzHPXpTTyPzrik3IzZGTTQevpTmpOtQoO5ixQcA0u4imgn/8AVSMfSrrVFThcEG8k880x29/ypC2DTS/X3rwXXTYNgW/Soy3qaRm9KaTzXJKrqZtgTkjmgEnvTQf8mnD+VZ83MQh4OaC2CMnikBxTCMn1rlm23ZIq47O4ipYzzUYQkEVNEhFduFoT5kxonjXp64q1GnNNij3n61cihr7vDYPROx0xQscRNWUiwPwpYoyMe1W44cV9FRwumx1RQkUeKtxrjg1GEwc1KpJPvXt0KShobIlXtUmzPSkjXcasIB0r2YUlJFlJhioXyKuzLgg1Uk6/SvHxVCxSZWc8n3pN2eaeVzzSFcD0r52VOSZVxQxHfimk5zR0pGboTUS0VmAjc0lL+NGD6965pRuMbSE/5zTjwKjOTj0rknFxC4uevtS0wnNCnmsYuzBskpw570wHNOH5V1R7gTRc/wA6sR9Krxj9asxjg17uF6DLMS8CrsS1Vh6Vcj6V9rhErEMmVeKcEpB0qRRmvfglYQip6VKBgUAYpetdcI2AVRTqKK2AKQ9KWimBE3WonFTNUMhrmqbAUrg8NVGTg81oTc+lUJ+/r3r5rFxd7iZXZuf1xmmtJx6U1+CcYppbtmvAnUsyRfMw3X3qWOTntVUnvTo3rlhXcZ7gbtnNuFaUTZrnLacoeDW1bS7hX3eX4hTikNMvUU1TkUte8mUeUfHO+Kwadag4JYyEeoAr52124yz5617J8adRFx4n8vdxbw4HsSR/ga8N1qXezYNea5e45d2z924Ww/s8HTv11+8wLhsvT7UEsDn8KjdeeTU9pw4rhj8R+gdDptGQMy5/lXomjqVVM8FfusDnmuD0IcrkZFd/pWPL9UPT2NfR4NWifIZnLWxpvIWbnqakiXJ4qALhx/OrEOd1ekmfMS0RZxtTI7+tZ90xOcVfbO3g1nXLfMauRFLcp1E77QT0Pp/WnTzAng8+nrVeT5hisGz04q+40y7m9qc7Y6GoThT1zTWlCrkHB7ZqGzfl7DJ5vSs+7lOD60+eUsc5xVKeXHfNcs5X0O+lTtYrFsk80sI3ZzSHA6ipIuF3Hp7Vync9iO5ba2Ac+tVZJAoIzT5G3sTULruHPasZNm0FZalb7zcc0m3BqVEw+acyg9azsdPMQ7MgZ7U5RsHWlVdp604KG9quwNkiNxUjODytR4KjHanDpTMWWIWJBqSWX93j9KgVto9qRn3HGc0N2Rjy3ZSmk25qCHmTIOKdMxLHimxDDZ7Vybs7krIsyPheaRPmzio5j8uKbC2D6076kpaE08W2Os25bZ3/AFreki3wZPpxWDqSkpwSBVzWlyqMr6FA3IzgcfSvbf2cdPDWmu6ww7+TG2cDao/xJrwXcS7+oB49T2r6w8D+G/8AhFfAGlWUab2vAsUijvuySw/WunAxc6l+x8xxTiVQwPsr6zf4LVnong6B7fQ7cOpV2+dgeu48mq/ih28xWBB+zo0wQ9yBWzptmNOso4PMLhBgM/XFc9qTy6lqzQWyuygBJD2AzyPyr142c3I/CabvUcmbXh68tr7SLaa1fdEyg9ckHuD7iqHiiKW5t1kR9kER3PgHJ9MfjVnTtAstDk3W0bQhvvIrHZn6dqZG01rqdzFMwewmG5D3Vu4pRXvOSM1dPmGIt8+mW50+OBllQbxc54z24rMHhrXbDSPL0nUbewugcmJoRJCxzycn5hkVr6Tp9/Zztvv1urEjESGMBkHbkde1XdOsZbEur3BnQnK7uoodRxulYj2kpKz6mePDdvqhtbvUbVF1GEAmSJjjd3I/H1rfpOtLWDk5bkpWMiG2kk8QzXDKwhSMIhPTPevN/wBp/wAS2/hX4Q61NIEkurhDFbbwCVcjAYfT+or0y30yW3vppVume2mHMDdEPqp9+9fJv7YHjGLX/E+jeFLUkxWZa4uircHAGEI/3iuPoacnZOS6I9XKsP8AWcZTg9r3fotWeJ/DPQRbw22V3ugx8/XHvXp+tp5GmLZqCWkwmF6ljwP51k+DNFEQRyxUdSR2rtPCulS+LfHNtEAHihkEjAnBHPBH9arD0uSmoH0mOxKxGMnXeyPoL4VaC2keFNMjVikiou9QMAjHINfH3xi8RJqPxw8TR25/cW8ajOejHORj6YNfcNxJFomhXc5YRpbQMNx4Gcf41+cFreP4k8S+Idcbe639/I0bMedinaP5Vy5jO1Oy6s9Lgqi6+PqV3sl+LZe855Ce4NW7RGkzkE1Jb6cWwfWtqz05kUcCvnIwcmftzkkivb224jAOa2rW1VccYPerFrYtwcCtKC0IYD1rvp0mcVSsl1EsbQZFaYQKoyce9EMRVRgfrRdyfJjHTrntXpKKhE8ic3ORRvJginDAVyOs34UMMhlPbtW1qU4CntXEazqGWYA4rza9TQ9ahTsjI1S8U5wfw9K5TU7xeckk+laGoX7BiM4rmr6dmb5mBJ6Adq8SpI7CrPJk5HIqq53nt+dOeTK/e4pI4w5A2g+tcd9RImgXI2tjPpirsa4GPfoBUUMeQMcd8VehjYkEcEd60SGS2yir8MY3VDax49CTWhFB0Oa1iWixAhUfSrKIBz6+1Nii46/lVmOPb0wR69K2sUNVSSMduuTSE7iQMfjVlYvm68Ux1JyBxnjIqrE7lfaMZ54qvKGzngYq+8Yxx+tUbsbRkmmZs+hf2MdQNxB8RPDgXbJNGl5HjoQ8ZQ/qK1fE+8eAHeRQk4LRuo6ZUdfxrzP9l3xPF4T+LPmSThYr+zaEoWxvYcqM/X+deweLAq+DdVBIi3zOwU9MtnkGvrcDLmoK5/PnFOHdLNpztpKz/Ad4dg2+CIGIAzBn5eo+UYBrnvhndW0b6q80wUI5bJB+Rj0ziuj0W4/4t/56cvHGjFQvOMdq8l+H+vzahrGqTWUalVfZcQKQRMhJyMdv8RntXodrHxjnZTiup6N8Rh5unWEYlWWF8FW/vKCScetdT4KWSw0K2LZ+Ykgg4w1efeMdR02O0063tGe3jBG2G7b543J5A9fr+NenaFCU0y3TaQWAO3uDjkYrWOtW5rWvDDxizG+Il87fY4C6nIBKjtjqD/Ot/wACW32fw+7FgzuQVyDyDk/0rhfGt2bzxaIFVshuM9Cehr0zR0j03SraLcBvHKnjgdMU4+/Vb7GlZ+zwsYdyj8SL1odAjtQUXzCDwPU9fxqp8LLTy1ubyVSq5ABA54HUfjWL8SrwyarFBGxMKLu+8DgY7V3XhGA2WgQKfkaRQDk9cd80fHV9C5fu8Gl3H+JpI7XQZ380Y5OUPPAz0rhPBenF9aLFi4jTJcjB5PAP4103xEultLKKIYZpMLlCOnf9Kg+HluskV3dAFlfjnoO2PzFKfvVEiKf7vCyl3OmlRGLHO3/aK9ajdxhmVgqjr6EU+SXyurEf0qheXm5SvGfXGK7DwzM1C9UAgEsDkg9hXMm43B9+VI/I81s6gdyh0csw/h9BWJcyHcec/hziuOo2aJaFWViQTt/wqooYvk9Kuyk+SRkj+lV9pPHAJ/KsQehWv55IbOXyf9cRhSe3rXJeFfAemeHpbi/8sy6leEtLNIfmAPoa7J1DjBI6456VEwDMOnYVLXNoIwxqWiaHqgtJJRb3MgyFxuyfr2ql448daRpXh6U33n3dkDtZbeHzCCQcD2zXM/FTwsbTWLLxDZXMSXi4iaxeTmYHjKj1zXJeNE1CHw1bW8tld6NLczK0iyupDJkHHHXnvWcmloY83K7nZeB9cl1e2WR1lt7IfMscnB2/SszxUwg1K71ax3W5iwqzxcFW6jn8K6nRtPa/0EJaR7HZAu4DJAAqh8QtFTwn8MppRcO9yB+8Vvuk+w9TWN7RbOzB03Xqxpvq0fMfiXV7jXtYmv7iYzSygAu3U8nrWV+P4U9338tnJ5ppUZ4r4ucueTbP6VwtJUaUaa6IcnQZqZRzUcQBPXAFTYHPzVid8TP1Z8W+QP8A61R6fkRgtT9VYBBzSWAAVec0PYiD982LYAAHsP511nh9B9hmOC5XkKP4j2H4muWtgflPBxyAeleh/DbSH1rWtIsVUMLm/jVgB/CMn+YWtadrnFmVZUMPOr2Vz7u/Zq8FL4O+GenRsm24uh9olJXaST6j/PWvWT0qlp1utlZQwxjakaBVA7ADirFfS0VyU0j+dpzdSTnLd6getRsf0pScimMcD29qcpGYuTilzzUW6kZs/jWXPYRKWApC9QO20UnmA96ydTULlpW/WpFPNVY2/Op0PvW0J3KLCtjinEjFQg0tdKY7ik5NJRRUSeo0FPBxTKcOlWgQuc04HNNop3GPopu6kJp3AXdRk1GX54pu/msucCbNLuqINTwc1alcB2RS0ylBqrgOooopgFFITimluKLgPopA1LQmAUUUVaYBRRRVAFFFFABRRRQAUUUUAFFNZsCmhzmsmwHE0bqaWpMmouK4E5pKCcU1m9KhyAGbBpobFNY03dxWLkIlDU/NVw9PV6pTAlzijrTM0oNUO46igHNFUnYApaSirJHq2Bgmn1DShiBxTuVcloqMuc0ofjpTGOY4FMzzSE5pKlsVx9NNJS9aTYbiUUUVmMKKKKACgnFIWzTc1LdgFzmjNITik3VNwJM5opgajNVzIBW5BqFqkJqJzxWMxETHmmM+KR3681XeTnrmvNqVLEj2bPIxSDrUYfJ56dKk71yX5mA5eMetPHGKReuKceldKQIcDnpS5xTM4pQ3vWiYC0hXgZ/OloJxQA9O1TKarhqfurpjJJATZFGeKj3e9G7Nacw0PBwalqEHNPRu1VFlEynNOqIcVIOldCYC0UUVrdAFFFFFwCiiiobuAUUhNMZs1NwB2qJmodsiomfFc8piYrNzTS9QvJjvUZlyOucVySqpMm5Mz5PrUZbNRh8ge59aM5zWUpuWpJKhwfpUqDOKiUZqxGOa2p6jRIB0p4OKaKWutaFEgNPFRZpQcVsmUS0U0P60oYGrTQC0UUVTaAKKKKgAphp9NI5pMaEAxRThwKQ0rDEopQM0uO9ABxim08DFNPWhiQh5oAwKKKmxQUUUoGaYgHNKBigDFLVWFcKQnmlPSmUMEFFLjNKBSGNpwFLiinYVwooopiGMKb0qWmEc1LHuNpMU7bSVFhDSMU3FSU3FTYVhhApKcVzQBiosIbRT6KLCClWgDNOrRIpABmnBaEHen1qkMbtz3oCe9Ooq+UBuKTHNPoo5QEAxS0UU+UAooop2QBRRRRZAFFFFMBw5FLTR1p1UAh6U2lJzSUmAUUop1FgG9qUdKMUDpTAWiiimAUUUUAFFFFAHxipxVmI1DFCzjv8AlVyG0bI4r+SacZPZHyxNG2VGanj5yf50sVmwHap0tyueeenSu2MZ9ikhFqeBsH6mkEXAp6JjvxXYk4lLQuRck1ajfPFUEfBGT/8AWqYTAVops0Roo+Bj9TTw+MEfX6VnpPgDmpPtNW5LqO5dXlgBj0zThyB3z+VUluPwp/25RjkDHSpdaEdyr3LRPvn+tNMgXvVKS+BGAeKrS3ZY/e5pqs27RCzL8k69M9KjFx6EGssztzzUf2hgeGI9+9d9Gq+pomja8wNnn9aidhnI/wD1VmpdOO9I90SCCeByfpXd9ZQ2y5JMPX/61UrlsnrkY54pvm5PWopZQBnv60OrF9SW7le4JBqk8gGecCrFxMMHnr71lXEmDXn1q9loZtkV5KDznOfSsyWQ+uaszOWJ5/Oqcmc1wxfM7mcmIrEVctMswz2qpGuTWnaRjcK3hG7Ema+nwnNdBZ22QOlZWnR9K6K0A+vTjtX0lCkrG0VoXbS35A9BWpbQBeT0qtZrk1qxqABzjB617FJKKOiK0Ghck546DOKlXpzTljwOvbkH1p4XBxnNdqkapDNucjHA49xTTHgcDip19TzTyu7irT7DsZ8iZGc/T61QuUwelbjQgfQ+nas27hyD9elctRWZlJGPOdyEdutZrH5yDWtKhwf6VlXS4Y14GLjuYEYOMeoqeJskdKoyzbWwTz/OnQ3Iz1I9a+V91ysTc0855pGqNblT3p4kU8ggCm6SetwbGP15wahd/wAMd6fM4A4P41nyz8EZ/CpvGO7E5E7yrnANNz71T+0ZNWIZC5wT71mqqm7IS1L9rksMc+1bVsvT+XvWZYoOP51tQLwPSvawtPS5vFWRPGMe1TLnuaRVIxjrU6p0Fd8ux0JCqpweO/SpFQ7uuP509R78Z/WpFTt+VZX7F2GKtIUJHvVgLS4yOuPrVcnMtSLFMpimhSeKteWab5eMdsj9K55YfmJsQhc89Pan7CRTxHmrMUWcHvWtLB33GiqIM9Kf9mZT+FXgi8f55oIG3tXd9QgkUkUmtyOvFM8vGferuOTmkePH9a554KFtEMzmTkY6UL0xVh4+feoyncV5zo+zYrEYXGT6c0qpz708KOc08LtNWoXFYj2YHTpR0qQ4BqNzkYz+FaezildAMLYHaombOenf86JOO/5VEG9643rozJuwFf8AHmm7cZ5p4OfoOn0oIGPb+lcdWmkrme5GTgn0pyPx7elRv2HJpqNg8c189VqOLsik7MtI/aplf39sZqmjHd1qYEg9aIVXfQ3jIsq2P8KkD46HHvVZX464p4foMmu+lVZsmWN2QaTdjvUO7HOadv8Acf411qp5juPLe9Qu1Dvz/OomeuetX6XIbF6VKh4qJWp6nkVhCaumJFqFse59avxKMVmxE5q9DJtHWvqsFUVrM2iXlXAqZevXj2qsk+SBnpUnm5PH5V9VRqwWqNC6jZNXIjhRmsyJ8kc4GatxvtX9K+gw1XqNFl5OnPFQvIaa8v8AKoJZ/fiuipiEtWwCSb35qs8uT1zTHlJzUJf3rxK2KUtDNk55qGXoaTzcZ5P0pjSAjrXDVqxlGwiGRsNzURbJ64p78jrUX1NeHPchkT9abk+tOc4PvTN2BXlyir6kti78UjSVEznNN3YxUOuokORI0vGCcVErHNMz705Bk1yus6k7md7koOBSE5pVXj2oIwauo7otDSuf5UmO9SDpzSAdR2rjcblWGDIOaSpADkU0jmumnHlRDQmaFPakNNBq5y7kpjieSaaTjvRuwD60wuM4yK8ipJXKuSFsfhRuNRFgCOetKH96ulW5SWyYPupGOTUYamliDnOK65VU1cVx5bHpUeeaR5M55qPdXFKrqQ2h+7P+NIDUe7Pelzjv1oVZozuOJOKYWw1LvphbOea8nFVua6TKELZ70nWkzj6Ud68hzaJGt3xzSYzzzTj1/nSqpJ5rKMnJkWIwvNOAx/T3NPC0vlc5rtgrByjcZFOSLPPWnBMmpFXkV6WEoKUuZjsKiZ/Gpki5FCDHb2q1FH0Ar7DD0IvoaRiS264Iq/FHmoYxjNX4Bx6elfVYWglZHZFEkUWFz+NTiPGKcgzipguOlfSQoq2huiEL+H4UKMfhUpFIQQM+lN07aloWNsGpQ+0D0qv0oLYqlV5dGMlkfdiqsnWnGXGee1RO+7muTE1IyVwGM3zUB81A8gH51GZ+2elfOyrRT3HcsMwxVdmJP40xpufUUzzcnr7151aqm7oLk6vmpAw9feqyv79KcH459OKxjUTKTJywx70w00vn+dLnPfr2q3aWjC4YpKXGfwoArmlTsxiqeakXHrTQMU9en9K3hBjJohkDpVqPmq0fH4VZQ89fyr38LZFFqPircQqnGcVZjfmvr8PJJCLK1KlQg5FSIe9e3TkImBpaYDTgc13RkIeDS0yiteYQ+kJxTetIzYFDkkAjGq8jYHtT3aon6Vx1JXAglPHrWfMf1q7O2BjNUJDXz2Kl0JKshwP89ahLHHWpZDz7/wAqqs+K+PxE7MQM2OM0qvg9aiLZpNxFeX7WzJNCJ607S5xisJJyp64HWrMVxnvX0WCzBU2tR2OohmDYqZpAFJrCt7zHU1bur0JZTPn7qE/pX3FLHQlSck+hpBOUlFHzn8SNRN34g1OUnI8zaPbA/wDr15VqbncxrvPFE3nS3Emc+ZKzj8TXnmqvtLYNayXLTivI/pXKKSp0IwXRJGVLON+3vVrT+cck+1ZuCznnNaunqVx6VyQd2fRy0R1+hKWcbTg132mIFi6YJ+8vpXC+H4gXTeSvvjNegWKNtHQuvf8AvDtX0+EXu3Picyl71i0hwQM5FWFk+YDHHY1Cq5+YcetSw8nPQeld67M+clYmLYXr+VY9/NjdWpN8kR61ganJ+7JqKjsjXDx5pGdLc/MO+DSvdHYecg1m+aSxINStLla89zZ7/skrCNd/Mefwpk9zhfeoGHzHJ5qKVzyDzxWLqM6YwVx3nZ71DK4Y9ai6D0oVuTkcVnz3OpRtqO5xiiR9kZ5waM4IwaYTuHNK+40hkakp8xph9Kl34X3NEa5J7fhUbmlxqRE846d6bKDkrVtU2jNV5BmQnOPeqcbCUrsgdMmnKnGKeRtPPIpwXI4osXzEeQD0pxXtTwoI6c0killosK43JA65pnmYNOHI64NG0E5rNq4yq6ktnrTBGQ2f5VaZBj/GmDCr71ny2NVLQgnXdjk1HH8jYqZvmzUS8ms2tTRbG1p6+dAy/p61karbbC4rX0SUBsHvTtZtggz17j3rp5eaBxQnyVuU5jwxobax4j06zUZMs6MeONoYE/yxX1wr3F/qWmW0dpLbwWnz72BUM444z19a8c+A3h9b7xlcXbKD9lt8BSMBix/+tXu0ep32nx3cmp2rJtkLQyIRIqDGB06f/XNelhKfs4X6s/MuMccp4mNBfZX4v/gHQ+aszsgcbh95CO1Zo1/SLZ5UjuYWlRsyRo43rzycdeKz5NdtPE+g6gttdCK6gjdg0L/vIyBw4HXrXFeFtO12LSIpbXRIDqkpPmajPNneB7cHr3NdSpe629NT8z5dOZ6Hd61qmpafI1zYWjalbyoNgjbIDe464x3FN8P/ANueQZ7+0tFWRi/kxblZePfNW9G0H7OouJgba8kAMqQt8m71A/pW4Bx15rOVRJcqQJsjgZGQFRtB/hI5H4VNSADrjmlrnAKQ80tNYE8jqKAKGt6nHoml3l/KcxQRtIV+gr855tZl8aeOtc16ZvMW7ujHC3XMaEgc+7bjX2d+0/4qPhT4RaxcxyeXcMhWI5wS2Dj9cV8ZfD7TXjsbKJlJKQrnjnPf9c09+WPfX7j63Joeyw9bE9dIr9T07TVcwW9jbKGupiAo9z0r6B+FHw8h8Naabm5bzL6QBmZl5B9jXB/CrwehnF9MoeUn5Cf4R/SvdbMytNHEYX2ZOWBGBx0Ir0mnGNzwsXX19nB+p5p+094n/wCEZ+F99p9tP5d9qYMEWDhiWPavlLQ9DTTdPt7bA3RoAT6nua9H/aW8Vt4l+KlrpUcu630iNi8YPAkJwp+uOa462hDvwK+excuaoo9v1P2rhHBfVMuVWW9TX5dCxbWYI5WtOCzUAcYpYYDtAFaVrBu64ApU6R9TVq2Q2G3OOuBVuOIZBxUiDA4qRWI6YrtUUjzJTbDcI05OBWRqF2Bn5uPWrd5c7VPSuX1S/Co5Pf0rnr1OVWOnD0uZ3ZR1a/25y34V5/rN+ru2CcnqK1tW1HeOuT71xupXLNITuGT39K+erVLs9qKsjPv5tzYzWNcv8xyOv5VbuZTyxP41Rf8AeEknPtXmt6ljUUunJxVqGHawwcfXrUca9ABxjvV6FO2B/hU2GPij5yvpV2KE5Az+FJbRnpxz61et4PX862SGiS2iPUDNaEWTknp0pLaMMDj9O9XliwQTW6RYRRntzViKEHBPQ809Ytp4bI9qsRRk8/8A6q1SJuJ5QJO3t7UwooHcfh1q2qMq9KaRtBBXPatbElCYevQVm30gCHgHPb0rVnbqBwPasbUXCqeefXvUPQhlbw7rp8PeLNJ1Bm2xxXCo57hWO3+ZFfW/jjTbnXvCD3Nm6sxHm+Wxwkgx6/pXxbqSl4ZPKOZMfKD0J7f0r7e+GGq2fxB/Z00vUrARyXdkhhuoZT951wGU45Ge3517OVSu5QZ+T8cUuVUsQl5fqcZ8N/HYu7SWGzRLW5soyW0+eQFyV64B+8OO1dVZ3Xhi+0ufxdaaZDpF6pKXiWZCnfzlinoK5qX4beDLpIb7+wVtNSjmEg1K2YpKhPYsOvPr1rYs/hX4Jur57/ULt4La4URTgu+2QnjBwcc19PFJPU/HuXllz33POPjTLpk/hrSro6hHe6zPcI1ktjIHYqTyCBzkf/Wr0/wf4hvNGTTtLvVe9vpoAinI3IPX8KyvBvwY8EeBri+nCtMUbfZNIGICHPy5/TNdX4N0m1efUtV0y3N5qKodtncH5WJ4wp/Hn86t73O3FWq25Xojl7eCS+8csDLuZJclj6f/AK69eLqs8ZA3bDgDGcKOpry3whpVzceKZZLm1FleAkSQM43A7sYwe9ejatPNBb3E0oks9nG1hyu7tU0dLszxb5pQh5I881qRdQ8RuGiVg74Kdj616xYqYbK1iDleM7CPug/zryjw8q6p4hWTzEfDFmDde4xXrYf51LuDsUHaMFSAKVHVuRpjnyqFNdjgviPdpdawETGxMsAo5Hauk8P28un+H0dBt8w5YBuMYyQRXCazdLf+IncSfKz7MkfyrvYv3dpAvmbgIxgA5HP/ANas4PmqNlYr3KEIEb6gJHBwSp6hqqXV1u3ADk9MGo7o+VMwGSxHY8Hms2eZ2kYNlH9xXRKT3PFsOnd0DI8ZRhycjkGsaY/NlTkVYmeVmLPKXbH3jVXaXbg45xiueUrlWI5EdcZyvuKiTGc4/Grr2/JG9Tj05z71BMUt4tzuAuOvaoS1JZzniTVoLVEtmvEtrh2GyNhy/ritfTY2eOORsByorg/Eeu+D9ZvDczavs1CwkysJXCk9OD0ruNE8UaVqekLfWl3HdRBMMEHKkdafUm7l7qMXxbp/h3TXGuarayS3cC/I/mYQY9R2rwH4j/F5PG19HBZ26v5TBI0STczc8DHoK+kPEsFnrGjOk6efbXClfLI5bsQa5bwP8L/DnhGznns9IijdwWDSruI59axkk2ZOLbsyn8NWl0ewtJdYu5I55AVNuq5CD1H4cVxH7THjSO5ez0WwulkQfNKFPQdefevRNb8U+EofDeoyNqqx63ASiW03ykADse/PFfJur6m2rXkty+d0h6E5IHvXm46sqFJwW7PuuFMueIxKryXux/MoMTu55zSHGeKGYcEDFNU5+tfJM/b0SRdR14qb6gc/nUcYAHXn0qZCPWpN1sZWtH5VFSaaMpn0qDWTl1HWrOnD5OaGtDGHxs1rdc9TX0B+ytoo1n4maWPvJaBp3XtyPlP5rXgNtzjnNfVH7DFvv8aa9McMUgWPPp0OP1rSlq7HzPE9V08vnbrZfefbargAUU8j7vvSHHavqrWPw8jamYzzUjCmmspIRCRg00nAp7/eNRM/BFcstBEbHPFIDnn+VMcnJ/KkRsd64XLURZiPIqdDg1VjYZqyhwM5rspS0KRNuzT161GOtSLXan1KFoprNTd3NFx3JelGaQciiquMUHFOzTM4oouArNims2RSHrTGNZykAjNTQeaaTmhetcrlqInU5FOBzUa0+umL0GSA0tMHSnZzW8dgFzQTmkBzSmqAbnNJRRWbAWjJpKKtbCY4NzS76ZRRzWAlDAijrUVG4Cnz2GTUVD5vvS+ZjvVe0QEtNzjrUTSj1pPMFL2grkpemmTHU4FRGSmF6xlVFcmLjHWk8yq/mGl8zNY+1C5OXFIZD2qHzCBTC565qXVC5NvDd6XIxmoVY/4VJuNJTvqIaeRTS1IzU0N15rGUtQHA496eDUeaep6U4sCTNKpxTA2MdaAcV0pgTKaUmmBsClzWgxwNLTaM1aYh2aM5ptAGaLt7DHUUnIptNuwh+RTSc0gOaWobuMUHNLSLS0DQvWlC5ptSBq0SQCGmkU8mmGm0A0jFMIqSkZc1ztX2AjpCaUjFNNYvQQUoam5pC1TcBxOajlOBTi+ADUbnNTJ6CKrt71WZskVPKeP/AK9Vzx3rxK0ncQBueTU8bZUVXp6MeOaxpy1GWlPPPanE+lQK4xyc0/dkCu6M9BDySRRnj3pgbIpwPSrUrgLnApN3A9KQ9D70i5zmi7AkZs89qUPk+lRlsdOvvSbjzRzjJs804NzUJfFKjCrU9QLKNmng5qtvqRXwf88VvGdyrlhWzUitioA3NPD12RkMn3Um7FRbhil3DGe1XzAS7qTdUe8Um4UcwyXfTS5NRs+KYXqXOwiVmxUTvUMk4HeoJJupzXJUrpCuSvNg1EZQc81A0ucjt61G0lefKvdkNk7yDGciot9NZ9w65pmawlO5JYU4PPGKcDxVcPyKcsh7n8auNSwXLatxmrURyKoRtlquRt716FGVxonHSlpoODTq7SxR1FOplKDVJjTHUUmc0ZzVXGOU4NOzTKUHFUmBJRSKcilqgAnApuaVqbmpbGhScmkptLuqbjuLSgikopgPpCKM8UmaoQHikooqSgp9Mp46U0SwoozikJqhC0YzQDmigAxiiiigAooooAKKKKACmt1p1NPWkxoSgjNFFSUNxiinYpNtImwlJjFLg0YosIKKULmjafSmAlOCnPPSnKuBS1SQBRRRWqQBRRRTAKKKKACiiigAooooAKKKKACiiigAooooAKKKKAFBxS5ptFO4D6KKKoAooooAKKKKACiiimgPk62sh6ce/Wr0dusfU9PWnbdgyKgkmb6Yr8OWBpUlsfOKNi6NuPag4rNFwVP3qeLvI6nHpnkVMsNF/Cii4cZpAw55qq1ySOTUZuueuB9a8/EYfk1JZbMm3vxTDL9RVFr73A7VEb/A4NeFKpFEJmkLgqetP+2epxWP9sJNSC4L46+3FckpuWxaZpNfEnGetCzkjqTVGPcSOR+HQ1cjTis1Tcnc0iTLISOtI4z35oAwaXaeldsFKPQ0uREn/I4qPPXtU7859hULZBHau2FRXJFB4Hf6VHI2DnIpd2T6j+dNlDEdcY71U56aD6ERkJ6fkaimYnvUhipjrj2NZKTFbQqTE88/hVKUEg/yrQZAR0qF4lPP9KzlFyIaMqWPPaqrrjpW1JCMdKpzW/PHSrgmtyZRuilEpDD0rWs15GapRxYfB5rWsouR3rsoayM4robOmpkgeo6Cuhs04HPNYdgpQg9D0robJM4r6CnO2x1wNOzjrXgU4J/nWdbELWjC/GO1ehSlY6IqxIR+tIFJpwO4/X3qZFOc5/LvXUn2NUMSMgZqQJz/AFp4XkdKPQ9f611x2GRSjis+4QAZ61oyH09MAjtzVGYgg54+lZ1NTORjzptyB65z3rKuk6kVtXS5NY90eD614mKs00cz3MO64JxVcNjvVy5Xcx7D3qkevp2r5GrFRkYS1dydZyDyfxqT7Scdeaqrnp6/yqQdvWuWTITYslw2Ouaqs5J5PFTOODULLzXnTumxMav1zV+2yCP51RQZNaNquWFb0FqOJtWPQGtqHoM9Kx7RfWtq2U4xzX1VCVkd0UWo+tWE5xjp1FRRx8+9Txr07elOo3Y6ok0YyB9easDkDn8KijFTjO4cdKmndlITBIpAM+1P7DnIpSDux3PY13RE0RkccVHJxj+VTDkZBqJx/P8ASrm7IzaEBB6mplfB/wDr1BjBH0zT1yRTp1WhWJzKMcnH1pu8nPIqLnFKM88/4Vt7ZtjJlOOtDNwfWkUHHvTSD+PSq53YoTgg1GwHtj9aUcUhNck0mTcYDSg8H35ppPI5HPFN3+prnVloK4PwTnFREkZp0j8etQs2SegqGrvQzk7CSkkYBxUDdeOKfI5GT3qBpQOCa4p2jLUybuSqeKR2APX8qhaYD8uKYZ+Dz9a8zE1U1ZEJkhOTRz/9aoRLnFKHOOv5GvAm+rGmSF/SnrJ3zzUBNN31wufK73K5rF1JR6//AF6csuD6Vn+cQTzTvtGO9OGKa2KUzQMvvSG5+XHHrVAT5707zPSun6xJoftC15xYkflTC/eq5fPepA+T1+lTBue5LncsIefUVMp459KrxfWrCZz613U6bWprB3LEeRU4fAxVVGwKlDZNepRq8miZ1ItRyYHXAqZZeaohuCakVvfNe7SrtJWY0zTjlyeTz61ZE5HesuKQ8H+tWFl/WvfoYp8u5omWjLx14qCSQnv0pvm0wtk5xU1K0pdR3At1qPd705uAP51H6965nNmbBmwCelRu+Binn7uM5zVeSuapPlRLEZ89+aieTmgt1qFzyea8atiXHqZtg0p7GozKT36Ux2ph614ssU5PcxbHmTnr+VJnn+lRM2BSCQ/j61zOu27XIuTr+dSx1ApwKlV8ZPc11UaqTKRZFGMmmJJn3qRDnFeoqkZ7G6BaQjFSFaYeDVKm+o2NJwKjz71I33fao6q9tDNjX/D8KgduTg1NI3Ax29KqyNnnPWuDEVEkYydg8w+tML4JHp2qMtzTS3H+NfPzm29zPmJQ+aVZOetQ7vTj+lKrc9cVdNsm5YLf4U15PfjFRNJjvULSZPFVWxHKrIOYmMm33pqynvzVdnz0J+lOU1xLEMnUn3Z7ijcetMU5wP50p4qZ13JaAODHnB+n0o3U3NKD0NcMqjfUYUvekJ4/z0pAeR2rmnK+iGSKvvTwtIlPrqox0NEhNufpn0pR0pelORMn9K9Kmr6FWEUZOKsLFwPehV5q1FHx9ePpX0+Bwz3KUbkKRcnn8RVyKPHt9KckYOM1Oic+lfWUKNjRRHwR/pV+JcYwfpVeJdpz6VbiPA7GvosMkjdKxPGOP6e1TKpYikhXdj061aji4HFfSUqbZoiMRbhx0pjxYB9KvrHigx+1dbw10UZLxlcGoSOa2Ht8iqNxb4zXlV8JKOqApP8AXpVeUkZq2y4GKrSDls9q+fxNNpAUXJwf0qNj15qSbj8KhZsk/nXy9RWZDY0mjNITxQTxXnzbEO34pwk5yKgLcn3pwNc8ZtMdyyDxT1NQqanjP616lP30WmSICadjilX5QP8APNSbfzrtVNtGiGYwfanovPtSqvNSqh/OtadNtlCYqZMkD0NNZead0FehTjysZYiNTxmqaSYqwr8V72HrJoLFyN6mU4NUw9TxygjmvbpVUIsA4p4bP+FQg0F8V6aqJIknDUoaqzSYoE4qlWXcCyXxUUjfmaj84etMaXmlKqrbiFL4pjS/yqNm4JqvJN1x0rz6lflExZ5c49apueppXfP41A7flXz+Ir3uIhmP4VWfOKsSfMfeomXA+n86+VrXk7iIBQenvTmXnH/6qNpry2tQsN6DijcVPWnGPtSFSOvSsZKS2YySK6YEc5qxf3ezQ7184/dt/KqYyTVfxPN9l8KXbdCRivTwOKrurGlfRtL8TvwNP2mIhHzR4F4gciPBHOOa8+1WT5jzXceIZfvc54xmuB1CXDnJxX6/iNND+lsvjaCKMYyR83XrWrYDJABrJifn69619NbMij3rkp7nq1NEd54aBwOAVH3h7V3FmMJGmf8AdauO8Np8oYZ3dx7V2FrgRjH3T+hr6zD6QR8FmDvNl8Enqfmp8ZxnPX86gWTgbjk+tOR8Nz8p7V1s8NoddSER5HSuc1JiyMenPSuju/8AUjnmuav2+YjNYVDswm5hlec9KlLh1A6kU912nFM24IINcVj3r3IMlX65FVpRl+tTzPyarNl255rmkdMF1H7NyDmk8v5afH8qjFPZ8DBHPrQkF30KrGlRRkUpGScUehNKxoQyAbsnp0p0YPXOfrTXOCT2pYyMcHBqNmadCwzhlyOKhA2g9afjA96UruHWtdzJaER6UsI2+1I+CR2qQ4wCKFuW9hxHAIqHq2P0pSx7Glxnr1Pem9RLQjwc9OKFiLHrTivPqKfHgexqeW5V7IiZOPcVWkGDjqKuuSRVd0ycZ4rOUS4MqlT+dMxirhj45FRSQ4PTNZONzZSQ+wkMcoOcZ6e1bF4vnwK/cdRWHEpDCtqz3XEYgQZaQqi9jknH9a3prWxyV1ZqZ7b8E/D0mmeBTqaKovb4mUb+QUz8o6+lei6TeXE1vGLm1eLI2nec4P8AhWJp82neGhZaRBeCG7ES4s5Cdj8euMDP1/CuntZnmUPJG0DYw0bHI+oPevUfux5bH89ZjjPrmKqVH1bfy6Hmq/DW1XxjeX93p0kcUzbo5LWU+Wp4BO3tnHI9c4HNen21ulrBHFGMIgCge1SYyQe1B61E6sqiSfQ8xX6sF6Z6+lOpAKWshhTCwHcdcVDcXa28kcZR2ZzxtHFc5drqC6vNKLJnt5BtUFgdrd24ppXIlLlOit2ZbqeItkDDKPr1/Wp26qc4qssS29wsmNoddpyemOlLqt6unabdXT/dhjaQ49AM0Wu7Io+TP2wvFra34gsPCcUu62hIubhFH93BCn6nH5VxHw60pprxCMjkdBjv0rnvE2s/8Jt8RNa10FmjuGWFAemEznH4nH4V7J8L9BClXC9Dzn6V0Uoc9W/bQ+zxDWBwFOh1a5n6s9f8G2vkQLmMHgj5Riu4vtQh03Sby+LeX5UTNmTjkDIFZehacVt0VcKcV5z+1L4uuPDvw5OlWUudS1Ei3UA4ZQ3G4fTNdFeUb69D5TB4eeNxMKMNXJpHyfp2qN4z8W694gGWF5c4Vm7quQMGu2sLInBNZ/hTw5Ho2nRW6jGxcdP8966qC3CqMV85CEqknOXXU/pr3MNSjQp7RSX3BHACMdqsxjy6jHy9+KeGxnmu5aHDJtkytlTkY7ZqGWTYh+YgVG055wwqhe3hjVun50pzsrjhTbZWv7xYer5+tcfrmpqVbA5z68Vc1fU1Ztm8KewNcTq1+7E/MMEce9eJXrdD26cFEz9SvN2TgjFc7e3AYsQauXtwx+8QAaxbiTPcfWvGqSudJFK/y49880xST1OPp2pCcnqWJGKliQY4FYkskhXJFX4YjnHQVXgiKsD0FadvH8vY+4FaJDWpLEgYjir8UZLADkCoYEByTkH2rStouOgHbPrWqRpYs2kXsRx6VfiiJj6YOOlQ2ikNjOK0oUITg7e/y+tdMUJkYiG4hc49+1WYodozS7MglvlqfaSMgcY4NbqJmyMqPu9D1qCTPXPy9OatHEikHAz3NVLg7Qec4pk9SjcPjOACAc/SsPUpGOeCfr1rWuCWVueaxb6TA5bJrCWwmzCu5CjbtuSO1es/s0/Gu1+GDa74e1Kyvbuw1kFraW1QMtvJg7i4z75B/DrXkN7IDnLD60mm3rabdxXG8rHG6l2U8hc8nH0q8LX9jVUuh4Wa4CnmWGlQqevzR9y/BuCfWbG5vJAlzIxJCHiKTngHrgZqvceLJIPF62y2iaddbvLlsLiL904z1GfX9OtXfh8JvDnhm2utJkXUo5EE0qRnkqeWGO+D/jXR69qGn+JZoZwEkMYDIXQeZGe6k9a+95rrmR/NWJhHD1pQWxkeLNaHhO1S+m8uErlhbXQwkqZ+7n3PevMNe/aMsL1lhsPA+vQxucNcWKGdV9TxXSfGLwlqfjDUEnaA3WhwbfMtlc5lTbhgB15+vWtP4eeFdW+GOkzz+FPGf9peHLpd6aVqtt5lzZvxwrj72Bwd3X60SbeiOejKc5qPQzPAGm2HinUJrrUhMsMsQeMzSG3mUgHsSDnPaux8SqNG8JTRJcyXCt8o+0HJIx379+tQ6r4TtfiBpMU+pRMNdRxLb31sxiIPoR0OO1VfiT9o0/w5psM0m65SIB8rgthiBmjWEWdTTlilFoo/C6w8zUpJTgJHtHvgfzr0i5mS2068mYLkg4PTHuK5b4dfZ4dMnYuEnYZCupBIPBIPtirvja7FtoxjVgd/XB9eBTpe7TuXWbq4rlRyugW4vdZjZ2ONzPgDg5OBXcanhHIjdCoUcKOvFc18PbJXnecqSqrtAIzgAVt6hiEbxgnnjoCetZUVpzE4+f7zlXQxby73TYDEkdzVZ7lnJXA/3u9VLmcee3Y96YrsP4sj2ocjzCedwiklsk8CoRKjYPfPWiZGbGSMD1HWi2i2yAk9DUbjuXIo1K8kg5yMDr9a5rxhpmt6hbG2spIlt5W5BT5gO5BFdhFbvKS2MgDJ9qoX90YiyozBVPY1psQ3Z3RzeheGdL8N6f5T2EFwoB8wSJkse+a4DVNGXT9Ukl8OF9Ka4OGS3OYc9yVP516dJMCpy2Fz/F0rh/G3ifTNOxb6XeW6+IP4Yc/eHcge1YSemhdOcYXbOh0ey1FbZW1nULW8VFJAt02AfUZrhl8cSXPi6aw17VbzQtGZfLS7soBJGfQN2Ga6DR9U1G5sEhks21HUJcCRY12JjuOTxXnXxW8cWvh+xl07SRNDd3KkTW87K+1sjn8KxdVUoOUj18uwUsZV9mle55/8TNWs/wC17yyspxqFtu3famGC+favPG4Oav3MjTOzM2WY5J65qg5FfHV6zrTcmfu2X4KngMPGjTWwwgn0xSDJ4FK3POaBgVzI9RIkj6D0qcc54qFQNnqfWpY1K5wak2toYWtE/aUUHHrV7TslABVDV/mvzxyK0NPyq0PY5qb95m1apl0Xua+xv2EtGKp4k1I8h5xEDjuAAf1Wvjm0JUhvvY/Wvv8A/Yv0T+zfhVFckfNeTPMc9eef61pR1qwj5nw/GFblw0Kfd/kfQR5oopBzX1Fz8kF+tRk1JUEh61EnYBjHJpjDNPoI4FczVySnIuOB3qLdyaszJ1quQVP09a8uquViJYuSOeo5q5Gcj/61UkwMc8VaRvm6100ZWKRaU0pNRoacx5r009BjS/40BqaTmkzg9axcgJQ3pTw9QA9KcGwKpTGSE04HFQlqUNVKQ7kh71G1LnNB5FTJ3C5EeKcOKCM0VjYBynFSVGBTx0raIDx0pcZpq08V0RGJ0paCM0hrQWwHmkopetLQQdKSlpKYgooorN7lg3SoqlpjjvUtCZEWNIZPelfg8VEynFcrbRI/dRu4qM/L+dNJNZObQEhamlvekprHA7VDlYAZ/wD9VJ5hpjMB1pm8564Ge9crqWAsNIPX8KZv96hMmB70okz3zSdS4FpTxTt3vxUKvwPzpRJ29K6YzVgHsenNMBpjHPT0oPA96zc9QJN3fNOVsH6VFu9+aA3+fanGYFkHNL1qAGpVauuM7gOBwePrT1bnio/xpy81pFu4Eo5FLSL0p4rpQxAKWilzWiVgEpCtLTtvFO1wI9uDS7adjFGKnlAQcUA5oqNupqHoMkpwPFRK1PHNNSGPplFFU2AUUUVACMMiomFTUxx3qJK4mQHrRTiKQ8muaxI32pjHtUoFRyLUS2ApzVXPPerMgyOfT9arsD65714lVO4ho4pyj0pAKeoxjtWUFcYmefSnK2DTljpdhA49OtbqLEJnv2Bp24kD1HamYxg+lOBPNaK4iQH+dLSL0wKWt1sAw8d6TJBxSs2BmomfBrCTsMkDVJGeee9Qo2fpT93HBpxfUCU9vSkDjNM3470gcZ61fOugywH208S5qoZNvU800zYxg/hV+35RmhvzRvqiJ8Dr0pftA9a2+sJhcu76DIBVQzcdaQzj16U3XQXLLScVE8tVzNu9j61GZc9+K5517rQVxzzE45qIyZzTWbimM3NebOo2ybjt3PWm7+hz0qMtg9c1GXz3zXK6thE5fHSm+Z3zmot1IXyAKj2pJMJMnBp4eq4/zzUkfBrWNRtgW4mwRk+9XYmyBVCI4xVyJsV6+HkUi3GcipAahib16mpVODXrR1RY6iikJxVgLRmmnmlBpDHA0o5ptOHSrTGhynFP3VHRV3GOzmmmikPNS3cYhNCnDCl20o4qRDh3ooHSirRQUUUUxhRRRQAUucUlFAC9RTqb0pQcmmiWLRRRVCCiiigAoooppXAKKKKqwBTKfTTwazY0JRRRUlBS4zQBTqdhXExRgUtFXyiuGMUUUUWYgooooS1AKKKK0AKKKKL2AKKKKV0AUUUZougCikzS5zRdAFFFBOKYBRnNNJzSVPMA+im54oBxU3YDqKQGkJ4ouwHUU3NKDVXAeppaZnFOBzWiYC0UUUwCiiigAooorRAfMrx9vUetUriPrjtWs8O72+lVprfOe2eOnWvyWpBNXPEsYMveo/MIPXrV+4t9pPHNU2iI4/DmuHYloQz471VluSDk9OlTNGRVG6GCe1c+JXNAwmI11nvjn9KZ5+7vn2qqeD9aATnqa+MqUrMzvoaEb8jnir1ucfSsuBuQemK0IJOAAf8AGinSSeppE0Y+1WoxzVSHk+gq9GCx5r0VSTWiN0rkgTjOfw70BT/kVOsZGD/kUrJ+RqvYu5pYqvwDnimFN/071M4yaRRjpVvCqSuTYhMeKidSOn6dquv92q7H1rhnTnflKsVyCeMflUbRFuasFh/+qmSOOR/KkoNICk6Ecf07VBLjHNWZJc1XfDZrRJokrO/51A5yc/yqWWo071ommjKQkcQ3A1qWcfI/KqUZxitCzYAdaqlLlkZ9TXtVwwrctDgD+VY1pzjnNbFuwAr16cru50wZqwSZx/nBq7BMAB83/wCusiOUrjmrUUnTPc9K7Y1LbmyZtxODxnHNWkIGcnHtWVDcYHrVnzyVBJ4/Wu2FQ0TLpwM9/eoy+TgVVM57kH6U03Hv+Ndcatyrk8jZzyPw7VQuJdoJH6U+W6C9W+grLuLwHPPPWoqVUkQxl3PgEdR+VZN0+7NPnn3ng1XJz71485OZhIrTL3qlLH81aT8jrxVOdcGvGxFPUyauQqnHNSiMHuOaiDcYzxUoOR71yeyW5Fr7DXizyD+NVmjJJ9atFwAcUijcK82tRkndGZWEZB46np6Vp2UWSP8ACoVhGd341ctzhx/WtKFJp3kXBamxaxgADt3PtWrbDFZtm4IzmtKFsD0NfQ02klY7EacaDHPr6VKI/wAvrzVeGTgdjVqNxxW14z0Z0JjlQgECpF4py4wO/wCNDnC1oqXLqjRMBS4yf15qMtgHv704ScjNaxsK4rfL9e1QyHcRzn+lK8me/J5qLPX17VMpX0RDYpPHGakHJpqqR9KnReK1p0m2K4gHSnAcjJ59qcBjvRxnrXSqdtyh0acY9O9IyZJqRDx+lK2cEg4IH513exUogU3Tk1E2efrVpuGOKhkVT1rjlQtsSVWPB9DVV5TuPOB61ak79s1UkTrXmVKdmZsY8pOOffjqKj8w7uW75zQ2V785zUbnHXrXM3y6mTCWfarc89vrVBpyW4PHtTrl+o6fWoIhuHPevna9WU56Ese8pHf86j845p7jIqLyyOR7iuPlb3MiZJgcZIqVZR/+uqJbFAY1z1I6FF4y89aTzN1VRJkil35HWvLnS5hXJmkwfX396Z5uaiZ8DGcVEzn1rnlT5VcLlpZunzZzz9KcLgdM1nSTMoHzH0x2qFbk5IyeBmrhLTUm9jZSbJ68e9Wo2zzmsaK4BbGfzrRhnwK7PaRjYEzRVsCpRJ6fpVEXAIHNPSXPfjrTeKtojojKxd86lWbjrVUucU5XyBzzXPHEyUrtmymXkk49KlV8mqKMeR7VYjbPfvX0eHxHMWpFtZOM5qYS8/1qosnA5oEnvivehXslqaXL4kyPaneYARVFZf8AJoM3PU4rsVdWHzFt3pA2aqiX35pwm44o9qnqK5O7YHXpxUDtu49Ka0tRNJ715+IxEVpcdxGbAzVZ3x0p8j9qhP8AI18nisRzOyMmMJprE5xTx1pG6GvPT63MWiMk0nf1pwxTHPTmuariOTYzJA3B5pQ5x1qENzzT1OTU068nrcpMnSUjvirMctU1FTIce1etQxMos2iy4knPWgtnJz+dQKT1z60pbAr2Fjny6mvQV3wKj3g012yKYxOTXm1Ma97kMHbFVpH6052yev8A+qq8r4XrXmVsU5M5pMjZ+etMMvv19aikkwcZ4qJpc9+PesI11uYMsef39unpTkmOQc5I6VU3ZPp/MVNGSQFzTnjFHRAkyw0uV603O7+lNUkHPenpwoPauR1nPUoQqfxpQMUu7jg9qTnFQp2AUnp3+tLu5ph6jnFRl8HrWTm2xE3mdM/pS+ZjvVbPP607NJpsm5NuyakU/wCRUCdalB4FZXsxk6ngVIKiXmpM8V2Rqc2xvEcOtSoeRioVNSqeBXuYWNndlpllOcVZhxVSNqsxtivtcG7I0RcTrU6HBFVY2x3qyDkda+los1RMr4FWUJB68VSQ81aTrXr0b3RaZpWrc9a0IuhrLtjjGTg1oxOBX1mFl7poiyKdgVEGyOKdur1OZMsUjrVW5X5TVgvxVWdwwPNYVbcomZk3BYVRlkxn0q7c96zJzgmviMdLl2M27EMzbs5+tVnzzUjnPtUeMYzxXys4czMnIZux6UhYmgjFNrz6sGhXELHFOVucUmPehOvFeYoNS1HcsIelWoeT/nrVRScCrMTV69G63Nostp92pAeKhViP89alVt2eeM16sZKyN0TLUq8ColPSpVrvpFi4pcUqjJqYJx0rthTcgRBjBpytgGpSuBTSKr2UovQoVZKesuO9RAU4Dmuuk5pktltJD6UNJmoA3FHWvWVR2IHPKc8UzzTjrRtpCv61hJzeohRMfxpRKT35zUW00nSpU59QJHk64P0qBulKWx3qMyVE533ZIx/u5/CoXNSM/HWo856HP0rxcQ+bYBn9aR+nrTyuKaVOK82adrDIdnFASpMc1IkfNckaPMxkPlgn2pfL9c8fnVsR5FHl10/U2Mo7Mn61ifEib7P4WCD7zyKoH411Bi5/+tXEfFm4EcGnw553F8fQVvgMI1jKUX1a/wAz3skhz42H9bHhfiSXLPXB6pIpbr1rtPEEg3vk1w+oMQ3B79q/ScU7s/o3BRtBFeJgXHrW9pSneDnk1g2/Lg4we9dDpQ+dRWFHdHbV2PRvD4/dqDw3VWFdRbsSpxw3f3rltC4iHPy/yrp4Gxsxwexr62k/dR+e4xXmy1u4yO/akBwwPamBs+zUisWbrWzZ5li643wMPWudvk/eMO3rW/C+Rjv/ADrIvQPOb0NZSNMO+WTRg3I2s3NQ7umeKs3eCxHQ1X2FVAOMGuc96OyKsykt1pUhDc5p0igtkGlQ7uD+ZrK2p0300Gsox9KjZS3of61K/HTBFRsB9KhoEQsuGHbFLJwvPNOYfPUFw2SMH8KzeiNlq0V5CTUq/NjPH0qLcM46jNOU5xjmsbm7WhOpII7mpCVKn+96VXDDcOcYpWk3DArRS0MnEVG3NzSsNnfNNh+9UzR5GV7U1qgbsyLOccU4kgY6j1pSuzGeaQnk4poBOv8A9enBMmnBCcZqSJCuec1pYluw1otiZBpvl5JyKld8nB4pVUnpzTsrk3diAR9Tn8KY0JJq8sYJNL5XXFNQF7Sxm+TtI7Vs+GrY3OuabEDsLXKAEnHOeKrmEV2Hwx0tLrxfp0c0Syod5wexAzmtKNP3rs48biFTw85von+R7zNp8WpagRPpsbYTAuiQSV9B361ssGSIDOSOp9aggtzHOzDKoe2cjNWdoUEduvNaTd2j+e5JczaEB2ryCox+VNdsnbn/AOvTyPQ8fpVdiPNVR2qUrkFpQQBnk0EhQSeBS1VnnkEoiSBpAerHhcVIyKZ7mSQqIY5bdl4YPg1VskvIpnAnRo1bBjl5I4HQ0zTluLLU7qDHm2uQwweUz/OtDULRLm1mjK7d4xuUcj3qttDJe9qSRJK6ETlDn+FAcV5j+0F41fwJ8NNTuTCbiCZTbLIj4ZHYHaMd+n+eK9F0axmsLNYJZPM2E7W9RXxx+0r4zvPEvxKbwz88Om2w8ya3ZsrJIrYVh7HP6e9XFWbfY9DBUfrNeEHtu/RbnF+BPCk1tZWVu+ZJANzv6sTuJ/MmvqDwBoIt7WNiOMAjjpxXnXwt8ONdLDIy5APORwa+hdD0tLeBF27VAAHFehRiqFPme515vjHia7a2NXSwsKMpYDaMkg9BXyx8U9Sl8T/EO/kaTzbWxzEiHkK56kfgB+dfSnjTWbbwp4Y1C/dkRxEQpbjcccCvlSAkw+ZKxaaZvMfd1yex/lXBVd4vzPq+DsJerPFSXw6L1f8AwBbeBVTnHSp94AwDz6VXaYqADUBkBA5xXHdRR+r8rk7stCciq8s3J5x61G04KEhsEVQubvZkbuPrWU6mhrCndks1wEJO7b71gaxqe0EBvbNR6hqeActg/pXMahfh92HyfSvMq1dLHowp2INYv+GznIPNcvd3JbPJOe2auX91uBG4c8ZJrCuJiDgtyK8mcrs6Ctdy89CRVR2yDlQB2qS4PmMOfrULcnBrmeoxoyTwcew9KswRkHk8+tRwjawOOlX4Y8Y44z2oSuHUlgh3sOeK0bePp6GooIvz+lXoYc8noK1SNESwxcjtWnaoU7DJ7Gq9vFuxzWnBASRW8EBZgtiwHHTvV6KArxg0WifIwBPA9O9XkUkde1dcYkNlUoc4PTr9KXdtXJJqZx2OOO1QsR9O2RWmxnchlmAGCcCqdy7bcDDD0PSpp2yxBNULpyeR29KzbC5Tu3IyP1rAvZAFOeW9R0NbN1naTux9a53U58Kdrc5rnkyGZU5yzZHWljRSvzDIIwR7VEz5frnJxVyNMKDuyPTFc63Mkez/AAS/aDuvB2oaZompXQtdPV1SG7dQRycbXJ/Q/wD1q+p763jR49Qex822uVDx3FmMqxPcY6fSvzru7VJ4ykih42GCD3Fe1fA/9qu3+FNm3hrxvHf33ht9otr6FTIbbno/fgd+9fUYHHcyVOo9T8d4p4cabxmFjddV+p9aW4bKFZDsJwPM4/Oubt/H7S+Kf7M/s2FrYqdl7CmBnPQgcV01jquk67o0eo6NffbNKvFGyYYJUHnrT7TTbfw/bskKJNDNhj5qgsBnpntX0a1V0fk0JSpTLFtaT/NNEky+X96WNAfLPc4/Wuc+KaQ6ppFnOyeddRKN7RjarYJ5x1Gc5rop/wC0bGSKXStVsooXH+kadcSDc46Er6dawPFtwLK1EbIJopOFfOSMnp71MndHrUpp1FIl8NW5i0O2jLZzxtPUcDvWF8SLgPNawRt90gFV6HrXUaXBLHYWiAqQc/d6giuC8RXBu9fds/OMYXGeCeaVR2pWQYRc+Ic30O68EWC6d4ZMxJWSQYKsMjnnk1S1o4cqpV5FOWjzzjHUV0FuxFhFFlQTydo6+oI/lXmniPVWk8VvGr7GjUEhex9apNQgcVS9WpKRGu2W6xwSTyK1orVV5xnH61Q0u1MtyH3DJwOR2rZuv9Hj4Pzd/asVrucvkULsLvwBj29qLSIvIoFMUtcyZzmtayCQON3XHcd6Ihckci3gxzwME+tcrrF+ME8cd66TWL4TxhScY4BxzXFawNxySffHSipLoiWwmVL+1kid2VJF2lkPIFeI2fwavLDx2j2uoS6hGW81JpmJaHPYmvXxqUGn28sk7skaKS+1CxHtivBfiT8c3u7m40/w1dSx2brtkmKbD749f8/SuGpVjTjzSZ6GCy6tjqyp0o3Op+JXxyuPD1pLomkPb/blTypbiFeG98j3rwKe5mvrp7m4laeeU7mdjyfpVWNnmlZ3Yu5JJZjyT7mrKcjrj6V8vicXKu7dD95yrKKOXUtF73ViScDGSKrFyc56+4qxPgk5JP8AhVUnOM8Y/lXCe2NIye1ABwOfwpDgfhShugPSkyokqqcDoamQDbx1x3qJD3zUwOI256DORUmr2OcvXLXbk9zWlYA7Rjr3rJmbfdsc962NPUBQc8+1VI46XxM2IEJj2x/ffCLj1PA/Wv0/+COhr4d+G+h2gXbstlJHoSM1+anhqxN5qmmgE7GuYs8YzhwcGv1R8Mw/Z9Cso8AFYkBHvgUYXXFLyR+X8YVHLEU6d9k2a5b3pN3NNz+lNY4HWvopSPz8kL0z86QHdTuv40lK4ChcmhlwB3NOzSk5NaWVgK5XiqsqY6fhWg/T6VVlGTXJWgrCZAOPftmp0PApgUYp6nArnhoxE4bA60hkHrUBf3pd3NdHteg7k28HvS9aiXnvUq9B3qlqAopaQHHejdg1poMXrSgZpB1p9XFXAAMCjrUi0tacqHYj20u2n0U+VFDdntQRinUtOwDBTxR1oxxTtYBc0nWkoyKLgFFIGpRzRcBc0EUDrTq0QhlFLSZxUPcYU1+lOzTGOakTI260wkCnMeagY5JNcs5WZI5ulMz+VBOe9Mc8VyykrALvxTWb1pm8YB71GWrllMBWOc80x32n/wCtSGXkc1Gz5HX8q45TQhzSdM00SHPp6VCz5zj60wSAVxyr2YrlwS07zapiT/HilWXoM81ca4XL6yZHWgyED04qmJCPrTvMyMfpXUq10Fyxu75qRTVdGG3rzUqtwckfhWsJahcsr0zUid+ahjcE1MrYzXpU2mMeBxT160wOD35pwODXVGwyUUucU0HtS9RXQMcGpaaq06qTYwqaoaUHArRMNhzCm5oJzSUroAJwKiJzT3NMrCbEwpytTaVaiL1GSUUi80tajCg9KKXrTAQcUjDIp5HFNYUgIWpuOakK5pNlYOLFYTbTGWpKRqloRUkj5qBo+c1ak6/SoDya8+pFNiIQm3r+FO2n8Kk7UuKxVNEjVBxS07GKbmtbWATjvyaD0HtS0m4DPOKmwATg0hbtTWkB701umalvTQALHFRk8ntQzc4qMtzjOD05rkkxXJA2D70okxmoQ3v2pC3GPzqOeyC5KXyPU0m6od/XNKG561k6g7j2kxxTd55pGPIGaaTwa55Se47jw5B60CSoDIRTfN561j7dLdiuWvM70eZ+NVjLSeZ15q/bp9RXLPmds0nmcVXMuQeaY0nas5YhILlkycZzUTSVAZSO+KTzd1cssRzCuSs/GBTc980A5o/Gkm5MlhuzzmkBzQfr/wDWpoYgfjVaoRKpyMVIMio0x60/PbPFdERonjfn1xVuKTiqCtU6Mc9a9GjUaLRpI2QOasKcgVRiOBVmN8kehr3qU7opFgdKRutKtLXZbQYylHWg9adjFTYYDk0+kHSlrRFBRRRVAFKvSkpw4FShoKMZpRRVWGJRRRQMKKXGKSgAooooAKKKKOoBS0lO9KaELRRRVEhRRRQAUUUU07AFFJg+tLQ3cAooozmkAmBSEU6mk0hgvWnU0cGnDpQgYUUUVsIKKKKTdgCiiipW4BRRRVgFFFFJ7AFB4oqNuTWQDs5pKbRSuA6l5FMBxTsiqTAduptITikJzTcgHZpuTSUZzUXAdnikJooouAZopCcU3OalsQ7IpRTKN2KnmC5MrU4dahVqlBreMhj88UtMorW4D6KKKoAooorUDwaSzG3OfzFU5oAeDWu6nGPfmq8sW885HHYflX5a7WPJMC5tc5OKoyWYrfmtz34qlJDjjqa86aV9CGkzDktsD2rKvYgfoK6eSHcMe9Y+oW5JJrkq7anLPY5i4O04/wA5pkbZbr1q1d2xOe1VEVlfn868OVNTZz21L8WNox0NXrVSao23UVsWycZ71HsGzogrluCPatXoXGB7elMhh3EDPGOtXY4ACP511xoyidcYiqTTvxqdUXbj+lO8oYroVGW5rYoMoJPHTijy+BxxnkVdNvtPFJ5PB4q1Bk2M2bjIqo74HNX7mPBJPes6UkA/rXBUjZ3IREz4zUTv1/xodsnmo89q5uVsVxrY61C7fnUrEkVXZST71agZtjWUN64+nNRbCPfFTFTTGHOKylC2xlJiKcelWraT5h3qpuwakhY5615824mTZ0lm4IHPXtWxbnpXLWs+OprZs7vHU8V7GFqXWpvCXQ3FIxzj0qxCefp+lZ8Fyr8Z/SriSDgggnFezHlZ0Jl+I4/qKm3nHUcc5qrHJx6/jTzIcc8DHpit1HsUSeaRUbzkA81DJOFGciqNzdgd6bqqCKRPdXW0EA5rLnuSe9R3F6uCM1lzXec81h7S4nLsXjNyOc05CTWfDJvb/Gte2j4B7ewojG5i2J5OQTmqd1FycHPPH0rTlARKpSfN0rysTK0rIEZ5iIpcYX2q1s46UGMe2a891NCLFNhmp4Ez1oMfXnjNSohUYx/+uqpvnZFrseF4/wDrUqkoacBz1pRFuB9/WqrQ5di0i5Yz4OK2oG3bR+FYttAQRWtbdKxjKaVmbrY0I39OtWon/GqcecemKmQ8jrWntbM2TL6TEY5qRpMqDVJHJ6c07cemelehDEe6VcnaQg9wf61G0tQsx6U3p/QVi67b0E5E2/J96mTkAZ6CqyDmrUNd9D3nqSWEXcMf5NTiPH/1qWJeKmxxnFfT0qCUbloqsMY/nTT1qeRSee9M8vrWcqTuAiHGOeaHfA9sUhJXvURl96d7aCvYVjgg+lRMQDgc80NJ0HrULSYB6fXNZylEi4yTkED73X8Khk5HYgnOO1LJMMkE5OKrzXPB5HI7V5NWrBE3I5e3P51Tlk6j8hT5Z8k88VUlk3DrxXg4isuhnfUic7m459aniiAAx+YqGIbmxV6NSB715sY3epPUh8vaD60wxbj6VcZc5xUZX1rCslHYdihLCcn068VCR+X1rRdNxx36fSomtzz9a81u4cpTA+bJobNWDB+VMKdec1k1chorMSKYCf8A69TMnbueaaRgdcE1xzg+pmVLg4quhwevf8qmuZDu96rrXIok9SxFnParqyHOM8mqkA4J9CKtKOBWsl0LSJlc+tWY5D6/hVZRg+nY+4qdBgH0rHYsuLIWI5/Cpl6VXi4C1KDg1N1uyk9SdXCnr0qQSbO+Krbuf60obFb0sV7PQ1Ui55v+NOE1US+SKXzCBXq08bbcrnLvmUnmf/rqp5xoMhNdTx6S3FzXLnmj1pfM5qluz+NKrn1rL+013GpFtpsd8immQmoM5pyk9K8ytjXPZmikLuwabjmjv6UvvXmxqN6k3G496RjmnNUZNTObQmNqOQ9/SpDTXGa4Ksm2ZMYv1qQDiolGD6VMvStqErkxJIyetSodozUKk1LnjHevcpM3ix6vgjHUGhm6cnFMBwc/hSEkgE/l7VvK9rFX0BmzTC2KU1G57VyzirENkbtmqk8h6ZqeVsDvmqcxzXkVL3MLleV8nrUe4/5FNlPNMDY781kR5lhGHB7VYjz04qohwKmQ8Yrnlq7jRZHBFSA8e3TFQK3Ge1P39wauMrDH5pe9MVg3tS5966FqgYh75qJmzkA5x3qRmHrVeWXHvULRkNjt3ToRTlkxjnp61UM9N87nnmr32M7mijZ71OpArKiuSGxnn6VbWfgAfWsakJJFJ3LwfA605XHrVNZfep43/WnQdnZmqkWByalXoKgVsDOfepFb3r6eg9FY0TLCNViNvyqmjc5qZGzX0WFrWdjRMvo+cVaR+KoRnI4PvUyScjtX1dGrs2bJl+M8g1aiPes+OUVbicHvX0OHqJlpl5Hx9KtRz88n9KoK/NSqSMV7NOs4mqNETDj1pfNzz/WqIOT7fWp4uoNehCtKRRKznGc4+tQuxYcH8qshKDHit3GUkFjOkhLrmqNxBk881usgAPFZ12ODjvXk4vDRcbshmJKmDnrUZP8A+qrFwDk1Tfnmvjay5JaHOxrnJ9aZjrmlJ4pN3pXmTabEKVCjH+RSrSE5pASDXHKykWiVeDU8T4xUAOQPTtUqE7uDW8JI0iWgalTjHP51AhwPrUymuqOup0plgNnHNSo/vVMPyakST/8AXXVTrall9Dz1qZXGOapI/rUquTjuPSveo10lYC1RtzTEfFSKa9OFpDuAShlApxbBGKiaSuh8sUSKeOhpokyc0xn3UxmANczrJPQkn80DFBl3YqtupWemsRcRM0mB1qu0mM1G0hI+tQyP1P5Vw18VpoIlaTrUXm+hqEykelOX5vw4ryvrDqOyYiQDJFSKmPz6Y706NQetTBcmvSpYe/vMLiBMjFNaCrsMeTUzQZGcV6v1JVI3sMyhFUiw/lV5bf3qRYsCphl6QygExmnhKtNHjmmbc/hWn1dQGQ7MnrXlPxdm3avbx5z5cJJ9skV62Fwea8R+KdyG8SXoznbEq49KvC0V9dp+V2fXcNQ58Zfsv+AePa0dxfvXHXrZfjg/Suv1c/M2cVx18fnPrXrVz+hMKvdEt8k8cDvXQaSuJB7muetQWIPpXQaWR5i56cVNHc2rbHouiP8Aul28EdV7NXRW7/JgHKnqDXNaMdqIN2V4w46it6AtlQSAx6EdDX1NP4UfBYqPvsu7wB1yKUE5z2quzYqRZfwrS+p57joWYX2yL/Oo7+MKTnBotnDSD16Yqa5TdGfSq3Rl8M0c1dId2DzVGc9s8CtmeLaSVrFuATITXPLRHt0XzEGC7D1pxbYBSF/L5xk1A8pJwD+FY7Hak2OZstnOKazZYUH3pCBjAqGzSwOo25BzVOSQHJ9asSsNvXBHpVKRuABWU30RvTRGJMdDmpEYrnsO1ROMU6MmTrWGx0NaEpyFLUxpc47US52gCoTx1pN2ElctRueDUyT4YA8e9Uw20ipEbcRTjJkSiXidw61HgnjpQh3cE9aehwa6FK5z7DhnAz/Opd21PrTFIHemyEKCCa1TItcQvh8mplIxwcelVGbng1NF054qYy1KktCyjEYBP407eAc55qsZSuPmyKjNxu5xg+1ac9kZ8jbNBZOevB6V6R8FLI3fiuW452WtuQD6sx/wBrydZSOhya9b/Z7iN1quvSiZ0aDykwPukFSeR9efwranO6Z8/n16WXVZLtb72kesXX2m9vYZI98Rt5MPFn769iPWtwjOMH/69RwtuyC6uRwSBU1Ju5+HIhbhyN3HpUCvm+Vc5wDVl41bkjJFU7SPdezSYyo4B9+9UrWYnuaFFNbgcU1emfXmsyhdoD7sDd0zRtOOtOP6VXvbyOwgaaXPlryxA4A96NwKuq6i9lp13cQwmR4Y2cBztVsDPX8K/P2y1nU/id8Tta8QaoiQytctaxwx87I0Y8H3J59uBX1h+0145ufDHwumn0y7jhk1H/RopW+65fAAz2znFfN/wd8NpaPBEAcht7uersfvEnuSTmto/Zj3Pey+PsaFXEv/AAr9T6R+HWjLZ2EICDBH616TbrNGF8lcqTznpiuZ8MwmC0T5eOMEdRXWWkxWNnZ8RRglvbiu+u2lY+bk3Kdzxf8AaT16SSXStCgYMsxMlwmf+WY5PH4YryCa6UHjj+lSePfE41vx5rd19o81YpPIQ7srjqcfmK52XUMnGQfoa8HEVkpcq6aH9DcO5f8AVcvpp7y1fz/4FjTkulJ+8M/Wq8lwApO7NZ/2wH6dMVVnvMKcnH0rgdQ+rVNIv3N8AMAj61iXt/gE7iBjNRyXG48nmsa+uSrMrZU8/hXLOozeMUgvdQaQAHjv1rCv7kYJxg+tJc3mM5Oay7m7WXgMWxXnznc2SsRzXHUEc+vrWZcTEnGBgn1qedwR1NZ0rnPsO5rlbAa5LkHINOHzfxc4496EX7vy+9WFU5GAOlSgEgT1OTWnaxbhk/hVaGEtg4+prVgjAXA4BrSKGkTQouQMdOnNaEEQ4B/Gq8a4OR0rSto9+D0JraKLJoI9qnC5PpWrZxlwCVJHc9qgtrchs9jWvaQ7V9a64RIkyVFVegwPpUoC884anrH8tOUBSMgHB/OumxlcpTIHPXBqAgKOfyPark7DkDms64djxg8etTLQWpBIq+ZubJXvVC6O6M8YGe3erE0h2MS2e2Pas64nKjG7dxgsOn4VhJjMzUJgcjp9a5jUpEPHPJrcv7hgWyQR71zl3Jvl5xn+Vcs2RJ6ENuodxheM1qRjaCBmqlqmXzux3x61oICF6CoSsZxIpYwwGcEHjBqGaNfLK7gyt27VbJ29RVW4mDZ44Bqk7ETimrM9B+B/7QVz8CL1rXUojf8AhCY/6THgu1uD1cD0B5OPc9ufuLw14m8N/EvRYdX8H6lYa7ZYDmC3mG4Dg4POR1r80vMUk7lznrmrfgzxjrHwn8SxeIfCJWC6Rw09jnbDdJnJUjoG9D/QmvoMJmPKlTqP5n5Vn3CqruWJwej3ce/ofoJ4qvtUt0kTSfAdxFflf3WpB1mROM8gZx+NeYeLfHmt6hNpdlq1ktncq43SQx+WCeOCP1pPhz+0b4H+POswQyWOqeAvGClG+0PLtieQH7pIbawJ74/HA5+gfidZPL4bt3uES6hidPPJiVnUdGdc89eTjsK99T5krPQ/LfZSo1OSas0c/oF+z6UJpYZI5IIvlcYIPHH6fyritPK3mutIxDJ5mAfYDrXoviS1s9D8MW/l2rTLNEFF5C4AQ8dR6d/zrjtG8JmxtLjUpNa06+24byraXLx+oI7Hmqbuki8O1TU5PdnXoN0NxMzbQiFl+o6V4vYPNq/ivUrgsHiRzGr9yBz/AFxXpOra01r4EuL2GKSZ3B+RVJZcA+nsK8++HWY/DtzqE+VeaRidy4A3Nn8OKuo9kckVanKR2ulWgii3kdOhHWq+pTF84P1zV8XH2bTEkABjb5tw5xWdNE09qZ1w6N8wYcik9jj1sSaTAJnwBz1pRMi6uys2E5PI7U/SGke2R7eNpnBwwQ9D15rJsYbvVtQlYKxkB5TbzwfWpWgWYa7fI0nlqwDdOD+tcX498X2fg3RhqN+A6DkRqcFj6Y961fG2paR4B0+5uvEmtQWs20mKNJFaRWzwrDP+elfI3xN+KV18QJ0iMj/ZYm+XIwHA6Vw4ivGhFt7n0eU5PVzGstPd6steMfjb4n8TXhGn6jcaHpwJAt4MB2+prhctKSWYls5JPcnrTEzt5HNSJke1fI1q86zvJn7lgMuw+Cgo0Y2/MtxRgL1OBUkQHzYP6UyMgjgZFTRqRkg4/SuZHrSVkV5MngjPpVeTJ69fep5GA6nJquxBIOcmmc7GEe+fbPApV9+aaxyakRiBjrQzSJIrgjofanMQsLkjOB0PSmx9Rzx9KL12SxfkHNStWVPSJzQbdO31/CtzTuq981hQ5MhPXJrd0/5ioxiqkcdLRnqfw5043mt6DFgEyX0anH0Jr9MtPXyrSNM9ABn6V+eP7PNgNW+JnhuAKSIi8xJ6cbcZ/Wv0Qi+WJR7UsI74iT7JH4/xRU58fbskT7uuDSdc0zOPejPNe3zXPkLkoHQ06mqaXPFaIADYpwbmmZzSjp71akApNVpG7damdsCq0h/lWFWWgmNaXtmmhgx61CxxgUgf/GvMdXURaXqPU1JjJqCN/wA6sJyK6qdpDFHenb/xoC008HFdWwhS5NIDimbj09KeuSazUrsZMDnmng1Gv3RUgHFdcLjHZxTw2aiJ/WgNmteYZNQeKah7UrVRQbqAaYTRk1HMK5KDxQTmmq2aWtVK6GI1NzTyM1GetZvQB1KppoNKODQmBIKCabSFq15rALTGNKXph5rJtCuGaQtignFRu3FRKVkSI8nBAqvIegpXfA+nP4VVebPFebVqpCuTeZjjNMd896gaTJz0qN5PevPlW0FcnLckZphkHPP4VXMuKY01ckq6Fckd8H60x5OKrvNzx3qJp+OteXUxNnYVyw0nvzULTe+KgeYmomfH0NebOvd7kuRcEoOcU9ZMCqAkOetSJL04rWniCbl5Zev6Zp3m1TE3vzThN+PNdixCXUaZcSU//rqdHPXP/wBaqMb5FWkYnNdlKq3sy0Wo5MZ5qwrlgD61STOatRivXpSb0KJ0YkVPGeKjVT+VTBcfhXq00+o0PB6U4dajHFPBzXWmMkXpS0wPg07cK1KFoppfHSm7jjrSuguSUVFupytk4pJphcGPam09lyPemVMhMKcOlNpw4FTEEOXrTsUwdakBrVFABS4xRRWitYAoooo0Aa4GM96ZSucn6UxjgVhJgNJxTHalLc1E7c4rnlKxIxjUWMGpG6U3aa43qSxv40pakPGaYz8nFZt2EPB9/rSZ4/DrURc4pC/BqPaICRmwetRM/JxzRvyetRscDr+tZSnfYQ8MQaQmoy1BbH09Kx5xXBzmmEnr1pC+KjZzmueUxEoYY/xpueOT71Hv5Ipd/JNZc9wuOJ4pgb1NBNMDZ461jKVgJd30oJ568VGW5pCe1YOoO41iQPemEjHWld9tRM3rXmVJXY7j91NL+/8AU0wtnmml6y57Etkm/tRu7569qjBp2c/Skm2ibiFutAamscZHvzTM89altpiuW0b8PrT88cVXRs4qTd+tehTldBcee2MU0etKpyKkUcD2rsUeYQ0HHNPU5pNp6dKdjpVctikPWpkPaoQakQnnnrXVDRlFuJuhq2jce9Z6N171bik7V69GZZeRsgUp5qONs8U4tivWT0KFpQcVEzkdKcHzSuBLThyKYppc4rRMaH0UgOaWrTuUKoyaeBQo20tXYAxQelFB6UxjKUCkp46VKGwplPpp602JCUUUVJQUUY5opAFFFFMB4OaKZSg4qrk2HUUmelNouFh9FMopXCw8nFNzSUUXHYXrSUUUhhRRRQAUvSkooAcDmlplKDVJk2HUUmRS073EFFFHagAoopMH1qrgLRRmjNTe4DS1MpzGm1ADSeaTrTiM008VDuJgOKcGptFJOwhSc0maKQnFDYC0Dim7qUHNK4WJKQnFNoLVXMO4E00mmscU0v2zWTkA8nmjcPXpUZNIGqOZASh8HrUqtVcdalXrWkJMCdeaevWo0PNSA4NdsWMdRRRW8QCiiirA8daHPBqKWHjpgmtUwDHH/wBaoJIOD6V+T3seSYF0uNx9aovHhsjNb9xb7sj1rOltivP+TXFLe7M2Zjw5B71mX9vkk9+nNb8yhBmsi/Yc+prixE1sjKSOWvIPmPpWc1oc8c+1b1xFuY1WW2JbnkCuCMdTma1ILW1JxWrb2+3HA+lS21nxWhBZlSK9OnDm3R1U4tiW6MR3+ntVxYHqaGAKQelXYlAAI4NdPsGzsjYqxQsR7VMICB7elWcsQM84pStUqbjuy9CIQL35pskOBkYqxtpswIGPaplT0uS9zCvF+asqZPmx0rYvPvHNZUpyTXlTSb1MGUJlwagIyauSDmovLz7VhyEFcKSKa0Zz0q4sIHWl2DNNRIZRMZI471UlJGeOfath1Ug4BqlcQg4INZVKcjCRnK+Tj/8AXViPk9c1C8LK2RyKQOUGK4qlK6uZPQ0I5NnTrVuG6Kdz9axlmIbJqZZzmuNScWCkdBBqGMc8+tX4dTIOd3SuUEx9cGpkuT68V1QxE7WN4z0OyXVRgDdUq6krDqPz6GuQSc5HOD3xVmO4YkfN+NejDEz2ZqpnRSX28cNWfPdlmPJqBJS3U1HKfet5Xlq2U5kVxPyQDmqo/eNnmpWG5jUkMfHT8a7qNO2rJcrk9oh44rat22KDWXb/ACemasfaAq9cYor1FSjcSLc0wHftVRiCetVZLvJ69+lKkwYe9fNTnzyuzRMsUZwajD++aduyaSj3Ex6JnHapEUEAdBTEbDZ4q1CM1cVyvQnYRYNoBPNTIu3t+dS4J4pAvNd01dGiQ+MYYHHtV234FVFAX3NXIsjpXJKJZbhbjoQasqAw4+lVIscHjFWV4FcjSuUTDPWn1Gr54qTNdcYpItMaRSbcUpakDevPNQpK+oMevFWYRhutVM8Vagzxg/lXq4eXvAaCNirCsMYP+TVVT05/KpM96+voz0L2JG+U5/yKY7ZFI0nHWoZJMd6mpVUQGSk888VUlYjPPPXI9Kmlk4znj19apTyEZORjrXh4itbVGcmRy3JzjP5VUlveTk8fWllJOM96oz53da+Zr42onYzuSSXnvVOS+Jzz0pr5/Dv/AEqAqSPw6DtXhVcZObsmK5J9qDZxnpznvQr7mxnI9/WoNuD1/IVNDHu7801VqO1yS7AMDPrVgMM8d6rKCMDpUyAn8e3Xit1VlazKJQ3H86jIz7Cn+n/6uaBxx/8AqzXNKTk9QQmM/TvSugyfcdacP1pxIIPHWseXoXbQqSjANQMvGBVtgD+PrUEnA7fTPFU4mTKpXGDkE9PWq8xAHWrcmAvvWbdSDB5rgxD5FYyZVlILVEDz/nFBfNC5J61wqzM3qy3bKSw9K0I4twqraDof6VpwL07e1ZzlZ2NooYkXtU8afpTwmalWPisG3fQuw1RzUnalC07GKprQaRF1P1HSlByPanbc0BD64rFQd7isxn9aQnH0qQrimlD1qZ3i7BYQE4P504UBcU4LWEpTlpcaQgpw4oA/WnDmnGLepaQo6U6kAytOC81XJJGiEAzTsUuOfajt1rqp0na7KSGEGmY4zUpHFM7UOCW5LQ0imHnPt1qTPAptcVSCk9DNkXf9adGMCnhe9AGPxqYQaYkhQD9Kkzwc/wAqYOuKM4NevTkkkaId/PFDcUgPekL4rq50xMRjjioWcE9adI3Q1TnlPrWEp8zsZSYk0mOM9apTTZ6HP4UyeUgnnNU3mw3WsXTU9DCTJ3O72qPd0+ucetQtKc8k59zSLJnOOePyrCVG2grltGyQO/SrAPyiqMb1Osuepx7Cud0bOyKTLKyY6fhRu7VCH64p6Nkjn8qTg0O5YVsLSlvU1EXOM59vemFye9StEO46Z/fiq8hJ60534xxTCeAM8dK1jFEPUgZtueetRliTzT36fhULZHet46MyJomBOM9/zq7CwPWs+IncKtodp9MVdSzVikXQeBVmHp1x9apxEg9ef1q3GCDXJGnrobIsoc1Moz/+qoYh61YU8fpXv4aCtqWhwHNSRn86jBp6v1r3KMb7Fp2Jg+KXzsd6hJwDzmm7snrXqQlNPRlORehnOetaNu5OPSsWInnn61pWz8da93B13ezNIO5rwnOOasIM1Shc1biPIH4V9fRmpWOpFyKHPpVlE20y2JIFWgvFfR0aUeW5oNRSDz0p+BnNKB6UuDXclYCuw61n3CcGtR07iqc0ea4q8OaJLMC6jx061Sdea27iH0/E1mzxY6V8TjMO07mDRRdcfSomqxL0qs3Ofevmq6UTMaX/AJ0Kx+tNPJp6Lg9uK8eTbYIlQkVOh5qsowRmrCfWumk+5vEtJ2walA4FRRdhU3Xv1r1YK6N0Nxxj8acp5pwX5Qe/1ppGBUSg4alomWTGB/k1PG/41Qzg1PEx9a6KGI96xReBqUPiqqPkCng5r6GlW0uhEpfg/lUZelAOetIQP8K6G5S1EMzmkJNKT1pjsRxmsnGy3JuCtk0FqarZFDjBPPekk+W5NxjH8PrTOtKCelIvSvOkrsLjCmTUsa4IFJnNOGc5qqVNRldCuWIugqyqZqtCOhq7GvGM/lX0lBXQIlgGMVaC8VFFyanGMV79GNolDDxQRTsc0VTRRHtoZPwqTFGM1m4XAgdNoNfOfxDmafxJqz5yu8J+Qr6MuDthdvQV8xeK7lnnvJM8NO5BPXGcCufDx/2vm7R/M+94ThevOXkl/X3HnetOPmGea5K8JLnmup1ZtwY9eK5a4IMpHOfatKzuz95w6tFD7YsCBzxW7prfvVP86xLYDOA2fb0rXssgqelFPQuoro77Q5MIApzkfMvqK6K3kxHkHcmfxFcxokn7tdx2/wB1x1zW/CSGBJ2t2PrX0VJ+6j4vFRvNlwyYX1FOEgxUAYBD2PpTN+3/ABrRyODlTNCCX5l9M9RWoq7492ecdawYZCCOea6OzG60Prjp/WtqbucOIXLZmFqGFLdj6VhTjAroNRBMhGOOua5+9YoTgcVnUPTw2qRQmfnrVdm3EHpTpG3P70wsR05HX6VxuR7UVZD9xK9KAx3UgIx3pMnbRcCOYj61WIzntUzASHIIBqGbKZB61i77nRHTQhkzuxUkYwKhHWpA2DUGz2sTsfkPaqx496mJ9DVdj8xzUN2FFDycDmpohgjv6VVVsng9KuRnGPpRe7FPRFiMjH+eKlXBU1V6HGfxqVX2L3x7GtUzmaJAQveoLiT5AAcmn7uKqTAk1TloOEdR0cmfbHpVxG+U96qQLxU7ybIz2yPyoi7ajmruyIp7hQ3WmQyb368/Ws25m/ecN0qWykBkyaw57s6PZ2ibsEI3BiM4P3fU+lfQnws+HkeiaZBqMzzQ6nMN0hR+COwI74zXjPgTTzrfibSrLbuR5fMc+gXn9TX1OxaJI1Rcqv3sdQK9aGkLrqflfFuNlGMMJF76v9P1JljVWLBQGPUgdafUTb3YbDtXqTUgGBzzUn5iDDIIqFStvsi6Fs4IqVgSpAO0+tQOyoqedjcGGGx+tACzxyEB42w47HofalikE6dCpHBXuKS5Y/Z2ZQzkcgJ1qGC5S6kO0NDcKMlHGCRT6AXqx9fgvBaSPYiGRyMPb3R/dyKeCCe2a0opxISpBRx1U/zrF8X+I9I0HTpV1aaNIZkKeXIcBxjkZ7U435lZCPgn4m65r2oeK5/CF5fXL6HZXwuF0q7QM1pKvKgNjIHznAHBGDjNevfCXR+I2IBPGc968U0WaTxX4pvdTaR7pTN9mtppjudoIjsiDHvgDAPpj0r6s+G2hi3tojsz3B98V10F7SrKbPp8ynHD4alh4qztd+rPRNFtzHGq9CnX+lUPibr8PgP4e6xqLTscwsF3HocHp+FbsbLaxwhmC78fe7V88ft46+9j8ObLRrWUede3CxMqN8y5IOSPwqq9TlvN7LX7jwMtw7xmLp0F9ppHzV4c1ye90eO4m/1l07XJx1O5iR+lbcF27vyxA9DWVoOneXbRoBt2qFA9OK3ra1IycbvQelfEXnN3Z/VkIxpxUY7IlWcuow3JqvPOSu3Ofep2j8sHjFZ1w4A6En6022txjJrgRgEnb71g6hcs8nLAjvVy7n2pjJ57dq56/ud7AAYFc05FIbczsQ3Q8/hWY8xLHoKklm28HPX0qq4yemK5G7lhkB8luPaopFG4bW3A8YqQAlTjrTjCx6YI96kViOOMc9c/pVhIgxxipFhZR2P49asQowPb8KaV9BoW3hPvnHatK3QHHHTrmm28fHTmr0KgHGOD3rdIpDrdOPm7mti1hzjAGPeqVtDv4J461s2MWQBxWsFqKTLEEWDyD1rTiXgACoIY8YANaEUfyg5wa7oIybGAc8jFJK3bdx6VKSwPOCKrSyHkEcVq9CSCcbeQef5VnXOQCQ2OQRjqKtzTcH+dZ1xcBlIXBx+dYyaGVLonk9SO/qKxryUbeAa0bmQ45PesS/uWxnt2rlkD2MXUJF+Ybj747VjMRu6E+ma0LyRi2eOvbvWe5LnjiuRmDepchUBV7H0zjmrivgZ3YHtWfCXBxwR61ZSQ4wRk8U0wTJZT8p+fH1NUpztxhwfcVJMzE8fpVR33qcjOPancmTbGkuTwcjvTlUnrzUUeMZ6E8cd6sxgY5JpIysZl9p/nSxyJJLbSxtvjmgba8beoNaB8X+Ol+zk+N9Wma2z5fmOMEdg4xhsU5ox1BOfQ1GYwP4h+FdlPFVqS5Yy0PJxOV4TFT9pVppy7n0X8Jf22Y9B0L+w/iJpb3NqRs+02qs8Z9T0yueuPWvVPhH8Wvhff6lNPpeu6bHFdbgIrmYeZt9CDyxyeK+HACrcce9Z2qaFYasA13Y28zg5Dsg3D6HqK9OnmjVudXPi8XwjTlzfV5Wv0P0e+KF01t4fWbQPFG0F9xS0IwQenTrk9vYVc0jQoF8NwS6nq8nmyr88LJuD4Gf51+cHh+81nwm4Oj67qVhtO5IxcGREPYhWzjtXqGnftX/GbRbOKBPEOj6rHDkR/2lpuWC+hIbk+9enDMaE3q7ep8lieFMfSgowSl6P/ADPuWKHQdV0Ty4b+eWDBVxEApRu49qyNRi0vw5YC00++uxEx34lAYjPP3vSvjix/a++JmkzTTRWegNLPgyiOFkTI7gc4+lZniP8Aag+IPiuy8iZdL0lyMNJZIxJH6Vv9fw9r8/8AX3Hl/wCrOZc/IoaH1j4n+Kfw5+GeitPruvLFfleIYGDFj246184eNv2uvFmqedZeDIbTR9Kk4N1cRbpHU9175Pua8OlhN/fNdXTG5u3O4zS/M2fbPSryQKD945+leRXzVvSivmfc5bwfSpJTxb5n26Fe+e81W6e+1S9n1O8Yk+ZcOWC/7o6CqCLuc5OP6VozbVU5Bx061TULmvCnOVR80nc+6p0KdBKFKNkhyhQcZyPbvUqDP59qZnJHepoVzjtzmsmdsEWEXai84OOanXiP7ueeh6YqPzMDgZqRjmI5OPpQkKpsU3+8ccVCQRnjr6d6lYDOCST61FIRkgEn/CgwIjkv26VIuev6VGWy1PGOxpFx3J4jnBxjHeodUYCzPXFTISMYPNVtaYi1AzjntSjuFX4TDtxhvb35re00EuuKw7b73Peuh0lPMlQU5bnHTPpj9jzSmvfiLPckZS2tvlJHfJzX3KjjAFfKX7FOjYg13Uiv33WNT+H/ANavqhWwxrLBO06ku7Pw7O6vtcfVl52+4sD1/SlU+lRg4p+c/wAq9mMjwyQNil3ZGDUXWpAe/wDWtoyuA/HNB6Uo+tNdjjArboBEetRN14qU1EwO6uOYiF0x/P6VCatgE/WopEzz2NcU4dUIIeM+nrVuM4NVYwRx+FWV6CumgMk38e1M75p2w8U4IPwrt1YEQXp+VSohFOChTxTlFOFNJjEVenpT6UDNL2rpjGwDaAMU4rTadgCjOaKQnFAwJpMmms+DUZfJFc7lYRODUit2NVg+CAakU1cJjJ85qInmgGkatJNWC4tLnrURcZ65pQ+KyUgJC1IWphembvek5gPLepo3Anr1qFmyc0mefQ1nz2ETnpULtk+1N344zUUk2O/A9KynVSQMZM+B1/8Ar1UdulSSSbvw/Wq0j8+1eHXqEitJ7/SoWcgD9KGbmonbcOK8qVUljWk96YZMnrzUcj8dahdwvU15061mZtj3fJzUZbHINRPLkdeP5Uwuea86dW7IuTM2aYXqPeeeeOvWgHJBrnctSbkm45HNODYJ5qP8qUegoUne4yXecdacDz1/+tUO6pI2966IzuNF2Htz71biPTnrVKMnAwe1W4zzmvcwz0NkXYjkgVbjA457VSibofSraNwBX0mHkrGhZQ4PNSg8VWRsg9qmVz0r14SBEhPWgHB603cD36U0sa0ckhku/ApFbPFQ5pwODU+01AmprnrSq3AprHC+9W3cY0OakVs1DnnrTlbFZxlZgWQxIph60gbNLXVfmQB1pw4po4pwOamI0OWnDimr0pa1Qx9IWxTScCm0XAk3Cml+OKbSZpNgB6VGTmnOajasJMBKjYfNUlMbiud6iG4pDwDSM2KjaTjj+dc8pJEjXPFQlumDke9DyZqMniuCU7vQQbvSmk470Dv6UhwfrjFZN6EgDg/SgnIpnK+1KelZqTJGl+ffpTS+SfWkYEU2sG2K4uT0NMJyB7U9uSai65GaxkIBSk4OfWkxg03PFRewh5bI5ph7/wAqGzz+tIM/hXPObZQFj60m6lK+lRPmuScpJCEY5x+tM4p27/Gm5FcMn1AM/wAqB2pC2e+PT60A8/41nfUY8dsUjmhWzTXOa6VaxLGnjPamnrQ3em5461hOV2QSoxHI4qUHA96gDY7j8O9S7s5rppz00KJlfBFTIcDNVg3GfepUbgc16FOpYaJweKOlMU4HWpccCu2L5ihGpUYDvzmlHBHrTTwavbUZMr4/+vViKTkf54qkG7Z4qRHOc55renVsx3NVJKk35rOjlI71YEvvXtQr3RRYzzSq2KgWTcRg+9SIcrwa1jUvsNFhWzTwc1DGalXrXVF3GPHWnDrTVp6jJraJSJKKKK2sMKDzRRSAaOtLnFIeDSVJQ7PFIaSigAooopDCiiigAooooAKKKUD1oEJRS4pKBiDmlxijFJipEKDRSYpRRcApCcUpOKQCi4Cg5ozig4pOM470XAXIpM56UmVpd2aLiEyadnNMHIpw60XAcOtOplFWmMdkUE8U2ii4WFyaSimk0rhsOzSE4pm6lHNTcVxc5oopM4p3ELTTRuphapbEKTSbvWmMaaWwKxcrCJSaQ1Fu96XfU86AdupwNRbjzQGP/wBep50BLmkLUzfSbvxpuaAc3So+tO3E02sJyGJ70oOOabnFKDnisVIZKh/OpU61DHmrCivQp3Yhw61ItMWnrXZEY8dKWkXpS11RAKKKKsDzcYwPx4xTGUNgDijdjGeaac4NfkDqLoeUVbkADOfesq66Hita5OB1781k3C5/nXlV5yTsjNmTdP1rFvAQc1uXKVlXYGT7GvNldvUyZlvHvx1qe1tCT0p6Jlqv2qDbmvRoQ5iFHUWGARkflVqPCkfypCuP5Um/HfivZglF2OmBYBz7VYjHA6YPX2qtEdxOasr0rVvU3S6kgHPXHvT1PAP4/SmjgUueBg//AK6kY8ghQOgB7VBMQFJzjtx3qbzNvOQOeOKqXUvGM8cmsqjsrENmRevlyc1kzHJ61evJBk81mO/vXiz30OdyF60jEAnnnpUbSDBphlHc00rLUm4/dz1xQDmmCReufzo8wDoR9KNCbjXbk1XmfK9afNLweapmTIzVX0MZOw7O7rzUc0WORQGOf608ZNc8qfNG6MjP87b3yP509J6juYSHqNUO4e9eQ6UWyNUXlfcetToarwp61aQ8j2qIwZpqSoxA61aic4P1zxVPOen86ejnjJruhFNlmkspx1z+HFOdww61Xib5fpSyOAeDXc1ZaGj7jw2T1qUShQcEciqoOTSs2OlS60orcdyf7QVOT3pslyWx2FV3fiot/NeXVrSqPUSZaVyfz6+lSo5P41SVucZyamRziuSTsWmXVlxxn9af5x6g1UDep/Opg2aiMnsNsspKSetaVm3Tn8ax0JzkcGtO0bbn3rupa6sVzSH1oxUSShuh5B71IGz3AFdjlc2iSx8kc9vy9qsxVWiq1GxPf9KxZRai4HvU4PbtVeM8dT9KmDYrLQfQn2849PSkYkUB8DsaSRgen4VvJJRuK4K/PoRTlOeKiz2708E1wJ6lJkw5q3CtVIiTWhbjPGete7g4pu5otSdF4H5U/BAp0fTHrTsZ5r6iNuXQ0sQspP4VXdT2OKusvTjgio3TPI69etcVaLkOxnOCGH6VAy5OcjI6VemXniqzDpmvImraMykijJEMZH5D1qtNbjGa0XXIzUEq4/8ArV5VegnG5k9DJljOTjAb2FVzFz7VqSRZ6frVZ4znrXzVSlyTuSUhHzzUqLsFS+Xn8aNuGFUnyC2BDyCDnvVpeBj19KhVMHH41MD0H589K1cuYLi44JpvTv8AhTgcL6j1FRucGuaaaYXFDc9eaR345OajZhmmO2R71CuO5I0vPvUEj5H8zTWfHU1DJJgGt01a7IbIrqfCkZ5rIll3ueePep76bAOD1/Os0yY6nn+deLN+1kznlImLe/FSQ9eODVYSZYfyq5bjp+lNQshR1NG1XBz61pRDI69fSs+AZNaEOcdc1yyjqdESynAFTqvFQJ2/SrCHkfSpjC+5rEcFzQY8jjvUq809kyf8K29lfU3ULkBSjZxU+zjPHFIfrV+ztoPlKzL3oK/lUzLyKay8Vw1KbvqRyke3mgjjFKwo2+tSoWJsNB/KjPNKRgUg61pGIiQdaeoJGaaOQBUqrjiuyFJM1QAY/Omnk9fyqTFM289a6XGysU0NP1ppTH+FS456/pSH7uaxqUtBbkJXApuMVLjNMYcc85ry3DUhoTPFNJoA98Uvc1olfYkQdaG5ozijJPU1LgxDd5FIWpStMYdqXvR0JdyGWTAqjLKeferco/L1qjL6dfwrSEW1qYsp3DZPFVGbnH86tSA5Oe/T6VEY676UUjNq5XOeD1ANKlSOuDikTgilOOpKVh6jnr+dTY6fSmIeeop+cnj9K53S1GxQOeamU5/+tUANSKSwz/KnKmuUaJiecA0nfJ65pcfr+VLjOa8uceUpDNv69M1G49OlSMKZ1IrNSArvUeKsuuTzmo/Ly1d0GrEtDETBx+tWo1JI7iowtWYlPU9evFTPVlpFiOLHSrMfB5qGPpViP17n862pQvuaE6DAHNToarhTipY69Wk3Epbknc0AYHX8acvJ7U8A9a9qgnLYdiME9Mn61KkWep/xpypz681ZRe34V9Fh8P3Fy9yNY8AGp4W+bt07UoXIpVHNeh7LlehtHQ0IHzWjCu7FZcBxjnrWnbNyK+kwOu51RZfgBwParsZ4+lUkxtHtViOQjHNfWUZKKsaIsrS1Er5qTdmu9NMYhGKilTI44qVmqN2yMVMrMChcJ78VmzQjHp61rTnIas6VsA189jIx6kNGVcRA5yMVRkiINa8gz3qu8Ofevh8VRVTVGbiZvl/hT1Q1ZaDFN8vGPf1rx/q7TElYai44qREpyRdPerCqSR+XFbwoXNUhsa8/SpkQ56/pT0T9amRO9epSw7ZoiNFOaV48DPp2qwqetKU9K9D6reJVzPZdp6596dH19qsSQ5PFMVNpryXhnCexSJF5FTKPemIOlTAYr3sPSvqxNig+lMJ4p55prDg/nXqNaaEXIj7VGfmPWpcmoyCD/SuVxuTcQA/SnlcihRjuMewp3bvWsKehJA6/hUZ/Kp2qJ8Z964atNJ3C4LxmpFHWo1qVaqkkwJk4HB5FWI5MAe1V84o3c/4V6kZ8mxSNKJ/1qbzABWdHL0xUyybhxXq06/ulFwNmnVXTLVLtJrrjJtXsUPpGOKTLY9KY5IpSloBV1SUR2Fw3YIT+lfLniKbfACeN7M36mvpLxXd/Y/D97LnBEZr5p18YjRfRR/KscE+erVl5JH6dwhT0lJ90cRqXykknANc1c53nFdHqp3E/rXPzgHPzYNXV3P2mjsMtuXrZtW27c8gVkWwGTzkVpWzbmBzmlT0LqHbaNKFjUqQT3Uit+2l3Dg7k7gjkVzOinCjPy+jDtW8ku0gE4bsw717lKXuo+VxMffZohsjg7h6elM8zj29KgSbaQG4PtQZNvXoa0bPP5dS1G4BFdPpM2+346+lcikuQD1rodAuAH2nkd62pO0jgxcLwuJqEeC5FczfDLkGuy1OEb2Xr7+orkruIiQnrVVXY0wc7ox5VPzZFRKuTxxVq45Poe+arocdetcejZ70XdCEYpjn0anNJkk9KZvz9KTNEmNZAVOePeqEjlzjqKs3UxC/LVNecmuebXQ6qadrsexpVO4UxgSKAOAKhPU0sPH3euKjc8U4k7Kgd8KR2okOKHRnD4q6jEEVQgGCST2q6G+UelTEU0P3kc1IJMrUG/AJFOj54P6Vexi4khfBxnFRu3r0FJLncMUjfX8aLglYes6oOvSq9xeBxgYqGVieB2qLYWNZym2rI2UFuVXclyasWj4bAPSkaAjpipbG1IkGaiEW3Y3k1yns37POkyXnie/vyf3NvAsIB/vE5P5cCvoNss4C8ZPJHavLf2dtPFv4NuLsj5rq5dwx7r0H8q9Tig8p3bcSW5Oa9xaRSP554jxHt8yq9o6fcSgYpssqQjLsFHqTT6q3kMs6FEKBGGG3DJqT5ksKQwBBBB6Ed6SRBIhU96g0+A21uImcOVPUVaoAoLdGGYRykYJwCP5VAtrNZX73LFrlGXaP7yDPTHeo9WcJMq8/eDYH86s2vmXNwtwsx8ortMeODW7Xu8yLnCyUjhLr4pyW+t+TLZKbaGYozoCZFHrjPTFeTftk+KrO98FWlvYXSXMly6qvlONyEkDp1HGePSvoq/wDDWk3N6Lme2QXT8CUEqxNfJv7XkdjbeOtH020RN9zEZ5YwMCIp90j0zk1MpxjByitbHdlOFeKxUYTe2vyWpyXws0gvdW42fu1AXbjpX1Z4Ws0jtoXF08RVM7AAVYE4IP8AOvnf4VW6wyrk8cdexr6K0KPzURYwryFcAFsEGunDaQIzKbq1pNnZQwiV1csPLUYKtggjHNfF/wC0Rdw+O/i55sUoe102LYVDcGQ8AEeoHNfWmqa5LoXhfVLi/tjazwoVGGBV8jhlPt3FfCsGqf2jfahftJv+03DurHqQDgfyrz8bUUabi+uh9hwVgva42WIa0gvxehejsFVQMZ4x+FTxwCMd+KSGddm7cM1HNegLgEE9ePSvBskj90uR3bbQcMpGe/f8awL2TgY4APU1cvr8Rgr1z6Vzl/fEghTxXLUki4or394ULDdurDuJjKetWbmYnOaz94Z+B+Oa4JyKQrHsWJHX8aiI5p7M2SQKaoOPes9yh0ar0/Op40AIzkjj8qbDHvzyBVqJDuHzADv61SQ7CLEhxj9asxqNw46+goWPntVq3QlsdxWiQx8UW4euKv2sfOcZPvSRw5UYGCfbvV61t8oqn6+4rVLUC1awdPlratLbBDZzxjn86pWVsG7jIrbtY/mxXbTiZyYkcQDDctWO1Lsy/NBzu9a6UZbkJOQeowaqXDE55zVt3xkH/IqjORu/rUvYZQupMLjv2FZ1ww2scEMe3oauXExzjtnmqFxPxgHcevHUVzSKWxnTsPmDZKjvWDfyLg8nArYvZG2seK5vUZ3IPQVyyYm9DMnkVgSM1WyoXHzZzU0m7bxj6VCUb6eornZzsmibK8f/AK6nyMfeIPvVeLeOMVPguwGMUwRGzE8lz9KrtI+7HSrDqB/+rmqoHzZIPPahkS3HITjAqzGDjoKrxkHsQfQ1dgUKAckEU0JDWTI+7yePeomHqMc1bI+Xr/jVeQHrVBYrkDPXApjKOxz3/GpiDnpn6UbMdvzqTMhVcjqKR1zgE5/xqZ17449qiPXkZ+lDYrEEkf0O0YwahYDk8HHWp5wOeORUaIG//VQZtaksKHPQdOtWcfKDgU2JAOc4470szYXg8/rQi9kU7pmwRgVUXjvU87biMtn+lQAc0zkWruSJ1HNWYRnjqP61XQEtwKuQpxyMGpN4IdtyRzj2qaYFYhg5z+lMUHcBipLn5YgCcfQ0zKruZ7EiTgVHIStOyPM6npTZTuHfigxIRliD3qVOCMiol+9UqnceTwPSk9DWBYXDMDjH0qnrmFjTHQ9j1q5ApLZzWfrZJlVT2ojuZ1tjNtxhua6bREwc8j3Haudh4kGK6zSI8Io5BPcfSpm9GzjvywbPvT9kTS/sHwwWfbj7TMZAfUYH+Ne4J8pzXAfAvSv7F+GGiwbdp8ncfxNd5uwTWGFdqafqfz7iZ+0rTn3bLAPAPbtTgeKgD4qQSZ4zXqRmmcxMOlPHFRg0b+n6V1RkkBNu7ZprNmo2embsiiVVAPJpMZ/Kmg9aeo4NZp8wCBSKaVPtU+yjZitfZgRJH/8AqqdU6E9qQLipQK1pwSASilIpK6AD+VKtJ3oHWhbgSLTqavWnVugCmUpNJnHWk2AdBTGNKT7+1RucVlJ6ARyPjk8kVH5nJzTJnxUPmkGvMnU1JuXAc09ZMDnmqaS4PBp5mxnmrjVVrhctmUY60ySX8qpNc/4fSoZLkkYzWc8XFILl7zad5uOKzRN83B4qRZuB61zRxSYy+H460m7vVYTetPEmQfSt/apjuTbuOaa0nv8AjUBmx/8AqqMze9ZyrJCJpJAe/HSqzuSDzQ0h7momeuGrWv1EEj4qFjn/ABpWOahZuvvXk1amohHbk1C0m2nO2OO9VpWzXl1KliGNeTOarNKSevPalkfI+tViwB9ua8qdW7MJMlL+/Wmls1GXLd8/SgNnnPXmudyIuPB6HOKcvX9ajU9DTlbA69eKcd7hcnHJ56UDgDvTA5yDmlBPrwP0rd2KTH5qRB6enWmKc1NHxj860hF3KRZiBxVqM4Az9Kqxmp0OBXuUNDZFuJiO9TpIeOfpVRGxjmpVfmvYpVLFovRy4A54NT9az1k4zVmOXH0r1qVW+5RYJ4FIX61H5u7PakL5rpc+wXJASDT8nvTE5IqUA/8A16qKuMUHikJyc0uPf9KbWwBmj0pCabvOetZN2GPV8GpRKDVbfimmTHGaSq8oi5vyacKpLLj29qnWb862hWjIZaU0tVxIDThJ6V1KaHckJzTS2KYTmmluahzC48ue1ANNzmlqb3GK1NxmlJzSbqTENPWmsacajfrWUtBEEh+aq7v2zU0hwTVZ+teRVkIQnmkBxRij3Ncq3EwYj8KaRjNOz0HpSkHvWliCP/PSkJxT9p+tMYdqhppCEADEc54596ZsIx1p6nH49qeBmpUeYCv9abirBTJ9/rUfl4rKVNksiZeaae+KmZSD9abs5x2rCUNQIwPf8qUL6dKfsIOfxpduBjNYODLQ3HFQyJnp1qduBUZz61hUV1Zgysw5qJj6fzqyycE1XdSOa8ipFolkZ4NKMjNKVx/+uiudJoQmTj/CkLUMeTTCevSqcrIgC/FJnJpvXvRyax52IlBpwbAJpiU4f5NdMJNIZKnXrUy5FQJUynj1r0KTvqNE6nK9ealGarqcYqfOa9am1YocrY70FuOvamk03dkVo5aDQZAFODbSM1ET70wvyR3rB1EhXLiSYxz06VMspOOeOlZ3mkkmplk963p130KTNBXwuc9KsxyVnxv+HvVqF+evWvWo1Cky9GfmFTL1qtGasCvZg9C0SrT061GppwODXTFlktFIGBpa1TsAUUE00tSbGB60xmoJqMtzWUpBceGp26ocmnB6lSAlzSBqZuGaN1VzBckyKTdURc9qXeaXMFyWimhs9Kdu5q73HcfjFFIDkUtWSFGKKKdmA0jFJTzzTTxUNFISg9KKDyKiwDcU7OaaeKKQhWOBTCcmlIzSEYpMLiUDrRRSEOHFKOtIDmlqgHE0UUgNMoWgnFNJyaTNFxXFJzTWoLUZyKlsQlBOKD1FIxzSANx9aQnNIaQsAetQ5WAUn9KYze/H1pGem5JHWsZTAQse9N3ZJprjJGTxSAEHFcjm7iJKCM0Zozj/APVVXAM0jHBzS9aa46elKT0GIsnuKdvzjmmH8KMHH9KxU2wJA3NHamKDuH0p2M1adwEA5PpT1BJpByPepUTjJrWELsB6LUo6U1BUiivThGyAUcCnAUKKcBXVFAKOlLRRW0QCiiirA80KZNMIIWpSCKRlyB3xX43ys8tlWcbvr9KzbheM9iO3QitSZeBWfOBsPUH0riqxuzGRi3K45/pWPdDLEVu3ajPsKxLgEsfrXmy3MiqBkrVqFugJP4VFg0qvsINehSfKJF4vgVEW5PrTBLuGc01nOevSvSUr2Z0RLcT4xVmK44wf0rNWYr368VPFLnkValc3uaSygEc4xSGfHfNUzISOtN8wZrUTZbebI47c1RuLjbke1K0wA681m31zhOD19K560vdMpMoahdFmIqiZt2Bn8KhvJ/nqBbivKSvK7OOT1uWmkxwT2xUDyZ70wzbj2ppOT1qprQlSHiTHfrTvMIHX86hzmnKMn2rGwJ3DLP704Q8ZxU0MXP8A9arHl/nVSfKgkrlIQ5YdelTRwH0qwsXPtU8cXPNc/PZWJUbmTdQZHTJqulsQ+cVsXCBT9B0qJYSTmuaEVfUOXoRR26qPWpltgc9M9cVPHH69amSD1HWiUYrYtIpC1P596ctucgdK0Y4BTzBzWam4s0UTOMRVc/yqFgRWjMg2ehqq6Y4NN1Ww5SBGO7+lSMDxSFCjVMBx19ql6xJsRDkdf/1VA/ytVgnrg+1RFCT/AFrjmK41TkDPJqdOtMSI5JNSqOlZXuNC9alUkg9cetIqf/rqVY93T9KUVYsfERnOR1q9HJtXvVeCMjcOmRipStd0Jq1hpdSzFNx3z3q5by9qyxkCrEbkAd+aqzTNEzYjIPU8HvVmL68/yrLinx1P41ehnGDSdQvcug7akEnHWqQlGKVZDuHOKxlUuUXVkz1P41IG9+nSqaNz14qTzQFxnmic3GGpl1JQ3vUinP8AWqfm4J5z3qWKTP09K5IT1GmXoecVfjb5VNZsR+YVejbH0r6XBztE3iy+jjHXrTw5J69KqIx/z61JGckn26V7Ua2ljdMslsdaiZ896R5AQajLDP09KidYsSQ/jVZwM1K75qvK1eZUmrmbIzx7+2ailXrmpSRkZqOU8HmuednAwZUcVXk96mmkwfXFVJ5sd+1fPYprl0MrgXAyBxUWSW57+lR+f154+lPRt30NeNzSbuybllfu9fwoLYqNHwOv5dqC9dCloS2SbiPcA9KY5x6Z56VE0ox1+lMaTgcg/wA6JS5lqFx8hxUZemNLioWm684FSFySRvpjrVSdwAcmlef3+uaoXs/y+/1rKtPlhZGTZVuptz4z+BqpI9JI/PvUbnqPfr61x0odznbuSxPk1p2xyKyYmw/StO2bGK6JKyLgalu+GHp/OtGNsGsu3bnk1pQngc1yS2OmJbj5x6VOnXnpVeM81YTmsE9TWO5ajzip8A8VXQ1OpwBXo07WOyIpGaaVyalHTtQQDk/rW/subU0IGXj/AOtUZXmrDc00rwelc86SuQ1cr7Bz60hAA4qxtppXFYuj0I5Svg0Banxml2DPrSVK2xPKMRealC80KuOakReK64R0NEhm3NIRxUwT/OKDHWnsi7Ffb6dPUUpX8M1NswPwpuCaHDQmxX2/pTWXvnFWNvPvTSvvXD7JXJaK2w9qUrgVYCev1prrVLD2VyOWxXIpCvPpUwUClxjiumNDTUzsQ+XnP8qay8Zqc/54qBxnv7cU5UoW2JasVpk64qlKmDn8jmr8gyDVWQZJ6AnnNZxox6GTM+SLJ6cVGyAc+oq+4GP6VTm5olDlV0TYpONxpCNv/wBcVKU5qM96mMerIsND4IB/OnI2ajIOaeoxn+tNroImT5vxqdF21XjPFWVbH/6q5JoZMDkEUh5zTA2M/wA6Xfz7159SLZQjimYP4mnk5pyjC4rhSsxkOwnHHXvThGSvt0qZFHNWEQH8OK6HLltYpIpxxZbn9amVCvGaslRgY/lTCuM/pWKm+YdrBEKsxrjFRQjGPTNWox0/KvYorQpEi8inoMZoVaen1r0IQuyh6LUsa8+1JF2FWY1w30r6fBUdmWkKkeTUqx4qRVwtOAGa+tpU9LDsM28fXmnBcGn7KcvPWu32Wg0OhXBHOa0Lc+vSqadavQYPpXfhYcr0NolpG6HuKf5uDz61GvSmk4Ne1zOKNkWxNUqy8daoAkY9qeJiBzyeua1hXa3Hctmbrz1qJpODzUHmH14p+dy9ec81XtXIBGckdfwqncDnFW2GATnvVSYfL/nrXm4tvkBFNv1p6ruFNcY9qWNwOK+WUlzWY7A0XamtD7VaUbsH8aUR/j9a6Pq3OFissH6VKsWDmpxHg4qVIz6V0U8L5DSK4jx0qRUx9Kn8o/4c04RnPFd8MNYojHAAPWnhDjNSLHgCpljyOa9KFG6sIpNH0zTCmO3tV94c5qtIm0+1ctfC21sNESptOfanE9KVcZ5qORsfSoilCImBfBpzHiq5kx/+ul83ipjVRDJMj600pljUZlFOSTb9B61rGcWQSY25pjSimtJ1zzVd5sd6idaMAJXYYzkE1A7YGQe9QPcc9elRPPjv/wDWryK2Ji9SLltZefQVOkmeazEm+brViKcGsKWJRSZf8ynAk9aro26rUQz1r1aUvaGiHxZBq5AmagjUn8T1q7CvSvcw9O7GiRFwKkpVGBTgK9qMdLFIZjFNZAanpDyKbpp7jOG+KM5tvDM8a/ekITHscV89eJWw7begr3b4uSnybGEH70oJ/Dn+leCeIeZXB6HNc2Dhywqy7y/I/X+FafLh4vu2zjb1dxY1iXAOeegrdvQecHmsa5PByTn0qah+r0tivFjPBxV+1XDc9KoDGexq9akqV5zUQNZanU6O+1flP4HvW/DJg/Iee6NXL6ZIpA3Aj3HaugSYso3HgdGFerSeh8/iYe8aCOvbj2okIPOcH9DUCysQP4x/e9Kkzlev51ve553LZkquCd2K1tLuDFMhHIrCRhx8xH4Vo2MpVuevrWkX7xz1oXi0djqC5jDjn5cn8q5TUcRscE/jXVIxm01DnkDH14rmdQiJY57dK6asbnkYP3W0+hgTuDkH86rt0z1qa6Uq59KqluevFcb0Pp4LTQbj2/CmyHapx0pxbqc1Ukk5I6VlJ2OiKuRScnNRDqakJzigR5PvWG7OvYFBP1pCSR06VJjBz3qBn2Y6D609kC1GyH0/Wq8jkYz1pZ5ucgc1WZizAqenrXO2bxRYtmJbGeavk8VRtkO8dvetHYTgfzq4XsZVHqM/GrCYwG6U0wbgCOPWplX5Md61UWc8pIY67u1J5fFSjken4U0JhjTsSmUJ48HilRcpnvVq6T5lqSOABPXPbFQo6mntPdRR8rf0q9bQ7I5GI6KTj37VJFACwGOKv2unm7uba1BP+kTRx8em4GuqjTvIwq1klqfS/wALNOGj/D/SIn+UeQrHPvz/AFrsBgjjoar2cCwWsUSgBVUAKBx0qzXZLfQ/m7E1XXrTqv7Tb+8KYxK4wO9Prn/FOkX2qJELKcwEH5yrYyKSMIpSlZuxsW3DycMuTn5utT1FaI8VtEkh3OFAJ9akZtikmkT1Oa8SzlJ12kBgNvzd8mtLR4tulhEzH125OSPT61xWs+JILnxfb6OjbribDHHOAOoNddq39pW9kqaXCjSkcsxGB+BIroT/AHdvM7cSnThCL7EWh662p2dx58QMkLNjP8WCfyr4r+KHiQePfiXqOoSoVezP2NUYYZCMFlI9uBX1rcS6t4N8LaxeX19p8txhp44pV2o5HLLnI6jj24NfDHhy7Or6jf6pIjRnULuS62uclQxyB+AwK567SSiurPayOPJRrYh7pW+89c8BwmExsFwTXtnh/UAylDxkY55+teVeCbbKIMA4xzXqul6Ol0I0LtHk5DRn5lxzXdSXLE8Cu1KWpz37SXjL/hGvhVPhhvkDKpDd8YB/I18b2Gq/Z7SBCw3ooBI6E9/1r1r9szxtHeRaRotlcJcI8oWdFHK4GSSPQ/1r58t5X2Dk+uK+XzSt+9UF0P2vgnC+ywMqr+0/wR2i65tU8jB9KbJrGeQefrXLfaNvPOPamm5yeWIrxvatn6Lyo27vVN/HrWRcXgYkZqqbhm3DdntUTONwycfSsZTuOw+SXKnPU1WU8+9LO428NTYm3nG7nP41m3caRKQeBjBPWpEjB5xTVBLck+3pU6rjgHHvQirEsEQx935j39qsxrjtUarnac5/pVuKNmwc9eM961QDlj55HOauwR45/iqOOLBDfrircSknJ4q0gsXLeIvjHQe9aNvG68EZHrVa0TdgdPqK1LeLewwTt7V1QRLLdrEAQcAewrTjXpgfpUEEeF4PSrkQwBXbFaHPJjGGG70hwFxnBqWQk9qid+OmaslFS43cjgj2rMmlPI3A496u3Hc9Ky52Ay3c1hJmiKF1cFV5GeeMVmz3AHAP4GrV3Ljdk45rKupWAJ4YH865JMtFG+uRyMkE9qwLmVXZsMTnnNaV5MXJ+XpWNKGLZ4PNc0ncykRvtPTgH9ajMY9aed2O2M4p21z2zUGAse1QRzmptvcNSIjFhuAz06c1OUIUnBx69qofkVnViTtfIz0qMo3XdgmrflBicjio3CAkf0oJepFECCcEHB5q3GvyBjj6VWAQN8p9zVhUz/F0pgtyXy8c7cd81G0S8kgj6VIhOR82PekbIHByfU0xsqkDn5iPoOaY+3A+bn1NPkkZW4A+oqBn9se1IyBvmBG7HvTGU5HIxinZBXOP1oLD0JoJZXfcVPI5GMDrRChG3AAJ96JAM5B/CnxAbuevrQZ7stKh28ADFV7o4wCAKtbgV681SuHDc7sn+lBc9IlKTIJAABpgznBx+FTSgHqefrUK8GoOWKJkBH8Q4q2mcdjVaAZ4AwPWrajHbimjphoh0Yy3WmXpwVA5PvUkWS3T8KivnXePm5AxTOWo9SopzJ0z7AU2bKtjjNOBGThiPp3qKRsnrSMhiZPUVN97Bx+AqBevBqdAcA9/ak3oaxLVsoJx09hWXq3zXGPSta2Ug7j1rK1EZmfnNJGdYq28W+Ud67zwjYNe6pYW6jd5kqrtPrkf0zXGWCZn45/lXtXwJ0Aav4/0aEruKziQgj+EYz/OufET5abZ4+Y1fYYOpPyZ+gHhyyGl+HbC1XgRQomB9K0Ax6UwgIiKOABTQfyzXDCo4QjHyPwN6snVqcDUI61IDXZCpcmxOJcDjtSmTFQZxTlBbJ612KpJ6AOEhqROetCx/wCNTInFdFOEpPUBFBqVF/OlC+1SBcV6MKdhCAYpcCnbaMCt7ANxTl6UYzS1VgA803bTwtO2cVoojsRYxSCpCtNwKhoABzTs8UzHNLnHFWpCA8VGW5PrT26H/ComHbOKmbAVnxUTybRzSOT/APXqtJJk+1cdSpYlsZM/JqBm706Rsk1C74P0ryKkrszbHiTAHNNefrz3qvJLgYzmqzzdh69K8+piORWJ5i203vULXOf8KqPOc+1MEhPOfevEq4pt2THzF9bj8qlSas0S4pVmINZxxbjuUpGws1O8/isxJunOakE9ejHG3Rdy4ZjTTJ71V83P/wCunB88Z/Sl9ZcgJvM5zSFvrUW73pjP3rOVV9RXJ2bPSoWOGpglABGc1FJLjBrmnWVhNjpG+U85qpK2TxTnkyOv4VXds968urU5tjJsilOagc89etTsfWoGzn3/AErzXdMwYgyc4OT2p69ODgdhUYcfnQX6Drj+VCkrakkobHFAf8KiDnBpwbdzRGWpNyZHyQOhp45qJOvPGKmHPB7c/nXbFXRSZJGOOelTAcZqJeOehqRa6oaGqJ42qyjZNUkbGDnvirMb/wCFehSmaplpG4xT84x71Ar8D26U8ufXmvSg9DS5MsmWqwkmVHqKo7jUiyY6GuulVtuFy3vxjmnLJ681VEm6ng4PtXbGoFzQjf8AWrCnK1nRy4xVhLnaOTzXp0qqtqUmW6jbjPrUBulHcc1EboH9a0nWiFycuAPWmbx3OfrVZp896aZfeuCVULlsvgf55qJiajWYkjnNOJzg1nKXPsO4qkirEZGBVZRg1YQ5x/KtaKaC5KKlTmmIualUYr1IRAWmnrTqaetUxhTicCgCg80WGITTTxS01jUtgIXx2prMSKQ80xiQK55TAikPNVyDkipy3vUWeM15k0pMQwDg5pVp/Umg8D61KgSGAPpTSc04vUW7B6jmtHZEsXt7dKZnJoLZxTd351k2IWgNjvSBiTSelZ37CJB+VLimAkAinMfyzWiasMCoY03YM0uck+lOz0oaTAjboRUZ6/1qVu9Mx1rlqK4EODnJ6fSmt1681KfrmmEDmuCasMjJ61CwqYn09ahY4FedVSsIiOBTCcClbg9QajZjmvMkyGxCaTqMZ4oJ603Jzx+tYXJDGSKci5P1pRyP1p6rmtIwuwQmOP0pcYp+OtGK7YwsAKNtSA9s0wdKBWsXYZMrfTipFeq6k1KGwMZrupzC48nFM3+9I3/1qjLYNOc2K5Lv3dqQ42knqKYDinVK94BRwOuQcVIjZqLOO9CPirjLlY7lxTirMbdKpRtnvmrUZx3r1aMikaEDZq0rnIBPFZ8T44JqyJMdq9ylUsjVMuBuOKeDVRZPQ1YV813QmmUmSg4NP3+1RBqC9b8xY4nNML+lNZuKburOUwHFiaQnFRmQA9aTfxWLkhXJcijOaiD09TzQncVx1BOKNwphcHvVNhcM/wCc0uaZnIpRzWdxkoPpTw1QrwadWykFydWxUlQBuKcD6VupDJaKaHFLuBrVMBaQ00v6U3NQ2MdSE0lFQwuB5pD0oJwaaW59qi9hBRSZ4oLYqHKwxaKaHzTqSlcLCg80uc02lBxVpiHZxQTSDmkJqgAnNITRTSc1m5DFPSkpKKm4hc5pKKKLgIxwKiJzipGGaj61hLUQlBOaKOaxYxjc0nT8KeeKaf1rFgNHWnAc0mOPanAc/wCelJXAXNBHHNLR1ra10Awgj6UKOPalYYoX0rG2oCil7UClUZat4xAci859KlUYpAOlSgYrtpxECipOtNApw612RQxyin0g6UtbpAFFFFbAFFFFAHmxbHekLgZxzjj61A0hppkz3z3r8b9qzyWxJn6/19apXDja3IqxISaozcqetckmzFsy7uQnvWTcNuOa1LtT9fX61j3D7Tj3715dV2ZkRO+CKjkmqNpOpphGR7dh61dKbbFcsR3QxzQbkHjPWqUjEDrVRrkpnmu+NW2g4z1NpZOM1MspXv2rBTUQRycn+VWE1AdMitlWj3N1UubQnOOvBHegyn1rIGont/OgajW/1iK3G5XL8kxB9BWTf3fB9aWfUAo61iXd1vJ+bivOr4qN7GE5NDJpy54wajSTOBnr2qlLdEHg8H+VJDdc5zmudYiG9zlcrmjv+ano+7HfFU0mDcj9DUyAlcitFVUth3LAGatRJwKgjwvoatRyqfw962TRSZMiBV9KfjnnpTUYlRU6Rlsds/pXLUu3ctIRBUoFPW3IodCtcrv1L5WitMMkdMdx606IUjHJNSwr071gmUkSIn/1uKnVRjHI/lSovH5VKsXJ9elRKfQ0SI1GB604jKn9eKkEe32NBQ4qNykipKh/Cq0ikVpPFu4qu0ODzTQmig6YGaFbHfFWJIjjNQMm2hz90xa1sQkgNwakRPUZqAk5qVJeQOMdqwupIzsWFhyOTUgg4pEk6c4qdSD/AIVk1c2GCLk1IF296N/Q81G0vBpJpATK+DUofkEGqHmYPWpUn+XJPT+VddJJu5RoJh+/P0qQREe49O1VIps4Pf3q8jjFejGKaGKnU1ZjbHeq+aVHHr0rL2SZdy6r5x3qZWyRjr61USQA9ak+1AA8/lWEoRhuTcuhgBnPHrUElxg9arG54AzjNV3ucnr+leNianPogNETe/61PDP71iCfkVbhuMDk81zwbSBHQQyg1fibK9ef5Vz8FyO5+uK0ILvA64+te1gsVy+7I0jI2EOenSpQce1ZsN109M1aSUMBz17V9NCpGa0N4yJ2ORnP/wBeoyffikMnfOSKiMhJPI5rObL5hWk55qF2z3pXeoXfB6158r9SHIRpMcDqe1QTTcHn8qWSTHfGfWqMsvPXgdawq1LKxztiSS1Tnk4/H86dNJg9apyzcZr5+vK7M2xGkx3qRZcDr1qk8nPBHB/OjzCOK5FYhtGkLj36Unnj1zkcj0rONwQMdjTDOfX8a6oxVjPmLzzZJGc+4pGmH0BrPNxjPOfr1ppuMDr+tZy5UK5eeYc4NQvL15qmbjjrUMlztz83UVzy01By6lma4wvWqFxcbs5NRy3O4YzjNUpJuOtZqLluYynZD2nBPXFHmbgMDGexqi8hBPPWpYJMmutU7LQxTbLkbDcOauwT7SMnjp9KzAasROetZyhzI1TN+1lzg5wa07d84rAtZDwc1sWknHUZyMV5lSLOmMrmqmeDnIqylVYmyB+lWU5WuaKudES0tSIeahToBUqjNd8Ox1xLCNil6VEpwPwpd3avUi7RNbjyeKQn3pA1GehpJXHcDTcYp/UUflUOKCwzHIp22lbnn+VA/ShRVwsATvUm3ilXoMVIFrqhTRSQ0JmneXmpFU5qTbiupUebWxokVTH170hizVwKKQoPxq1hObcTRSMfek2du9WivFNK4PpQsEr3IaKxXjAqJ0q4ydajZM9qqWEbM2iqU/OmkYqz5WBUbx/Ss5UHFbGVisfrzTH6VMynmomX8a4JQZk0VpRjj0qo/TOelW5uCf15qjOwz+lY6R0M2RMfyqo5BODzU8j+lVnPfv8A1oSuiHoRSHIH6+1QHJPWpZPu9ag3EYHvSlCxm2Ox70E49DSK4HQ9CaO/FZcoiVGz3/MVMrdDmoEHPpUw4FclSyuMfmk7UOMEg9QcGk6muCe+hSJxzilx3pkZwKcW6/WvOnZMaHqfepkY1W3YPXNPjk6/4Vok7DRaB/8A10DrjoR+lMVsjjpShsd+vemo3BMlTjjpVtDgkent1qkJADUyT49Pxr1aOkbFJlxCDinqaqJJwB2FWFbOM16VPUpMtRnkf41bhP1qjGfpVyE4xzX12BTNIsuA5x9KcOmPSmKRUqsAetfV0kWK3T8aBnHpQSMU9Rx1rtSuAseQefyq9CeKo5qzbv2z2rsoqzLizSjOV9aa4G78KhV8LnPXk0rSZ64r03JOJqmDHjGabu6VE0uKiM2OBxivNnWimVcuZGOKeJPWqInz707zs45pLFRWwy08vBAqCV881HvzSHkVyV67qRGiBzySDweKEHNO2Enr7c0qCvn1B812XuWohxVuFN/eqcfNaNrggGvq8EubQBy2/f8AnTxBVhUBAJpwT2r6BUF0GVfKp6x1Y2CnBDWkaAEAjwaeFAqXbSlOMV0KlYCBl44qvMnFXCuKjkTIrKpT5kBlP8p+tQydOtXLiMjOKqSdq+erQcbogqu/WozJ154p0qjHtVSQ4r5ypVcWQyYTYPXNOE3Bwapb8nrSmXvkZrGGKaIbJ3ucDrVZ5zyO9RyvnIzkEVXdiD1rjrYpt7kORKZRz+dNZ81Dknv0oLYrzqlZ23M7jyxBPNTxyHiqoOOKlj7Vz0Zvm3LTNW2+bFacXGKzLTOB2rRhbp7dK+6wGkbs3Reg71ejxis6J8Y71bhlyBX1mHqRWhoWwKeoyajQ8c1MnSvXjqUKBgUHpS0hPFaOwHkfxbn3arZxj+BGb9P/AK9eI64cyMfXmvXviXc+b4hnAOQkQX6HP/1q8h1vhjWGHVsPfu2/xP27h6HJh6a8v+CcxeLgk1hXeC5roLs5JFYc6Yc8965Kh+iUmU4wO4xVy3bDDOKrkbT0PPNTRNswPWsonQ9TYspdrAA8V0FtJlB2JrlYX45/lXQ2chKAZDV3UmeZiIdTTSQgDOVPtUitlfSq0UnynuO4NTIwAPY+ldKZ5cojhJhuORWhay5O5Tz71ju3zVesZAQAcH1FOD1MqsPdud3o7+fYuv8AEBms6/iGGJqXw1L87R5yGXv2qbU48KTivVWsbnzK/d12jib9drsAazn54FauoqPMbP51mNxzmvOmj6qi/dRC7bB1qp1qad9xIqJRniuZ7nfFWQqx8ZzUygGjGBUhJVc1SRDdyBxsBIIrNuJBk5NW7h92cnis6b72TWM2dVKJDI5Y4DZp0cXA4pFUM4K1pWlvuC4/HNYxjdm8pKKJbeLKKKvRQHv1p8FtkjAwa0Y7Ygciu+FJnk1axS8njkUu3aelX/IPFRvDx71vyWOZVLlUL6U1l49qtFAVx+tN8ngGlylcxTZMnI6VKUXGOlTLBlvSn7GUipURuYy2gJI711PgXTf7Q8ZaNAfurKZSPZRmsO3gywAyDXrXwW8NC5urjWplykebeAEf99H8eK7qUeVczPAzfGLDYWpUb6NL1eiPYVGMDHGOtPoorE/CwopkiF1+VtrdjWXqF3qVjCXSGK5+hwf1ppNuyGlc1iQBmuR8c+MoPDmnu3LykEKqjvTriLxFrEQUtFYRsPm2HLf1rlk+Ga32b6z8TTPCW+eG5iEkRfvjd92hwdjqpezpvmqO/kcT8PfBus+LfF83iKe6aEK42SIeFUHOB6k19DlWIVQQR0bPU1z3hbQr/wAMaR9iV7eeOM5jCrtIyec+tbhm8qzaW4ZYMAl2JwF/GnslFdBYnEPEz52fOH7Z2qTWOi6HBEXjE1ysPmI5BJYjj34B/M14JoNkUnXAwAemO9dD8dPHDeKfG8trFffa9M0uYSB8/IZXXBA7cD+YqLwzCJlWQDI45rGprW5b6RPp4r6tlsIWs53b/Q9W8EIFhXODjuB1969S0CT/AImECoSrDODjt/8AqryvwvmEp2GcZrv7bVZLSzudjY2xMy/Lkhsf4V3RnaJ8rNXkfF/7RWqR6/8AGG+eJEQRoS5ToxJwMemADXFeWBtA6jkH0qfxbqZvviB4luCwIN3gEDodoyMduTVAXQkGc8V8Ri6ntK8pPuf0rktD6vl9KHkvxJHXaeCRURcAY5/ClaXcOpFRkZPBrgZ7yEJAbk9DTuBg7hx0p6pjpin+ThBgdf51NmMpNk85B9xUtunPGAcVOIDk/LyKnhgwfQn9KpJjGiFieWBFTrDuwCeKlWLOBjpU6QcHA+gq0hkccIz0wMdauxR49zT4rcsRnirsNsBxjJ9a1ihDIIBgcH6dqvxRYI4pYIuDx25z3q1FEF4GT2xmtoxFcntITxg9+CK1beHao46+nrUFpbkKDkDHc1pQoe31rrhGxi2SxKePSpQFXqSKQK3Q4P4UEuTzj8K6FoY7jWPoagmOcgHn0qQybc5Gf0qncTY68fSk2UkQTPtU/wCNY1yTgkkge1aE78HBrBv7lgdocgehrmmzRFa6lGDzWLeTDH38fzqzczsxOe3asu8fAz1zXFJjbaM+4k3Z+fP9aoNtz945/Src245AA/KqxB6EA+wrAxkR4DH09qcNvZulOU4OCFHFKp3/AMOT6UzNk0SBhndx6ip+FUAMRioIs/3Rz6VNxwCuT6U0NCHdj7+R+tQNu3c81O4XHK4HpUJZT64piYscbMw4Gc96sruA+ZQPwqFFUjO7A61IBxw2RT2Eh/AI449aimK7SQT+NS7s5Ax7ZqtPuOe5oBlR+cnzPbHpTWyD15qQryQy4GOtRNjJ4waRiwy3TIpCW9abxn0pxZcHOfypAR4JOMVNGx4Ax/WosY9aljIU8duKLisSuSqHjnHaqDA5bK85zirkzfLwTk9RVTkZG7mgmZHISCeKi+bqMc0+TJAJJNMUg+9I54onhBIznjPbrVsD5DVWEgDFWNwPHIoOlKyJbcZPbFVb05kwVq5bguSR+PtVK5YNKfm/Kg456yIR9M1HMeDx/jUuApyGyarzEN3NBkNVs9R0HarEbjbzkfrUEYz/APqqxGuD6ikzaJdt14PBzise5XMzE1twHbC3b2rKmjO4tQYzd2O0uPMo+Xj1r6t/ZG8P/afFjXjAN9mgYkjnk9P0Ir5i0G3DzRnGTuAx+Nfdf7KXhoad4bvL8oA08nlgjuB/kV5WOl7qp93Y+N4mr+ywfs+sme5yKc/hUY61Ptzyeho2YFS6Llqj8fIlUmpVHzUoTNTpBj6110aEhEQXIqaJeaeIvwqRI8V6dOi7iFROlTKlKi+tSYzXsU6dkIQLinYpyrRXRy6FWGUU4jNGKmzFYbSgZpQKeq1UY3HYRetLTsUmDWtrDEPNNK5FONGRSAjIxSVITkUw9ahpEsax4qNzjvTmOM1SmlK9+a5qlRQWomEr9eeRVOR+etJJKaqySnua8KtiUZskkm21Wkm64PX1qKSYkHmoHbH0ryKuJvsYthJMWJ5qBmPc5/woL/8A6qj9vzrx6lRyMmxC/HpS546j6Um2nYrgcG2NMXnFOBIxzSLxUgFWqVykwVyCOaeJD1BpMdKCC31NauDii0x4kpRL1qAZwPf8xQTkGsuZxHzE/ndefwpry9Mn6VXLYHWkL9qiVV21YcxK0vvUbyZ71G7frUZbHf3rklUZLkPMnv7VGz/KfSkzz179TTMke1c7mzNsVzmoX5PXn0qUnPeo261hKRDIieM54o5xn3pxHoefSmnI74rNMhgGwMZp6n3qPHAHT3p8akdevoa3iZ6k8eanTPT/ADioE6irCCvSp7GsRwNSpyBzUYFSrwa6omqDpUqNTDQCQa1V0zRFsP8AL1/+tTt/pVUNjFSByB14rtp1OjKuSbuetPDEDHeoQ36U/d/OuqDFcmSQj8aeJCp61XDjPJ/xzS+bXRCpbqFy159NNzyeaptJjvURmOc5q5YmxLlYutck/SgTn61RWTJyT/8AqqRX5FR7dvW4uYuiUkZzSiTJNQI5A65p6nJ+taqo2WWlPP8AKpUJyP5VXiOatwnqPWu+lqaIfjAx+NToMEf55qEe9TKQTnPFejDRlIsJ2p9Qo2cc8VKDmu+LuikLRRRVDCkJxS1G5qG7ANZ8Go2k/WiQ1XkkwetcFSpYCUvnn1oY54z9Kg8zODmkMvHpiuZ1V1Ae/c96ipd5ao2OK55y6iHFsc+lIZcD/Comfio2c+tczrcuxJMZaiaXP1+tQ5P5UZ7Vk67kSSFzjrQGJI5pgPWnLzikpNiHA4Of0qQcjrTQAQM84605Rk10QTAMcdadjBoK4HrSmtrWGIPWlPPUn2o6ZoouAhGO9Nxn6mnFvxzTSeo/Lis3YCNjTGyOnBqUj2pGHX/OK45RuMrNxmoJDx+FWJUyOPrmqsnBBrx66cSWRO2KiJ//AF05zjvUTHpzXjTlYhjs8Gk/GmA56VIo+WsIu7EPQHirCpwKhi4q0pyBxXr4eCGJt79KTbzipSMj69qaVr0XDsIh20dqlYfjTSuPesZQ7AJnB4/Ol38D0pCKjY4FDlygSF/ek3dh271FnmkBzgVl7RtiuTZA6mlV8nrUOcd6UHn6VvCRNxzN2zSBuc5/Kmk9fam/xDnPPWlOWorlqOX3+vNXI5MbazUbpU8cvvXZRq2LTNKOTHH61Os3HB4rNSX3qaObB6//AK69GGINkzRjlwTyetTpMMdazVkzxn2zUqy9K7qeIsaGj5tHnHFURMfXtQJuevvXV9Z8x3L/AJuf8Kazck1XWWlMlW6yaAkLYoDZPXiq5kzSB+fesfa3YFoH1p249jVXeVPWgzcfStI1UhXLDOM8ntSbwar+bn8qcr5pqrcRZzQDj3zUYbBFODZ/Ct07jJV6/wBakFRKcCpM1uhi5xTg2cVGTik3GnzWAn3Ubqr78d6UP781XtBk5fFJuqDzMHrijfzU+0GT7/ekLHNRqeevFOzT5rgKeTSUm4U0vUOQx9NZv0ppc0hNYylcB26nA4xUO7nPpS76zU7ATBsU4NmoN1KHrRVB3J85oqENTt1aKpcCQ8Cm9aQHNFF7hcM00nmnY4pAMUtRC5yP/r0CijFaWATFNC4zzT6P1pOIEZH50hGDTmPIpCxzWTsAykxmnHmnkcVnypgRe1KOM0HpQDS5UgHhR+tKU96UdB6CnE4rZJWAhYYPWmgd6lYA59aZ3rNwuwEHWplHyjHSoxy3tUorSCActSDmmKOf/rVItdsBDhzTgKAKfXUkMKKKK1iAUUUVYBRRRQB5Sx4pN6gHPXHH1psjjB55x0qk02Op4r8XdkeFcszTgcZH51Ulkz1ORUUlxnvVeS4AB557VDsSR3LA5BOM1i3UeTV6abJJ9KpSnPfNcs6UahLM6WMp9KhLbWwfxq3cEAc9Kz5ZOTzivOf7tmbHSncvXJrOmQlvT61ZL4HpURYE+1X7WLaIKjKxOc8U+ONsircaBmGfXnNOYKBW65d7lpdSuwI75qF3ZeC2asSuCMDtVKZy2cHj1pznHZGrRHNMW4zVGQs/qat43d8E8U7yQxrgnBy1IaMp4GY9KVbNt2ScD6Vrrb5Pv6VIkAU+p9KmGElJ3M+TUp2lseAw59avLaYPHP8AKkdcHjpU9tITjPr0r1qOGSVrk8thEsWIGeferEVrjqKuwkEAdatCNWANbujy6tmiiVYYgvFXYUXI4AqJl2EU+OT39q0TpmyRc4qvcR4HHOaVJtx9aX75rmq0VNaGlzPMRJPFSRpzVp4/0poQ544rxJRcHqVYkjUip1Q/1qNRxnv61PGffkc/Ss1qyhQmPpSbRT8imE5PX8Oxq7JDF2bgR0qB4vm9farCtznPPt2pDyc9s/pUWTEVTFkjI4qncw7W4rTc4HWqNwNwNc1TyM5GVKuD1qJevPXPFWJxzUABzk1wqdrmJPG56Z/KphMfXpUSJn1xT9mKpTaQ0PNwccYppfn29qj2EE1Ii+tCmaoQt70qHBFTeVx/jSiLn2rrhU1QyWPoKuQkgHnNU0BB9qsI5xwa9OEluIsNIV44z1xULTMp44/rUhUvjHpzmkkg7nqe1a2Agadiep/Oj7Sy9+KeY8bu3FQypzWU6dyG7D2vM980xrokdaqSI2euKidz7/SvNlh11IbZoC575BqzFd8dec1z7zMDgEilS7ZfvHGa53S5VZDUrHVRXeOc1cgviCDu78VysN6SOtXoLojHNYWcHctTOsiu+ev41biueM5JHpXM29zhs7sfhV5L3HANehTxSRqpG99rx3oNz3zWL9vGOuP60fbflPPau5Yi4+Y12uADjIqJ7nIJDDntWS17ux8xqKS82gHOO3vWE8SkjPnNCa4GCc4Huaz57vJODVSa+55NUpLkt3rzKldzehDZee5PT/IqrLL15zVT7QR3pomD9+vpWGjepDkWN/PX2zShuahUn14p28Y61Xs0Q2OOfz5+tRNL1pzSADrVKebuDzUTly6IybJDLzxUD3BHQ8VF5nv1HIzUbvu71wSbZNyZrhvXn2qNpd5OTUWfX8qUZP096zblaw73Gu+V7Gq8hIHvVww57n6Uwwcda6INktGa+cmno5BFWXg5OKjMRXtg+ldq1MtiZH+XPWrELZwCcfSqSgjrU8TYOKz2ZaNa3bAGK1bWQ4HNYlvJkVo28uBXNUjfY6Is37aU9zWhE4I9axLeYetaME3HWvLl7rsdMXY0UbnjpUqt71RSTpz3qZZMZx9a1hM6YzLW7HejPNQLISD9KcH7V1qrcvmuWA1Oz71Bv98/0p4Y+tdMZXLTJQetKTyelMLYo385pt2NEx+f/wBdPXNRqalQdK2pJt3KHoOOamQcCo1XNTIPfivSpQ1NESgY9qUjNKDkUor1VFdDQQjikAzTs0uK6IxQEJXvRtyc+3GKc/FJ7VSSM2RPyaTGc85pzgk+9IRimo66mbGbR2qFxxj1q0x4x6cVVk55rOpBWM2QMKryHHeppGxVZ24NeDWjroYtlWc5FUJj1q9O3FUJga85w6mLK0h61E3SnyHGRmonbApR93czZE54xmq7AZNSM2M5PFVmkIPBrP2vNoZsUtz/APXqUHBye9QK2QOak3ZrGU7Im5YRuv8AKpxz2z61UTqfWrakDA6Vw1JXKQpOT70Y5+lKwxSA4zXEaki9KX9cVEZMdzmnLKCRk89q4nrIYpOPzqMOaezDrULZzxWsI2JbsWklHrThN79O1UhJjHamGbHf/Ct1SbZFzQMxz/WnJPis0T9Bu/WlEpzwa7IU2FzZS4HGT+ferkM49c1gR3BOOauQT+9dlObgwT1N5JeeDnvVuKUVhR3HPBzV2ObtmvpMJirPU0jOxtJKMcU/f78fzrOhmq0j55zX11Gpzo1UrloNg9eDTxKR36cdKhHfnNHfrXowbRVywstTxyDPXFUlfacU7zQO9dUKvLqykzSM4AqF7jk5NVFl9D70xpN3v+NFTFXVkVzE7zkg+uaaZs5qDPXNKpwa8adSTe5akWFY1OmePSoEYcVZjIz1reiuZ7miZIi578VIqZxRH29amUDFexCkmjREOz9fagRc1Pj5qkij3Gl9UUnoWRJH6VetwQMUsUOAKspGARXtYfC+z1GiRBwKkVc0iLzUqjFe7COhQ3bTgtOoroUAG44pCKfQRmhxsFyKmMgxxUjDFNJwKyaXURVmjzWZOmytd6zbsV42MguW5LMufOaz5Ttyc1pyjPNZtyOfavz/ABsOV3M3sV2PPf60gfg5PvSscD/PNRFwMjtXhOpymTFds1BIf85p+/monbNc06ieplIbv54NA9RTCcfWlXjFcim5MyuTJ2HrxU8R5qunPpU8Z56/lXdQS5kax2Na3xgY71oRLx7e/pWbaNnA9OK1ImH6197gmpQVjpiTIhyDirkMZBqODp1q7GvQV9Ph6K3NkPQcVMOKaopa9laIpC5NIxwDmiorhwkTk9hmoqS5YtlJanhnjeUT63qTjoGCfpn+teX6wuXPPFeg+I5/MuL2Tr5k7f0H9K881I7mY1rCPJh4R8j92yiHJTiuyX5HNX/tn8KyphntWxeHJP1rNuF285zXDNXZ9vS2M9s56/hUicjPemvwTxSAkHg1idRchc7gVPet2znDKM8Vz8bYPvWnaS7T1z7V0QdjlqxujoI3yozz/tA1Kh44+YVStpQAOx9O1WEY7vSupM8iUbD2AHTj61NbyYIqByc88inxN6GqRDV0djoEm24Q8Ybvn9K2dZi2qcdK5rQZvu+oP511eokPaqfavUg7wPlMSnCumcJe7lZsH8KxXb5jXQalt+b1rnLk7WNcVTQ+lw3vIrOCzUuzb3xSbCakJ9a5j0WwXGDn0qOa4AH9KczADg1QncbjUylyocI3ZHPP81QPKCOaZKxzjpURJY9MjNczldndGNi/aQl29q37K0GAR1rM0aEyMOK621tAqD1r0cPT5tTy8XW5XYba2n51dW3wvWrNvb4A4yKlMeB616sYWR8/OrdlBrfFVp4cAitSROOKqtCZGwKfIOE+pRjh3j29MVItsxJOK0oLMg+3erBhG3A79qfswlX1sjHFoQaljsWJOBxWxDYZA3da6Twj4X/4SDUxCmfs8XzTt/7L1rRUVuzjr46NGDnJ6IzPCHw/v/FbhlIt9PDDdM332Hfb/jXvej6RbaHp8NnaRiOGNQAB3qezs4rG2jgiUJGgwFHap81yTnzaLY/KczzSrmM9dILZf11FooorI8QKikj3jGcD0x1qWuf8SSancL9k0+Iq7HmYnAC/WqirsmT5VczfGVjrVrnUNFvTDtGZrdxuVl7kA96l0u2kXwaAsOZWXfhTncSQSfatjSdI/s6wMTyGeZl+d3/iNT6RYnTtPjgJyQST7ZOcVo56WMeRuV2T2efskGeuxf5V5t+0XriaL8KtbmW5jjmji3mPzAHZehwOp69q9GvtgjUtOYADncDjjvXyz+0/4itPEWv6PpNlJHdRybjIEbhQvc/U8c8UoK159j18DhvrVZQ6bv0R85aw72HhaB8t5rL5pEhyWOOST6npXpXw0b7Xots/XgZ9elcB8RY/J2W4XAUABQfavTPgzYMNFjTkKpJUkc1w07uq0fSZhU9pR9otr6eh6toVkNi5FdZbWQgsdSkaYOotnYbxgq2O3r6VmaVZmOMHHAHNatzDHc+F9TnhulKpCSu1v4sdD+des4WR8mneR+c3iG7+0+N/EUi7QrXhPydCcAH+VIjdvzNNmBk13WHB4N7KCf8AgVWFt9x5GMV+e1takn5n9RYFcuGpxfRL8hqAtxVlIy2BgH3pY4grDPTPUCrkcWO/vms0j0SKOEljkZJ6jFSeUpHT61MkZzxz6mpktw4zmqsNFVYBn09zU0MWW65/DirCwDPrz3FTJDjPH51VhkSW5PJJqxHDuPAqVIew/wAatx2+0AkYHrVKIEcMGWBPP9KvRxY+bH5+lPhhIYk8kjoBVxIV4z+tbxiTcZAm4qAOvX6VehtiCvcZpsUPZufw5xV+CEA8k4+tdMYkNkkSZxmrkS8n+VRxwhjwxz6VYCEAc5NdCRg2DH8PrULEDOGOcflUzE456dqgk456+1NiRAxPP8qp3DDnvV2R2PUZx0rPugDnsf5VjItGVfybdxDdO1c/dT7mOea2dSf5WPf2rnbqUsCQOtcc2arYq3DqOA1Zdwyk5DZ7c1buZMH7ue30qjM5YFiF3A8e1csncTZTndQCAx6/jUJkAAOcn0PWpJWJOTjPpUD5PYCoOdiA5HXBpy4Q/e7cUbGA+cYx0x1pYwcAgUEk0T7CP3mRVkS5wd4PuTzVNiQBx+dSjauDtNVcESySMpGGU+/Y1CWIbnH1pjOrHlTTkZD/ABHI7U7ksnViwAx1p7ZA5H5VBuHGGxUw3Efe49zVAB2kY5z7U1oxtzuI9qlyQORz0zUMpOSCB7kdaAKrk7uH4+lV3DZznv0qR8BmJ6+1QFhu7/hUMyY/Lbs5yPQCkLMDxjmhQOPSn/IRzuz2waQhuM4qRSfTmoiQvINKTgfeOT6d6Bis7MeR/hUb4/u/jTwM96ZINwHzc+/8qCJEEhJB4xzio0Jz0H0ok4bryOlNXrkmgwii5GORzU3OODmooz8uQB0qXC7aDp6E0RKxGqEmNxJFXiwWDjjNUJMMfvZ5ouee+o0qW6AfWq8nX/69TsOBhuvrVdzk4zQLcdGPz9KnixkcE1AnbBz7juKswjnGe1SzWJaLBLck5FVIl808nPufSn377LcDPWmaYPMcA85NBzSfvHX+EdNaa+iVVydy9uOtfol8KNAHh/wNplqF2t5Qdh7nmvi/4F+Fn1/xdYwYJjLgtgcYHJr9A7O3WK2RAMADAx6V5fL9Yxiitoq/zf8ATPyrinFe0xEaKfwoYsZJ9M1IseamEfenhcCvchQsfCkQTH0qVF5pQpNOAxXbCnYQ4Jk09UApEOKkWu6KTFYQCnAYp2Mikre1hhnFHWmk0Cp5guOpVGTSU9OlWhi4FLR1p9bpANAzSYpw60tVYCPFNK4p5GKKylECKo2NSsMGo2Fc8kIiaqk69auMOKrS9K46sbohmZL1P41Rnar05xnms6c5zntzXyeLfKjORXY5NRsf/rUr/ex6cUw8nOeteDKd9DBjW+8MUuOuP5U4Cg8f0pxXUhkRyDSjnvS456805R0zQo3ZKEHbP51Ip5oA/l+VOA7VpFWKQ9QCB/nilIyemDTgAF608Djr9K6eRNGiRAyAj8OtRPx9exqw/TFRuvFcNWCWqGVyvPU1EcgZ7ZqZu/1xTcHFeZJCsRgnNMY/N71IRzimen1rCZIw9etNPscH1px4FNNcEnZiA9Kibk1IxAHUdKZzWLkQxCMZ9KYQWp/X/wCtSlf0rSJm1cjA6U8cD/GgrijBA5reOjFaxMvI46dqsIe4qrGcd+nrVhHPANelSkaIlHvTgeajB/Q04N6n8K6k9TUlDYFO6H1waYOakXpW8dSwFJuxTjwD/nmoycdOprTVEsfv7UofvmoS9Ju561op20JuT+YcdaQuc8moi/A568/SjzOD7npV8/mK48tx1ppYA8cCmM4BPOaZvOcZ61k5ibJgx9aerep96rIxNSoSDxTjPUEy0r8DnNSq/wCnpVVTwPaposk8cV1Qm2zVMuxNyKtRsaqRip1ODXuUXZGqLIfcKkB2mqwOcZqQSY78Gu6Myiyjk1OjYqkknNWEfgc12Up3KLQPFFQhjgc0okOK6lMolqFvvGn5Ipr0S1QivIeTVUnJ5q461BImB615VWDYiH603pUhX34pCCQfauNwAjz0NNLce1PZcd/xpjdP05rCSaAizmo3PFPYU1uOfSuOSuSRjJJ+lOB4zSYx+FJmsoqxIvpUicn0zzURbPWnrxit4sSJk4x6mpgOPxxUCdR6VYXBOK9ClqUPCDr+lKYh+VPQfpTxXeoJoCs0eF9Kb2qw1Rla55U7bDK54NIOR96pmj3UmzLevfpXLyO4yLnFITxUzL/Kon6mspQaEV5D6d6qyD1q246fWqzjk968rEQ5kSyk6E9DzUTDvVpxjP5VEwx7e9fP1KWpmRc46+1SJxSY5pQfSsoxsBYj7c9BVhelVY+oq1GeevSvXw81sWiVV5o28ZxTloJxXr6NBYiZaRhj8alK5FMK4GKwnYdiJgBioZBg+9TnrUUq85NcVTVEWIG6fWm5/X9alYY/rUZHWuS9mQwJxmgGkI98Uu7pz0rVMhgW/wAabu9800t+tMOR/npUTnYRMrY+uKmjbA68VSDHd17VOj47/gaiFR3LTLStU6SY5z/+qqitjvUiOc5J6cV3RqmqZeR/xp4k75qor8gA8+1SK+cA12RrmiZZ82nB+OtVt3NODj1rWNcosh808OfWqgf3p3m9R3rrjW8wuWMnORSb+pzVfzM96TzO+a09qiblky9h696b5mOO1VzKQc0CTnGan22oXLQbOPpTlaqofjOetKr4I5rWNWwXLyycjmpUfpz1qij5PWrCP69K7qdW40Wwc4pwOKhV8cZ96kBrujIokLU0nikzx+NMZucZpylYBxcU0uB3AqIyEZ+nFNL9eetcrqgTbsHk0bvfmod+BnP50qybs1n7QZZR8CpNwqupOMU/dwea6oT0KHk9aaDTN2O9N34GCaxlMCTfgdaC34Co93NDHLVk6jsUAk568U8NnvUB479Kcr4AGetZKoBLkketGeKjD8dc0uegq+cCUMaVWqNTx9acOCOa1jNsRMrZNPqINineZk/1rtg9AH0UhbHXijrWlwFopu8etG8ev6U+ZAONNLYoJpjcniplIA3bsfypM5NB4ppBzXO5MB/QUjHjrSKc8Zpc+p70KQCHg+lIGxSnr71GelRJgShuetG4nmot/Ipd+OtSqnmBITnFJn3/ACpm/nFAb8ar2gEgbBqVTxUANPU84HStoSEWEqUdqijOalXjFelTGSLTqatOrqQBRRRWwBRRRQAUUUUAeLy3P/1qqyy8Zz7VBJcZPUcn1qGSYsRyOlfiskz59XFmmKk+tVpZyRyc49aa7kn3qByWHfH8q42pMoZJITnmoyxHWpduVNRMCDQrxJZVueR+FUXQ1oSrwOarkAnkV5OJu5aEFFgw601Vz2q8yDA9ab5XFcF5IViELtGfaq8zEj/GrrRkLVOVcEj8vWtueTSRexUkkquTk9fwqxIMGq5PPPQce1ddPzLsKiZYH06VOsZ49M1HFyasZwK7IahYTGCKkXn8KiBJI5PrVhBlc12J2JtYiZN2DToYznjoOpqXbmpI09OK1g7EWuTQDBBq3E2B6+1V14xU8R961c77lrQnADCoym3oamjOO2abMM9Dg1yyjZ3RpYjXIzVmI5NVh2z0qzG/zA/pWkRkzDIHFMCj6H0pS2cc/jSkHH9K83EQ6lpgGwOuMdqUH0NA6fWhRz/hXkt2ZW47J+ntTgARkkn8O1M/T3p2cL3rCdVxQARknFM8wjPNMLkk80ob865HXZL0GvL64z14qtK+/NWGXccevIqJoSKhV3LRmUmZ8yd/WoxHk81eljwDVcIc9K5m2zLUkjizUot93+JpY1wBVrbkDj8q6I6I1iUzBtI7c/jQIsfjVzyyRkjk0mzP/wBalZ3NEQKmeufwp/l+lTKnNP2YH0rqgrjK4jwKlijzUgXg/wBOtSxL2rtjcl6DUXA96exPepioz6Z9Kjl5Nb3aJSuQsgc8UhtianhTcfpVsJx9K6KcpPQXKZTWeeD09RVeaz2qcdOx9q3mUMMfrimvbBh09K6HRUlcmxystiRztqI2ZxXVmxHTg46Gojpw/u/jXHKgiGuxzsNm2c9qtrERitg2QReOc+1V5IDngVwVMPZBaysVVkK98e9TCZsde3ak+ztnOPzp6x7c54+pri9kOILK2ev504seueaMZ49KjdivStFFoqwNOVJwarS3Xb1pzyDHNUpwc/WsKkJLcyd0D3JY9c0CfP1qq2VP0pI5MEiud6bGd7FstnnvURYg5pofNGSeM9qGrag2TCZgP880v2g45PHpUO7APr3qJ2K8D8Kzc5R3Ju0WHnx3zVSR92aY0vU9sYqu83FZqVyL3LCtxijBJ9arxz7s84q5GQcGhq4IRIs1YRNuM9aQEA04ucdPzqlBFpCMRmmE5NBNJ1roiihc5FRtFx7U8EUu4H605NdDNpFYpxjt0NRjKn9Kst3qI4rmc3cksQSbev4Cr9vLnnP09qykbFWoJcd6iU7miZuQSAd+a0YZOKw4JWGOa0oXOAB2rgnaT0OiLNVZCx9Knjc9M1RjYkGplk5rBwZqi4knOP509XOfeqiNg+napQe/Srg5XNE2WVfJHp3qVW4BqorYP61IsnuPqK76bezLUiyGz1/lSb+Kh3EinqOBzVtvoaKTZPG4IqwrVUQZNWYzXTRqW3N46lkNxU6VVjPPWrKtXt0Zo6IkyjilqMSY96cHz1rt9rHZGiHk9aQtj6UgPFMJ5rqjO6JYpPNITTSaQtirjLXUhg7YJIpjPxyaRm5ph55q+e5ixS+faopGP5049evFRyHH1ob0MmQS9KrydPfoPrU7nqPXiqz9P/rV51aCZzt6lSZuCOv9RVKZjtIzV2X5gfpxWdPwK8yUbbkt2RWd8DJ5P61Ukl4OTzT55Noz0rNuLroK4q8bRujJvQdLPg9ar+duP/16rSz+nWkjfJrw+ZxbbM5SL8Z6VOOnJ96rQtnvVgMAfaplUu7ATpxU0bYB/Kq27GfapVcjuKi6LsWt3vTc9ajRs0/OSc9e2PWuaT7GqEY8nBzTc7Tjp6A08L70hQ/SsrAIHz1p2cjr2qJ1weaM+561tGNiCCWQjPaqxmI6ntU0vAP8qqvx7V6VJLl1MWSifHf8RThLnoapFyR70Bz64rrUbak8xorNgg1aiuMEYP41lIxI9TT1l2962jBMakbsN0eDketW4Lz5hg1zsdz6HirsV1yDmuimuWSLTudPbz56n/69aEUtcxb3XPWtSK79+K+lw1dLcpNo3fO9x680nne9Zq3BPfI7UpuDnnH4V7H1pF85oGfODmmGf396omfI60nm981jPFNhzmgs2TjPFSB8gc4z+lZ6Px1qxE2V79amFZyNVK5ZVv5VKAcioohnHrVmNST612wpuRsmOTpjPQ1YjOKYEwKmVMfSu6nQa2NkyVZOcVMHJFRBDmngcV3xU4mqZMjZ+tXYsfjVBOoq5b5OMc16mHbuUmW0OeKmTnFRRrU6L0r3IRZaJV6U+mIKfXdBFBSgc0LTq2QhMCm0+mUMBr1C57VK9V3auObsMilYA4z1rPuXzxVqV+/WqMxzk14eKqaWRmynM351Rk6nmrcw6/lmqMy+pr4TGzbeqIZVmfrmqjseRVqQZqrIpGSa+LxVSTehhIZu7Z4pC2e9BBBpvf6V5/tJdTFi8804dabSg81vCpYkkQ5IqZDgioUyT7+9TJ1rspVXc2ijQtGIIrYt2yBk1hwHpWtayAgc19rltez5Wzpia9v2q6pwaz7Vu1X0B4r9BwrvFWNUTA8U457U1Vp1emi0Jtqpq8gi064Y9kP8quVh+MrkWvh68fOMIa5sTpRkb0Ic9WMe7R4Hqs3mW27P3mZufqa43UM7jjkH9K6nUWzBEvX92OK5O/8AldjmvTqaQij97wMbGDdnDHis+c5GK1Lpcg81lzRnOe1eZI+qpvQoSgtx2oHUdqmMfFMcYI21jY6rj4jjFXbd+eRVBBzjPOatRkr0PPvVoiSN20fgEEMOnvVtJNp+Xp71lWrhlXIwfY1pxklc8MPUV0xZ5VSNmTZyMjilRs9RmljxtwMH600nn0rU5/I2dFmCTbc8da7a7cvp8fOQBXnlg/lygmu+jbz9HRs5wK9GhrGx89j42nGRyOqsckfyrAmCkgZ5rotWTk4rmpR+8Nc1XRns4XWIvl7Ryc/SmyEgZ4Ip6cr61BM+3jNYM7optlaRzyapSEknnirMzZU4PFVC2WwDXLJnbBELKWNPt4SX4pwUhuK0tMs/NmHY1MY8zsVOahG5saNabcHoa6OFCcDqKqWVuY0GelatpD8wPb3r6GjDlVj5TEVeZtlmKPCg9/Sh0qyIsL6Gm+Xk/wA67bdDyOfW5SMbFj+VWIrULhiakAAJpk9zt+XNUrRK5pS0RKVHPA98U1poYFJJ59KzLjUNmRmsi71Iu+3NZzqpG9PDSnubD6nNd3EdtaJ5txM4jjUcck4z9BX0N4M8OxeGtEgtk5k25dz1Zu9eV/ArwoL68m1+cB4kzDbA9PUsPfPFe5YxWFWo2uU+B4kxkfa/U6W0d/N/8D8x1FFFcp8SFFFFABRRRQBUvNRhsXiWVsNK21QOpNT+Ym/ZuG/GduecVzHjB5JJbQW1pJPdwSrImBhSAeRmizvprX7XqmoWctsY1+ZQdwCgdV/qKvl0uYe0tJxaG/Ebxx4f8CaA974ju/sVg+Y/N8svzg8DAPavj/SbZfEPiHVtfCGOyvJl+xoeqxYyufTOc1J8avitqXxJ8ewaTZ3qyeHIZDK0KAYJQjYCfc8/8BHStzT4fKs4doACDLccZ5/pW9lFcn3nv4aM8PS9r1mtPT/gnlPjiA3eusnVgehHHWvcvhjoptNEtQQM7Rj6V5UNM/tbxNCmclpQOOeM5FfSfhzRxbWUCKvQZPr0rnw1O9SUjozCryUadI29Gt1CqHGKr/Eu9tNA+H2rz+TFGZVJ3KME7QT/AFrXSB7aAM0TsMdUGT9a89/afnOmfCC+ZmVk8tnXeOvGAP1r0ar5YNvoeNg4e2xNOHdr8z4O0iHNvJKeWmleU7j/AHmJH6VohcqMjvVfRkK6bbKe0Y+taCxk8CvzZ66n9X04qMUl0GoueCOOtWohjsPxp0UQ2H5uRwRUoUNjtjinY2BItw6gCpgAoGDkULkADHPrTlyeMVQh8aYLfkfarEcRLYwce1Ot4eM8f1q2sHG4Nz0A71aQiKGHecYFX1h4Ddz1oit2wOw9PSrsMYBUY5raMRXGQwlcZPJ9auQwnJHXtjNOEWRyMirSRoo4GBXRGJDYyONtwLH8qtIpJHGaVIwRwdw/lU8abRya2ijNscq8DI7U/PGOaULx6Ux9ynt+dabGd7hJhhg1VlbaM7sHPTNTtyeRniqUzkMT0qGUkDXBUHNZmoTdSWJB9KlmfqAefesm8m3ZzjisJy0NEtShqcwSPGcg+tc/NJnJ3fnWhqMxkPIzjjk1kTkkZIrhk7st6Fa4Yc4bvVGZv9v8KsMcknbkVWmOOQPw96527kSZXkxk4Ofb1qFQpPOcU9gSxJHPalBKkAYPf0pIxDau3G6mqcEgNxTyT1wOTSFsNnb37UxDwwY4D7v6U9gVHLA1Co+b7vPrTxt7jHr70EiMW7YNNzJwSo+tHygErnA44p0cecfM2KBEkQJZcrxnnHXFWo1UDlcGiGMjGD+VS8sSdwJ9KsaIZduzg4NV3bH8VWJiwGcAVUkPXKkUMTK1xuJwDUA8xWBHbt7VJKy4yCaiBViOSDmoMWSoGwMfrSuCccDmhWAUjnd2pNuAOaAGtnkBRz70ZI6/pQzKOppoOT1/xoC5NkAdKhfpwuPftUwyM4OT6VFNluCcfyoIlsVpDzwODTEJ796HOX60R43dyKRjEvQu23jAOPzqVWLdcVBERjocVOoG4An/AApHQ9h1wAIgTyD0qkcHnHSrV0+CBnpxVQnd3GfWqscDYxjjt9KrMST9ankzg8596gbHTvSEiRDyM1Ytl/eAYzUEWB3AqzACzDJ4xketLqarYg1RvmRcnOOmas6Qn7zceAOwqnfkvcgdcelb3hizNzqNtCF+aSQcYqKklCLk+h51WoqcZTlsj69/ZL8KE+ZqciZAX5CR0Lf/AFh+tfViJhAK8++C3hgeHfBVhEV2yOgkb8en6V6KorHJqbnTliJbzf4H4Nja7xWInVfVjRH707aAKfgU4JX1EaZwkdFSbaXGK05AIwCTUijApacq5HNaxjYAHAoxmngYpCBWoEZWjGKk60h4pWAYBmnjik6UUAPpcmmZxSg1qmAtLnmkopgFFFNZsVLYCk1EwpxNMY5rJgRv3qlcHAOKuucZqlcc/hXn13aJmzOnOQfT9aoT/wA6vy8fhVGZOtfHY1uxDRUJ5B7jmmbecGpilNC8188rvcyaGAfzpCDj2qbyzRtxXVFMhog25p6Lgf0qTFOReRWyiKwip+NPx0qRFI5qQR/L3rqUNDRRZEqk+nSnAA/lyaeEx05pcZHY88U3FItIiZMioHU7cYB9jV3FQyJ1rmrU9B2KLJ6008cf5xVl0/WomTPfvXiSTRLRAajIwT3qZu+f0qPt1rhmTYhIppHFSsOKaV965GrkNEJGWOaAvNPKZNORPm9/WpjSbZFhoWl8s81MiZqUJnHPOa9OlQuOxX8raaDCO5q3sx/+qkMfB5Fdn1bTYLFQR80/ZxVjyqQoOvStVQtqTYjAx37c0oPIp/lkcYoAwQc0+RoYucU9W9Dz1pmOtOHHsfrW0Srji/fNMY+9L1H0pPTp61rqxMY3Wo8881I2c4/Wo3J6Z6Vm9CGxXb5QM03cQaYxPvSFuOahy8ybjtxNGaaORS1NybjlOMGpFfnr1qNBnNP24Ge9Wi0WY2BAq1CBxzVBDtbB/GrUUhH+FdlCavqbIvq2PpUqnGKqo27NTDOe3/169yEuxqmThsCgP3yeBxUJk2nigP09a25x3LCt2q1E1UVarETYHFdNKepaLi1IBkVCjZIqZTxXrQ1Qxc+9LmheeKdt44rdICMiomTBqcjA/GmN1rKcUwK5TPajyx6VNilK4rD2aAqtHgfXtUDp15z3q6w96gk5rkqU0BTccE1Ey9assOTUTjGa86dMhlYsfyphOScdqe4qEk5rz3dMzbHjrx1qROetRr1Hr0qePjB6e1VBXYImTqKlU4PNMTinqMnivVpqxZYXnNSAe/5VCpx6n8amRunTivRhqUg6imsvepdwxTT6VbiMrFeetIQfXpU+3nP50jDkYrmcAK7fUfnULAk46DrVgrn88U0rXLKNwKzr+VQSJwavFKgdeTXFVpXRLRnSJxUDJmtCaPr6VXMeR0r56vS94ixVKnA56U4JgVP5XHvn9KXZXF7JhYiUYIBNWYuVpgj54NSIMYxW1OLi9TRImU/rTwD2+tRoSo9fapM5r2YS0GIeO9NPant1GP50080PYLEZUVGwqT1pCK5pK+hJWYcGoiOtWiM1GYuOa5HTdyGiv60jfX6VOy8nvUD9OOfSpkuVGbIye9NJBP8AKkdsH1A4pAff8PSuJyIDOWPv2FOVs9Dn3FIOgOe3FSJjHXvjFCGh6HHOe+KmQ9s8+1QIceoqaMYAz1raLfQ1iTqfWnZx3qNKf1HrXSmaClvegPg9aG9z1pnqfU5papgP800CbNRjg0mcZ5raM2uomSGT34oEvbpUZpp49qp1JX3IuTeZTlfnrniq4OMc0obFNVbBctB+acHzVcSepp6NkV1RqX2KuWkYg8ce1WY36GqSmpo5MfWvSo1bFIupJx9KlD+9VA2RTlk569vyr0o1bDRa8zrzUbPTFl4oJ6dx7Vo53RQjNjqetRk9DmnMM4/zkVGSRXHJgOVs1KrbWznmoVyT/Sng5PNTF6lIshuKUtxUIc8D9aTfz15rf2mgyUuF/D9aYW6+9JuzSE+lZSlcokzwD+NN3ZPJppbFBb86ycwHH9aaTmnA8daQVO4wB9+tSK3A9ajAx1pysfXitYtgSqcMKdnpTV6indxXVAGOH1pQeOtIDzSjn0rqixBmnZ6e1N70pJ4q7iELYNM8wkDmhmxTK55TYyUP29aduyeDUGaXcB7496FUYE2evNBPTnvTBLtH+FKX4IrXnTAWk3+hpu7Le9RmT3+lZOdgH7qaTxTPM/M00vnpxXO6gDiec0Bun9abmjPvWV9QJN3OPenZpinOPWnZzzW8QHr9akTr6VGoqVRXVTQE8dTDtVdDz61YU5r1qQiRadSDpS12oYUUUVqAUUUUAFFFFAHzsZy3c03eTTIjx6/zp4GR1r8aglI8JbB3p6qDnvmmHrjvUi+9axhEAMWRx+lRvCOtWFPFI2MVlWgktBWMq4TPHf0qqUweuK1p4gRuqhKnzdOlfM4hPmBog25HtTgOeKCMfl+NOWsuVEdSN1wtUbhMc/qK0X5H+BqlN0NS1sWZkoycmoGX5jj8KuyLzUJTNXF8o4iQx8fjU2z04FJH8uR2qxtyPauylK7KZEsXy1YSEd/0pqjI5qZOPwrquJoGhx/+qkRcEVIScUbQa6IO+xm0Kh568dcip4hioVU5z0JqZQQR6VvYaJgen1pJmGRyeRmm5IGCee+KZK42segz0FEleJdyMS4I5qZZh6//AFqoSPgmmrNg9evvWMAuayy9PmyR3HepFlGetY/2jHf8alS6I71zYjTcSZqmQdj9KVX2r/WqCTljVpWyK8Ce+homTg9Bn60u7g578/SmR9Pb2qZQM+tcFVN6FEO0k8jil28/1qxs4o8vOPQ81y8thjI1yTTmhAAzT1Tb9KkxkYPT0rJySRk1cozJkVUZMYrUkjzVVo8EjmvPlW95k8oyJQQBVlUwtRImDVpB0966aVbsIjOaMc/pVny89eRQsOfpXqRkpWKuytjApOgx+tWTEQODUQjOa64WuCYKuTz0qyqAY60yJMc1LjAr0I2sUNbnvUWzd3/KpT9aWMHd2FK2ox0SBceuetT4oUDAI4OKeq10xkkUhioc9asxpkZPGKFTJHX61ZjHX+VdUJaCsQGIDoM+2KhMeAOavBPw+tNMeBkDjtWc5EuNyp5fT1pptFfnH4Y4q2qZGDx3p6xYB/lWUkpKzJUdTMltV5HHHGRVaW3xxWw6A9enr6VC0eTg/lXLOmrXRVjFaIg5HGP0qrKpBODzW1PEdtZ80fUVyxtHcmxltnJGcUxiauNB0prRAD/PNbWU1qS0Zk0e/n8KriEg1rGAHr0pjwbWPAz0xivOq0kpXMnC5RWPnnn29qeVx07VOIsE/wBaf5OB/wDW71zTasTy6GexI47VGTn3z61fktzzgcelVXgPYdq5+ZPQzaZTmTIOKpyE960mQ46VVmi4JrmlGzMbWKyNg9fyq9A+F5NUNpVhxUquRzmt4K+40aO/0OaPMwOarLJxSh92KvS9zRFjfnBpQelQq2RUqtwfYVaQxc568ZpQDye1G7HAPNKOg5yOtIRG/T/GojmrDD0poXn0rim+Vk21IlBqaIFW/oKVY+fr+dWoIumeK5HO5aVyzaqTite3TI61Tt4tpGetaEJC8ZFTGEtzeKtuTKNvSpwuQOxxnNRxLu7/AJVMegI6EZ+tdPLqaJCLlV9+lO3c9aT8fxpc+nam42RQ9GIqbIPeq4IyakAORz9fampFEwanrJ7j61XDd88U+M5qKlSyKTsy4Hx3qVG96qqelTI1FKo2dUWXEap1aqaHof8AOKn3V7FOpZHRFlnfxjNJv5zmoN+RSFznr7Vuqqvc05i2JKRpM/nUAc+tODe9epTqaCuS7snNIxz/AI03cAKazkmuxSRDEfvz0phYev8AhTt2B2qB2pORk2OZ+Ov4VCznNDN2HSoXbHftUOb6GEmBcdiD6VDMQcjtQxwKrySZJJOc/nWUpmF7kTt1OelZd1MFzk1cnZvxrFv5CC3PUYNcNaqYt2K91OMn19Kybh/U4FTvLuzVUkN16f1rzZ3epk2yvnNTQjGP505Y89fyqdYwBgV506dwUWx0ZI71ZUEkUiJgZFSqB/8AXrlnTsdEYEirgVMqbuajTkY9amQ4A71ytWNuUcq4HNOH60gb/OadwOOvvWK3HyhnNJvyeuCPSlBHqaaTzWqiRYTrSEdqkHQU085/rXSloRYqSr1x/jVOXk1emOM+tZ75J9TXXT20MJFeQ8ntQD71L9nZsGnCHHeu2NOTIaGrwtOGf89KekWcZqfYMD610RoyJsVHYoc1JFd9BmnSx5XFUWbaSaapyvZhdo2Irls8HB961bW/DLycHntXKpc471ZguSrA546Yq4ynB6GikdhDdgj72PrUxugf4uR+lc3Debec8Gri3u4dee9erTryaHc1zcD6HvmnrMD3rHW63Hk5qeGbn6c+1aOowua6SZX8eKtwSZPXv1rNjfK98EVbgY/jXTRlqWma0JHrzVuMj5ecfhVCFsHr7CrUclfTUZqKOuLLYbODU0bcDkYxVRH6DrVmM5I9q9ClUubouoQetL5YPfFQI/PtVhGz3zXqw5ZmlySKIk9Oa0oItoAqrDgnrmtGKvZw1KK1NFqKqVIBzRTlr1VCxohaKKUda0SGOooorRK4CU2n009aiSAhaoHGasMMGo2HNcM43BlJ4v8A9dVJYvlPGK0yuagkTn2rzatBMhmNKnBqhMpPX6VtzQ4J5qhNCOa+VxmEuQzJePOahePOa02iyaiaLIr5ipgUzNmW0WTzUZjwc1ptB7VGbfH4V5lTLebVGbRmlCMZo2kEZq8bfA/lTPJx2rz5YCdMnlIoxnAqZF/GkVcf1qYDAq6dK25rFDofbitC3OO/FUUXGKtRMR+Ne1hpcjRvE2raTBzWpE4rBgk6c1eiuNvXrX6DgMWlHVmhsbxS5FZyXOBzTjd817yxkLajLpcCuM+KF35fhySMfflIQDPqa6UXW415/wDFG98x7K2VsEsXI9gK5qteNeUKUftNfhqexlNL2mMh5O/3anl+qEBm29AOM1yWoH5jXTakSd1cxe5Z/Q19DWdz9uwSsjGlUOG7GqEiEE8mtS4XrWfKCCeeMV5sj6SmyoFPNV5uuKtnpnOKgmJ+tYtWOlMhRiCORirCnOD2NQKPXipYzhetCLZoWz4dcNWpA+08koR3FYccnT2rTt5NyAfoa2g7HDUjc1lO4jP5ilOd4Oc1FBISB2+tSGUBjxzXRuee07liFijDHBzXeaLI0mjuM9O4rz+KXkZ5Fdz4SmWSwuk549q9DDSu7Hi5jH93zW2aMXWMgtXMyKd5J6V1esjkmuYlB8wkd6yras7MG/cIicKeeaoSv8xzVuZsCs2aQbjg1xzfQ9imrkU0mGIB4qFee9OkOR706NR171zbs61oiS3iMhHrXUaTaBVUkdOayNNtyzDjNddp9tsVR1HpXpYand3Z5GMrWXKWraAhK1bOD5eOO9Q20BJGK02AhX5uK9uEbHylapd2RFISMqy1DJMEBx0pss+ATn86zLu8KITkUOdgp03IsveArnNZFzqJ8x+Riq01/sQ5Nc7NqRLtg9686riOU9vD4S92al1eiRzk4JqC333l1Bbxt++nkEMf1P8Ak1l+e0xBFdt8IdMOpfETS4yAy26PcMGGR6D6c55rnpzdWaOrFSjg8NOs/spv8D6T8G+H4/DXhuy06DCCKMAkDqe5/Gt7p701QFAA6AYoUnBLAD05rpk7u5/OdWpKtUlUm9W7i7unvSZO48jH60MeCcZpI+STgg+9SZElNLAMFyMnoM8mq1xBK0yyRSsh7r/CaW6tEuSheNZNp78UAJZW727Tb5jLubIB/hq3XPXE0uj6qN7stjOuBKfm8tuwPtWvbSlo9/npOvUFMdKpxe4lqTtwMnsM8V5T8V/jHo3hjwrrAmE5dYHQui8ISCAT9DXqxccDv6d6+G/20fF1pNr9r4e0wtE1wzNdjorfwsce/wAuD6rmnFqKcmtjahQlia8KMer19DzX4P6fJqF5cXcu0yTTPLleQQTkEH/PWvepIFt9KdnO3I6kccDmuE+DGgeVpcLY2nA5x+Vel+KLdbXRVUgjerbhjqK0pRapOb6nu4uSniVShsrL7jlfhtox1LxO0hIJQ5yy9Mnp+VfRVhbmCKd+FWOMn6c8CvNfhDogzNcDByRzn0Fenamfs+g3MjDBlPPpx2/GurDrlhfueXjpc+IUEVPh3rc+qy6tp8zHME37pmXBA67c9/8ADFeVftw36Wnwk+yRyEXEoCgDqQWGB+lel+A9H1GaeG9huyluWLNGy7snPXPbivC/21Zbi98UaHpRbfauxmKdxtXII+hNc+Lny05vy/4B6+SYVVs3o047XT+7U+arG2MUS/KOABxV1IO4Ga14tKVU2kf/AFqkXTyhwOf618NyM/pVWSMxYdhyeBT1gBGQcfWtNrbaAGAx1pq24JyMfSnyjuVFg6EdKsJa89Pyq0LcYHHFTxwAcGqUCSKGDaBhcrVmOLOOe3FTpEMKFbvjBqeNOOvNbxiTcZGo25I/CrccYJ7g+lEMR7nPsauxxAYOK2jElsjjQ4wSce4qdU4K9iOnrTgmeentUqgAZ7/StUiNhYxgCnY68cUinjrRkk9askep+tMcBj1GRSbjimlsVLYhkrFVPzY/nWdK/PJ/AVcuJBjofwrPnO9D1Hvms5MtFWaUNnk59D0rIvZgoJPPHT1q/LIAT1PofesPUHaQEDGc9u9ck2WkZl3KpY/NtGKzJnIBw2RVm5YnqMHnAPeqUzlQQV/+tXI2UVnIAI3HjniqcjknhverEkp54qozlm6VkYtkLMcjmnoMMOep6mk2nnOMDmnxZGOATiktzO4bQedxximlgGxu2g96mXk/dz64qI4ycrxVAxwJC539PWlLtjqCajznov1FWIY127WB+o4IoEkCK7fwirKREDOz86SKJAf4hirCsOiydqpILDflz6Um5AcZINOZCWyDUTBlOeDjtTBsjmcAfewDVSVjgjdkVNORjkf1qg7qBg5z2obMmxrMSxI4x70kZYngD6GoCd2ck89R61IjKo+9UGXUsHORxTcnt+tM346nH1pwYE/e5plDZX/2aI+f4fxFNLDGd2KkhVt+FIOevNG5N9SXA28cVXl5YcVYJ4yGB/rVeXdxzSJnsVHPzdOf5UsQIcUkhy2M0sRHPrSbM4blxFZz1BGanGQw6CoIQNvcnrVlBk80tzaTsiC6YO+Oc1XPPOCKmlb5jzTW3BDlse9PqcBXcnHTGO9QsCOOop7tyME/nTQdxyCPxpgh0fTGKu2wAXp0FVFBBXkdO1XY8rE59vxzUGj0iZgcPeN1AJ4r2r9nfwx/wk3xCtICu+FcM57rjn+Wa8XsU82ckkfWvsH9iXw2Zpb7V3TIGURj1wT/APrFePmk37FUo7yaX3nxfEGIdDBStvLQ+w9Ot1t7VEUAKBgAVdAxUcQwAPSpK+yw1KNKnGnHZI/HhyingcUwdKeORXcJBjim4px5opjsNA5qQcCm0h5q0KxJRSA5paoQ09aaac3WmHk0mAZozSHpQtSA5acOtJjFOFaxQC0U+mEYrQBDTG609qaeayaAYTTTxT8U0rWLTFYgfrVWQE5q661A6iuKrFtEmZMpGapyrnpWnOM1SeM18vjKbewiiyZHYULHk1b8vkd6Fjwa8aNBtisQKnHWnlasiP8ACk8vjBOM16MaDSJsUzFk88U5Y8fzqz5dLt565/nVqjqKxCqccmn7cY9Kl20Ec1fJYpIhpQMkVJspNvX+VQo6jsNC5pjLVjvTWXI/rSnTuh2KJj61BIvHWr0gqrIuSea8KvTsSyqV5/lTCpGanYYOKYwP415c4ImxAVyfx6UbOcdalKU7ZxURpXepDRXEfA96d5Yz174qYJ6/rQUIHBrrjRVibEajBqQcfSkwaXBroguUQ5adjNNHTmniuqMugWF2HrTWjxU8Y3fypzJgmu5UuZBYqlfc0vl49qkIw1FZOmkxEOzFIy4HpU/X6gUjjcPapUEDRWPB/GkLcdakZSOKgZeSP0rnk3EgcTkVGSMEE9uKQsabye/A9awdS+xLGnrmkxn6U7Hr0pcfNWbVyLDe9Ljj1NSL0Hel2/nWijoOwijH1qQdD6d/pSAfpT+au2hohVA4Oc1YjXHNQIKtxrx15rooQuzRDozUobjqfpTKN2AR3r1ovlQwaQ/3qVHzULHOOaVOfes+d3C5cjPv+NTo3f0qnG2OtTrJx7V3UpmiZfik7dRVlG59qoK/PXgdKtxNmvbozuWiwtSg1EtPzivRi7FIHPNRHpyaV+P8KbnNRJ6gKopHFL1FKeh/Op6CIW5NRSDj8anbpUMnQj+tcs0BWcYORUDHPerMnI+lV36151RWM2Vn6j65xUfp7VM3zcetQsea86cepmxdx6CnxtyOeM9qhJ45I4NIH/KojLlYrl9X46/lUqNjv2qgshyPc1Yjlya7adVMtMthuBk1Ip4+tV4ic4qZWr0Iu5SJA3vxTg2fpUfYAdTRyDWik0US54HNNY8j1pA1JnJpt3GIBwPfvQybu/XrTgOn0o/h/wA9KysrDIWXZ35qJx+v4VZbpUTdOfT0rnqREUpOpqBh+WKtuufwqFkxXg14O4EHUUhqcoKTbjpXJ7NisMx19fYU4deaeAffikxxScSkA6ZzTs4B/KmZPr+dO75/zmqjIYHqaOeT/wDWo6Ubua1TENK5pNpJ6809utJ1HX2oERnn0zUcnHAqU9OaiesJuxLRXduev0qEmp3GagcdxXm1JMyaImAzzSBScYpx6jHrmlXGK5upmIF4qQJjjOfelxkf1py1vCCY7CKOcdqmHzH9aaqe9L0rojCxaJAc5p3Qdqh3fn7Ub+nbmrclEpMmLZ4zUbseeRTQ+e9IzZBrBzuVcUPihWyMjvTKUVCk0Tck3fSmufem7unNLnlcceue9bqTZIhPoeKAeKOv1/rShe/9KmzuA4MRnnJqSM9P5VEoOB6DmpY1PX0rqi2hrcmQ9OalXmoVzkdamQ9Ofau6lJmiJgTz604NkdaYpNPx37V6EZFDg3vinGXcMZxz1qMHk0E8YH1q/acoxxkJ70wtx7U0tSE81zyrASbv8acJDjr+I7VBmjdj2qPbWAseZkjnpSlvfiq6vzgGlL8DvT9vdblE4bnrS+ZUHmZ/wFHmZP1HFZvELZMssB80u7AqvvweDUqtxSVa4yTd70Z46gU2lBNbxncY8NnPrS4xmmjOetO6dOtdEWwHhuf6U8NnjtUOeDTlNdEZMCTfzT1qINg08HpyK3jJkkqnP1prHmkTjHqOKU9+ea6k7oBjA5ptSkf5FMIzzWMogMLY70mcY4zTiPT8Kb3/AJ/SsWABsd6N2DjP5U0njrTT9eP61nzWAcX4FMeQkYzx1zTckHrTW9OlYTqWQCl8HrRmoySCfc+tAbA5rm59QJd3uB9adu568VGG4zSg5reErgTKefrUinHpmoUIHXrUinnrXZACZeP51MDx1qFSO1SI3Y16FN2AlXgVMhqAHk1Kp4zXoU2InU0+oQe9SA12xYx1FFFbp3AKKKKYBRRRQB82lSmDTo5ffFTOoeomiCgmvwulOR4AfaM44PTHSniX1xVTByeoqaM8Hj9K7qd2UmTrJjjrT92e4qAHnPrSlsKefeuiVktQuOlfINUnbLHnFOuJuQCcVUaXJ6187XXNK4Njz1z/ADqNmwOtNaTjrVeabvXJYhtImeXPFVpHBA9e9RST844IpjSllP8AnFR9kL3GyHmo8k8ZpS9ISDnFQldmiBWwasqcrVUZqzGRwM120VqVYmjB49qnEfyZPX+VClV4yPrTTMB0Oa6mrvQOo3GWPOBViJc8HpVXzM1YiO44PQ1vSVtDNkyjinAEAe1TLH8uaGUV3JXHsVgTiq9w3BqzKu0VSnPPPNRUT5bIzbKcsjZzmmBycc0+ZCfpUBbZzms4NRXvEc2o4yEd8CpYpMtVB5hnk1Nby5x3rycRWU5WRpHc2rb5upq6nJ/wrOtX4B9KvRtu5z0rynOMTeJZi5981ZjUke1QQirkQxxXLOVzSw8JgfWl8s04cDk1Ki1xTelhMjEeT0/Cgpz34q0EwM02SPnPpzXmVpaaENFUgH8KiaLmrO3uaa4ryHe9wKqxfnUoTgc4JNSbeOlOA456e9dVN2E0IpZT16/rUquD2pmBmjcCK9KnNkbD2x061G3XtjHWnM+BnOaqvJg89a7qc9dwRYU4IHT8KeePy/WqSzetTrJnp1xxmvUpTHccV3HripkXaBmoVP8A+urKn3/+vXWl1GPHFSoOR61Gvbn8qliOD1zWyRoidAO4qZV9Kij+9zU6/Wui1kMMY9qQjr+tOLf/AK6bnvmuefYaEVecinkdR2pyDJH+c0HGOeB+tNPTULFd/wDIxUZUY9wP0qWTsRzxUXY/WuZzewrFe4X5OvQ5qhKncVpSj5evBPpVKRcVyPcTRRdAD/SmlNoPrVh0qF+MVvtERBsBzmmSx4PtUw9O1Iy5rmrfDdktFcR88545qVYcHPpT0j7VPtOATz9a4GroyZWeDK9PaoHtQwPrV1z+GajbvzmqVGMo6EtXMmS1welUZoCQcDjp9K3pUzniqU0YUnj8a4p0raIwkjClg/Cothzz1rYa3BzVN4cfyog7aMzsVQvtT1GD/WpRHg01lx7fWtlbqNCrgcfyqZcGolGKmGSBxxW0bDHKOmKfg01TwKkU5P61E0UNxSqmSB2zTt3PpT1rhqq+gbsckZOKtxDBqKMelWo07+tYciWpskTIeKsQsW4zUAXBx1qWLg1d76Gtrl+Fqtpyv4evaqdv0PTPSrKvjI61tBNLUuOg7y6TaRSqfw4qQD3P9aucFa4xu3rntxkU9RlcfpSK/qaUnB6/l3rhnpsUBxuPuaegA+n86i3YOc1Krd645SfUaRKOcVIp7VED0xTw3P4UU6ljRE0b7TnpUwbpVUN/+upFavShVvZG0ZWLO4Hv1o+pqFZM07d712ppovmJlfBp4fPfFQBqDJ+FdlKrbRsdyffSFx+FQGbApDMM8EgV6Ua8EtzNyJXk4qu8gA69KbJKTVd368/nWUq937phKZKZffio2kBz71GHHrUbSkDrgelEaj3kYNsc7YBJPNVpWGSOuTTJbkH6+lV5J/l6+vFNT5iGxZpgFI/yawb+Xg+taM0ufp1rIvOc84rhq3bIa0MuRyGPWmBtzH2qSROc/wBKaIzu/SstjOxPH0571MBxUa8U8N0rme9jWJOp49akUmoVbipUbFclRpI6IlpCDjPHTp2qT0qGJuc5qZf8968meuh0JaD14FLt6CkQVKBxn3qoRTERH8x70mCfWpyvtUeMN6/XpXXyoyYgBxz1FOIyvv8ASlx/k0EVaitjLYrSxbh3xVXyfm68fStIpn06d6a0ORn8a9GjFRIcblErjr+lNMfHfgVfEW0d803ySOT29K71URLVylt2/SnbeBnj2qw0W3/69IY+K6IzIaKkoO0nt/Ss6VMGtSUZzWfNwea0Uk2YyK23HT+dTRkjpUZYDtUTzgHBA/HoalqKJvY0Y59o61KlwR0NZaTknBqVZDxzS5tNBqRrRXRz159fStG2nz3rn4nIwTWlbyfN161ak7lpnR28oYYzV6KQcYNYdtIce9aMMvOa7oTa1RaZtRS5xz1qzG3P+eRWZBJxj/OauROSfpXrUq1zqhI0EYEdanD9xVKNs1YjOSO2a9enK50pl6N/foRVqJuhrPjPWrsLZA56+1e7h2aJmhB1q/CcAVmwNj61ejfpivo6EkkaxZcDZpwOKrK+RUofp6V6Kmak2c0UwHNKDWnMUSbqM5ptFVzAOzxTaM4phepcgB+1RtTiajc1zyYmIetROwakkfmoGk4/pXJOookhJznvVOSMHP8AOp2k9P1qEnP4GvNqtSIKkkWOR0qB4iP/ANdaDrz/AJ6Uxog3WvLqYdN6EtGdsNL5W7tVto/mpFTnmub6vrYixTNvupjW+DjHNaaxg98mgwgjpzSngYzQJGK0BU9Kb5Z71rPb1Xe3w3SvAr5e4vYtIqohBA9OKnjGKUxEHNPVcZ6VwxouLsbIljbBqwsvFVwhHSjkGvRhOdJGiLfnY70nnbh1qm0hGaXd70fXpbFF2OT5h715p461FX8YfZZWACw/KT6kivQVlAYexxXi3x8glsNesb6IsFuITGxB/iB/+tXqZbi0sbTcn3PquG6aq4z2bdrp2IdasZbU7XGFP3TnOa5G9A3k96s+DPG/9tSLompS7nb/AFErDB3DoCaTWrV7SeRGG1hnIIr9LlONSKlHY/WcPCpQqOjV3/NdzBuMHPNUJhkVefrVKduuOtcUj6GmVSvBPP41Um7d8n1q85OCPzquUyQe3rWTR1xZUBP/AOupFOVzikkUBjjihRjgmpNCxGRgYOKvW8gyM/mKzkOB16VZhY7hzTW5jJXNy2kJG0cj0qYDDZBx7GqVvKeh/MVZLcjBDZ/Sum55so6lqNQ7A9D14rsfA8h825VuRgke9cfBwo5rqPBUmNU29nXFd2G+NHj49XoSDXEwGFcrMdg5PNdj4gTy3YZ49q4655Yg9PpVV9x4F3ginM25TWdKBjNaM4wtZc5wOtedM96kQYy55q7bRbyPeqsK7iK2tNtSzrxU04uTNKs+VXNfSLMqqnr9a6WziDcdKo2NuFAxW5boFGG/AjvX0FGHKj5DFVeZlq1QKAW4qG+uQMjIIFWJX8uIEYJrA1C+VRz1ronLlR5tKDqSuRXmobVPH61z1/qOTw1Jf6gckBq566vGboRn6V4tavra59ThsKlqzRubtni68VgibfcFc85xVpZy0fJz3qnBCWvfYnrXmznzNHsU4KCaOk0uxEiggcV7r8AtCjjTUdSZQ0rv5KMRyEXn+ZryXQ7XdbbVGS3AxX0f8PdPTQvD1tCyGORhzhTgt65r26EOWDkfm/FON5cJKkn8Tt8tzrkQLkj+LnrxSNuzwRjuMUeXlgdx49KfQfjo3n6fSnDIHXNFLQAU1gGUqRkHihjgU1l3rjJz1oAovaSRxsh/0uBuscvUD2PeqUPhezgLGFZ7XdyRHKcH2NXNR1W20aNZbqUxxN3wTiq8Gt22t2TzaVdpcPHnhDzn0INaptEuXQXXNTh8NeH7q9lcslvGX3OeT6V+YniTxRc/FP4marrtz832qb7PbKDwIVOB+ZzX1z+1f8YDpfw4vtIS0vLLULzECysu1MtwMNn6n8K+Sfg9o/2nX7G2ChhAnOe/PU/jWFa/u0ur3PrMnw7pUamMkull+p9V/DTw8LbS7dNoUYAya2vG1n5VzFCw4DAFRx26j8a6XwjpiwQ2y4OAoBGPauf8Uut9rscIOcfNkHkDPH1r16kOSlyni4aTqYhzZ1vw70wWWi+bjO7nJXqTWn42doNEaKM7XZc4757Vb0iH7Lp1tCDtV+cDqOOtcv451J5bkWgbLLjaQMEYIqb8sbHJD97iebzOj+FNwZ9BXEhAQndjo+CRn2zXy18fdTOu/FVn370tIDwOQNx7flX19Ypb6Z4clu44xAxhPzLx16H8zXwx4r1Nb/xrr05PJuPLYem0YyPrXk46aVJru0j9A4Npe2zOda3wp/joU/IA+YYPsO3pS+SvUAD6dqjhnL5xjPr2xUwySAM8968BWP3AqtDkEMuOaYtvnrwueAK0dmVwevvzUap5Zz1A64pco07lZYfl2jp9Kl8jOMDp+lXI4lYDIqRoQR3Bp8oXK0UIA54NTxxn2OfSnrDwOeKmjQqOOhq1ETYsUIzkjgVaRTjg/pQqHA9PSp432rgj61qkZtke3AxQCVX1qQgHnH1oIHQVRN7kQbI5ofHb9BUmBxSEEd+KVguRAAHOSKGzgndxRyM0kjYB4pDK7jqMn1qhdDZkBh9Kuswz0NZ924CkDrjjNYyKM272iMnOOOfeubv5P9vmta/mI3AEkdOTXO3cvzH36VwzZoUpG6/Nn3NUpX3Mo3hR/Op5ZCu4kc+lUpG+UHy+lc4iGZic/NxVZ+R96ppGI/hxn0quTu7dazMmKDj+Lj17n2qRAABkkUxDhc4Gfepucfc59KEiEN5GcN+VRhjuyGwalYY6qeeR9KYen3KY2OjDcYIxV+PdgDjHpVBTjHH6VdgxgcY4qkJdyxkr2puR/dxxTC4HRuvr/SlVmI+8OfSqGKzYPTbjsKjkYDueak3Nt7cdcioZ5j6DGMUGbKtw3XaT+NUJ2bHH61ZnbDEkcnmqLEZ61LMZDVBZuGGfWpVQ9wDTEwh7/hUox13EUiR2QOvrRngccnvTGPo+fY0rMApAcHPakDZGWwfu/pU8DBs4XGKrsTzhsj2qeBj3xQSiZumMCq0hwG7ntnpVpiSMk5qrOQEJJ5NUKrsVGxnipIj84HFQE7uc496mhAzzUMiBfBbjH86nD4Vs46dPWqinJFWXAWIn9aaLquyKrOGYgDPPcUPgLnHNNDZYHIP4UTOQpOaDjRVYjceKb0I4zStk9DSjjH86Yh8eM9xVqZ1SzbnG4cGoEyT1pdU+WzUE8k5xULQubtEgs8qjAfechBx3JxX6N/sr+FRoHw7s3MeySf5z/n61+fPgTSpNb8UaXYqNxlkAK44I9K/VXwLo66L4dsrVAAI4lUgeuOa8Sa+s5lRpLaN5P9D8r4qxF506C6anRg4p9NAzTq+7gfAMcvQinjpUanBp4HcV0IQtFFFWUFGMUUUgFBwadTKCcVVxMRjk0lFFK5IUDg0hNNJxSuK5LnNOBxUANOD4GKuMwuThqCcmowQaXNa81ximkpQ1IOKHYQYNIRSk0h4qHYZG4qGQZFTt0qFq5ZoRTkjNQtHmr7Lmo2jyORXl1KNxWM1k5P5UKvzcVakipUjOa872HvBYhjh49Kf5OOveriRDtTjFXoRw+grFAw5pfs5PHb0q75PNO8vHaq+rJjsZpixzSMmTWi8IIqPysZ5rCWGa0CxQ2Y/CgJirpg71G8f4Gud0LIdiqVpjDHSpiMNUb8iuOasIrzdc+1VyuCatuuRVcjGa8LEJ8wWKzjmmbOcVYcYz70wLzXmON3qTYj2Z/wA9qMe3aptnT+tNYEtWihYlohIyaNpqXYT/APXp20YJPr0xXRCOhDRX2Yp2M1KU56e9ATAxjryKrlsKxFt4z2p6r3NPAyD6fzo9PrWkVqFhyHbTiwNRg4p/VRjnivRhLQkic7jSetPZcHNNNZSV2SIKD/SgUhbpzWb0Aieo2AJqWT/OajxXO1chkRTPf2oEeKkI5xmnKuetZKkmySDBXOaUJnvj3qfZ1NJswePrV+yaCxGQaBx7VKV4pu3Gf51Li4jsIOuKcBx703GOBShjmpU0hpEiDFSq3vUHP9Kcp5q41bM0RbU++aTPFMjOaeOnFejGfMirDW+9j9Keoyf6UoHNKOgNaRWorDwuTipo16enrUYwAD1qQPn61300kNE0XBFW4mAAqirdPSpo3wa9GlNRLRoKcinZwKprJipRJ616MaiaKJj8wpUXj601Gzjmpc1slfUpBgYA7UYpw4oar5VYZBIMn61C4yCOlWJeDVeQcH1rlqEsgJ4PrjrVeTHbmppBUeCR/wDXrzZ66EFRxg01ulWSMc1XlXGRXE1YzaKz8H8KiL7WNTSZ7VXfvXl1pcuxmSLJirEZqko547VbiJwPrU0ajuUi4kn8qsCTJHHFUkqeNjivZp1GaotI3I5qUcj3qqpNTq2frXdCd9y0O28GjBpRkj8etL3+nFaFWFXAH6UYpKP6073GMkGB9KiYcZz35qdl3KR+lN8vjg1hJNhYqMmT+dNxirRT8+tNKA9vauKVK4rFYrxxTGGCffmrJTJ6c+tNKDrXNKiFivj9aRl46/kKnK9KaRjFck6TsMhKZ+vpS4qTFLs/zisFACJuMY9KQ8Y96kdcf400A4H0pNNAN6jqKa/r2xTjwaRhgY5qWKxE3NQluamY+vWoWB9eK5Jy7EsYwyKjKEHtipgKXaM1hycxFrlUx88c8cfSgR5Jx29atFOcU5Ix36GnGhcloqiPNOCkdOOe/SrXl/KaCnJ/ziuiNFoLEHShuDU+OexxTGTjr0rTlaCxBTD71MQVPWon4zXJURImf1oJJBpue1BOTXK7DHg0HBUnNJj8qVTnP5VtEQ0nH4etOB9xQ2M/40KCTTWjAUdKdjrz+VKnK5p4Xk11xjcQg6mp0Xj2NNQEGpY1xgV1RgaJChSf8aeFwRThwMU5U4z0rtjAsFp/UUgGPpTtpFWrmiI/0oBxT+vemmsZXTAaRikpTwKQjmsHcA6UwgjNOJNMOePSspSAF4P4Uu/3ppbrTAc1zSnbYZJvz3o3H1qPBJqRTmsVJtlD1NSqcEelRL2qZRzXXTuNEgPHvTgcc0wVIvTtXowQxw6804c0AEn3z3qRV5/SvRpxbAaByaAvvUoTgUqriuhUxXI8YJ9P5U7PB5+tPCEmhh0NaqFhDM89aeDimkYNOHP1q4gO6/T6U0rxTs5NJnn2rVoBpH4imstSZ9DQRkYPepcLgQGmlamKk9PXoaQJu9vrXO6dwK7DAP1qNh6GrTLxUbpnH161zSpXArkflTSM9KmMfrTdtcrpMCME9KepoA//AFilC9P5VUYNCHq/+AqUHio1Uk+wp68V0xuA9eBz2qZTx9D3qBT2qZTxXZTvcZMDUqGo1GAKlWvVpiJFp60xeBT16V3RGSUUUVutACiiitACiiigD5ueTy++KabjIxmo5ZM8k4quW68mv50WIaZ89csGVcnn0PNO8zb34qiz4Ocg+tOE+R1r1KWIbQuboXfNJHpTHlwOtUWuME4PNI1xxjPHvXTOTcR8xJM+RVQyjHXPpQ8x55qs8pPAyO1eVUdiWyR7gjvUDz98802R+OKqSS7cn9M1zSnZMm+o6aXsKZ9oKg9+1VZ5uahacgH2HSuV1LRByszQ+0cD3pv2nrWWbodAec9KT7ST3xSjI0jK5qC6+b72alW6Kkc1kxyf41YWTGOfzrsp33NFM2Yrjf71MrbqyEn2/jVu3nOeTXpwkrag3c0VGe/NWIwVOc1XgfPcVYWQHvmtU1cLaF2OfaME/hTvNXByfyqi8wC8VTmumGeetayxHIrIls0bideQDWfJMrZzVGa5ZgfmI/GqTXL45POa4vrzvZoxk9TUknQA81k3VzknFM8/PO7qaryNu5zXFXrSmQhxkLMOeKv2ZIUVQQVcifBxXEnvc2izXtpCBWhC/qayrV8nGfwNaMB6CuCbudETTgb3q7E2Twaz4hjFW4zjvnB69K5JVGdK2Le73zU8Tcjnt1NVlOasJ2rkqVHYhlhTnnse3oaRsk0gPy/h29ad75+h9K85ttakvQhPekP/ANanH60gUtUcuhJH9P8AJpc+v6VKsW7p19qXyjirigIACaNp/KrIj2nB6d/p7UxxxXQpcqJsVZDgehqjK5zn9KuznAPNUZCMH1relLULCLJjvUyS9OaqbsZA7U0zFa9GFSzIZpLN/kVajkBwQePSsWO6B71ZjuQvf/69exSqJivY11bPuKmiPQg1mw3QyOhz71OtyAOG/L0ruTVylI01cDv0qTzCc85FZ8Vx6EGpRLkdea1bui0y75nXFIH6f5zVcSYxzT1Pvkn+dc7jzO7LuW424x0/nTnOTxUCMBjn86cZBg85/nWMp/ZQ0MlJJ+lNx0x696UnOKC+Fx1B5qZJRjdiIJWyO1U5hnNW3cdjxVSV+fp0rznNJ3Arudg5wO1Vm+Y+tSyknH0pETODXRCXOSNEZOP50rR/kfSrGNv1HtSfjXLVlrYCGNMNyeo6VKw4pwOM9MH86Rjmue/UloryrhiOmKZtOMnmrJUEY9ex5p5Tg5/OtVdIyZRlTj1+lU5kyTz04rQuOMgc1SkPBz+dRyqTuZNFfao6n8MVFJCrZx0xTpXwcCozJgAZxSdGD1M7FV4tpPFQvH271aZs1C4yOOvvWLptE7EaqcdakwRSIMHr+A96lxjocelOI0MBI57etSKcfT6U0j3605CAOtXIaF6j/GnouMdvqe1NeSlRicYPf8qwUFJl21L0CZ71dijyo/pVSA5NX4iD9O9J0jdAI8H8P/1VIFwB/KpdvGevvSlOePzrncGmWOTgCp0PGc81EpOO3SpYx3zWyKJlqTtwcc01fug09ODkY4PWqlrEoYDz1/L1p4GfxpMehxQxwM1wyiMRiTTk6cUw8nj9aVT78H0rgnBsZMDx1pynP/66i3Z9PwpwcDvXOlYdyZc96eDUaPkUpbj/AOtXRCVi0yTef60GTvmo2PBFNzyK29tJaBcnMlMaU460wdPemM9ZVK8+jByFMhI5PFLvx/8Arqs0nOM1E0xLdf1qqVeaepi2Xi+BVWafnFVjdYHWqslzluv617FKo5ambdy61wB3JqKS4yOvXnFUTPu5LdKa03bIzXWpt7hcmkmPrx3471Wln5OP59qZLJkHn8KqSTY712R2IJJ5jjrVCd8jP6ZpzSEnkmqtxLwRnim4ktkUjAt1p0TfMKqlyeh/CnwybSc9PrWMopEX1LrYz1pM4Ix61XMxOQOtOEmRXnyWtzVFgOV69qlRskc/hVTOO9SRyc5zmuOojdaM0ojjNWEqjG/fNWozlTXnSjdnQmWYzz1+mamFQxelTZz3reFPqK+gOahLc/XkU92FV2fkZNa2a1M2WFbPvT9pzgcVWjkAPNXE5xzTRkxAhNTCHK/h39KfEnIqfAxjPNdkJaaAVTDg/wCNNaH8qtsB1z37VEwx9BxVOT7gVJI81CyYq5JzknvVdxzW8KjM2ilLFng+/FZ00eecZ+ta8yjH4Vny8E8/gO9dtN3MZIzJIcZqtKlacq5z0NVJI85NbtXOdoqLlSanRuRTChBz0Bp6Ie549O1StDO7Raj5q7AfnHNU0GPf3qxE2CMVV7GqNu1cdc8H07VqwHO0Z/CsK0POM1t2jdD7YxXbRaloaGhDwM9RV2NSO/NVYh8q4q5Adp9K9WjT6HRB2LEakdxj9anVsUyM4/CpAuf6160KUorQ60yVZNv07c1bhnwazwpH0pyOVOM5rup15U9y0zcimzjn3q1HNkdaxIrgjHPPrVuK4yP89K9uji1bc2TNhJs9+9TI/qayo58jmpluPSvUhiUzVM1FanhqoJc9BmpVnyK7Y14vqXctbqN2KhDZ5pS2K15x3JC1NL1Ez8f/AF6haUjis5VbCuWTJ71FJLxUDTYFQST5zzXLOukhXLDtuGM1XkHPGM+lRGXI6/hSGTOea4pVVIgSUnseKauepqVVyAc1KsfIrJUnJ3ERqmcetBQYOKsiMCkdBxXX7JpBYpuuCe9Rbef6VYcZHv8AXtUDcZya4ZxsyWSJz19e9SrUPHHPWpVbIrWDKQ5owc8VWeLHI6+tWc9RUbHGMdqmtCMlsCKToOaizjg9atSrmqcoKmvkcXH2crpGiJhJgf8A1qNwqBWzzTw2MgdK4VV59zQJOD9ajzipZD8tQGvPr+6yhS3pXF/GvSG1fwN9qjXM1nIsvHXGecV2BOO/4UstmmraTe2D/dmjZcj3FLC1XTrRl2Z6WWYr6pi6dbsz4i1TzLO8jlicxyKwdWHUd69b0/V18beG4r/gXkKiO4QdeBwa4Dxpoz6ddSwEHdCzRkn2OKp/DrxWfC/iJPNP+gXWIZx6A9DX67hayjLlb92R/SGJpfW8PGvS+KOq811Xz/M6y5g2OwNZ8oOcfhzXZeJtJFvPujw0bLvRl6Mp6GuQulKk16FSPK7MwwtZVoqSKjCoJOAasOu05FV3bOc9awPTRWOSfWmMQD1P0qaTA6VC3XtUmydxw+pqxBJj8KgByMmpYh17UkS9jVtHyo55q7nkZ6+1ZtqSE/StCDDd/wA63icFRa3L0Dc4I4roPCsoi1i3Ocqx5HpXOR5DDtWzoUhXUoD33da7qLtJHkYqN6cl5HQ+JlKSyjrgmuLkG5ifWu48WMHaQ9CwzmuLWPOT1zW9b4jhy9/uU2Z178iYNZEibjWvqKkt61nBMt7V5s1d2PpaL924WsXQEcV0+kWwADDmsSzi3ycV1WnQ7VUYxXXhoanDjKllY1bNAwAIrYUmNQG5/CqtkhjUHGRRc3AG7aeRXtK0Ynyc3zyshl5dKucMR68VyWs3LZbDZrX1C74+bofSuO1e6+ZiDxXl4mrZHtYGhqZ13eMGOefesyWcs3Bpt/cbu/PtVKFy0leBOd2fVRjZbGpbyljj1rQtbZmlU471BY2xbGea6TTtOZiuBiumlTc2jmrVVTR2fw7shqGp28OMhf3hU9/T9a+mLGLyLWNB/CMV4z8IPD2bj7Yy8MSi89l/+vivaNzJCzMAMe/Fe81ywUT8K4nxKrYrki9ETUU1HEiBh0IzTqyPjQpDxS0UAMK5Xg+9M84Zw2VbOOelS4pGUOCCMg9RQBBeWcN/A0NxEs0bDBV1yDXOxaLb+FJd2lWEmHb5wmWGPTrmt67vYdMjV52YR5xvPIH1rM164kFk97BftBBEpdnhRZCABzgd/pVxb2MpJbnxx+3drsl34l0HTldSmPNeIDouOvucjFcn+znoX2rWTcBVOFGcryR25rjPjL4sufGnxC1e7luftEdvKYQxXAfuSB2GT0r379mLQTBokU7oAW56cj1FTQj7XF6bI+/ryeGymEXpdfmfQOlwrZ2MsxJUqowy9iRXAWcH9peJkZyrgbiCOhwcZrvvEE40zw47DIdlLY+nQ1yHgOI3upyyNjYMAHt6n8816tV8zSR8lhv3dKdQ9IEW1JZYwuIkXAY8Z24615dKst/4hcrFI7hwEVeRhT979a9SuHWz0y5lYHYc59h6VzHg2ITa55ySAIqAEg8cnms56meDfLCdQv8AxE1ddC+GVzcjeihMMJF2noSc+2e9fntpuvTar593KSrzTu+Rzn5iB+gr7Y/a31/+zfhHqscZ3NLG6lenbGfwJr4a8JaXNaaXbIw3FIwD78cmvmczm1yR73Z+s8A0P3Veu1u0jp4Lo7RtYjnlievoKvJetwM1kxxMB6CrC7l+h9a8iMmj9WaRrJe5+9wO1WIHDuc4+tYcblQFLEj3rSt2HyjpW8ZENWNZTjGD+VSoCRVJHOOOB2JqdJmIwTj+VbXEWFTDE9zUqLxzUUcgLfe57g1KhbIzz71aJLMKDBx9DUm3A9qZGeOec+lTM3Ga0VjJvUaAemaQtz0pFKsc087cdaBEZbaTkUyRsk9h0p7gZHODUcgyP1pFIYE75NNlcouAcHPHekZyGGDgelQTNnqam5YyVySTxmsi7mwSSQG7YqzPOMEg4xWLf3QbsCT37j2rlnLQtIz9QkGG+YZ/WsC6b5eSCe9Xr6c5PHHrmsaeXcxAU/WuGTG9CKcdQX6d+xqnKcYHmZGOR2FPnn38bfxqrLJ8oAHA4rFshsidhzljxzTBnPsTTv5d6VQxyBge2agi46NVzzn8qkyB0Y0i7ieg4pTzjiqEPyrN17U1wF43Yx60B8DGOabK6lj8ufXHemSxykgY3AVYVmIGe3HvVFXBPT8KtQ7dnJI56d6LjRJyT8wB5pwYcjbj1pFIBOG6+vSpADkHIIzjk0+gmyIkkE5I9qrykrnDH8auuSd2QKpyMG7D8KZDZVlc7Rg8VULMfQj3qxMFLEEN9Kg2gAggioZjIQZAboeMfSnBjweM/lUZI7ZH1peq5zn6dqCUx5yTkrjPOKY445GM0uTjhs+9NLnnJ5oENZgPap7ddxzVdid3WrVpu2nkZ+nWjqESZ/uY4qncY2e+e9X2VihrOumKgZYUyarsVT14qzFkN2qtnOOatW/zNk1Iqe5cTIAytOnYGLGCOKRCOhOBmlucjbtpoVZ9CugBJH86SfOR8v51IBkDkfhUNyeevPp60HMQDk+lLjvihRn6+9CjJxnFAImt1y/JJz3qLWTgquat2ifNnPFZ+rSmS8z1ABJ9azvZXHM9s/ZI8If2/wDEiG5ZcxWoy2Rkccj9a/R+1Ty4FX2r5M/YZ8IG08Nz6pKmJJ2xnHqcnFfXCjGB2rzski61evi31fKvRH4PnGI+s42pPpe33aD8UUZ+b2pR6Zr7VNHiMApI4p68Dmmqe1LitUAqmlpFpatDCiikI4yaLgKTTCaGPYUwsBWcpWEO3U0uTTC3emFz61i6lhE26kPNQ+aCaUOCBQqiYiSgnGKaGprc1XMIl3U8OagjyOOtSL1rSMmBMrZFG6osinA4rXmHcfuppamk0wtUOYDmam0UVk3cYgFBUGloqLARMnP+eKaFwanpNoB6Vk6avcBQvGBUgT1pFFSCuqK0AZsHpQFApw54oq7ANKDHFMK1PSNik4odiuy8VBMOKtt3qrKOa4ayshFOTmoiTzVho857VC64Gf514VSL3AruetVz3z61alXvUDqSc9a8HEJ3AiIyPekCfqak2UoFcKhd6gN2nFNKc1Y25pNhNd6o3RDIAtJj36e9TFaYw5qnDlIsRgdPWkp+Mimt3PWsmupIYx6U3qTnp0puc4yacWz9auLQDutGOBRTh0rogJjZBlaZ1+tSkcU3ZgVo0Q0R4FR+9SngVEep6ZrnnoSxrcgU0Jz/AIU/NGelSkmSIq8U/wAsA05B+dPAya6I00Mj24B6eh96ayHB/KrBjx9PagJ3rT2d9AsVimKQxg1bCUhjAOaxqUtCkioVO7OfzprJmrRjyaURkkfnXnSpXehSiVlyc85qVI+mPrUywHipkhx71rToSZdiuFIp4Q/4VY8rmjy8V2wotDsQBeaXnNTGMA+1Mdea25WiWhgOacrEHt1ox19aTHeqTaETB6kRqrJyc5zUsf1+tdVOY0WVY/15qRX5OO9QKelSAnNd0ZFIuxtxUytkVWjPSpa9SnJ2LJs0me2aRTkCh+Aa2uxjHOSefao35PpntTz1+tRvxmuebEROvNQsNpxVkciopORXJNaXEVnqBxnvViQYAIPSoSR2PavOmZtFRutQleatOMVCy15dVX3M7DUT0qdEx/OmxjH1zxU45x7mnTprctIcoNTovamRHrmp1GSfavUpxRaQqr0x+lTKuB70wdR3qdOtd0FctC7flx296CuevanqM07Gc89a6+S6GRBOB6Upj4/Gn45o5oUFYZHt/D3pSOOKkPNNYYpONgIioNMKYJx9KmxzRj35+lYuFxEHl884pCmP/wBdT7c/l1pKzlTGVWTk+1REetW24BGRnFQOv+cVw1IdgsREe/NBGTwaftyev6UuK5XTGRNwc/Smkcd6lYZzTCP8iuaUbARlcEH8RUbce1TdRTdvGO1c8ldkkDcioStWiuc0zbk1zyp3JIFUqaUDnrmpvL79ads2kHvVRpMViArk8GlCkcenFS7OeKcFGOK2VNisRgZHPWjbwPUVIUoxzxW3KFiIp1FN65qztqJk5P8AKpnTaWgiq49eagkBI69upq3InNQyJ1FeZVg2SVQMN1p4GMHqKGQqfQUuD0NcVrOwrDvXt60h4P5UelAGf85rVAJiheMe1OUYFLtyc5oaBIegB9D7VMvJ61EvT8akXOfeuqlKxSRIKlQ5GOlRrUijBPPWvSiykSL+QqUDPFMU8Y9/WpE45rvhqUkBXBozTiOAM03GcUSLGnr/AFpMZJp3U0nvXK1qOw09f60007b1HamnOaxloIYRnPvTT3p59c001zSENxnHrTduM44p2TmkB5rCSTBCYNSL1PegLmpFXj3pwgUgC88/lUqrk0gUkipVXHWvRp07jBVOc1Mq9efpSIo9eP61KnUYNepTpIY5F49RUgXFIvTrTx2/OvUhFJIQmBSjrT1GByacBW6hcCLbnvSmM8nrUo4FGP0rT2dwK+zH+NLg/wBamPUc0nf3qPZ2Ahxk4/yKCuKlxg0hGR/SlygMUZp5470vfjtSHj/CmkBGynd26Uf41IcE/WmkcetQ4gR+9MZQQal29O3FNK//AKqz5AISuRTMYwenepiuKTGDj3rJwTAjK8D1PFAQg5qTHHWlxR7JARhcnj0p2wjgnoKeBxjPtTh1qlTsA1RjP9KljHelC8Ad6eo/Ct4QEOQcf1qQHFNHFOAPau+Cshkg6CnKeaaORQK64iJqKapzTq0GFFFFWmAUUUVYHzJI3eqs8nHXmnvIM9e/OPSqs+WB54r+bY0+d7nzF+w03WTinLJnqcfjVJm+b3qWObHr68da9OlFREn3LSg59D0qN1I6U0XAA6/lTTcc4rpnUVrDuIyEiq5Ri1TNcKO+artcjP8AWvMqyTejCxHIQKz55cMetW7mYMOv61l3LY6V5sp6sQPJzyc/rVKe4IJGcUjynPJqrM+e2PxrOTuiW76j/tJLZ6+1PVh61S381LG+ehBHqK1hLQEzStzk+1Wo+nWqEDkVbR816EJpKxvF6F5MY/xq1CD25zWfFL0BNW4nIx9e1dUZp7miZpRk8AfpVgMDnnrz9KopPT/OPHNVzdhczLJbr3qvPg555phm75/GopZePesmBBcHGTnFUJmOOverUrHnJwapTNurhlvcwZE0xA560qSg8dKgk4HrUe/HNaSV1oQtC/FJkj34qxE4I4rLW42454z0q7DcKwxnn+dc1rM2i9TXtpcEc9K1raYHbzXPxvk8Vft5TnGa5Zw7HQjo4XHrz7VcjOe+aw7a4rRhusDOef6V59SD6HQpGqvXtmpkPArNW4JFWY5sjn161xThKSAu78d6A+ag3cjnrTwxzXG1bchk4PHtUqKMg9cVBuz+FSoxP4VKmuoiQDC5FJilDjBH0NMdsZ4q/aR2GB4qKQgniiRic/TIqBickelXH95oiHoyC4BAz+vrWbK5rUm5B/WsydRk10wpuDREisZD6/jUM1wQKkkGGNUbhioP8jXaktDFtrQPteO+PanLqWDy1ZU0pGT3qpLOx6n8q6o3XUzu0dOmrDI+b8aspqYPRq4sTNkYOKnjvHXqTWqqyTLjJncwX+/v/jWhDeBuM9a4K31Rkcc5z/KtW31cZHOPxrqjiWlqa3O0WcHBOMCpPtA7HIFczHqYbHP+FWYb/P8A+unPE3WhbZv/AGkt3z9KckwJ5bH16Vjpebm68DuKmW8xg9QOxrhdRxdyk+5rGZW71HLLxkHryazftLNxk/nTxKSQM1Eq0qmhZYaTJ61Ayk08OKQuuOv41Sgtxkfl5OTxQQF/wqQsMVFI3H09avntohDGkz3ozgkdx1qBiQSPfpTxJzzwc45rLd6kNk2aXGAaYCccdPSn7sqaGgAfKc57dqc7YWo+xFMkJOTUylbQyZFKd3+NUJRzirjE5qrKQCTmsVOzI3KjjJqBuntVlhkntUEvTjit9bGTRSlJ5FMWT/OafKeSKg4U571Nny2Myx5w9eaQ3Aqo0pHI6emcUzfu9q53e9iiy1wd3WgXBJ5PNVyDikU10wjdalIuCTIHpVqFuM+tZ4PAq5A+Bily2NNzSglyAM1dikwR/jWXFnrV2NsEU7WWpqmaqSZ6VKDuA4H9apwuf6jHarSHIFYSVzRakqjPfFSocdOxqMCnjiuSV1oO5YQgDNPBwvPXH+TUantTgwA68D1pqVht6jmOPfmkI6+ntTHkGOCfr71H5ufr1FFuYL2JgPWkOAOvSgMPwIokm4qKkIpBcaxOKA5ppOVH6UinivPaQFmN+DTw4J681WHT3zRu9TisuQEy0ZBjrSb+9V9+BTtxbHp/I1pGk2Vdkhk446VXeTC57U85IznAOfzqGUenHse1aqg2TchkkIJIOcHFVmnIznmpJjgVVc/nXRHDNdCWRyTFs1WaYqeTUzgj61Wkzk/zrqUOVaEB9oJp3m/hVcjnp+FSRqRye/rWkGwFaQtxUTKSeTipuOh61G3IP8q9Kmna7E0QmPHrVSdM8dO9aDDg+lQMuetdNtCJIy3QgVGpIPpmr0seRgVWaLH1rhmmZgmD3p8fHQ9ahIIOKniXIrncdDWL6D8Hg96lTinKmcHFBUj/AArgcLnQiaI+/FXIjxVBGqxHOF4zWXs9TROxeDYUevXNKZj9Kr+cMcE01n54OPSuhUx3Jnn+UgGqzSEN17fpUbvxkmoTISfrS5OhlKdi7FKc+wrUt33Y/nWJBJ/nNaEMu1RzzWcqd3oTubCOABjrUgO7J61RgmLY5q2GyAfatIJpAOY8YzjionbJxnsPyqbb0zTCoxknFU4sCBueajZP/wBVTntj05pnb2PQ1tCDYmU5V4OPwqjLGSc9/wCtarp3z05qCSJQeRx7da9OlBmEtTLaGq0sPOOcD9a1GUDIqu6810um29DFozPJxTgmKumIH/GmmH5eP171jK8XqK1yBRyKtRRjjFRbMcVaiXpQtSkizASrD2rTtpduOcVmxrz169qtoSoHTpz9a0jPl1Rdrm5bT7QPf1q5HKMCsSCUjjPtV2CXHevTo4uxaNuCXjHrzVhZP1rJgmA9Pb2q0Jsj2Fe7SxUWjoiy8ZOuc9aZ5nPWqqy8DmlL984Ge3pU1MSmaploS4IwanhuMHmsxXI7+9TJJnv2rlp4xqW5smbUc+KmSbPSsmGfGDnB9RVuOXPTmveoYzmNUzQV+asxSEMP1qlG+RnJqUSc5x/9avZp1Nnc0NGN6lLis5J8Y59jUjXQr04YiNtWUWjJkVC8mD161VefJ+tRic/rn6VjLEp6CbJmb3quz89aN/pyM0xjkcfyrjnPmWhFxQ2c+1PU1COOakD+9TBkluIkY+lTjk5HOKpRybT7ZqwJeAa9SlJNDTLHU1HKcY/OkEnbNRSNu5610TmkguNduPWq5PJpzSc/1qFm968qpMVyVG6ZqQPiqofk+lSbu9RGaFcsbs01mxUYlxjnmm+Zk/WnKorFoc3Sqsw5qdn+XNVXbg/nXg4ySasWiFjg/TtRu460xmpmcf5618xKXKyrljfx9ahLgnA6U3dTGPFY1JXQXHM3epbOXyp0OeM81Wyev9ach59Kzpb3EpNO6PEvjz4b/s/X5J44/wBxeJ5oIHAcdfzr591GLynbqufTqPevtL4qaH/wkXg3z0XM9odw46jvXyF4msvJnZlHysc1+j4Kp7XDp9j+j+EcesXgopvWOh6l8N9eXxj4Na0lbdqGmnHuyYrN1S28uQ8V5v4D8Vv4P8W2t4WItGYR3CjoVPevcPFulr5omhw1vMBJGwPVSMivqqU/b0VLqtGdten9RxnKvgnqvXqv1+Zwco4x3qq5OetX7uHYapyKAcVmz1YO6KrjJx3qCUEA+3Gatt1Pt0qCRS3NQ9joRGjk4qxHIMc1CFwckc09Dj8aENouW7k98D0rUtTx0rHhbaR0xWhbSbenFaxdjkqK60NWGT5uDn+la2lHN9AQcMH6ViJJuYdOnY1qWMuy6gJORvGT7ZrupO0lc8mvH3Wdl4pG5Qcc7B/KuTWPajYIz6V2niFRLBGemUH8q5PysJgjBrsqr3jwsFL90kYV8vmEjvWeV7ZrZ1CExseQfpWUqea4xXnyTufTUZe7c0dKttxBIrqbKHBBIzWTp0BjRQRwa6KziwBtr06MLI8PF1bsueZ5UXB/CsXUb0KCD19RVzULoIp7VyGq6hyQGp16vLE58JQdR3Fvbr5eGrmtUnJU89Ks3F5vTrWVeSbl55rwatTmPqaFLkMq7l3kDPP61Jp6lpQOvNRSIHYeoORWjpcQEgPeuGKvI9F6ROu0PTfNC44rsbHTDt6c44rM8M24MY3D8a77w5Yi61i1hPzIvzkeuK+owtJKN2fC5ji3ByfY9Q8CaUthpsS7RlUChvfqa6HUpvIs5G/2SKh0uDyrdBkhlyTj3qDxAzMkUCkAysB1963l71Q/EK9R167k+rL2n7vscW8hjjqO9WqjQbIlAHQYxTxWD3ORi0UUUhBRRRQBWntFuNwdmZG6oeVP4GuR+JPiC18GeB9VuoVgaWO3YpEXAzxjd74Jrtd3pz618h/tt+NIra0g0G1mEF5c7dzIcOdrBuPbsR71cWlq9kb4eg8TWjSju2fKW651e6nvbhPKub2Z5pItuNrM3IA/lX3R8EtG+weFbRQuMhT04GRzmvjSyh8y7tt3yybwF9Qc193/AAytFOj2SMCCVUEg464/rV5ctZ1GfX8QvkpU6a2LHxMkNtYRxg4Uhc4PT3FQ/D7TTbaeZHTaxPPFSfEeMXt75Clmfnt9AP1rsNNsFtdPhiXBBAA4/Wu5Oz5mfJ1Zezwyiupl+L5Hg0IIjEOVJYDqRmqPw+0KcxyXf2oDDsjQMgZJF7c9v/rVN44LTzpbc7lUsgHX5en61v8Ag+yS10pI9y+ZtHmKp6MRk1lJtRv/AFqJL2eF9TxD9su6J8Hw2aNGwlIR4icNgnqB9BXzVZWKQRKAgAxgj2r1v9ra8kufiBo1gkxlh3M7oT91lXge3Brz22tWaEZUk+vpXzuOXNWS7JH7pwfRdHKoyf2m3+n6GZ5QyRztPBBHamtDkNg8D8K2Tagdqry2wH8689wPuL6mX5ARlB5/Hmp0QKgzkkdD3FWGiLdU3Ed6YqsvTv69Km1hk8LFl+narCEgdM1BFGDgEbfp1qzHEQQByK1iLYkVQTwPxzViPaMnkH065pqR4GR0+lTbSQCO/pWqRBLGMgEdM0rE5x0pYs9+akZauxnfUrBnQ9QR60LM2ecED0qWSMbTVcrgHtSGrMkMysOetQSXG3GG+hqN5GUYJ/Kqkj7hyRUOVh7FwyErnOD7VVuJ0Gdzbfeohce/FUby7AGc59j2rNy0KQy5lwNwcEdQRWJf3AYH5gKfeaiFJPHHb1rmr/VA5IC4/nXHUmaWsNvbobmAYfn1rJluArY3gVFcXfmNyMH68VUeTjiuJyM2x8kgyQDUDy5Jw/PTrSEljyBz3pOelTczJFxtXk/jUgYHOMio1JHTH0qUlgR0oQC7wBwTn0NCvnOTimneT/npSFiOwyefrVCHNJk/eIFRyTtj73yjikd+Tx16c9KrzNkdcH2pNkslEh6kjmrccpKnofrWWZF5wCOeKtQvle+fWkmJMvGQbsn86esinHYjpVMSdcHr+VSrIw5B57VSZZOZO+etQMwAOG60rs20fL26iq7tkk7cUzJjTuYkZyKhlLKDkVISqjuPeoJCpGQT170zJjSzdxjFISQPamFge9ISAOuancjoSb8ZGOfSoy2Cc0m/BPJpGctzmkiAJx2Jq/aYwvWqCAu3JzmtK2BUcEH2o6mkCSdl2kcg+npWVcsMhdvQY5rSuG2nnqe9Zd22ZCM96owqvUjj5OOKvw8Ej261Sh46Zq9b4ZuOKg1pLQtRdQduSDmoJpNzgc5qyicEnp71UZSScdKpGFV3ZIABwBn1B6VWn69MfSpwxVOWH/1qgYhick+tBkNI2ryvXvTFYbs4NOkyPpTYwN4HBpPRBHV3L1swCsTxis+0tn1XUxDH96WVUH4nj9eK0iTFbswA6dDXa/s6+ET4x+ItjCIsxxybpSOmBg8/pj6V52Nreww8p+R5uaYpYTC1KvZH3/8AAnwovhXwFpdqqbWMQdvqRXpWapaXbLa2scajCqoAHoKuV6uU4f6tg4Qe+79XqfgTbbuxQaAaSivW5kIeDxThkdKiqRTWkZdgHb8nnilwCKYetGSK3TJH7aa33qCxxSZ5psBG4qI9ambkVGVrlmmxkEjYzUTNxzUzrzULr2IyK4Z83QgjL809HJPWmOuBSBsVgpNMCdZM9+KeGzVQv3FN8zB+lbLEcpJpKwIFKzAf4VTjmzjntUhbiuyNdNXQE3m/lSh8iq4Yk1Ihqo1LsCbOaTHNKopSMVvuUJS5wKXHNLjdVJAMop5SjZU8rGNHWnYxQEwaKXKxoBxUi0xPvU9a1jsHUUjvSY70tGKqwxN1HXk0lNJz9KTdhCMetQsMjipWNR1x1LMCArUUi+lTk80wkEEVwzimrCKTqefSoCmM1fZciq7rivEr0OoFYikxzUjJ81BWvN9lqMQdKdQBkUcDOa7oLQhjGWojVgrknNIU5qpUuYhlfGKherZXFQutctSm4okrkc0vQnmnlCfxppUqRXIotCHryRT8HOe9MXP6Yz6U7P6V2Q0QB1U01hnpSk0feGa0vclkRzj6VC3erLDJNRFSTXNURDRD0Oaei4J7UuzGaeFxx6VlBO4rCDk1Oi/j6VGFxn16VL/Ku6BSQ/GRjpS445470i9BT1XP411x1LsNA4oKZ4qbHU96ULyaHG5SRX8vHX1pypzk/jU2wk/zpVXmso0dR2Gxx8VP5eB65pyJzUgQ16FOkkirFUpz9KNuPyq26YqFkpTp8o7EGOKY4/CrBXk0x4+M446Vg4tktFbb+dNIx3zx1xVhlxzTCOcYrJwIaI1Uip0HbNRU+NsDrV0/deokTqueR0p4HPv/ACqNWzUitg8+1ehGxROnWpgagRhn9KmTBHvXfTd0USK2OtDPmm0hbH41u3ZDA1G45Jpxcc0x3Hv1rnnJMLDd+0VFI+fwpHY96hdjiuGdXQQkjZ71AzfrUknf09aib8q8ypJksaW60w9f60rDmmnj864JTfUQ9frTxxnpx09aiU8VMg3VtTnfYEiaP/IqePoKgCk8+pqwnGK9SkWTKtSIP1pFGc+1TLXpwhcoXFLikNKGrrQAAaVRTlHWnYxVqNwG7eajb3qc9aaV60Sj2GQHk0EYqQrR7965+UCKmN1NStj/AOtTW4rOSAhbJNRN1qZhjB/u81E3SuGohoYRxTSc/jT2HJFNxwfauOTaGMzxweKaR+lOI5zQFziuNpt6gNA55p23/wDVTlHNOIzWkaYEDR4x3pNgBqY/pQVyT3q1STJZEFoCHipghA+vH4U4J+NbRpCIDFnnpTRH+FWzGeaTbz/Wm6IrFUpjoaXy8ipincd6VEJ+n6UKlrsFiHZjmmtF0qztpCmV/wDr1fs7isUXi/SoWiJJ9K0TGffjvUckXP4Vx1MMmTYzTDzyCPrTDH0q+y4qFk49e2K86eGsybFbbkn+tAXGB0I9OoqbYR6496cFyRXP7LULFcrn3o24x6e1WTHijZ3z9cd6r2DYWIAtSgcCn+XihVwaFT5SkKoqYDr/AIUxR+lTIO/TFd1JdCkhVHPP8qeoyKVRntmnqhArvjEsZzRt4FS7eOvNNq5QGMA59qaRzUlDLg+o4rHkGRkVG/fB6VMRk0yTisKkVYTK54pCOgqQjIpCtcDQiM8/TvikA4qUr+fSkxWbhcQicc1Kp4pm2noO9bQViiZR0Henj1FNX/OacnWvSpqwyRRg1InP0pqjcalQZ5616cIgOTgVMB37/SmqvY1IK9CCAO9O7ikFArqirAKBmnAcYoAzSitkgGkUgXJ/GpQmRSbc0+UBhGQKbt4FTBDSFT6d6XIBFtxSHtUmMjikK1DjYCPHPak2/hj1p5FBHvWfKMhI4PFJjg1PtyKYV71LgBDj+fehl4wf/r1JtxgZpP0qOQdiLaRj0pTxmnkZoI5pclhWGbeP1pyjr+VKBxSjp24qlEdhU71KBTUXp9Me/tUg/Gt4xFYUD3z2p6gDmkXpTwOTzXSkIKKB2pe9UkA5eDTqZnmn1sgCiiimAUUUU7sD5Oe529+KrS3Y55zVGe5J71Ta4PrX8s0sROG58oaRuN3enrN8vB4rKWckjk8U/wC0Y4zXorGMa3NB58c5FQvd46mqTzFu5qB5MqeetRLFSexTLMt0Sev6037Rk9aotLyfTtTftJAHb3FJVUtSbl2eY7e+fWqbz56mo5bknvxVOa43DvUc9+hLfVEk0gANVDLzzkio5Z8jrkVAZsN15ppXM7lknkYqRWww/pVIT4Hp7U5bjArWMWHNY2IZBgc4q4sgwMVgw3JByTx2NTx3ZU4BrsjB7m0aiNuJ8t61fVhgc5rn4bsqw9Kvx3ZIGT/hW2q0NVJNGusuBSPc89RWfHcFu9IZTkYNaWa1Y72Rf87d3pPMyBycVUWTnrj8aeG2jrgVm3qNMdM2RjiqkvPOeasE8+vaoJRye9DhdXIkypKc1XclasP83OaqXDAD6Vm9FYxYwPlsZ/8A11btpcNj9ayzOEbBPIqW2uvm6/hWEkaQdmdDG/GavQyEkYOaxILrjrWpbOG6GsWubQ6lqa8LknJrQgzxz1qhaLx25rSgxnmp9g3qbJFqI5q3G3HWqKsB3xUyzYrKdKMUaGgj/KOamVwetZ8c5PfOasxuSa8qrR5tSC6rA9cVKrY69arRv/8AqqYHjOeeleHVpyiwJ85xzTXJJoTpThWPJLYCBsbf51CTj3qy6ccVCyk+3tXo0ouG4NFaQ5H+NUpRmrrg81Tm6eld0pWRjIpXHGayrps85+oxWnc5xWTcncTiiDbZhPczJ3P5VUOSeeauyJ1NVygDD1PrXelKxi7iKvOf5UAc9cU4MPWlwBzn8COtbwh3LiJnOTmplcqOKhVh1NBfbgcV0qF0aXNCK8INX4r4+vTtWHG2eh596tREg9fxrCpTa1Bu50MF5zyatR3IJ+92rnopT61egcsw5rkld6FJm2kuO+am8/is9XwM96mjkwcg9jWihyrU6EXBOQc5oEvvx0+tVfMxxn9OQacrnPH51Yy0snH17UO/Apimmu3y1yyk0xNCkg9RQPb8qgMhHFOEuR71qp3sQWVOOlPEgxVRJcnqak3e/X1q27g3cmaQEY61GzCk3cnmm5z/AIVLVyBjnmqkh5z19qtPnB5qpKa5403zGZAx2nr+NVpW55/OppXx3qnPIea6dmZtkEzfNVV5M8VNLzVdhk8ce9FmjNsTOc470sQyfb2pVTv/ACqeJeRx0rNr3hoQxnH9KQQYOeBVnqKQjGea7oKyNEQbSDxU8BwaQDcTmpEXj3qGtSy/DyB+VTo4/PjiqMblRjPGasK+45ziplZo0WxpRPgdatRy4NZccnI5q5G/Q5/KuNxuyzRWTI9qkV8kZz9apq/HB+lO8z3rnmrMovCTuaRpufp2PSq6ye9L1x2/wrCUJBcc0mcc0zzeaaQc5B9uKTkYwT7Vok4olslE3I5NKZd35dqgY8Y/WkVuevSs5a6CLG84+vWnB84wcgflUBk6En36d6dvwPQisGkwuWo5Ogz9MnFKWz9P51XR8YqxH04+tCjctMd29/enk0mcDr+dJzg12xSSHuAJzTWUvgADJOOe1OHGSev8qXn1zV2QaFGaP8faqzJnj+labR7s9u9V3gP4etdNOSehLKDx5X3qrLD3HNaphOOe/wDKo/sxPP412ew5ldCMkREn6VIUwMYrUNrtHIqOSAHPTHWiGGaGZTDHqaZk1fa235/zioTaN2Fb8qjoxFRs8+mOlMI4/wAKvC0bv+tSfZM0b7AkZbQkimNacHuK1vsmD+lKLfcOccY470+VPQlwuYjWmDnHarEFuO4ArTa3/CowhByahxS0YKNmQi3AHtUckAGTjireD0/SgoT15rjnRW6NkjOeALx976VAxKP+taEykmqUwxnr61xclmW9hBcFe/4Uhus9fwqrIxDHkVA0uDWsVdGDky804Y+1MMmD1qn53vxUqy9BVOmQ3cvQvznNX4m3L6A1mQ/PxWlb8BecH2qvZAti7AeQCcA1fifA55OO1Z8bDPJ45NWVl4GOvArRQSQF/wA4HOaY7ZJ56VWE2M4PXj605Zxnk49OKXuj1JOppdvr3p6SKSCexoLAfT3rphGPQOhEyYA/KqspwauM4K1VkHORXUlbYhlKVSQcf59ajaMMxxkDtmrDjkjuKaBzzWlncmxVaMjtSKuRmrTZxTSBmqcLrUVkisFGR+tWFTANMcbOfWnpIAK5bJAieHuePoasKfmGGxjuOtV1b0qaM1Nrlotxn8zVhScDHBqojVPGxB5IyKNjRF2NyBnJ96njm4xnFVkPGO5NToMHrW93FaMpLUsI565NS5J4JzmolTmpVHakqk7WbNoocD+VSBu1Rg04Vl7SSZsiZH4/rVy3ck9RVJeKswkgdeK9LDVpXuzaJfWbaP8A69PE4NUjLzTPN5r2445xNDT84etI1xx1rNac4pqTnjJzjrWv9oO9iWzSacZ98Uzz+euapGY56/8A1qiMrAgdDmh4x3J5jTE/Oc4NSeblcdOcishZjnGamWcgDmuuji3LcjmLzS4pv2kDv+FVPNOBk9e9IXz3rp9vfYhyLQueSc//AK6mF57/AJ1mk8dcc5pnmleh6cVn9clBhzGwl7xgZH0p63Wec1ii4J79afHcHjNbwzG+7HzGnJKM8Goy+Mc/jVUS0GY1UsQpajuWkbjGaerZqmJ8YHb3qQS8VMK67juWC9J5lVmmxnknFM8wrnmueeJsVcss/oaic8enHNR+YSKaznHtXl1q3MWmIxGfrTQfwpjMcHvmk3knr/8Aqrxpu7HccDSlhnr1qMtmmtJ+lckp2HckB5xTlqvvOeDjjNAlwfvVtTYrmpZCO5imtZceXMu3HueK+UPip4XfQdYvLXb+7iYmP12/nX1DDMUYMDjBz+NcB8fPDf8AaWl22tRKDjEU+Bzjt+tfX5RiUpOk3ufofBuZfVcZ7CT0l+Z8f6hFjeGGQfavdfhF4kHjLwXLpdy2+/007UY9Xixn/P415Brlj5UsiY6dDUXw48Wv4K8c2F2zYtZX8i5XplW6H8D/ADr7HC1fY1kpbPRn7zmGG+u4R8nxR95eq6fNaHruq2bQzHrxWFcxEPz2r0PxPpwSXzIuYZFEkbf3gelcZdWpLnvXqVYcrseHg8QqkEzGZDVd+DWlOmOny1SkBPHFYHswdyuzdcGkUkjrkelJINvtQjDNT1NSzE2CORVuGTb71TU5wcY+tTxdeuKtGMka8Lk7ccVohjuToMEdKzLZuner6HkEHH1rqgzy6q1PR9TxcaPav2ZcfSsEQkAnGRW3bEzeG7U9WHUVQlwkJPY17Elc+SovkTh5s5XViGY4/Kq2l2heTLDiptQJeQ8c1fs18mFfeuOMVKdz6FzcKVkaFugGMcir6uE6/wAqzopl3Afdpbm5KL1yPrXbzWPJlBylYq6velQfmz9a4vUrv5mPatLWbzJbBrl7qbdkE14mJrczsfSYOgoRuSS3SsoxVeWcP8uaovLg9cE/yqaJt2MH8681yueoo2J1h3EHNaNnHhgR1qtbIWx71tWVuOABzWtOLb0MakrI7jwqPkGOQFyR3r0z4eQ79RuJxwVCqreh6mvM/DLeUQc4IHX0r3zwVo4isYll4k2+Z7knmvqKOkLvoflnEFdUYTv9o6zT7g3duJCAMkgfQVmXH+k69DGTlUG/Hoe38q2o0CKAAAe5A61m6fF5moXE59Ao96lNXbPyiLSbZoXEnlQO4z8ozxRbTCeBZBjmoNTlMVv8p5Jxj19qls4fs9tHH3A5qLaXItpcnpM4oPFIeeM/lUiFyCKaGV+jflTWfaPXHUUnmjAxk59BTsATMI43cDkAn61+cv7RmsyeLfjBcecu5LNQYW7MTnp9BxX3x8QfE9v4V8J3t9M5jVYyAwPI461+bdpfXHiPX7++uJDMbi5Z4yw5VM/Kv5cVNTSlbuz6bIKXNiJVntFfma2hWe7U7NTgMZVHze9fc3gFDHpiEjiOPPP0r5T8MeEJ5dU0y5RC8SyB5AP4cDrX15oVqLXw+z5KkoEyvuOK78JTdOnK/U1zuqqsoRRlS+ZqGuhNwwGGGzyMc4Negwx/NCvHAGePbNcF4TjOoa00nmghN3X2ODmu680CZm+6EBzinNuR89jrRcYdjkvFxEl8WBxINu1gcEZbj+Vdlaadbw+XKsKLLt5dRgt/jXm2qStqHiWFElKrvUk9iB1BFejW11t05pTuUxIxZWHK4B4NOqmopIVf3YQgfIXxzsY9U+MN5cJLvjigAwB0JJzXNLAFAC1e8V67DqvjbW7mJw6h1jLZ+rY/Nqrx3CkZFeBiHF1pH9F5NTdDLqFPtFfjqQvaFs/MAf51SmjKZGK192R9arXEIlGR1FczR7UZPqYoXnnPtimtHnHzc49KtSRuhbI6UwgEjJ/D0rGxrcZHCzKMkE+tXoYiF7fjUUcYOOoq2vQDHHeqigbHKvY0oAGRmjdtpB8zHFaIgnUcDB5okm2A56UzzNqjP51XmnDHHSm3ZEWvuR3N4V4U1V+1sw60TgBuWz9KgkIA6k1g2zRJBNcgAknI9jVVrjJJHSobmfDHJ6VA0uHznJIxWLlqUkTy3ChSTgVg392ckZA+hq7c3GQTnH1rntQuSWzwe31rCci1oU764ypBc569awJ7kZOGwcc+9XL2bOeMfzrEnmy55FcUmRKQ1pSeS2ai8w5PzE0hbnqOaZlvXA6VizIlBB7knGOD3pxbpx+VMB9zing44J+pxQhEqDA7j2qXauO9RRAk/eyD09KnHAGCKtFbCfK2OSQaYccnP41IMgg4GP0NRPlfT8KYtiJpMNnNVZpD/eyfapZAQT0qvMPmHHFSZMSNixHWr0fcBun61ShBz6e9XI8AZxmhBEsRqQegOamRQRkqM54PeoV+RuDx0zU4bjIb8+lMsjZhnGTUOCOexFWGUnGcZ9arvhQc9BVGbGM5x1GKrSE5zT3I3ccY5/GoWIx1oMWMyc0jN6CjIXgEVG7ikYt6DgSTk4NI5z2FIDS4yevNIE7k1speTp1rRjKr2OR6VUtQBzVwA7euc96aN4KyIpnXOT1rJuCDIcc81fuXODjjis0sGc8/lT8zln8RPEQDmtCBNpGRyRmqEIDY+vWtKJQPutgjHIqOp0w0RMzBY+RjNQRgFT1/GpJyVUEEZ96aoJ54/CtDik9SCUhe1NUZxx+FNnkIfGfapYSNh/P6VJHQhfIyPTmkiG4jtRMQZO5J4zUtsgZgR0PApSKjsSalKEs8fj719b/sPeA2t7C616eMh5f3asw596+UFsZdW1OysYRumlcKq49+tfpl8GvCUfgzwPplgi7WSJSw77iP8ivncc/rGJo4Vd7v0R+c8WYu0YYZPfVnokfygCpAQagV85p2eK+0jOy0PzQe59KZnrSA/lS0nK4DkPapFOKhB5zUimtoOwiYHNIetMBxTgw711RYBRSb8dqN3FVzoVh3SmE0Fs0wnNZSmPYDzmoG6VPUbLXNPUkrsCaTbzU+3imsv5Vy8nUCBkIPrmm+X9anxQV/Kp9ncRGqEEcdqlHIGetGKkjGa6KcOhIiJzUyLilVad0ruhBRHYcopwGKB0pa6UMKMZoFOzTKExxQB60o5paodhMCmlc+1PAo6UNAMUYOacBgUUUrWAM4pCe5pGNMNTJ2FuKTmmFqa74qJpMVyTqASE1GzZ+lQtLz600yZrhlWQhS5zTdxHXvTC2KQv8Aka43UAcW3Y5qJuuf0pQ3b8aCTmsJS5gGUnU07pSDpzWPIhMSjFLmkY4FFkhCY5oxRuyRTh71rBoljGA6VGY/xqXIx700nIqJ2kKxCV6+9NZOByOalY9xUZc81yvljuKxHt20jHGcGnMffpULuRj2rlnUUSRM8YpwbNQk89aVDu5rkVbXQRITkUoGQaVV3E1PHCT9K7acZVGFiHyqcsdW1t6lWAfj716UMKwsUfKJ/OnBDWh9nGRxQLfnFb/VWVYppHyP5VKI8AdKtLDx6mhosA4//XWqw7SKsVwv4mlxkU9ozToxgn8KXJrYaGBCcZ571Iq7QfSnhT68VJsFbxp9ShioOKkCZp4XvUipmuyFICuyVE68GrjLxULpkVNSkBVKYppHarG31psic47VxunZAViuGPp9ajdPTrVnFMZcisXHQlorfSkBp7r7UzB7Vyy0ZA+M8ipd2BUCn9acH4rWM7IaJhJjv+NSrN9c1T3dMGnb+mauNdxGXPO96DNkVT3YzTs1p9YvoBOT0JNBYY64+lRbiOvWhW5FS6gxzkMfQVE1Pz1qM96xnLqDI2OaYwxn61ITSH5jXFJ3FYhK0wqan2mjblvasHC4rEYXP/1qmjjoC4I9qmjXjj8xWtKGpSQDof8AOKnQUwDBz+NPU4/xr06egyzH/Oparq4AAHSpg3616lOaaGOBzQBk0hPvj8KUHmt7gSL0FOBxTQaXPFbxegxQc0ZzSZoqrgI1NI4xUmKTFQ4tgRlc96YR1qbbSMvrWLgwKzjioWGatOuOKgPH1rgqxAioOKfjA9Kb0rkaGMI9aF606gcH8Ky5Ve4CAfpzR90kZyfalHH/ANalx9a0sAgxnAPWpFXjikUemT+FTovQdq6KcLsRGY+OvtTgtTbaULj/APXXYqSAiKHqKb5dWQD7UBePetPZXEVvKzR5VWsAfnSMtV7FCKpQ00qOfWrW2o2j7dTWTp2Ar7R2qN481b24prrkCsZU7oVjPkix06VEU9DV946Z5JHuK4Z0W2KxRaPrihU5FXTCSDUZjIP6c1zSoW1C1iArRgcGpwhpQnrQqYWK+0n8KNnSrJT070CPPXmk6Nx2IVj/ABqQLgVMsePrUgi6fWtoYexSGKuB709Rx/8AWpwQ8mlxjA/GuyMLD3GEY700Lx/jTz0PNHJPtSkgGBeAPwpuMVJikYYNZOOgyFlqMjr+VTnpTCuK45wbYEQHGBj0pp6/qM1Ps5x70hT0rL2T7CK+OtLtOKlweeTTgnuBUeyb2CxEEwakCc+1PC09EreFEY1UP409Ux2/GpQMH/Cn7M/livQhRsgGxrzUyjGMUBR2+n4U9Qa7YQsAKOPrT1HNJT1GDXbCNgHbc0bfenA8Uo5NdKSY7CY4+tKFpcU6tEgEpcUGitEu4hOlLRRTsgGMtNJ96lpO1ZuIER5FNxgVJto24NRyjuR5pMVKF6c8fzpNnHWjlC5FtzSFB2qbbjvimkHHFLkC5FtFN25+tTFc0mMYqeQLkRT3pQtSAEZpQnTnBp8gXEHXrTwMe9AGB1p2OOtaKIhRS0g6UtacoAKXORSUZqgHU4GmZ560ZxTAkopm6jdTuA+ikzS0wPiqViSKi4B9frVZroHvz9aFnznnn1r+V5WbPkLos5xTfMwrD1GOnSoxJn6UhJrO40x5lwf8aieX8utNZs/hUTvgDn8Kdx3Ed8Hr0pofjiomPOc0AnGc/lW6j1C4sh3Z5qnM+1uuD14qeSTA61RkcHPPPpW0FchsZNJxjP4VXZ8//XpZDk8c+1QuR/jmu6nDoZj/ADD680okzzUBfbTBLj25ruhT10FfUvLJ78fpUqyjufwHeqKS7+nAPGfepUJyDmutQHc0Y5yRjORVqOY565qhDwAc4qyv51HLY1RfinOR71ZjuO3TFZq05ZCMc1XQq9ka4lA4z19af5vXn61mLc4p6XO4DDdfU1jKPY0UuxopJnIqKVwO9UjdlR1/AUx7vdxmonKysHMrak7sBxWfcyY/xp73B/D371SuZifb1rm1Zne5XkkySc9On0ojl245quznJx/+unI2W9eeMmna40bFrcA4Bb8617GTB68VzVs2G9a27NyoHNKNO7OyGp1FvclQOelXEuj61gW9zggGtGGXOMmqnBx2OpM10uCcc1KspGOazkkHSrcbbjn15rz5wbYjSgYFhzir0fpWdb9RV+E5PBqZUrDsXojxjt3qcZA5zn3qtDnNWlPGB1rgrUVJC6DkOB707zBUec03djvxXEqKAlZuOSc9qjYjnnH0pufU/nQSc11KldCIJuh7+1Z0zY960JgT3qjMn+fWsKkH0IZk3Mp6ZrOnYnPrWndp83FZ8sZrSlFqxg1qZ8jY/WqzH14q7LHyaqvGRXqU1dK5k1oR9uvucUZwOOoNBQj6VGxxyPx967owEiTPHWo3OR1x600yZ7/jUbN710xjoVcmRwoHIyP1q1HMMCs7f0qzGfWs6lO6sK5oxvk1pWTZxWPAfyrVs25HP415DjyyNI6s1t3vxShz9BUOcdwRTlP04rZ6nQmWN5ODk54p6nHccVAnWpozkdalwuWWEfBBHBH86Vwenp1qJTT93HXvXPKGorkbIR7/ANaiBIPWpTIMEd6jPTFJQ0C1wSXB5qyk4/vYqkxxTWcgcGqs4rQh2NFCCevHrSFqoxzkdTSvdbR1Pt7U0zPpctO+BVG4kwD3qKS6LZ56VWknNbqm3sZN32ElkycZ4x1qrO5K/Xildi7H0qNjgdf/AK1V7MyImJOKFXPJ6/ypetOyQuBisZvlQrCY9+KcsgWo2PXmoWkxzn8a4oybY0XhJnpj3oJ78j+YqokpqdZB3NeitUaJEyEk1MvWqyPz1+lTK4z71LfRmiJxwcUhfB4/Gm+ZkUwvx+n4VFmyti3BKQ3HWtGCTIrIhOTWnbn5Qf0rmlGURxZoKcgcn8KcgzjNQRSYXntUyvjvSSTZfQnQ+4/pUmQe/wD9YVAjU9W/OuhJWFqT44ppG4YpqsduO1OUkH3rCcL7DI2UjPtUZHv+VTO2FJqs7YPXIHpXJ7N7E3DfzTkk6c1Bv3Gjoaz9l1Ato4arcLfKO/0rOi+8B+NXo84rNLW5SLIPFKDntUSngEE9cipBk/QGr5zVLQkxT1UZxTenfHPbrUsYwK6ItNDsNMWDQYcg9weue9TDkU5Rk8HiumnG7JaKrW4x16elCw5x/SrJjzxU0cIz0Ne5h+wuW5nS2xIAxx1qD7GSK3Ghzj/PFIIK7WncOQxksvXrTzZj8fbtWqYRx7fpTDHiuSpHmGoGQ9mPTmoDbkf41tPHmont+K4nFxYJGR5eaaYSee3StEwfnQYfwrSLaGkzN8jIqLyQf8a1HiwtVGXJP9KU2mzRRK3kDP8A9akMNWSuR+nvSEe/51nY0sik9tnnt71nXNsRx/Ktp+vXFVJl3Z/P6VzTj2BpWOZuoyucdKoOcfWujubfJ5HT8jWRc22PwrJLU5ZRsZ+7sKkVuetRupV6crbTzyK64banKzRt2IX3rTgf8Kx4HBPWtCKbAxmrsuoJ2NMSD168cU5X681RWQkdf/rVIJawl2NUy8r809D82fyqpG/HWrEcnHWlGFlcoux57HH0qYZAzkgnjHqKrRPnHPHfHpU6tzya7acdSRJCBVaRutWJWDA9cVVfnjtXoqDXQncjxk9aRhg5z/8Aqp45HvQcmnJKyCxEQDnn1HHr2pVX5aUqc0Djtj61ULdQsMeMMh/xqtkhuPzq7u+U+lUpM7jXFWiovQglilPT3q3G+OazFfDdeD/Kr0ZJHX2xWMVdCLiHJGO9WEz9Paq0AJAq3Gu3HNWoNm8di1GTx9c49asxAnA9+9VoyAOtW4znB7Vq4M0SLCdAf1p9MRwR71IO3vWfKbIdjNPVaYD0qRCMevtWSimbIcvTipQxFRL70+t43gaJjy5GeeKQcn2pM8U9Vxj2roheTGRtn6f40gBz9amP1/Kkx2rqjSd7shje3P5UxhxnGfpT2cg0zPA/pWrs3YhjAOafk0AZpxXr71rCNtiBC5x+NODZH09+1M28+uOacuO9dMLrcQO3B/pUTEkmpsA01kIHrRKLYiIGnq+MU1lO7rjvmk6Z54P51ik4sVyyG4x/kU1396YXGKjaQkVpOrZWKuO80g9akW4weaqljnNO6dzXF7WSeg0y4GJA5B4zTgeKrI3B96kEmDyeK6Y1OZalpk4OOKRiMUwOCBz3pCcjr+VTLU0Q1+OM59KZ0z1x65pXbGcnP+FMzg9efSuOaRQpzjrz7dabxQX46j+lMMgU5zXA6buA/p/jR144/HrmojJyexp6MfXj6d61ikkBMvJNWZbKLXdHvNLn5WdCB7HFVFbkc1NDK0UiupwwParpV3Rmpx6HRQqyo1FUi9UfIXjrQJdK1G5tZxiaByjcdR2NeVa7Z/M4IBU8YIr69/aE8KpIINegTck6iKXA/izwT+tfL3iGyKM6EHg8V+kUqyxNFVIn9V8P5isfhYVk9evqe1fCPxWvjnwCbSdi2paUdj5PLR44P+fen3trtkwK8L+GHjGTwJ49trl2K2dyVt7hM4DAngn8TX0jrdkElaSPmKT50Pqp5FfT4er9YoqT3Wj/AEPMxmH+oYtqPwT1X6r79fmcTd25JOO1Zs8JByPyro57fOayrq32Mc81MlY7qVS+hjSLmoNuGHp16dKtSDbIfSmNyaxPRTFTIGe1WI+BzVYcMMmrAcetWiGaNs+B6VqRtuTmsO2f8a17d8oB39K6IHn1o9T0Tww/neH2TOdj56VDqQ8uNhR4Gl82yu0/2cijVOI2r2L+4mfGNcuJnHzOV8ovP13DNaDMqoAKZagMSx4I71DdSZlx+dc693U9ltzduw4z7XPpWfqF9tPDYqKe4wxGcVkX1z1B+lc1WrpZHdRoXd2UtUvC7EE8ZrBnuTIThhn61Y1GbKEevUVkyPwcdPpmvGqTbZ71OCSJomJcfMDnp71oW6nK5GT7VRtMMw/TitqziyAaiCuObsX7KHdg9K3bS3Ix3qpp8JIAxyK6C0tMqCO9etRp3PFxFWxveErJrjUbWEdJHAYdsV9C6TZz+bA42C3QevzZryH4Z6csurGRl/1aAj6mvctM2mHK9OmfX/Oa9te5TPxzibEc1VQXT9SW9mMFuzKRuPAzS2cJht1U9epqldyedqNvD2GWYeoFaTtsRmxnAzisWrJHw70Rm3Egn1KKFTnb8zelaLuVRiBkgdKxtJDXGqXU7HhcIAPXvWtdSeXCzDGR0z61clZqJUlZqIlrdx3cZeM5wcMPQ+hpzuVyB+ZrK8OLutGnOQzsSfzrTGScZ560nHlbRE1yvlILpiu2QA5HXHcU6DEZBzhWOR6GpgmRg8j0pygqOegpN6WM7dT5t/bU8VT6P4FSxgfDXjrCR1yC2D+ma+WfBtkDcxpEowvSvYP2xfECar4u06wgYOkbbnGcj5R1x+IrzrwDYl7+IBeNwHFQ05Vow7H3uUxVHASqfzH0H8OdN2CIkYBAB/Gvabl1sdAixwfmOV6jHTivPfA1n5ENu20MDgke1d54rilTw+LmN8pEu11I568c17tRcsYxPlZz9piFcTwDZIsE1wOVc4BZMHAJz+ua1NTvBaWM8nQkHv2FO8O2/wBl0KPJ6qACOeDzWR41cjSQit8zAL+BPSuOPxHLVftsT8zmvCn/ABMPEO8tvKOzNzxyen8q9D8R3zWPhvULgfK8cLH5uxI/+vXIeBNLuJrOe4jVGlD7QZeNy/Ue/FXvixq7aH8NdUuJE2uIG3L1HQnBP4VErNxubV4uriY04+SPgrStXfUtX12cAiOXUJWAPXg4/nXWWUrcDJx71keDvDpsdGg3kF5AZCT1O456/jXTRW2z0OBXyfvSk5Pqf1DTiqVKMOyS+5E0bcelSBwcVEnXHSncit0DRDdRbhnH/wBeqJj5xz+PatXOaqTId+alouL6DIQcdc+1PJIYe3akiOCM/jmnBdxHH+NJbFDC+ACMmnbiBwe/rUmwntxULLtb2od0K4FvlIDc+lQy8DNO4OQRg54x0pskgIOT+NS2BTeUs3sKilbIx39aJMbs9frUUr7VxxjHPrWLYIqTcEg4qtJJtX5iSamuJ1xnPHv1qhNMShORjtWEnY0Kd9cKejdO1c7eyqSQWx65q9eXJLkFeO3vWBf3OWI4OeoNckmDdild3HXD/QVnSPk5IzjpmprhiW5wPoaqu2Qea5pMwbEEh3diKcpJ9KjIwAB0pwOOnX2qSSRW55OfapVY5wGHp7VAM5qZDimhosLleOD9KeWXceD74qNAMccGpAACMsQO/FNFC5yO4+lRuRtxk49Kfkk8NTGYjpz7iquSyq2B0JqtIw/vcenvVqVyO3OOTVOXI7ikYyFjb64q5EflzkiqKZzjd9KuQk4AzxQVHUtoDzghh2qVcgYK/Q1BDVlOO/50zURgMKeV55NRsDjqKskHBwdy9MetU5fl6iqM5FeQnbg4PPWq8pwPuj2qSRhnIOKgkAoOWW4xmyeAPwqIkk5pzkAf0phGcdakxY9SSR0596kUEnkVFGMHNTogLc5oLii5D0+7VgyhRgD6moI+FxkgfpSyvxx9MU/M6HoindNlXxkEiqik5AB47+9T3DZHJzVZTz3ptnAtWW4ckelaURyOnXvVK2XIyOCOlaCIFGQfxqFqdrdo3I5irSKOhHOKJGAUYBz/AFpNz7z9etR3bbU+9gn9a0R5rZXY7nJK/nVgnbEeO1V7Yt5mQT7Gpb9wqgAnBpCfQq7izdc1oabGGlXPTpx61mxYPPU56etbem25KOUJzjrWcnbVlSkoRcmes/szeBG8W/E2G5lTda2K+Y2RxkH/AD+lfoRboIolUce1eFfsq/D4eFvBa380e27vj5hyOQvQV7t2r5nAXr1qmMfV2Xoj8GzTF/XMXOr0vp6ImVsYp+eKreZ7ZpwfjrX00aum55FywG6U9WzVZWxUy/dzXVTncVyYDNPpq8inV3JCDOKXdSUlVdoBwYGlBpmTRzU3uO4pNJjFLQetCQgpKWigBMUxhg/WnFsU1yMDmpbAaSKTIPeo5G44PNND8j61h7RJ2AsYA6VKg4quspx61KkorrpziKxOKCeKj80Uglz9a6PaIZMrU+qwepFarjNMCWkzSA0mc1rcCRTS0zOKduppjQ7OKSk3UhPFO47jjxTWbimlqaTUOQrik800vxTHfAqAy1yTqpCHyN3qvI/NI8oyfWoGbnNeVWqgOLmmljTd+O9JuBrzpT7AOBIPWjtTd3PrQGqYtvcQ7vQTnFN3c0uQau+gxQcij6Ud6T8enpTvoKwZxTSMilJpO/Ws2xibeaNxAxmndTSdeam9hWG0hNSYpjDvTd7CsQsaiduT61My/wD6qicHPFedVuIiLUx/mpWGKaW5yDXmyk3oyRoXJ65H86mReRz0pinLDnpxViNc4+mMVtQipSFYkhTPSrsMeOPxFRwLgfSrIbAr63DUlFAKQBSBvelOSetNxkV23sOxIDnnPWpEO7k9c1Eq8cfnUi5B+tbRY0SYxzQRnilpw7e9dCjdDIXj601Y8VYK8UxhWM6a3GNA5qQJgj1pinGKlU5+tVCwxwSngUgNPzmuyKQDSKjZcVM3SmEZpSQEJWoiuanccVC3SuSaSERSJnnvULcirBHHrTGXj3x0rilHsIqyDH+eRURGM1ZZM1A4xmuCpGwiIn1NML4B/rStnp+NMwRXnSm0TYfu9aUc1GDyacGpKd92MUk9qUOQaTOetIDnvQ5W2Ak3+tLv5qMDjNKAQKrnb1GiQNSUDoKeBWiu1qAwigDBqUcD+VIRTcLDGYzRtHvT9macq4oUWx2GBcexqRRj6+lKB09qcOoH510RjYLCA+9LnJ49qUL8vXikI/Wthjucf/XqVSfxqHOR64FOjNVGTTGWAcn2pwNMXP8AhS5r0IyFYlDetP3cVCvbBx71L3rpi2IdSjpmkpwGcfSulAGaXjFHSjPFUITpQaWjGaQyJl3A5qB0wat7aYVrnqUrjKhXOKbjPfr+tWduDUbcZrgnTsMgI96AnvUgGf8AGnovHU1gqfMwIADnJp4Xk9+alZOOtGzmtFSaAaF461InWhR296eOK6oRsA4A0DikU9qeOtdcUiRKBTtlOC4rRRuBHS4+op+KCM/SrsFiMjmg96cR6Gjb05pcoEZXNNK5Gfy+tSkYyfxpDWLgIh2fWmsmalNM/wAKwlFLQCLaPp6U3b6fjUxB7HtmmHv2rBxAgK00qetWMDpTfL/KueVPsBCARTgDnnkU8xkGlVexqVCwxyjj8KcFNICc9faplOcV1xiMj2f5FN281P75o/rzV8iCxAEzQI/ciptgx6ZpNnvWfsxjNgz/AI0GPI+vpUyjnj8qXFaKlcCqYjj1pPJI9v8ACrWznijZms/YeQFQRnPtQU61bCUoixTWHuBSaMmk2bccVcaMfTHeoyhxx+VQ6NhEGMUqrn6VKIuelSKnP14qY0ncY1FJHXipNvXtTgKeBkV3xpAR4pwX8KftxT1BPuPWt407AMAwAKcB+VPC80YrZRHcaOBmnAGjbz1pRzTSC4tFBOKBya2SEKBmlxxS0VYCYFBGTS0UwGkYptPoxSsAyjGacVo21PKAyk7mpNvvSbeKOUBlGOeaeQcUm2lygMPNJjrinmmnn3osgE7UUGjrSUQClPXg9KTPH+FOqgDvRmjv70elAC9aM0fjSCgBaM0hNIT+tAC59/ypQeKb+lGTjPapuBJu6Uu+os4NLk45PFVcD4OeXHfAp0dxjGT1qi0/f8qFlB5/Sv5ecbHxd7Guk/qaf525c5zWSLngZPSpEu/es3EObU0Gao3b1PNVWu+ODz60w3Jb/wDXTjF9i0ycnBPtTZJQFzVdps5NRtJ941vGLehSFmlzz0PpVdn3Z5PqAOxp7HOMd6ifoM/hXdCNlYl6aEDvke1Qu53c/pTp2wAar5OcH0/Wu6lG6M2Ods+tR7s9eaCencd6Ac4B5Nd8UTYniB9auQp0I69etVYyR6VdiOOe9dSjc1itSzGvt0qynqarI2O+MjH/ANepw+D+R/GplDQuxN0Ix1qMvkdaaZCORweopu75etc/s2FhTKQaY023ucfWo3b86jPPNTysWpL55xkmlEp5+Y/nUJ55/pTuhPfNZTiIf5mSR0qvI/br+NPZtv1qHPzZ5I9q5mrDSYxlxx360IozQGxxxSBvmPOT61SsbpIs2x+cVuW7fIOcmsKBjnP+cVrWrnZ1ropRTZ00jRjkIYenua0YJs4wf0rGV8nAz9KvW8mfStZwvsdSNm3csRjJrSgbkGsOCUjHJrWtpQcVwypNDtY2Lc8D1q7E3zAVmW8nIq9HJ3zzWUqVxdDTibkelWd3A5qhHJ05/KrAfcOOtclSi2mBMW6ZOaUc4HQ+tQiTPU1IH6e3FcfsWtRXRKF/E+9GMZ4+lIJOtIZcjJraNJ9EJtDJl2+1Z1wcDmrc8uRWXcyc4pewd9SJMp3J4NUZTxVuV92c9apSHj/CqhTtoYsgbnmoHiHPY44xVkjrzz2zTJF2lhnOO4rohTIKLjtVWUfNV2U5NUZm+aupLUhldsnnOM00nPoKV3zgdcdqYW9a7IRsTewoPTJq5B84zmqS9cnpVmBtvfHrVTjoJO5oxDoc1ehl2dTzWWk+0deKkFyCev5141SNmbRN5bjgc8U9X6evesm3nzxmrqS5IBNTGOhopGisnHWpoW55NZ/m5py3AQ0Si0Vzamiz7RmonuMZHeqjXYdRj86habOcVCg5A5di+Js496eJMDrxWatxjv8ApUn2oYH8q2VKwcxcL1C0nP8AOoPtHvTDP05qfZ2IcuxN5uKikuDjrUbTdeagdxu9ay9k7kkjXHrz2zTXcHoarOeeSKUHtmuuN4ohK5IzD1FRtIPrUUpIzyRUOeazc+hFixvz0pxbiok7VLjAz61wSu3ZjRG5P+TURUZyefb1qRutMfFJQvqi0hgz1zUqNxjORUJPrQr7c/nirV0NFtT74qdD6fyqgsxHQ/lUyTn1rWLT3KLgbIpw9agSUYPQYpTMAeOtbOyQi7AcMP5VoxMPxrGhlJPNaMTkDrXNVXMVFmhGTgc//WqZTyKqxScYqwj4/lWUYGpYVu2c/wAqkU9fX+lQK2TT/N5zWliWTg9fcYpw54zxVdG/Gpd/XnNXyiQ6Qnn1qpMfpUzuCetQSkYyTzn/APVScFuAgxuz704c9etQ7sGnhuK82to9BosxcHr+VW4jjkcY7iqMbccn2qzC/YEYrzOfWxZaX27cVMoJHB/SolySPWpl4PPT2qrNmiHj8vepQD34Jpq8Cnr1xjk13U46Glx6JUyrx0pqLxip05r16FK+o0gSPkVOkY4pqirKLxXvUIKKNEhpi7dvegx/nU2MinFOP6V1WTNOUpOuCfSmFOKuMgz1qNl6/T9a5pUtSHEpMpB9PxqNkq2w4x+NQOAOOfSuWdMyaK5U0xk446/0/wA5qztqKQYX6VzzjyRuJGfOSqjmqh4PFWLhskiq5rgT5nc1QmcjPr3pCM5yfzpM4pS2R1/OrAjf7oPWqxFWiMj3qrLx/wDWpLzG0V5yNvHf0rFvQOfWte4c7TntxWJeSAkkniuecknoZ1DJlb94cVHv5pJ5BvPPFRqxOM9a1hK550jQtj37VbDkdPzqnbkDGatKwx1rflbZBKJSO9TxzkVUzk//AF+1Pjft2NNU9SkzRSYAA5xUqTgDiqG7qc/lSLKV/OumFG+pSZswTZYAnrVxJdw68/pWDBdYfrWpbyFlHJx6V6FKktAvdllm6elMJ70M3uKZu/z3rrlGyGtBw4PXNL97j05pgang4wQcVzSjcsMZP1pCuGNL0oJxz19jWXK0JkDnb9Ko3Gexq7Jz3zVWVcmuHEJtGbKkbNuye9atrKMDJwR3rOIxzVm3OKxpRaGkbULKMEH9easKQT+PrWPFIatRzkHrXpppLUtJo1k7VZib1Oay4pzxzj2q3C/vmokuxormihwcdxUoGTxVVHyMg1KkmBjNYJrqalgdKd908VGrZFPySfeqlGO6NUyQNxTwxOetRqfz96kAwB6nvThFs0THJUwX8+n/AOqo1p5Yc13U4KO5VwZfm+tG8KBjpTSc4HakPc10X7EgcNTClP20zdUtJ7ksYCV+oNBkycZ5pjvz1OKhc8fpWXtOV2Rk3ZFoOCOuafnrzVIOR36VKkhrqhWvuSmW1OD6d6RuBTEb16e9PPIrsU7rQoibr70ypGGOe9N24rKS1EM6njmo+f8AParCpuApTD6CuedJy1QWK4/Sl5x1qYRAdqVEIrnVJooYBz1ozgZ7VLsx7Uhjz0wDnv096tRcS0MVuaepP40wDHtT1cA4zxWkddy0EiEcZ/8Ar1C5x+dWC4KHHWqkzehzVSpLdFXGmUgYJGO/HNRmTt3qJ5AOp4qB5yO/B61yyhYouKcY+tSRt+H0qglwTxzViOTpXmym4t3FexeU4A7fWpVORntVWN+CM4+oqVZBkf5zxWakpCTJb/S4vEuhXukXHKzIdh9G9vxr478a6JLpt1c2sybbi3cxyD37GvsaGYwyI6nlTXk/7QvgtWMHiO1T9zMBFdY7H+Fj/L0r63I8Q4N0ZvRn6nwVm/1bEfVKj0lt6/8AB/yPjjxFYYDfKSMhj+FfRnwU8Xf8J54AFvdNnVdJYQyMTy644b8iP1rx7xHpe3cCORxk1sfAK/PhvxXcyqD5cpCSL2Ix/wDXNfdYGTo4jle0tH+h+45pRWLwTcfihqv1XzR6/e2rK7MOvXGKx76DcuRwa7fWLJVmDxfNHJ8yN7Vzmo2u1cgV7tSFro+RwuI5kmcXPGcnOMGqjAg56Cti9h2sRWayYyDyK89qzPpYSuiJMGnjBb/CmHg+1Cn5uKEbbl22ODwea1beXoKxomH/ANer9rIOMGtouxyVY3PQfh/Ji6njJwrLyDWjrIPlvmsTwLORqiKx4YfeFdBqygmQDua9iDvSR8ViVy4xv0MC1jHkluoP8WKx72Qq55xXQBdlqR0Poa5nUpMSHNc9R2R6mG96bMyeUklicj1rKv5yBjNW7iXCsM5z1rIuWLAmvKnI+ipxMu9m8wE55NUo89QT7VPO2TjP4GkgUs3OCM1571Z3rRGhYQ7hnvW9psJLDIrNsYjtyM/hXTaNZlm/DvXdRhdo4a8+VNs1NPt+hxXSWFn5hAHBqpZWecDiulsrcRxhmGCBX0WHpWPj8XiOx3vw00tYLSW4cEO7kHHJwK9H0q2jtrUeUzMjkv8AMfU5rkdB/wCJboFvKn3gFAbvljjn8TXbxcRjp07etb1tEkfjWaVnWryk+/5Gco3a43tH19Bmrt4/lwMx6D9ap2p36zckHICAfSpdZk8vT5SehGOPfis38SR5VrySItDh2QO56sxP60niC6FvYtliu4YBA71csF2WcI/2Rz68Vj+J5HkWGFMHLgn6U171Q0h79Uv6PF5VjGhIPHUd81R8VytFYr5UhjmBHlsGxzWxZgi2jyMHHI9Kw/EyLcT2kO8hjKCVHp3px1qBBKdW72NLQ5riXToTc/NIVHzY5zjv/jVq7Zkt5WUBiFJAPfinwoIYUXjCjFcD8VvEFx4T8PX2oWd28EsUbMIuGV+Dxg9PqKhRUpaGag6kuWB8L/EzV38RfEzWbh2OYnEYHYd+K7H4c6cXuYT0Of0rg0jbWNTmvHUiS5fzXz/ePXFe1fDDSM7Gxj8KeHi6lZyPu681hsJGkuiPb/Ctri3jyCMAGvQLPbcWrwT4eFl2lSK5Pw3E0cQ6AdMevvXXWqjaB3J4BFerin0Pz6pK8rjooFsrZLRSVRPlXHp6flXJeOpR5kEKShHVs7T3XGCfzrsgCWHU4P61xHixxeamqBVk3DGWPODx/OuOG7ZvhVerzPobvg2E2miROUCs/wB4DoSTk155+1Zr50j4W3UbAbbkeWwDY5YgD9TXq1lp6eRCUdoinCgHgj39a+bv24tZeHR9D0xJAq3VyivnGOG3AfiRiuetJJSl2TPVyiH1nNKMe8l+Z5XpNwrWsS4wqKFBq7IRwQeDXPaXKyW6kdhWpHdb8KRj37185GV0f0s46lpDjPNDt0JNVjIpGBTXmyMZ7VV7CsWhISR2pJN3UYqGOQYJB4pzSHHB/KnfQB6ruPzYyO1SMgHt+NMiGTn9amK5HByB6VQNjETg81BKvJOenarYGEqrMwycgmkxJ3ZWY4PBz9KrXLF+B0FOlYDOPzqg8xhBbOO/BrnbNBGbGcgjPYnpVe4l+Q7fmGPx96iubovlgRWbcTsE+8Vz71g5lJDbm7BBBBrNvLobTk8nsKdcSgDO7I9TWbczkAnKn6VzSkVexTu5d247iKxL1wxyDxWlczE5PTPrWPcMSxyfwrmZm2VHbk/LUDHB+tSuc9/yqNRknpjpz1rMxejFBxz+XpTj1GOTnmgg59qNxz1pCHdTyuKlXntUIbJ61Kj+5x6mhFIsoAB96pQvQ9ahVh6596mzwOuR3NNbliFR1wM1DIeDVjPHX8MVDKNw4Yd8+wqyWUpWBqtI2OtWZhjjj61Vk7fNzUGDEiOWq7Ee2CKoKwJHNXojgqVJz6+lFx0y/Bnt1qwhIxxn8earRAg9Mn3q2hQj8KpHQBZOnKn2qrP8mcNkeh61ZG5N2OQeDVa4dSh9zVIymrGfISSTioW5HT9afLw3eoSQR60jikyKQlcdvQ00OWB55ofgGkXgjH60jAmALAYNWIkPU1BGORVuMAHnP1pbnVAmTjtTLhlVQBS5IHWobhiQe1NFVHaJTuG3H3qNOeKSVskgHinRduMCmzjgrs0LbsSOKvAYQ5BHtVe3TKg9KnfpgH8KSR01XaIxfvHr7VSvHGeAfxq4SUjYgjNZcshkk+Y5yarocLLliOSSDUN7LukIHbtViHMcWc8elZ8h8yQt70E7uxZtV38Y3V6v8HfA7+MfE+nWSxt5bSZkO08IMHNeZaVCZHUqMnIAwPevuX9lr4ftpWhnWLlP3k/yxbhzt45/QV89m2IlTpKlD4p6I+Z4jxv1TCOnF+9LT/M940exj0vToLaJdqRoEVR2AGKv7s1CCc8dBUi5PWrwqVOmqUdkfi7DBzTlGSPenrFk9anih4FerSoSk7iGBMD+tTouAKkVOKd5efavZhR5RAtPpAuBTtprsjFgJjNIVqTZ70uwelaezuBFtoC5FT+WfSgp7UexsMh2YoxmpSuKaRSdO2wEZFNJxUuBTGHNYyjYGV2pCeMVI6dxUTcCuGd0IhkOT/So8n1NPcZNJtJzivPkm5aAAc+tPyfWm7MfWlYen8q0jzJagP8AMz+FOWQ4/Woef1pw5AHvWsZyAseYOKkR6qcg4/SpEbBOK6YVXfUC3S5qurZp+44xXcqlwJcmk8wd6iLccmm7+Kl1bAT+ZzxR5g9cVUMvem+aR3rF17AWmk64qMyVA0vPqKY03ArKVdCuTu+R6VWZiTnNI03bNRtJuz6VxVKql1EDE9fWm5x3pC3emM+TjNefOQAW5x2oD/nTGPJphbmuCVRphcsbsHrQp4GOgqAuR1pyvVKtqO5KP6U8dfaolOcDvT1Of8K6YyAkpcU0E0uTXStQEIptPJyfSmms5q2o7idaKP50YyK5k22AoP8AhSelLjNJiukQxlyKjYfkanAyaZJ161zVI6XCxTkGOahI5+lWWGe/Tmo9vzV4843kRYSNMVbhTH9aYi49uc1ZiXPAr1cJSS1CxLGv+RUuO9MUcCpBX0MNEMBTic/Wk280dSfU81qnYY5Tk4zT17mmKcn3FOU4/wAK1jICUflT84HtUe7I6/lSjr6V0xkIkB4qJjin7uKjfuM96qb0AbkAjn8aejf4VXdjkn04Ap8bZ6GuKNS0rFFtT0p26oYzn2qQHNehGV0Mdupc5FMoq7iBqiZc81LTW61nJXAhK0wg4qc9aieuaUbCInGR+NVZec+9Tyvjp+NV2PavLrSWwiBxzSGnOvGfeoia8mUrE2Ebg/hQDQT3pFrl5k2Fh4NKBnNIg5/WpFGPp6VrFcwwRe1PxQBmnZrrikhhinY596AKcF5xXQo3GKqgnnpTtmOvpT0qdVwPU11xpcwyqEJ6UvlEY9KtiPikKe1afVhlYKfy61IEzUhWl6DiqjStuBCyY4ppi96sd6MY7YpukgINpGaSp9oppjrN0mgGhvzqQYNRlCOhwKVTg9auLa0YEq/X2qVT3qAHOD7VKp45rtgxEo7Uo/Omr05p2a7IsQUo6UmaUUxABjFPxTOlOBzVxKQuKaVzTqKbVxkDDFRMp98irDL1phAJ5rjqQuJEKqf8KlCEUqjFSDnGaVOmkMjxTcYNTbRSMmK1cAI6XFKEpwWkoi3Ghc4qQLS+1PHFdEYBYbtpQuKcBmnbPet1ACPFG2pPL96PL96fIBDikznvU2wg8U01DgwIqQipSnFJs96zcWBEw4poTHU1LtwPajafSs3C4ERTNJ5fWptpApu2odMLkRTNIVGamIpuOfpWbpjISuR3pNnGc1OV70m2odOwEDLg08Aj8qdtpQtSoO4CD6808DtQBjH5U8L7n3FbxgwGAZ5pQOlPxQBgetaKAxAKKdinBc4q1ERGtKakCjFLtq1ACLaTRtOamIppFVyCIiKaRUxGaaU9/es3C4EYWlAzT9vNKYzxUqFhjcetOUHPFKF9etOArRRAUDApaSlrZIApKeBiirsA2inYxRiiwDQM04CjpS0wCikpaYBRRRTVgCiiirAKKKKGgCiiipaAKTtS0VIDCtM6fWpqaRmlYCIjFA4INOK46UlSAgHA9MUtHc0ent/KgAPFBo6UZoAM0dBRjijr74P5UAIfrQKX1o9KAExkfT2oBOaWjof1oshgBmgZHelHXil4/wDrUcoz87DeBR1pBedjx+NZzyZ7/nSK59SfrX84ypdz4JN9TSN570Lecjnnvg96oo2R/SlzxUezSB3NeKbfjmpgxP8AnpWTHKV6HmrUd03f1rJ2RopGhk5Bz+tLjANU/twHQcU1rwnHQVa0ZqpJFl29+lQPKM9qrtcsep+pFQtP68/jXXCDdhXuyWQblPPSqTuEJOQcfqKe9wQeOPSoCwJ6/ga9alTsD1aF3k//AK6ljIzkVATtxz1p8XJFd6pitZl+M8CrIYjHPQ8iqkZwOvWpd3HocZrVUzVLQuJJwOalEmOf0qmH4GDTxJ703DsFuhbMvH1qMyZqHzSe9MMmT149azUC7WLBfj/69JuxjB/KoN2Rg0u7Jp+zuJkobjk80GTI64NR5J5JzxinLGT9a5KlMVriFyw9vrSpGQO5qxFaA4zVxLZAMVwOk+xvCOhltGQOnTn8Kb5TZHatc2iYwKgmtyoOOKhQa3L5SnEpIOfx960LU5qoQc/SnxNhh3xXVBcuppFWNWIbjxVqE4Xrj2qjDJyD2NW0bC8HOK6Tpiy/DLtA7mtGzmwfaseN8d81ftnxxms3G4XOgt5eRitCBie/PpWLbPgdf6Vq28ncVDppk3NOJuOpqwso4BPSqkbDb15pd3Pt6elcNaL2QN2LO/8AOlEhz1qBc/hT+maxVFvcVywJCOO/v1FP37v8KhRvWh5NikZwa7YwUYiIbl9o61lzS7iamu5t2eTis+aU5/D86j2d3chiTPVVjz702WbJIyKrmTI561k6fUyJ9+ev86ilfg4phm4qB5Acj+XpRGBI24fHf8azLiXBxnirFzLxz+dZVzLjOTW8YXehlJkhmyTk00yZqgbjjBP/ANanLdAfxfhXcoWRknc0Y5OcmphMB0OD1zWULvkY6Upnwowfbr1rOcXYXMaRugnGaVbnJznNYrXR3DmpI7ohsV5lSnd3NIyOjhu8HqM+tXorvcAc8+ma5eO8x+dWFvyvO6uFppmqkdQLzpzTvtecEmuaTUTjrU0eolgOffFXe62L5kdALgkfTtmmtOVAOc/jWL9vJHXJppvmx96t4K+w7myboDmmi7OeOKx/tYOefqKkW66jPSuiMXYFqan2rnqaes/PJrLWYt0P09BTvPK0/ZdSTVWUNnmkd/Q8Vnx3BzUvm5xzmqVMV7llSCfanE8cVXR+/UHmpC2QCOtYyVhpEcrZPUCoAcNxx16U6WTLZB/KmEmsORCJo3BHXmpw+6qi9TUik9fwxXHKGo0rEzjjJ61C+KkzmonbnFYrQoYRnAqNuD16dqlbpUDuSeOtDtcdhQST1wR6VKpP0piLu5zU4GOtRsBIuSKXd/kVE8mPaojPzgtWkXdCNCA5atOB/l96xoZRx/KtKGT0NatXQ1ojTRuKmSTb3qgJQenIHvTxPmpUWaJmgsuB16f56Uvng9TVIS+5zR53+1VKm07ktl0z+9PFx71nmfj1pVkI5B5FdKjcTepomT88ZFRPJk+g9feq4mJHWmvMFHXnr9RWdRWDYmL/ADEk80gmIPWqZmB74oWbt1ry6sehaa6GlBKcjB+lXYZKx4ZuM5zVuKft615M6dndD6GzDIDjnFWUPIwc5OBWTBcYxzVuO4z3rojG61KTL4cipYz0A9aqJJnFWIWyevTmuqmi0y4jZ6VPH7Hiq8f9PzqwGI5r3KFkbRJkPr+lWIzxj8etVY2A5z0qeMnNepCRsidBxTiTz/Omhhgc0F/zroTsjYCeOtMfj1pc+p/GomfIyDn6UnIhkb8DFV2bBJBxz+NSMx5561WeQ561wVKiTMJOxJvxye/NVp5OMZ/Chm4Iz+tV5Hz1PH1rhrVeZcqMrlOc5OarSOQeOKtSr6mq7RFveuaMS0yEOevb9aepZsZ696csOKmWMAn+lDbsNMhIIH9MVWkjJFaJXj261GQByelS4spsxriJimPT/PNYF9G3PeuvlVcHvWTdWnmE1584Svcyk7o4uWM7iaRFIH9K37nTsdqoS2ZU8flXTR0OCXmUxK3Aq1G+4VH9lYHpVmG3Y9un869elrsZWdxq5PWp0z09e1Spa4OT096eFAxxXXGncdmgCnt+lG0jrU6gCgj867I07K4yup2nBx/WtC2nxgZ4qi5Ve4zUa3gTjOM1SdmgRveeMdfwpd4zwaxkuyx6/rU0VwfXmuv4kapmupBFP9aoRXHyg9B71MLjceuKLRS2LTLGe2eeT9ajaTtng803zdwGT61Huyfp6VyzjYVxWfJPP1+tV36nJ+lWTgr+OfxqpOecVxVIrqZt6kOeanQ7QOTx3quDg/0qYZx1x/WuO1mVEuRnH+PrU8Y5FUomIHNW4JPmxn2rfmNkXouDVyLnHPSqcR/PrVyA5Naw13KLcZOal385Bx6VEnAX3GRTuv8AKuepGzGizFLkY/yKmVs1Uj4qyGAH0rCLutTSLJQQe9Sg57+1QZ56+2aeD713U30NCcNk/Wgv71EG2/Wgn866lLQdyTdgnBp4bkY496r5/X2pwbHNJTsCZOXCj0PbFVZpcZxSNKcYz+dQOc/jXNWru1kJsa8uO4/Gm5z3pCPy9KkQ4NcdKcpS1OfVsVFyamQYFJGvT27VIOK9inGxSQ9eDTycfhUecDrQHy3Hc11xdix3PTJ608IScA//AF6ciZHsRVhI67adNzY7DIo8gHqMVL5QxUscROO1SKpx/WvTp0Eo6opIqGGoyuOe596tuuD/AEqs5wetctanGI7DO/P+RTT1OTntz1pc8ml27v5158ldDSIyv4VG4xmrO3/61QyqQPwrB0mtUUVmkKjA4B61BIxIPNTOvGTzioHGRXXFXjYXUp3DbciqLS7c81Zu/lzz096y5ZOSCenGa8+asUmWhPz1xgVbimzisbzTnAOBV23kOBzXiYlpO5LZrRy7QcmrKtk571no4x1HPbvVuI5715cZ3loRcuI5x9at/ZLfXNMudJvVD29yhXBHQ+tUUPT+lTxkhgQcfSvbw1Rwkmjpo1ZUZqpB6o+T/iL4Qn8PazeadcKd8DHa+Pvofun8q5rwJZeVq91z8pTIwPTrX1Z8ZfBTeL/Da6raR7tRsVO9V6yR9x/UV84eErZbPxbBn5VlBVSP8/Wv1DL6yxHJLqf03kecrM8uc7+8lr6nq3hfURrWiS2rn/SbLoCeSuaS4gDIwPfvXLRX58LeK1lOfId9kg7EV2d8FjmLId0L/Mh9q+uUuaOu6PNrU/Y1eaHwy1X6o4zVbEq5IHFc7cwFXOAQK9CubZLjNcpqti0EjZFcdSFtT2sJiOb3Xuc3INjcHBpAe9WJUAPIqJVBbg9eK5z2kxUkPFaFtJuIFZ0jbVJHrVi2m2kEGqT1Imro7jwdII9Sg3dScYrt9UjxK3cDvXnXhufy7+2c8/P1r03UI+Aw+XcoPrXtUNaZ8NmS5MRF90czMSNy1yerrlifQ11d98hJHX0NcvqnOT1zXNWV0ehg97nNXjlc9M1iXM7c1ragSrHv71iXLZ6/lXjVD6qmtCq43kcDOPyNW7SANt59/Y1XRFLA5wa1bJd3AwfasIq7NpOyNXTLbOK7HRbMHbng+uK57SIfn5HPeu90i0yq55Fe7had2j5vH1uRWNKxsvnGccenStCZWkmtbSM/PLKsf6//AFqkgj+zxZP51P4Ss21PxnZ7T8kCtM/0xgfqa99JRjZHxdWrpKq9opv7j13S4kVYIpEDFsDB9h1reJCr6Y4FYMfmHXbZQh8gRklwPutW1dtsgduuOx71y1dZI/Jq75p37mfohMs97KRjdJt/Kn60oljii/vuAfcZpnhtNunBiDl2Lc/59qXUGc6naKo3KCWKjt/nNL/l4Q9J+hqIu1QPSucvbf7dr0KgnEfzHB4z2ropG2ox9BWNokay3Vzc/wB5yB/n60U3ypyHTfLeRtIu1QPQVjPEL3WkYoGEQznPQ5rVuZRBbu5OMCqmkxYiaY8tId3NTF2TZEHypyLzYCYPAxivmT9p/WZTHZ6THO376XBGegHJzX0nqN0lnaSSO21QDz6V8ZfEzW5PFHj66k377e3+RMHIJwBn8hTgnys9PLorndR7I4nS9F2Srxivd/htpQgjU44z+OK880jS/NdePbGODXt3gjTvKtV4wSMA16mGpqGpvjsQ50ztdLtfK29R3IFdFbghcdjWfaxblXj0FaMZw3p3x2rCtLmZ83e452MTggZzzivOdVsJ7bxpBbM7+XckPHuGQACc4/OvRZowwxwfxqlc6Vb381vNIxWeA5RscCsoSS3NaVV0pN9y5aQSRbFEmQnDA18d/tcX39s/EjTtNfbJ9kAkyvUDJwD9DyK+y1SMO05xuUYLZ6iviv4k+R4h+KOsXhbc8BEOT1GM8flXBiW3Sl52R9twdQVXM1Ue0U2c5Y6cI7UDJGR+VONvtyQcirz3CwKA30qlLeRMSOn8xXiWUT97TbK8jFWpm8nHP1FNeQN6EfWojJlhg9KzuUWc8ZPNSQPhhzVXzTnrnHrU0cy7sj8KpMRqxkY9qkDAnPas9JTz83NSG5wqnIwa25iLXLTsIwTnAqjcyjGQQTUdxeZGDxWZc3hwCPX1rOUilEkurjI6gevsKybq4KnIOB0+tOuLzCkYwOh5rIubkbfY1yTkapWHXNywBOTjOMjpms+e5LLzg+9QTXAOcMcGqs03yn5iP6VyORQ25uBsKlcY7g1nyyZz1pZ5Tu4YE1WZ2bkkY6daybuTciuGAyc5J96zpvU/rVq5l5wDVKZwTyRms2ZSZA3J7AVGpHvTnbk4OfxpFOBjNQZPccCAB2zS8E9qYTz1prOAM9famBKoYcdQalUjPbFQRnOO31qZcscCkUiSMip1Y8AH61BHjJwcGplyO2aaNCUZA471E4O01KPoRTJF+U7Wwe1URIoTEZqrKcZ4z71amzjrVObPrn2pM55PQZGdz9avwnpkCsxDhuOtX4W59D/WkwpmjE4ziratj3+lUYTnvVpcZ6nP6UzqJSwz12g1UnJKsQfx71ZwetVLptoY4wM9KpGUzPlYk89KrsxHTBxUz9SearyEDNB50yItz1wPSnxj3qLdx0/HvUsJ5FDIW5YjXJ68VZiJ9cj0qtGeelWEI3DFQdkUTAkdRVW4bPOMfSrBY9c1SuWIBGSatGdbYq9WJ7Z61YthlulUwfm5rQtVz83/AOuk3qZ0Vc0bcEjkAg9sUMcyYANPhby4z8xHWoYW8xyCfxqojrPoNuX2LgDt1rPiUtIKmu5ADjdzj8qbZgu+eo9qDlLF1II4Md6z4lLMOfw9anv5Pn27s4ptou9/8BSbJjvc774S+GZPFfjXS9OVCY3kBdx2HfP4V+lGhaTDomk29nAu2OJAigewxXx/+xn4S+2+Ib/WHTKW42IcdGPX9MV9mk4OPSvkZy9vjJze0NF69T8b4jxbxONlFPSOn+Y8GpUPAxUAqVOletSZ8mWYnz1P/wBerUZ+UVThGTVxRgAV9Dhm7XAnGMUZzUNOUE16akBKvWpahXtUgNdUGIfjinKoHPemqacDithjqKKKYCEUwrUlIelJoZERmmkU89aa1YySYiMrUMi81O3WopTXHUirAV9tIq4pzNjPtULPjvn3rypNRGSSYwD71HvyaYXJ6mkBrF1VfQRMBjBPTpSkd89qYHwtODfNWqaAVgT1pyjqfamh/wAfenGQYJ/lV3QDgcYp6niojyKkTgCt4MBJR/8AXqMmpSKjbilPuBGxwSMionOf/wBdOc4eojkivPqTtoIQydeeO1NL+/ekJqJmIJrz51rCHmXr7Unmc+tRM/J/Wm5Oa5ZVnfcRLu96QnP1zTA3I96X+EVnzuQwLcn6U3nPWpFGQO3alCYqo03IQwKc09RTgvSgcY/lWyoKIrjkGKegJximKePpUidq7KcUMftNOCHP609MH/D2qQD/AANd8aSZRCYzimMuKuBfemunSrnQ0Ap45pe3XipDHxUeMe1cbp8oxScdzg0h68UhOc5/KlwTQtRCH2pjLkVJSFSRSlBNCKzrSKueanZSBSBea890dQESOrCJg8UIuKsxx16lCgOw1U55p4XAHtUuwAe1NYba9b2fKhDT06/lTF5I5qTHXtUWf/r1nLRjFBJHvTs84z24puen9KM9+hqU7APVsfhUgbNQhiOtKSeD2raMhE2c85qNjxQpx+FIzcdeauTuhELnP50RHawpjv8AhTVfBFeZKaUikX1PPrUwORVOOTIqyj9q9WjUTQyQig8Umc0Z5rrugCkYZFLmkYjFJ2AjY1BI/H0qR2wCahYV59ST2RJXdsnPemkdRTmGMU0nBryZb6gMkHf+tV3HOasNz3qLHzfpXn1tWBF3oqQLke9OVK5o0+ZgMUHNSAEjOaXbjFPArrhTa0ECilC5NOAwKcprtjBdRigevelUY6mlFPVcfyrpjEY5OtSjr/WoUXFTe2ea6oNoZMpyKXr3qEcVKp9674yuA0r83tQUyOvenE4FIzYFJpIRG3BpPxpT9aTPvWT0YbjhzmjGehpp96M8/hT5kIWmleKXPT3pwGamykO43HNPHalxmmsK1UeUQ/fxTlO6oc05G5qlMCbOKN1NzigmteYY8NSioyep7U4HHNUmIcHpwOajJ5pV4q0xjyKjIqQnion71MhgDinA1GeKevSs4sQ8HI96WkUcU6t1djEx60AZ+tOAxTgM1oogMC06nbDTguK1UbCEUU+kPNLWqQwooorSwBRRRS5QExmmlKfRS5QGbKTZ7VJRS5EBHs5oKYqSilyARFM0zy8HrU5GaQrn2rNwAi2+9IUzUpGDTO1Q4AQ7OaNtTd6BzWfIAxUxjmnbRmnY5o71fLYBO1BFFLTsA3HBp+aQ9Pal7UkgDvRnmjNFaJWAWmnrTqKYCUGgU7BoAbjiilxmjpRYA7UlOAzSUWsAAU7bSKf8KUcjNUgFooopoAoooquUAoopKkBaKKQjNAC0UlFAC0UUUAFFFFUmAUUUU7gFFFFQAUnUUtFACU3b6U+igCOk604jFGKgBtBp+OKTbTsA3FJ2p1GKQDaPxpcUAe9ABRjJ60vUCigAxRTgKXFUkB+aZcHv+FIG4GTUIfpzipIzX4FOFj4UnU59vwqROvvUUZ46ipl+WuKSGx6KcVJnFKOgoxyM4rnsrlbDMkHilMhC0pO08ZGPzpjLjp3rWKuFhrtkdahZ8dTUjj2qBxziu+mikIz5zxx3pu/HekPK9fxqNmxivWpK9h26kxORnPHrT4yOD3qr5mOuKcs2Pwr1IQRWhpJLxjpkelPEuPwqgJ8Y6e9PEwHGR9TXSqaNTQSXk98/pTi4qhHMM89alSUkc9KTpjRZMmO9G/jIz7CoN2KVX29/ep9nYUtCyG54yc1MpzxVNHyRnqKtxYPesZRswi7lmNNuTnNWFIA4/wDr1Ah/zipFbkjNc0om0UkidD3FSCTH8qhGfxHal3Y+uKx5TUsq+QMU5mB5qpu75H50jSms3BM1i0LKgBNV84PNPeXhvf3qtI+OR0PWsJQaB2LqXIUjOKtxXW/+KsLz2HFSJdEd8CoV1qSpHSwTgMcmr8FyoGc8VykV8cZzir0OoYA59vrVOpbQ0U0dXb3gUjmtSG+AXriuMt7w9c9+Par8V6RjnOawdRsi52UN6GAwc/WrcVwAM5rkba9I6nj61pxahuwM5NYppvUjmZ0aXPOc+1S/al6VgrdnFPF5kferoUS1LubJuQfaq091lDzms/7VkdTTXl4znimqbvqHMPluNxIzVOSbjPamTS4JzVKWfPfH1rZxRncdNKSTzxVd5Ov86ja4z1qtLd471nKKsQ2TyT471Xku8A4PSqdzdFh1qjJdHB56VkomXNYu3F0CnXNZdzdgdTx7U2W6wOcVnXM24k+3HNdEIKLM5y7EhutpOD+tNFx3zz3rPefcDjg+1IbjaD/KuxWOa5prcehNTC5+Xg5NYqTkk4P51dhkz34xXPVGn2LPmE9TUsTYPXpVZTz61PEcVwSWhpFlqOToKkEnPWqwbmnh+PQ1yOJtctLL6c1IsnfNVB16+/4VIGx3/wDr0RWoJltJ8fxfhTJLjPQ1VaXbSLJ83OBXbTp31GplwTEdeTjpT1n9TVQHmnGTdXR7PoNSNGO4znB4NSLKWHHas1JcY5qwk4x1/Sny2Q+a5opJU6Mcjn8jWdHJ+VWUuAoHI/wrOUepUTQD4/OhpeOtU/tQ5zSPOSornlC7LuSs3PWnK2R7/wBaqCTkYJBByKkEgAFYODEiwrD1p6tg1WEgB600zYyc1zuNxl4uM1Gz88VUNwDz3pn2jHeuGpSa1Qy4XJHemD/Jqt9qo+0/h71iou400XkbHelMmB/9eqSzE4PBp/mD1ocdR7kskuRUKklu/wBaRpOuDQrZI6ZpxTWg0rFiJyo56Vp20h45/GsxDjvj2q3FJg8Gt4uwjSV+PenibH0qktwPxpfNHrXZCKkib2Lvnk96POIPXkd/SqXnYHX9ajabJ+9XTGlciTNBrjIwD2oS628ZrKa6xznio/tuCec1pyWWhHMbguhjr+FI1zkdaxhe8daQ3vPU1hKndD5jU8/d0Ofxp6yfMOfascXnoaet7x14rhnQl2GpG0s+3vViG62555rDS63kVYily2BzWCwt9y1I6KO4yuAc1aiuMd8GsOCbJHNXkm+br+NYywriaxZuRXGTgk1bhuAAuD3/AMiufjuccZ/WrsE3zDJ6/wA647Si9De/Y6COXp9atJJmsqCQHHPFXI34611U6zjuWnYvowFTq3QVQVyMZI5/Wpknx1r16NdW1NlIu78g569aAcZqsZh1zSGQ5rs9vFl3LDSAjrk1Gz8DkY71F5lNd+p7VlKsmhNhI/BPSqssmATT3brVWdwCeeK8qrVS6nPORE81QNcYbGfXmmTzBT1H0rPuLgZ461yRqqbsjG5fNwG4z196RJQ/+eayhMW7/lUkcxzyeevFdsW7GqdzUyMZHOKfkZ4OazVnPGWP4VNHMTSk2aIuM+e/4VEx4PekU/nSFs5AqW+4NkD57VA0ZY1cYZJ9emfWm455qUrvUxZmTW+Qc9aqvZgnP4YrZkjLd8VXkjx6fUito01e5m43Md7TGBj60iQ7T09q0mTcMUxoBjPOO3vXpwSSsZcpQkA64/wNVJWIOOlX5x830qjOMf4Vpdpg1cjM5Xqeaja9461DMxOQM1TeUqDzzXXBNktFqW6DDrVf7ThqoSzFcnNME59etdCg1uhWNe3nIbmtGKZSMZzXOrccjB571YguiHwGraL5dBJ2OmibjrzVhOPXisi3uSQP6VoxS/LzVuzNLlrOBSb8EU0NkUEHFclSVthimb3/AA7VFM2RTxCzAmlMBI6VxvUkqEcnHIBqYDJp62/PIPFTxwAYPr+tc1SNtRxI4VOfbNXYo8EE9M0Rxc/48VYjX2qFqbrUlhTGM960IUC81Uj6+1W4vzOK3hZFE+McdqXsAemaUc+9IRirnrsDJUb3H09KlLDiqoOD1/KpFavPlG2wJ2LIb3pyOc1WDULL83tVQnZlcxcB4xnvQGGD04FV1c5HPtUm7H1zXoRd0NSuSM3P4ZzSZycetMBJ707GQPbpWUikxowevXtTWXqMg/1qTHFGO+cGseW47EIGTRjBqYLTSnrWSpuLuS0OjbGfYU8N61EGwTzUjHmvTozuA5skcce9PRct7etInP51Oi9s5/wr1aVPnYiaBatKOh7/AMqgHVec9qmSTIxmvfpQjBFosLwvWnAjsahD5xz1ppfiuvmSNLiyDOcdu9UpQR74q2GwKikAbp9K83Ew51dCK/GeCOKcp5z+PFNb5Wz6fzpVOAARyAOteYkUhc/pUbnI5pzUxz8vatowT3BleVcVUfIX/PFWpTtBOee3vVC4lABXPPrWcrQIbKF4xyayZeprTuOXNUnj3N+lePXlZXGmVV6+oq7EDgYz+FNWD+dWooyK8ConJakNk8OSelaEPP8AOq9um7FaEUPTnA9T0rGlQk5aAtR8S7iO9XIkSIbpHVQORz1rn9a8UW+g27OxxjnjkmvIfGHxpjZGMUrwID2/iHqOK+5yzJ62K+GJ5GOzjCZbHmrSR7hqnjfTfD9nM7XCK6qSEkPD+1fPOrJYapcw69pcYitnlLlB/AxPzDP1/nXmXifxxJ4q/wBEiuHAY4IU54PfOK6bwd8SNM8HaKnh+9dJ7OYgAdGjYnBPT86/S8LlDwVK8nr/AJHq8Dcf0Xm/1O3uVNF6nYePbAOY5xyssYJ9OR0q74P1ddY0drGU5u7TlM9WT/61aniGwW60SB1YOhXcjKcggjgivObO8m8P6zFdRkgo3I7Fe4rqm3TqXezP6lw8VjMJ7NfFHb5f57HcNciCUH3xU+o2Eeo2onj5HfHaqOuKlxbRX1s26CZd3H8J7iqnh3xAba5EMh+TOMHpSckpckjBU5Sh7WnujntTs2hkbjisx0216L4i0dZoRcQ/MjjII7Vw99b+USMVyzg4M9vCYlVoJmW5yT2H86mhPPtUbjJz0pYzgjFZI9F6o6jQpdtxD83RgfbFetyMJIIiP7vT0rxXTbjDLnkjmvYLW5D2Nq2eq/iK9nCy91o+MziD54S9TF1VQu4dR61yOoc55z/Su51qD5c9MjrXGX6YBB7VFZaF4Cd0cpqGQxrnrojzT0FdDqLZJrn7k4fnn6V4dQ+vpbDIeXHWtvT0BYdjWPbj5sjr6Gt7TQWI4zSprUqq7I6vQrVpHTjNeg6TZ+WqgjK+1cj4Ztmdl5/DFd/GvkQAj0r6rCQtG58DmdVufKivqVwsEWFbBPUV1XwdtPPl1a+PzKWSFfYAZP8AOvONeumHGMZr1f4GaeX+H0UrlkkupnmyDypJxkfgBW0p+8fNZsvq+Wylf4ml+v6Hc6UPOubicZ2g+WvPBx1NWtWKjT59xwCuM1FountplmLdmDBSSGB6g0mtHfAsOQDIwUZrJvmnofmF+aehNpcXk2EKnghRwe1MUb9WJx91D/OrcY2xKPQVVt0Jvp3PQYA5/wA+lTe7bJvdti6pIYrGZg21tpwffHFV/Dse3S4iSSTk5PvR4ifbpsoyMkcA1Y0lTHp0APXYvT6VW1Mu1qd/MqeIZylsEU4LsF+ue1XLP5bdAOpAwe31rE8SEnULNEJDB95A9O/1rehxtABHToPWm9IIJK1OPmcd8VfEI0Dw1cTyYVghOQ3WvkPQrY3dxNMCzefIZjnqM84r6E/aTvjbeFJIz84Py/7QU8fjg1474U0fyreLIJG0YK/StqUeZpHrU/3WGT6s6jw7pfmshwCPpXr/AIUtPJjAPBxuxXGeFdLCrG3JBAPI6V6RpMQRcdMnFevJclOx5FapzaG1arsODkED6c1cLE9eo/Oq0Z27WbkfewfypWnAUhlJz0IPSvJkm2cISSYzjrjniqzXIjDsWwqjJHrUc0xYkg7fc0kcjFlyoOOSexFbKFkS3cl1fUYIPDN9cCQMqxtuI7HGcH04r4CXxOtzqmp3Il80Szlg56t6ZP0xX3B8UdRt9O+HOqzyYjYwEAsMAnBwD+or85tHvN7yiMkLvJHPB96+fzKo6cIpd2fsHAVFOdafkkd5Lq5nIO5vpmoWu24559aybYSEg5+verYPQHg14Km5H7Fy2LZvCq4XqTQt0zZHFUinzZ5H09KcJMev16U+ZhbQvrcY/i5p5mBYHd0Pr/Os0z9MEcdj3ppmGSR8o9PWq5ibGwt6ByG3CmtqYbjPHoe4rDNyVHX8qie53FSGA/DtR7QOU15tRGfvZxxzVKa8TJYOV7niqE94wXHykVTmuXbJHas5VCki5cXIYHDc+tZ93OdvXPvUMlyoPOB25qncXAJAyR3+orFyuMSWX5iT0/nVSe43fLgcU2aYEcnAqtLLzw3FYSYmxs0wzwDVdpF9OfSmyNk53ZqNmAUktz6YqDIinkxxVRyRyBj3qaRgSTz7VCwDcDmouZ3Ixz2pN2PandMdB70nrn1piFLYx2z2qJ29xSswHI5NRgkHdxzUskkjORirKMRzz0qpESBknp271ajfPfIoKROhG7pk1Mhxg+tQgDd2qVWC4559KDQmDe/4VHISR049qcOvQY9qYxGD14q0S9ilOecD8c1SmJJ54+lXp/ris+UgDOcn3oOaZEh+bjtV2HngEZrPXG/OcZ7Vdh68VLFTNKAHA54q9G+ORgn0NZ9v1POOehq+qB1w3f2oTOy10P3bjz0qjdnd3zmrwQgYqhctjjGDmruYz0KLZ3dvaq0pyDnpVhsZJ6n+VU5jnvVI8yT1GLhvpUqcGowMc561MgAHXNSxxJkY5wP51YQEcdzUMZxk1PEuW/XmpOyI58qp+X8aoXTYPoavSkY64FZl43zdQapHLVethseGNaVsuFFZtt8xA6Vr2yjbjNS9zekrK5LM22PbgkmooH8tSRgHGOafc8gYI96gkOyAgnmtUcdV3ZVuHLuc4qzanZGW6461QBy3Xmrr5gtyN3PfPWp6mV9CjdP5kxIJxn8K0NOhzjAJJ4wKzIVLSZzk16X8HvCMni/xppOnBSUeYNIQOijr/OubE1VSpSm+hxYvELCYedaXRH23+zR4M/4RP4b2HmIFuLkee/rk9K9YxzTNLsY9O06C2jACRoEUdsAVZZM/hXhYXDSjRUpbvV/M/AatR1Zuct27kajP1qVRxikVR27VNGvOa9SjSdzEljXC/rVlelQqKfnAr6Cn7qETKuaeOKjRqlB5rvhZoYAU6iiuhaEsepp/Sox0p46Vsih3SlplOBqgFoJpjNnpTaVwFbrTH6Up4qNjWMnYBjtjjvUDNT2bJNQs2Pyry6swIpW+Y+1RN1NPkbGe/NRkjnmvGqvUYm7/AOtS7u9MY/zxTM8Z5wfWuFzsBMH5604NVcHmnK/Iq4VWtwJw5A608GoAwIpyvjBJrqhV8xFpTlR+VSVBG2047VLnj3r0oSTQCk/lUbODTj0/CoG6CpnKwEb8mmEce1PJ4prEdq8ydr3AjYcCoWFTnpUEh4rzqzSFYjbpimMaVyaYOa8qc7vQQoPTmpAajVOgqQKa3op9REi8Y9KeOCM9BxTB1/CpFHQcn+lerBsVhRxSilVc/jSlcV1pNgMqRcj+VATmn7eKcYDHRnOPrVgHiqnQ1KJMfSuunO2jGThufSkds0g5FMY+/FdDm7DGs3PFRt1zUhT9KYymuOabGM//AFUu7ig+/wBKFFc+qEJ2p680gBpyjj3rVAhpXPWk6GpDgdeM00ihxGOjGOfSrURweD3qsmP0qaNuK66DswLY5FRPxTlbiiQZ9ea9aT5o6EkNMbqR2NKwxznn0puffr7VwSGB5IOaTd/hQScf0o79az1C4q9Kd3xSLwKf+PNaxQhrHA+g5qGSXI96kmOAcVUlPOOawrTcVoIR5Pemq3ao2NKDjvXhyqNyuUi1G9WUkzVJST+NSq3SvSo1WkMuCT3zTQ/pVfeeKcrZrr9u2BNvOKA9Rkk4pAeaftWBITuFMJzwDSt8319qbyMf5xScrgRtznNRHvUpPBqFmxXJNpbiYyTgfyqPNPY4+tM6V5U5XYWHKMGpB0/zzUSk55qRK1pO+ghxHpSqKeFyOtPRfmGPrXeoagNVCRTtnOanROMkUvl/l9K7FRAiVc+/0qbaM0irjv1qVFrppwGIRSY/OpegH0oHWunkQEYXNSdOKdijBrRQsA0nNRsOfpUx6VEw5qJoYzkUhpxFISRmuZoBPxpc0Ac08JluacYtgMxTlNO2j0pQlbRh2EKOMUjA9RUgFBro5dBEO386ToalbuaiYHj0rGSsIeDS96jQ81J2oi7lAO2afikxipFGK3igGY5p2MjNPxS7fetuQBnY0xvrUpXFNK5pSjoMianKPSnYAwe1OA9KyjDUAA4qQCkA4xTx1rsjEBQtL0paK3SAKKKK0sgCiiimAUUUUAFFFFABRRRQAUUUUAFFFFABRRRQAUmM0tFS4gM2cUBafSVFgGYop5FNIxU2AbSkUUtIBMUoFKFpQMU7AIB0o28U6imAmBRS0UwCiiihK4BRRRVcoBRRRRYBKWiipAKKKKACiiiquAUUUUnYAooopAJS0gNLQAUUnWloAKKKKACiiigApKKKAFooooAKKKKAE60YpaKdgCiiiizAKTHFLRRZgJijFLRT5QEwKKWijlAKKKKpID8x1BUc5xUqdetOjXIp6x9sZFfgU9T4Qkh5xVpVz61HDFgjgn/GrsUORk1wyjdmlroYi5GDkE+lS+TuHp71OluePT1NSiP/ACaw5VcPIqeVUTRc8fnWiY+DxmmvEDxjrW0UhmW8RORVd48H6d+4rUaIDgVUlXDEeldUNGPYz3THNVpDg9eavSAd6qXAzgV69J6oaehVaTOP50qS46saZKvzGoiMGvYp2DqXfOBOfwp+89jVEMV7/hUgnHHIPpXUjRNdS4sh9cVMshHOc1SSXJwT7ZqQS5GBQlcOYveZmlVz0/lVZZCB16Dk+1PWTGOa0USnZovQtt6HnqParcJ9x+PastJhuAz1q7BLjv8AnXPOk2VA0lYdP0qRT15qmswPSnq/vXJKmb3LqvjkHNO3ZNVUf8PepC4A9P8A9VQ6Vi07omHBz29qY5HT+lMEpz/nFMeQkHk8fkaXINA+fwpj9CeB9aYX55P+NRTz7VIH4fWolS0FcikYB+v400P1wc1Ulmw2M5pVnPXNcjpNIycjQjkwKswuT3x7Vnxy5HWrUJ9fzrmcBqVzVtp8DnPHer0FwARnmsaJ/ercUvHJxzWPsykzZSTnGc84q/DMY8c4rEilKnB9Ktrccdf1p+yKSNhb48ZOOOlWI7vcRkjFYSykEc9Ouak+0t2YfnXXCmxbHQLc++aU3fNYgu2x1/Cnrdk5BPPUH0rr9loM0J5w2cnmqUrZHWoWuCT1zTTJuySeO9Z+zuSRySdc81Wds5yamfnPNQTY655rJ0iCtKMAHPXNUpV2j+tXJZCc8/jWdLPkkDmpaM9HuU5nycGqFxNsHvVm5cDcQc+1ZFxNubOadupySdhxmx3qN5SWwSKi8zjPSombLfWrs0YPYuRSc9cVp27gKADz71iJJtHXpVmK6wRk1nUjcalY20kqZGwOv4Vjpd5IJY4zV2O4HriuFxaVmaxZoB+cU9T/ALX4n0qnHLu6c+/rUolGa55G6fYuqwI4oMvv+dUhOAetMe6+XrikoO42yw82SPamifBxu9s+tUmmI7037QSetelDQyuaSXPOM9O1SGftuI49ay1lwAepp4l9DxXR8WpSloaAn56/pUiXOCOazVlOepqVH56/lRydxcxrLdkKMGnLct61no/vip1bgYP40nFI0TuX45ySMmrAmJ4z+OKoR9AfwqeN+QM1yzNkWhIC3FSK+OhqsDxk/pTgx59K5mmzROxMXOQQeaazcUzPPJFN8wAnPSo9l1Bse74FVjMR35p0sgAPPFU2lP1pez5kJtk7T88GnJKc9c/0qkXzUkbHPFYyopEJ62NBZsKOf/r0omOetVQ/HP50oOD1rL2aS1NUy4sue/4VIJP8kVSRvm9zVhT3B5rmnHU1TuWUlNTrMfz7VRDkVIjmotYTsi8JzwM//WpGmI6HqKpeaQRg0xrg+uDXRST6GD3L/wBqxxnn61DLfbT1xWdLdgH1PtVWe5JHWvRjFvQhtF978t3qI3vPXmsprnGMn9ahe5yxwcjniuyNJy0MnKxux3vPWn/ac9656O6Ktz+lWFvcHrmulUEkTzG6LnPenLcc4z7VlJc7scj8KmEpLA56Vyzgiue6NiOfjk1chnOetYsM2e/NXIZTuHOR6Vl7NPY2izbgusYweKureepP41kRHgc1KZNvGeKxnS5jbVGsl505q7b35B4Nc8JDgc5q9ay5xz0rnlhYPU1izqrW+wRyR+NaMV4COvB6DPNcvDNgdfyq2l5jAB6HIye9cVXDRWxqmdMl3xncPpTxdj171gQ3XI5JAq7HMGrzKicC0zWW5J7/AKdalWQk9RWWkwGOamS746jNcyrTi7F3NHOTSF9o9qoG8I70yS8+TGaU8W7aBzIsTXGF4NZtxdEd+fWmS3O4k9qoTTFj/Q1wXnN3bMZaiXFz155qjLKTT5M/j71C3Wu+h7pgxyyEGrMb5HWqyE5+lTrk9TXsQdzSMiwrf571OrEDrVcAgc81KmehyPaqs2aqVyyr/L1oBzgf/rqJCPXNTKOOOtRKNhtj15xTtp78/TpTkGPSpQg/DsatLsTuQbPp+VQypxg/XNX8cYzwf1qF1ANWDKBTGKimGU96tyLz9KrTKcYrVTZKRmSD5qrXEIZeOpq7MMMagbkdjnvXowtKImjEuI/Lzms6fO7r+fetm8HXFYl020kfriu2kYvRlK4IU9cVW3YJwafO3TnmoC2QOa9SKTWpLZYR+hyeOlW7diTyc5rOVuRir9pu3rwOT+XFDppsg3rMEp146cVoRHC81RsxhR6VoRJuolCy0LLMXQZxUw5HSo0UjHerCRV51S0TW2g+Ee1WVh3gcfp3qKKM5P51ehGDkdz9MVzpXJsVzbkDOPzpBAccd60eGHXntimlCx9/WsnG90OxR2EVYjHA5yR39KdIp/EelMTg4GAKxUbFLQnjTPHerMaFR19smoYmweeamEoJ9qTskakisenp708Nmot/PGOakXoPyFYqowsOznrxinAFvqaTBX+tPxu4659qaaZI0jAHvSjJJp+ygDkVDhrcQ9RzUm0Y/rUY+WpN3HXFdkbJalocvWnrgnqD9KjHWnk85qro0RJxim8A+mO9N8w46jA4x3oznmspTW6NBSwphpwHvQPb9RWXNzIZFjmn8njrj880dOtANKnLldiLEyD0/lUwfA64qBWwPrQ75P15r6KjV5UQ9Cyr8ipFk96qKxJ6jipVPHNd0awIvBsrx170zcfWmxtxTxz9PWulz5kaoNxKnkEjil27sDNCp/kVMqc9s4qoXloy7Fd49w9O/NMICnrxVqQY5/Gqkz4zyB9axqQUWAj8L2qrJLgE5/CkuLnNU3nJzhufauZy7E7iTzEg4PXisuRjnrVyUlu+RVZoST9a8+rKTZLK+Scf5yKciAsM+tWYrc8Vajtx+ledNSloyblNIQOnQ96sJBj0q2lrgdM5qdIgpy3CjqevFedOEm+VIpK5BHEIxv6p61zPi3xxDoFpIchgOoxnP6U/xl4th0SzdfNQMBgDoTn8PWvlb4g+OrjUrqXMzoIyQU9MfhX33D+QyxDVSorRPiOIeIKeVU+Sm7zfQ0/HPxOm1q6lWOVhFu4HcD8q8x1PWpZmYht4J5wf5Cs83FzrN0kUCncTwa6qz8D2saQ3GqXJs13AO4BJX3x3r9kpUaeGioxVkfglbE18dW9piJXb+5FDwZIqJI6oQzDEZcYKnPJOf51zlxp/9ueLo90h+zwPu64xg9K7fW72xsrOazt3jmaRcwzpwCMjn+lZvh3RY4IzI7/vHcjL9QPQ/jW/eTN6VeWDqqdN6rZn1D4b1aw1HwJa4k8v7MojlVv4PftXG+JdMBUTwsssT8qyHIIrN8D62dEt2t7gAWd0myXcMh19On4VzuvNqfg7UpLnQb1bvSnYNJYSjcFz/Bk9Djmvmca/ZfEvd7rof394bcT0+IMHFOdq8fiT6+fzO18FawGWTR7k/JJloiTgK31qjrVtJpty2QUZWwawNF1/TvFeZtNk+zahD80lnLw4x3HqK7C7k/4SXR/PPF3B8ky9zjABrz7+0ho7tbeh+wzj7Ktz2spbrs/+Ca3hHxMlwgtZiSrDafao/FOh+UWeMdeQw6GvP4LxtMvDzg5/lXpvhrWovEOmmCd/3yD5Djr7VtSqKtHklujhxFGWEqe3p/D1PPbiFkJBqCM7TzXSa/pTW0rZHNc8V+b0rBqzse3SqKpG6LllJtkBr0/SLzzvD8Dk7towcV5VFIENei+D5jc6DcxHnYdw9q7cNKzaPHzSCdNS7NHUCT+19NcDmSJfxIri9Vhxuxxzzmruk6ybC/GW+Q8fhU/iG1yBIhzG67gRXRNqcbo8ahB4aryvZ7Hm2ocOw61g3KneT1BrptVj2yn0rnrpQCBkYzkV4k0faUXdEcK7SO9dBo/Lrj1rDhIAGeDW3o3+tX61VNe8h1vhZ6p4Stt6qcA47jvXRajKqKR0rJ8KxiDT/M3Y6nketM1HU13EMR/jX1sJKFNH5vVi6uJduhk6uTIkxV8YHGa+jfh/aJp3g3SYumLdPzIz/WvlfxFqywWkrA4xjp9RX1n4ZCXPhnTflxmCM4P8J2isOdSTseBxUpU8JRi9m3+CX+ZtDjisi+xcapbQg8Llzg961+grFsW+0a7cNwQigA+uf/1UodWfm9Pq+xs9F96q6c26ORj/ABOefWpriXy4WYkAD1qDSjus0fnD/MM0vs3ItpcoeJ7hYrZIyRmQ4Hsa07FdlrGOBx24BrG8QqLm7tYzhkEnzf7P/wCut+MBVAHTFXLSCRtPSnFHJ+JpS2u6enI2tuyPw/8Ar11ARCFYjoMgkdK5jVYVu/E1sMcrycegrp2ZYkCtnB744py0SRVX4ILyPnX9pvxNaaZ5SXryR2ism9ol3kDPzfL34rnvAt3Ya5BHNYXKXEAzkn5WUAc5HtUH7U+nSeKtZttKgums5DIoWfGVJAyQR6Y/lWr8KfCEtt4d/s/U3SSZvk+0wj+HoGH4dq78NrJnViHyUoJdj07w/BBNbq8E8dxGRndG3Arq7KLHA47Yx1NcN4E8D634Iv5wt5DreiznKu42TwEnofXFehwoUOfxretNPZniSd2SnoB2FQO5XPPvU7g5P+eah8oluvHuO9ccTJkKoecnBzxU8EDSYCnaT3Ip/kFeh5PcVZgUnbgqD247CiU9CktTz39oqaO1+DuvCZct9mbaV7EA4r8/vBukTDS7dpVO913kehY5/rX25+1zqT2nw6a2ADJdusJwfmXJALAfT+tfLdnbpDEsY5CgBT2wBXzmYpScF5Nn7pwJTcMJUqPq/wAv+HI7a2UDHQgUPAxx6D9K0AoA54qGT5jjPevK5bH6Zcz3XAIHSoZH+XJJU98+npU88g6Zx65rMluPmA3EjHfnFZSdhkkkwxwSuTyKhlmOeDx71H5zFMjke1QyynPIrJyKsPdyBu+97Z5qLzVBAx25qN2Axyfxqu1xtXAfIyePSpuHoTyzAHByPpVKaYqOG9jmleYsAM1VaTBI9P1pNiGzTMOAwNQPcNjqBTHJck7arSHJ6VlcQskrMT0/CoJHxwQOKCfUnFQyOD6kj2qTNsjlcjPHftUbOSppWxk5zTD096kkZJljkn2qN+V4pxJzjH50jN6ED39aRmRZzxjNIDgCnZ544phXBPUD3piRCx+fr2pmOc96e/yk1XLfMT6cVJLLEZIPHTFWEctzxx6VSRgAOOasRHdkAH8OtA4ltDtOR+VTxgMAcA1VRtuOfwNTq3T360jZallcY9KRgdp5H48U1ST9D2pxY4PTp0q0JlK6yRxis6Tgegq/c4Knr+NZ8vQ02csyuuN65z1q5Hjg8gVRBORVlHH94g9OKlkU3ZmrC4kAwea1Lc7VHb+lY9pyVzg/StaBhtpLc71sSSYCknP4Vk3WMnBNa0hO3qOvT3rJuW+ZsirOeoU3yvfiqUmS1W5mwvWqTNlupq0eY9yRBgDiplwMGoUP1HrUwJGMnOB3qGaRJo8E9atR8kEkN9aqqeh6+tWIyB0NI6lohtySOoxWPO4MvrWjdPhfvZ7Y9KyGOX69a02OGbvIvWS5I4xWvADnt+NZengkg+laiyGOMnioW5135YDGPmzEYwB2qtekpwOKsROMFs5PYis+8kzKea0PObuFuu9xUl+20BPTtRYrgg5xUV1L50uPSpE3aw+wjy+fU19k/sX+AXb7b4kuIxgnyYMjoB1P/wBevlLwpo82salaWkKbpp5FRQBk8nrX6dfCrwfF4K8G6dpsahTFENxHdu9eNi/39WGGj11foj8+4qxvLTjhYvV6v0OrI7dqAlSgdPpTgMYNeyqaPzAiCHNTpHSoPyqVRk1106K3AaFx0pGWpdvSmciulwsIEOMZqdORVcH+dTIa2oy6AyWiiiuwkVeDT16VHT1atEykOpGPFKTUTn0pydhjs8U3dTM5oH61hzXEPLVG5+U0E8H0qN33cVjOegEbmq7sc8Hj0qRz+pqCRvevFrT1GNbkCmEcn1p2cZ54qMsd1ebUktwEYYOaTNIWyPemk158p66DFyRj1pc00Y/ClAzUxbYh69RipFNMAwOKXPSumN0MsKSfanh8DrioFY5p/wCNejTlZFDmkPrUbNmkc5NNzzWM60r2EDZzTSeO30p2f8+9ITwa5nK4DD0PNQuOamYVHn8q46juIhZOaaAT+fFStgd6aq81xNa6CBVFSqucZ9KFXmpFGRzXp0aexIiR5IxU6Q5p0SZ6VbjUEV7lDDpgQCHjmmtGwGc9avhcUxkzXovDq2gjPcEE0LxVpkz1FRbOcZ5rhlScWMbtyB6+tIowc56dKlC9PQDtSbOfwo9n1GKh460Hv603nHNAP/1qdxik5JIoAzx0pR93NORSPrQtWAzb7frTNhGOtT7TmgKSOtN0riIVXrz7ZqTyialVKkAz9a3hQvuMqmMg+1KY+OtWdlIU4q/q4rlXyyPpUqZ/WpdhpCvftSVHl2AA2KkHK1DjH50qvtrojK2jAV1zzmoih/D3qbdxxRx7fjUyipCINpz64NLjgAnkVKcY/wA80wnGeealxSENHH40M+O9MeXHA4qvJN29KwnUUUFx8knf/OarM2SaR3yDk8Uxj+teVVq8xNx2c00HB/CgcDr+NGK86Tuy0SK3vUofGPXNQr1/CpBW9NtFEhzinIabnj8aQHHPeutO2oyYNk9aC3I9qiDEGlzWnMCJQ+O+KRn5HOfWmE89eaTdjjOaTq2HYGOOc1ETzT+x+uKaRXJOdxWI29e9JzipNpzTT0rm5RCAfhUiDimqPzqQDiummrMRKg46/wD6qkUbunao0FWFXnIr2KaugFXgCnrzSKKkVMAV6EIuwDQvNSKMUbcU8Dit4xsINtJt4p1Fa2uFwAzS7eKeBS1sojK7imEZIqd16momTArmnBgMx70uwUueaBzWPKguIBz1/Cl6Ud6ByaaiFw96cOlHSitUrCHjk9aMZFNU4OacDnrW61AYRTfxqRuDTOtYyQDQMk4p2MdaXpSgVMYgAp6nimkZBxShcd+1bJAiRTmlpF6UtbpXKCkPNL0xRRYBNmacq0oFKBmqUQACnYxS0VskAUUUVrsAUUUUAFFFFABRRRQAUUUUAFFFFABRRRQAUUUUAFFFFABRRRQAUh5FLRQAlFLSGs2rAHakHWlo7UgCilooASloooAKKKK1AKKKKACiiigAooooAKKKKzasAUlLSdcUgFopOtFAC0UlLQAUUUUAFFFFABRRRQAUUUUAFFFFABRRRQAUlLSU7XAWiiirSsAUUUUwCiiigAooooAKKKKACiiigAooooA/NSJTip40H0FJFFkjHSrcaDI/LGK/ApI+FQkMeDx+lXo15qONMlRwO3NWYI89u/Ncs0zVaaEqKP8AJqURkj29TUscWMfSrcaBT1zWKg2NIoG3LH+tI1sRzWmVUDsajYgdfyrWNNj5bGNOjdcfXFZ8q/Ma6GZFPTis64txg1vGLXQj1MSReaqTKASK05oCp/DvVV4ck9uDzXp0fMRmsg55/SonTvir7w+/4VC6fj9RXq02CZTZcE+nvUWSB159asyRnOaryLmu2OwNjRLgk54p4usDGT68Gq752dciqzSc+n0rVJ3FezNL7YTgbiPeni53HOeKyfM4p6THv0roitC07m1DccjmtGObI6g1z8Uo6Z5rRtZ+cZ5rTlNYto2Y5D65qdJOeOc/pVBJSwAB6VZjb5qylTRsmXkfIHrUgkHGcc1UV93GenFO8zjGc49K55U00aKViZ2weDUTSYB5yKDKPUDNV3cEE5z+HauXkswv1FeYg8H8agkc7T2PUGo5GCiq00xxwfzqpR90hyGvL3J/GkWTIGTUPmFm65pVyPw7YrllEx5rl6GYA8nj+dW0uOP6VlJJgjk5qZH7Z/CudwuNPobEc+F4OKuQTbgOaxYHJ9eK0bZ+PWubkSZtF3NWOQ8c1aWbHf8AE1nRPtxz9KsISw5OQaaVzoRdSTOOcipA+cc/4VWRjgc5PWpc8cnFdEE9h2vqWVb3p4bPuKpqxU9anVgQPrzXTYQ53xSC444NRli2M888/SmH6jrRyXIempM0nGeTVeWUbRzzjvTZXOCc5qjPIRxmplHoQwmuMDINUJpwc+v1pZW4Oe1UJpDjrkVg6Rg0RXkxORnisyZzuz/kVYuCWPNUZWI5zSjTtuc8ojS2Bnn+opC2e4B9qgkuAM85I9KhacnvjBzwarlMGi59oKle+KWObnr+tZ6vkgbs49amjOW9TWLtYlK+pqRSjnkVYjuenPNZqNkAZ/KrUbY7/jXLJJmsUaCXhQEjI/wqT7Y3TOMHis3du71Kr88HNZKmma30Lv2k+tJ52TnPQd+9VFk55NHmE961UEmK5a87g4ODSedk9cmq3mY4Pf04pwJ71pyWILSzdMVMsucc8fyqkG/CpA35dDWsVYZbEvTv7VNFIeBmqauc1MrEEYrdJLcFoaEUm32q0j5A/pWXHIcj+R6VaSXPeplFNGq2NFHwKlV+etUo5D609ZOev1rmdO5pzGgkp6ZH0qXcCBVBZDu6/jUyy4FL2Jqnpcs7v/1etRSyY4/H8Kbv96ryy7ec4/Gj2N+gXsJPKAfr3FVWlyBz+NMmlJzzVYyMOlU6NtDOUi4sg4xz9alR9vOc1SR8gcip1cggg1xVKdhJl1Hzj/OKkTkEd6qJJgdc5qdZM49K5JwZsmWgeB7U8PioFbjilz6HIrjlAu5aWQevBp4bdVVfrTtxArNwG3claTH9ap3NyEGM8024uNq8msm5ui2RXdhqbbuZOfYklvMknP41Xe7JB569qgZi3tkU3BbAB6etetCC7HNe5J5xwCTx7GmmU9jSFTijZkDnBrvjETTAykDrz7U8XA9fxpjQkDNQODnvjpwOnvXSoolqxoxXXPoK0oJs45rChJyOuPStaA/KK56lFMa3NOOYDjNXILjmsiM5rRtU49q5XSUTaDNRZiQKseYe5zVaBcKKsY+X2rnbSOpa6lhOcVetaz4SRj0q5FMF75rnk0aLc0BJtGKckvfPFZ/2gnvTxN6HNefU1NY6mvDcnjnir8Fz8vXtjIrn45s9+vNX45DjGa8SvGVzWJqm8waUX2Dw3IrM3+9Kj56tXlVE1qBpi6J7/rSPOWAGaqCTIHOPpSvJn2rinJrcEh7T4PWo2cnHQVASSaeoJGM04SctEKwjHJ5PPf1FNKk+5qfbyeTT9gzkc49K9alRk1cyaII4zkcfhVkRkfX0pqkA9/rViNgete1Sg7EjFXNTxrQFyeDUsa7T1zzXT7JpDTGBPw9xU6L/APqp2BilHan7K5RMvI44x6U/oKaAcU9+mf5UOCRaI3crxVdm+brUkhxxVck5Nc1gYNyaY/IPpSM23PpTfMrojG6Ao3CdvWqUmQcVpTDP1681m3TjGQe1dsI2VhMzLx8AHPU81z15ISWxWzfSZ3ehrCusljXoUYPS5zTdijKe9QAM596tMmW/rUsUCg8/pXfqRfUjggJ7ce1atpDjb69hTYUHA/PFaVrECfrQpFcpfs4htGK1beLC8jJ9hVazjPFaUS5I9KwnVsjZRHpGM/hVhYe2OaciZx2qzGua8yc7l2ZXWPb7VIufwqxsyCB3pGTBz29KUZWRNhqE5PPHXmnK+BTVX3NKeD1OfWspStqCQSMPWohySc5qRl3Y7j0NNVCDXNGbbsXbUXfgemKchOev1pwT0JxT0j79a0ktBj061aUZ/p7Cooozj9asJGa4W2tEVFC7QD1zmnquOKVRnvThnnmmm1uVYT604dR1puPwFOB4xWyq23CwpGPSmMvp+PNPznoc/SlA9a2U1PYXKIM45709Rnrml25HpTgoFFn1NEhNmR70belSDOP69qUKSv8AnFVy32LsRBaRvl75NT+WevrTHjz+PeolSkloMruTTBJ6H61JIu0+9QHr715kpSjIzZPHIc+hp2c4Gffmq2/B/SplbI6817mHqc8dzHcnUZ9cVKCSx9T1qOPk8GrKKD7Yr2aWq0NEPhGf8asxr68/Soo05q1HGenrXqUYN6GqQgXnPcU9RViOPPSn+V+denCg9y7FKXgHtWddd/Qda1LhcA9qy7kfTmvMxV0xWMi4cgnnHr7VXB9alugd30qp5uOtecmgaLG7PJ6/SgAZ56VEkm4fjU6Dcetc0iLEyLkAfp2qzGmDmmIvA9qsRpmuKb7DURyLjOOax/FviO30KxkLSBcqOfU9q0dTvl021aViRgcnGcV83/Ffxz505hil2s+VXPRT+Ve/k2VzxtRNrQ+dzzOKWU4Zzb16HIfErx7Lqt08ZYcHPHb6cV5S9y2p3HlZJck43d6uai8txNgDc0jcfWup8MeHRZRLc3iYBG5t3Vcenqa/a6NKGHpKMFoj+a6+Iq5hWlXqu7f4Fnw94fg0ezF3LGHwozg4ZTWL4m1lb15VQs8J6AnJIrV8QauLi22wgxwDAwGzu+tcq1o91tKg5J6VvTV3eRyTnH4I7HP3Vk80XmxRlY0YE7Tyv4V6N4MuIp7aOOWJZodu05HIJ6HNUNJ8NEzkSM6yMMbccH2J7V02maZFpG5seUTx04IzVV5Jqx3U1KtbTRE3i5v7P0K6ETEGI5jVjjj0/wD1V4j4X8XX39rM8csn7w/NHnjI69jXsfxJ1A3vhIKmGZEY7h1I7EeteRfDLRvKvnvb4SNZM5BYLygPU/ga5qcIzpNVFc+pyvNsRkuIeKwlRwlG1jsNRube7uUvrSVtP1ONvMDRKVBI75/pXU+CfjHaNqCWWtvHaXz/ALpbjO2OfJ+6fQ+leX+ONet01JrDR2WdnISNto4/2vXmkHgKJ7IXeqkBH67nxhuxHHHNeHUyydOfPQdk+jP6oyLxhw9bCQo5vTbntePVdz3vxVowQ/aYTuhk+ZCpGCPr3rD0fWpdKvFwwG1uOv5iuK8AfE6x0WX/AIRzUbxprIybYnZy/lntgn19DXUarbrDMzxsHjPIYHqK8irGVGd1oz+jMpzHD5thY1qMuaLWj/rr3PYEuYfE2l+apBmUYYDv71xWp2RtpdprG8IeLX0a9Tc37tvlZSeorvNVjg1aHzYWAJXcAT1ro51VjzLcqMJYOryfYexxSEq+c8V6D8NLrdLcwEfI4GQfpXAXMRhcg9RXU/Dy68vWNpOBIvNVh5fvEjfMIqphZ+hd8QRtY3TdQNx/CtzR71NZ0iSBj+9i5HrimeLbESo7jkgkiuO0DV307UlbdgdDx2rXm9lUs9meRCH1rDKUfiRY16zClsDoa5K6UBsHpXqGuWUdzbiaPBDjdxXneo2/lyt+Vc9eNmetgayqQ16GeoAwR/k1s6KCzrz3GKydp6frWzoceZVJGeaxp/Ejvqv3GerC9+x6ECQAGUZ9jXk/izx8NLlbac/U13XiSby9EG0lcL+tfMXjLVZZ55A5/iP1H1rpx+KlSSjE8LK8LGfNOS6nbL8UrbVg9vOpj8xSu9eR9a+5Pgz4jTxT8L9IvI5PMZI/LODyNpxg/gK/Li3vPKlVs4INfVv7HvxSubTxkPC0jmbTtUieZYz/AMsZF4JHsR1FZ5bivaNwnuzw+M8rdbAqrSXwa/LqfbKtvUMOhrLEBsdaaTpFcKOn96pbZpbOcwO5eEj92x6j2NWztwQ3I9DXv/Cfgqk0V9ZbGnzf7pp+lSCTToGAwCg4qLVmVtKuX6gIx9+lVfDl35ukRNkNhQRimleFja37q/mVNWJOrQEbSd2GB6lc9ffBroA4WMD/AGc1zniif7LeWrMdqO4Xfjoccc/WugiJMUWe644+lVLVIqr8EGcx54TxC7CQ7hgYIyCSCQPbiukF1i3eQ87QCQK4q9l2+KkAfyg7YK9ydpwfwP8AOu0tYfKiYsdwZRwemMVUrNGmIVlB+R8c/FG+vNS+KMc0UiNarPIrrn+LOCQPpiva/BMKi2jPX5R0+leC/Ei4aw+LMjRTI9o8rKYz1Vsn/wDXXuXga/H2KMg+mR74rvwjvFm+Oi0oNdkeiWyhQOwq8jFj1zWTbXA2hieAOcVeScOoIx6daU4u54TLgYc8fT1p464yT7elUHvAvO4Y+nWonv8AP8WCcnrxgVl7NsVzWHlMQN20+jDFJdQwTPGJGZGzlHRsFa5q41eRgQJQR049ai0wTXczNNLIsSBmOw5GAM5o9jyq7kVG7PCv21taeH+wrBX3Ca6RCgPIAGST+deHW0hUKTwT6nrXS/tF+Ij4k+JFnG0pmjslZ2BPRjxjH0rhZb5RGQGKnGCGNfJY+qvbtLokj+keFMM6GVU7rWV395uTX6xDOePU9KoXOpZJwwB9K5251h0BBKuo7E8GqD6sSTx+Oa8uVY+wUbG/c6mXByenFZ8l1uY5GfcVhyamDnJP1FINSVUzvbHoOtc7nfqPRG59oAA7E01rtST82O1YjawNudxJA4yOlVpNV3HGQfrSc0F0a810c43BqhMobqM1li7VjgYz14NSG5XGcnHoDUc4rovtKNvvVR2BOSxBzmo/tJI4NQM7DPQ+5o5riJy/H3+KgJyeGB/pTDIRnAyPrUZk3dVxmlclhI2e9RMeCA35U7JxyuO1Ruc5GMY9TR0IZDvOcg/TFBfJyWyfU0Hn6U0nPWkZjJGOcjO32qJpAegxUjHgnPNRt19qVxXDJHbmgksOtJ1HTj+dA/yaZJHIA3J5bpVWQDPIxVqU9f6VTkYbuTQZyYKe3fParEb7feqrOAcZ+mKnjOdpzmpuOLLicjIx7irSkE46DtmqsbYz6VPG24/0NSdCLQBK9j70HgH2oTp0zS4GB2q0NlG5Hv8ApWfPx1PNatwnDcjisu5zgkkAVTOSauUWODzU0TAnrVeX8+9OjYg8/kKkyitTYtgAFx/Ota2YMvPftWHbuSBnj+dblv8AcXj8qk9KOxJIeM44/pWXcHLHnitSbAjJBwayJ3ySa17HJWdileP0HTFU13Fj0NS3DZamR+vSq6HmbsmQFfTNTKeM96iwD3OKkTGeOfeoZ0w3JkIyDmrA69qiRe9SOQo5P4VJ0S0RmajLziqMR3SEcVJfvulJ3HFR2q5Ye9aSPNj70zaslxEOhzzmrUrAIBUVoNiAGo0fzJgc8ZpR1OitKysSzP5cAyAuRWU7F29atajMcBcdec1TthvfvVs4epoRP5MBOB0qpbKZZx7ntUt02yMKK0fC2iXGs6jb21upeR3CjAJOSeKznJQi5PoYVasaUXOb0R9G/sgfDca94qfXJ482lgAsbEcGQ9R+H+NfdUSBFUDgDFeefBbwBD8PfBVlYIgWUoJJT3LnrmvQFJOea8nAPnlLETWstvRH4XmGLljcRKtLrt6FjOR1603OM+1MDbu/FPAz7817qd9jzSRTx9KkXpTVHp+VPQ/Lz2r0KastSRCaaetIeKOOneiUr6BYKejYIqJunvTRIQevH0rNT5GDLinNPFVUmGOtSiT8q74VEySWio/M496az5zg1q6iQEhbAqMyDPWo9xJ9qQfnXNKo5bDJg2efakL4po4+g6U1j3qXJpDFaTcPY1E0n+c0xn5qIsfwFedUrN6DHM34VEzZ6dDSuTULHGT6V5dabQwZu/eo92T1pWqInIzXkTqMB27mmk80mf04pe9YXuIUHAqVOajUZqZRxXZSg0Fxe31FAHNOVc07g4xXcodQBRjkelPPtTR1HNSKfl/DiuiK0sMiINGzjrU2Bx7UhXik6QyLaaa3HtUxFMZcjNc86dloBARmmFSM+tTbaNozXA6bkMgKk1IIcZqdY/z9KnWHC9fwNdtHBuWpLKgjP0pyqQfSrfk4PtSeTj869OOHcSRIeo9KsRjHFMjTb061IOhr0qUXFAPzwaQnpTc80DtXXe4gIyOpphj9KlUUnT61DimBFtx9KYQAualYYxTcY57VyyjYZCR+VNJpx4b3oC7h1rlkgQ9egFPApqjpUlbQiMAM08J69adGuF+tPAzXfCC3EN2/nQFxzUoWgiuhQAjpG5FSkYpjChxaQDM9qaT1pzDNRkc1zsBGHFMPBqQ8Z+tIRWMo3EQNJt9qb52P8aJeDmqzsc9frXn1KjiIsGcnvzULznnn8Kiznr/+umsORXLOtNrQBWlOOetRk5pOlB7VyOTe5IfXrQSAaKQjisnsIeh9KeENMQYxUyn86uEL7lJgFxg5op3X8KQnjitJRUUWAOKcMEfjUXf3pyjnAqFN7DJBz3paaq06tkxiEmmmn4zTSKxmmxiZoxjilC4p1Zwi3uMQDI+lKVz+dOA+vNP25/z2rshTuSyPFPWPNSKmalSPp7V2U6N2IYkfPWp1j605FGPwqQV7FKkkiRuwU4DAqRU45pdorsUEhkXc0tO2UgU5o5RCYzRin7fegrT5R2FXpTqQdKK2TsAdaiIqWmkVnLUCBhSDr9alYZNNC1zOOohAMe9OCk0oUY5pwFaKIxmz8aXGKkAFIV49KvlAj28Un8qeeDSE8c/rUWCxGzcCk3ZJHT608jNRlSD/APXrGV0xDs0uaaCCBilHSqTESqaUGox+lPFbJlIkzQOtIOlPAzW8QYmM85pQKdtpcVpYYgGadRRVpAFFFFaAFFFFABRRRQAUUUUAFFFFABRRRQAUUUUAFFFFABRRRQAUUUUAFFFFABRRRQAUUUUmrgFJS0VnsAUUlLVRAKKKKqwBRRSUm7ALRRSUuYBaKKKdwCiiihsAoopKgA70DijPWigAozQBRQAtJS0lAC0UUVpYAoooosAUUUUWQBRRRS5QCiiilygFFFFVZAFFFFMAooooAKKKKACiiigAooooAKKKKACiiigAooooA/OVI8dqmRMY/lSgcU9B61+DtXPiR8a1dt1wM9frUEK45wDVyIBRip9ncaVydKlDYHbNQ5HWlL8deKnkLJWfPWo2fOOfxo3ZBzULyccd6tQaHYZI3XtUDHcafK4bOB9abGhY4roiiOpFLCrAE8npVKW2wf61seUR16VE8PHatUuUHYw2tjk1FJa/LwMGtk22QSBimta8cj8a6acrMz3Odkt8deapTR4PrXR3FqCDxz61lz2+2vTpS7ku6MO4+VTWbK2OhrV1JfLB/OsKWT94RnB9a9CCUthJknm84HSlWXHeqhkJPX86cr4PXNdKiaJ2NKKb3rQt7nHOeTWJE1Won2tkn9aNhuXY6OC4yKuRT1gwXHPJzzWlDKCoweaUuxpzXNNZsdD+dL5pP8Qqmrkr1p4kwe4rFofMydpiO+cc4pDIXPX25qsXHrQ0yoM5GD/OsZJIhzew52464qjI3v8AhT5ZyxI6Cq+T9D6VySepnKdxyYzUg4GTx+FNVeRUvk8d6ybQlIRalAOaVUzxge4qdY1+p/lWMkaqQsHDAmtC3YiqiKBircOB9K5HG7Omm9S9Gfxq3H0AqnBzgVdiXjrXRTgdCZYQ8D6VLyPao0OPYe9PLAj+ta8tjRPoKOvTFLnP09KbkHHJ5pyjNBSDcfXNIxyv1708rj8KYx21reyJasiGbjOMe1ULlipq7M3vzVC5OQc1DXUwkUHfjGeKpy8HNWZV5PpVaQDt+JosZS7lOTkGqk+QPT2rQcZqnc5UYHFHKjNoxpiQ3HIqDcTVq4GDVUg571Di0clrCg4PpVmNyeQcn+lVtpBGe/T3qaNeRXLKPYSWmhbV8d81OkmevSqartBJ7VPGD+VcziWtC0kmR6/Q1KrZx/jVeNWUjnpzVgDb3oRfQfRupAxIpjHmrUSCVTmpUH/6qgRufUe1TowXqeB3Na20Akxjp3o7U/OW9cVIvBz0PtTtYsYgxx+NTrzTI/arCrhfQVe5cY3GLwcg8etWUc4+v61CQRSgkZotoUo20LscuBjqKljkyeuc1SjfjqKlR8HOeMfjmqUAe6Lqt/8AqqTf3zj1xVZZdo54NOMvvW0YdzVE4kpk75XrUHmEcAmhmJUc59fatfZ3EtdCCRs1Cy/MakY9e/saYpJbrzQ6NiWug9CAOuRU4bAHf3qrnkY6H9amTp7etcc6WgJ9CwGyOelSxnZUIyKkQfma5HR6FInSbnFTJKtVQKQEjPODniuKVC7KUrF9ZBjPpTJbtVQkYqrnPf8ADNQTk7ev4Vk8O+onMr3VyWyQaqFtwNOkB3EU1QTjPb0rvo07IySbQKP/ANVSovHHahEqZEwvrXZGJajqR7cY45owR9KnSPI5qTydw6V2wjoPlKuM9Pxo8oMQMde5q19nGOOKDAV6DNFtROJDFbfLkd6tIMfhT4YyOMYqdYR1/l1qX5kco23OG5rStpAvBH9aqRoFb1q1H8ucfjXFLUqCsaML8jn9as7gfpVGFumf5dKsA8dTmuSULnUtCzvA+tKZ8kmq+44xnv6c0m41zukaIsrMfXn1qaOTc1UQ5BqWKYDkmuGpGzNka1u2TzV2OUDHesaG43H5TVyKQjuea8yrG7LTNHfkdeKWM81VE/AxUiT45NeXOCYXL0bZHH40E8Zqusw6AketO8zca8+pRch3Jl+Y1Mi4FRIc49an3cV04fDcjuxMXvT/AOn5VGvU804sF+le1BIzYh5OKejehpgkVe/NODgDqDnvXfCK6GdidHwasRyZ/CqKybu/FSpJtPWu9R5oj8zQB3c/jxTkHIPp1I7VSF0cdqRrwluo9eKxs10GaYcD+VKzfn61nrd5HNPFxwefpWT952ZomSytx6VXYgfh/KkaTP8AXNRs3B5570vZpjYjNnioS/HSnOw55qs8mCD39K6IUhMfM4K1j3jHPWrdxcY7/hWFfXxDE7sV07GcpEd0+M5NY11IN3UGkv8AVcDGe9ZBvfMbknHNd1L3tjCT1NFGGf6VYRhWbbz85PSrqFmA5967OUIouxNyD/8ArrYszwKx7da2bIELXNezN0jYs8DPpnjPpWtHEB0OeevrWVaKSRxW3aKRjnafXvXBVe5uldE0Kcc8VZWMjt+lOiXP6VYQdBzwP1rz5SLsRxpkdKeYQTz/AJFWUhLDj9alFuRTvfRC5TOMBXp1qNoSTz2rW+zj86heH5vbrScGw5bGcYmwSOo6U4QDIq4UOBx+Bo8rnrjnqKuNAloriM9ffNPVMnmrKxdx61KkIGM10Oi7EkCRZxUyR8CnqMd+cVKADXG6WpqkN8sAcdqTZzTycCheKmUVcuw3y+pxSeWRVlYy1SiDuKpYfm1sWolIR9qkjjzVwQ4NIYsEnP5VrDD8mo+Uh2YORwc/rQsdSgYxUiKCa35E2UkRLD/n3qQx4FWUjHSnOufUiuuGHsrlWKeOB/jUbDPFWXXbUZXdmolHoKxRmjqu8eMj8DWoy5qN4evTPqK4KmD5tTFozDETmpooTnFWfJGelWre36VthsE1KxHLchigI/nVpbcjpn8KvQ24YdPx96srakD3FfX0MDZJmiiUIYj/AIVeig9D+NWIrb2xVuODA6V7dDC2NVErpD6496V4vlOMc81bEXpxTSuOK9H2KSLsZFxATnHSsy6tj0/GuleEPWfdW+Vz7GvGxOD5k2ZtHI3tsewOKx5Y2Q49Bz711t1B2OKx7u3+Y18nVoukyOYzIBz+NaMKYXnr7dqrJEEORVtDgc9BXNJqwyePJA4wKsxsI1LH+Gq0bYNZnifW10uwdsgMOfxrGhRlXrKC6mNWrGhB1JPRHnXxV8atZo0AZiGyMD19+K+bNYlm1G9fa/myE9+mD6V3PjzxE2o3cjxv+9wQqsOgzXP6B4cvYnF+YgYlOcdzzyfpX7jluEhg6CilqfzHxFmVTNsa4p3imJ4b8PQWoMupq6YA2qoyR6Va1XUHniWzBDIv+qIxhD3P1NXNdv21KQCRzGqnPmAc9OB/hVe00570CNNrvkYjY4zk9zXqK/xSPCaa/dU/v7nKG3aSTLowwxEjAZwPUCt7Q9IiZV+0t+7J/wBcnXHbH9K6u10y2gUXDXCQXqE/JMnyFR+mfrXMeK/E9rLNiOAQZAx5XCk/Tt0p+05nZCWHjh1z1HfyL099DoTEQYeRf+WL/eI9ScdPWsjUvGEl9cb2RMrgHA+X3wK5a91iWW581mLseCScZHYVTu9SilhKGKW0mT+In5TVqPWQPE1XpDRGrq+sJKrRhsRSjG1m5Q57VlQX8mhaTqEUBDxygqVA4I7kVx+s3khJg85ZgSrA8Er+Nbmj3Z1XTpLRz5kuw7SnX/69ayirHZOnPkU2/UT4WeGv7W1O81NF81YcckZIz1/KrPxs8RqkIhhxHEQEEacAEDr7kmuu+BFl/YMF2LiRYWbcSJR8r56KfrXj3xYmnvNTEXl4j83cWHbmsruVV+R7GDaqYqnC/ut/gjyiWKdp/PiafzVOQyhm5r2/4b/GOW6s49I1yFxLGNsN0ylQfZjVHwV4ZWeaMSRo2V3AE8keo9cdxXoc/gKLzF8yziEbj5vlGMgcMDjj3rgxmBjXV72kfufD3iX/AKtYj2DhzUnuv1QXt8XK/ZyZiw3ARjJx611nhTxuIoPsl5vhkB/dl+PrWFJc2fhuxWzs0DM2RgDg49PlrEmt7q4/0iV9sZyU3AAr/sk46140Mqqx95M/YP8AiNOR16kIOL5Xu+x67LqNpqyMY5V+0L99B396m8M3P2PV4nzjBrxt9aOixRTxarDNjAaF93mA/XABrr/DfjO21QJNHKpzwcY4PeuN89Cp+8VmftWVZrgc5wvtMHUU4tfcfQl0y3eR/fXNeea1YG0vmwNvPGK19K8RJPZxSCQHjB5q9q0CapZrPHhmHUj9K6qtqiutzLDqWEnyy2ehW8OauJIvsc5+VuFPoazfEWltbzvxgD+dZErPZzAgH5Tke1dPZ3g17TtkmftKjrnORWKlzx5XujslB4ep7WPwvc4hoyHPNbehKfNQZqC/svImORxmr+hIDMoxSpR989CrO9JtHR+MCW0QYODjv9OK+VfF+Tdyem48V9XeMFI8PgnB4z+Qr5W8XgtdOQevNcmar3kYZO/3T9TjWchuDtru/g141Hgv4reEdXncpaQ3himb0DjAz6DNcDMNp96WExyI8MozFINrD+v4da8jC1fZVYz7M9PG4eOKw9Si9pJr70fselzDefZ5Y5AySx70I6MD/wDrq1tyMEdq+TP2Tv2kLPVPD9p4N8R3DNrWnR4tbmQHE8Y4UZzy2P8A69fVVtepdKJYyQpOGDDBU+hHavv/AIoqUdmfyljMLUwNeVCsrNMkmhEsckRHySAiuW8NMbO9vNNdz5ikuikYwD6V1+4FTg1y3im1bT7+21mHOI2CTheu31qoPoZU2rOD6lrxSpm0GSQD7q8gjOMf5zVjQNRF/o8cudxT5T+FT3BS8s5fL+dZo9+McEY6VynhXUvsepzWDkiNzhc9RnpT8i4r2lFrrEZ4riNhr1rcnLQ7x2+6cdq7eBw8SAEH5R9MVzviuxN/pErwgrdWo3gYzvA7VN4N1yLW9ORo2HmJxJGeqn1oe1h1H7SjGS6aHwr8bLx9M+MVzHMWDee3DdOp7fSva/hxr6zWMRL9QMmvHv2xNNbQ/iTBdyq6rKRtk28ZB/qDVz4ZeKF+yIgkHC+tXhKyjOUT18ZTc8LSqra35H1LZ6qm3iQN0xzVr+2kVfv/AIjrXk0Hizy0GXAI7g1Fc+OdikBifYV6UqqPm3E9Sl18ZID4NZlz4hIJ2kjsfWvNv+E0lcZUFyOzHGajHjG+zuECLjvnNcrrMnkPQYtYuXJK8gVPL4sk0DR7yWZhHuiZVIJ6968pvviiNIXzLudIE6Fl64968j+LP7SC6lpsulWUvnsyELIDwuR3rjrYhQjzSZ62By+tjKsYU43OJ8Y+OE1vxhqt6fmXzPKRgf4R1z+NYN34mDLjzOOwz0rz4TSMfvknuT1NPG5mwc/XtXwNWtKpNy7n9L4SH1ehClHaKsdNPrgbHzZqE62hBGM/TpWLHET1FSrBk/SuXmZ03b3L7aqzNxkD0zxTP7SkLd/zqusJxyD9KkEB47UNsLXJGvZCvJx+NJ5rnuaeLVjz19qmSHIxyKm5pykKyMVqWKZxnk1KLUt0HXvSlNowBxRqPlLEF2c7TVvywwJGN306VlK+1iewq7bXR3BlbGPzFVe25PoLIhBHv+dRM2O9Xtyyjnk9x71BLBzwMDpiquK5T8wr3PtSSMOuWzinyIQeQTUMhIAJOCOaq5L1Gs2B3NRyOAOefrSSS4wd2T7Ux3z3zTuZtgxB+vpUZPWmPJjkmoxJnv8AlSRnzWLG4HH86XcMGqyn5hnOB6VMH+YYJA9aLjGuwx0yCM5qrKoCnFW3H1xVWblT3NNGciuH2N9asx8jIPWqmCOfy96sRMSowRzxQKDL0RLAHOMdx1qzE5BXnP4daoRNg4PXNW4j83HP1qWdS3Lq5Xp9fanBzkcgioozkDOcDjFS4A/xFNFMhnxtPGM8YNZk3A6VpzcAYJrMnGec8VRzTM2f73OAR+FERBPrROpLHtTY+cn0pGKNG2bBGTW/ZtlBXNwnGK6DTMGI555qFuelDVFq5bEXOCuKwrpgCecfStm8fCEZrnrxyoIzWsTgxOhSlbcalhzxyPSoA2T2IqxH8q5wPWrOGJMBmnpx+FRI2e1TLzxxUM6Ke5Zg7ZpL1z5Z/nSqSPr7VR1adQmMnn0oiOtLliZE8haUjIwfWr2nxE8/lWUjbpRW7YKc57mnJnPQjd3LxbyoiQcGo4chS5HBpl5LuKqFAx1xUNxMI4QAcHFXFGVeV2VbuctKeeKsaeuecVmrmSUAHINa8TCK3PUN2xTZhF6XGy5nuRgDHevqr9kT4Sf2pqn/AAkV7CVht/liBHDNng/gK8E+FngK88e+KLawtoywdsSY/hH97PYV+mfgXwla+DPDlnptpGsaQxhcKMZOOT+deBjarrzWFh8/Q/PeJcytH6pTer3/AMjoFUIoUdAMYqRevWm9uKeuRzXdTio2S2R+bDl9KnjAzVcHFSpLjFehSlG+o2WQuKTI/KmrJkUjNxXpOatdEjHl/SkMvvULtyf5UzmvKliGmOxO0w45yKiL5zUOcHg0bqy+sOW4iTzMcjrT47nnrVfOfpTC30/+vWSxMoO6A0hcAgU1pvmqiHIpwlO0c812LGOS1EXFmzk1IHHUVn+Yacspx14pxxi2CxeMgP8A9ek3DrkVUDkn+vtThIRjt3zWn1i4yR+KiNBYnvkikrnnK7ADULVMc5/GmOOa5qiugIHFRn/9VTE++KiJ5ryKisxiGjHSgHp/nmnoODShFNkiqOKkXig4z7/Sgdq9CKtsGxIvINOzUY6ipAenNdMb9R3DtTl/nx1pAvFPX8q1igFzz709VzTPofSpk4rrpq71AQx81G0fHAqyDnpTfvVtKjGSGVCvPNGKsTJx9Kh2kGuCVHkdh3JI1qwqZBqKI8j8qsocgV6uHirEjPLwaBGT7VJTwK7VTQiIJQUqXGKMZrX2YiErSKMmpiKTbU+zsIQLigDApwpRVqIyIx0xhirGMCo5RxUThZXApSrzimpktUrnGaan+c14sl75RIowPf2pyjNIKljHFdlONwJEHIqULTEqVa9SC0AQLS0uc0uOK1SAYRio6lxmmMvNS0JkZHFNZakprCueUREJXmkYYqRl6YphyBWElYCvMKqOpBPHWr0g5qu64rzK0LiIAMEGkZTipG6f4U0nmuXksiSFk3ZNRsCMHpVgio2H/wCquWcNNAIQSD+tPUc0pUHNOUceh9KxjF31EKFyKcAc05RtP0PWnLxzXZGCGJ3o7UpHOM/SjHFJxLG46U5V280nSn9B71ko6jDHSgUuKB+ua0sMTFOFJjPtUmKpQGNK5HWkwQT60/HGaXFX7MLiDpxTl+vtSYwakRcVvTi72ESKucDPOKlC0KOKdXr04JIQdKkXk03GTSqDXVHQRLRRmiuqI2FFFFOwrhQKKKnlHcKKKKkYUUUoGTV2TENIpCmOlTbB6U0oRQ4DIwtL2pxBFIanlsIQjJpe9HWgHjrSGMYYpv8ASnt0ph61lIQnQDmjbk+9Hf8Axp2CeKm1wGbcUAZqTbnnNAFPlsIRVzTlGOaUClA5rZRGKMU9etIF6U+tkhhRRRWqVgCiiiqAKKKKACiiigAooooAKKKKACiiigAooooAKKKKACiiigAooooAKKKKACiiigAooooAKKKKACiiik1cAooorNqwBRSdaWquAUUlLUvUApuecU6kxQAUtFFABSUUtACZopaKAEGaKWigBKKWinYAoooq0rAFFFFMAooooAKKKKACiiigAooooAKKKKACiiigAooooAKKKKACiiigAooooAKKKKACiiigAooooA/O3kHpUqngetPngxk9PaoA+D1xivw+KvqfE7FyPtz+VWUbaw7GqgkHGCakEnTJrZRKW5ZMhB4pofPGc81A788HOKaZMc+tL2djWxbL/Mec1Gz+9R7z3ppbPU5qbIVxSct6ntirFkmcd/eqyLuP8q2dPt8gcVSRA0wcdDUTw7q1RbZHf+VRm3PXikwtcyjbZJPAB7CmGAr7itXyBmmSRbenTPWtoMLWOfuICCf84rOubcDPH4V0c8G45HHGMVmXkGxOeAe9ehG6RkzhtZwB1754rmZSdx6V1XiMBc8888VyEr/ka9XDbExQ8MM08ew/GqobJNTK+K9BaFW0LKnoasRngYqrEwY//Wqwp9+KzYFuN6vQyk9DWXGxJHtVqGTt2rGUieZJmgtww/iFPNw55DZ4/KqwbeBjGadx64rPmQ2+xOszN1P5U/fu4znFQJ0qZBkYPNZOWjIv0AgdTTglPCinooJ9686c7CFjTbUqrgcfzpFXkY7VIoxXE6mpUQA/KnpwaB81PVOM1pGfQ0RJ1A4x/Onxk5GPu01V4qRFx3paXNovW5agkIZT0PWtKF+P1rIQ46/pWjDJkAZzXbTOmLLwbPTnmlByfemIcDPapO3ua0lE3FGV46exqZeBmokA7Z9s1L24qHAaY5juzz+dQOCc1L/n2oIBHPNHKJu5UcY549sVSuTwTnFX5iBnJNZczZYjNTJ6GLZTk5PrVRwenpV1l3du9QSpjnNREl7FVgQKoXXQjuOKvSsEBz/Os+Z8nr+FbpIybRnTR1B5eGq44zx701YC5A/SpdjjerIooMnJFWobbIBHbn3FPjiI7H2FXLePHX+VZummCWpAlr0NSrbgD296uKoP196eUABPtWfskXylMRd+9BXA6VOV2g9qawHf8xWToN7FIrOSue9R575qeVOcjp/OoHQhv6UKHKJomiPfNSqc1URyOM1Mj8/WmkFtC4nSpNxx6mq0b8d6nXkc1pyXKRIhyeKsqTxUUYI75x371Oi0KnYuNx6//X+lGOoOMY6ClVfm9aeE/i61Sjc3WqIxxwPSlxzUmDjr/wDXpuAQe9dcKdhJakZmOQc+1OSTPVqay4pEU8g/QiizGywshJ4J+lPLcdzUag4HXGaXkZreMQQxjyRnkHmkwT0H407qBzmnqgx69ORXRyaESGEZNOQbSM/Wg4z6U6Pk+/tXNKnckni+bjofSpgmO9QoAO/404yY6cVwzo9hJ9yU5J56etN6H1NV3uCB9OlN+0/41xuFnqWrdS3uwfeoZTlhUBui3cUsbGRqtQT3B9hRb+Z079qaLUqQauwgxtx16571JjI9qc6fKroaRWWBSvT6/wCFSpCM+9O28VOi80Rvob26kQthjoacICp9auIvABzjtUhiyGxwccCu2CdiWrlNYec/zqUWm7oPxFTLF83/ANarcEWRkHGK25QSKItwv8valMJBGKvNH1Hr/Ojbge/auSaJtcprEQpPvjNSqpI+lSsuMj17UmMH3/lXK4jUdRynH0qZXxjk1WbjFPRzwORxWD3NCzvHJpDJg56VGH3KcVFKeOvWs2mx3HST84/lTopSec81UzyOanQhT1+prknS0HzXNCGbirkUxxyayEl2HGfxqws+K8udMtSNaOYL3qcSADOeKyI5sn/GrCTlsVwzo3NLmosmT/8AXqSOQ1RilOMVbhYEe/vWCoPsK5dgY5zn3qxvO3bzjJOPeq0bccVMH3AY/UV1wotLYLjjLgf5zUTTE9/pSvgnrg1XJKcV106OtxNkolPr1p3mf7VVg+O+D705Tz157ivSjQ6E3LauQOD0qVZTgc9OOO9VUJ/Kn54rthSQ7ljzTimCQ9yfwqBpMcZ5oV8kn349at0UmO5Y84gdaUXBFVmb3+lM80gVzTop7DTL4uP9rGKQ3PvxVAz5HXP0phl4PNc3sJJ6Dui9Jdc9aoz3vJ5wageQmq06Fh15raNNomTuNur44OTx2xWDf3JOf5VqyW7OvtWfd2DFcnpWjpc3QxucvfMxYnPWq0PDYrVudPbzDxSR2PGcZzXoUKdkZWu7kUJPate1UuOB36Cq0dlypH4itWytSMHHvmtqmmiN4ouWlvkA4rVt4MY9aZaR/L6f1rUtrcgDFcc4nRFXLVsvzLWxapkAVRt4eQa1rKP5+3SuGpFnQotFuKHv3PNWkt+OuKlgjBA4q0I/wrjdI0sMSMdeo9RUvljHH5U9AAexPapNgreEVYdiuYuOKiaHqcVeCZPtQ0Xze1aui90KxltFg/j+NMVcEccVekjH1qqy4NXDQhoVTx7U45yf881GvXjvUqdOT7dK6bX0IaE24OQe9KoOOadgHpTuq/pkVw1KdikhuMVJGmaAmamQcDtWEaab1NEtSSJP8nvVmNP14qKLrx+tWFOPxr1aEUlqbIRk4/Co2Q5qcDNBXNbSpqS0KKqxg56daesXJ/xqYJz0p2cDisY0Etx2EReB6daeV4/Om5wf8Kdur0IKNrCIWX9ahZf0qy5wajK59qwlSVySBlwKYwyBVh1yOnbFQtx/ntWUlYzaGonB5x/WrMCgdPyqBchgasxckV1YZ6iSL8PQVeiUtiqkPBrRt1wBX1uHV9DZIeiYNTbeOtKi8U8DFe1GNkaWImXFRsuc1ZIzTSnpxRKAWKpBqCdMrV/y8VXniyhHbFc9SHuslo567QH/APVWRdxdf14roLyIjd61kXcZweK+QxlO99DkkrGFMCG+p/DNNWTaCalulKHPcdMetUy+DnOMV8lWlaVkO5ckn8qJ3Jxt5rxv4seLTEHQElG9Oo/Su48V+IxpdkWQoxAOQQemO9eDa3ev4nuJFifJBweOR3r77h3Lbf7RUR+YcXZx7Ok8LRfvMyNN0t9WnLO+VBJZu+PaukuY3gto7Z5tqkYTP8NW9DsksNNUFA7A429xnvV+S8gt4xLJGGKnoepFffylrZH5TQwqp07t6vcwbbwlNcSAtOgxgnP8VWNRhi0pPLQR/aQcIwPDemT2pPEfjG1azMcGFCtyxXaQ2Pu15zrGrSTbJY5nWRlwU/ue/wBatKU99DnxFWhhvdp6vuW/EviGa+ja3mClFzk+/pXHXd2L6N0MpSdDjB6YA45qzPMGUx7wxI7/AMR71gau5QtDyJQcHPbjpXZCKWh40HKtO89xsepBpf3hKqByTUF1rUkkTFmWVFG0BhkjPTms2e4BlVIs4Iyy479/8aisrO41y/FnaL8x5Zj0HrW7S3Z6kaCi79ChFY3upXDi2gMkrE9OgHqa9N8C/DqDTMakusCG7Qhmjn4XkdF/WtrQfCdn4esI7q4VlCjJlTG527DHpWXqmrHVpmecojJwpUBdvpx3NY8/PpE0rYuyskW9W1u3tImEcv7tzk7uMNXnnjKG1vTHJA7b2YF1bgg9yKuanJHdsRKdsbAKX7A561ga3qLQukJm+1W6fKkxHPA7nritYw5dUXhIyc1VW5u+BUYaisDsGVGLLnpjuRXqlzK8UaW7NIsjRb+n3U/rxzXnfw20xdt099jy5fuSdkU9/c11Wp64Bp+x5y8rHbG7Nz5a8BfesqvvySSOfFNqrLzM836Xetm2j/eCEbwD1C571V8TXD3EjW+TaQt8+Ac7R6g/zqTwQputRklvUAeSQBJ1HzCMckY74o1iBprqUsubfexbYNwAPf247VS+NI54fu5o4y78MNeRsYoPtALY84dj6kds9vxqLwt4Z8RafqqmzgC2Zb5myT+IAFdvp0TwNG4QMrfdJHBArrdUvLDQtIj1ayMlpcMpBA+ZWGOWA7cfrWGKo06y5Jq5+i8PcaZhw/X58DO3ddH8hZYdU8K6R593cQlNobaj/dz0Bz3q14K+LkTTBZ2BtWBDAnJQ/hXy34m1jxD8TfEEtlo83mRqcL8xHmH0rpfCvg3xN4MFtcXu4xSPtlhuAUKgehxzzXhVsuqUrSou/kf1Tw/4n0MVFUs8ShKWzR9b6pHDdxCeCRZIZBuR1PBFZWn6nJpt0rI5UqcjB6V5Tp/xW0/w3AlpLcP5UgJQyZO09wDWlafFTQtVldBfpDMv8Ehwc9uteNV5qM/eVmft2XZlg8yoc+HqKcWezyywaxEJFKq+MsB60mjx+TKoJAweK87s/FqWjLJFOJF6/Ke1dXpHi+w1QiPzEgux/CzYDe4P9K3p1ouSfU7ZU5QhyrY7LxTcpNo5AUKccgHivlrxWS10/GCSQRjvXu/iDVJUtHjZyCB0NeF+KF33LseXOfoTXBmFTnaZ05fS9jBo4eZSX6/hUKttrQng+bPAqnJCVBNeIj173J4L+a1eKaC5ltLqE74biBtrxt0yD9K9/wDhb+27478GR22neJjbeKtLjwq3jR+XcImf4yOCQP4v07V82yEqaLe7aCRWHJB7162Ex1Sh7u8ex8xm+S4TNI/v4+8tmtz9e/AnxJ0L4jaDbapo+oROkq7mhMg8yMjqCPb1rYur2Hf5M2JIJ/lz2GfWviT9mDxN4dn2aVryrai6Ci3vom8t45M4A3fpivrW3fTbG4bSb6cou0JBM7Y3A9MmvtaMqdaPtIn895tltTK8S6EumzOk022fTI/IZjJBGcwydTt9K5bxLamy1qO7XKKSGBHHfpUjXcvhO4LR6tHeadn54J2w6f7rd+a2tXW313Qzc2hWdcEjbg59qc1bU4cNU5amuzNC3kN1bxyHB81NjHuPSuItDJ4c8aFVysMyndGOMnPBrp/Cl4l/owZST5Z2EHqCO1UfGlihurW9B2On8eOhxx/LFJ66nRQ92pKk9meY/tleA08U/Cm91SBFN9p0ZkVtuWK+g/X86+CPC2ra3pYhlsiTASMBmzkd6/VXWtJh8W+D73TpvmS6tmjyAMgleCK/K3U0u/B/irWdFcKgsZ9qoW6p/Cf05rgqp06iknboe3lsvbYaphpa8up7JpPjA3Nmr3DeTJjBXPf3q0/jC1jzg7yPQ14mfEckvyo3HtT/APhI0sVDzSfNnpmutVLnmzw0Vc9vh8Wyzgi3jUPjgv0FczdePfEKXj213pLwbfuuh+WQeozWT4d8Sx30cMunzxySHI2sMgH0Jrotc1XV5rWJdQ0xisX7wK7cbTxlD9OoqJz5dyIYfmkkjjviF4qtW0ea2vbeUSSp8o757c+leJEGSTJ4HYeldp481I390Ig7vEpyiyNkqM8DP4Vy62+7AAxXyeNrupPl7H7ZkOAjhsOpW1ZHDbnrV2K2JA4yTU9va/IM9qvw2+eenpxXlNH2EYlRIAB8w5/Snrbdj0/nV/7OucU4QjPsO1JmyiUxbZP3cGpVtiMccDmrnlenT0qZYF6Dj6UWKsUlhIHFSJFz2NWvL6A44p0cYOCeaLFkEcJIJHIBwfQVHPFtHv61obDnnpjtUFydvp0pqImc/cNsbGcH60Q3BXgsBRd5809M1ULbT/jTOS+psw3Y4B/MdKvJMHGT3rn4pMen4HmrcN2A3zbgQOR70rFJ3epsSRKVLAfSqE0bFXJBwDjI9+eauW84kA9ewzxT50UqWwB2przG4mFImD15qB2x3/Gr93GE6Gs24OfWmc0mQSSZPJqu0h3kdPSnM20gDp71XZ8sT71Rg3qXYn/yKnVvz9qpRNyBnirkajHQZ9qlmkdUP28dec1Wl4yKuY4zk4qndNjgdaaEykThj6VPDx2yAc+1VjUsec47/WmTHctq/IJAyDVqBiTkHjtVRPmxkVbhwOKhs6ol9APlJPbuetPB+Xp+VQL0HGBipgSFAHFM1a0I7gHZ1yKzJQc+grRnYleg/CqMq9eKo5JozbglXyPrUS8c9BU1yQsgz0FVS+CaZgrXLkb987T6g1uaS4dsE4rmkl2kcgV0GiyeZk56dPes3oz0aL0NLUOI88Hj8a5bUJRvxzXQapKI0544rkZpi8x54zW0e55+Kd5WJ4lGOascADnNVoiRjjipwTjtVWOWLsTK2O9WI8ZHNVFbnmrEeM1EjekWy+z2/rWBq05Z8Z/Cta4l8uLccYrlbqczS8E4Jq4rQ5sTUS0LFonmSjmuhg/cxZPGKxtNhAwemK07mfy0A65qd2UnyQuIshaRmNZl/eb3xmpbq8FvGexPesiP9/Lx82T1FbrRHmSlzOxr6fGZH3ZrZtrSXULqK3gTdK7BVAHWqdhAqRhc8nivqj9lL4FNrVxF4m1aFvsobMMTrgNjv9D1rzMbilhafM9W9jyc0zGGAocz36I9k/Ze+DaeBvDyalewgaldqGPH3E6gfXmvfVqtAiwokajaqgAYqynUV5eCg1eU/ie5+M1qs603Um7tioPWn0U4LmvbUOhgMozTimPf2pCMfWp5XEZMh4pzElcetQgj+lLu4rrjPSzENIyOKaV296fnJAFNbnpzXNJRbAicc0z/ADmpSaj6E1yTVg6jWOO9IO386DnOKUd/rWC1kIcqDGCKVlwKeRjpRXdyqwiAjHehQTmn44pyDiuVQ1AYDnvRuKkVJt49aXbntW6hICIOakU07y8j1oEeK0jCaAXqB6/Soj/LuKnRTTHXNayg7AVXBHSoCxz171akXB9s1XKc9zXiVou4DFNTp0pipipVHAFKlFrUQ7rSqeKQGl716UEJjsfrTlpBx7+1ITiulqwEoOAPr+lLn9KiDcj16U9WyP0q0yiRTz1qQE5HpUAzn+dTR5rem+gEwGaXnFKi561IFwK9KMLoCPGRio2jqwB+VBAolS5kBCqkH0qZB0xTdvvUij1q6ULMB6pxTguKVelPAr0oxQDaKcVxTa05RXEYUzFSUyTtUSVhDR3zQDTSfejNZcyQhxbionbinbuKifg1jUnoMhbG4elCdaVvWmrngV5T0kUSfzNSxmowN1PQHNdNO6YEy9KkVsVEgqVRXowuIeDxS5wKbinAVurjG0U7FJ0oswGMvFMqWmMvcVm1cTIicc1Eee9TN0qBjiuSpoIRjVd+R3wRUjHg1E/NcFR3ERHqPSmMMd6kI5pCua4mriIiaTb1/pUm3PIpQuD9ay5QsQgE9qcqnGM9ak256c09EIOe/WkoajsRsPfrSrUmzNN2GtOWzuAnegkMPp607bj6e9N7daBicH25pw6/SkXvTh61FrjA8Z96B6//AK6XFKF96rlGCjvUgpAOvPQUoHFbRjYB2M/TvzS7SDz1zSKSuDT1HNdEYpgNC9KljXjnn0oVefepEGMflXRTppMBSKco5oUYFPFd6QhB605etLtxS1qlYYUUUoHIrZIQU7ZxSpilYZFaWAjwaAM0/HQUoGKVgsM2H0ptTUjDIoaCxFSjrSlaeBikkAtFFFaWGJ1qMjBxUtNIJNSwI6bnBp5HFIeKyaENPNMqTpSbeazaBjP5U5eKXFKO3WhIQvak70o6UVrZBcUDNPC4pVpa0SGFFFFapWGFFFFMAooooAKKKKACiiigAooooAKKKKACiiigAooooAKKKKACiiigAooooAKKKKACiiigAooooAKKKKACiiigAooopNXAKKKKLIAooopgFFFFTygFFFFLlAKKKKpKwBRRRTAKKKKVgCiiimAUUUUAFFFFABRRRQAUUUUAFFFFABRRRQAUUUUAFFFFABRRRQAUUUUAFFFFABRRRQAUUUUAFFFFABRRRQB8ATHLEdD6Gs24IViR/k1emf5s9Kzbkkjr7/WvxSCdrHxj1Q1LjnrUyz+nIrNIIyRn8Kkjkz3+orrhG6EtTR8wYxn8acHyev5VXiRpDgVdt9Okcg4PB61M9C7iLlie5qZIiwAIJz7Vfg0zaBk9a0I7ZEVRjoKw9m2wtcoWdg0j5Iro7OxVIxkVBaqNy4rYgUBRxS5WnqFrFdrZR0GageEE9MfStNkFVpY+T/Sqsr2KM9oNvQ/41BLCNxxWkUyelRyxcVrFA1cw5YiC2OR7d6zNRj+Qn2710FxDg1i6ou2I5NehH4TnmtLHm3idsuQORXHTdeua67xG2ZTXKTDJODXs4eNoXMyAHrTweeee1Mx81SRjng1q5aGnQsRnHerKN9MnvVRGz2zUyHFYe01IZbTNTqemaqo3NWVcVzyldmXUto2D6/SplbJzVaJwTjOPrVhDgZzz05rFyNUTI2D/AFqZctnHbrVdGqxG22sHIlbkwJxnoakj6nv70xRu5p6g++PYV5tSVmOxMoGakA96RF96lVcjPSuXUqw0A/lUiDOcf/rpwTj1NOVcdulax1NEhUGME08HBz0zzUf86djr2PrW61NESRircAweuPeq8IJ7/wCNWkGMc5rtpps6EXYn4wehqdeMHNUo2xz61YR92K7bF3LCgnnPH8qlA4+lV/PCj6Un2wA+1Oy6i5rFg8DPPHIpGcbTmqzXm4dagluc45rmn5E84Xc3zHB6jH1FZssnP1PWppnLN155GKqMcn2rks76ib6CNLhh1ye9RTN1HQ/ypzNg/Xjmopjxz+WKpOyIctClNljgVnzIwz/KtBmw3H4mq7jj/Ctou5yt3KIXmrEcXfqaVYzkc+49quxQHaOBVpERRFBGW5xV1ITtBNPitcdeParSQ1bWhtGJV2H8af5ZbHHWraxY/wD1U7yyT70ct0a8pQki2ge/aoGj59PetYQ5IHX2qMwYOduefrTRLhfYxymPwqJ1+XGa2W01n6Aj6imDRZpP4PzqJ2KUTDKevb09KcvWt1PDkxH3SKlTw48PDZJHqOa5JblqDMdAcdOe9WUUgVo/2UU7GmmxYEcVrC7FyWII+gqwpGOv+FM+zlMjAGKcnbr710ctwStoTRjcfx6jvU2MCq465qYMcCrjTLvYQqe35UbSTjA9s09TxTyQPp6V3RiDITHxz+lKsWAMdKlwA1ISPWqVNCYoiBHPSmsvPr9acrHFNLdc1apiukMOeaQscdRnt9KXGcY78VEzENj1NaNaDBjz1z/KnwvnnPT0qBn9Dz706GTA9sVjJGLLyPwBTZPmNIGwAAQc80Bu3f2rlmhJkLcH6VAwPp+tW3AqvIuOnevOqx6lpWI1+9zVqA4I6n0HaoAtWYRyM1zIvqXVwSRnj29Km28Dnmoov51cCg49cc+1dDV1Y2tqViuCSc/SpohyCKa64bPenR9Rn8vWphEstRjGAOM1NuJP+NQxg9DyasIuDXXHYYiJye1WbccDrSImcH3qyigD6VqiWMkXr79aiA71M7Y/CoyQcdOvT1rGUSbDXWo2GFqTIye1I/Of6Vw1NNC0VWyCefehWKtkdae459KjweDXPZsZIJcHqKhnn3HGT+dK3A9qhdc5x69KbjYliLMAff8ApVhJN3P86piJic9varMS7RWVROxJPnOOcCnoTjOfwzTQhzx/9arEUIyTnPpXnTgWiaMnjJq5BHkg1BEv51dgXAzXLGnzM1TJVTA/+tUyNs4zUXnfLjPBxSeZk+ldapW0QNl6GYA8nJqY3WD1/OsvzCDnPPvR5xJ5rohRvoQ5WNP7WCKa0nmDNZpkIP8AWpVlbucccjOa6FQt0E5MskYPqKfGagacYpvn7e9axjbQi+peV6kEgHBqks3HXrUxl967IxSWpaY+R+P88VGJduBnAqvLOD0INAb3z9ancd+5bEgPfFNYZ5FQAZp+SvWo5Eh3HHI5568VH5ZcnFSJJ7VLwFz3qXTu9AK4jA5NLkDsKa7/ADHn8aXd710U8OiVqKSOnA461UnUPjjAP51YYVG6nOMfjXoqhFLUloyp7Qc9Paq5s8dK2RbljzUgthgdMelZOkuhXKY0Nn8wBrWt7fYAO9TxW3z9KuRQDA45rFw0ubJC21tjHv61r28IAziq0MeMDH4+laNu2APSvOqJpnTBFuCAMRxitO3gGOn0NVrNAxAP6VrwRjANc102bxVySCPA57VbQdT61HGAB/n0qZeB6j3pcqZokM246cU9cr/h6+9PA6c/n60u3jj6isVDlZdgHC+9C9OeacE64pwWu2CexNitIAM9cdSKpzr+VaMi5BqlLHjNZShYlopg81ID8uMnFN5yOeKcpzz/ACoT0IsOXkk9hUqdvWmZOAM49xToyQ3HasagkiVOoOanVcnrUSnHsM9/Wpl96UVZFpEsY6cVOoH4VAnbJqdQMGu+krrQ1Q8dR/Wn/eH19aYOtKSQeK61oUhrDFNzxinvTNuKwle+gEZY5/GnxnPFIy5NAIGcdKIJp6kCsxNNOcClyCfX6Uxjg9a3fqSwY8VEw561J701lI+tYz1RA1eCKsw9qrL1qzG3pV0HyspF6E/dNatvzisq3bPJrVtiRj2r63BO7NUXFGafsFCdKdX0i2LGEYpNuelSUUWGR7R61HJHnIqxTHGRSlG6EzIuoAQayLyPr1xXRTx5zWXd2wwa+fxdBtOxzzRyl3FuzXP6vMtlAWZgpx3rrL6NY9xJwBzkV5L8RNZaBmhjdXycHHQj2r5bDZZ7fEWa0PAzPHLA4eU2cB441qS+naCPLIx2kDoao6TYW+mQLIpMdyMFRjhvxq5HYxv5k/mFG43qT1FYF7rTyyeQ2SY/9W2ePoa/UaMFTgqcNkfgGKrOdZ4ms7t7Gm2qwtJNIJ/KkJJZffsKwNZ1x4wZFnKKfkI7LnvWVqusCRpRxviP3W4Dn2rA1C9EkDRhzvkGZPQ+wrsjTtueFXxra5YkV9fm4lYeYXRfu47n1rPkvWCt13EbSCOCKaXG3ryvT3qpNf7ZAzEkfxA9cV1JdDyEnJ3ZWuZPLBIO0scjvg/0rGv/ADVjEm/943zAZ5645rSmniaVnMn7on7p6gelYc0yqztI+Aei/wAq3SPRoR965VS3mmJjhBe6b7qj0716d4P8PSeFreKa7iSVrhdysw+Unsc9h2NVvhp4Zihf+1r2URJ08wr9wEcAe5roNe1vyi1vblPsMmQEYZJz/Ks6krvkRtiKnLFamJrOpzNdytcylMgFQD8o9MVyt1/pQZ2QhOjEHg1o6hG00cyjJIG5DnpVZbF7iLO0jf8AMNo4Jq0kkrHBBr4mzKuWDNNDbyzLaOQRHMuSB6E98eorR0Dw2LubdLGGtycAsPlYd66rw74Ll1qMSBipgBZkcDOwDkj1xV+9uIbFRaxBfssiFo5Acb26Z9hml7S2kdzrVaSXMtERawdNtNNNrA5ESEptAwxB7/QVxeqa82m6W6r5OpW2SfuncgHofp/nNXLvUJmuJomVi8WQ4deRgdKydNs28Z3s8ViqwpEf3kQ4LepGe3erirLU1pTc3ea0L/ww1IX95dyPuS0wzKAc7Pl5IrVvnjNqsUu5CRhJYz1BPf1+v4VcvLLStGsEEcD20+0LKLY/us46n3PU1y2pzi2YKXfymOA4yR681Kipy5kTWUKkr0zqvCsDXUyWrfPhsKRn/voVS+JayXMExt5AsQUps/2QOSKm0HUbezVbgNNbzNGWRx90v2IPYVzeuXMl3DcxNeoCwOI26++DU2bqXJoRl7SKt1uZfwb0BL+xnhi8i3lBZ45pvlBYDIw3bPT61t202q6sLi0vGDoHw0MhyEYccH37isjw1qFx4a8P3tsBG0U5AZHHzqRzkH04wa3vBs9rd6C9zJKwu3myQOuOeR689qt6XZ6+LrVHUnVJ/wDhHdPYvIlrHOqqDLaOBuU4wGU4/MVBc2Fnd26fa7OKedfkE+xQ6x9gOOcdq1GC3EnmbEEynAmjJG8ehH16VFNaly23Kuo+aJhz9RWE4xqaTVysHn+Y4Calh6zjbs2cTd6HHYuW025u7JD1CyFwT9COKrJH4imP+j3yyKDyXRldPYgD9a6ieWGFGeUOvIXCrk4J6+hwau6c8ck3nQrKtx91iozuUdQVx+NefVyzDT1Ubeh+s5b4tcQYGmlOrzrz1f3jrX4g6p4U02GPxPOt7b7ABMoO9F7ZJ61JLf6T4rtjdaRex3SAZdGIV4z3BGefwrifivDDceakUhltZCzxllxkDjn+deV6QlzpN39qs7lobg9djcY7cd68fFZVJxvT18j964R8UVj4f8KSUdd1t80e0XVgFbB4OOnrWdLbkZJHIrJ07x3qzgJfWCXTAffQkMR7Crq+K9Lu3aORnsphwY7gbSD6Z/KvmamFq0vii0fveDzvAY5fuKql8yheREbsE/QVh3dyYupxiupuRHIu5HV1PQg1yms2kpUuowvuODWVOnKcrJG+NxlHD0nUqSsjvvA2rJq2j3Gns5DqvADc/h717D8P/jz4w0K3tdD8TXkWv6IhESXN1Hi6t06DLfx46Hp69RXyx4Y8Qy6HrEbZaNwR7ZFe13Nxb61p4vIcFJFw6ehxzXqUq1bBytt5HgVMPgeIMPeVpdn2PuHSdPW80+1umuftFlccqXbcFPYE16JoN5beHbfyZyn2dkAE6c4BPQ+w9a+Jfg78VNZ1CFPB81ygCgGCWQ8t225J/CvrLwdCZNHNvqVykN5bjnewBYZ5GK+tptV4KcXoz8Lx2FqYDEyoTWzOljtL7wlqUl/Z51LSLk7pFjILLnuPX61d8SXaat4dee0LSMgyCoyemeR24rI0c3FuxbQ9Qt52DEPYTPgN64Gfl+orbuI5iRMkL6fckENC2HjYEevQ/wCeKmV4LU543lNSW4zwH4ij1eyVQ4aRFAJHc1+ev7bfhOXwd8cLi+tYwlvqcAkwB95hz+fNfb0txJ4cvHurKJYZiweSMf6uRu/+7kfrXnf7QnwhsP2pfCUc+gXo07xbpR3pE7AHPdW9QeP0/Hlr/vqfubnq4CqsHjFVqL3Ho/mfAGhatBPKsMxNvN0/e9D+NdUPB+m+IoTLPcvbMmD5sJ+97H271xHiLwpqvhzV7zR9ct/smsWjmOeAqRnH8QB7Vr+DdeGnXHkXSsYG4zu5FceFxacvZ1VZn1ePyTmprEYWV4vU9l+HvhbRtHGUnt5lVuRk4Yd+DXpPiG3iufDc19YapbTpHmNrLzgXXj7wU89OK8ci/su7090hufs92QDG2dufqa4jxT4f17RGXULu0MCuAFuraVsMM8Z9a9atOEKbk0ePgsB7fERhGeqexjavcrfavezJnZ5mwKfbj+dNji3EHNQwxliT0Y8k1oW8OSO+Oa+Ak7ts/eaFJU4KC6E0EIIHYVeVNwGTnmmQIu3+lTrjORUI7LDQoDc4HemysoBIxnr1pJpvKUkkfQ1iXupZJBwT7UGc5WNmOcMy9u3FaMTbx2Pua53SpPN9CT710lvH8uT6UloVF3QhTinKu1vmGOeasqh2ggjGO4qLG08n6VRoRxx4Bx0qpeAYNXjx15HtWfeNgn5vzoIkzDulAY9Rnsaz3BDZ5rTuQxJrPlVs9segpHKyNWHapI5QMnn61WYkZXI9ce9QmQofvUWM+azOhtroKRg/nWrFc74sAAj361yMV3wOent2rUs77HTOegNBrGd1YuXq8E/5NZE/BJPWtiVzLHkVkXScmgymZ0jbiew71CcBjUzj7x/rVQuA2M1ZyX1LUbfN+Hartt8yg5HT8RWdDhjg8cdq0bbrjtWZ0QWhb5A71QuvnPH+FaAxgnOB9Ko3OBkmmhyRROM1NCM+vSqxf5uvHsat27AkYNARWpZij6VZGAMenrQmFQdTimkqWyefekdC0LcZyg5NSg8e4qpbuFOC2B6VYDg8de5z1qTbdBIuB0/KqUoAB659atPKqAZJAPSqNzMuDhsD1qjmkjKvnAJxVHzC3NPv5uePrVEOST8xrVLQ86UrSLm/GAcZzXUeHRiHNcMJczqo559a7WxkFnZAhgvHepkrHZh53bGeIr3agUNkk4/CucSUs+R1PpS6zqLTzYJBPtVOB+mTWkVZHl1qvNUaNeFiyDNTBxjvVKFyRweKlV/l96Yky5E+DVleMVnwSHdyc/jVhpgkbNyMUmjbnUUVNdvDHGAp46GsK2Hmy5qLU743EzDdwD0rQ0eEna9atcsTylP21VmxaqIIgTzgZqBpclpGPA5OKZd3PGwHb61larqItoTGjcsMEZ/nSpwbY8TiFBehDf3zXU+EJIHvWhpsQC724rB04bn3M351Y1DWxAvlR8+pFdkaMqkuSKPn62YUsHSderKx2Oh3ME2oxLPKFiDg89D7V+jf7OfxGTxD4XtdJMSoLOMRwyRn5XUf/rr8udJjtNZZYbu6NkHI2SjkA17L8DPidr3wU8X2trfSi602Z8R3EbZRlPc+lRmWVSlhfaw+KOvy6n4vnfEaxeLhyv3EfqOo2nFTocVkeHNbh8SaLaajbMGjmQOMdORWso4r5DDyT1RqmmrosIc8etPFRDv+dSDn8K9+nK61AXmmsPWpAuD/AJ4pjDH41ctgGjjPNLSE0u6sloAMaaeaRhnv+VJnn8aT1AaetMIxzUpPJpAOKwdMVyPGTQvT/wCtUhAP+e1JjNZ+ys9B3AGl6j60mOacAa2V9mIbjvSjqeuKXaRQOWA96pLUQqj8cU9VNKKeBjv3rrhEBMfjQFxTh/ninKMV0RjdgNAyKGj/ABqZY80hTk4rf2WgFJ48ioWh5NaLR5HPeozDk+9cVTDKT2EUPLoIwfTmrjQZ96iKevNcjw/KIgxinAcDNO8vvTgNoHH0pxhZgM6UjGpWQjtSeXu4rRwZJGDjpnNOApQmB/Sn7cnuc880KDGLGOQasKMflUMa4qYcd+K7KUbblE4NKOtRLnipVOa9CMrgOFLjNKtP210qNwIsU9RSle9KDTSswHgcU8CmDkU8Ngc11x2GBzSFeQOlSUVoBERimv0+lSuMiozUSWgiue9NLVK/GahY8f0rgnpsITdnuc0HnimkgChT1Fc3MAhTH0pgHPWp6QDnNQ6abGIg45/yalVM0KM1Kq11U6Ybgi44qULTVFSgYrvhGwxNtG2nUVta4CbaQrTqKLAMKU0ripaTHGKTiBXdMcioHUGrjKRzUTLXJUp3Qiiy888HNMK55/CrTJ/nFNKV5sqRJXMecelNMefpVkx470m33rN0gKhTJ9jQIzgVZ8sEexpwiwazVC4yssZI9O1PEZH16Zq0sf8AKneVW0cMBV2cGho+Mfz9KsMmKTYcH+VN0elhlYxgfl3prRdRVsx5JH86a0X+cVnKj5AUwh6+1OIOCfSpWBXIoxu/nWPsrCIcEkflT1H+cVKIsjn+dPWGqjSbGRhOfr29qUKcZxVgR4pdvpXWqNkBWwRT0HHPepMflTlX1pxpu4xoTOafjGKcB79e1OC+tdcYANAp69KMYNLW8YgFFFHWrSFcB2qUDAqLvT0btWiEhwGBS0UVRQUUUVSVwCiiijlAKKKKaQBRRRVAFFFFS0AmM00p6U+iosBF3/8Ar0oUkU/FLSsIhI5xS81LSdaVgsRCpAooAAOadTsMKKKKuIBRRRVgFFFFABRRRQAUUUUAFFFFABRRRQAUUUUAFFFFABRRRQAUUUUAFFFFABRRRQAUUUUAFFFFABRRRQAUUUUAFFFFABRRRQAUUUUAFFFFABRRRQAUUUUAFFFFABRRRQAUUUUAFFFFABRRRQAUUUUAFFFFABRRRQAUUUUAFFFFABRRRQAUUUUAFFFFABRRRQAUUUUAFFFFABRRRQAUUUUAFFFFAH59y/Kpqi6kg5rQlG7Pv1+lRrAAcn8vSvxuDsj5KSUTO+xtIcAdfarcGkEnLdK0IVVRn07VZRgxwf5VV2mZJXG2lkkbZIz9a04ohjoKqoABx+lW45MEd/pWsWirWRKqbl68/wAqkEfPahJRgZ44xT949attFIsW0e01pJwOMn2rPtmyOoq6r8Y9OlcUpaiJCeTzkZ4PrUZG4nBo3ZOKljiLD2qblIhVMDvUc8eAev1IrQ8kjHXp+dQyQ9jwCetdEF0E9jGlTviue1w4jYZrrLiIKDj9K5PXxiM8845r0IdEc7ueX64pedue/wCdc3PEQxrrdUhLSE43DPQ9KwLyLn0r2oPlijO1kZBBBpobHFSTccdahU5bmsZO5fSxNG2M4qwjZ/Gqy8tnrUyHp2rkb1JLKmpkNVlbA61JGcYwai5k9y9G+MVaV93fnHX1qhESWznrxjtVuHJOBUS20NIk8bHr6VciPAplvbF8ZFaEGnk5wDXFNtMSEhXkVZihB+n6VYg012HGeKvR6ayeuPpXM9XqWkynHASP8KsLbn0rQhtCoHy5q9FYlgD0PtT5UVy3MUwEgc/hSi3bJ4roV00d80/+zhz7+1WoroaJHOC0O7HSl+xMM+g7V0X9nU+OxUHpxWsYmiOeWBk55zTx6YrdeyBxx+VVZbAA4x1r0acbGyM9cnHp71L9wZPSiWFkBxUDy4yOntXQkTclkfgjJ5qu0lRtc5B56VA02DUtaHO5aljzueD0qJpuc57/AJVXMnr1NMMnOM//AF64qjsZ8xZ88Mc5qNpASc856VVLkd8015CBgVwykylImabHfp396qSzbgcUMSfT3qNl7DrTV2S5aDQN+M8gdqURk1Io9OKnVAQe/b6V30o6ER1KyQ4I/WrcSEnFKIvpVqIEY7Vuk2apEsadz+tTpF+P060ka/zHSrcUWT61ryGq3IfKPIBpfJPpV0R81Zgsy7dKmUeVG1kzNisjK+ccVrWmhNIwOK29N0gORkV1NnpSRKCcE1zavYuMdDlrXwruXlavR+G0hxlffB711aRKgwOBSMgK0nSvubKn1OUk0iNOAOntVKXTgcjZ05zXWz2+QSBn2qnJZnacA0mki7WOMurALnHP8qzZrIrx+tdtNp+ckjisa8tdpI7evpVRdzOS6nJyW+O2D61Wkh2EHHQHt1rauI+TxVCRDnpx1rpUTFooL8tSAnOMkjGRQy7SQaQfKa2jG5mhwPA5xg0/P400EZAzx1pzNgHnJrsjEBpY+v60zd+I9KQybepx9KYGy3XseKpDJt2Tx0PPsPalJA79qgLY7kZpS5JPPet4pGbJWIx9aqynBPNPZ/fFQyPvBpVNBXI2ck8nAHrU0DcjNVicf/XqSJvmHIrlv3IkaIOV6nI70bsd8e4pscmVxmmv94gHNc87E3Edzk4NRl93+NK3PFNx71wTV9DRO6JEOcYNWY27k1WiH5/0q0i/lXG4tGvQtwEtjOBV5DgHvkVQRCv8qmWXjqfpVqWhomTswf6Dt3p6R+nequ/JPP8A9arUMvSuinE0LEa46/yqwmcioRIBn3qaNl9ciuyMUFywo4z0p3mbTzn8KjWTt0NRvLluen0otYlskaQE1G3JHQkjP0phk5PvTTLjOf17VNriQ85B60E5OKYZBkcjPpSluetclSmmF7Dwm7qfw9aNmB7HkUwSEf40pl55rn9k90XcaVyMdWqJkx71IZQD6fWonlwODjPc9PYUKk2J67Cqo4pwTrio0kz16VdiAx0xWVWNkCVx0EXAzxVtFzxmoaljYYwenvXmSj3LRZgTJ96tIvHpUEJ+cehPNWwv4/hShTs7lIYV9OfakROQe2anA6e1KoGa3jHUXUgkjJx2qMDaTnp61dK5FQtDnmuynCzuQ9yFRls5p/l8+9I6GPkHp+lME5Xvz/OvRhFX1JZOelVZXKtycYyfoaVrkkVRuLktnnmnUjFbENlpZ8Y5PSpftZxjJz61lJK24Dd3x7U4ybs+1c9rkxkaQuFz1xU8c6+tYgkORz0PrVhJCBRdI1jK5txuPWnl89ecjkVmQ3BA/rVyKXdgetF77lXLiJke/rSSZC8Gp4lzGDTZVwcVcI21GVF5bJqxHEGHP5UIvapk44yPx6GuqlaJpFDREM+tI0AP+NSg56YyamjX061s5XNFEqiHPAqaKAYxg561Z8vKntxQEKnJyP8ACqiropxsRG2GMjPtxSwoQ341OBjjv70+NeeeTWEmloWkPA28H8PpU0Rwc9aaFz2qWNP85rjqRTNUaFk5B64x71tQy/KgJ47+1YltHg9ecdK14BwOSPpXnulc0izShwRycGp+3FV4emD04xVxVLc5FJRa0saoIxyM1KFyKai/nn8qmTjBHWlGN9zQYExyKUJzUi09QAK7adG7ArTRnGAcdqpSrjOBitRucA8DNU5hwT3+lTWp8upkzJlTB9KYpx3q1NHk4zVVgUJz3OK8t+679CSXcARzzjp6inR84ANQeZtHWnrJlcdO9Q5JsnqXFI59CBUoIPQ+/wCFVkOe+RU27OfQ1qtYlkyEdM1ZDYH1FUQ3NTpJxWtKoo6Fos570m/pUYY4607GT1611819ih4fNSYz0qEVICfwrSHmFxSuc5zUTKc8f41I3T6VGTtHNOTitwsRnge1NOSTyakJ5/GnKoX8OaSjz7GbIsUEZH+NTbaY5BH+FaOKjoxWIWGMkH0pytzSMCaci4/Cuaz5tARetpCO/Wta2cEdeKxIiQR2rQtpsYFfRYKtayZqjaibj61LVKKTNWUfjrX1tOaki0SUUg6UtdCYwpDzS0h6UN3AgfoazrtcKfatF+lZeozC3ieRzgCvNxGxlLRXZw/jrWk0uxlw3zEY+vpXgGqTG/uXuTIw3sSY2Xpz1rsfiN4g+3300Zc7IgN2K871XXFmtCi/Mw43r1IHQVWAocsedrVn4jxLmSxFZ00/diZ3iC/BcGGVonTiRccHA/rXNyXQ8wsXK+aOHH8I9cetV9S1J1dJH5Cn94B0Y9hWbdzHYpLbfNO5yP4R2H/1q+ghDQ/JcRifaSbQX9950glkx8nEYH8XuaxppsxtGSCWO7d3HtV24W3uFeR5XjZRhBt4NZVxIIlY48xRznuPcV0xRxatlC4nKtsB2yDBBHpVe5lLyFCVEg4ZDT7qXzED8ErwCOpB/nVSddkgk3AMeDuHB9K2R0QWpVvkV5dqfKBknHX6Vp+DvDE3inUC8aCW2tuWU9Sc8/WqMNlNdXKW8W0yyHAOf517P4Y8NJ4U00LhrfUCFIBwAQf4s1FSbhHTc7aab0Rn6wE0yw+yQbeBtKgdB71zLkXK71dXGM7j2+lbrW7yXDbsvA78Kw5b6n0rW03w6lwDshSV0UsI9vCjvURkorU4nCVefunPWmin7VC6FBazD/WSjKnPHH1rZfQofDUyxyMUumOVZ8bVBHb/ABrTvNdtdFspY/siZC+WsDjIckcsPQV59rOsQRNme7kSGUgFmGSpPoPQGkm5ehvONOlaK1kaWv8AiR/NEEJ2R8HzV4Oa4nUr/wA64eAyFAwy+0Y2n29PXFU9Z1iUIUN8klwp2qrgj5QOKwLrV5LVXV598zgDJ5zntXTCKijejhZ1XzM04/P1a/j0u0unjmHH2hTn5fc969g0TQ49L0xbS7jCarBtCuFwXA65/Sud+E3he2tLC6vb4D7Uyh2VuoHHK+/tXRaxqqXSrN9oxJBlI0bl2Xsc+1Y1J80uWJrVlGC02/Pv/wAAqPp8TRG6aSOS1clHyeRjqNvU+xrJ+wWEW+O5J2KuUTHzPn0zxgU2/vhO009xJFBNt+7jCMfYdBXLa7rXnIqmR3gTlS5+ZDjG0n6VcFLuedTTlL3UWtV1VJIprJZVieAkCGUYwD6Hp161494g8UT2d8UlYywr1TdyPcH+db/iXxZDLb+Xayb404lD/eDdCR+gry3xBfC5uOGLDHLf0q3Ll0R+kZDl3tHzVlod9B4h8zTHYzMYnXrn9CP5V6P4NMh8MhhIssJYSRyxYLR8cgivDfCtrcakn2OJGZePm54zXs3hqBvCVqLfUbeaGLYMzRDcoXsw/wAKV20cOeYalQj7Om9b7HULcmG92grIs0ON0XKnHf8AHrUsM7jYRKxkTC5cZ6DofTjoayLW7hRYmR45o4nLeYhIEiHsR/k1o3FxJFPb3AYXELr8smdxVeyP9B0NQ1qfDzpyja5kavdCLSrjLMqiQN93J78g1seF7lb68jmgnSGZcNtzhsgdR9awdWcm01GLMVxAMORu+8OzJ3+oq54dhMllHcyROE25LBeVIHQfhVS+E67Wo38zJ+JllIdLunKMrIjFto5U+w/pXj2jypdsJMggev8AOvb/ABPJA9g9sZXeNkwRu+Yg8jnvg14qLF9Fv3iCrIrE/KRgnJ5GKSvZH3XDtT/ZqlO+p1mkWsEyNHLIUjI3hsZG4dBntmrOq6AJgPMhDb2LtKqgqwI6YxVfTZ444AAdrMMMpHT6V09rrLxRzqZNsDgK6j7h9/0pzgpaSQ/7VxeErc9GbTXZmJpWhQ6fbnNw1uzY8o/ejcE/dbjjPY/hU2r2rxRLGx+XsrDn69Kv3H2WS38tZVkgOMTKCHQ+mO+DR4jSWKazSUFSqA+xUjiueGFpQlzRjY9Stxdm+LiqNau3F9LnA6jbozkIvCHPHXFaWgeMrvRZlQrJNa9GRVO76gd6jlXJlOQR0IxWvY6O7RwsjwkY3ckK6H0OetY4jBU8SveXzPtsl41xmQOM6crx6p9TY/4SC3maK6trhoXjbdvXKMh7/SvWvBPjN/F1nIqeKNT0zUIhtZEfeCMdQDXj62awDbN5YRgdwdfkb2PHemW92mnyefbTGCUcZj4246dq58Hg54aTi5XifaZp4i5dm8I1PZuM11Porw5F4r03Uxcrr39o4HEpuPLcDPGRxur6p+EfjrXNe0CaDUbiK5njBwTjzEwedy55GOa/Na98eate2H2ae+Ytn5ZYx98fWqNjqWrwTiaDWdRt5FXPm210yH2Bx1+ley6VNqzZ8iuKqUqnvLQ/UaLxBDrsjWGoxx2Gp4xFKpIhuBnAIPavMfGuk6v4c1R9W0G+fR9dgIw5XdHIAfuuvcEf5NfHF58TviBp1sIIvEdyREoYM6K6En8OK9U+H/7Zml69ZxeG/iY40nVAvl2mvIh+zysBwsh6jPYnvxXzONw0qEuelqj7fKM9wuYp009ezPS/G2jeEv2odIjtddltfB/xNtR5MV9jZFdHoMMeoz0B5HTnOK+Z/E/7N/xV8F3VxHf+EJbuCFiBd2UgdJB2I7dO2a1fiJ490zUNWMEF7a3UfVZFcYI7FTTvD/7V/j74dQIml+I2vbSLhbW/PnKB3Az/ADrF4RYmKqSVmfT4bPa2VSdGk1KHZ9DxzUL3UtJvDbXK3Fhcf8+OoIYmOOu09/wz2rSu/iBJ/Zy6dPLOLQsHEcr7wpHcGvYfEf7angT4gacYviN8KINTyR/pumMI5kboXAI5NcLe2nwA8cwbvDOs6/4dmU4aK/i3BfYYPPPtU1KFdQdO90z0sJn+AlWWJcbTXbYyLZY7iNJI2DqeRircC7c8YB6iue1PST8P7gyaZr1v4g0qX5lQBldPTJx6dqn07xzpl+APN8iXH3JOD/8AXr5qrhqlJ+8j9dy/PMFj4J05q/Y6JcL6EA96V5gmRuBwM9aypdbjxlZFP0ORVCfVNwyGH51zNM9uWIhbRkus6mI1I747GudS78yXlqz/ABBrIUNucA9OvJNZFlqczybgrMR2xXTTw86i91HzWLzjD4eoo1ZpHqmgDgH/APVXUROAorzPQPFAiZY5sxt0wRXVDxNbjo4wf5VzShKDs0fQYbF0q1NThJNM6VnyME8DpUf2hVOAQR/tVx9/42t4cqsik1hz+OXmY7RxTSfYqeKpR0uehzX8Y6EZ9R0rPubnzORtYdua4ZPFsrEZzj0BrUsdfhuvlZtreh70NSXQyWLhN2ubLmqEowxwuSOcVYecFODkdiD2qtMw9etSiuZFWVQATVGd9pyDV6Rxn2NZl420HHSqS1OecrDftuP4iD7VesrwKeDn61zUtz+8xn6YNXrW6OMbvwrVw0OKniPesdjb3G8fL361HdDIPb1zWRbakVXrVz7UJR8x+X0rCzuelzKSK86ke1Zs/wB4859PTNalwQV4OMc1g3l4In2g+9WtTlk7F6KTaR0rStWzjp/SuehuWYjHer9ndyq4GwkZ7Dg1DVjpoz5tEdHkY45+tZt+4ReoHGM1ehiuJlGIiOO46/55qK48NajfPwqIrdy/NSjqlBtHO/aCXxmtGwkBK56CrS/D28UkyTR8HnbzWraeDGhIJmBq7djGlCV7sqtKoXBPHUe1ZMt4BISHx9a7NfC0ZHzTNn+7xT4/B2nq+5gWz644p8r7HQ432ZykF02Ac7h6jtVk3bBQcZH612MHhuwhyQgYHselWotOs48YhUDpz3p+zZoloedzagMcnbjse1Z91qO5toIx/dzzXrH2WzQZECemCOKR9PsJFCtbRBh/s9ven7N9zKULnht3dFn2HO4+1OtbS5lDBYnP0Fe2jSLELjyIv++RmnfYrdVwsaADsFAq1Fo5Hhbu7Z4xZ6JeLcK8kTbAetb93DcmzPlruAGAMV6FLpiTNmNcVIumLyGUE+uMA0crb1Lp0eROMTweaOcTEyROpJ/umpoXZcDBH1Fe3T6JBKCrxIw/3f61m3ngmxn58lQfYc1fvHDLBWd0zzNZ2CZyN3YjqKkSfOM4Ndjc+ALeJdyvtAHIHSuV1rRzpylo3DjnjvQk3oclWDpasdHKO3WszXNXW2hKButZ02ueShCkl+wFc/P9p1CclwwXPGPSu+hg51Xoj4/NuIMNgKb5pamjpubycMxPNdR9oFnBgHnHesTRtPePCb1TecLJ6fXiodSS6t7srOwZM8OvIrongKrlseDhOLsuVLSfvGhcagsMbSswY+571yl7eyXdx5mSVz2rYm0ea4wTKrxnkKOtNfQ2iQkKSMYNephMD7PWaPic94qWIahhZ6EWlyreusBl8kv/ABVqr4H1JEeRWiuoxk5Q56eo7Vz6RvBJw3Q8EV12ha9cWflSxyHJAyPUehr040IU9Yo/PcxzfF1qcVKd0czJG9pP5bZVgenpXfeFZhrOjvbTSFpoOUY9eemPpXMeNI997DexfckABAGMHP8AjWp4HuTBMecDHXHT3pTV4NHj1nz01V6n6c/soX9xf/CrSxO5com3PvXtkfPfOa+X/wBk34s6WNDg8NySJG0RAiY8EkjkH16da+o19R0r8lpYeVGcqct03+LP0LA1Y1cPFxdx6D5c5pduM0qcgZPangArnNezGN0rHcNHHuKRjwOe1OJwaY2c0S0Qxp70npRye/6U5RnmudXbAZ2654pBxU231pNlaezZJGvpnrS07GKAtVysQ0DNOxTtpNKFJ61Sg7jG7M0uyplTOB1pyjr710qjfURX8s5z29qcsH4VOOT+FSIvIIrSOHUmMhSHil8vA9KshcUmzvXX9XstBXK4j+YYqRY8Y7mpNtOC1pCjYBFWkKVLtppFdPJoBEUpNvNSdR70prPkQEBT3/GomizmrWKTaKxlSuIqeXjtTdmCfbmrLKeCKYetYOlYRHsyOvSmhevNWACwHOfamFenNDpgRBOlPWPA9aeFzUiDiqjSuIj8qneXgf1qYDNLiuhUkMrqvv0qVVqXZxTlUCtI0bDGotOxxTwpIpChrqUGhjMUhFSYNJScQEWnd6SnBc1cUxMFOMVJTAtK1aDEc9qZnmlYY5pj9KiTF1I25qNlyetPJ96OvFcMtRld+aVD+tSleKaBg+9cri0xAP6U4LTgMjNOHH5VuoAKo4qRRTVHNSKK7YRGOC4p1FJ0roSAWiiitQCiiigAooooAKY696fRWbQEBXdn3qMpzU7DrSVzSgmIg20hjzz396nxQRnrUOlcNCAJg0oXFS7QKAnFJU7ANC0/FKF5qQLW0YAQFOtIUIzVjAowKPZjINnFNKGrOBTdlJ0gKZT9O9Gz1q3s9qQx5FY+wAgCdaeF7dKk280AZNaRppAR7fekIwcVMRSFe9DgBEFzUgQZ9RTsZxTgvFVGmAzGDTgKdgUtaqIDdtGwU6iqsAwpxSbDUlFPlAjKkUqrz7U+ilbUVgoooqkhhRRRVgFFFFABRRRQAUUUUAFFFFABRRRQAUUUVkAUUUVVgCiiipAKKKK0SsAUUUUwCiiigAooooAKKKKACiiigAooooAKKKKACiiigAooooAKKKKACiiigAooooAKKKKACiiigAooooAKKKKACiiigAooooAKKKKACiiigAooooAKKKKACiiigAooooAKKKKACiiigAooooAKKKKACiiigAooooAKKKKACiiigAooooAKKKKACiiigAooooAKKKKACiiigAooooAKKKKACiiigD4ByKUH1qINj2FTxrkc4+lfjN2j5ZajgMHHtU6DjJ/+vTEjOfc1ZijIrNuwrE0SgAc1MqYOabDGTgkHr1q2sBI9j+laRkO3QgyQcAGnKSe9SNAQCfSliQkitdyS1Bk/hV6OPK5/DFRQQ4xkVoQxZPSocL6sgbBbljwfyrRW22jHOKktIAFBxx6CrTAjB9sVapgik0YH4VWmXPar0gz65qpIACRnrW8VYDKvF+Q+tcdri7lcda7S8Gc1y2rRk5x+ldlJe8Q0efahEMMTx3rmb+Hr6mu31S3CKxxkVx+qDB9xXotpmMvM5m5T5iKhVcMPftVy6XnPWqxGBj9TWMmC01EUetTpk9KiU89qmjORXM5akbseKlTJ6VGMEd81etLQyYxzntWLlbUzZNbW5bBAzmtqw01mw3IqXTdO4XGK6rT9OwBxyay9rc1imzOs9MYY+Umte10s4yBk1q21iqDBH41qWtqo7c1V0zVQbM+00nauehq6unDaRgE+la0cQC81II6ynCL2NVGxj/2SCOB+FOjtChwfWtryhTWteK5HFwd0NLXQzo4gD69qsCIDt+lSNFtxj60u3FdEGrF2KssY7VA6bausgZVznpzUDxkj/wCtXTTZaRT25JqNhknirTRY4yTUbL1967Yyuh2M+aMY96yLmHljW5c8AjuKzZl4JxnBrRsTjdmDKGXIPrVd3IOK0blcA4PXt61nSjYPXvV3uc8o2GFzmmF/mx68cU1mx0NMd646kbnNawpY7jzS5461FuJNOHzHPSsFTQ7kseP07U9Ytw471HGPercaDb7kcCumFJMEyIRGnjgDNTFdpwOlNYYzXTGKWwIAufarEIyOlVkbDDtirULDAP4VtGNzdFuBQzDgitCJR0qrb4Hfn0q7HIPStEkikixHDub6Vs6XZb3571m2zBiMn2rptPQYBFY1LNmsVc1rC22BcDGK00GRVS2OMCtGFMnH0rB2R2xGiM09bbPrmrUUeTjtVyOAAds9MmuSpVXQ2SuZqWgx0zn1prWIPatpLfPT8qRrbI6de9cnt0nqFjm7mxyDxn3xWFqWmZB4rupbXd71mXunhgeKft43MpK55hqFgUJ4J4P4VhzoU59u/wCtei6jpZ5IH4VzGo6U3J2kGu+jWi92cskzkZEwSRTAvr71ozWDKxBFRC2wvvXqU0mtDDoVsdTnPFRM3y5A/D2q08fBA/AVWlXA710paE3K0rn8ai3EnOce9SMDuPWmBex5zUoq99BwfH1pCc9/anBc9KXyTkVSdiHe43lvTNN8s475qUpgAHP1oWlJ3QdSq6EYpudrevrVsqCx5z7ionj3LiuKTsK1xYZ+SCcfzFWA4b24qkVw+R1qSOQjrXHKdiS2y8nPNNIwefXFCy5A70/7w4zisHJMF2FjBB4+lWoWzgZwKropJHb0qZSR1/lWUpI0uWg3GRimb8dDUS5A9qCOh6+lY7s0Utbk6tnrn61ZRyMVRU4NSLMckZzXdTdjRyNENg4z+dWIn2jHWs9JSec1ZE4UfeOM8DPQ16ULMV7FppP8k1GJuh9e3pVdp+pB/DvTDOK0aI5i35nBzTWcg8nmqv2rn0pROCeTyeTWdi7plhHpxPHWoFlB707zAR1FZSgrCJQ/HJ5p27rUIkAHXik80L0NZqKLWxK/JqFnPTNIZN2ec0bix9qThYdrEkByR6e9aEPQe1UIeGxWjADgHPJ6159WFyorQnUEjnP0FPUYwCMn1pYh/k08j161wzplWJIH4q+j5+tZkZweD36Vcgk6CsYp3saFvaOMfyp4PP1piH5fWnjk+oroURD1X07daSTgU4DjFRycjrW6IaIWTcKpzLhue9XCwH0zUEyhic9a7UQ1dFKRsKaz3b5uMCrly4UdRz+tZ7Nk8c1MndmLZIDjFShsjk59agR8Yp2/FD00EiY4yR3qZBwKotJjkn8+tSR3GOM9P0rnlKxpHc0VOOpqzFMByOayRNnnOO9TRTY6GsuZ3K9Tobe6JXGeKsmUN2x61i2k/I5rRQ5AruhrEtE+7B68daA2T3xTFPFPRGJ6YHTrSU7OxvF6FmFcjrVmJeKLaA4A71YSEqOf4uePyrqibII0z/ntUhiGKVU7CpSoxk/pXVFaXC5UZcjk45oTr160spIb+lOiByD3FcNTe4JliJcgVbgizxUcCZIBFaVvDkq2MEHiuPmubIWGLoeuOQavW/BH6URwZHPfjBqykQAOTwOahvqaIsW6fL7VdRMA81Vg+XAq8rbs+9OLjItAE70HI96k2jH48CkY8H0rWVJJXLTIw3vTjcbe9V5HPUVXklJIrhlXdPRBcutc/jVWSUEgHI57VD5vGM0xn44Nc8sRKW4mDv17VBKeP0odue1Rs3vWEpXiZkbccUiE559KVjnvkA8UgbB5x7c9K4ru40WYXI/nzVrdkfrxVFGyx7ZPc1YjfIPsK6oy0sBOpzz1qRGP4dahDZ5zUinArUETqxz1qRG9ahR8Hnt61Kjjjnj+tdUGu5aJwf0pN3XHP0oByKYV5PTrXRKUktCkOL5/Kmt83I6Uqp83vT1Q9cZrntOW5RDyMUu7Bp7LUTev9ajndILEm4Y96Y3I61DuIpwc8A9elUsUpaMixL9fxpwYD/8AVTQRtzUbv1rqVeMUTYtBuck1LFKOo4rPEmO9PSY5znNWsUk9CkbMVxxVyG7yBzWEk2e9WIpj2PevYoZg4tGiN5JQ2KmV81jwTnIz0rQik3AV9NQxSqIZbprHIpm7NGc13cyAZIcCuF+IuuLpunSLuw23NdrdzCCNnPRRXgnxP8Ui41Brdl+RDu39ifTpXDVXtZKmeDnGMjhMLKTerPMvEOtm2aRtiTOckgj71cJfX8ErFoS0bhsAf7VbHiK/U3JfGVBxx0Irk9RuFkIkhXDZwi56ep/+vXu0YWSR/MmY4p1Kj1KVzNES4m3NGh5dRyW+npVCWXz4DEr72b5n4wMDpipZbtd2U5SMDHqW71nzbg27IzIcsO4Geld0UfOS30EeRXhGT8y4UADgjvWdJN5bFlkOz+R71YuHAn3RFlQZ+Uj+tV5U8z5xhlPpVoIruU3jWXc5YMmQcoO9QTGGOMt5mXxgKw6j2q19nDfOvBHB54P4Vr6Bo39r3QzbrNBD8zsvUD0rRu2rOi9jT8EeDSYv7UlTyw/IbsPrXYa5eTXHkyXSedBIgjUK+d4HTd6LVq7MOn6a1tazBrORAZY2XBDDouf8KwUvYbi0mtpi0dwnLzI33U7IR3PpXJzObudspKnH2aer3C3nRZmTcyzKWYSsPkdccBf5VJPrZt4lEL+RdRr+8jDdB6H1NZEfiLFpLGUVniH+jq3VeeWB9fWsLU9XEkMm9RuYZbnksOhB7fStVG+6OaNVrSDJ9c8RtqUrzTxumw4bZ96MeuO9ed63q/2lpD5ha2X5eV469aua54kmihwhJmkXy5UYY2gdq4e61Z8NbKwMT8OCuT9K3jFR2PZwODlVl7SQt1em5kMkj52DCuOTt/rWr4B0KTxD4gjLr9ogicPgHgntzXKS4HMRKbG+XB6nsK9/+Cmiy+GtFOrJHHdRqVmngk++5PQAdx6gfXtRKTirn0mLUcPQtHRvT07s6zVLy0t7G2SJMIQQiPxImOze3v3rjr+Z4bjO6OTfjbubhvQZ7Vp+KdbS6vJr+WMQNMN2YuUX2x2rgNTkN/G8jshjj+ZMNyR6VFKLtdnwiXtqjtsTarrEF2m+8gktljLBkflWx7/pXEa74ittQCpYSOtuhw6SdCR0wal1PWpLgE5cW68bX5ArkNTvGnlIhC4xyPUetat2Ptsry1P3pIraxqoYMI4wXP3sdCKw7GwW+mIbKgHk1eFoZXCsDljiul0fSUQqjJlOjbh1HpnvUJOTPtZV4YKlv0Oy+E+jCxu9xiDbW8wjHBUdc16bA5uCQXDQtmQqT8ufQD3rnvC+mHToA0bK6lDvAPzAHjj1+lb9rbxW7XMUwIdOflbIc9senHUVUrH5BmWIlisRKq2MfwxpV8gHz27yP8ybcmJccnI6mqNz4XaxtzNY6mz2h+VcHLEj1HUD+dXzF5eUdiQAGZwfmA7AepHpTJlK3G9Lfy5doQx54A7k5796hN99DghWmtzl9T0rVftZW3gt9QkA+eNM4Zce3fH5VuaFDfW2lLBZ6o9jIq7jBPyjn+6TW/YRQWBVg0ttK3IkHVJByCD2rJ1jULW8nMssRktGJEoiOxw2OWA+vPvTvfRo7Hi5SiorQ5PxLZX15AZGhR5lcs0aqUPHUEV5vrNxbzTqz+ZazqcgSDgn0Nep6hfXsBAguxPGF+R5F7dlNcnr0DanhpYUaEnl9o4b09a2Ubn0uU4z2T95GTbxb2tj8oJUBeeGz6mrlrPLbedsbMYO2RSMgH0PpWXNpPkqywzGAdRg5TPr7VX0+4la7ALb5H+VyudrY65FaNX3PUnRVVSnF3sdzpNil7aM7W6zY5MgYgqD2I6Gqmq3jrOkJ3yRIcoTyCPaun0dIrLQVnCvA85K4JzlewNY2pRolq4yCHzIqsOevJX8etZLc+ep1VKs4vocg4SK7nWOQPE53AH+GtaGQlLdlRXAGGB6H2NVbiKLIVo1kbpnvioJ08mYC3eQBeQrchl+tNaHvVLVopR3R2lnqCyOVRRCTGI5Y3I5weoz79q5+8hXzb5Bghecr1Ud+O571lN4h+z3Q8xX3H+Ig4X3BqTUdT827jmaFQkw4KE4PuKi1jmp4WrCSTWjFtGRILYTKZI8jY479jXQ2+l2ySCYOZYx90q2CD3DD+RrjrW5VopYMMzRneuxvmA69O+K63T7+CeLzVlxL8u7K457gj+VL0HjHKnqX7yArDP5bOSWI56Edq861e1tb+JkuU3RuSCeP5V6Kt4g2iGd4zIOI5BlTz0Jrz7Xl2yzFR8hJ4A6Gs2tLM68mqThV0dmV4fDVh9mC7hKp4BK8r9KltfCkURRTI5iJBRwenrkVJoOpQqiRu22RTwSOPeu7toYIo1O+JSY8mMtxID3FDilE9bE5piaNRpyep5N45tDp4MKYkAO0OvQ+4rD8PW90m6SMMyjllHXH0ruPENiLnzPMXdt+5k55Hqe3FV9AsxBcoEjDLKhU4YZB7ZqORdT38Pmc6WG5k9Sex0pJMMjs9vKMug6r+FUNU8Mh7afyceZGeSF6ccV2dtZBVRMeTOjbdknyHOeuf0qrqdkYNRZD5kDPFtxIP0P496TpRas0eRSz7ErEc8ZtHmWl3+oQblWVtoPQ/w10LW+oHYyXe0OOQVyBUFnaC21e4gkXiQbkz0reh/fWLjbiSNwcdseormeBoyWsT7mfF+a0HF06rsZ1lpZnMyXYWadOQR0JHcenFaNpZBWZYkXj5fmwB7AmjzUS7t7mJRvZQroQeuf8/nW9bRlmnQQo6vyYnHIwOea3p0YU1aKPlszz7F4qXPXm22cXqenuBI7qU2nHHBH41kXj39rGgDsUI+XryPrXYyP5trMjb+4G7n5ecc98VVktwEgIIdJELAEZGM47/Suetg6VXWS1Po8o4ux2AhyRm7LochbO0r4kY59zWi0sdvGCxwegrQn0ZZppViQBgCQMZ4Hf8qy/IeEhjyMkYPINeTPK3fR6H6jhePcPKl78XzE9pI7tu2kqeMgcCrU919kbEkUqcZBCnmptJtvtUUqBOQM7QOfqK0b2JbqCLaGDKTncMnHpWzyiDW55T8R6lCpyunoQ6V4kRjsaTcvTnqKvz63DEN27j61zt3pJSRlAUAgkOnAz2x9ax7WAi4MN8XaE5CtnkHtmuCeTS5tHofY4bxGw06F5L3kdDdeLYfO2o5Yk8KOTVOfxElxuVsq44KNwQavabY2sUG4xxF4iMM45K9wam1DS7HV2VWMW89Aev1H8q3/ALGstHqfPrxOi8R7OcPdZgRTGeUYPNblrbSMRg8d6x30prSOYQud0fUen1qt4c1+ZdeghncmJmAPHvjiueWWVW0j6elxrgY0pVI3bSudfDD5j7FlXI7ZwavQ2c4OB8xPqeKydUsAl+VV2QqDyFwdwPSqSeKZtLk2yEsv94muTE5ZVpax1R7eQ8c5dmloTfLLszsItKmmBDShfUUDwfayMXlnZvoODXMP4+Gz5CCT0561Hb+KNSvplTzFty5wplBxXnU8JVqP3Ys+zxWe5bg481aokju7Xw3p0QB2hgO7VsW9taWwwqJgevUVwBl1fDQjULeG4Vcr56Ntc+mRWZd33jSEIVsIbmI8boJehHXIrpeXYhbxPMpcbZHLSNZHqhvYYzhWAx708aoi5CupH868abxTqcABu4mhbuMnIqCbx26ofLbd6nPSsHhK0XyuJ68OJsvqU/aQqJo9obW4kzmRc9s9KgbxLbJ/y0X8Grxmx1W71pmZLpV287CTyPatW68MQ3tglzFdXcE+dr/vcrntx2ruhlVeSvsfI4vxHyrCVFTbbPUz4mtzj96vT1py+IoSflkBJ9DxXgl/p+qaNIVaaSQdnGcEe1Vl16+tjjzpBx68VjLL68dz1MPxrgMQk4Pc+hP+EjiHAkHHoaZJ4nhT+MZ69a8FTxZfDAWUuPU0k2s6lcgAnaT3XPNEMvry6F4jjXAYde9LU93PiyNx8rAj1J6U8eIhtBD8e1fP0baqGOJ3RhwM8Cr+n+K9S09wkyecAO5IzVyy6vHU5MPx1l9aXLzWPfbTWGuHGCMe9bCSlwPQV4to3xCUHE8RhOeldnp/jW1uEDLMoHue9cEqdSk7TR9lhM3wmNSdOon8z0WHaO9ShQ56/ga5G28TpIQA/X3rYsdUFywG7APfPWhTR7ScZfCzajjPGDVDUL+KxQl2VcA8k1Lf6nDZWrSySLwOma8L8b/EKTUruW3tmJXkE9q6aVOVWSjA8PNc0oZXh3XrPY1PHHxONvIYbXJJ6Ed68+uPEN5qOdxbnrnPFNitRfRkuCW96mtbIxdiCO9fR0cuhDWWrP50zbjnE4py9n7qDT9PMjgu2CRkMeRW8tuqBWKgMP7oqvbERjGFA7E9qvKwdM9HA7dfxr11BQVkfk+NxtbFT56kriKyK/KnaRwVPGafIwuIcOoZVG3kdKpmcqcfe5/GnodoY7XGSOV5+lWjydVqKHFnIuCAh7k8VZuyq2zuCcbe3OT/APqrM1Ur5K7shs9jVSXUnTTyATtPekdMKcpxjK5REqyTk9c8g1rWZLR4DDAOcelYFlKJJcAg+grd08F32sOvpTex1142jY0tSmW40kQkA7WOPXn/APVW38PdPNws58vzsLwFHIrF1XQrm20sXkQMkXU47Ctj4XeJk0i8QygLEcbmz19RWHK5GEpJYfRm54Q8aXHg3xT5kLPGkcmQD/D9K/TD4D/FGD4heFYGaZWvYl2yAHk471+Z3xC8KmG5XW9LmF1YSf6xVHzJ35HtXqn7LnxRl8H+JbSGSQG1Y9VPJUkcH1r5nOcHeP1qmvejv5o7Mpx/1eqlf3ZfmfpazdulOV8/T0qlYXkeo2UNxE4eN1DBl6HNWozhhXzdOrzNNdT9K31RMeaYw4p2eKRvm+vrXVLVARj9e1SR9PbqKAhP54NPVcHPbNKnTdyQwTSYqQ9KYAee1dTikIYQM0qgH8Kf0/EUAZYChQ1AVU3U7yz+dPVcDipAtdcadwGKMU4rmpAmf/108JXWqelgIQnFPVKlC0uK2jSsAzbml25FPApcCtVACPYMUoXIp+BR0qlFIBpHFNxmpaSnYCMD8KQipcH1oIz1pcqAhZMjNN2e9TlabtwankFYrsueDTCmasMuTSBc4rB09QINuB7UhGT/AJ5FTFfSk2Vm4MQxR09acBxShTmnquMVUYDGjP5U4L0/OnAUoGTWyiAgFSKMCjbTq2SsMKKKK2sgCkxmloosgG7adRRU8oBSYpaKOUBpWmMoOeKlpCM1DiBAVxj0phXP4VOVxmkxmudwAh29abtNTlQaQr15rN0wI8ZpyqT/AJ6U7bTxwKqMADGKeBikHX2p1dMUAUUUVuAUUUUAFFFFABRRRQAUUUUmrgIRmk206io5QExig80tFPlAbtzRtp1FLlATGKWiimogFFFFWAUUUUAFFFFKwBRRRSsAUhGaWijlAQUtFFHKAUUUU0rAFFFFMAooooAKKKKACiiigAooooAKKKKACiiigAooooAKKKKACiiigAooooAKKKKACiiipsAUUUVQBRRRQAUUUUAFFFFABRRRQAUUUUAFFFFABRRRQAUUUUAFFFFABRRRQAUUUUAFFFFABRRRQAUUUUAFFFFABRRRQAUUUUAFFFFABRRRQAUUUUAFFFFABRRRQAUUUUAFFFFABRRRQAUUUUAFFFFABRRRQAUUUUAFFFFABRRRQAUUUUAFFFFABRRRQAUUUUAFFFFABRRRQAUUUUAFFFFABRRRQAUUUUAfn/HGeDWlaxZUCqlrg8da07avx5xPltb3LUFgH6Vdj0vHXr6im2rdB0rRib8q5XR5nuWRJpyoR0qQ2g7Hj0x1qyuMcmn44rRU7Et2Kn2Pd/jSizAPHB96uY/GlKjIreMbEMrCNozg9qv2UeW5qNMZwcEe9W45ERc7hz2quddSNy5H8qgZFBYYqq10ADj0pn2guc56+lVz30Q7FmRh1z71Qlb5uuKlLkg88YqtNzzTTK8ylddDWBfrktzmt+66ViXqE55zXfRZL2uchq6da4vVos7jXoWpRcH0NcTqyAE49fyrZysc8mcfcR846VSYHP8A9atm4g5LfrVKaEAnFS5cxO6KOCT9KmiH60uza1Ko+b0rGSItbUsQQlyBjI7+ldLpdnv2jv2rK0yIEgGur06ILgjtXHUdlYmKu9TW0+22YyBniuhsoh17is/T4d/NbtlbkY449a507I6oR2J4Isn/ADmtK0t+enWm29mSRxxWzaWmADjp6VXNY6bO5DFbZPof5VMtt3PP1q95HGQKHTGM+npQnfc1cbFI2/p1oMRC9OvGPWrYQnFKybhz0/rWnLdEcpkyx4bBqEpzWjNFnNVmh/yKUI2GkVimc+noahcYHpVqRcDPtUEnr+mK1i9S4lRs5yOtQsuBjpVnJz3qN84xXRexoolOZQazZ1ABBrTkPNZ12M5Pal7QfKY91yTmsq5GBlTyK2LpMHPvWbcrxz+dbQncwnAynyD1pnXirMqYFVySK0lZ6nDOGoKOamVeQcVErYIGT+NWUbcPesNiY2Q5V46596sR8cVEnTtT9+DjjFdUGQ9CZTj/ADzUbtx14o3bgMcetMcnGK1SuCHL82CTz6e1WIhjqc1SU4NWo5Ox613QjobRZdhfBGT19KvRSbhkflWUk21s5wRVmC43cZpTjZDTN2xcBxzXU6a/yj+VcZZSZPWun0uXp61wyR0QZ1doxYjvjrWrbDPoR61j2DDitm26+tcVR2R2RNCFM1ejXGO/pVS3PyD2q5GRxzXk1JWTOiJKBwM/Sl25pV5B/M1IFyea85u7NSFo8/4VUuYM9P5VpheDz+lV3XI5NZTny6GTRz1zYhj0yfpWPd6WsgPHHbvXWzxZJ/lVSW3yORWKxLp9TFwT3PPb7QsscDmsqbQWBxXpUtirHOM1DJpqtyFH5V6lHMp7GDpnmo8P9QVzVeXQMD7nA9q9Ik0pcnAHTqO1QSaWu08Z/lXtwx3MtzD2bR5dNoXJ4qhJpEit05zXp82kqc4A/KqE+kKFORz9K64Yp7kJHnZtDGcEUGDHfk11l9o4xwMCsS5s2iJ44rthXjU0Bq5mPED3/LoapyZDdR9RWlKmM/1qlPEWyMYpylYGir5uDwfbFKjZxyeOxprRMDyOKfEhHsT39K5JTuTYeibsD9KcbfJ4HFTxRZ/GrcNvkc+n41zyWlyeUoxWxIBHTPWrK25A5q9Bb4zgdKsrb57Vz8l2CRnJb8CpfsxB61d8rHbBpyxZxnHvVKFxLczzFtAFNZRjof51eMP4VWkjw30q407lXaKz5B4qPcVNTSIQM/0qHI+h966I0xrVknn7QO/HalWcsOoqq8gJ/nTVlCg816NOKQOWpcMuO/Sl808ciqBnJOBzUiSlhg9K1aI5uxbMvHJ5o83c3LVXD59qUNgn1PpWNh3LqP7/AK0vm5J5PvVZW6flT95UZJ9gKUldGyaLAk6c4pQ49c1WLfNg8DvTkJrnaKTLCnLVMh7ZqCPgiraYOPaqaL3JI+2Kvw9sVSXpVqFx17VxVIjRdj4xkipCfl96iTleOlPB4rjki7ik4+lSxMUPpUaj3qaNea53DULl2Fty49asqOmMfhVOL5TVkMOfWt4juT5+WonI6U3zMDrUcs3c9+1WmhN3BhxwaozTYFSTT5+6frVKWXeOO/8AKtHPsQ3YqXMu/PPFU93ueB2q08ZZhnIB/lSLAPTP0rNzS3MHqyBMtj86n2se3OKlSDB6VaVFOOAKxlWQ0mZcqkYqEOePXtWzJbqV6ZxVZrHIJrlnUbLSZRSQjqfxNWbdsgd6PsWOtSw25HvRCd2UW7aQgj24rYt3LADuayIo8YrTgbYAPTmutVCjUROfWrKLjPT161Sguc4H8quRyg8Zrqp8r3OiJcjk2+9XEZW471noy5+9U6ShAMn9a748padi8sYPQU2YhF68VX/tAKmM8Dp61BNeGQdadSdo2QXFY7mNWLcDPUetUVlz61dtznk15cpNvUpGrbqO9acBHA7d8dhWbbdRj1rQg49u9c7dmbI0YQMc/p61IARjp681BC3AI6ipg/P0rOdRWNUTJip1kwOtVlOG96mD4Ud+K5Izs7mqLaS5HWhmB71WViOlDMetejGu2rMTYS43ZyP8PaqkpxmpZGIxz9Kqud4rzazuCZGX9/wpBJk9R6/Wm4zz16jmmlsdM4AAz6etcquMe7e4qIntkU2SXmo99aNaCY/OKTfg9unpUTSj1pjP6GsNEIsK+B17fpU8UvIGapI3epVfAFb01cDQV8nPT6VMh4OO1U4ZBgc//WqyjdTnt3raaEiZG61Mhz3qugxmplOKiD1KRZRuMVKBnH0zUC9qmWvTi9LFolA296U4xx2pgOPzp4Wtb6GhG3J45qKVeKnIyc9ulI6DGDXJKHOmOxSK5Jz3pQh9asiIdelBTk+3Fc0MM07ktEHSoJOv1qy4x74qs5rGq7aEsbuxz+IxSK1NJpqt6d/5Vy87uQW0fjrVqF+nNUVOas2/XFephp3kikzVg6j0q/CcY96zYDg+xq7HJjHqK+5wslFFXL6HNKeKhSUcHNLNOEiZjwAK9xSVrjucf8Q/Ev8AY+nOsZBmI+VPWvmbxbqkksjhiTk8k9Qa774seIFvtXaPJKwc8eteQa1OVJEcvmwumRnqp71WFg5fvH1PxDizNHWqOlF6RMXUXLK2XUqxIDKeceuKwb1ftKsy4LOuxcdUx3q7qUrzASDbtVfmx/dH86oXcyFVbJQzDaxA5RfWvcgrI/HK8uZtsy5IDsZxJhYucEYLHPOKSWFnVY34nlP3j/COMc1baSMoylhLEg2oD94+9VbhpLVHhSXzI3O75l5Q1sjibtsZ7+ciLbuxcITjPWqyw7G4JUdMDgGr8ymVc5UADJwef/r0keny3eAq7zkBVB5JrROxakQWVg13cqkQLOxwR2HvXo2j6VBolgrRzbLh0+U/dOe5H0pnhTw/HoX77UF8iUgNLgcp/n0qtrGp5uvKaKOXzVOxweI16k/Uiuecud8q2O+FP2cPaz36Ix7rWJ4biVZo1kiyQjj+L3rNvLgW6CWNfPIOZMHIfPb24pby4hluGIZ0RchFI4xjrn1JrJbVbfyvtNrKxT7jqy4Ct6e9bRj5HAlKTEvrsq26MHA565IFczqeoNJK7A77cdHB5zVq91EQQPJllmJ+QDoQeoP+Nc5qUy2NqiLkRzjcuDuIGehrdKx7WFw3M9inqMzySvNI7E4wDnIOK5y5mlDYOGboCoxkdq17xGkVIRIrqOQQ2Ac4zUSWsjXSq6KYwcLIOhqkrn2eGlChHmkaPgTQV1jWohJGXij+aVSvHsK9+1HytCt7VLFkSZwuyMHbsP8AtHt9a5/4X6ZYaTpst3ekQTRfvAHQ4lb+FCe1S+JNXhlzfTkF2IMqOuRx0AI6Dtj/ACOeT5pcvY+UzDGSrTun6HO6tdq0cxd2ij3Z2n1zwR+NcXrV4dRjUy4iaM/K8Q259QR/WtjVb1pMSrN5cO0q0cgyjjP+fyzXJajdTXzBWCLGoAUpwSPf1rpirIeAoa8xlXt075QHbgYyB1B559azYbFnbkDce/Y1qGHbJuK5XkEMOtamlaYJiXk/1GMgkc+2KXLfc+1+uRwtLQzLHSJFBaSIqwPT3rrNH05EKyLjOcMD0BParlrpKSfPlwy4CEHjHv6/Wuo0Hw419Ltkj2XCqXChdofHXPsOtWuWKPlMbmTxC3JtHtjAoaVWj6bWxxnPr2roXsEuMqDuKkskiffQ4zketR2UwtwY+kTnY+4cMewP9KtNEbGWIsTEFY/voSDtHUY9T7VzSkfMOdypLYJJGiyFVkUqEHZs9T7cVZu2trHdFLbeYjD5Jdxwx6ZH0q210s1uC4jvI8fO6DEkEYPRv7x/pWYlyyoIo5ACWJtobk/KqngnJ4yfWs0xXUVoU7yea3gaF3MqPjdvGVZcfKAf6Vh3d0kTLsVVJ6q4yjD0J7Zq9qU8enwtbC6lgtHkG6OUbjHJjk/rj3rmdUuZ4ozbtNDPK2UR84V17c1tFXNacHNqxR1GTykEC7lB5Y9cc9vwrLa5a3UwxuSXBSVWUFT6EGrJvLqeF45IfMl2hQ46oB61nyF/NwF2u2c8cfX2rpR9JQjyrUzNQj+z/u0JO4YZcHg9wa1PBHhdZr2OSY4S4bAyeAvc4+vepVtJZXitiqPMCqgnjcD6mvRYrKzs7Nz9jeHgRBlOWhZcZ47kmiT5TXEY50qThF6syNQKMwUfJGq+XuXjgHrjvzXO3hSS6kilK7Ef5ZF+6SR1Hpmt9riRbeacsksZBiIfnGQfmUfhXPPZqmkeaCGBkxtY/N9DSR5mEdm22YVxIYmZzgYORmqaXkkSEiRyG6Bv4T7Ve1SMGFY8MhySfesxySRtb5V++uefqKmWx9hhLSjcrXE5YBQ2GbnGD178VKdNubuJTbXgyh+eKRc8nuOmOKlti0+GckFGCqxHT0ya1dNtHZgXULMXJLDgMPTFSkdtfFKlGy6FYeHb9JbeT7PCLh1G1o2wsi/3gfrwa6SxTU/s/wBmns4WfZkROoSUAdww+9jv7VJDKv2WeFyVkk+QKw/h9Qf6VPcW12kUDpieCPhU3Dep75HX8abVj5uvi3XVmjBv7iS2dcwGIpzuH8iP1rEnkjuhcxl1LbCyZOMHOcH1NdPe3azXRXygwXja3UH0NclqFnbSCYz2qzkchslXXB6gj8selQ02j1MvlFyTejMjQbkLqWCp2nPToT0x/WvRoLmO4twsKFSFAKMuQSOpH1rhLXw60915lvctACe/OBn9a9Y0bSLs2Fs0f2K+K5Ym3kCyqB1DKcH3z70tlqXnFSEppwd2jgdT06RpHRlMZYEhiOCKggtPLkikYKjqPmKjhq7qe0kkBSVQFD7SkijIJ9D2rNm0pVCqgZYicgNzg/Wmkjjp5mnT9m0V0u1lhETyRyRScgsOVPbn/PaqmsXIitIwbjMydYZs5x2Kn+Yq4bOKMlWXDdnB+Uj6Vj6oTIzCUjGOGPtxj8qrl0uRh1GVRW2OYnuRLeiUneM5zn+VahuljnkZF2rIuS3YZHQj69Kwr63MbvsICEntwRTrG4dcFnD5GOvbtWdz7iUFOCt0NvTl81HWSUwOrhkfqv1rqJpftQTzZNrMoPnQgYbsciuN0zUIN7bN43csjA4znp/+quo0eNZgFkUmFkJBHBT0FVa589j3Z3fQqxRsIbu1Lokq5cK/dh29sis6ZiI4iUIIP8+3tW9f6Wk6M0mS4wyE5yQR1B9sYNZzWUYslhLuJGZSHyAcdwfx6Gm0RRrwkrp6i/Z44r1cSna6AfMuCGxz+HNUm0wk3KqFkUZZSv6n+taNxDKBAs0jSqF2q5xuxnA574qm8E9pcTGC7EmP4XTBU45BFFrHTSqu91Ix7BmtbopIoK9RzjP41s2rwyQAp5ilWPEn3hj+dc5eajcSSMbyCAvyPNiBUflWppuoeXCgYiTI4DH8uf0pR1PRxlNygpx3NHU7ORb1NsRO5dxCYK4YZrJFh58V0rkKBhgsnUjpkHvyeRVu71SCO4hdZXiI6c4z6j86qTa1DmZTJuXceM9M9SBUsihKrGKSQzRW+y3flyASRnIKt69ua2d0TrnYUkjbADLjnPIrFttRSYwgMDg8McZPqCP5GuiM0U9sT5ZjfbwwbKt7+1O5z412qJ7XMnUwlvcPIg2rPH82epGf1wa4uyCWuvxPt81POB2g8H8e1dbrLedpeRJiVCcqRx71xdhIjalGHJGWB+XqOetZtanv4Gcnh2n2Z6derEtzA8FzKqOmPImAJIPU578j+Vctr2n+bOxiXnGeeldNe3AS3tWVEc44ccEVj3sga63JkE/LgjkZ6g05JNHkZbiKlOrzxdjGi0q33R7l2o3GQucH1rcsIFJezJSTvE59OuarJtSIpIDEV+62Rj8auvHKIobsKNnAJUjOKUIRjsj2cZjq1dfvJtl1G+02R8zb5sPGc81nxaqw+U/KQfxrRuGiiuEnChI5gMr2J9PzrG1SERSs0YII5wfWraPEoKNa8WaGqiO+tVaWFZXxtDsOVrMXTLZB5q2kckRIVoww5z39aks7w3CqpKg4wATxS3mIZnRgVIrNxTd7Hq0MVXpQ9jzMjNlHYXCkReUx5RlHT3Fb1qwlsyzRSK27AIxjHrXLS6kMFQ2ccFc9fauj0lZHsAd4ycZXdzWkTz8dzezU5PW466hEmVkgEgOcjOCOOtcvqmiqJmYJsTaCO/1rqb4CSONZG2Ovr2xyOe9ZF7LtO0MTnj5hx+dRJK9jbL8TVhFWkZK6Kq9AjAj+EVbtrCI22SjKyMRz6Vfg2uEWRSkjdMfdx9as7Q25JFBTB+aMc0cqOirjajdpMoz20c8MDqCTt2sGHftj8KqXGkfaFZSoQ9QSa0J5Y1t0xcqyqB8xzx7GoUuhOnE8RQ/w45PvmoaNaNapFXTOcFqEm2uQP4eavWtq8TtGMg9tuOtVNXk+yTArk87uvBqxZ3YuJIZFJQgcjPGazcIy0aPYhisRSSqU5tehq22qXdshw2SnXnrV2D4lXWn5DwjHrk1QaMeY+cjI69qydQtluIZVY8gZUjpmvPrZfQqa2t6H1+VcbZrgnye05l5mhr3xFvtXiMStsU+melcpZRSPcbiSM98c1VTIl2nsa2rSMptYDj1rShhqdFWghZvn2LzOXPiZX7Iv2X7gnJ3Z71PPfEEZKsPQ9qIbdbiYfdTnqM4pJbI5HU5/2a7Uj4W6b1ZGt6pbBJBq3HeBFY7wOD34rNuLUoTnKHBxuBFU5HdFxkn6U3qCo82qLaXaG5yWJTPODXR2N+1vIBHM2WHQ45H+cVy9hZNPJtLbWPTdXQWhXyxaT4hl/gkJ6+wNWkY11CKNG+8PHXrZxBcJBfLyIZOA49j6muE1B7mySS1uEaN1O1kNeg2E88bpb3rBgDhJcc8dqb4s8ODW7RWwy3ca5zt5YD/63FDhpc5MLj4wrKjU2PMtPlYvx8vOM11enTS20iTKQ6jqpFcxHH9nlIbgqdpB6g10Om3DWxXIyjjqehFRFWPdxXvao9R8La9bHEd5AJLG4GyRdvAz/Kuf8ZeD4/BmqC5sX+0aPcnII5CZ7+3vWfYX/wBjcIGISTsDxXfaI0Gu2MmmXRBZx8hbsa0st0fGKpLC1bP4WQ+BtVhkljtLuQtaScHjIx/9arGt+HZPAfiC3vbWQTabKwdJEBwpz+npXP6Zpkvh/VZLK4l8vaSYWcHp6fhXqmjzxeKdGk02+mhyEwAw5B7Y+tYVYpqz2PMqYp4etyx1TPsj9l/4mReL/CUVjLJm6t0HXqR/9avcVHP07Gvzw/Z88W3Hw18eR2MzM0Bbb5nYp6e+K/QzT7hL61iuIzuSRQwI7g1+aVsK8NiZUem69D9syTHLHYSMr6rRlkdqUDJ/SlC4pyDDfj611qJ74qrzinbTUqDH1p4WvRhSuiSuYz1H4UCLJOasbRSbcVp7ECIRgCnBMZ9KkxTguTWipoBgTFSBcinhQO1LXTGFgEAx0p2KAOhp1bpWAQDFLRRVAFFFFWkAUUUU7IAoooosgCiiiiyAKKKKTQDStIEp9FRYCMjrSFc1JigDFTYBgWl28YNPopqIDRgd6dRRVqIBRRRVWAKKKKYBRRRQAUUUUAFFFFABRRRQAUmKWis2gGEYpuOalpMZqGrgMFOApe1LTSAKKKK0SsAUUUVQBRRRQAUUUUAFFFFABRRRQAUUUUAFFFFABRRRQAUUUUAFFFFABRRRQAUUUUAFFFFABRRRQAUUUUAFFFFABRRRQAUUUUAFFFFABRRRQAUUUUAFFFFABRRRQAUUUUAFFFFABRRRQAUUUVNwCiiinuAUUUUwCiiigAooooAKKKKACiiigAooooAKKKKACiiigAooooAKKKKACiiigAooooAKKKKACiiigAooooAKKKKACiiigAooooAKKKKACiiigAooooAKKKKACiiigAooooAKKKKACiiigAooooAKKKKACiiigAooooAKKKKACiiigAooooAKKKKACiiigAooooAKKKKACiiigAooooAKKKKACiiigAooooAKKKKAPgW1yCM+tadqMng1sXfhF4DuiO3n0qgbCS1YhlJ+gr8aVeNRnyyuy1bvjj15+tXYnOOOPxrNiO05Y/nVtJgCOetBoaKP2qZXwTWaLsL3FRvqBHRvxFP2iRLVzXadUXOelVbjUQDgHPvWVJdO38R9qgaU7s7ifeq1kiHFGkNRZmwGx71bhuieck1hrIcjnpV2CQnHOKcYWZNrbG0khOKsRnIz3qlDlsZNXYxx1/CritS0PfpkfzqGReKnBwCKjf5iR2A7VdgZn3A+X2rMuEJUr25/CtmZKyr1dgY9q6ISUFzGUtEcvrGFRu3GMVweqPvdsfjXXeIL3kqK425XLc8H+dKm3OVznkrGTMmc981QnXn1rWmXIrOuUwBxg12qJPQoOpPanwRb25Bp4jJJq7YQjeOK56mhJf0u1JYHpXWaXbcqT19+9ZOnRcf54rprCLlSBxXJKPOxwNzToFAUDv1rpLSAFRxWJpyYKg101mn3O1ONNHZDYtW8QX/CtK2XGDxVZFq5FgY9e9NwOqKJ1w3Uf/WprQhupp6elPHX/Cs1CxbKrRbRyRjtUbH8P6VZmPy1TlcLzyP5itYqwtiGUZz6GoCgFK84HeonuABjNPSxnchnJOaqMME81ZdwQSe/86hkO3OeMeopKNtSoldm2mopDwenNNkcg9ahZ+D2qXNG0E2RuR/k1m3DdfarVxNtyO9Z0z9TnB9q5XVSOhRK0pDDp+dZtx39Par05IznPuKoTMMdeaunX1IqQ6lGXB/H0qm/SrkxwfrVOb7wruVS6OCcdBoPOe1SxtznP19KrjOQfxqRDgY96Fqec73LQbinbiD1qEPupdxB/rXdTjd3J31JxJgDmmNNims+KhduuTjPUV3xikN6InSQD6Y6elSrJzzxVHzMCpkkBHvXVG1iouyLiycEbs/Sp4ZMms8Ngjnj+VWIpDkc9TSk09DS9zcs59uD2NdLplxude1cbb3GCOc/WtzTrsIwGa45wuaQlZ6nommzdPp61uWz5PNcdpt9lRk+9dPZ3AIHOPY9a8urGx2xkbtu2PatKEEjisqzfcQc1s2pwO2P614tSN9jriyeOPceKnEXQ5oXC8eoznNTNIFGQfoBXLyqKvI2uRGLHfioZUqV7gc4PtzUbNk9eK8etNS+EdinKmDVZ4+On1rQI3HJOPeovLyTzgfTrXnPmuJlAxk/hTTDgH1q8I6DDXp0lZXMmjJeDnNQyW+Qa15Is546VWkjwPrXqU3oYONjCuYAq1Rmh4rengH+RVJ7cZ716VGT2MnAwLm1DqeK57UbHax461208QUNx+OKw76Ddk5x6EV32ad0ZNHDXdmVBOPes+SDj1rqdQtgQaxZYCpr0FJyVhtGS8HsOmaaluF47ZwK0TCe4z2oWDBBA5HrWco2M+UZbwngdya0Yrf5cimQxHdx29K0Y0GwVDWmgW1KywEHpn/CrEcfr0PerKoCvNNC8A9RVxgJxsRmIelR+Thu2KtgZAHfvmmsnU960UbkNFJ4M81Wlg2sc8+hrTOSxJ5NQyL757VqoCtcxrhNo9KpSnaufetO8Xg1k3XyrSkrEbNlWaTBJH86r+Znoe1NklPTPryTVYyHkA1cKhm9S6j45FSLKSAM8+9UPO4xT1lzxmulTTJehorKcjmpt/A7cfnWekoGCT7VPvwM0m0apaFzzO3Wgy7T/nmqnm470vmc+lYTnYqLLiPnOTUynH41RDgd6mWbAyT7VkpXRtEvI+M5qZJsdxWaZ8UqXWeN3SnexTdjajl+U849qsRynGf5ViJd8Dt9asw3XIGenU1x1JXY0zcgnwOvBq0koz1rFS4LDrxU63WAK5pJlcxrq+eh/wDrVPG/5VkwXO5uvHercVyOlZqLvcpM0F5FS+ZhRVFbgY69aUzZ70rNCuWzJxn9ajkbIGTUKzHGAaC+R1zVCuMkJPf8KhKA5HSpzzTAKTlYe4wp+dBQDOTUqjj/ABqGQ49q4KtRJlJDC2KswjIz+VVgeRUkcuOO1c0al2OxYcY6Ug649aVcMBViOMMRgVu5xHYh8nJHFSRW7M3TNaEFrvBJGADzgVfhsQDn+dYuolsDg2zNjsskZFWhZDbycVpx22PepfIGBjoTyfb1raMr6miiZKwbTxmnhWXjvV8wEE/lmnLbZB9q3hPXQ0SM/wAx1HfPpTDO+eprRa14J9aqtbYbniupVHsFrDVc5znn+VSJk9entUDYBqSNjnGa6lNtDLMQOetX7f5SO2Kz4yAR2FX7dskc8Csmika9oCP8K1I0wAc9+n9azbU4YVqQsMdf1rjludC2LMajtwDU64x7+lQp97r+PtUyN8ufSsWjREgU9qeqnGO1IO2ef60/dkVjydS7in689aYWxxn6Urt6cCoS/HWmpWYmOkYEDGAarNwR6jpn1pXk9agkl4xnrRzcxFxG+XNV5H/H1NK8vb86rO3XJx+NJU9R3EaTnr0qNpto64+lRST+h59qrPPnoRSktBJlppTjgj/GnI+49evHNUBNk9alSXFc3JctGgr8Zz7daQNg8H8ar+aD359adGW3Zzj6V1RgBeic9KvxvnoetZkZw1WYJumCKprQg0kfJx3qeIiqkZ6kGrUZzWVNa6lJlpKkUZwe1VxJ0qxG2R+FepFp6Gq3JFPOM1J7dvSogaUPg1PNrZmqJKMc0ituByacRmtorm2GNI4xTGyMj8TUvQfhTG56/pVSh7oik7E1A/SrkqgHtiqsq4z7V89Wg4vUlldu3tUZbHenscHtUWcnNebKeuhkydH96twv3zWep24z61bhfgV6OEq63BGrE+AMVKJiDyfpWfHMFOKlFxnjNfV08UkrXKRpx3GTjOaqeJb8WulTEsA204piScZya4/4n6v9l0tl5B6Z+or1qWJc1yLrocuLq+xoTn2R4D4jvpl1S5kMnmRyOWAx0zyf1rlb7UYLhmZSE5w23p9K6bW5GWRZQBzypPQjNcrqDrInmrtVi3QDj8q+0oxSikfzFmdWU6spX3Zk3SRh3dsbfvOV5OcdMVlT2jiKTawcsN7c/dXuMVfml8yNWXljkADjPvWbFJHFM8NzKY0Jy0yrnd/s49PSu+OiPk6jTZVljhnt/tilkKYRUxnJ9arSyl92GVy2N5JwRWjLJKGEhVHc5AUdh64+lU44DJG5jj3RrzI3c57e9axOR76DILZJXRfLYxE4HzfePqK63QPDo0t5JLoSbx90g8p36dzU/h7RYI7cSyxM+9d0TRt80OOpNV9Z8QSriWOXzGiykbZ5Iz97/wCvWcpOT5Yno0qUaUVUqfIl1nxTBewmO5LTpF8sjDqw7LnvXEz6vG0ckDN5bO25N/bH8PtmrFxdC6heNGWKWNjKGzgnPXA781k3V8dRMiXCJvJBLMO46EemfStIRUTKdSVaXNIjvLt8LGrOHblM87cVj6jPsbygojc8ybfusD0OP6Ul3qF5axzO6GIIdyq4+YY9DWRLqcgtY5WxvmyB34x2rpS6nXRoN6jLmaTUWw5Di1GDtHO3PX3xWQJvMV2ILRAHhevsauyo6Wa+QC9w2fNQtwycEf8A16pzQ4KCIjoGZe/4fSqPfoxUdSqiqkZlB3o44yvI9cV0HhjRft9/bpGFliZgXV+n0P41nLF9rdYo1KBcsMcjOOfpmvUfhLope4uCHVCyCRhN91ohyV9+en51MnyJyFiK+nKt2dLq2dL0mERLtVPlCuoJII5J9ee9cJqTrLHI0qhbfjzPKOcnvx+tdFrmpG6u5JIpZIEGY1jDfKV9/XmuK1NbmS4dIyPKTO9W4OR1GKypp9T5pP2lS6MS/kaZeHBtGzhWXlWHas/7I1yTsTCDkHuRWqYVuSSXMcOcttGRVqxVLufyInASLOyRRjPORmuqx7MaypRujKs9OSWVZGwYgShQjJPHNdBb6YhSP7KVmg6BCcMh96v2tgJZ4hIwtZj/AKrzRtVz7n+ta1npTQ3T/wCjrbycCQqeN3qKlyR59fFyn10JdD8MS3iyGPySFADRysF3Z4G3PXntW4zXb2klhdKXFoyh5SP3luV4Efrz2HpUEsiiFf3bR7PlidT9498j8ev4VAs5knT7RK1pcwYZrpSSJGHKg/59q5G2zzXU0sXYRHIR56GOadGEDEfIR0yfTkde1MeJLBBNHLI1mpKIO4m28sB2Gfzpt3d3zq08MoaS4ZvPhVB8idSwHb14p9rcKkMjSRiVG+S1kViMvnhs/Sk79BJx2RUlt4rOby5ZN6IuZ5LZuJD1Uj2GRkfWqF9di7JNw2+UKVUuOGT0FXL2ICOOzjKso5PmfKd56gn61hS3kkoa1kgDYGdrDlSPQ/0rWKvqVFXZQvLm1WSV2u2eLGxo5EwVH174NZJ8m1mJmnWe1fJi4yu709Rmrc8ksc7OqZi2hWLruGPQ1SlilvZwY1gFurfKsjYAPofr610xXmerQSXUpbGtWVijeYDlJQDhl/8ArVpxxxOkazQKZpSNk6HGAfXtSW/2ppgY08pjlRG/QZPT07Vv6SkkKyRz7YwBua2nTKSkkA7fT8KHoVWq8qWpY8LRfZr5GltorxooZFWKcffXHIJ9R2PanancLbL5tpPcWkgAaW3fG9SDjIPfFbFvM+l2Uk8fkyQ5EQtrxfmjJ64Yd8cE/jWXrO3zEifc0DnEbK4ZkJ6EHvjoa5r3kedzX3OanMEaC3eWVS53K0I5J7E1m6pFCt6qjBRuGZBgH3x2ranIN6DLAQ1uAhZeAT3BHv2NYsupW1tPdnEkiYAQlPveqt9OxrpWup6WHvLRGFdQSSbxGN6r8wUtz+BrJeOLLfOYnLYKSrz7gfyrek06SWwMsTGUMx/dAfMAOpH4dayZ4N1wsUm5Wx8uR+hNS9T6nC1HFbkkMZCJEN2QvzZP3gOlblu0U6MeVbaCjDpnvxWNZIRvZiUZehJ6+nNa1uPs0RUjzUY7sKcn8PT3FOxyYqVzVmvIpYUEtuI5hj97Hyrj6dqoySLLdRmLll+YqOCcdx9Km8ox3MMKSqrHDLuPBJ5Bz29Kiup3+1TSyRqGXI+Q7THJ647UPY82Cs7GTdtG0t1LH5i4GcHGVOe9ZEoRoCX3mTIAdeg9citO8b9y/wAuJugKnhx1wfp1rOmjdHt2QgbiCT6HuDUJn0eHtGBY02FYriMpKCSPmikGAR6g12kNvH9mZprfzE8kqksbYdWzxz7VzFvC0d65+xs68Dynz0z2Ndxaw/ZLUkRTCBiA8Eq/OpB5Gfak9TycbUXxEMlnIocDM8cUSsTjkZ7E98VQZlij8wOG+YB4+cqPUVpoUkJEEu8SOcbm24z0H50y7+aUq9tKl3GMPFIM7l7kCkux4sajuYGoqY7cNnzYmYqATyp9/Tiua1R5WgjjDrLG3J3L86HsM/5/OumuRHeX2xSwREPUYPA4z61gXTJ5ju+CoBBxxg9q06H0GClZpnKakXVvL5GMgiqllaszlhIQuf4RkGtuaESDLSOhP93HX1FJaWflTANhl+nNZpan2ixMYUt9S7bq0dvvKKSgLblGDn0rq9DhAkYqUKMqghuhPXB/Gs2wtQpQMD5ZIww5VhnkEfrXVRxRCWXaIbWdyORxE4xgkDtn9KtvQ+MxtdTbuzIu5VhhliRiV3bzCwyAR1x3GR/SqGowuLW2hcK6Y+RuCCM5Bz19q1jFPcaZIZIfnRgEk6OF9Qe+CMVR1EwsLUef5cq/J5Lpt7+vfmmc1GbjoU5LQ/bIFjLB+A0ZPDVnSoJLiZiTzn73tW05tjfNEzSwXkeQrn7vHTntWZI5XzwyhWzwxHQf/rpHo0pNNXOW1rTjc2juisueDk5xnoKy4Hntl+WNXwMYY9a629tnFoNxVgcn5OCf8msGeFoJ0+9gIMMe/wDjzWT0PtMNXVWnyszZr15CfOj8ojseeB6GqkiRuN/nnAPpgj1BFdAP36EyYJz97FPeGPCboxIv05pNN6nR7WMNLGPYWoaRXEqSY6NGeDXRC6MURJDbemRVW2sbZSzCBWU9VPGPcVaNtZJbZU3URzkq8m9OeOPSmlY5a/s6rVzC1K+IjMZbfnOOOcVzozDexOG27Tk+tdFrWlR2sZa2upJ1GSY3Xlfx71iPbStJuMLSN2x3zUHsYZR5XZ7noNnOmp6amYyzjGHQdG64PpTdYtLiGGKSazlQ5wJMHDemPwp/gxh/ZUyvBNE6EcFe/wBa376Z7rS4dt3cb4nJEUnMY9MH1OMfgK2tc+PqYhYfEOCWlzj4p4Ad4Vio4ZHHIHfitCzeK3DQMivBL8sbcjb61bmsFedXxkEDJ28570+OIxWjwtjYG3DcOAfr2oUTWeLpy0IbebbbyWdxZm5j4MZV8MPcGsjUXZwSLeaFFJX94QcH0NdBexD7NZTL8sobLHIKsO2PT/61ZmoWonUqm4MRjk8GpexeDqw9pdnOWN2gv1UrlTkb1NWddu2V12PxtHJrBVn0++cMSGHQGmXV813Ph/l5/Ksr6H0X1b96p9C5pyG6uWLHYc8MO1dpboq2pUqCwYcq2PyrltIzafN5M0iHjcqEj6Gt6G3ll+dAUxycj1rSC0uedj7T92+hNf7xGCh4BwNwyR9axruWdshkMin+Hsa6xrKO60lZhG5aPiRlYke1ZFzoyxgSxTS8847D3FDTucOFxFJe43qU7EfuQxd8D+A8gVqsGjEU8IaMHAyenvUWn2iWs377MsD8MwGGWtqzUae8lowFxaTD92W/hJ6Ef59qaRliq8YSvHUxdU0a5miK+ZApcZTeuA30PSuMunlsrh43AR14II4/KvQ54XUNasB+7JIRuorj/FmmZiS5UFXAw3oTWc1Y9bLcQq0lCfU5rULwTYG7kcVa0RmVgCxC1krbNK/Jz+Nb+nWARFYMRnrWUbs+lrqFKmoI1pJWWRSAeOhHSs26uTFuw/BGCPWttNPhjnXZMWDLxGy/1qtfaRFdI20bJB69DVNHjQnFSSONLg3GRzn0rodJhN2pQttIGQCOtZSWphuyjJ0PWug0yM7CVwkinOG6kd6mKPWxNW0Uka+nQq8TKo2zxEkk9CAM1sW0q3Ft5ibfMHDKBWdFIsUkcyxn5jtfHQccc1djJ0+9EigeRMMkHpW0UfH4qrJ7blm60ddWhAmQMrDAIFYlx4US3dlMbKfR88H+ldZbxNFOkAYFXGVwwxz0q+1ostuElcu3Q5PPHvVNI8/D5jVpOzehwCaWAyxMfKPGxycDJq0Iwu201FNrdI5gOM+hravdLQgxlNyHrxmq8VvFDCLa7DzWzcLIRzH6c01E65Y1SV2JG72jJa3qK8D42TryR6Vr2lw6GO1ncugz5bE8YPBqtHZvp6C2vFF3p0o+SUfeT6GrVvAtli2klDROQY5pE5Hpz1ppHj15x5uaL1OC8d6D/Z18J05ikO0kdD6GsO0fny2yB1Vq9j1HRv7W0ue2lEbyqpaNoyCCP/r145cJLDM6OoSSJipX6GsWrH2mW4v61R5Zbo3rA+cnluNzqflbNdNoupMjEFmSWPpkda4qGfzkEsQbenOO+K3rO7ZhHOhb5fvDFEdDkxtD2kWeqGH/AISyyMrzxpcxj5CUySR05FJpNw6ygSxiK5h4bywfmHrisPw/rcljeRSAqI5GBbI4z/Su+vbW4ljTVLd1RyckxqMgDrxUz91nweIlKPusst5dzBZX9hIskqMGO4cgjr+Y4r7p/Z78Z/8ACXeB7fzGJngHlsD1GOgNfCGkZlmZ8rsdSHwO2ew+tfRH7LXiv+yPEUuju58u4BZSeAGz0NfKZxR0jXS+F/gz7zg7HOnXdGb0kfXyrinBaVRkAjvUirwKwhTurn7OIoqQL3pwWnV3RhZCIyKUJxT6MVpygMCUoHFP20uMVSgA3BxS4NOoq7AFFFFXYAooooSAKKKKsAooooAKKKKACiiigAooooAKKKKACiiigAooooAKKKKACiiigAooooAKKKKACiiigAooooAKKKKAEopaKACiiilZAFFFFMAooooAKKKKACiiigAooooAKKKKACiiigAooooAKKKKACiiigAooooAKKKKACiiigAooooAKKKKACiiigAooooAKKKKACiiigAooooAKKKKACiiigAooooAKKKKACiiigAooooAKKKKACiiigAooorNgFFFFNOwBRRRVgFFFFABRRRQAUUUUAFFFFABRRRQAUUUUAFFFFABRRRQAUUUUAFFFFABRRRQAUUUUAFFFFABRRRQAUUUUAFFFFABRRRQAUUUUAFFFFABRRRQAUUUUAFFFFABRRRQAUUUUAFFFFABRRRQAUUUUAFFFFABRRRQAUUUUAFFFFABRRRQAUUUUAFFFFABRRRQAUUUUAFFFFABRRRQAUUUUAFFFFABRRRQAUUUUAeEX+hqEwBnA/OuU1XRQA3y49K9av7DAPHWuX1Sw4OQDX47icL7OR8zKm4s8gvrF4WJA4rP3sMjP4V3er6YSG+XiuQvbB42Y4rlhLoxJ9yj5h9f/rU15sf/AK6JI2Xtj8KrO+DXQ7PYXNoWDPQGLY9agjBfpWhawdN3I9qaZL8xsUZJ4rStYCSB29ajRAg46VahcAf4Vpuydy/EoAqdZCO9UVuAO/A/nUgulUY/zmq5kh3LZYev+NNkkAA569qpPecY61DPd7QeaXtECvYsTzrtPIzWDq17tTAODSXWocHnmsHUbzf3zjtSqS51YgyNQY3JJ/GsaeDA55wfzrWlcuSc1VbnPQ12UVypGTSMWeH0/KqMtvycjNb7w5brgGq81vgY4Ndt9LmT0MA2uDjH41p2Nlgg7anW2z/hWpZ2wwAefcVzyVyVqySztgoHrW/YLt2561UtY1yMjite2A4OO3Ws3G2xvGBp2XymuhspRx7etYNtt2nB6VowNjHrU3tqdC0Okt3VypJwDVxAMVhQTbcDNXo70KBlutNyXU6E7Gor4brUbzBDjPT071S+3jH3vwFVJ9SQn72TWa1K6XNCW5znBqjcXI5AORniqEuoZB2txVGe9ODzmtuVtaAyzcXWCeapSXwB4bpVK4uyQeeewrNluvmPzZqo0m9zOxurqm3jI+lNfUQwOW9q503RJHUZ/lT1mPHPFXOk7XLSNeS7B6Hmq8t0QRg1SEhbHOaVydoyevp1FeRWTidtJCySk5qtI2afI2e9RHnjv6V585WZ12RXkHyVTlHP1rQkHyn3qlKuPxHQdqmMtTGasZ8nPfmqrx5bvV6Zcn1xVd16V6lKbtZnnzRSZcNSqvP/ANarLJ2796YF+b8K7YyS3POnHUYCQcf/AK6kGP8AIpyp7Aml4PWumNVLYxsROSKYQT15qVjzxSAZPp9a6o1rk21ICpA/pihWKj1x2qxs5oEGenHpjtXRGq2NiKxNTICCMZFKkXHSrMMPzD0rVtspPUWIMGzWhauyHd6UxIwBVmKPB54qefuaNdTf02+KbRmut0y+345P+FcVZKd4HQV0GnMy4wa4ayUjaO53VnehU6jAOQK17bUMFeR6jmuPsizYyf1rat5M968SspLY7YO50cd+AKkF0XGAeTxWNDISRyOua0IX5614NZy2OmJdQ8Ag4zzT+CP61FGwYDn2p4Oa4eRmy2HnnPNJ/nrSqcZ54IxxTSw6g9/ypqkAhGTikGOOeD2HXNLuOPWkzg+ldUYkDXXIHqfyqtIo2n+Xf61ZdsgjOBx9arTPgc4rtirWM2UpxniqTgetXZeR7e5qpIMMQe3FetQiYspXC4BI6dOKxrxc5Aranbt79ayr0Z/Ku+2pi11OeuYjnBrKni2k8VuXPJ9Qay50+Yk9O+K7aUSb66FAxLkg80CAHtn3qfaN3P1p8Y446Vs4X0IZEsQXoDUqtwQe9SEfj/Koyu30+tZOHKxJkqnIPPHTHrUg+aoYzg5BwB71YjAxjsBk49K0SAcqZx3/AMKY6Y59KnUcUxhwapKzJZVYYBycelV5m9e/erUvT1qhOSQcmqWhmyjePkEnvzWPdNx9K0rlsZ5/Csyfow9PSqktDN7mVdHa5Oc+9U2fBHNW7nOSKoSEg4ziuJuxJIW3Y7CnhyDnPT1qquR0PH86mXJ60KoQ9S0kvJqVZ+BlqrAnHoKXJGefmFS6zTNFoXBKcZB46VIJN3eqSMcn86njfC5z+FZOrca3Jw5IxmnpNj/PFV88HBpQ+ByaanbU0uy0JMg5OAPzppaq4kOMZwKejGqdVNFblpXP69qtxv0zkmqaDB4NWoznHvXK2VsXo3OOv51Ish9eKhjXjr+tOHWrTTJLkUxXPNTpO2RgkZ6jtVKMk4JxViJCSa0sh7l1Zie/SrUTFhxVFAcir9qhbp9a55uxY9QR1JqUZbPqfyqxDakgZB/wq2thkDFcE66iUo3M0L3xUiRlq1ItPKkZHsM+vbmrKWOOoyfp3ry6mMS6m0YGGYyo6c46VWlQ54yK6ltP3e/vVWbTB6VxfWFN2ua8pzuw+n40Ac9PxrVk0/j5eKiWwK8Y/wDr16FNRsJIit03EZrShtySMHrTILcqe4z19617K3JKn0/St/Z3NFEW1hIOMe1aCxfgasWtt+OO1XBb8Z9up71lKk0apFGOHOKsiEYyf5VKsRXPHFWI4uK0grqxSiioYePX8KYYggHGcetaPk9D3qGVOpxx7VtFOLDlKMkYIwM1TnhJz/KtJlIqtIOa74WehDMSSE7iMUoQjn9avyxfNuHTuartwMV6EKatcxbI0Ygj/OKvWZwvJrPOD+dW4HwMd6xmi4s24JSec/8A6q07eUj14rn4JSuBWpby5xzgV5NVuLOqLubUMmeM9e1WkyccnFZcL4x82Aehq9E+f4scdKyVRPQ1sXQRkfyoDYXn179qiV+OvXpQWJ4zWlwGyyehqq02G6g+lTSEdc9fSqkzAcAisZR1uK5FNe7eemKiN4h+UN+J4xVO6mO49vWs+WcjODVwhJvQy3ZrTXYAPzc9qpT3mQeay5r0qOvNVXv89+PrXUoPqMvyXeSeaj+0jHWsxrrJzmkW5z/9el7K5SNVZsgc5BqdJTgVkpM20c8dAauQydieOvtUqnyhqacbZHX9KuR425PBPftWfbtnitOMggVvGKC+ooYgjBqaKTP0pgjDCnxqBz078DvWMlYaZoQN75q3GxHGeKzYpNrD61cim6elccnZjLoOakWTA71XR8j09qeDiq52tjRMtCXI5P509ZN1Vg2KXf2/KrVR3NUy4DTg+BVZZcLmk870Oa6Y1uQbZYaXHfApN4Pft+VVGfuOlJvI79fzrGWKd9RXJpT83BzjuKrSHk/WpBIGY9qYwya46j59UJlV1OfamFT61a2gn6+tMIA5HB964ZUOpmyv0qaNqjl46GkWTaMHp+tKnamySdZOf1qRJOnNVfMz3p6N8w75roVVpjTNOE/KT6DNeY/Em9N3L5Q+dc7se4rv7i6+z2krkjp/nFeN+KtWSe+nXzWhcHCOPWvuMnj7aal2PleIsT7HC8l9zjNUlgS3YTRyEEldynhfwridRMBjYR3GJFIyAvJ9q6jU2kkV/NmIB4cgcfXFcjeQCDcHKTjqrqD8h/xxX6HSVkfzxmE7yehk3Z3gowCTheWB+57EetRN5V2UwyrIuFjQjAkPqT/WrjT286RpITE4GF3Kf3v41LFp0uoM4hMXnIoJZ+y+gHc9hXbtufPOPO9NSm1i1xC5481DiV17egH+FbXhzRpdOlivJ443tCARFkNke4z1NWdL8OTwwi6djBPGdq25x1z1NZ+ueKBqELQPFHZ3sbA+dAdiTMO2Oiipbb92Ox3U6MaNqtTR9F3H+INdtoGDWzPFuJ89eyLngD/CuSu9XjuJ55HgGHAUMhwFHrj3qPUr6S4Rw5+eT/XDGATnsPT2rJnuZpCseEeP7rh+vHatYQsjjnUdZtiS3TKqRvCkzAny2QYfHofX61lXir5i2yySBmOSGGTtPb8KuufPfcVJa3544yPr3qnHdl4pJpHfeTtjbOGQ+n51taxcFYp6hEqTxwR3EjRodrrJ6+tZd3GlwWDgBIMmNivy/wCT0rSlWXYEkcLcS/K2eDmq8kclpObF42d87nhP3l44P+NWux6NKTiZCCGVJLnBjljGUYNyeRwf51FbbYl86SLzRIMqrEgg+xrWuY47kpbRRZVSd23g7qha0M0qxSAiKE8HGCPXH41SPRVVOI6wthI0Udsro87bdpbLKPc17bbRW+leHI7eSJ7PUCMPKFz8vBUE1594B05b7XxOULW6YRs/w+4/DivQPFM8jXJszkArkupz8oAwD61y1ZXkonkVqnxS/rU47Vz58rzxvC6MxyqZyvqGH6g/4Vg3D/aJBGhwMHl++Ogz+lbN8VfBBAkfHmBPlJX1H0rIkTyme3imZlPLZUcEdMGtoLQ4qbsrlFZWmYCCBSkfEgkGcitS1ZIpCgiUWpG4SAcE+x9KVZmjLeSdsbfLMYxww+n9K2LByyOLWSCTb82xlG1/X6VpJmlSppYjit45IlEc8jAkkwyANGPUg9RkdfpXR2+kz6bZweapltpV3JMh3Ap3YevTHNZel28dzeKRDsjkYmZYx91e/FaDXMOmoyQyzmznYqgzh4kzyCO/PTtXM77HLa+rBpY4906MXg4EWep/2h689ai3QSxNAJmltyC9xBIPuv3K/hgGq77ftLfZpDJGqhhCeGB/iIH86kZdOuvJxPLbPIT5zOpJUdhjvzS8zNJu4tqkdtN+6mdZrkbNsh+UR+hNSTtFFia2dYId3lxCQ5VGIwT+feoxLBPHcrNk3LbYoSg5K9NwHsKguNRht72OBoopoY49hRgdko7nPrS6jV7WINQjks4BbX8SXUfRpbaTL9chlP8AQ1lXkX2NFeKRriJwH3gFXgcHjn1/p71feW3RmVUdYuNjlvmXPQZPXBrJLusjyuh+YFTGpwuc9QK2ibQbK+oebJGPJfdvyjuP4gcEKw6dRkVHFbW0pWFi9tlQdxAIdvb0FXLS3aGNnX94zHkd8e9XI7dlj2SRE2jEIJdu4Z7AntxW17aG/PZWIrW033UdvLcpaXROxRcjEQxwAT/DkflWukci3Mdu226hiY/u1cFWbjlT2yOv/wBamQ/apma1aOK4uipR0mUDEeMAgn24qzYwQrcxk2jxAIXhC5BIX7zD1zzzWUmYSk2S6xe6bZwwQx/aBFO++S2vVG3GP4XHXuD09a5u4htZbpnsZXNqQTLGBmSEjqQO+OvvXTX1xbyzR2ltK1xb7N32fUVB8tz6N2yO/wCNc9czi13yiNI5F4OV4OOgNZwfY0uk9EUPtTzW9xKZ0llTEasQMuvv64rM1ISJYW0X7qUHLq8Y/eRjupHc9wav3jx3kQZ4ok847v3A2gH+8B/Sq99DN51utxZKnlfKL+3JG5exI6H2rojvY7aFoy3OV1SJZfLiWcwujYaFsgtnuD296os8pgIe7eZEPyxydV+h/wA9q2tRs7uO5kubhRIjIFEmdwYdAc/pWPcpHHzGrqrHGyQdD3H51Vj6WjJcqihsMpMYVj8x5PHB+laFqplnhSKYI+4AKeBz3z2rLkhTzUMYaMgZZWbIJ9vSrdnxufqB3PIplVYq1zanvv30iuu6IggblG9COmD7VnvM32eWQvgyfJIuMhlPT+VPaYW9g5LsHDf6tlz9TmorpZI4413I0UoyGHKkf0pnHCNncpXoxbwx7jJg5AHVWz3/AAFSSZlliKgSxqu0MRhlPUgjv7H0qR0QXkaTOzxx4DgD94nsR3x/Kp4EZZTNuKsTkMo4I7EVFuh1OpyRsXNOm8wuY7l0hcnzIOo2+/r0/QV2Whve2UCNFrYtlKMwNzH5kMikYHIBPPTp2rDsF88gNbRLcEbFlX5dwPYjp+NbkcP2WMQlFKAhdh6E9SD6A1nK1rHh4iu5PQS6WW2eOO/srWeIpkS27cN6EEfyNY32pmDKqylojvjG/wDeREHgg98d607iGISS/Z2MZLN+4mP7th1wD2z0/wA8ZMcEd0jG3IiuC2DDO+GU9iGpRtbU5aerM25aWZJJJCfNZgVMg5YYx19K56/t/JTDFxv52sOCv9a6nUo5jDb288fkyKu7EjZSTJ6qR69KwdStwLpCjFlQYAJ5U91I+vQ1qtT3sLOzMOZITJHsYE9SPX3FadnYNIj3G07EIXzAMjJHA9s4OKsQ2tvdxXEyQbcZD4P3W9QP6VctbNVjQrv808YTkMO+R7daqx318UuXlLWkJCFjXy2ILbzCzfI3rg9s962LVIpLeSFYt8TMdkc7jcuenPfBqJbAtJg221QpYtbEk4HVgD+eKjkjVrKbEiNNBjaCSrOpPUDvg1L1Pnqs/aS3KmoW4t7cbI5IJyPnRnysgz95fb2qtfXEDtEiySfKoDRXMfIIHZv0/KrN0sS6basJCzFzvgY8p7qf5iqlxdPFqMLlGkEKqwkA5xjIB9cUHZSIYpXfUp4YWjkTJ2xyjdkY9eo471SRoJLW5j/fwzD5fJlO4Pzzn0GKlnu1lvJ2RVK5xvUYI9Kr6ncSm0zcXaXHIAkVCGX0BJ5NJnqU73XyKMkxgVI1AwM4V+mKzriNZ5/vYK/wA56960JLrztgV/MwvKkcrUD3QJO0LhSVztG7I/XvUPU+gw/NDVbldbZUjlUEJheVI5PPao/JIZfm3Ixx7Z/pViLzDteQRuuMZRxn3yKjcqisqnKnt/jQjdylfUW2j2SzqpYoQeMcgEdD60yRSLRVVt2Mblfo3+FTMyK6s5k+7nfEPmXH88VBNIFUl5hOD1KqePYincS5pFW/27lEi5yOCe4qksYV0O1gAQdynkelT3ErSnABaMck1YtkJVNo3HPINTuz0VJ04o6fQw8VtIEuWUsuMZ2t/gcGr5Qvpsrb2aNHBbavIJ64FVdFRbiYRiW2ZgvzQTvs3Ee/ar/lIlvMqIoDDHzt8yj2PfHStOtj4jETcqjk31Kd0rNFakMrjaQrIcMBnOGH48H8O1QqtxFd3C7hl0YsNvyOBzwO2cVZvbdbeG3Zht3/AHGBzz6E9qS7triK9QXLLF5kYkVydyEEZAyOmRge3Sqsh0npczWYrasuAyFgcY5GKqTGNWPlySEA8RvwRV6T92MHgHnB6H6H9Kz55oEZXfzHjzysZ+dT9KzeqPVw+stDldftUe4LBCPm79eaTTbFFnXcoII/WtDVQJWdlBdcntg0y2YLJDJCCVyCVcdKxSPrPbN00ja06WSzSVYnYIxwUVsEfWtGymZrlnW98uU/3s5b2rOicGZiygMwySF4q3EsuQyw5UNyyn5R9frXTFaHzOKm5M0YFUJcI/mREjcpA+U/WoGZm08SIgO1jll5U+x9PWre6W3vkaLdBHKoUqWDIwx1NRQhbaS8hJGHzwq8E0eZ46dnchjh3lV25SQYBJ6H6/pUywrLbujeZ50OCBjqBTbVTPpzy8sI2ABQg4HPUf571M5bzUkyAzeh280XsKUnezIJSJTFKUfBXa+/nn/9Vc74mtybORVkY7hnleg7it+VDHI6Zkj+YkI/TH1+tZOv+fJYhTkR4JAP9KylqezlztWTucBBF++weOeoroLKIeQCSSc9KxI0c3QGRyeOa1bAyFXB5wM4FZRVj7WvJyija3jERByBwQ3WllmCSELkqR/EOhPWoGnYWahirbTxkc4HTmobm4PDKDjHr+dNnkwjd3Mi/h3XMnPOSQVPY1qWAWSFSfvrwc+lZtw3+kPIGx8wyw6E1q2JWNldmJV+CpHBpI7asvcNa2RNm0KwVx/e4J//AF1esYlureS2njJZc7SG59jVCKIRtsGAP4SpwQfpVwTOzJKGZJIyAT3IrZHzGJ974dzSjRbuxwsLLcQnO9G5wO2Kv2k8jrHONinG0hx69azUD29xFeRsGgk4YKeAfpV+KU6feEfet7gYAPQ/WqaPCk2bCp543Dao4wQP61A9hIVYoy7G+9HjKutS2oMEzp8q4wEeGTIPfOP1q5IkN1HvW681h95fukH61N7HLKpLYxY40tIyp3z2Ln5oiPmjPtUkkC2yLBNc+dYSHMcgHzIfcVoQW7GQ7ZhG6jJDNgOPSqTQLGjM8QmtGJVsnlD61QKd9x9jCIZli3xtIOUm+7n05rifiZoDW14mpRxFdwxIE6H3ru7ZEwsDyoFAzE/972zUV9pianYXFujeaVRmKNyw/H2FZyVz0suxToV0+h4tbO8MqsPuN+Rrds5zbOV35R+VzWJc2r6ffy2pXAjPy89u1aFnI0sPlOPmj4Vh1rI++qJVI+TOn0m6eOQws52ucrk8Zr1Lwbqv2pPs1w7bBx19uteP2cpntxiTbIh/iHBxXYeFtUe2eOfzCoXg56ZNU0pKx8NmlDTmSPRZIDY3R8qRSB/CR+Vdf4Q8Sy6Lr1nqNuqo8ZBOPY81g2VxHr9mFIUXCphWUfex2NMs7Z7ZTGxJI5X1B9q87EU1VpSgzxsuxEsNioVYvqfpX4R1iPXdBs7xGDrLGGyPUitxRgV4n+zN4pGreE1spHzJbgcHrg17aBivnsK3ycst1of09QqqtSjUXUWiilAzXoo3ADNOpOlLWiQBRRRVpAFFFFUAUUUUAFFFFABRRRQAUUUUAFFFFABRRRQAUUUUAFFFFABRRRQAUUUUAFFFFABRRRQAUUUUAFFFFABRRRQAUUUUAFFFFABRRRQAUUUUAFFFJQAtFFFABRRRQAUUUUAFFFFABRRRQAUUUUAFFFFABRRRQAUUUUAFFFFABRRRQAUUUUAFFFFABRRRQAUUUUAFFFFABRRRQAUUUUAFFFFABRRRQAUUUUAFFFFABRRRQAUUUUAFFFFABRRRQAUUUlQwFoppal3VAC0UlLTAKKKKACiiii4BRRRVcwBRRRVXQBRRRTAKKKKACiiigAooooAKKKKACiiigAooooAKKKKACiiigAooooAKKKKACiiigAooooAKKKKACiiigAooooAKKKKACiiigAooooAKKKKACiiigAooooAKKKKACiiigAooooAKKKKACiiigAooooAKKKKACiiigAooooAKKKKACiiigAooooAKKKKACiiigAooooAKKKKACiiigDmbuwLg5Fc9qGlgqfTHeu9kjyuDWLqcI2sT6V8pjcDGUW2cNWkmjzLVtKGDxXE6rZKpbIHHT616lqcYVT6VwutxJuJI96+HlSVObR5E1Z6HF3GnK2TisyTSPmJLYroLm48k56H2NY15qShuDjFTJW1Rg9NSmsSQ5GPz7U7zwg4PtVK5vNwyDk56Cq63OT1yKcdri3NhbqpBNkdcGslJz3NTiXHfmtS0i6bo5pj3hxgkg1WMobnP/wBaoHmUEgnoayt3Haxe+1kZ55NVri8bB54P6VUe5C9+D71UuLnPfinaxLdhJpyc4OP51TmO/ocU2SbkEkfTvTTIBWsY6XMr6FZhg/zquxwTU8kgLZ4FVJHrtp9CXsMPPUgUxj8oyM8+v5UpOe9NYnHr/hXZ0MmIg5zgfhWjatx2rOUc8HPuO9aNuCMDpU7lpGjA3zD29607U81lRNyPWr8EmB15/Wsra3NI6GxbuA3HSr6TlePXmsWKXnk1cjmz6jFVyKRumawu8gZpWu8dzxWU0+B1pr3WODzWXsi0y/JfNng1Xe8ZyDk81SNypJ5x3p3mADk/4V0U6SQ7lgzsOcmopZzjk8DvUMlwFzzmq0k2DjtiulJbCch00+RnJqhI3vUjHcPf1pjLk+tNRYr3I1bvk+9TKenv39Kj2+g/SpFXPrUyiXGViWM4p27IOajUNkYpTlvp6V4+Ij3OmExsnBpmaew79aTbyOa8Scbs7YyuROcA1C6naB+FWmSmGP36/pUxi0EtTOePI759qieHgH9K0Wi6cVGbfPv9K64HHOJntCD9aiMByO/8610sWJxj9KuQ6MZCOO9dPMcco8zOc8kg8LxTWtnOMDtXWroeccHFSjRcfw5pKbOd09Tivs7g8jBFPEXbGa7L+xlbgqPriq8ugYBKrzXZSqXepPJY5mOAnnOAePrUq25I+natRtPaIkFT7UwQHd0wa9mi1bQxcepTigx2qzHCcjj6VajgXPI9qsLCq9K61bqCRUSLj0NXbeDPHUinxxAsOKvW0O3AHU1jJGsUS2luQwyOvtW3artx0qrBDjGODV+EfMOnt7VHIrGyRowuVxg4rTgkyARWVH07k/0q7btxt79K5KlJPc6I3RqR3G08kVft7rIHesTd78e1TQysrDBrzp4KEjpizooLkEcGrayArmsKC4KCraXfGM159XAuOqN0avmAHHalyOO9Zouz657077Z3zXG6XLuM0QR654pD0rP+2A8lsDuR1p327d/EDx1zScdCbk0jYHXmqkz/AI02S8G7qPyqpJdjB2mtqcb7mDkSSyccdv51Vkb5eoHvUM94FBIOapyXoI+Zq9mlEwch08n51mXMoOTnNST3gKnB79+9ZU91kHn1rvVPmM+ZsZcODkjmsydgSfz+lJcXhA4NU2nzmuyMXFEcxJnB+npQHx7VXE2aQz4J9uMVRN7lzcSPbNNLcnHfrVcTcgVIDu703qMnQbvwqxFwRzVZTj3qaOVQOCM1OiKZbDf/AK6Y55OaYJRngj6Ux5sCh6CZFNyTzVG4YKtTzXBxgdazLm55JJx/SlfUkqXbAE5P5VkXUh55FW7ibcD61m3Dl+ppSkuhhKLK8jkgDpzVeRMn1qdhyMfnTHAJ5rjqaame2hDs2tSgYOaeWABGaaRkn+defKdmNokDbsetKeSecc0iKwB/OpAhIHH1qee4LVCJkA+n86mGMDqM0gTGc4HOM9qeoKkgnPrQ5aGi0QhznH40mw4478iplXdj+dSJHx7Vm5NlJXIEQ4qZEwehz2qQR/8A66eqdKwcxWsPQHjA/wD1VYiGOPxpkS9u3rVqFeeOK0izR6k8Y4p6qM+/pSDjAzU8Y445rphIBVjI71bhQbaiReRwetXoVGR7V0qQIktrbew/Wtm0sMYIpmn2+44PHvXQW1rxXBiKiSLimytb2uGrThsenFWraz6ECtOC2C9vzNfJ4jEO7OuEDNSxwc//AKqetnjrWstuA3I+tK8BOeM5r56rVm2dCiZJtNvTn6VDNbDB4PXithoyzepqGSPP+FOlUd9SrGFJaDPrmmm1UDpk1ryQYqLyuT7cV9PhZ3WoGcLIE9KvWtvtI7e9TCI/jVmOE9K96nLQqxPbRgDBHNWPKIBpLdMYFXOwxxj9Kvc0SKnljPtnripY0zUwTAGfrTwnX+lCgVYj2EelRNCGGMCrZFKV2kgcfw4NbximBlm2O48cVUmteNw544962iAMVTuHC5PStYwRlJaGBdR7e3SsyV9vNbtyd2Rjn9Kxbu2LNx+eK7IuUUc8kV1mGc1PHLnp1FVVt2Dc8gVaijxWbdxF+BiQDnmtOGTGP51kwHFXopM8VxVIX0N4s1oZPfFXIp+Bzx61jpMcEA4qwJzkFTj3HY1wOk07o2UjXF0QM5x0GaXz+ep/xrJWfJHOKnE4OefpThCRdy48uRwaoSy8k5p0k20deapzTZ6961VNyZLehHcPuJOf0rMuGIB56Vdkf5TzxWfPnHrXfCny6mdzOuJeMZ6e1Zss+09anv5fLJ5xWLNc5briunlTC5bkuyp60sd6PXArLeXIPzc0LLiocDVHRwXJYcH65/pV+Bun+Nc3aXB/vewrXtZsjOeaxmrbitc34JOf0NX0nJOSfxrDt5iDjNaUL5GPWuVysxWNSGfjFWAxYZzVCMnj5scd6vI3A/LFctVtopLUkjOTmrSHAqCLrViM8Aj6g1wtvqWy3HLgE/yqYN/h9apg4xgntzipg2Prn9KUZ9xFoP69fWjPH1qANkk0u7kHNdHPcdyQuQaFk6YpmfSm5+alJ2QJk24f4e1N6mmjOB6Yp6/ermd5GiHLn86RmI4p69KawyDWji4x0GNDE0xyMH1peVxUUhzx7dqzdR8upDInfOPSojLwcfhTypz1496hkXmvLlNt6kMcZeSPpUscnvzVPcRQk2COcGuiLZN7D9euRFprDPIG7I614j4hkEkh8z7w+bPYV6r4qmeS1ZkOCvUeteR65qwa4EM0SJMejL0I9x0r9ayGi40FJ9T8v4qxClNQb2OP1ycvKotmGJRtKt0z61hBHdpI5Y2A6Ljo3v8AStvVFaWR1KgAtnj/ADxSWGjXF4d0ILH+ILz+dfawtFH4xVhKtUaRQS3mlglgzG27BDOBlD22/wCFXbHRruwP2m6i8o4+VVORgdzXSR6L5OnPLeWz70wVmjH3fSua8QeJpl0x4vtEio2PMU9Co7H60udt8sTf2EMPHnqvXp/wTL8Qa49rcb9NumVJBtJ6jHfI/ka5S81R7slJhDIsfKbFxx3PvUN7qm65MyxERzYBXOQF9RWLPIbfkY+dyFJ6fSuqELHiTqTrSbvoPlvHMTTIyShCPv8AQ+2arGZUDMQQZOuOTj1FNluo5JgIV2BB+9jI5B75FVxLFNJJcBWV4xtBDcHHQYrexUYWJDJJC8UCzFkxkuR8w/GqrwG4uZFBIVM84zz6flUqKpsfOcyRyE/wLkYPcUSJKhiWKUvExDM/cGqubIqrB58Ru5JgwGAqN972xTZRNOGv2H+kfdJQ5YgDrj0q5Miz3RAkR4U5bHXHqBULwJ5guVYL5eGAUZV/Y0ylOzKC2gt4QxdZXm53KfmX3oPnR2ggMhuZGI+f+IAdjV/yYbiWS82iKN/uKp6H0q/o8L3F1HJcBXikIXC43AD2+lVcbqux3PgXTv7C0+OSZGRvLDyq4xuUHIHvzVfxHdTSS+ZKA08hLieJuAh6KR0ro7nzIdLiFvMHjZfNdZBuKogwB+X9K4/VJzcl7jy1V5GyYl/h7j6ZrgjrLmZy1m4pQMK9umMcsPkiTBDDcOQD3B/TFQiEL+6RyGdcK/UqeoFWGCAFjv5GFB6g+hqGOO5hhNysRuNpy0kR+ZAD6V2LYS02IUlksIzC9vvUuD9oh55x0PpV2COCeWJYXKeYdjsnBQk9SKht7tbaZ0jTzI5hkBvvKpHX3xWzounxmOWSRgzBQse0D5gT3PfFEnYmT8jTjgfRbZ2W5SSVnEDuoySvd1Hp2qtdXk93cyyRBS6x7SCu7co68duOfapriSFLpQJ0kEK+WGA5IP8AEPUg1nGURQF3ikhw+Y7yBjkN2VvT1B+tc/mZXfwjZbXzoN0U0LOpU7S2119we/PBFSyXc07O8yhJHURSNt43DuB24qncf6TcxyNKjt1zt+8D0IP6U5bkeUzb2IByxHJBB7D6Vb1E4uySL08c0TWkjTRFoQTDLCRuB64buMdiarS3c81tOMIke/fIgAO1scn1GepApi3G3cwGcgZQ5xIOv4Cq1xPa3EZCpNBKD8jHBO3OcEjGfrSS1Vy1dla+llXZC13CZGO0Oi/Kw7D24pjM5lgIWOWKIcqcqxz1B9ee9WmMUkoSRk81MM0TpyV7FT/MVBpEN1cM4s7iBJnDJ5N0wVXXOMEtx75/GtU0kbxV7aEuni2E7SRebgkgxyfMPcMfp0NaSxIltN5L5to+XRZBhj2ZR3+nX+lSFGjiYTyeTcQDHTO/HbikuJIkiUyBWX7ztjoeoK46emKT11MXqzSS3uJ7mKC/ZILy5RWFzJJ+7ePb8qk+4wPY8H2sXMl0NO/czma2aRUtkuWAlix12t/d7HseuPTKe5DxtGJFkV1VlRmBAPse3vWTLf27b4keTyidpW5BUq3dT+PfvUNXKjeV2bF5PHPK7XKyR36oqKpXAZVHr3rPl8tsq+bmGT5Sx6owHQj2qo09wFNtKXMe7Me4/MmfQ/zrTjsri4JkW6j5x5luw2kjufTg1XwlcvKZdza20bBU2ybAOD8u0/0qvDNHHHdzwswjYFZrd+QM/wAafj1FbJVUhk8xElbBwyL8yr6H1PvWRcQ29vYEyJIVmbazQjc6MO+OwwfoatO+5rTbehjXVn9g0+VUJeKf7yI2Q4zkMPx6isS7WQPFDISOAyEjgj61tah5QeG2bsBgg4GD059eaxLs7pSGkYxqDhc5CnHUenatmfQ4V33I3LKzr95QcZYfMvsTQs0cUbKyiFn5GPuP6g/X+dU5CzrhWOSMDHWrMc7oIoXAP8WHXgg9qD0XF21L90GjWG2I3CPlWHcH370zyiLp1K5hA3DB6r6j1qNZIxcBwT5WcDkbhSW86rBcDLOjfdDdY2yMkUjm5bIntX+UEBVlB2B+mQTxk1owadMlkjmLcGZgydxjuKqRhEiETruDHKSL0YdwR/I1rII7WfyFud+MFcHgEjqp/QinscNafKSafBJiIhjL827aG+ddvt7V0kc6XEqFldZjuYnbhlwOcjvg1m2ewj94wikgBiDFevfB/Xmrxgt7lDJBqnkSrCxUSrzn+4SM/gawk76njyfMVPnJSGTZAz/PGZFKhs+/Q81HqE/n+RFfiJ8jBliAjkiIOMEdDj+tTPPePZJazT/aokAP2Wbqo7lT296gjSO4v4wswcqBmC5HLADpnuO1JExdndGW1sn9oSRxThm27oxKPkYnqPYmsoWMlxNcyErDIrABWO0hs/pitxo4s3MqlWtWJJRfvQH09+1R2Gkm6twZb+3cEEgSnaxX69DW2yPVpVVBXZl/Zt9spZEjnd+oOEfHBFWkjRLqCCVZLXoBuGGXPIIPQ88VYv7ezAtrW3Mh2kkxFtyb26suOmQAD9KsWF1MLzy4ZYmZdpWC8bAbHTDH9fwp30B1ecSK8RzJuuZXyv7p5V2ujD0x+IovbtLjT1W/eRXkKlLny9xCjjHv/wDWxS2r3sVrcia1ilVmLG3uF2kjplG/Q4+v0r36RrpkEMU00MRkYm2nbcE4GMHvnofwqLGKiua5TvlUzwRAxqzDhiT5bse4/u5FZbJcG7cooJhXdkSDIHse5qe8y00SJMJdoA2E4YA88euDWfPOhubhnhkhLZ37P4W6HA+vOKfQ9ehAgAa4hmAPluMqA+Aw55+uKikcwRRKSXbqVkXkHPQ+tJJMv9n/AOjT/bUZ9+wjDBgMNx2GKpzzrcYUS7HHRW4b8D7Gk3Y9qlTcnsNvJFeXeqGNgOwwfp+BqpLdPOVYy73X5cldrKR6+v1pZriWNwrzCWPqHI+ZT6Gs+W9LN+8Y7jnDAZPtWTZ7+HptRRYSdXf94m3I5KdRVsIwbb8ob/a+6Qf5ZrLEqOUVwRySGC8/jV1G3BY9xG0YznOR2IpJm1WCWpLlkchnYHIHHUAdqpS3Qim2vIAx52kcMKtlgAdwJ7bveqE1tIWZgMqemRVXFSSvYh2su1kfnPzRt6diDWraWfmiKQmWMEZDpyje3t/9aqNvbzDarMCM9GGAPYmtmzhaG4RY3ZVcbihPBHqKqKuRi6vJFpHQ6XCMoZbOK8t1bOSD2HPTB5FaMa2klqInk8mRgVTzUJRhnIIYd+1UtEjjOoIBcvZueRMv8GO+K3Tby2+ngf2hb3Vo7HzHt1+ZQTydrY+tW9z4WtU1Mm6toltYV2mKYHBYNuRyPbtkfrVaaOSG63BA0QPzRg8ZHUEdRnrV7VEYW9oFu0vYTkgIu14/XcD+dZt3tN4SmQwA/eRn0HJwfzp30NKUm1YozQZyyYcZ5TtVGeMykBUEbbsdeMdqv78nJTa46SJwPxFVrvzFELCWOZAx+UA5H1qGe1hm4tHO3pnifEjFhk4OOhoslluI/lXeRxgn5quXlrKPKk34j5+XcDmmROwBA4CjOVHIH9azR9G53grF0P5bwYd4JeVZGHerYcK7quQxAOU45PtUTp5tlGfNaTa3DSgAg9uf0q0Ilgmj852QsvBZcqeOOfzFdETwKs09SypmW2Sfy45EB2sWYqQalneW21aK5QmDzVXaYulEKYSWMSrwN20ruDAf/WzTrhoLmxhbfsmV+hUrkUM8nmSldCxAfbZopY0XO4h0XZuOOMj600oxtic+Ysffrg1ZupJhLbStcmGJwP3TglGI47epFRvZyJdyK0SMrKW3xnbknoAP1qTJu+txsqyfu9/lqWH3QcYbocg9OgrN1e0a+tpREyxsPnMYPB9SBVtpUjhjjltpJAvAaTkH3B/SoLhYpwTEjLkY2N1Hpz3qXsehhW4TUjzOWJ47llPDA9DWlZht8gxgnkbadrNq0F3IGQo6kghuoPvTrdcyxkyc4GD0INYI+/lPmgmWbchraQSAgg8Mp+Yc+lK67YlbKyK2QGHWkVWimdDsbI6jnOKOGjPO0g8KRx+dM47lZYPMYkYIYdK0rS08xGSRCRtyCvXNQQRlXwydOQexrRErJFHKqNG0Z+Z1J79jTSMqs3axJApuIOCGeLj3wKmQEvHuyI3OGYDpUsUhW6ikfY8bqN23qPY1LDCQZLdUZlJ3qSeRitjwJVFe7F06CSTzLX7wJ+Q9DV6CO4uYpLbyz58RJCnrkVHbwPNAsolUSxHlS2CAOn1qa4RongvYnwejhWyPr7UzzqklKRLbXMs1uswVUng4bA2sef6Vq2IMqK+12DNtPHANZUsgsporkgNDMPnHUelWrK4+x3htYgzRTnchbqPQ5pWOCUb6o2kNtM4jKtnt5qY/XvUrL5Zka3WAuf8AWW4zgj1xVJdauVQDzomdW5jmX5iBwMGrsd9taN5LhYSpzG7LyPxFI5ZFd1W3ibMcRjfBSTOWjNSQM0x34XAGCoHGPwqKWZRxGY5EPO5c4z6ionnMG1hlC/BPqKdtCoNxR578RtHktNQ+1pGUjPJI7g9Pyrlo7go6ShjknnBxjFeweJbIatpDopVwBv6c15E0TQSyxMMtkj0xWD0P0bK8R7fDqL3RtWcpV43DB4nHI9q6HS5HjmKLgRuPlwefxrkdKlMqshIUrkgGuk00Ge0VzgPEBnnGTSOfH0bxZ6P4b1O5s51GW3xHBU8FTXosbf2tELi3iw3AKjpnHP8AjXjVle3K+XPHIpDcnB5BruvBmvtbXYiklMiuclX6ZNYzj1R8JKPsqivsfTX7MGtPp3ihrRyFWbKH69R/WvsFOUH0r4e+H5OkeKdP1SIFYGkQlsde39cV9uWUy3FtE68hlBFfNKPLXku+p/QPDtf2uBin0J6fSAYpa7kfThRRRWiAKKKKoAooooAKKKKACiiigAooooAKKKKACiiigAooooAKKKKACiiigAooooAKKKKACiiigAooooAKKKKACiiigAooooAKKKKACiiigAooooASilooAKKKSgAoopaACikooAWikzSZFACk4ozTSaTOKVx2H0ZpmfbmjdRcLD6M0zdgYo3UXCw/NFNzRntmi4WHGikzRmi4h1FNpetFwFopM0tMAopKWgAoopKAFooooAKKKKACiiigAooooAKKKKACiiildAFFJ1paLoAoooouAUUUUwCiiigAooooAKKKKACiiigAoopKlsBaaTxS9qaWyKzAQniikJoziobsA7OKA3rSUtJSAfRTQcU6tACiiimAUUUUAFFFFOzAKKKKaugCiiirAKKKKACiiigAooooAKKKKACiiigAooooAKKKKACiiigAooooAKKKKACiiigAooooAKKKKACiiigAooooAKKKKACiiigAooooAKKKKACiiigAooooAKKKKACiiigAooooAKKKKACiiigAooooAKKKKACiiigAooooAKKKKACiiigAooooAKKKKACiiigAooooAKKKKAGuMrWTqcWUJxWxVK8TKEVw4mHPBoiSujg9UtslhXE61ZMWbr9K9K1SHGcVymp2m4Me4/OvzfFwlTm7HlVI2Z5VqVm+TuBFctqFnJuOPyNesahpu8ngGuW1DSSXPy/hivEqVmmcVSFzzi4glQ461XWQpkNn8q7C50nLkFcY6Vmz6UBnOSffpRCvd2MlBmQlxnBJx/nirDXAIJzwOfeoLuzMWSOMVUeRhx3r0IPmRS0uXGvMdeKqz3pJ4I4quzn69qqzMeo6k1s4ESkWmv8AjAJNV57onHNVJCwGelV5pioyTxVqmmjJu6LX2kE9cU2S429Dn3zWRLdhe/FQm9Ld66FTvoYpms1wT0I/CoWl6g4xnjFUVu9w65z3qTzAe9bxpNFPYtK/zH1FG7dVUyjrnAp6S54zW0oWJSLkXUVfTB5FUYB0q6rZOeKyaNUupaEnzA5qxFJgZziqKsOOc05bg59O1JFGrFcc/Xira3GDndn3rD+1qnOecetN/tNh0Ofb1rRSSJcuh0Xnb+c/nUE90ijAPPtXOyay64G44z0qq+rszHmm6qY1Jo6FrzGcNz0+tIt7kYyc1gx3RkHXnrVmOX3yB0Ipp3NOZmwJiehxUg5HrWfDN8oBP41o27DGO1dUI3JvdgqnPt7VJ5Jb2/pU8MYYEjnFTCLA9ffFdKhYzUmUfIJanLBlsGr3lZI9fQ07y8cHtSlFWLT1KfkgDmk8vH41e8s0nlde/vXlV6V9TpjLsZ7JwKaE5q80NRNFz9K8CdN3PRhK6KxXikMfcjp6VY28emKFiJGMGs+SxrcriEE8Vat7EOMgVYt7TecY5Na9pYjpit6dNsxk+hRt7AAj5c1oxWJJ6enFatpZADPQ1pw2a+WcitXFxOexhx6eeu3H4VL/AGcPQY9q30tgOP1x2oMHPcVztSbFydTnm00Y4HPsKYbEKPu9Ox9K6I22M+9Qy2m0H1HrVRly7mfJc5O901WXIXBrGuLDy+1drPbHBrHurTd1FddOs4S0ZhKJzXkkcnoeAPSnpFk4rQlt9hPH5U2OHOOK9mnW5zFx1sQwxbeeuelX7WIHbxToLQtjjitG0ssYAGcV03Gh0UZJFWEQg5/CrUFlkd8+3pUxsyR15PX2olKxvFFdSaswOeKYbVl9aFRkPTArjlLubI0Y8EVOifMOlZ0V1sbmtKC8VkGTyMfWiLTZsidcjHp3NOLFe9Rm5Rehz7VTlvMZ5rOtJWsbJl1pyoxnv0qE3uDnP19DWc12Tnn9agkn/WvOdNSKbujVOokfxflTDqgXkmsUznOc01p8jOa6KeHg9zGTNC51naMbqpnWwB9761lXs/HBzg1lTXJBzmlHDRTsjklJ3udHPrAcYzj3qhJqwz976VgT3zAdf1rPmvWx94nFejToJGLbOlbUwf4v1qCS9LA89awI7s53FsZqys4OTuxj+ddsKaIv3LMrlmJzx2qAgg9aBIPWl80E9citJLQkazYA5GaaWzn0pJH9O/pUYbHFcz2GTb8f/XqSK4C+n0qsW7ZqFnK4wcGocrDuzR+1YxUiTFjz+lZaPk9enWr1tkmsea7NFdmjGC3pzTzGSueppbdfk9/SpmYAcf8A1q6LJo3ULlB7bd+NUrzTcp8r/h6VqyN15qJiOM859Kz5E+pqoKxyt1p7RqTzWVOjL2NdvNCJFINY93p6yE5HNYuMkZTp6aHMHOeaZJj3rTn09oiTjP0qo0XPHNc9S9jicGimqM59/wBKsww5IHWpI4wDV2K3zz/SvPl3CxDFACBxmrC2u4cDirUNseOMe9XorYKMY5rkbaKUe5kiyzjHbmo3tGU8DmujS0yo6ZJxUo0wyDIGah1Hsacl0ctHFt61IE9Dn2NdBJojHkKefSqz6PICeD9KlVV3CzRlKmc5qRYxxWh/Zjr2IFL9hI6io50wcdCig+v51ZjBBH+NT/Y8j3py2+3j8a6YagkxEz0/pVuFCKijTmr8MeR711KLKsPhjIPHWtC0tQQCetNhUDbWtYRZx6EdqpyaHyGhplpjFdBaQc/UflVLT4wGBPQVuW0YXH9K8HFVG9Dqpw0JreMcdKsqOOMflQseeh/OplU8Zr52o9WdaVhoX8u9Ltz0qTafWg5APqelebL3maJWIHQd+cdKgdNpyPzFXTz0JI6VBItTFahJFFx2OOBTNgzzxU8gx1qEMQa+iwibMxyIAakQDPJ9en6VBvIGfSpA+7knPvX1VCOgF2Hj8fU1cjXIHpWdC+Mk8YrQgfkAEZPHXrXaoJGiLITJ9qeI+OACOuD3oQjt+vaplGBWip6lXIxHzUTr2/GrTcVBIRn3rRwSC5UmGO+cms24BOe3vWjOevT+lVJYs9ahLqjORjODuPWmPb57VotBhunOad5YUHIz9a9Kn70LMxZhS2hXNMWDBzW3PECM1Rkj2v8AjXPKOuxCI0QHjjOKsRrj61GOBUqufWocE0Wm9yykfFPx+XsKIGyKl4GO2RmudxRoiMgigPjNOZlCf/XqrLLjPQkDPFJxS2KuSyylj1z/AI1Xkk65/KmNNUTTYxzx1yKnYq4kkuefzFVJJsA/MRjv6VK8gGTk/XvWddzhc8ZPr2roi7qxm3YxtWn2g1zstzliQa1NYlyrc1y0sx8w+nbFVHYhM1Un3cg8HjPtUiMSeDWZbSFjwfyrVgXOKG+hqmWIJCDnitmylJA/lWZBbl2GDWxZ22AORXHVlfRGiNK1OeehrUiPPoO1ULVePar8Y59q4JdxmlDzjv0HtVyPoOxqnb44zWhGcrxz61nJpod9SVMgdanibHoaiQ9+uO9Sp065GeBXFNWZRKGyOg69qlXn8BUMfJ65p4YHJB61i11JZLuAIz65py9KhU/qO9WEPvVU3djAihRmpNueMUqpiulxGkNC/NT8Yx9KeFI4/CnAY69PSrjTNCM8EZpM+tSnJPPU1GRiqlGwDG61A55PNSuwH0qux5rzazsS2RngZ7gHH1pjZGPp/wDrqQ1GegFccYmbIZEz7VWZffPHTtV5hkfpTGiAR8545GK9Gjh3JqxjJ6HFeJ794YpCpyFBJx1ryjWp2nulYjGOSc8V6N41uxZuXBDL3GM/pXIR29lqKFpGKM38UQ4B9f8A61fsuXQVOhFeR+JZ85YjEygmZlvYedN867sDj/aHrXQsdN0+COWxLW9zwJEGQCfXNUFc2+IZz5ik4SVG5GO4/wAK5HVtXmlDKJArckFu6j/GvV1kfOe0p4SN7Xf4kniTxWxvWiW6azc5DgDIwPbvk153qmtT3QkS7KtMTy4GN69gR6U/xBd/2mN9xI0c8hyJV5IUdFb/AD7VhX8089wqXUqMCo23EfTHb/P4V20qaR8hicTPEVHd6Fa4vFDKhVtjHnA4X61QuHWa7mXflIR8jjIDD1xSTXskaTluGTIA9e2azvOK2yFvnaUc4rriiKdO2xKZFJdnyJpRt3A8NzkUBP3cCBjHKvLMOjH0PpxQw814sKF8hd6SKOGHr74pYrl4jcyuI3yMAg5DDtir6aHQTwTfvppLeRvIGAY35GfQ/Wn2bII3d3MbSNja36gCq7bZLZBExjkc/MmP1FSKp8/ZJEs0arnYTyW74qDNosRWirIlrFEly7njzCQeOxps8e2VIxEtskZ528qfcU2OSGJWdbdreXG0Df8AMGzwc+1I5JiKy53scF07E1VzPUSe2e+x5ZQRRnPy9yO9bngvSpNV12K6jwiwMBgHC5HXP1rGbeZGt4/3ZTqwXgn0r0jwrFbRaSWVfKmbEb/NgMxPH0qKs+SJUFeSQzxXLDfSpLZCSFp1/eQ4IUBe49RXLX7yX6x3YYfe2MUO3kdAR6ela2oanJBdXLRyEo7eXH5q9CByB+NYF5Nw7AKJGGM44Pt7VlBWSOacuepcq+d51zvjcRhVIKk8Ejv+dVxOz3st7M4ilXkiI7dw9gOPwqpqMbJGmEkiMp2lk5Wopp9yRwGPcYmIaQdc+hrpSOhQ6k4uJfKknBEqhsK3Rwe34Cuu0YmKxsp5JFSOQmaNlPzI3v8AiK47SSJNUQKu1DiPLEbdx7H0+td5extYyzxWapc2kAWOW1kHz4HUjueeuKio7aIipFoztRdTJM/mL524yPER8j5/iQjp7jtVRI3AhKXR8u4wBk4257N2OD3qK6na2ifEO+FnygDZAzTBLGbyGBSY5SNyxOuY3PdT6cd6laIzSu9iwyXVpfOR5buFbYyKCjg/eIHTFRW1yZlR1DKzvkmL/WIR1bHt1qvBdYg1FBI8Oz5gu37req/UdqilmR4bTcx3tysq9SewPoKdtC7Gld3T/bJRdbJGCj5oBtDjH3h6e4rKlmhaCKSC5keLI5ZPm/3G9h2NOe7UyXQkiZ4UBUMrYKZ6N789qzHuzDFbvKrwuxwJIx8j4PQ+nrQkaQhfYvuYGu7iOWRxIi7hKrZVx2K/4U1L1jp0aTWolXcMSjqG9D6cVWmuIJdUuFkvWhk/1uQuApIzkf4VC2pKbW3kQqtwHZXdc7ZhxjI7VR0Ki7XsbfmSMWmgBZ41y0anlCOuR+tQN4gma1SPKqRlNyrgTLnO1vp1B/8ArVnTyM99JNbhhGUARTJl04yG3Drjoc1iz6s76duD7ZEm37lHofmGKLJlQwzk9DZfUVtdRaQ2/mWWPmhGWXLD1FQxXTXViWjaO8CnDZfDhR0wO+KzW1h7TWYpkO1Z0yxi4HzD06cGs+0QPBMGXcvmbvMUcqcnGD7jtQelHCJQTkdhZtKbkqJsxuwIQ9j6GtpCWedgSYnbKp1x7g/zrG0lbiK4gkeIshKhZByjAe/biulhV4obbABictKy9iB0Kt2zyCKiTPExCtJlK8+zTOY5riOKRDyxyEYjnIxyMis3UC/23NrqcjwBBGsyjHIGQhP5gE+labSgxNNFNG+48wyr88ZB4ycdKzLqaXy5lnt7VXcbAF4Ug8hgR37GqijOm7GXcyTB7hzeeZFjJgnhwY37gdR1xz9K5e6imgWeaEq6zjDrjgHqQfTkZrf1d5YII7e4LxysQd+Q25cfKM+wrH1CK3l2oVntZowN0kLZSTnqVPrWuyPpMJfdmS/zJsZFUdcZ+UE/41FHcyLMUlXAHALfpz+lS3DBpWcOTwVZcYUg96YkEqxBX2yL2PfFUmezdW1LoSBowzKYpXOAQcDnqD+PerkUHkpHbPCxcZYbgcjtmqEaMQkAdWjOOCPun3NbVncAzIbu7kREXZHKF34x0X2Hp+FPY8+vJxWjHWNvIbnbDGruPmCO2A30rXsp4JA0V/pskkYYlmVSkkZHUis8/IrEIsiMwKk8MntW3aTzXSFRdFmIEQV2+YoeOPYdKUjxKtS2vU0NNSBEURkahGeVDHy5VHb2JH8qdeR2wWU28UkDquHguFwQ3fB781DHZyIhilRZ1+4A5KOpXsamn2gOoEsQdxjzX3AnHr2rFnnt3K1zJC7RiSTy5SgKeYOuOg3fpTZgk122FJZFLBGXPAHPI9utWbmGYuhFvtTgSLKu5GJHY9sgVSiswXuZbV5llEZIgA3q3qPUcZoQ4WM5kt47GWZLonPGGUdO4Yd8HkGo75Yms7a3urRlDHzPMh5DD+8o7cdRU7RtDo8qtb74ZZBvGzLKwBwQeo4JyP8ACrUkCTQWT294kqphzbu3KduM+3WtjtUlozMFlBYagjrOVZRujlRSQCOcEdsjoasxNJM14Y/LuLV3LLDOuSue4Pb0NXYmlh1SWGRlNrny3JxvVgODzyB/Os2G5azhvcM0G9gN0S/u2yeQ3pnr+FSndAm5CSXZj0RnfcVjkB5z8o/iUjvnjB9qrawJNlkofzIxyrk5HPTn9KsXU0/9nxv56rcOedwwkig4yM/5FZVzdGN4zbylVKjfEehPfI+vNHU6qUNbkc+P7SZLqBkaMMkkSfK6kd/w71ltfC2+0qsnnWknZxh15/Xmp7q4M0tyzSfd+b951Yex7+9Yc5EcD71aRDkbh1U9RSZ9Dh6XMtR101vKFZFPmdQ6HaR7H1qlPJlshSh9G45oErMSVC47ZbHP9KoXE6qSJDIrDkdwPY1k3c+moUOWyIry58x3JHOeq8fjVPLbl5LYGTgc+9JNIpRAAQ3U5pbSQu24HaTWZ68UoovafIWB/wBrrnuO3NaEUWEO9SQOjdx71XgjAAzhWB+qkVfym1BjDDjJPX0qkcGInbQmS3uIY1eI29yAc7WPDDHOR1HHeqxbcwGPLB4YZyPwqRV3yqyDGB265qTyy7OTGwkxtxjg1pa5wqfLLUg+zyIhV5jKMDgcgj1FaNgqPKiHBdR3PSqQQxIqmNkyeD+ua17I+eUO5OBwQOSDWkTgxdR2dzc0G0M13J5aNJKsL4QdQCOo9cVbktlWEJt+y3BwvzcKTjofqaLGwhdZj56sVUYKkqQe/wDhTryL/RxDcXeFGMGblRjtkeoqm9T5Cc+eaVyndxSSzQxXCLC7YK4OA2eMg9KpPZQS3MqwXKrLHn9zP8rkex6HFaM25LuKGCeJ3yNqS4ZDkZBDduOD/nFK7Mkrv9oiCFjlQy4z2yD6UbnbSbT8jNaFdm53MT9CD0+h9eappbP50TKyIWOck/KfTntV9pJQoDOJExkblBYDpj8Kp+UiopQRuuT904/GoZ7NKTRQlsHk2mONWZs42MCTjnkf570yC1aOdo33AH+A8EVN5RiKEwPskyvyHHFW4YhsjKBmHTZKcn86lI9R13ThYZbwhrOVcZ2knnqRWkhfyIJF2jAwVPP6fjUdrbMJyiMyCUcgn5T6CpoVM1pLFIyM6EFdy4Yj2I9OlarQ8KrU5ixGpi1CPKJKJAMpyDz1FSWo8xru1+QA5ZYbn26DPamSI0ltbTbWLRvjdnpxxViWZor63JgWWKbH+tH/ALN2702jhcruxE1nLPo5DFYXRwQjN2Jxkduo5p1yboWsE0sJ8hSEEoXj86fA62zXVs8bSRSDcqk7gf8AIzVeJv8AQJ0imlj2/dVX+UjPORU6ijq7MZMyQXEixu6xy9QuSjL9D781TuF8yPKjZ34qV/NBTeQ67eoOPyqtMA7kKkikfwN1Hpz3qGj0aD1WpzmtWwllL8mQnjnrWXEf3Z3LlgcZxXR6qrXFum7AdBgFeKwo7dlfkdqxa1PtaFTmppskO2NkcKVyMeoNOjAfzFbofWhI8x8HBRvunoc1dB/exsI0ljIGUk7/AIj8qBc6GW8DrtIyEJ6jtVmCF/MePzAyv0Izg++Pyp1ttTdG2V6lVFWNjyRK6/Ns49Oa1ijyq1d6ofbqWs2TCu6HdnHPpUwYTwxzIT8pww+lOBWC5SQlQkvJB6ZPYVcgj8uQwlRGkvIYnitEeLVq9SOORba7V3iQxzDa2RkDNWIbcQ3TW28NHIOGC8U62ia4hni8s+YnKkHoB7VIM3Wn7o4h5sDcsOCfrQcTqX0GWUHmRzWUowR8y8dxToImubWRFaOO4tzv3hsFunGKnublpYoLsIfNTAZgeuO9MuJ47a6ivPs4aKUZeJjwexosSpXLhvZ1QTMiTggKxK5OPUH6VKuox26iNV+TqAwz1rMV5UkeON9sUg4XPGetIL8yqEwgZCBjGCffNSjB027Gh54lYtlFzxs6BqhNwgBAhcHry2VPrxVfzVONmdxPTHAH1psv7n/Wh4n7Dbwc+vpQaKBs2NxEcqCucfdPRlI7V5x458PnTrs3aKSDjdj09a7ATxZVQCG6bweD7ir17pS69pjwZV5toxu65HGBWcketgMS8LVTez3PJYJT5gl79SPWuhs3NvIDxsfnaehzxWKbOWwvJrWcFJEJAyOo/wA4rTspi8Bjd8NHnGRxmstj7Gvy1I3Wxu6dcy2zSxmT5WGQOxOa6nSdQXEZBKOpxmuNhU/Z1uBcI4BxgHmtTTrrfIEDgbjgMxwM0PU+RxVBSd7H0n8LfFUt2Y7GaXKD7nzdDX3v4KuDceHrNi2792Ofwr8r/CviCfR9QgLqFKnIaNtwr9E/2ffH0XizwtFC8iG5hXOFPVT3rwsTT5K0Z9GfecGYrSeGm9Vset0tFFapH6gFFFFUAUUUUAFFFFABRRRQAUUUUAFFFFABRRRQAUUUUAFFFFABRRRQAUUUUAFFFFABRRRQAUUUUAFFFFABRRRQAUUUUAFFFFABRRRQAUUUUAFFFFACUUtIaAE60dKQ0e9ACg0E/rSUUAOzmkNJmjNS2AE0mcUGkpFCnnvTSeOtBODSH9aBi5waTd2zTaQMfzouA8mlzz1pm7n2/lRnOKAJOtFMz9c5pwPPpQA4NS00UKeeaBDu9FIORn6UZ6UhC5ozSZ7UhOcc9elMdh27NLmmZwKM+/NPUVh+cUZ49aZmjODRcLEmQe9Gc0zdRuz35p3Cw/NLTAacOaLiFopKWi6AKKKKLoApOlLRUtgFNJxS9KbnNQAu6lBzTO1KlK4D6KSlqgEzS0lFGwBmloorRagFFFFMAooooAKKKKACiiioaAKbjinUUrARHqD2pCcVKRTStZSiwI92aev9KTaKUDArOzAWnDpTaVa2QDqKKKtAFFFFaAFFFFABRRRQAUUUUAFFFFABRRRQAUUUUAFFFFABRRRQAUUUUAFFFFABRRRQAUUUUAFFFFABRRRQAUUUUAFFFFABRRRQAUUUUAFFFFABRRRQAUUUUAFFFFABRRRQAUUUUAFFFFABRRRQAUUUUAFFFFABRRRQAUUUUAFFFFABRRRQAUUUUAFFFFABRRRQAUUUUAFFFFABRRRQAUUUUAFFFFADd4qrduAhzTxIcVVu8lTzXn1anuMlmNqDZBrnLuPdk++c10V2jZP+TWLcptNfB4+VndnDUVzn7m13buOPese9sweoFdROo2n0rNuoA+7J9q+ExmI6I5nE46709STx19qw73TOcgceld3NY7zkjg1m3Wlk5GO1cFGvJMhwPNb7TzkjHBrFutNJY4Fej3ukleSucVh3thtPQAc54r6/BPnsYuPc4n7C3HFMawJJrqjYgEkgH2qKWFE4A619LCiugeyucnNaBBjHNYepWzYIUc+1dxc2gkUHBzWTcadz0BXuD0NOWEluN0NDze686NzlT+Paqsdw+eTiu31PTEOPlz7mudutJCk7OvpRGLjucsqbi7FWOY9jUwmAHXHPSqcitCcY70qsSa6E9DG2hcEnOfWrVue/8qoxA8enXNXIQc9h+gzUtomxpRSdOfyFWxMOME578YrPTgc1IDXKyi95wOeefamvOOeaqK5zUck4UcmsnoUl3LEk+P4s89arPdbM/N+NU5Lsr0b2qlPdFjnJwam9zNLqW5tQBbrSxzeZ9Kx/M3H/ABq7atwBkfQmrUR7GxbyY7mraS4xyazI344NW4m3AYODW6Vi0zVgc8Vq2bmsW35B45xxWvZjkenrXZTdhPQ2LP7taUCh19c1n2g2KPfvWtartPsfbtXcmmiRDCB2pPK/zitERBlBx1pVgA5Fc7LS0KS2/wDkmmvb9a01gxj29KVrfIzjp61hOOhrFmK8GM1E8HOOuK2JbbA6c1XePZjivJqUr6nVB2MpowBxT4YdxB71ZeLntU1tEPTjP6VyKF2dXMSW8Gw5rVto6rxQ5bPv0rSt1AI55/lXRy8sTMtQRblFX4V4Hof0qKJccdTVuPjGMZ68nmuWbdykhwj+Uc9aeIuPf1pUHPtUqgEfTv71g9Vcog8sfX2PSopI/XoavbM9aZIo7nA9ayaM2Ys8ByR19ay7m25/wropYM5Oazpo8E8Zx61cdznkupy9zaZY8H8qSKzOQa2bm3zlj61HHBk9vpXo0m0cvUZaW3y/5xWjBD9DSRJt7VPHwfvAfWvRjUfUqKJof3YPHB6HvVhWVh7iqysAeTznNSB+Ov5VqpJmyRMVB+tQSx9QKk8zGMHn3psjEnAPOKcoqSNEtCjJEA3BxSJKVA5p87e/NUpptp6965XHlYFmScgHDVUknOSN3NQy3AznI/CoPN3Hr1/Ss3C5snoWBOQf8aRp8jrUO7PfIqNpABUezHclafPQ9KhmuCFINQvKB34qpcT/AC9eP1rRJpGcmR3lzjPze1ZlxdbSc9qS7uT1/Gs2aUHHzYpQepzslmuM9G47iqE0xHf3przHHWqc0uSQeM/rXdFmD2La3fOPwq5b3gXB59jWGJffpU8V1hRmtedx1J0bubiz7h1p3ne9ZkVycdatxTD2x6+lUqlzMtb8g8/nTfMwaiMtRGX3rKc0K5M0nPv9ajL54z1H1GKgdznjmlhJY81wzqdBxd3YuRdPX0q9atk/T1qnEpPvz+FXbdQPrRFnfBGrFKFQUpk3VXGcDnjpTgSP8K6VPSx0qJMASeKNmev8qFBz7VMgyQMZq4mnKQbMbvaqV1FgEgVqbcqO4PeqtzD1GPzrcyZgSx8kdj2rOntfmJxmt97fLEY4qvLb1yV4dTmlG5ix2/zD1/StCC22gVLHbZb+lX4rc8V5U0jKMRkNvjFXYrSpYLYlhn9K2LSw+VcjOeeK8+ob8typaWBxyPwrUttPHpirttagY7jHFXo7bjpgVxSkkaRgZr6epU8VTuNNC9uldH9n2gVHLaBgCPTqKyikPkORktAG6D8arvZjJxke4ro7qz5PFUJYQBgV1KEd0TymIbXnkdqR7fjGK0pI6i8vnFdkNNyLWM3yNretWYAc1YMAPQ/nQkQDf1rri7isWIFy3ritvT0wR+VY0B+Yc1u2Gcg59qVTY0SN6yGGB7Y71r24yAPbnNZFrwB27Vq25+7XzeIjqzqjsaMY+UdBVgDOP8moIj8oParSAYrxJxubIQrj8+1JjPXpnmpcf596bgVy+yNCLHFRSfdNTkEc+lQSdf8ACpVNpmbZTmqo3HNW5TnnrVOVh06fXrX0mCp7GLZG8oJPqfSiOWq83HemCXaQc19XShYSka8EmT7VfilJ53c+uKxLedsj1q+k57HBrpUGapmxFL6E46VYWX3rDW7I+uatwXGev+OKVnexdzQaXPeoXY5POR69qYX9P/r03zPp+NV6jFPXjpTGXcakC9PbpRjpW8UiG7lWVAAcc4P1xVdlznHP1q5KDmqh44/StVJLQykQzcDnk1nydT/nNacikpmqEqfNycnjmspPUlEWR1pAxGKkK/JzwKYVwPeoepZPbyEEHP0qaST5etUgxVqmLbl65xUyRQplyODULt1pM9jyMYx2NRytkDk5xg1MloK5Gz5B57c1DM/XB/8ArUkkoAPPXoKrSSnByaxE2NeckYzVC6kAXk55p08mM881mXV0QpGfyql0M3Io6jKHz39q5i4+ViOnNbty5fJrMuLYs3A61EqnJoVHVkdkTuA/lW/aRn5T1rFtoTGQemK3rNshSMHnFRz3epdi/CCpHFXoZSHA7VWQbxxxU8aHcD3HesZtG0WattLk8VqW5y1ZNuh49q0rcsoGBzgVzOSZrY1oTzn9PWrkbYAGencVmwyc9auo4I4NcNRNO6FYvo3y9sjp604uck569aqxPyOalDYrBybWoE4fpz369qchyc9ajXj61IgrBu4WJwPTmpUyMegpkfv+GKtJHu/xrWEG9hoE7A1YUA9PypmzbTgdpFd8Fy6SNUgxzTl6YpCcYz0o3YFaxtcYoXPFQSHFSvJgZHbvVeRs4/zxSqyio6EELtgH3qqX5xnNSytwDVZmCk89K8CrqzNseHP40p9j/wDXqINz16VMnP8A9at6MLsybFC8ZptxhLdjnH+1npU2R+FV9TnEFi5OGDDnP5V9Jhaa5kjnqO0GzyTxHfte6hJDJGEAb7y9x/nmuf1S70+JYXhlSI/cljkzgn1/Gr2qvJBfyTFg9s5zgfeQiuO1zUo3kcLCspPylSefb8q/UqEbRUUfguZYi1ScnvcPEd6FtkCzAPu+Ro2Hy+pPp9TXn+u30oKMjttlHzLj7oHUirWrzLbnyx8sVyShK/3R1OO9Yuo6q8h2klH27UbsQK9WnCyPhsViHUfYpXd75kkkp2tETt3r046cds1i3VztjbapCOcAnoParlw/kq6EbWkyrDHX8KzJpjuWB2VUQbsbcke+a6UrHFGF3oVbxfMjjhWQRTK2/nOWX0NQvK8t8jxrHKsP/LJ+AR3Df402Y29yLq7E372Jdq/Lw6+1Uorjy7Pfuw0hCgkdR3BrZKyPTpxaRdgcCO4lhLoWOBEx5APX61NtMUEcSvgFt/HAB9RVSeZ2eCENmZRu3A8kdgfpViB0uZnd5RHsG1lxwDjg0MTi73Jd7DUJAQNsS8FPUf8A16nihF5b+Yt0I5JD8qyrj5u49vrVFzKLMsSySlhtdOeB1OKkeWG4njBk2y4ycdGoE46Fjy5hLATmSOL5XRuRn0P4VM1z5BklkDIsny4PQCqUU4IlkSaWG4B27c5Rx3NWhcvE8UCxxTbxnbIenHWp6mE46ovafazu8MaypOxbJbH8PavVr2aOz0ANEipdLEEzgFXJ6gjscdD2rjfhroq6jqMl1dMUjjQsMLklVGSR64rd12a0g1ETQ6jFqmm7TK8kIw0RPGCvqP1rlqvmko9hq8IOdt9Dl7q4SOWFJ1lkhjyr7vvRuepH06ViXFyhldGKmNCRvIO1vTHpmtW7kbTv3cF79otpjuBONueoBFYOoXcnkuZFCSSfI+1RggnqB2rogr7HHGOxnma4tL+S4Wdo4Qudow6FT2PY8VFJdsXmc3Si7CgoEGVlQ+/sPypk6vDEtn8qbm3ZVvlYE96quzzPFa+YjqrllKjADHqP0roUT1IwX3HU+DtMmWzW8azNza3Mwj3lsbSP4SexrT8uO4kmIeSyu4izRmXOeP4GP4cGrOlRX+gQQQ2d1BLbXEJdou2T/Cc981l3UsskErSs0fl/KW7xSeh/EflXO25O551Rqc7ldnAsElSZUDuQY36e/wCNFzcBNUiikkItgmN33mTjrn9Kr6gXcWoeFIJ5Gy3G2KQ56j0z09M08ShdWlJiYMinfA44JA5FOxVrEf2268mXfKsxVgI3bGGHZSfp0qK5ut8tl9nmCSHKtGRgq2fusO3qDVY6hYPpMsS+YsczjKuvKnPDo36Ef5FXUF/48d372WMbC4HJUfwsO5x0NWlc64Uk3725YN43nagfLLsincR+oI9u1Zlxe+fo8P7whkmzsfpgjgg+tTQXMP8Aad3MI5I7d0YPHu3AcHB9s9KzHLW2gOokE9r5gYscZB5wPyoPQpUYpq3kXvNj/txFaSQwPDjJ+8CV6H1wT1qqJAtjKmAypKvI4x14NQSXDWGo2LfdRwCcjIK45phbynvIgPkkBCsOhGf/AK1J6Hby6Iu3cy2+qQPDL+5uIwkqo2Cueox0ODVCRtsV9bGJxPHJviYdiOoNVrkJNY2k6j99CxBycH6EfjwamlKpqXAlEUkf3JPvZx1z3GaSOiNPkjsSzES2VhcYIZCUYr1YE5BH0Jq9BaL9qvFWYq4xI2wcFeMMo7/TtVOyaZrAYCyIkoxIpwQD29+RXSRwCQ+c0SF2YDcnr347ev50anNWrcisaelFyoHmyQ4IGyMfI5xySD09a3ll+y2lwvzyI0SxccFSTuyPy6VnaRI7RsPtCGFpD5iY5Qjjco/pWjFIkc1t5jSqjSbnkhGTGQDg4/Wsm9T5apJynYpT5nu3jt/JjuoFKtHJwsyEdeep/lWbdW8t2sUX2FZIYxsba/KuD168ZGK1rxJHiEjFGkYlwzr8xGcblPfngisfULby4JbmN1SSTKSIDyAOpx6mtYjg0mrGDeW8V07MxkV4A6OkgyuMZz/SsNlUMZFkkGeApPIGOCD3rotRjIiRVYmfaPMjzwVwMEHvx1H+RkyW0VxiHz1jc/MBIvyH0w3qa2v3PoMNO6sZEq+QgU4cOeQw4z/9elSItsWMcgZIB4P4VL8251YlVAwUPQ0iW8SRszRAPkENG+CD2pnqKWmpYtts7tMsCRsBzH/Cw6ZHPNa9ijpp7qDE4kfYEfGfr7fWs+yjCKsRbJY5HmjGD6ZrTSHbMAY2SRDhkYc+xz7U0jyMTP3nYt2xKwiNJEKoSxhlT5lOMZB/StO0iDfZwUDxFTLgDlTjGBVW28q+ZXC7JCQoI6N2wfStKwKSmURhl+bZ/tIR1xUNnjVJXL8M04WEKsV5GDgRXJ8txx0Lcf8A6qS6v7K4toy1lc2Um7JQnzY29s4yOKkEsmoSlJ50MkSYV5VxkYwAW/TNVg7QCCKfe0YjwsqHOCK50tTnutiHzIYblvInlkgPTzRypHT/AAquyxrbXUsS/wCtwThup9V9OOMVYXIuZFjk8wKPlnj6sD7exqheRS2drKZ4nUTPkTqhVkIPJUdOD2rRI1jqyEvPDa2+GmyPnRwSHOD+uKiuFg/tOJpbZThQHYN8uTyGU9sjgg//AKn6jPm2sUmJWRGMiSo+VLHsR/DkU+Nlg11o0EU3ybBHcjgjghSR+Wa0StqdUb2vfuQytGb26laWYwFdkU8g3syjorEeg4BqGcC0024WZfNR2AEsb5VlIyB7nipYLrynvJbVl0933b4z80Tnn5cfw57e+KpyXkS6SIprXEUjgkg52HHDK3r1yD/+o2OqFNt3K19Kjadaw5cpGSyAtzHnsaz5pl+2KdkbyBeR0DDHQmp9QYssQjZSNoAG/JYHkAnpxWI8sZuJw06RE/MsbDBJPpQexhqXNuQTTmXdtdmjPynIGUPfis25d4mQbwykffHVfTNWbjzApOxnwf4T0HfIrNnm8tfuYBP3uw9qykz6jD0bJWHXQWMB+MsByrZB96zLhnYM+Bt4AbPepJZ/L3MjbwP4TVaSZWQgIY2UEle+c+lQz3aUGnqQXYfzSXKllG0FfbpU9vGqEb8/7y9qqltrKrJ3y2eo9qnspGDHaxCng+lJG8tjVhkDAAHgenQ+9XIpSzF2YE4IyRxzVSBdqE7coeMngg1MVEOzOQr+lVa55dR+9YlDFIm3KVJ6bDnPvSMWKgDOPUf41YjhXzEXzVK8c9eD05q0tqFdig3x54HoPerimefOrCLuyC1VpHGCQvfPQ+xrp9P0wwuplgREb5leFw4wRnnHQ/8A16q2+kho96uIxjO7G5W/w4ra0yxKxZ8hJskMyhipKjmtUrHz+NxMZXUWXY4gbG5SKaFnYoSkwxJgdCp9s8j/AAqK8MPlCK4iLLu4ePr+IqQqk9vCqK0WcuFcZx2x+VR3dxLD5CRttcLhtw3LJ3BA7cUHz8HeabM68kgguADCNrJkttwBn9M1myLFKJCkzAk58ts4x6g/z/CtC5umNzJMka9MtHI2YyxHT2zVFg8cbB3VYCQQwIcJuGRyO+O3tjtSPZp9yo8RUFEJjI4Afkj61Wb5pcSMUbuUXjGOcCtCclYtmFZuCkkZ4INVt8jkCdnwgwQVyRxSsenSdtWU4LhAyKsoc7iGVh27VagMg27JAjqSyknGD2wabGqyeWowQSFDdB+Jqzbo7bkZWKcsVAzwOpAppF1JqxJFJseMyPtJwSR61cjZbbUXhZlKTJkPjg59M9OaqwxpNEQqGLacEqMgH6frWjLbfZZLVmkWQldpyp2tz0I6jirPJm481iO3/dwTwuGVR8y7l9+lSS/v9PiZZwJFkChScHaec56YBq5ATb6jILaddkibD5XIweowevPNVYJPOtrmKYAbemV6/wCNF7u5yOXvXRFMCl5b3SzNDJ6jhSfUVJeQMl9KguYrgOOCQFOD0yenBps10n2GHbCqyxtkh1yGHQYNRXLBriKaO3KrgB1flGP9Milubx13KwCCPad20N0I/OoLgeQ8ZRwRweTnHpzVsSoJpUiuIYptxP2e5HBHYA/mKoXFtuiZjIqN3Qdee4PTioe530ItyuylcKrKcjJzx71kfMGw2ePWtSaQo5C8gY4Yce9U5084nAww9DWT3PqKF1ArBjHKy7AQwxuU9frVmKIPbk7HDK2dynjHoRUI+ZxuwuOuBVuFSsuxZNm/gE9PamjabSRN8wMUiorbjtI9PU1bSLZPImBsk+ZRnH0qpbqZUeNzlge4/UGrkoVYIp9zFlyCMdq0R4dR+9YdaR+bDJAxG6P5gkg4P41dEYmsRLsZZo2wwByAOpqMM5uI7nh4pOpTAwatwQiG9McilopVGGX5SR6/gas8ub1uICd0V4FRlYjcAcVMsv2G+DIuIJx0PIx3FO06GTfPYFAWI4EhAwfTNN8qW5sHQhwYvnUAZ4HDEU9LnI9XboTRxiC8ns3dPIk5VtuR04Pr3qosDskloWSQqSF54OPT0FSy3CS2lvdRXZaSIhGQx4IA70ly2y6gubefyw3LYXp7VJST6lc3AktYm8ry5kPLqeopFuYypU2oneTo4fApxjmtrmdI5dwkycxj5T+Hp3qrPcFkBeOIyKfmZBtz7Y6CpOqEUyWNmTdhvJb+JSf0x9aa9yyNlhndxjsTUMj27bTGHBzjZIdw+uaXz3BMf3VDcB/8aTZ0xpJrUdHOsj/Mu0Y6dj7VrWN+IiSpaME7hGxzjjmseOIhwY8OQ33fXNWUDkEOCDG20oeCD34oJqU09hnjHSVuoE1S3cBlP7wKOefUVzKg+eJBKGz/AAkc5rvrWUT20kDDO/5SO+R0rlL2zWJ5Imhyc7lbHTrWMl1PXwWI/d+zl0KwtCjyL5SlT/HG3Jq/pzCNdrAnHBB61nGPCpKrZAbaVq5AIo5Sc53clGzU7nRW+E6jTpUVsxMwBIYhjk59q+jf2ZvH58K+LLaKVSkDMEZgeNpOc4+tfL2nSqGwpZSpyOa7/wAF6rc2F/BMZgwA2fr1rlxFL2lNo4MFiJYHGwqx2W/ofrLBKs8KSKdysAQR6VLXnnwQ8bR+NPA9nKGBngURSD3Feh159OXNFH9AU5qpFTWzCiiitDQKKKKACiiigAooooAKKKKACikpaACiiigAooooAKKKSgApaKKACikpaACiiigApKWk6UALRSUUALRTe+KM0AOopM0E8UAHWlpuc0vWlcBaKQ9KKYC0UlLQAlLRRQAlLRRQAlHaiilcBvQ0daCeaTr/APrqLgH9elBNJz7UU7lC559KQHgf1ooz165oGBPNIehpc0fj1oFYZ7Zo7mgj+XNJnn1oGNY45ppanE8/41Gw96hgODcHnqKXcPWoSx6Uqt+vepuFixu980ueKhV8mnhhjrVXAlzmgdaYG5HNOB5qrgOpc5HWkJ4+nakJPrTuAtIT+lJnPFH9efwpXELmm9B1zSk9fakzk9fekMXJFICcZoo6UXAUHIpQcj0ptKOAP8807gPBx1pQc00dPfmgGi4h2c9+aXvTQeP8e9KDjvQKw+ikzRSELRSUUAI1Np9JtqWgG05aNtL0oSAWiiitVsAUUUVQBRRRQAUUUUAFFFFABRRRQAUUUUAFFFFABRRRQAUUUUrIAoooosgCiiiiwBRRRTAKKKKACiiigAooooAKKKKACiiigAooooAKKKKACiiigAooooAKKKKACiiigAooooAKKKKACiiigAooooAKKKKACiiigAooooAKKKKACiiigAooooAKKKKACiiigAooooAKKKKACiiigAooooAKKKKACiiigAooooAKKKKACiiigAooooAKKKKACiiigAooooAKKKKACiiigAooooAKKKKAKQcHmoblwARxVUXWBjPIqpc3Wehr5etjoQpkEV7MOprFuXL1auHLdehqEQ7mr88x+IniZWjsZtX0KDxE1C9vwPbpWwYcHP6ioHtyDyOfavBrYZtXZm6ZkvbAjpiqc1mSDW6YMdf5VXljxmuWFP2b1MpUzmbyzBUggZrlNXtAgJAz2rvruAkGub1WzypOOvFfR4NrmVmcyjrqefSblLAZx/MVWcHpW3e2m2U4FZxgwcj86/QaEo8qsdsIqxQZOOeQe1VZIg3BHbtWpJEPSq0sWMdR+HWunmUtxuCOe1GzDLntXN3VuVZhiu0vYxtPpXPXkeGOK5KiscVWPVHJ31oN3NURBhxXR3ELO3Azj1qumnM56ZryJ1eVnmyV9inFDnGMc1b8sIM9Ktpp7IemD7U57FsdMe1c7ra7hy2M4yhfb8Kja5KEcfhV19PYfWoX06Rs5pqqn1Eosri/BGO3WoZbxWzjqanbTZM9DUJ06QdjSlOL6iaaKc0nvk1SmYn1rZGmsTyM/hUUumHByKFJIzaMHzCG61etJDjrT5tLO7gU6CzZD0zXXTaZNtC9C5IHP51oQMOO9Z8SEEdMn1q5C3zVuVsatrJyece1bdiQRXP2zZNbtgSW9q6IIrc6GzXNbdpCOB0rLsI+Ae5wa6Gzi24z1HUd67IoTWo8QgDFPEZJ/wDrVMqkkd6nW2LEHpms3uaKJWFuQfWp1g49R2q8lqeOOlTC1xnvTsmaqOpiy25APH4YrNuYto/ma6OeDAOayruIAGvPqxs2axVjFKY9aliABpXUA/hQpx71wqOpsXrdwDV6JxkHPFZccm09avRycdaco6E7GtA+SOauxHkVkW0+0itKCQOOtefNWZakXlIPtmp1GTnn6VXjBwamAK8/yqErlXHVHK2BTpH2gZPbFQSPyc/rWbIZHK+ckcA1QmIOfrVmV8qapSvtznB7ZFOG9zOSK82CvXNRAdO/9KV2JJpoJB9TXZFnK0T7seuevFOWXBP51Gcioi+M54+lbcxoi15u7HPNO87H8X4YqkJDnrzS+YfX8K1jI0RdE2D2pTL3yKoGfHf8qY1xXVGQya6uwBWLdXZyTuxUt3ck59Kxrq4PXIrmqSbJROboHALYHr3pVuueGrEluSO9NjvGBHOfY1Kk0i7s6AXJJOTwaPO9KylvgRUyXPfp9KpMTdiaV2PU/rVG5nAB9cYqaZ855yPes6Vsk4ORVNt6IzbK07ZNUpck+lWpuOhzxVKV8VUYmbK8pqrJhj2/Cp539+apSTYJGcAV3U4mbFLAZ96crYI5qu02fT8KEkxTnGxn1NKJx+ffPSp1m6CsxJiPlBHXNTiYetc0tNiZaml5u0H5skHsaaZfQ8VTWYE/eqRJM1yykxNIsK3Hv/Op7cjqKq7uc1NDIQfasL3YXSZowcHHp7VehqnbfN71djGf/wBVaR3O6m7oto3QU9RzUKt0HpT1ftn8q1udqLK+pOfepk5bFVo2yOtWIjuHXIrrpotsmxx0qORQR6VOo49OKhmIUGutqyMnuZ8yc/55qsy7j2q3MSR/MVVLdeRWFRXRjNj7eAN2rQt7Ukj1qGzTcP51s2kJ4rx60LGQtpZDgkVsWltgVHBH09a0oFyRjivHmdEVqOhg5A7/AE/OrkcQC4xxRGgUirKDpmuKSvudCViMRjGCOP5UjQjnGAT0IqwEx+PvTalRuFrGTcWvr+lZVzbEH/CullTK471TntgwOD+GOtdEEyGjlJYOuM1CIc1vXNqEqg6KpOa7acXIzcSj5ORyKZ5BBzV3cN1IF38j867VBpamaSK8ceCD1H0rYsW5A7jpVFUIOferds21hkcUTWhtFHRWrjHWtOA8DnpWHbS4AGRWlDOR/wDWrxK8bm6NmJuM9j3q3HJkD9PSsiKc8AHHpVqKfgc47YrypUrlmkrgjNJuHrVRbjI/Wm+fxwfeuKUXFjuXCwxmqlw+Kje729+9VJ7wFTlsCt6VJzexnKQk8nymqM0nPWkluwCfm9qpy3G7v/hX0OHpOJg2K1xnPpTfMBOQaqSyEHIOKYkx3da9mE0kCZsQSAYOeKvLNxjsawY5yvTpV2KcnGa641E0aJmksgz1q9byCsRXzV61kKHk1ZfMbCZJGO9OQHPOKghn3DB5B9auRYPpjpTSTKvckjjJGegoMf156+xqcL9DkdqRsKfY1typITKssQNVHjyxNXnI55//AFVWce3Fc0nYzZWcYUnOeenpVCVfmz+NX5zweenFUbglRnv/AFrn57saIiPlyD+BpjcmkdyMAHocjHY0wvke1brXQd7Ma7cZ6+/tTDP7/hTJGwpyeTVRrrDcmiT1FfUvGYd/yqCafHFVzcbjnNVpn561MuwEssuSST24AqlNcBD6012J79arzLu4Bzn1rNpksiuLnPy5z9T0rMuHy1W5oW5P+cVm3DbSeuO9YSlqSkyKRs9OtV2PPFEkgOQOB2oRS3TnHXFc0nqbxi0Nzg9f/rVbt5CCDnmo1tSxFXLe22+9TO9tDflNWwcNjd0/lWpDGTg1mWsW3p0rYtTtAH51586k47mkYotW6nFaESYHr9aqRHir8I74rm9uzSw9Mip0Y5Hemqpzmp0jB9aTq8ysPlJ4mxjknA71ZQ5x/hVaMcircKnP59K5536A4ki9uelWIx2Jx71GmW5yDkbSMdasRjI/zzWN3cXKSQg8Cr8QqpHwKs7+PQjrXpUJpbiSJCdo9qaTnp+tG8tznPv/ACox7/8A666XO+xpYMn6VExIJ7d6mPFRM3XFZSEyEycDn8O9Ru+Mcjr1NSyHAPTnvVKZ+DjpWEpWRi7kckuQeagdj35GKSRznjNMHIwcn6VxOzdzIerZB9hVqEEn/OKrQRl/rV2CEkfyr0MOrvRGY4n5enSsnxJh9NkTeVJQ8jrW2YTg8ZrC8Y/uLBm6Yxg19Bg1zV4o48b7mHnLyPFtdu5bSKZT8ueCe2ewrzuS9n+2ebgLLG2AM+vU4rt/E88qCZHU+WDnr6+1ebaw9zbSoLlY3lt4spLF92bceAfoD9e1fqmGV0fzdmtV+032M3VjH9vnUSYtXUIjOPuvn5iKwNScBvLfBCfL5iHOT2INW9XcoQFYyxRDgMOQSMkH15rnhdYMkkb7ggyUfkH2NerBaXPl377uFzcPJIY9ylU+65/Pr+lZE8xeCWST5HYnbnoT6VMt4FsZQobMjZ2seQPT3qndkTeRCDtXO8kjjdW6OulHUr3DLHBGsePmO4qO1JLKlyVhVSEQ7iPcdTT0mWW7kfaoVQSp6bWHp/KqIkxFNMSVeVsewJPNNM9GKuiwlyXlmlZcqoIVh19s/Spba6/0cI+GeQ7W9SKqr5kdmIRnexO4+o9DV9rZJ7iJWkyIhmNh8pB9D+PelewTsi5LFNA9uBMzQBckr0QnkD60zcRHPI2x2IJwgwM9sfX0pI5YJ1llw4lPBjHGf9oVP5A2xrbtjHOH5K/40r9Dk9pbRkSRiaG3Qud/UqR39KvRKJmbMasy/KrKeT7U6MTbjKw3lDkbRz9cVradp5v7qNoIFRkIaSPkBhnkj+oqW7HNOV2dz4KA03RpFFysckrhImn4CscZH6YrB1Kc6ve3H2ezhtrm5lCkIdobH6Dnmur1SSLyIoliQrEpdvUHbxzXJ3tustpHMts0nkxAylW5jZjwT/hXJB3fN3KxF1FR7GFeWk0DbHhAYtx3VvcGsa6vjBqSu4MluuFaMngitWWRyWmSR1dBkgdCR3FY73Si0ZgEa4c7TE4yjqeprtiYUlqZklyhlmne2JiY4UZ+4T3FWvDOkz3t45thG0m792sjAbuccZ61T1N0is4IEALYycZyvsfWtzwfa2lxLDHdJK9lJJuWZPleE9+fr+dXJ6NnoVHanc6W9kMLskls1tswrxEH5H7sB2zjpWPPPNNa3kaRGdHT7sa5YqOWOO+K0riSdZHmi1FpplUqRKp80KPXscdvaseaeQaMqRyqsc03nRyxj545FHIz1GQfofwrCOx5dNK5A0i/ZrBEuWdAeI8ZPPVW9OOc/Smx3i/brqfa6sAf3g5Uke3XkUn2i5l1y2MgjW4RFOXA8t+43H1NEF3PNNqU8cSFWXDwk/KQT/D+NaW0Ojk7mdcTpc6HPE7BXMgYOyYBHdDUd2rSTaXKpLSKuGIOGjAPBHrj+VT38sS6Qi7JIk8zmKT5lz3XPqag1CaS3v7ExET7AGzn5kU8ge5FUdtK91bz/IjUvDquoRiWOMywt+9j/wBVcKOeB7kdOxrFCk6XPt2MJJBlQeA3PBHbrWkZjcX924AWIgyLHJ8oUnglT9eCKyUUw2E2CC+4fKT1BJzTR61O/wCRNPKzwW8atGyocPFMvJz6Ht6VFFBLb63cKgeONkZGicbioxzx9P8AGl1RMCwEgJYRgIxGGwT39cHvV+1URa4xSeRowMB3/wBYpA+6349Kh7HRfkjcyUtZZLOWKRiqlwFlzlSMcAmtCA3Fvc2yyEMj4Eb9xg9qnt7cS2c8Zm+zyu2QkgwknPQn61oiwaIw7vLkQJnDH5o29RTsc1XEXVmQ2MDSxuiJEz+aNqH5cg9Qx/rWvZW8cgjO4x/vMcn94hX+eM1BEPMjUSQnGeJYefzFaNo4UWzOnnK0bvgDB29FZT354IqHoeNWnzGjayRXJHmQ+XOTjB+6e3P1q+ym2ikC+cvSJ0zlhg859cVStpBLEmwEhAFO9eR3rRgVhcJIV8yHcZCqtnBxwD6ZrPqeU9yDURZl5FXzJBGMIQDgMD99e4yO1YU8e15Jom+020R3keg9D3JrY1K7jhggaCCWG5DETQzsMZz8uCOnHB/CsDUHt3QMBNZibOcfOVOeuO9aQVzWGtjGuJkUvO6SB4+BIPu+yn+hrJuZ45Y2lAdQc7opDkZ7kccVu3sJmtzaW2pxu5UGWNmwsnpis2SFvtLRmRY5ovkZJRlSB2rdHuYdqKMhkV4Rld3949QR6VJDAjbREwbHBGQR/wDW4q+6IsknmwmGfOVdDhSD2I+tSw4eR5yI1kdhwEAQ568DpTZ2SrJCWscby+ZgvCBypHAIHKn6+tX7KSSAM+X2sMIW5ZR2574p8FowjQROu+RcmNhtzg8c9+a1LaZ45FgzvRRkCWMZQ+mabaPHrVVLYfbMlysjRYLRplkQYP4DvzWulpcxWCyQyRX0UK5kSNfLubdzyT/tY/HiqdtDb3jW6XECKpff9ohOHC9MH+dX9OtnF1altsNxIWnSSVtqOi5AOfwxXNKR57kiEQNL58kGpLeQuyR+VcrsdQQM+xweKS4gntLgL9lEcqjcq7vklHTI9P8AGp0svtCQhCEmkDO6Ow2s2eMenHaoHu5oVaN2aSAENsdfnjx1GalGTd9UUzBFNBcGLegjG14phtMZJ4Ge/NVLyVrPR4tz3EcgfzBBId0TA8Eqe2e/0FTatNM9lK7TrMfuRS8AlM5UE9yOgJqrJNItlbxfJfWr7nNuT80X94gfz9vpWqWlzrpoivpY7i9tXsTG8JQxywTEA9Rw31zwRUBiEeryxzBoFRiu0PkoezKf51PeeVNqEYmUGBdqxXqqNyKeit0zgcDNVFEb/aFLCO4wygu3yvj+Wa0Wx2KySsVmZVtHWV/3gO0S4K5Gc7W9eelV76OOKK2SYNaM/wAyNj93Lnpz9R+dXYtSmg0VwHXEmA8Mo+VwT90/jg5FZd9mSKFEbCxgl4JDgqc4IA79un1o1O6jdyKss4hu90KxllG5oSPlcdwRWPNIkqyrLFuJ6Fhyhz1B+nFad2xRnZdhhLEfeG9SPbr3/H8KybifzCcud4xgn07VLPoMNF7lOZg3AkZVx8pXGSPf1rNu5CkoU8ELk88Vf1A/ulc26qjMQXQ8ZxyMdvX86xJpd+5T3wF59Peud66n1VCGiZFO+AAxGScjFV3mO4kscsd2e4olLk7ducnAPQVEhLbkJ4PT/EVJ6a0Jo5BMWbPfHTnHc1oxJkAhASCPp+NVbW0CuqsjY9u1bNtb7XAxlccE1aRy1qqiWIYlk2KgbeOoYcN9P5VPFEy3Hz71jA4Krn5hUtvbs4LdcH8q0bOELwdwOc1qkfOV8Vyt2ILaBI2Z1CkEEZ28EfStWytkJ2rshJGRn7p//XQ1usaB2JeJeCUUkg+nv3q6Eigj/eK72/DO8Sbipxxz/TvWlj52vXcrW6j4rXbECSRvG4qOmK1Yy8NtMeWi4RZAv3Sf5cCorFrWZ1HmI2753JG0r/s46dasQNIsTpb7m8072iHJAB6Y78c1beh4VSTb1Ir3f5aGM/OFCiSNvlIPXI96y5r6U31vI0xuCm3McnDDA4wfTtV2a9ltJUVJECn7ySxZxzjmqmpyh9Yb7R5COyrhof8AVHjAx6ZFZ+R2YeJn3EsUlxP9nEsZ6mOTqo9M9/yqpGyTRMUKlwxLKpwRz3FW0V/JmHlK2BuVmfaykHqD3+lMupFvoovPAMiEbZgu2TGOhI64pbHqwskVHVRIdiGM4+ZU+6fXjt61LAYZPllklR8fK0a7hTy0ttO5eV0K/L5sfzD6EfT+WKC8l2w+RGf7uYV27vfFG5u3ZXEWytwGEszxMD8pZOD+X5VYiuprVUjNw4gJ6YyBx29M9KnttNug+GtWZMYO9cgE9j6GnGN7ZQY5GiAOGyOtM5ZVnezILaSMySokj7iByw28/X2q1M8raQJWnSbypMhGHzjA459Pap7a2KXCqA80Un8SrujOfX0z/Si0szNZ3SxeXHtBbHfKjJOPpzQ2c8pK6ZCZi89vcRiOPacMUHIGc9O/Wplm8rUpoZVic5Y8khCf6ZqC833FnFMYgpVgGkiX5T6A4qcT4voXmg84ygZ+YfNniq2MZbFOHymsJ4nzFIPuEgkMc5znt6VXvJ45bKCXgbPlZh068c1aWEtfXMC77dypPlOfxx+lVEYxWTusISRX+8AChBznKn35o2Oymr2IrpWuw8nliePOSwG4Yxxk9uKzjC3lOY8/KM9elWZXink82MC1kxk+UcKx78frVK+EiE/OjErw0bdfrWbZ7OHjryleYh22uNrgA5B4qru3MQSqH69afI+cgEg4Gc9RVZiS2NqsR371je7PoKUbIeCpYAkMeoPcVOADFvBJZW+ZQO3rUcKohBkHAODt96nigLSyRrz8uRuGDkdatGNR6kwYJco2AUkJBxxirsLGKWa3YyLG3TuQO31qlHCXgkXduZG4z1PHb2FXBllhmVzkYDBuR7YNbI8etbVk9qsj2ssf3ip3AjqAKthg+npJ5rboztIxnAqOM7b1JGRGjkBYqW2+3H41ZsIvst7JC6MI3Bzt9xxVt3PMk76jruUSvBdBwGPynj0qZiLXU1cqUhlwT5bHaw7/AJ9ahjjje0eKO4DuuSYmXBHvULymWyQ5yyMQAeG4/pmoMCxAqpJPa7o/3inBdsHrxg1DBEs9jLFJ+7mQ7+D0HpVi5d5RBfRqj8hX3Y5P07DFMlkS31LcA0aSdB0yKW4KV0Z8kzR7JPMIZSBvDYIqAn95jhlZSQ2OK15LC802KeN182J/mDoQyleozisl5pghESsVPDBe9Lpc9Gja9mMFs5jLB0I56MMj8KglfAOSWTH8PUHvxUn2UPhldskcqR0qFT5TDbJtJBUr9fWoex6ULN7ihS+T5mAVBG04xViFSo+8RkdfWq6ozKvLbSOSOhNSKjKRlsj69KSdypRsbOnu8J8zduAG4HPJx6VJrVqtzCLiJVUY+Zc5I9jVG1mYuqHacnbnPSugs7RLuJoGRy20j5eTnFOR5bbpVU3scQ6HzGUrtzzntTcSiL/WtgHAB/WtLUImgk2uSQOORUHkybt8cayRntnkHvxWNrHvQqqewW03z4weRXTaTcyW5UfMQ3OWFczbTtyuAADyMc/nWvp92yNhZGAPVc9aNzhxEban2v8AsaeOSurXOkuxEU67kHbIPNfZPUV+Y3wB8Xnw3440y4iLR/vgGBPBBPNfplZXK3dpFMv3XUEV4rXJWlHvqfrvDmK+s4CKe8dCxRRRWh9SFFFFABRRRQAUUUUAFIaWkpXQBR1paTPFF0AtJSE0lK4Ds5ozTc8UZ96VwHZpabnAozRzALmim5/nQDT5gHZzR0puaM0XAUn8qM9Kbu4FG7ii7HYcTijPOM0wNz1xSbueuR7UXHYfk96KZu560oagB2f1opuaM4pAOzSE5pvrR+NAWHZyDSg4NMNKTQA8Gimg5pc+5ouSLmlHSm5o/HmlcB2aWmgnNKDmnzAFHeijNK4BSHpRnml/pSAbTdvb9ad60UANpD+VP6UhFNMdxuc85xRnijHvR3pjFJ6fyo7jn/69FJQMRj7+tMPbv9ad2pOvXtSENxzTDzUjD3z9KYTk89akZEw/Gkp5x3prVi0NApx/h61IDj0pi8de1OU56CqEPBpwNR9eP5U/OfpTuA/PB+lLmmqe/XHXFL364+lXcBc54oz784pP880Dg/jS5gFzntzSHj/61OHOOaM8H8qYhMc4/nSHrTuv+FJx2oAT8e/NP9f60Y5NLjg0xiYoI69qd170uKdhDMGlB5607GaMUWATkU6kxS0xBS0UVKEFJS0U0rgFFFFXZ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4v7SXwM/nTGbcaqo3zc1KhJr8RhiZVdJED9makjiAPAojQkZNTohFenRoqTu0SNxhcZwP61Xkj/ABq9tPNRyQ7h9K0r4dyjoijNkTjrVeRcrWjLDgc1UlXH09K+aq0nF6iaMyeHg5/SsXUYVKkYFdBcHg+lYt4uc+1TSlyysjhkrM5LUNNR8sMj2Nc/dWbRk5X8q7O7TB96yLlBkg9K+wwleSVjeErHJyx4HpVWRR3OcVv3tkPvL19KyJoSDyCK9unUUi7mLfISDisS5tdzGuluYSM8ZrNkgGTnnFc9ebtoctRXRi/YsAYHb86fHbhD0/Sr8i4FMUHPc5r5mvO73ORQRCIeoxwfSlFsD1q2sXH9alWPaK479bl8hmyWYPAUevvTV00MeRx3x2rYSLNWYrcEZAzU+1sJwRhjSgQfl5praOOPl5rpkt+mFp7WYIIA4x361SrdyOS+xyTaSmTxgmqs+kZPyiuvkssEkiq8lmQORXbTmmrmbpo4WbSsHG3Hr9Kq/ZghyOK7e408OTgYI71lXWmHPA/KumNUycbHOPADkYwPTFRBArcVryWLoT8tVmsnJ6ED1xXo0qqkTy3I7Y4YZ6jmug048j1rHgs3VsnoTW5pygEDOOa74S1EonU6eflHNb9o+Pr/AFrnLJsAAHr29a3bWT1P411c6SFZtmxb/wCcVo20Q6/kazbZ+mOa1IG+Uc84qOY6IxLaJ3xk9etShOKanbP51LjIz71PtFsa2Kt1bCQdcHrWBfWxUnsDwK6dunqTWdeQbhj09q4K87K6HY4y5XafaoFkxtHoa2L3TmYnAJrOaxdT0NckKqexWwwS4PXipYrs+vTmm/Zj3pRa/nVykYtl+2uSxOTWla3G3AzWGgKDHarccpAxnketYOKkSpHSwXmE+9xVgXiheTXOR3oVfvU835AxurKVN9GUpG090COtV5Lj35z61k/2hnvzSi6L9+K5/ZMvmuXHm7fjUAzIefzpqHccmrKqAK0jTaEyERjJzTggHapcjP60wt71ajZmTVgCA/8A16glj5JqwrfKR3xgEdqVuV9/at3DTQEZr5XPrUTyYOOD/WrUo9utZ7/Kf6+tKN9i0OaTd6k0bs8niot2KjmkO2u2K0HcrXsmM81iXTndjPFaFzLk9c1mzkNnvUONxIpu2Rznp196g3ccd+4qw6Et/WozGc01ALiq/PXHtVqObAznn0qoQc+w6U7zNq+uK6I00ZtlqS4znBOKqyy9aheU5yDioXbJzn8DVqCQkxZpMkHIxVCd+T39qmY8dc81E6ZXJ4zWippktFG4f5aoSNzkHHvWjcxZXH8qz5E44Ofb0roirIhoru5XjOD/ACpizHuaJZAOvTtioGfng1nNGbLaz4/iAzViGU56msyNzkA8itC3GWHp0rinsZs0EYH196tRZ28VUizuI6duRVteCOeOnWuWa0I6knQ4zUsXXPWoPMx/+rrU8bdAP/11ihM1rZxtX3OMjpV2JwB1rIt5yuAThR3q6kwfgNWy1OulPoXjJ2zzQsn5niogxfninAZNaxjd3O5SZdif8/5Vctzg4HNZ0AK8VdhfyznOP516NKNlqXcvFlCgk5qnNJ5mR29Ka91kk5xVYzgnjBNaN3M5SFkzn1NVdu9uOcnIp7S5PFPiAbmhxujBsvWKnANdBZxAqP5VhWrBcVuWUwPU8+9cFen3HHc1IogBgdKuwrgfT1qrFIOOc/pVyIivnqsUdUS2i5FTRjn1qGJsDH9alWTLZ6150kdK2JD096Yehp+73pjtnPJNNK7BkTcHjqOn1qCXgVMx5PtVeU9u9dcFZGRRueRWPecHitm45BrKuV3d67KS1uZSM9WqzCpJz2HpURhO6rUC13WvuCVydIQcH2qVItv1FOhQtn+lS+UQKxnFHQkSxJtAwQKtpOeOev8ASqiAqMGnlscda8ypBF2NSKY5ySOc/wCcVPFPkgZyT+VY6zEE4bIqeKYnviuVUeYRr/aD13H61G9xjviq0bkin7SSDWcsNzE3GPO5HU1WYue+auLbkt7GrUdsiEZGeec966qWHa2RHUwWjbnP6Cm+STx0reltweAOnQ4qlPBgZ9K9FRktGS0ZbxBT61VddpJz+FaM6kA/0FVXGDnv7UpWsSRxk49CKtQvVTPl4I6ipY5gT1xz6V0UnZFGrDJu284I9Ktwjp/SsdJSMc1oWsvOCa61JMdzWgbHQ81ehfFZ0L9Oc1bST5l5wM8nuKNi1qjTW42qQWGSB/jTJZxjOeD2qks/HNNaXPeiVV7BuStNz1pjy9jUROfWmOSeuc9a53NsBZTuHU4qhO3vj2NWXchTz2rPlJY9xWLdncm5G5B6nBqCWbYvUZHpTpSaoTOV78471t7VJD3G3Fz15x2qmZcnJPGaSQkk+lVJZCvSiMru4ki0Z+2cGo2mJHWqocl+tTItbrUBS/50n3zz2pwT8T1qRIzn9a0auFmyCWLcKzLyzYgkc1usvGaY0O7jFYSoqRoo63OTaxfce4qWC2K8MCD6V0v9nbjxx68U+PTRnB789K4J0pJ6HVGNzCSEjt0q7BDxz/8AXxWsujZGV6VKumuh5BqJJpam3KVIISOgz71oQxbQOakjtCo/zzVhYtvHrXHKHMXaw2NWIyKvQHBAJ/OmRx/KAO3WraLx0wa4J0+iKsWIl5Bqwq5+hPJxUUWTj86l344zURiuo7EiDDdatREYznkcg+9UBLznPNWYJOaTa2HYupVmJfxqCOrcf9eaz9nzMLDgmCDUqj5f0pOpqWMcfrXRCnqTYTbz/WlwR/8AXqZEwe3508R57V1qg3sOxWbOf8fSonJ/lV0x8cc1EYMnoc1ToTEym4JPqKhe33Ve8rB/l9aXy8D+taRwbnuYSMx7SkFtge5HP09K0/Lz1pVt89f0raGXamLKMNrxnFaENnxx6dasQW+CDjpV+GAV7eGwEUhqJm/ZTjn8K5rx/CI9K5BGV6+hrvDB6n2rkfiVCDoT9N6AlR3z2r044VUpKVjkx0b4aa8j5q8TSvAshebeN20ow++teZayCv2doC7QzZn5JIQg8A/WvRvGEjyI8cigOFOGA+VvavNdU1Fgk0I+UIBGUxx619ph1ofy9mztUaOdvLgW8rtI5ikbJXcOM1gaoInWOWNDHK7ZcJ90j1/PqK2tUvJjBGJsOMYRsDp6ZrC86L7dtVlVEXdtY/KD6fU16sFoeDRRUnJa4/d4KoAc44PrVIXEiW9xcqUkiIwA3VT7fSrck3nJczRyi2Ytl06BiT/D6fSsy4jaytUjDK8c2WZSenuPxzWp6tBJ7lRZmWzbIDeb93B5BFOupxthhjJZDhnDjlW7imXKR/aESJsKqh8k8Zx2/lUsFy99cyzuo3ouCxHHTgf59KR6PKkrpEiO0t3+7OQgwMnnGf1rQhHmW8twYwHJxk8e2MVRt7dzZuwULJJjax7GtaC3kkKRsP3i4Dhj96i5xVpJaonto4zBAsscisp/1y9MjtWmkMc7iVNpkzjI/kf50ywtpxvUbwc/6sjPH0q5Da5kCFAry/Lnp+OahnkVJ3YoglhiSYKFQkqcN8wI7Yrt/CNg1vBJNN+7MahwWHU8YArE0nTleSLdBJPGAVwvUD198V3US3Bs4UsHEptzjyZE+d0AySPXH+Fc1WWlisOvaS53sjD1dDGrTpIFhuJREYlIzkck464rnL9pZ5p5hIjecSDs+XCjsR7Vq6q6W155yoyxurzNGw+ZHx8uPpXO3KS2ixIZklQAOCnTJ6596UERWfNLQp3lugZfLujBMMgbxmJz25HIz7/1rJ1MBLpIZyY7dSFaRVzsattbyAITcQ4BO4MzfK6+n51hT3X2BbiZFLxOpT5xnOex+nY10xCm7NIybh5jfXG0xyDGFOMB1zwR75rsvBsd5YWTt9mjvI4FLS2E+Qc9znrx3/A1xFtGJL61tdzxiVtwfbkhfUeuK9Buln0u3Bu2JjlUMJk7gcAj/D8K1qfDZHXiW4xikUJJbKWHzVll2E7ZFcYeI/XvVC6slSCyhjG9H3EFDgxvnow+nIqxdiGS2SN+LiRtv+w47HPaqF/JLLfxQmZmCIrJJ0ZQOox3x0B9KzSsccI9hVSRdWK3ErPCqECbGVdcdP0rLgci0vQAGaRsqwb37fhV2OaVdUvbqKZYJW3jJGEDEcjb0Ge3pWY4afSZTB5cEhbc1u5wN3dlPbPcVokd0It/gF2ZksLQCdmkDEtHIM47UyN7e5120ieZ7JyoywHCkD5WB9c8EUXErJNpyeUUk2hh5vAlUnkH2z0NQPAJtcuwwZRGzPJbAfOoHJK+wxyKOh6NKHcYGuJW1AFgzljIUAwDyM7R29cCs9onTTCsyDc0vKuMOrDoD+dWVAXT53EnmLu3I6ngk54z24pJJXNpbRyOsyg7QZD8+OwJ9ugpnZGVhl23myWcW5vMUbdr8YOelWbKGR9UvC26N1RhyOcjsfpUd4jrqsEVzHh4wuWPcdAM+w4q1p0siy3ZYtNCAfLJOSnbk+uKLCnL93fyHR20y6fJvIms3cAqf4WPTB7Z/WtaO3KyhFkLSImQr9cDuPXFRWc1zZ2kPlso8wbh5igrKhOMe/P5VdUpNMzeQ0LKMSwqfun+8v8AUVLZ4tWbkPh8xPMlhmBIGcj5dzdcY7DPSr9okgjjCOmRCCqONvlyFvmQ549TkVXjsVHm+S6rnCKTwNx9fxrRiijup5I5cwt5qJIWHzAgdR9PSsmcDmXhIbW4aOWAxnIDqOPmAxkUkckTtNby7oGYCOMqvzHLZ5PQ4NR/8sUUgtIvBOc7ueKfbsJPJLFZIUdnMbfwnGCfxqFsc6dyPUUke6mt705mtj5TSoOWx3x3xWJfQG4DzxPGJbdDINrYD8jjH68VtTSbYLcyTk7z85b5nIHQj2A7Vnai1ssyx3JMQkcNFe2ozj2IrSLsa0/i0OauIIZEkvIH8ubhdsybRuPbPYZzzVFspzdRYD43lDuIGcHHrW3qUSrM1t5wljGQ0jrw4HQ+1VXWGS4MW4CPqrg5GCOhNdC8z1KdVW1M+SJxGtt5TSSKxOTneB6Ee1aMGmpPcLFG6qVOCjn5XP17UJI7TyTPI6SR/wCrlUffUcY98VetbXZbpdGRQ8jcZXMbE+/bI/UUNsipVdhtsFa7CSO6IMhNw6emD356itOIXEsnlvHH9rjO4FDt8xeuD2otxdW1ulrLbpJBI24rJhgxHTaeoB6H/wCtTl2yxqJkeORXGxwRuCnjj1xUs8+T7EyyLeRyFYynmybCoA3Rg9eParlwq/ZJt0Md1AxWGNQSANv3vfnOTSRo4ke4t4vtX2VGSSI/I4b+9+Bz+FCztBEsEZDWxxOsdz3J9GHX0PtWD3Mguo5U2uUkW242GVc9Bxhv0rPa4jjDyo/mBRiSEtjI/vKf5ir1mls8NwkesvZvtZvslzGWRyRxsPr259qxwv2S1nZmRo2K+ZCR+8GepH+FOJSj0K19c20FtEsHmSW0kiyKtwmCvXIyOvPeo50snu4Xtz5UqnDRIxCsc8Mp7A+hodntkht4547iByQ0Upz5bDoQe2R/KoLpYW1RpQim2MS7trbZY3A5wO+D+YrZHo04Xeg6OaC3uZ54HW8gCtutZh8ygdVbHp2I+vFVvtCw6fc7oUmgdhtD/MCAOzdRkcH6VWtHktWvZk8uR1BPTO9W6g/h3qpIyf2eHtpNsUkoHkSfdBI4INUlY7o0u3kSahdQy6ekKK0cRY4Rm3AAgd6y7sia5ihmB89cAAnGMDFT3isrWycBWAdSw+8M4P5HvUGoT3ccskTtAWX5dxUNkjphuoyKk9GhTtsZl4yhpWjRlZf9aCeRjuB/Ssx5XJJDL6gn+IelWriVZdsjMfMTI+XqR6++KoTY2vyASchl6c1Ej6vCU7RsyrO4aQYLK6Kc/NWZcPwrjg4zkdM1buXG6UvxIAFwB1xVK6lMTEJho24/rzWLPepJJFOSQMVUOcgcjtn1FW7SFTNGXjbC85Hr61WgKO4DgDJ9O1a1goDkhgy9CM/0ppG1SSii7ZqUYYOQOxrVtI1mjYlHz0+lVbVEJJVWX/eOcVtW9vshQ79xP5it4o+WxdfomSW0CqoAPJ/DNaMCHywrYILYGByvuKdarcLaFovIeJz91wNwI9D1HX/OKvrGizEMoDxoDgdTkcc+1a7nyteq22LbQfZ5spMFaAH76feOeAavW8k9sxMUhtvtDCSVITgEA8cfXnFRREtAA9wsPmneXkjJz6YNXGWRmWSVo5kACh4e3HcdqhnkSnK9yJ7gM9wbmPzFY+XuVNrADnnHX60kxgW3SVJWaFcbZoh+8T1471ILgXEbptRpVT5XiYo4YHj6n/GqDSSzIxgU/aUJ3RMAGx3GD1x7U7rYcYc1mRalqcrvaBnjlwp25TqM8g+prOuZoZbp98Bgn/iiYHy+nI9if8+z7plneMGULk4IK/cPrUE0cqSust4s0IJCSr865AxyOoyP5e1LqexQp2imRmaFYTsjeKUNhopD8rcckemaZN5ZEHlqU4IO5uC3qPTipLieRLB4pZIJVLqRNjIyAdoDdRkcY/wppd7cQ7lHK5Xdggj1pbnXyjYyVuTjGdpyG5VhjpViOSHyGWOGZVBAcu2fm6gg44GO1Rptnu2DOsWRkMOgPp7Vc23XktFLMjO20qVmBVx1AJH+R0ovYznsOtjDFdJiF7pWwF/eFCBjnPr9atK9vMkwVdkeQ4WdySvoN351RETLPGxMeVPzxOdrg57etXbNGtr94x5YYKeZF3oxx0wenFM4qmqTQ+WIxNb+WpUdPlmDA91OR71aWOylu5VvLR1mdTILiJirZx6dMA1WRY/sY5is2VhjrtI/+vU0t75d3Bl1lwNquB75GDTOWUmtIkUAa2sblreVwUIzJHnaB/dYfqKh1NkK2sh8ucK5BeLhX5yPTHWp1i+zXF1Gx+8u1XVvlY9Qaq31xcS2awzWq25L5BdNm7HBPsKN9TaN20M1AW0t6PJuCX4HkzLtf8D6DkflWdJNAgdA0p2n543OG9sHvitCaOdNjyiC5j4AlX5tpA45HI44qheyyRho5reF1OPJnDcjnggj8ufp2qT0aULtJmddGIHMO/3V+SPoaoSMfm2MVYrhs8gjPpVu4uCseWJyB8pYc+3NUppbfLM+8OF4KdPxFTJ6Hv0Ia3IJZSW+Zs9MkDmmlA5zkZ9qGQOxZcYznnrmkRhuAAwcc8Vij19kTRqCrZbGVxjHWpQfO2mKQpJwMk9aEhdcsF3YOMDvmpIrV3cqUw3QoTWqRwzas2WrSRo7vLNGwkGNrLyf/wBRqzHGFM8D4U5zgj9KZHGRAPkwY+qk8/hVnzYklhkQEHGHDjgmtkeHVlzPQjijkmszGcOYskL/AJ9qsKUntYJ/nR1O1iM4OOlSHda3ZUKRG4JVXHrT7FZAJbVOS4yM/mMfypnLKWhLPHJ9qSZUjlSQclSNw79BSeQ9vftDEGUTAbUkI6EetQwW81/C20gSxAnacDFTTxi9tYZ1YJcR4UhhwR9aRnbZMfZxRpBd287TW8q42gKDuOaj857nSyjSh3hbIDryPoaluFltXt7uOSWNZBgLwyORwT7VWmjMF1IN4McqjLJ0PekhKNvmHn2TEPPbzhzwWhY4/LFVwYmkYxyOqg8NjDL+HrU9tdXMSskc5jCHcFB4yfam3N1JLteQB2I+9jr/AJ6UjaOmxTMStlhdROwOPLGQ6/XtUDbVbZIFcq3BouBHPuEsHzbflfGCD16iqDq3IXJHByT+dZSfQ9nDwvrclRvs7KEBjw2ApHFSrOSP9UAQemeDVd0kQMWAZQ2AwPUUJPgkMwBHGamJ3zp8yvYuxTochiyPjOAOCa6HQZJY5C0UwDAhirE/MOmK5hSHZRkAn1PWtvS7oW0oBi84bccHkU27o8jEwtHQ0tbspAxmaJHVuvz9DWEFdGzF5kLrXVFTqNsQqhDt3ASdz6Vi3EZhJ3jysdWwcD3zU69SKNZK0WZyWtxLNuUKc8YX5SD61bjimtycgLIvZ16VCV81iUmS6H96MnIxV23a2OBl1Y8AOcj86GjpnV5ze8K6g9vrNncuQvlyc+WMdenH1r9TvhRrkfiDwHpF2knmEwKrE+oGDX5SaezpKdkixEDIbH5V+in7I/iBdY+HqxgjMbcj0OBXkYpctSMvkfecI1/fqUfme70UUUj9NCiiigAooooAKKKKACkpaKloBKTsaWioAT1pOlLSdvpQA3nNHIGKWj/PtTGGcZpMmjvQaVgDPNAfkcjFITjmkz+NUOwobHekD/pTTjFAGKBjt2aCTnrSenvSEZFAAW/wpC35UHOKaTj6VL0Afu/SjOKjBOaN3FFwJA1Ln3FRFjSb6OYCfdx1xQT+v8qhEn8u9KH5H607gS7uP6Ubveo95AHOKN2e9FwJN3rT855z+VQZOOtKCe/FS2Syalpgfmn5piFpcU3NHTvQAtLjIpOoFJnvmgB3YUho60UAJR7UZ/Kkz6UALS4zSDn8qXqKAG+opDx/hT8U3r+dACdSB1+tIemad/WkYZFMdxpGQaT0oOR9KXtU3HcaT3pGWn4JNAH+FMCE/wA6btHHX3z2qZh79qYRnrWbGRqO2afjOT75+lKASeacFJpJAIBzx+tKB1p2OaUfSnYBOc0uOlLtOBTwtVYVyMLk0oBzn3qTbS4pqIXI1GfcU/bTqKtIVxu2jaKdRT5RDcUuKWiiwCUUtFOwBRRRRYAoooos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go7fI5+tXYbU5p9uobHcVr29sM5r81wGWQnZmRUjsOB7VKtgQc961UiAxT/KHrX10MvpxS0KsZYtsdqa1uCPetRo6gkipzwsUtgMa4g4xWPdJszXRXSYU1iX2MEdPT6V8ZmuFik5JEtmJMevoMisu7GTjtWlO201k3D818H7S1Sxxyepm3SZA5rJulxmteeUFeKzLh0APSvrsHNWEpWMyWMMOf5Vn3durKSODV+4kGTzx7mqE0oz1xXsKa3RXMYl3GUz2rKmUKOK276VGXAPzc1z1zcDJUVxYjEpK3UxcuZleQ5JFIifMfY44oX5smrEcfSvnpzbZSQqrwMU8LyOMVLHHjrjnv0qYRZHTrWEpMu1yONTnI5q/BDnHbimw25LVo20GK5+dtkySGxW+c9qcbfPH61djiGTn+VSCLJ6V0R8ybXM02hakNgTnP5YrZWHJFSrbDP+c12043BwOf8A7KGORVaXRw4Py11y2YPOM57etKbAdelehTp2MnDocBdaIApOMGsebTGizxxXp1zpuRtxg/rWTfaPlegz7dq7Kas9BKFtzztbRg3I/Orltb4cHFb8uknOAB9aiTTyh4+ld6MHG5JYw5I59DjFblvB8vNZ9pCUNbFopOP8itk9NGJRsWYIygH+cVqWxJ2j8KgtoumfpWjbxZPpiuaVR3NoosRLkZ9atLGSPakgjxx0q3EmOK5/adzVeZA0Jb6+3amPpxfk9/yrWhgzyanaLIwMFf0rKUvaaDcTmJtLUnBArOutNC+3uBXXzQBuB1rMvLbIPvXOpKmyXE4ua3GSPSoXtiATW9d2/JOMVnSKVPeu6NpxujncbGRKCoqrJM0bdcVqzw59qy7hMH0NZvQyZGbs+pzTWu2PGfzquxxSDJzQhI0IpyTkEGr8BLDrisy2XgZ78EDvWrBHx71oir2LsJ/XpzUxk5HPSq6/Lx07e9BfI61UloUmSmQgHt2wetR+Zk8tj6Uxm461Hu96wDcn8zAzmlF0F6t+dUncr6461SnujhhVK5PU0ZbuPucVQmuEGcMDWVcXbYOTx9azZ79hjnAHTFL3kx6m892M4BrOuNQ4PP5Vhyao5Jwxwf1qq16zHls11JsaaZqveE9W4NQtKCT+fvVBZie+amjbcM9DnpTi9R3ViynJHSrCwA/jUMQOelWUDccY+ld1NJmbdiC4jCDNUHJBNat2haP3rLkUhqtb2I5iLuMcY5z6GkKfLUuMcHrTfUe3Wr5Sl3IDGGXP5VGY/lPTrVhh9DUb4yfTsKuOhW6KU6DDfy96y5hjOa1p2yCTWZdKBk5/CncyZlXGcdetVCTn1q5cc1UA3EHPbtWEtTGRNEMYOMkdquwttHr3qrGORj86uxR4+hrGUDNl2F81cDBvSqSRkYPep0ODiuWUbmWqLAGR60o49SKFXC9eDRjjOay5LFWHrLxzUizlRn/Iqqx21HuLVUY3DZmrHqhXAY8dMVci1pc8nI+lc3JLtHpmomuSoHNbx91nRGpLqdkusR44wPxoGrBv4s1xX20jv/8AWqWPUCec/dGcdjXTCT2N+dvU61tR3cUn2sv3rnYbzODu5q/Fc7sDIz7V1KBLbZtRybhknOfWrUUnTHIrJjYnv+FXoH961SDW5qRy7av210dwNY0cuRgHj1qzFNg5BxWFWF1YtHU215jHP1FakFz8o55rkLe66YPI71sWt2CB82SOpFfOYik0zaEtTo4rjA61Ksue9ZC3YKg57d6kW8wRzivMdJnSpGz5nvQHyeo9ayBfY/ipy6gB3/EUlSsw5jRkcLzkVTlkBJNVLjUORhuB2qm92TmuuNKUmQ5alyZ8Dk/hVOQBzTGmJ78n0oVtx5r0YUmtWSndjGXBz6dKfBgce/alUFuO9Tw25Zuc8+9VJNbG8VcmhfZVqMg8kHpRb2wJ9auLa7c8Y9a55rQ6YohEf60vkjuM1aWA5Hp9KUxla4ZRYNFUQg+xp8UZBqVUPQd6u20GfX2qow1MmRxW5OP85q2lrubpz6mrUMG3jvU6R8da35EZ6lUW2ACcUeUR7/WrhTgH8B70wjOOK1jGw7FBl2k1DIN2QavzJuye+eeKqyR7Qa0bvoyWuhmXEIIrMlXqB1HNbNwcjrkVm3AyfXiuNr3iGZ0o7d6hDHNWnTJqJoc49D19K6ILQh3JoXLAZNaFsxzjOPrVGJMYPetK2TB/WuuEQuaVu/Az+lWvMx359apRrtxjH0qbcQK1cS07EyyZIOeh6U4NVcNgehpwcVzSiUmWC3bmnevT/wCtUAfJ9T1x7VIHJX2zmsrMLjZADxxVVwAM/hVzAxmoH6mpcQMydcgn8KpTQlh0/OtOZMNVd1yPp2qVT6jRkta4z1/Gq0lpu981ssnemGLkHHWtow1sUYv2MqM4pAhUjNbUkYUH8uKptBuJxXZy2LSKiL/+qrEcWTipobM7u/rWjBZ8dCaai2aqJQW13exqaOxIPTH4Vs29iBjIzxzgdKvR2YA/+t3raNNs2jE59bQgfdyaU2vTA5HNdILUAnt9Kje0685qJUzaMTIhi28Yq2gVgAfmA7VIbTb34pFXB44/pXNOC2aNrET2oJyBUYt+T6GrynrQ2MV59Sj2BIqpEVFTqpwD1ppIzxTlavOlSaHYnA2jBODUTnOQeQRilLHHWmEE+1cs6Y0iRB8wqxDwarRnnrz6Vbi/HPbiuFwbehVrlyGQgir0LbsZqhD2q9AckZ+ldVOmxNXL0WCMd+KsKoJHv+RqCDoDVlBkeletSpCsPVcEHH4VKgJPb1zTUABxnFToM17FGghDRHkDHUUx4fwq4qd/wpViytelHDJ9CGUfs3JyP8Kf9lB5xz61dEXHXFOCYJwOa64YWPYyZQazwc47Z605LXHQe+avCPOOOOtPEfet1h0RylRYsEdh6VYQdBTinNKOMVrCHIx2JAK434pWol8Mztgh0GVKnkH1rslO3Ncv8SQX8MXYU4Ow4Pvg1tUScLnLjFfDz9D5L8YzpIMktEySKrbRuVs9/bIrzHVD5Ei3SyAiZmJ+XO4Z6GvQ9dMgVi7kMFJY4yCcdQK8w1W4NrFGGYBAm1gRwpJ7172HXuo/lbNHzVW2Yt9J50jlMKyjcU7Eelc1PMIbWacrwW289CfQmtqfYDczJJkAYDL12/19a5+7JFvHAzfu5GypP3WPrXpQPKoK0iO6nCQRKjAv1KkdqpTXBN35TKN0YzuXnip5dsl0iEFjGmFOPvAdQf8AGqReNZJpY3IAcbdwwen9Olanr04rUiQqWmmVdrsNpGcgjpkVYtI2+xqApJkbGD2A70scSw20auQhlYsjdj9Pxq/F89ykDhQiqOvT/Jo3LqVdLFi1gkedEGN0Y3OD3HqPwrftrGGVkaNwS4yBnBUemaqWkImeSSPdIc5TPXaOMZ9h3rfs9NtJ4FZne3DnI3rnaB0O7ue2Kyk7HhVqoumaTKWIXexUbmB6hOxHr1rW0/RJb1XuIgXjjYBlXll57irVjo9y0LypKXZQNxU9VHQe/wBK3dDsFsn89m2JIQJDjjn2rFzMadJ1Zq63NG0tf7MRjazbJTzkfyx+VZGrq19cSGe9+z3jYMTr8pZieg7Dirt3C0cy75Dt7beu09/fFU7jULe2eMyW63UKkySRyqQTjgEHr35rlV+a6PSqJKPLskc/qDRvFPC0rtcSSrEjzcFAvUE/Ws28uPLL7FUyDja33GHcGtC6tdkyRSSGe28kyo46qzdEb/Gsu+hMYjhdlS4U5UMMAg+p710xseVK9zLunUW8vyhUbqqnIQ45x9aytXM9hFbQuqAsvnLls70bjj6fpWlqEjTkLMgE2c74xtUn0I7CsZFE91J5kixhT8plHyK2OVPpnsa6InTSV9WWvC88kuuzyRbbmK2gI8uRdxII5GPYdx9a6LUtWmGjP5N0J9NDqjWsiguhPXH+eayvCOnw21jdahDKYpppNqFTgqR6nt9adq37swzRRsJGbEvl9MdQ2Kbs2aVpJ1OVEWrhmubC1mtmKBTKrwn5mU9GHrjuPqKp3DzRXBmeRL63jyqyqOV9mHUcdM1JeSQJrMXk3eyDaJIZW6ByPmU+mT3rIgnyt/dQuYbnaRIvVJDnge3FNGtOndbCG8aCzuR8s8UoKq3sex9/equqGFLWzRGYO43Mr9cegPenjefDwCP5UUkvKsuVDY9fU02/uCVsYgwkWMCQK3OxiefzFaeZ6MYpMSS4ga/gWK5eS0I5LLl4SRyMUK63UdxJcfJMvyx3MRO0+gb0yP8ACot8Q1i4mkt/LwWDCHsOx/A1XguGgsbhYJPPt5ch1YfMCDyMe1QdKjpp5D3uUh0ggIi3bSA4I2pIpzuGOnWicxSS20QUxSAZHofrTryKIWlgMHy5OWBOQCTyQO3AFSkJ/awhlkLRJx5m3ggf/WpjurXJQM6o8bjy/LJXEg4DDsfTOKl05PJsLp14IYExP/Hz2qKwjCvdyPOCrqVErAlT6Z9MiryQvbWVrA2wlzviuEPLKeg9Dgih9jiqySTSJjasi25jJ8lWLlG/hJHIFaNtaWF2QGuJrfcfkc8kt3Vh2HoaZCzSTv5F35Fwi/PBMPkc45x9aFhJ+YxMqAZZ06jnqPX6VG55cpFy0TbN9naVZzJJ5YOOCB1BH8jVy3iM0jAS42szxCY87R0BPfjvVeBXeRY5Xj3xxmVJlX7/ABxj3qUOkTwiVXimC7csOGBOcg/pis2cj1LtrMVmSSGTymU9W6gjsR/KrFzKs4lnVo4p1hw0JXAclsEjsKjEEMn7zG/C8kttde3AzzinMvkqFA5do1/ekbGVuzfXjBrPTcySZFe20UcrRr0UAOWORuxzj0HbFVbiJ7WLaSjwt8ykMChJHHPbPSpZhvM8i4jWScgRNwAR6egrOmBslzDF50DMRJaMeqZz1HXnr+daIqKu9DPkHl25uPMaLcVQ70w6HPUfQj8alNiVtWXy4JpyMuFOFmQHoe9WZooLki0aKSVeTEyn5lGM4b1xzzUX2RvOMtuhzEA2A3yuvQ4/mQK2vodKnbYpRkpEtvHGxiL5bGMxP2IPUZHbvirsUCm9WKK4Xa2cbgBG4P1461LYRTXQlukePz48DaW2TEDoQO4H+eKkVGSHMkEU6SOS0Ew4DDr05GapMly7jha3UCuZF+TOxZF/hbsM9KswfZXZnZWjZFzJA45z03oe/uP8htowSCRCJYYMfKd25Ub0b8OhqwlvNLEUMiTgHLSQ4LhT3UHrj0rNs5btkbW0vkwsMibeGS6ibhlJ4U/h0P1oQ3jGeS3khe3DZ8qbaWQjqQD/AEp2+aKVbiNPIBG3dGMI7dwR0GetVJrnTRcGae3uYZFJXoRgdsnoeajVlRVxst1E8dy11apLGDh3XKmMnoVxwPp/kU7ydbfT7dWnVoZJNscygMwcD+LuBg8euKdjzrNktJjMxG14JPv9cgj1x6VmXbRyTpv+SVcecu3YwI9B6D0q0jphHXUn1CctfRre2MSFVCreWPR15wSvfnms5WE2oTziaGNgPvlSYpGA4HqNw/Wrkm6CeYwSC4tNrHMTfMoxnkexGfwrnRdLLpt4y7VuGGY5U4AbPGf6VotEetSg27+g7CR2Ek4eREyAZE5KA5zx3qF7loI7e2l8sSMpMU3l/JKufT+R7Gopr1haq+wJnBdAODnrkfrxTZyPNWNJRNDwdpIOO4we3B5FF7nqUodySS3uZ7423ETrk+WDkEAdRn14JrImupVeQvEpznLgkEj0I6deaueZA88jSPO0C5KuvMiDHGD3x+tUrm9SS2aOO9SdXxkOPvD0NSnqehSh7xnSMHzgY55TPzL9aqXEgUKVYBs/MhHykeoqW9A2ZOY5UGAT/EewJ7CqE85B/gkIGORjrWbZ9Vhoe6U5Zm3jaylgS2COSKqSSCVdxBQ8/d6ZPtVpoym3cojKr13ZBz/9aqsjEuV3FZMhcisz0o+6S2kO7GSOFxkitWytlBLhk9CMc1Vgbc5L/K3faOh71q2i/IX3rkk5x0/L8qtHLXnoy9bxfIu3ayk9j+dbVqNgzjp6Vm2iKpUEKe4KdCfWtOBihPrnj1FdCeh8Xi222aSXEEsiB0khJP7xgoI+qjj8qnWNTA7xlJhkfMjcqB1BX8jmqq3kW9HEk3mJj5JY+Memc81LbopXduCH+8ehPYE1V+x4k4WZcZ2t0VwS8ROCUORke360bY2nR4WDg4BA71Tlv02xsMxzjlgrfKT6j0p6zCeZCrrG8YLK+ehHPP8AQ1BCpaXYslzBIHNtK0bjjbKu0k9+fT3qjNJLf28e6VJJ0/hlOJF/4F+lXJdWvry1ljmiS7RUB8woDIqjpg9T6f8A6qpTyA2ce9EKK2PlGH9uaR1UoKOyK+Vnu4lkLI7sFJOMYPQ5qrHGBJKWYqCMgnoT6VcSO0u5kMF9uc/KYZ12Mvpz39KrxRsrzDGD6SdCPVT35GKVz0UuVWFUGOwdxCGjDBpEC7l//WealBjie3eNnMZwxSRcjPp6gYqsuxbYSNLPCAc7rdvnjOfTocdasbjH9nV38+2C7RNF8rrycbvX1poVromS3hN9IBslTcVG1sbgOfqBg1FBpf7pjbxMq5JG457+tWAltHeFluPtdvj/AF4XoSOmPrQunRpbzSR3CybRu/dv6nsD9aLnPKTWlx8jvGLcsY3A+Yhh0PTr2qbMZuXG55BsHy4+dCBz9aY6i3gilkjPls2wtjKk9xjtxV2Yj+0EZGRkONkqqcp6DimtNTlvpZkUYe6sJ/MkaaNCPmxllUcY59KkM6G2hbyHutilBJCcFccgkYNUGkdDMhYsuSDtb9aliuWhjjltNQbT7lWyCQe3I5HencOXYbPd4vHKsWjYdG7ZGCCP5VQlZliMUrt5eTsJJK+9X7w3LXiSXccSuy8TIAyOvvjvVQAys8KXlvEzMGCznCsRxkHtSOinGzSKzNsdSJtinAzk7SKrO5TzOkqHOR2YZ7Vbuo5rbaC6NxjCkEMD6H61QMT+dkvNaFThsgbk9QR60HqUad3qQOyMjGMyNGDko4yU9RVWZoyXViM4XGB3qaU7MrMVZQcCePIDemajnOdwZC3TEi9Gx0GayZ7VJcu5CsBdgVZVO4D5jyff8KWNyuJEYj5SQSvoev51PjDnk+WWGcjkcU5IliKBJlk+RgwQkc9cHP51KOlzTRI9uWBfduyB8yjgnrT449rBmfbzwexos8nYVOyQjoTwatKoYMHLxgHGQuRWqPJq1OX3R8MEnnmOWbcr/dcLwOKsw25ls5bdv3hQBlDd8e/0pYxE0O6GdZvK6uhwD+Bqx8qzwy52g4B2nPTqcVre54s6rvoQgefaB0VxLGfmBOcAe9WZJmMkF0gVSp2lh3PHWnRWqw3jREkwyDO+M9c+1S2cLPDdWbyhQgLDenLMOgzQc8pp6jntfKvklV18qXnDdDSW8KWt3PaPIyxyZ+ZT8p7j9afbobjTH2wo0sBBDAnJ9adIWkggu4tkTrhXRl3A56Hmg5+drQq2UTyxS273G8DJUHt3AGPypJysmnCRCxeJumBjB9TV65u3t7+C7VYoSxwSi4XI74qrua3u3jJVBLznHynP6daDWM/tblWeS3WZXit9rMo3ZbIY/wBKrSOisVkRk/p+FW55A0P7x4iVOBsXBA9/WqFyfMjDh1kyeVbOR6VFzuoLnepVnuJUYFJFIIIJ9fT8KoS3JUfMACcAle5zUlwGUYVe/QdAaotO6kgw+YOOO4rmm9T6jDUEkSTkuzjdjnGVPNCStllwCSMZPUGoHcTA+WduG6E8gU7HmIfMkPuV6ipTPQ5EjQiuAz42KB0KMOM96v2915ODEzKegI4INYse1TjcRxwW5PtWhayllG7BI9quLseZiaN/fOo0i6nnaNZJyQcjnvWrfWU6LhpA0Ei4Kjp16isLShNCi3ASMwhsEluR+FdXpsi6kCsgBGDx9O1NnzGI92WhgG1CHdHEgJ5LYxn8Kr/ZWVz5jIyv2B/Suku9LiWUfPOh/uRrkEdeTVa5sIY4z+7LKeULY/OjczpV9dWZ9jCd4DkOFGQG7/jX2x+xBqeLTULIDC/eGT15PT86+KhHcW8g8gxjJA5Ocj09q+qv2LtV2+K7mLBGU29eO3NeXjvgT8z73heo449dmj7hopB0pa50z9nCiiiquAUUUUwCiiipbAKSloqAEoopM0AFJnpR2o/zzQAHvikPSlP1ppOOO/WgApDihjyRTSead0UKePqBTCc8UuPTimnkGk2wFznrxQW64/lSd/8A61NzzSESBuDQpwePSmDp1paV2A44PGc00jingcU7HNUFyDvSEnHv3qZk4yKjZSKhhcj65pp9P5U8rgen0prcZz6YqblXEzk570A0wmlDc+3ejQCTkHFGT600Hgc0ucg1XMA4Nn2+lOH15pm7NOB6UrsCTOKcG7e1RkdfY4pc4P8AjRckmVs/Wl3Zx9aiBySDTgcCquIkzSFvSmZxn1oznFFwF3c0ob8aZu6e/ejPpnFK4DiaAcAZ603OTmlyfWhMB4NOqINT92aq4C96KAc0tMBO+aO9KKO1ACEdqOtKOaAKdx3ExRilxS0asBhXPFMMZ7VNikxQ1cRDtOf0pQpqUilxS5QIwvA+lPxS4oqrMAFLRRVJ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Us+3vW9bD5QKxLBM4Pp1rdt+APWvm8thyxMYlpelLSDpS19GtjYKilWpaZJ0qJq6EzJvjgGue1Butb2ongkVzl6+ScV8HnErJowkzHuVBznvxWRdqUVsc1sTDJrOukwpH9a/J63NCpdHHI5u8mZCSaw7u9Ytye1dHfxK2QeffoK5TU4ihavVwuKlazMWyjdahtIOc5rJuNVIyM/gKLtjggcVkXByT/ACr2oVpy0TIctCSe/L5OaoPKGbPfvStkg54qs2QemfY1c6fM7tkqVmW4X4rSgAIXuTWRAScDrz1rTgc5H55rFwR0RdzRjUZ9asJDk8AcVBCcj/OKvwDkD9ahU7juya2tsGtCO346cVFAuOtXYzkAdhxSdDsF7oRU4qRYT1zU2QSMVZij3HP6elONLXUauQxwjI46Vbjgx2qaKHbjnmrsMHqPrXbCFjYqLag84qYWn+cVeWDNTLDxz+vpXRdoVjIe0zkYqjd2APQV0ckP51UmhyCe9dFN6i5Tk7mwCisqeDa+CvT2rsri34PHFc/f2+xyfWuzn6MxlFWM2GP5hnpWlAOg/lVRVw1XbX7wqluYtWNS2U4ya0YV249az7fIHX8R3rWtU3EY/wD11z1GyolmFMdsVehiyR34zUUEfI4rRt0wBnrXG7vQ6ErkkcYAxxjrSlDtxk9OlWUAwR2pHXgY4wfxxQ/dRpYoyJkfpVGeEEHPatNhkYqtIuQO4+lYT95CaOavYcZrGniwc11N9B/+v2rCuoyCccH2q6E5LQ55oyZFypB9KyruLnmt4xZyD9azL5AAfUV11DkZgSQ/N70xByKuuB7VEQD9aRm1YkhNakMqjpxWSgwamSbbg54rRaDRqecB3z7jvUTz8e1VVmyOvFNZvU1s3dGiLBn9DwfSmmckVVMvHf6U1pOvNSooCV5eDjmqFw+ATk/WnvIecVRvJSAef1rVRIb6spXUwA5PFZNxNjPNWNRnxznGKwp7sM2N3Xpz2qJ72RJPJPjnof0pu/J4NV9+7p3PQmnxNk+lablF+BCxFaVtaFj7VW0+Isw4rp7G0DdRW0IXLsmitDYdODV+PTzgEVowWQDD0q+LbpwOma74U7IhxMCXTsjp+lY93px3NgHNdw1sCvzDp6daoy2SsSSKbpNaohpo4V4TGcGq7cZrqb7TuDxWFcW2xsY/KsuboBnn/wCtxTH6ZzzU8iYz2qFmAyc1fMUtCnMvXvWdcDOR7VpzHdkVRljySKXMS0ZLx8nI5qMxDHb8q0HgIOcGo2j7Ec1MSLWKqR8/0q7CvT0xUaxMvHWrcMQxyeactjBrUegOPapEXnrQicYPNShdoPUHPSsXG6uJx0JF6dqceQOlNUYqTb+tChdD5Su4Of696hJI74q2yEKM8Y9ary+vXueKFTszOzuVJTzz+YqpJLjI5596szd+3rWZKxyRWTg3I0UdRJJiCRkfh3pI7hlb7w+lVZSQc8801CfzrspwsdKWptWt2FYktkY7Vq2lwHGc4rnISSB7VpQOcA559a9KK0E42Z0ltcc8n/CtKOfoO/rXM28xGOTWpb3B2AE5ocS0a6T8nmp0m9+OlZaXGDzU8c2ep/8A1Vk43KSNmCUZ69ea0Le5I6HisBJiAOemMVMt4ygYNclTDpq4+W2p1UFzkDnJqcTe9cxDqJGOavwajuH3uTXnSw1mWma7znbnOPxqubkg8HFVjdFu45pN2Rn+dCw2t7FWuWhcM3ejzcnFQKenepliJ4B610xosOVsmjYsatxLmoIYCDzWlbwE4OOtXydDaMRscBODV+GADtT4rcg4Bq/BDgelZSpHXCNhkMIHX/8AXVsADrSImD61KoI6HtWEoG6Q08jGcU1lye1S7KcsWSK5pwT0sDQ2OINgc1et4QOO/wClNjhI7datRIRgnsfyqFTszJxJETjrUvlDOOlNXoPzqReO9aqArCGEdjx2FMaEflVgetK3QDI5GcU3T6hymc8OMCqtwu0fyNaUqntVKYcHk4PesGmS4mPcjcP6YrOnHJz161r3AwMgg1msoHGeKxtdmDRSZRk1C3TjrnvVmYY4qm8m3NdsFZGbRNG4Xj1NXLe5XaOeT6dc1jlyP/rdqljlK4wfwrphoRZo6OGcHjPBqcHjrWJDc443YNX4rvcMnIre2lwLpxgUgI+v9KrmYDvSfaQOMiuSaC5cByMZ/KpY2z6flmqC3Ge/bGakW44xnjrWTRSZcZgoxnp1+tVpH55NQvc59fpUZuM5HSsXuaIfIeT/ADqJlBGc/wD16Qvup6tkVqk2rF2uQMuKTHpzUjCk5I/GtoRsxETpx701IQxqyE38dqmhtz+NdSV2ax3Gw220ZNXoIcYp0UfH49qswxEV0qKR1RRKsPFSbOeKkiUnnrjrU6whhj3NabG6RWC++aQx5z61aeIimYwBWMndmsUU2h5qFocc5/CtFlIz6kflVWQYPXj1rFwNCqUwcg8jsO1QSsccfh9KstuP+I7VA6Hms/ZX3IKw/wDr1KvA649zTNnP6VJ0rF0FbYm4uMEc4oBz3pue3QU/rXm1MPfYpMegwatxZyOuRjv/ACqqgxz0PercHzdT+Ncn1bXYu5bhGcVehTJqrAuTyavxDA9q6aeGC5ZQdOw9asocCq0ZNWUPOM/hXdClYVidBg9etWI1wBUCHPsMetWkHB9q9ajT6kskXk81KvKgepzUakcHripY+nX/APVXq04mbHBemf5UoTNSIMAUpzXWoIzYwIB/jTsdf8adj8BRiteUkYRjpTNtTdvemlc1nKIxgXGOa4r4r3qWnhebzPukZyD37V3G3kV5p8b7uO28KXAdtrBSQfr0x+NYVFol5o87MZ8mEqS8j5R8VXMqvJtZQWXaGB4OTxXCaheXDSXCP5cifcZQoycd8eldd4jufN3BlG3fn5fUDJIrz7VfLuZZJstGD1ZTX0VBWSP5OxtRyrOz3ZhaikKwORmOYnacdMeorIulNxdW1suGZ+V7DPTv0q/qKN+5Td5vzbhk9QKoySmTUy4PliMH5x246Y/lXoLRE0Y23KALQ314xGAoYEE8qcY4qnFGyaY5LBkdgM9cN/Tipwjsl1KGD4OPdh6j1pstnGYbYRyhDKThWPTHY/X1qz14aEwcFraAKsgDZ2t7+ladqzm8kl2ElVCFJucAcAH6DisyKbN8oYASRpgELyMDv/jWlY3G+MyEEFjjOeposcVZtRN2wYqFTCD+6f8A69dXo1nLcRyIqo0J+8kh4xXL28bgDC5jJDAt1BrrtEy1qGQkK2QWXnB+lc1R2Wh4jV5I6ax0j7NJBD5i2buA8L5yjDof/wBdXctDI9uzAxsuGXPBb1FYIeeAFHZX2YIx1PfI/wAKtWtwNUlTzma3cH5ZGA+U9iK45XvdnpU5RjZJalm5V4lxJIkgblGQ9MdiO1Z91KktswgdlkBSGSNxw3c1b/dpM4ZVOBtbA6+tU9ceW2bzU2NDEm4Puy3PAH4U1uXV0i2YWpTExl1jVBdSlFdemF6gjsPQ1Qe6klEkVxD9ptR9zA/eKndge+O/0rZmd4BI0KxzpHEFa2k+9nGSRWHLs05o7i0nHlsCpVvvIT1B9frXRA8pKzvcx1ZEe6dHEscYJRZBnjptPv71mTRxmykyCBMdp8zt9T+laF3i3lATALdcHgg+v41WtIZL/UHjikiiiPyN5v3eex9PY11LTU3p3Tua0Flbaf4UtbZ337yWLr99QT0I74PIrL1WRjcaaIJ0m8oZJjG3BB+64PX1z6cVq+JYE+0RW1xH5MsSLEPJfOT2Oe9c1cQvb6tdRKGfyQciRcOCByGH9amHvasunHnm5MbNfC91S6kaNISys8kR/wBSWxk7R/Dn07VgJKn9mzHzvJlkkC7T0KnkHPTgj+VT2l0bm3uRcSGEtlI5gMpzyFbH86hOYraK1kCIzMQVfBic9iD2J6e3FaeR70KfLGz8h15G1va2qHcs78sD/q2TsynPJzkEdqbt829VXUoygDcvQADk47+tLcxGG+htZFdWjOJLeY9G7jHb0okmEWoz3EEm7llCyD5oxjG0+uB0NGppypLQLN5Fa6b5R8jAlhkSD2+tQJEqaU0SExTg5AfrnsQf50+3uxFbS+dGXin5JjOGHoV/wqxeRCe3toI5PMG4bJW4dDn7j/0NGzKTaGXLny7QYE68Asv3kPcEe3arEcdzLczOp85Y1O1ojl1AHcewoBdtcME1otvcA4You3J+nTrzS2No7NPNI72bk5jk6BjnGc+lI55NR3LelWudDklDibe2Xt9vJ9SPb1rQSwt45LdfMxBt3bgOAPUUkMRjjtraeRYbgnMc8Z4fuOauvaOt5LMkkRUDa8ceFGe5A/oKV+x5VWbbYjQvPBmTZdBOI5oz8+Bz/nNWJUthErw3UiyMAyrMmADnBQ/41WggeKLFpKxIYSlAdsqYPUeuKsgvKsIfKK0hJQcgH+8B79xUs4my5HBFMk3lM3zOoBj++gH3hjvjr9Kux6jM1tIElguLZ2JaEqN0bdNyk9PcD+lUrQPKsM7GO3LSPI0yHGyRRwpH8Oe3b8jVqbfOBJLCkdztDHy/lVgepx/nvWb8zN+6xPKV0JcqDtJUHvjjHtUjRwho4jmJ3l2b3fcOF4B9KFaziUO8sxt3BL4X505wQR355FSEoZVEQ+0osrbQyYJULzkUrhayZV8hZ7eJZpohHPI2cnmM+/pVCeB7S48rHmL96Mk53r2G4UtsNkcYhjBGT+6m5WXJ6H6+tRIm64dYbk2cik4Wc/KjDoue2elVHRlRSQwPHIJ7mBJ4inylUO7aPrUcUifZXZs8yAZXI2tjgg9u/FTx28yhtk6210552viOQ9dp9M9qaiTXbeUiCK9hB3RNH8zr7+uPWteo2tS1PunhtYpI43VCwS5TAmAwOHI6gdj9R2q0to1sZPtUEj223H2mxYSKDjgn047Vn27RSRTy3QlhCqEE8A3AOOgb0yM0ltPaxQs0d7JBdsQyJ0ifnpnPBNSTZsvRhJ7ZQhIZiGjcthWU9jnj8absHmLkMroMkxHEigH7yjvg9vSmRSsFwVE9qf8AXQFRvUdyv+HtUST21vLNmRvLVWEM6k7opF5U56jI45p3M4xuWf7RhtPMkt7/AM+J0PmwvHtPuCv8jVFtZvI9OY21wjRzI0bxzKGDqemM/wA+uearT6lNLZSPPHFJIxUC4jGD64qpO7x2MJWIHDnbMOTgjhW/ofrT5LHTCn2I7l7RorZWuXt59q5DR+/PPcD1puoFzqReW4iuRF8qy54bYM4I6jIxiq+o3AnukMn7yBFEb7x+8jA6jH8qz3uEt5bkvmWCQEROx3FRjAOfpxV7WZ6tGjpchJUCeSNyh6qQeAD6/nUUtw5t42lYGcghxGoUcdDioXEdva7reVJonba8P88j0pl1qM1tHBbyrutz86kLlkPqCOfqKb1PVVLsWrgo0kJWQPuXc3GFLdx7A1WhZJdQc2xSNlBPlXJAUgj1PBP/AOumSurXRljkS4iPLGDqAOvHHTrWcHWeOSRsPx0B7+oqDqpU9ANzsV8hoxu+Zf7p78VWmWNovJdeo3A44IPpRNJGIVEwdjx8w4K/h3qM7ZthW5aSHryOVB64FS3Y9elRt7yKckzgqkjbxnaG/iA9DVKWJJGfJKNkAenvV67PlORJENwIIdT8rjt9Kpvv8pPmDJuwBwWXHXPesz6Cl8KsUZkKEgtlTx6496jR03oW5G7qo/PNWGjJw42nLnPoR2xRAEg8o4C7mIYDkY60WOhy01J4otvIbI65FaNsdseSvT261nxjALqeCc4WtWCZXjBLndngj0q0ebiHZFyGQrLGUlKrnlh95fQitGK7csGd1mP8WQcE9waygAZAAAGOO/DenParEMh5Vhs9c1ojwK0FI2BcbhnJCdSAM4+lKl7LGXSFkdGG0q/Bx157VQUIeUbkDHHQinLIoEisrKegYH5frTued7JMvyXCmFASwG4kK2MAn3/So4/mmCqpyflzngmqjHMS75gi7sbipKE+h9MipSBFcqPMV4+u+Jsgg9xSvYXstCRLjbHIVkCydQD1BHcU2XzXihKuI3DYEinaRzkc/WoYZWhRhsScZ6Pnn8etK0u6KMb9hI5Q9D7Ur6lKHI7oszrO0qNcLtJAxMFGD9SOtV4EJMoLjep4K9Cf6UqOY7pNs0kQIBJx07Egd8GpbeXd5pkRAynAkjGN3PcdqoHdJsSMSG2wYwsoLHcq9QfanhUa5ieNnjfALKo79+OnWrSyxy2wLu3mK5+797GOOfY0+7uImNoPKWRQo/eRna6juCOjHPf0/RI5ud3G2ik6rI77IpehwmD9cdOOtPknWSOULZ2qv/FJHlSR3YDp/wDrqEBZbuVhM8gHOHX5wAOfrirNvek204HkLj5CAOX7j6dKZnOTT0IyXa2jFuwMY5MUhDMvY/U470Pm0vIjia3YqJEboR6MD3waL3Y9tbSgYydxMfDKP608Sk3qRmRnjA2deCM8HmjcUdUhd8t+00clyqEEtulTAz9QOpNVZ4JIbUFzEyhhzGwYjjPark7QxmeOfTXtpsZ84OdhbPIK9jWQWSJBtuVgmDZGAefQimjaKux6yEyqI2D4PzIxIB56GoGeWSJ454EmiJxllyV9MH+lPmu13J5zGNiOJc9PTPrTV1K5tfNNtKm+QbW3qNjjPcdMZpHXCD0sim3lQfKrMiHgZ5x/hVRrtBIADvK8gj7rVavLxpyTPaxQNjhoG+Rj6kdqqkxyNlcDAzlR19eKls9ajGztJEUjmcM0fyhjllXt+H602JTJvG4qpcfRSaJAAqkwspDY3xtwfqPfrUkSyKrE2+9GYMHVuBjsayPRewg2KzAk7gwAwOCaspblQhliM0cchHy8daiZchgTt/eAhWXr+NWLR4gJg/mpICGXAyrDvWkUctWo4xvEcsMZGEB4P8VWIUcMjqxVl7HtQqZYldpGByOo71Yh3yZRyrkD5fUD3PetDxqtRl23gk81kljhQyrkMigDnntTobcyxTREmO5jOQy9R7EfrTREps0nB/eIQGUHr7/SrbMIpbe8t3kEbHa4cDazAc1SPLcm22L5Uj28cgYedFj50HQdc1LKWingvd0bh/v8cde4p8AexvjCJ1SK4UEkHjBp9pHPBcz2DlQ0mVBP3T6delM4/eQkkcdnqiuPLEUy5IjOBzTltbi1vJLSVY5Ipf8AV7nG3kcc9qj84z6XJbyqrNE4cZXnuDg1FcmOXTbe5icyTodrxlDwO3NBUdfUCriC4tLhkjaM5XedwJ9Miq10rS2scogCqmA8kTbxz6jt/wDrp9zMRcwXENtLaq42sWbdGzfj0qGe4OmzTRTK0QlBYMi8NnkH6ZqGdcIbWKdxLFayFjCJkZedjYOcdazLi4MoKKMLjIBPOPrU87DO7d+IqnJcRyH+MZX72OCaiT0PcwtO7RBPMAOPlJ755B9aoPy2d2O+amkVix6Y+lQupY+h459q5dz6ynFQVhMIcbgu4tkNUyRSFCQAy+xGajKohIDDcT909fwqWBRGWJUlfY800EtNR33sZBI9e9WIwuzKyiI9mYcUAoDlmZB6ryfyp6F0bMLIp9XXIP4U0cM56WLMBVF3NOW6HchO0j6V1Gl3s1uVKSBhkMBnIFcoJmclmKgnrtXA/AdqvW+pGMgxt5ZI78g1Z4uJoua91Hr1re/2np4SS3hSYfdeM/MRjvWDqNsIx8+4McY2rkH1+lYGlatK4UmfacZA7fSumt9SkuLfbI+4dOTxilax89Om6c9UYT24jAwSQOMMOa+gf2PbtLTxuSzY3nYRnqK8Punty+1+O3Fesfs0gW3xBttp3xMRgnru5xXnY5XpM+14ZqP65Bn6MK3yA9aXNQQsfIjOR93rTt59eTxXCndI/dyXPFOqHcepNKH568U7gSUUzfz0o3Y70XAkpDUe7g80ZouBJSU3d0o3UAOxSZ6mkLZpCaLgOJxSbqT0pB0FK4BuyCKaaWk96QBTTwe9P9fyoxkfWpbAZn6imscH3p5HGaYVxxnkVNx3EyQcjnoOaTp+VJgjFOFK4hV6U9RkimDr9KkTgitUA4cinYpAwI+lOU5qwADikZQadS4oArunGKikXPP9KsumR71GV9entWUkFyowxmkPXHrU7RZqMxc1g20ykxq/1xShvak29KQjaD3rTmC48U8fzqIHtmnoadxkmf1pScikobjFNiHCnBsd6jX0NO3YPuO9Tckdn60hbH1pu7jFNB5pNgPD4HXmgPyQPSmdup9aUZUjNK4EhGR7UbuSM8560iGmn2//AF07gSetAPamqx6E0/HP0qk2A5Tz1zUlMUYYVJWyAbilpaKvlAKKKKqyA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lmMKPpWtG2KwNOn3hea2IpcivnsFNOCaOeDNJDkU6q8UuanBzXvRd0bpi1DM2BUp6VUu32qT6VNR8sbik7GNqUv3q565lweorR1S5JJ5rCnlzxX5bnGJTm4pnJJkMsvPJx61TuG3LUkzE1TnkIGD1xXyEo8+5yyuzJ1A/pzXMaryT710l825yRwc5rCvoi496unRsc8nocjeoS54OKzXgLsa6O5sndycHFJBpDsQSMZr0oKxne5zi6ezH2x6U7+xNxyOn867KPQiQDjn6VONFKjp/iKmdeyLUWcbBoTD39zV2DStuMjmurjsNuFK49iKtR6WrdBiuH63JbmqTsc1BpW71H8qvRaYUIPftXRRaYR2qyNOO3p+FdFLE3NEjnFtCvJ44708Qvjrn6V0a6WMdKkTTcdhjGMf1r0Papq6CxgwxsT8w+taMERKjr/AIVpf2SGxxViKx2npWca13awXsUYo2OMD9K0IIDgdqnitBkce/TrV6ODIAPrnHaun2jtoOMirHAcZ6H6U8Q5A9R+VXhFgDtz6UvlDJ47U7ye50LUoGAhc9wc8iqc1vxjqBW2V49/U1Xmh3npz7V0wbKZz00B49aw9XgyCe9dbc2+N2OfTtWFqkH7tj3/AJVs56oyfY5UqT0NSxyFX9PanvFl/oefak8oj/CutO5ys0rScNjJ/wDr1vWRyB0P41ykOVkB7dK6LTp+Mg4I/SspXaHE3oeDwMVdjbA46dOazopdxHOfc1cQ9K4ZSaOmJfEnH1H5UF81CjZHB/SnE81Lk2ajJCB7Hscd6gkbAFTyHjg5HqKrSkj86qCuTIo3nQ1h3YBYit24OO/NYl2vOa3jTtI5pszpflB9qxdSky5PA+nStW+mESn8a5q7ut7Fs8HmtKj5nocbK8j5J56U0Nzimu2f/rVEXwOtQ5cpDJy+3vTfM3NVYy5bk8egp6Hn6Vl7TW4JF2M8g9KkK/jiq0b49sU8z4Gc8/yrVVSyQpmo2XK9etILnA61BLfKoz1NbxqJiew6UbTzxx3rLv5lVT8w4ou9V4PI/rXPajqBfgHFbOppZE3KurahncA3FYJuGMuc1JdSE7uc5qluINKKvqxN3NSGQtjnk+lX7RfMZR196x7aXpnkV0GlxGVlx656VtFXdgR0uj2ZwDj2rqLS1AAP9Ko6PAVjHHbOfat6NMdOg716cI2RtFXQ5FGzA5IqdPunjIoiiLL37c+1WEgO7H+c1vdGnLcrkZ9qjKbh7n9K0RaEkd/epksvlxj8K0WonA5u9st+TtzmuW1KzKydMCvSptNLIcVz2qaXkZ2j1+lcVdOLRnyann1zE2W61VeFienT2rq5tO+c8cfSoxYBe3fqB0rJRciuR3ORe1fdyCvPIxUTQNzx9K7B9NB9ffFRNpWG6c1ooj9mcfJbEj7v51C1mxwD612jaODgdc+1A0EN1AP4UKOovZ3OMW0bHSrENkc8jFdaNC74qRNFA6jH1rXlJ9kzlDZkc49+lH2Q46YrsP7FGOnP6Uv9igMeB9KfK+weyZyCWx9DU32cnnGQeoxXVjRkH8PPrTX0lQDxj8aapsn2TOUeAk96qTW5DcV10mlYGP1NUpdLbnHcenNWqYvZHIzwnbjoR3xzWTdQNvzj3rt59LbGOM1nzaPu6/nVRpGqpHFvCT1FEcWD/niumn0XHQHNVv7IfPfitowKVLUzoIyeP1rQgi6A84HUVOmnFDkccc1ZWFhj2PauuMUNwsRxx4watQ54wDSLESenHpVy3t2PbGa05ETyNggY/SrUEL5AHft/Op7XT3Y9Ditm107dwBz/ADrJpIqNNszFt2J45qwlmzE8Gugt9KCkHFXodJGOaxaubqlc5iPT3Yd6tw2LoCADXTR6Vg/dq1HpBxnGR6Vn7O5apdzmFtHPTirMdo1dL/Y2DwKkGkdsUlSB0jmVtWWrEMZHGPxPFdGulAgcUDSMnB6UezYezsZEK9K0rY49KsppWAeM4qxHp5BrNwNFEfByKtRgkiiC0K4x3q5Hb8ckA+tYyidEYkGz0GOalRCcdqtra5FPW1I47frXM4GtiqIs449KnSDFWFhwQamjiyawcVcLESQHIHep1iBGOv0qeOPIHWplQ4APTOemBTVMTRUWMru9T2I4Bp23irfldc9ev1oWPHbjPSk4MixXGRz1NN5z7GrnlksM9+9N8gke/cVagxWKUy/L1/8A11SnGc579ula8kPyjnj/ADxVO4t8huopSpCauc9dDrj9O1Z7g5/+tWxdx4znis2VeOKxhTVzFxMy5GOetUnXcea0p0LH1x+NQC3J7Hg10+z10M+Rme0PPAOKcke4frWitnnFTpZDuMD6U1SIcbmbGjIf8KspIyYwfxq59kKjv+VNa1PPeuiMLIhwKrXJAI9OCag+1YP3qsT2pHTJ+lZzwlXzmuOoncycWaQuuOD096lWcE9eB61moDgfzqdNwbmsnTvqWkXhJu5zSg8etV1boKmVs/WoUEbJD92DxTw3HWmHJ5PPHBpjPg960UbDJ8kk8/8A16bx16d/fFR+aMUebnuBWyiK5ahcDr1rQgKkDnIrHV8HHer9rLypz06e1aLc0ia8aArzVhIxgc/pVe3bKjBq7Bg+4710bnVEdGmMVYjUmlRB17/SpkAU5+7jvT16myZE8e3HHWoGiy2e1XelRmPJ4FL2d3c0RUeNVBzxnv71Tl6981pSIVBFZ8oIPPHar5UXfsQFc1G6YFSOSOP85qvJMQeO3tWqimiRpXacYqKXj29fal80se2M9D39qryytn2qvY8yJsP8wHmlVu4yKrBye9TKw4PTtmsnhkxE6ye9W4ZCCP5iqS/XrVhCVx29q5ZYa2pVzWt2IPpt4+laUbgKOxrFgcnHOPxrRt3JAFNULDTL4apUbPGc/jVaI4HX8RVhOf8A61aKiUW4X6DcPp3q7HJuABOfpVCNtpHvVqNtp9feuyFOwXLitnvUgPIH4VXQ/Lj2qRWIJ54rsStYzZbByP504nriq6SY+lSb+K6IsgnXB/wqSq6n/PvUocYrVCQrLke9RlcDmneYPWkaTPSk7Axp4FeJ/tES/wDEsh2S7cOFkX268evNe0PIOgIr5x/aXvlWe22OUdFcn349K5pWdSKXc+a4gqqll1WT7HzhrEzuDHI+yREaVT0yM8Y9a4jUUEkMhWby34ynY+4rqde1IebIGCsCAB6qcda5LVJkuYwCqCXjLg4yPSvo6a2P5Xn70zGuy8Nxbxyb9gA3sO4JyCP8KzkkdJbmWPHzZXnoy+hrSurqRb1gz8xJgA9D6YrILGGymBIMcknXupPcV2JHo0loJhrS3jjwEd33K7Hg+gzUtzGr3MJACDbktj7reh/HpSSxjdaRs5ZGU7hnO33H4VLaWrR3VwrtvjVSEYc5HtQjo21HWCPci6lKqSuQD0JOK0IbZWt4UJ2CRt2B03VWtbdbew3AlklbIYj5xx6elaK/u3jGBwAD6HPepe55lWbbZftWRHjcFw4zvBPGexFdZpuorBDEiQlD3dTlSfXHbNcrbRRsMhRnBO4dQfetvSjIZwFRndDyi9ffArnqq5yK/MrG7NcjzY3YfLjGO2Per8Ny6Qska+faH1A8xD2IPtWTKYrvIiLKuPmjmGCD3BrU02KNbSJyxaLOGETfOjDkZH1/OuRndCN5NolRdtwsHmiQEYR2GM+xNQT2q+U0V0jMu9RsHBA759fWp5rCeSHcqNLHksGA+6fQis+WaaaHJkYGJ2DFuhwvAH16U0y5vo0ZN+ba9iKox+0tKTvQ4IC9MGsadRc3Gxt0iZOWRcuEHJOO+K1J7eIQQyQbpo/L8xo2wJIvX64/lXM3bOk8kyyuqRj5WU/Mi+o9TXRDeyPMSblqU76dIo5pI3SZVGVbuP8AZb/GovBsi7byaTJiuJQJEzkMo9P8KwNUvHt9MuZlZcO2WTHzHHcf1FavgpHj0eJnkAV3eVJMcHPRTXW9mj1nh3ToOfc1r2aC7vI0lZimciVDyvHFYglDpe3UUxaaNdu+TIkcenvirkhMl7cSW8oEiKTLbNx8vp7+tY85Y6RcSzRs0LMF+0L1iPbH4cYqUicPT0SKErx/2c5kPlLM4IwPlLDqD6ZzRdMUeztZHIUjMbE5QnPB3dvTnuKiurkxW8aKFc5OeOD6kDtxTZmMF3EiHNuycxseHGfvD9Aas9yEL6vzLqSXJ1EM8a3Ixn5zgNjoQ1V4nRopppg/lt94kZZOf1qO0eOB7h90irIjBk3cEY4I/HqKijEy6Y/kSs7E5aAnllHJPvj/AOvQXyloKotIrbOTvJjl7kHtita9JgvrcBV/1arKh4DDuGH5c1TE/wBmS1jR0uYGHm+WV+aJs8jP4Z49u9XfMbUL2YIjXMcce/I/1gQdQfXbSOKbaY2xurg3k8RkBTd8om7H+HDdvQ1JHE6WJ83cqyyZeI8qxz1B/mKradGn2K4M0xgLE+WzLkZz09uK37WCG3FvbXGYjGdwkHzwuT3x1XI/WjY5MROyLFzp8EAtxAxMOzJ38tGT6VXntMvK0gUAkENGflbtuX0z3FTu8YmkkVjtjXy3MYyHGeGX8O1OW2iESeXKlzZSc+hjbHQ+maV7Hk8zJVt5rYlP+PmNRgebxIo7YI6+lSxyB5CGjkinhXmNj1B6EVND5RQmO5aQBlXEwxJjGNvuB0B+lCqsz72kZJFfa4Ayypnhl9T7VFzBu7ZKAIVKx8oYBCcAZYE5Ib1wehrQDhIwJSZbWR8I6j54iq881Baxys5NugvonmyUj+8Qo6jvjnkf4Ukkix7XaR4lIkldSmFBOQRj/D2rKxmm3uPt7tlJAuI98iqoaZQyOpPA9s4GPSmpMZZEkidoZQXJiPTgfeU+44Ip0TRRBRPH5sR8pVljHC5GcN+FOS9mhSBWgjeMrMyO38SngjPtR6FxKU08TR2iywDGGJlhf5wT046celV3hYIjSpFdQO7RY3AOrYyCR+I5/CpUura2ktkktwUEYyspO1u3B/SoriJFZDCVKlhmOY/MVHYnvj1q46FplfFsJUjZWVcbZkfOUYHqAamCC1vZDJI8UsPzLLAfnBHBBB9OtErrHMCVaZQQSoO7KY5Vh39cj0qusXnQPMu25h3fLIjfMh9GHUcd60KQ+0v/ALPBOIrwW7ybkJAOHOcgEds9qnur17qKGKWztW8v51IiCFt3JBx15zz71SZ3kghjuI47yIA4kj4faOhz3x70+KNzc4hn3GMko+eRt7YP6U7dRddCGa/je5eSwZlnXloJRlCO2GpRcodGnmeLG9gBJG3zBe4K9+cEGq9vPaxy3/nRtZXc45G0+W7A5+X+7kdvWmyRXCacXEYu4VYiSIEebEB7fSq0R0+zSskR3chtrS3Ubmjc87B90+4p0ltDd3sC2tysm5RGY8eU6N23Z465596iea7kaNLKdLiFl2mMkCRR6EHrWPLcuuoTs8hV0zgSKQcr1Bou2ddKjJ6jru9VrqeWOVxMAADKpBcehPQ4IwKz2kVrRpLWYQzP/rLWUDDc9QastfF7Iwytnef3TsRtUMRyD068c1lXl1bYiikQpI33GTOCR1z6d6Oh7FKD2sOuZA6wqIxDMvzN1xIPSqsvlNeAI0ixAcBzk49/XFWJAq3aorEOMFCCNpB9TVKS4dpp3CffJ3qybSrd8Dt+FO56MItoV5ABIyARzDqoHyv7j0yKpzPmNJI90b7h90/Mp9fwpyFntEU/vN7BkkLYOO3PpSys1z5Sqo8yPgBxtIOfvA9+eKj1PQhDleoTpcTSRGMxySJ8ysD82e4I7/X/AAqpLK/mSSSRrEwysiqvy578dv6VYLOs586MxOrZKsMc9xVe4MkcBaNicnay9cjuCKhnfRdlZleWVfK6HZjgq2SPQ1nlWaRTu2uOdyjg8VaiTaxHQHnmj7NlmJmVWQA7T1INSelBqCsUFVxtK4ZDzgjr7g1PEsXyYyy55AFTOWfhcbgOcDAx9KbD8skau/2dwflcDkUF3uOhJQZRiDnIZeuauwN5w+VkEg6x5wcetVolWRSSME9CvfmrSW6sV3lv98D5hVHJVaLkYUlQwwSOV9Oxp+1F3ZyMdzTVUiUKzKxPR16GrCSyzQyRgo6EY2yY/Q9vStUeJNkcF2YnXA3Lu6EVJLlWMgXIORlen5VE0b7Yx5Z2Doc8j60+OVoZyElEJIwQfuOPcUjJwjfQcsgaJWRsc5x2z2qZNwlGQNuOnvUSxyGAAhV55xypx7+9WEixIpBwcYwaRhKxIiKQ2CSO+3kgd+PaiQs0UR4kTcQD0Kj1pvlPvZRsVyeMnbg9ufrTZWkjSHf+6k3EiVOjdvyyKRlyvclECyzq0cgLDjYTzVmymmjkndFUSKG3q6gj0Pynj/OaqSQSRXas0azLt/1kZHHfNTQxeYshO4gDI29fxq0ZSWmpKHhuLcK8wt5CQQrRn5iPft3qZ1MckaOcYGM9qfFIq2qxMrTjI82ORcEbe6nqOD+lKIUMyeS7yW56xsw8xf8AGhHLJLoS26XEl2ZIR50igkCIfMuBzmoRNJc208s1tFPDwu8IFZCO/H9aS32w3kysZE/h3L8rqe35Go5LeE27tFqvlzfL8lxGVJBPI4yCAaewQVm2Sl0CRCOQ2mWOyR8kMOwNNkWd75YpUCk4zgfKc9TjtkUyeOZLdHYiSJ8nci/Ke2QO1Kt1PcTIkcyyodoGTyrAcYPbj/PFIaTsJFboySAXQJUEmN8gg47fjVTaxhCsQcHJ3YDAnqPwqSRvMeR5Q6KxO1v4vb64rNlEUiBH3ynJw4+Q/wCQaa3OunC46WVxKF3cAfcbk1XuHcxsImHfKkdc9eKdLujAaVzhQOo5HbHvULzAMMuIiOjDOD2yKTep6tKGzKon2qQQH9Ubo3+ApFMdwweM4ZeME8jFPnR4yQXjkP8Az0QfKfSkCxSfNIjBscSRHDKO2fXHWsbnrJJD1fYU3MVG4ZI5pXaOMMWnRMuCrg8H2x70RJM0akfvox/y0TqPqKsFIfKZXtYpj0DODk01uY1JJFqGESsyyEbeDnr24qz/AKj7mMEckjiqkO2JBt+T029qvxMHQCXD44BXjNbJHg1pNO99BsDgHhCWxnGeDVn5vMR2iEZxjaeM0R4DgiGV4z1RT8wHertta20qukcjowXJSfg59ATVPTQ82pPqOhCJdvuRWhmH3G4I9wfY1Ztbe2mt7qAW12JU+5tYEL65HeqjiWW1icRs0kJ6NyP/AK3pU8sgimt7uOJ4NwwSGJBPt6VRyy0QvlDUtM+UBpLY5yBhsZ6H1qR2Se3t7nkzLwxjkwwx0yD+dPhiSDUwWVpYZVyRuAb/AOvzTo0Zbi4sGQBm5C3C7GQ9uf0oZhzN7DWk+z36Orq0c/VZ1wMnqOKayyaNqE8PmhY5uhRiQOc5H6VFL502mSROGYRNwG5x+PbpUMl2IrSK4imkEm/b5coDLt7c9+e1S9Ua04S3I/Oa5tmiNyZEjydhb+QrNv59yQvFKZMgK6lunt/Kr19qcl9dF5obd2mbd+6QR4J9AOKx7hVO5WDIc4/2gM/0qT1cNBqSbIJp/IbGxmUnqBwDVae4lmQbjGUXIAUAEc04zm3C7mYfNtz3BHrVaTDDr1JOQe9c8mfUUaSi7si2hhtORjpjrSFDuwnLZHBPUU7724MP/wBVI0YZ8Dg8EZrNHp8xJwUKuSrA5KuOR+NKkbLyG49O1I8R5VwzZ53Jg4GKWMKoyke5sYGCeaZlJtq44jYATyCcZoklIOSc/wBaRJnD58oDuY3PB9qZMSd3ygDOduentTuRGPM1ce06leCQcfrT4btjtVvuqMAVR2HzG2oRxkEHpUqTFiF4yB+NRc6HRjaxv2V90DfKvqvUV02m6pDImxZSeP416+orhoJWRRtJAz0PTNaNpelSuOD7U+bueFXwSqO53QlikzlQvt/9evU/2fpUt/HNqFcqwlUnnivGtPvEli2vlW9K9N+C8j2njK0lDExhg2APQiuPFu9Jm2UR9hjaaXc/TC0k82xhcnO4A5qTPNVtHl8/SLds8lB7VZPX29K8iL91H730Hd6UHH0qPd704Hp9K0UgHUZOP8aM5pQaq6AKXOKO1Jmi9gDPvRmjtR3+tTzAHQ0DtQOKBT5gCjvS45oP1p3ATNGM0uKSp5gDvSHvxS9aa31/CpbAC3emk5oOT70lTcBaMYBx/Kmnj6Zp+dyn600wG88/XFOB6UgH6UvSrRI4U7kHj1po6U4Zq0CJBwKWiitErlBTWAIp1FNxAruMGomX8KsyL3qJlz9K55IkiIpCnPXFSge+fxoIH51Ayv8AXtSgnPXgd6mZeDmm7OBzzRqMapxignBB6EUnQ1IFXPr7UbjGZ/Ailzz1/KnAA80hXjjpSYhD165phPX0p9Jt5/zzWUtykIvT/Cnjg/0HegDnnpTguelOKExw4FNPJ9qkA7djQADitRDACakFKFzTgv4VpGNgHDpS0UVvFA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p1+V2nqK6C1vQ4HPeuAsb0gDkVvWd2QRhv/r1+X4HH8qSex5idjtLefPOc1djlGBzmuYtbwhRz1q8t/nvX2NHGxaudUZm20yqOv0rOv7oBCM81UN8SOvA5rPurkkY71GJx0VDQJT0KN83mOccc/lWPcHB6mtZzu4PGf0rMvWBJxX5nj480vaXOdsoysQOCB9RVG4+bJPerEkpzwDg81XfLn8OvpXlkMzJgdxzxVY2nmnpWm0JkwM8mrMNmRjiuum9Tn5TJi0gMcFatJoygZAH0rajtsHPQ1ZigAJPU+npXe+VIpUjEj04IMFal+wK3ato2+RjjpTTBjHaueThNWaKcLGKdNHpnPtRHYBTW4tvwCecUnkc4rwsRS5HdGiiUIrXpj8KsC0GB0OO9XEiA7DmrCRcCuOEpN2RuqehQFoAOnPvS/Zc9a1Ft8ipPs2F/SvYowmN0jKS1HpTvsw9PxrT+zYOP1FBtmzkDpXpqlJq/Uy9nYzEhA4qwicfpVgWn4+9TRW+D+FdNKnJ6WEqbTK3l56f5NL9nLY4/+tWklt0yOasC1wvb1PtXpRws5GqgY32Y9M9+9Na2yPfNbZtSP/r1G1oSDjp3rRYacSuU56a0yOlY2o6aGRuM+ldlJbE59PpVK4s9wIIBHr9KxlQe5k0eby6cQSRyOvHSom08gdDXYzWC5IwMGqj2GPc/pXfDlSsYuJyv2YAnjPtV20GOBWnLYdc/maiFmVORTlHUhRaLdu/r1q/HIeBn2rNhRgeeauRvxyfxrGVOLNUzQRxx6/Wnlgc+5qitwB/FgdKd9oI77TXM4JFcyLRkCnPTIxVWZ+aie4A6n8qqXF7gYB5oTUSXK6HXU6hSawtRvo0U/MAaXUNQbDAdPrXLalcSMWOSaznVlJ2iYSINU1MyyEA5FYzyFz3xUzwu5JP/ANali09nPIxXRTp2V2c/K2yAZxyaY4Lfl2rWTTHPJGMnI44qxDpBznb+VTUpuTLUGYSW5J6fWrUdq3pXQ2+i5xx+Yq7HowA+79K5/YyNlSbOVFo+OBz2pzWchPTBNdaNH9qcuiA4O39KPq8ilSZxcllJjPTHX3rOuLGR8jBr0f8AsXjp+nWov7BB7c1rDDzvoHsbnk9zpsrEgAn6is+TQ5WPzZ57Yr2JvDYLfdwfpUR8MLjlePp1rthRkCw54rP4flJPGaq/8I1MWzg8dq9wbwqp52j8qY3hEf3fyrojSkNYe54zB4flVxx0rqtC0Vwy5XFd6vhQL/AM/StHT/DnlydAB/WtoUXe5f1e2xT0rStqA4+mB0rXi04kjityx0zYABnIPWtCPTcDpx7V6KhZDjSsc9Fp2MfLmrcenHjj8a6BNNwPpVmPTxjHenymypnOjTfapV07aeldH/Z/GQKclhkHggVpC4vZnONp/qMCsfUdMDn7uK7t7EA9MVmXNjuJ45rOtHmEqR5xNonz4x+VVn0U84WvQX0rnlcmoW0rIztH1xWSp2RbpI4BtJ2jBUg+1QtppBOeM13z6Tu6qPyqFtGA7VVmT7I4gaZ045HP0NSpp3bFdh/ZHJOAfqKemlBccdqtFKkciul+oqQaV0+UfjXWrpgzyB+VSjTgBwBWqVx+zOR/szC9PwqN9Owen1xXZHTwe1QPpYbtjP6VVgcNDkGsD6VC1lznHNdg2lEjpVdtJPpiqsT7M5CSy9qrSWJx0/Su2bRwRyPwqI6J7c1okHs9ThX03cfu/pVeTS8/w59sdq75tEwfu/nUZ0Td0GP51urbWK9meePpAPbAqv8A2R8oyoFekN4fxzt/H0qM+HuwGMe1NW7FKNmebPoxLfdxTl0Fj/APyr0b/hH8Y+UcH061JH4fOcY/DFA+RM8+h8OE9RWlb+HgCOM+td1HoeAAQatwaIPT9Kd2Hs0tjj7fRMDhfzrTttH29uK6uHSCMcY9u1XI9KxxjvU27mns0czBpmR+mK0ItMAK8d+SBW/HphxnGMetWk07nkZ/ChJFKFjn4dNx2xj8aspp+O1byaf9KmWywOnNND5TAFlz0yfanpaZUAD5eoxXQfYcdsD6c0osif8A9fWmS4mD9jBJHA/qKcLEZPAz3rcFmfT8qU2fHPGOKCeUxBZ4PA5py2XNba2nboO5pRZ98ZrJq4+Uy47LnoOlSiy5/wAR0rVS15zUgt+On41lKBokZyWm0Cn/AGf2z/OtLyuOgNKsIwQRyeRisHTHYy/s5x7H9alS3wvPX2rQMAOPUd6FiwD7isnSEVEi2/h3FS+SPb04q15Az1H09ad5YHFCpk2KflYpVHPNXPJH+fWk8nAHTGefemqYWKu0Dk5wRRsAFWvIxQIWzjjH06U1TaHylNztH45HpWdeSgA1qSxk9e1Ubi3ypHB/pWUoNqwcpzl0pY1VFsWPPeugksuc9Mc+9NFlgnH1qY0uUTgjn/7PJ6de3rT00/kH0reWxBA6gH0qQWYUnjPvWyiTymEun46CpRYggcZ+netoW2F6c+gp62vArRRI5DDNiFzxwOnvTHs8cH8vrXQm04OaiktuPeqasS6Zy1xafLz3rPksh2H6V1U9rz6VRks+3Q9jXO43JdM542RAHH5Uv2fjHQ4/MVsNbHHX8aYbfA/pWTpmbhYyxDtPbinhcHFXZIQAc1VkbZk/lWbhYi1hDnJPTtjFQScUj3QHU9O9VZbz3z9aGrGbuSPJgdcetRC6x0PNUZbpnZuc1EJi57CsnclGms+SOTwa1raXoe+KwLYEnNbFn1BJA471001obx0Ogtm+77cj2rVgbgVkWnI5PNaluf1NdNkjqiaCNnHc/wBKlUZqCLnAqyq+tLlubIdGMmpQgHWmDjrUgfjPH4VtBW0KuQSx5B96oyw81ouQx69aryElSRj0PFOUEx3MuSEFiBVZ7bJIrUaP5qiKj/69VGAXM02nX+XrVdrIHtWz5YIJHXNNa3zn6V1xg7aibZimzyeOn605bJuoFbQtfzqVLXHUYqnEkxRasnanCMits2gwOBTDaAEcf/WqHAozoThgD0rRgbH1x+lJ9kwOCPwFSpCQQep9B2qXDQEy1C2So3Y56+lW48EfeH5VSjBBBzUysQOvHtT5B3LifLUyv3qmHx1an+b05p2sFy+svbNSJKDjB5/Ss3zcc59+KeLoLzn5vYcVV7LURpCfj05qRZccdMetZi3QzgkGgXOP4sjuajm7Emss4z1qTz+eD7/SscXP3jnHtSi6GcZGAOSaXtWQ2luahuOevWmvcYHXiufv/FOmaWC11fRxqDjv1/KsK4+K/hy2mCSXqkN0Oen4Yp3nLY5J4ujT+KSXzO1kuvmxnHpXzD+0PffabrIOGjc8+oPUYr2m88Vx3UPm6TIL4f3Yzk59DXzp8Y9Tj1HVRJse1nLbZoJBgggHJA789qdClU9qpSWx8LxXjYTy+UIM8O1m6W484qpDB+G9R0xXLalHFcSWi7jG7tkZHOR2Nb2szLbhvJuPMiPzA9lJ6kCudvR5zwCQng5LJ2z3A/pX1kFZI/n+CtLUrSSFri5DxiV1Bye6n1FV/KEtjFHuAbdkk+mOKkkURpdbldnDY3qTwfWnhHnitmWLcqj5vx7/AJVqeglZFYWjPfsrZUqmeBwas2O37NM8hIVmCqR1BqQRbJJnVjjGMkc4qd4c2qDaoc4YFeh9cj34oOepUGxuYfKRfm29Qw6+xq7BLiWSbGIyCoRhnAIx1qHjzPMyp8tcFDwKdbXZWFo9/wC7kbIJXkE9qPM45amjYqQdifMBwB3robPctxl5XglU7d7DlcDoa5+Pl403ru3ALzgjHY10FtdXESxyNNvLZPz4PArlqHPflaZrqs9zOGVo5wPwLD696uWug200nmwTy6fP/FE+MH3qC2kFwwkA8lx8xaLn8RWhCzSxE3am6hxgyJndjrXLdrY9SmovVkkkbRsI4yfOXGQjcN6Ef1FYF9I9vdPI80mHikZgR26AVvtHC0Uf2YhlbiLe2CMcjJ/rXN3cyM0zOZY5lhEb5PykMeRinDUzqu1jDukFs8QhdmQIP9ZkHpkg/wCNc5qNzGYLtWhZCy5RgeeuCQO9dXcveWl1cR2d4Lu22LiG4jBLKOvPtXIajOPsF8C21mcOpA+6R6HsPUV1w11MKaTmrHFeK5xBogjEvkz/ADBJGOVc9h7V2nhKDy9KtiYybcqFbHSNj1OK4PxiFksrPYwWRTt2MOHGc9fxr0vRRDHYnyg0ZaJU8v8AhYYGQ34961k9D3cW0sJDzbKF5L5ENzlVn2D7xXDrjjB9eP0rDkvdlhCVjC+actCf9VIvqPqfyrY1KfztLneNh56SBPKcfMFGcn3rD1JJbiSzjKhUbnKn5VY9wP4cirRy4WN0QaqsP2u1h2PEsa5DAZK56q3rjPBqtFHsvJQ5SVcFo2UZVxjn6VZuYjDqpf7R56RnIPU8Dow9vWqUZkiSeaOZWVgQSo+QE9vbOKW566dlYRBttpuAYXIXD9VPqD2p8sAS3t4vMZlPzqT97A4OPXHSkXY1oiSO0Bcj5iMjj+ZozLJcQ+Uyu8PzmPPO32qh3bLqSLNfQx/KrKoAkHt3qxZkoLqd5fs7p/GuCrA/y4qCzWC4upZmZo1UnDAZZT1ANWrc/ZtL3hUJf5H4yrA98UPscNV6GnaRy2en26RGOczHcyMoZSp469jj8vrWisErXJNrK8E8Me0xMudyjnPPXpmksgmmzWhWEfZyg8xVG5HBHzEe5P5GnzK0lw1xvcuAEBB5x2/KoerPEqz95jrW4JiWcGOK63/KwHyOD2IqxayK108kCx+Yq/vYgMbh6MPb2qNU27IpIgUbL8j7uO4qd5wkcW+KOUg4WYZBI/hVj6eh/D0ofY5W7jnkRnj3xqMAhJtvUH+E/wBDUkLMogIwpRi6SDqB/db155BohUMrvHiSJieH52tjlSO2exqQQQq8k8TSeUQFeN+sTelRcxuKv2c+QGMttcbGctEcA9fmA+vX6VNa3Mz2rW9zi58qABWbqOeo/CmtDZ3EF1FKPNCRrHEVJR0c8lh6+496bN9meOUfvZQGjjEhTleOQQP0qN2NalmMTQyOsSAoZhHJGG4ZlGQGHUCmxRG3t1WcebAY5GQK3+rLZ/r/AJzTljWcIZ1ktJ/Nc21zg+XKBwATUEayG2kKTxrcJGAY37ktge2M0hvRIF8ngPLG8BgC/vU+U5HT256Gqk8VzFCiQPbzRbRiOcYx2wG9TWvePNv1GZ4II7gNHFLbIAqSoRzgdMAjoOmahv5rZrvdZO6OmEaC4jGUyMEeh9AfoaaY02ncyLWEPDNNFC8RjYGSOM5kT/bU+gPUVFO5tts2QshYgTw/KSR6r/KrMUKLbtLEZMANHKiH5ymeGH97B7U6FJiUmtGinjZtvQMpJ/hdTyM1pfU0b1KziKW43QzrbXSYk8qRMIw6lkI4+oqo1wyH7RNJHINxjbAwV/2W9yOh/wAK0d24STTWeIcfNAFLjA4Lr+HUetZUhs1tShLywTfIsh+V0/Pg4P6VcXdmkEpMi1K4A0owiaWS1d8x+euZIT0I/Lv34pL25eGS2gubAQXO0CG7t3wJQehJ6Hn/AApL64Q2Vqi7fPBIcnK5APKOP1BH/wCqrLdMb0QQ3KCGTlLa5+6jY6hu2Tx+VUd9ODe6IL2ISalN9rgktSc7bgJgE9wce44qhKrW1tNOJxdQDO7I+dMjApr6hdN58hd0jc4KAnac9ePqKrNJCbLd5jQO55ccqV7qy/qD/kM9OlTasn5FO4CNbohXKN/AehHcVXe7D3EcTbxsGwCUHK45AJqxerCnkQNKILg5YBjmKTI4IP8ACSP1qhJcBJ380uihcK5+bocAE/1qb3PcpQXKO35Msn3kA3bV6A55Ipkl0VgZSoZnK7SxwT24P6UxlAhkU/KWzjHQ/WmB2ijSB0EkDHJVu3OCRSOyFNbjxklYpNrqM7kPyyIM88dDg0SyLcXBMcm9FGAsmQw/2T/Q05gRclXLSLGMAuPnXA4GfQD9KWOGQQyzb1YKRiT1B6A/0oB6MhjV2tJGD70BLbHYZ+o9aZKpi8lo5DDJ95H7Enoc06Yqwj82FElPG5ehPYj0+lKxkhkkiTpt5QjJIHXj2pM2g7O6KBjFwWR4g7LyyK2GPuKrTFW3ZQtjjJHzL/jip7hEchmYK6n5XHGfagx7MHJZ+nPQ1CR6cdrkSxAAtuJUqAPUGpC6sEbHmKOuV5okbySzoDGQASuaVJWZlZAG4yCtP0G27XHxGPH3iR6gZ4qys0uQVI28cdB+NVl2SDLLg5/hOMevFTq+5gF3DPQt6VSOSpruXYGEc4JBXruGMgepxTkXKsVAOP7vrUa5iuC8x2oBgyRglT747Zqzt/dSMPm9HTofQirPJm7MRUGwEgg57Hmh0eSZo3Ikix0IyD/+upsAou7B/nUk0SxvuMbrnADpyufehnMqlmQjakBQjavoegqYPBGi+b5m7b8sgGVz7/hU0DRpGzST+QwGV3Rh1b2I7fWkEzwSxmOTaTzlemfp+tSjFyGwusiyDh1I7HOOaVIFCrsAbkkoPbrVmWF0BeUQyK/SSDAKnrggf56+lVmRWRWOWB6FT09DmmiOYN0BvVSNGicjJjduMeoNXLKQqkwj+ZSvzqy84z2/z71D9rjFyMgTbQoIlTGQB0+nanhBtZguB1IB4H0pmNR6FiYy3EUJMnm7chePnUAZ5+lJKwOoJlU8wIp3Lxnjj6U2eUqkQMRj6Yc5BOO4NS3C+RdBWYysmU8iVdsi4PIJHXB4poxWwxFQyzJLO0TAH5ZRkD059T0/KoATFF8+1s9jyCOoGaEiG64IJQL/AAyglgPTI6ntTlaE2J8y78l1bIiZcqx+vY//AFqZpYr3hkVomtj5Y53or4OMjp64pS4tb3fLhCcg5X5efX0qe4iSS2gdbR5WCktNC+TH2O5fpzVRcyziOR1wcBXduPofSpOiKfKkNdotsha9QQ9Q+SVz346jiq804slEUdytzH1HG5CSOo7jj+VRXMcMat/o8cbH7yq2Uf3/ABqk8qx7cxCzzjBj5Q+/tn+dJno0aKfUkuJJpMIsyhRyIzyuSP0qsfOiBCuGQ5BTgkevFJOGXJA3rk4de49KhZWchm+Vv73bFZ7nuQppJW2HAAx4Iwuex71IkskbAINue56MKjBJbJKjdxkd/wAKlQNvZUYjjnHU/hSKkh0bHhlUMM5ZBxU8X2Z+Fa4WUdRIcrjtg02OFsbxJHLg5OMoyn6VoRKxYGMKxAPySEA/Q+tXFHnYidtF1FhgJiz/AK1QeEP8VXIwDJtSMwsOqsp4qBZN/mF41XcekfAH0q0vzmPy3mMYPymRsuox/TpWqPFqybTuWhBcorFL6JGB5eDIK455FTyTLLPFOZknY/fI7ke1OXzJNSSBmjkic4RwBuwegY96XYUtntpttwYzn5BtcAds4zVLU8ubutTQhieyuJY2maGOePKKq5DA8gE1DErXdpc2ksrqYj8jDlcjv7ZFQzSPZpb3ED3VrhsbZjx7AGie6lF7G7rMkdwn3ihAdsdc9MZoRhGMpbDrlo59LQCTzZY2CKNnOOvJqO6YQ/ZpGeWRsAfOeCc4xmi3jWSWa13FXYblBcLgnpVOZzNZeTNcP50LnEMw4P0NJs1hT0sOYMt8EuAbQSLuXzgQrDnv9eKz3t2W2dlEqjBZSCSp56gVZE9xDHEQkj24+8r5ZM5z+GcVTaVpZpvIljiJG5ow4UYz0wfzx+NK56NKHYjluU+zK8quzAfeiOMH6VlvKXkJViQO+auzzXEhIkWEKpyTnYfpjoaqGLzZRGWiifqHLYB44BNZtntYWktbjPPfqXD4YHD9DimOSMHbnLHp0FR3LNG5DkE5AzngimR3PP8AC5PT0rnbPdhH3bk7Nx2deSVPY49KibOMlcDGOKCwznoemQeKTqMbscfnUpjUbBkHOzI4qRDJIAyEZ68cEe4qGMc8SLkDlT1qXdtKkr69KoTVtBHLcM5yB3xzSFg2R1I6+1I06kfdIGcZppUAMVJwDUsqMR/lqyNtcqw/MUwjeAGPIHBA5prMWzlsEDGO4pQ5PODwKR0RumLEXyMZK4zgmrlvLt2E8A9/WqsDbkDHCkjNWrffvABUgAHJ6Cpe4TimmdRpEnC/1r1j4TyND4ntHzwDn9R+favINOcBVBABI9OK9O+HNwU1qzGed4wfTmuTEO9No8eheGKhLzR+nfh6QPoluQQfkB4q9nJ/H9Kw/A8m/wANW5J/gHP4CtktzXh05+4j91hrFMeD/kU9Tx7VGvTPtUlap3KF3cDvT1b3qPjsacG2n17VdxEnUUhGBSjkUE5BPpV3uAmaAaaef/rUgODUXAk9aPypgJx1oDZp3AeO1L6U1Wzx3p9MBO1J+NDe1M96VwF3c9KQ8mjmjPFIBMZ4pOlKetJnJ471ACGnL3PSkIx2py01uSFH86XH50tbpAJT0+9SU9VxVoEOooorRFBRRRVgFRMMEipaY4rKSERHNHQAZp23mhVI6msEmA08U3GMY4qTb/Kk29v5U2mMibpS4JHtT9mTTgufalZgMHJHrSkVIE/D8KXbVqIEWwUmypwoFG0UciAhCAe9OxjGKk2jNG2jkAjAp4WnBaWqjEBAMdKWiitk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CWkpGMngcZroLGfIHNcnbSncOevrXR6WSwXnBNfgmGk7nnHRW7kjPA7VaR9oHPaqEDErn1q3GpPGa+kpVXoXEnEhPf+tRSAnpk5qeKLgE/WrAhGP8K9KMHUWpXK2ZbRHuO3WqV3agkgjp+ddEYBjqMA5rOuocE+vrXPiMFGUNTKUbGF9iBPIzTTYj/61a3l+lIYsj3xXmPAxsRZmOtkAenvVhbUAelX/J9s05YvoQK5vYKDLUSmIBzx7U4RDvgH/OKuLH19/WniPHbjpWEoS6GyiVFh6UGPA9eelXgobr6UhiA561mqMt0U4lEJSFeastERTGhINc2Ig+W1hRiMVd3tU8S8/SljiOasxwHjiuWhh5XvY6EhqpnAzVmODcelSRW/+c1dhgz1r6rCYKUnqVYprb0422Rnv7+laKW+MfSni3AHvX0lPA2WxDRlC2qSO1ya0RbY74qSO3w3TmuqngrPYVioLfB+lSLB6/8A66vCGlEPPWvRjhbDsUjDnGKabb8K0BEKPKrR4VMDKaz3Z4qnc2WQa3mh/wD11BLBnNctXBprYlxTOTlsTk9DVZ7HH/1hXTvZ5cnFRPYjv+leNLCyWxlyHKvYdRj9KifT89FG7r/jXUtZ89AfeoTZk544qoU5LRozcTlWsMdAAe2aia1buMe2K6l7LHNVpLIc8fSnKhcXKjnPII6n86QwHmt1rPk4H0zSfY/asXhbk8hzz27E1Unsj171072lQvZZ6jj6Vg8IxqBxN1YO2TjP61Qk0VnbpxXftpoP+FC6TknA/Ot6eEt0K9lqefroB4+XmrMWiYP3cV3i6SPQCnjSFGMDjv8ASulYcpUziotG2sOOatR6UBzjjrXWjSl4zn8qdHpY7gZo9j5F+zOZi0sbuV49qtjTB0Aro0sCMdvTHrUy2A/yKbpdkaKBzSaZkcc9qmTSs5+XGPaujWyGe3/16lFiMHAH4+1NUS1FHNDSgei05dKHp+QrpRZAHOOetKLPOMDmtY07MOVHM/2Sp9qT+yRnIHI711Qsvpmk+xc8it1AfKcqNHBbAXJ9MU7+xxjla6j7EAPuj696VbIYyBWipjUbHLDRlHb+tSRaTtI4/Suo+yA9cUotPYVooWHymLBp+3HGPcDmri2Q9OK0Uttvp06CrEcOe1WoMnlMxbLjpUy2mPqK00g6N6HrUiwAYJ55rVUw5bGYLXkZG7tQLbAAxWoYAcU0wcj61XLYLXMmWHGOBwcgetUpbXIPGOM5rdeE+/B4qE2+awlG7HymG1iOKi+wAY9e/Fb7W2euDj06Uw22R9ankCxgvp4PbBqM6eK6D7KOgAGTTTaj8Mc0uUdjnjp+Sev40p070XFbxtevTPXgdDS/ZsknA59qEgSMD+ziOmMDsBS/YPTkVu/Zu+KDbA9OKpIfKYL6d82CMmmnT8tyvXvW+LbOcdDxjt9aT7Nxn/P4U7BY51tPxnqaY2ne3510n2b25FRta+1aJEuKOcNjjoPfimCw4/qK6U2fqOQevvSfZNo+vetEHKc7/ZwPH6UHTR6cehFdH9jxzxg9KQWXFWrBY50aYuc7R+VNfShn7tdMLIDAIGKPsinseKuwWOX/ALKHcD8qculgDpXTfYgOKclkO2PTFJajsc9HpnoKsppv+zW2LTHH9KmFqe496odjGTTRgAD9KnTT8Hpn2rWFtzg8VKIOPak9QMtbLH+FSi07EcZz+NaIg29unpT1hAOemelFhmalrg9MfyzUhtlz2wTWgIBjnP1pTDzVWAzhb5zgY3dRSm2HpxWl5HPTigQZ6cDH5UuURm/Z/pz1wODSiDGPx6itEQYHNCwc560WFYzhbDJFL9nHpgenpWl5NIIaLBYofZ+acsAyCfXNXxCcZA46ULFjjrS5Sih9n4HGMfypfIB9qvmLB/8ArUnle2cCpcAKIhPp1pTFjqBnrxVzy8fX1pDHkZ7VHJoIqbcjtilEfpnNWRH/APrp3l/yqeQLFVUIpQhGPfkYq2I9vpSmPjpyafsxlML7U0ofTA96umLJ+lNMQB6/lScAM1oSccdBURt8/StQxY9KYYSc9Kj2ZRlPbY7fWmC25+v5VqtFxTWgz2pclxMzFgx/9egW4Ax6jk1pG379aPIwBnsOSaOWwrGcLf8AzinLFgcVfEOMEcEd6VYOOP0p8ttgsUDD7f8A16he24wRWoYsHim+QT2qXFsVjEks92cCq0tkcYAOQa6Jrbr24qOS1+lZ8thWOYexIP09aryWeO3411D2gOeOtVpbP2zUuJLicncW5AIrNuINrjHGema7GXT9wPH5VRk0zIPGahxdzJwucVcW7AnI/KqTWpPYnNdrNpOartpPOcA+2KXs7k+zRxrWBLelTR6S2c4PFddHpoU5A59xUi6aABx+dUqCBQXY5+0sOmRWpFYgAcYrRSw21Zjt8D0zWsaSQ+QqRxFRmrsRIx9Kl8gAe9OEXvj3p8lg2JoZBx7VbjmQdznqPpWc2fYGnCRumaLNFpmm0yjv8304phmBxjmqSsT3qUMePSqSe5dyR5NxPH4Uwn9KTnHJH5UcqapKwwKlqYYTuPH4jpUyk9hnFSquSf8AGt4x6gVRFwDjGD1FSBCTmrGz8vSlCY9c1tcCIRnH69KkWHj3qWOOpVjJIyKExpFYRY9yakEQJ9jVnyc/hTvLPOcZPP8A+qmhlRoNw9T69qYYTyeeOp/wrRVOff29aPK+Xmhq4WM4x4xjnFJtIP8AMmr4g+Yio5IuW9TwamxJV5AxnPvUZc+uMnORViRPQcf1qs45PcenagBrTnAIPPXB6iomumx1PrTmPI9eoqvIePehwTC5Kt4R940/7djknHb8ayru5FvGWc4Hr1FcN4r+JUGgxyeVMGOMEEcfyqfZ3dkeRjczw+Cg51JHoGpeKLbTVYySbXHT0HrXj3xB+O6WiSR28qll+6vQfyrxjx78XrrWWlhSUpBn7xIyf0rxnxD4nlnlZQ7b84616VHLr+9M/HM24xrYmTo4FadzuPGnxm1bVp5DPeENn/ln0xXs/wCxsNO8cz6nHrloZroEGCWQHawGcgH1/wADXz98OfhdqPjO/jmuVLQj5jGRywHf6V+hPwG8E2HhnwlbwR2qCaHIEhT5sdue+K9WSpUaUopa+QuFcPWx+P8Aa1pc6W99vkd1pHg7StElMlnaLCx9Cf6mvnX9rbTX0/VdIuxbq1tMrr5g6q+0+/Pb86+pgK8f/aZ0OLWfAi7m23EMheLnGTj/ABxXlw+JXP1PP8DCvllWnBWsro+BdSsWickunzgc5H4CsG/ilhuopI8AquTjoa63xHZNa6g1tcQ7SoyR2HoRXP8A2aa2a5kKCW32kdevvXrwd0j+WIycZWZkkTASyGUoHPzI38WPWpVJhuITDNhyOVYfLmpF3PbBd2TuxuJ59qsOFMxBjwAoVgOzetWdDqNkSMcMUcq7Nyff0xVpFAkjnVgAuQwx0PfI/Wn28KTN5ZIUryGHfNWZ4miU4jyXGJAg4b6ikc0p3dinMQkLiZUlhfgyIOVPqKdLbmBIY9waPGVdhyvoDTghbCpjPPXoaYJ5pVlTyGCjqB3+lMm7LUG4PGJWilxyNvb2Na9qr+UFMfmRquR6jmse12siq6jf2b0rVt5fK4BZXXb8vqO5FYT1Mnq7HXaMkUyF438hzyynsfb/AArTjJsZdwmEcoBIQrwQfSqOl26Xtt9ptJDMmSePvIfQ0661P7Km1yqnHJcdR6Zrjtdnrx9yKbGXE6ssiYQghzsPHGORWFfmWWSdIgjZEYAkIDAjkc9/SrV/PHsEpy8TBhtT7wyO5qtf6pGQx8iKYF49k3Pz8fdPoPQ1autjkqJS6mDqVzcQ3cjTQyQyLJgzRjhX649ulczqgSTTbjJ8vzJByOhPJwfTNdLqN49zdzR+S8e7JMMp5A7/AFxXL61OW0lSsYyJtvmL6dv5V1xHh17ySOK8UK8j6XBKdyeaAVPVTnivUrVH/sNlXymlzu544xwM15zqYbUvEOkxvGFbgvsPD+jfyr0y4X7PpMBT5yu5yvc9sEfhVT2R6uYSao04+pzOpMjQxJMWSVnBGBkBu4PpxVK9th/aQiiLuUX5o06svXcPXHUir9y0d/qkEattyoDAdMdyKzY2Hn3Ehm8qa3Y4GcEkdCDWiZlQ0jcoxzi5a6utoRmzmRF4z/dYdvY/5FMbUsXTYFErDdx8v/6zU4LRWE9xG+0OdskYwrnnJ+XuAaUqHhjERSdAPmTo6d8478U2j19tiC6V4pLeFlLRN+856rkdR/KpbfdLfjCKkqDKyHgj2/SneU0mq+Wu1kC5Ulsg8ZAJqa0kxBdSNGZI/wCIjqvoR+PbvTRMpWiWLO2kFrNMw2Kx2Fl/hbOQa3YlBSGJYU8xlLM6/clGfvKvYVn2UckNnb4bEj5AlAykgPUEHpx0Paui0S2ga+IkjIQAhctyCPf+dJ6bnhYiswjtRAH8meR4eohkXhSRyR+X8qVYkykccjYbGDIQCD2yfrxmrIxay7XDPDnJ2feTPQgd6JFnDb0EFzDIdpKjHy/T9ayueXzt6srqJFiLhmcA/c7pjuPX6VOs7ria3WKdWTYwk4HPQZ9fSrQjaBzIluYowAoZOUz079z1oNpbEAx3WyOU/eZOFfHKkDpnsf8A69O6JbRXWLLiZEMci8vET8xXtz0OKe9y85hkjmEoL/MHXaR6q3rz0P0p6M5ZonQMYiQxTkgY6gfSnyBZNqPCsLbQDsbKuccN7Z7j1qGQ+7GzRRsZJ4LiWO480B4JVGVwO5otw9w4mSZVIm2yY+8Bx0Hc+lVEkIaFLpWaVD5TtjG4fw5P+NOWMLeW8uHWSM7gwO0kdiD7GixaSRoW87GPyjckRnzZBERwSfvEf57USx7Xd45Q+BFGWA++uMjH0qo0EK2ySRSSSR+U7MyjhHJ7fXFTiaIqGMjRTiSModvy57g+nsaVuxTVyWWYyvKzubcSXQIlYZAHfApt9cyNNIJmWRkYrHKijDgdCfX8fpSPI8HkSQsGJnfzYHXcjD1H19PxqOGF5LRWjgDxPPtKqw37+pUjtn9aSFbQil86ULcx4ilD8TR4VQT1Up2z1GPeqJnjNx5pQ205By6nbHIQePzNX3gijkMkNw80Dna0bfLLAR2I6HBrJkcGaUYiLch4pQQjHuPbNaLUuK1sIbmeK3nksLi4SRwxktlb5XHU8frVNNQaGxVP3N/aSnMlqy/PEf4vcHHORUdxbWsMMeXuYoW+ZZIjvdfp649Kr3FzBdT20ZjV5fL8tZlO0ZHIY+56c1drHdCOw3UGT7dHGs73FsFBDL8zqncY7kViyXKbrgvMFGSQzLxn+lXEuVkvpJAEt3QeYAQdjkdcEdM9PrVFhILeWb5HUjOyQbg65xj/AOvVI9ujBaRZHBJF9nkadZC7tuBhYBR6/L3+gqG9YRLAASU5BbbjK84I9ec1HPcxqkCMHgJJZNoJUnocUryyRXcKgo6gYKNyj/4ZouegqfvaEUweOULLCGiZMrIDniqyylIpTGx8n7r/AP6v1qT7aks06xxGGTnMMhwuemV9Pp+NV2FxHCUkha3lJ27JG4I7ZNI9ClBoS6aWO1gVzE0cjYSZCOvbPpn3pWklOOUliGS0JHPvj0qMjc2IzggDch7jvx9aRVEMuZBgMDtJ6c8Dmo6nUrKI5W3pK6MZoQdpVj86NjgZocwR2of95G7EDk5BX+6w9uxpDH5aeYFIywwy/e4/wpZ5XiMHy7oiSdyjKnPr9aoiWrSRI0quVj3o8DDJIGdhz6/Sia0khYln3AgFJAcg+mDUlt5VxekwQNuwN9uynY30Pv3pqW0cMU0bI6qexP3R34oM+ZRaRnSxAttZSDg5Ur+eajEceP3YYE9RuyM+3pxV+S3cbCsyyrj5dx6jtzTGieHDywmMOc74+VINTbsejTq3iU+TncMmk8nc/wC7RsgZZF7+4/rVxojIWZWCc/eXqD9KJPOBQSyqzgfJMgxgUJB7W2hVRQU43n/e4P0q3BcbSsUm/A4UMOQcetNxKYj5jCQ4wHz8wx0/SpYw/BMe6POS4PK+lUjCq7xZbtiEdiTg44PUH8KsRRu8bsNqv1C9FJz+lVYJsFiy74+xj6j8ParsCqLLzlnUISQwH8iPfqKvzPGm2iKQbfLym0k4+Y8Z9Qf0qWNZVnKbmVXUYyflb/JFTi6UwRCMhg3DxsucH1FPWBS25GJQjJA6j147+tBg523IEYmJ1VQ3ONr8ZPqD296sNI9uFCJJErfwyqGBHf8AXPNNEPyEja2DyM9Kmi8xdq73EeOQrZwPp+FKxg5IZEkUxZseWxxu29CPXH61ILVYwokkiQE4Vwcxt9e4z/OrBhiWJnifzMrhg8ZVgfakt4HeMtHZ/ak43R55Ap9DD2mtrjfsyxujTeYsOBmSNd4x7UhgRlkwdyk4UqdoPPX2q9YRS+Y4sblrVyPmgkbaT06djg0x3me2keRIyrNlmUAEMO2B0pLcxlN6FV1SERIFdoGGTFM25c5wSD70M8dneMpjZ4lP3HPORkEZqd1mgSN1njCsufLdQ29TxxnpUbkpdOYpI4ZQCHgmG5WPQkZ6f060FwfNoytDsMdw0M+cKDtc7XB3DkeuD+nNVJXnkh81kDANglQM89cirMLRtbzLNakyqMj5uQQeo9OKiuJf3SmMzQTK2Uk3DIHYfUetB3RfvWKs29J4HBbZxzGeAe2TUcrRPNJ5kRcFTwffoRU86QSBGS4UTDhoSuDjqCD3/GqMygyO46jqPTvSvdHbSjzNFbzolR13/d52Hhse1AvGC7YVBiHWKdQ3B7Z9fekeYeSS6pIuQcOvb69famSQOcOq/u8ckcjJ6c1DZ6tOmkrlWRirtsB4PzKvUfh7UyNTLxzuPp3qclVcjeF5+V84x6HNOZU3ETqzL/z1gba3sag9CMtLEYiYBgcBgclSMEe2KtRS+cqR3EStt+7Mow6/U96iRocEeY5fhl3rye3WrUczbR/o0dyoADiQkHAPUY9uKpGc5tqwnmLGwV8yAHAPRjVyJ43EIz8yDgMMOPfPf0qvHMBMwh3DB/1NyobaPTNWp7mb7MqgIjK2SpHGehrRHl1XdpIuWkEQfhmmA+9CThx+PtUwCvats3KQ/BY8j05qjFeXH2uNmIikwAsirhfbkVdW/eZJRMscMmMb4+kgznBH1qjyasZK9x4cFoZMlZAAAyNjvVhvLFw+LiSQsM4deVx0BPfmoJImuYYnit9p6s6Zwce3anNFMt2k32WZEAH7yPOB759adzm5U42LkU8tzYXEcrlhGN6hmyAMgdD+FSJczNBEsV9Ja5+V4zIfLk+o7DIH41UGrALcW8ruwfrvjBIGOBmkCwyWjDbDeof7rFXX3APX/wDXQvMyjBxehbuXzeu9zZxXqycl4gcD1PHSs13Xy50jgZlBwGzuMY68+vFQ3M/2ZlCO0BztIDEE+x/Gqr3RW7di5SRuTIuQCfT86Dqp03Ow57hRCsiXRiGeGjPXHSqd9crePi4jjufl278c9OBUVwZDyce3GKrsS52yqV4zg9azbSPao4flSdxkkscYMYLFcfdY/nVc+XKUWPnno/Y05iCSpG5TxhqryllZNoAwc+9YNnu0qaiibczEqVDc8Y64pBuC/Moz6jrVcS5xkEN1qXeQuOT6c/zrPc7OWySHo2ejHqeGFKXPAABGPzpPNLE5HHQGockSDkn5TQK1ic7MLvG0heuOfzpUmA2Krk8fxdDTI2DPwx5B4YcU5gcRlgofbkgdqZLVw3nHBLEnpT1ZoSSPXkMOKhBAA65z19qRpjGDk/xcHsRSLSJpJQ2RgBgPSjaFbBJxiq73ILPkk84Bxxn69qeJWGTnI6c9KLjasWowFweGUj8KsxBSoCkjI7VTinCn5gCD61YjkBPyjsBUsmSZ0OnJuA/eDI/h74r0b4eS+TrtieMGRQx9BnrXmWluCRnvXe+CLlodTgOA3zDg1y1VeDPN0hWi33R+oHgOdZfC1mVOf3YJ/Gt7oc9hzXJfCyYTeE7Vhgny15H0rrFOP8a+Zpy90/baUr04vyHjpTw35GowMcU8VvFmg8f55pwPNN7ninqvOa3jqIeOnHSkJ4P5Uoora1wIyM0mTzUuKay5rKUGNDAfenjoKTbyKft4pRTATGacT3oxxxSitAE6ik280+inYBmD+NIRg1IaRhkUrDISKAOmO1Px60dT1rKwxmelOQ0EfpSJ/KqjoySVADmnbRQh4p1daEIAB0paKKYwoooqogFFFFWAUUUUrAJS0UUWQBSY5paKLIBMCgDFLRS5UAUUUVQBRRRSsgCiiii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drZc4Peui0w4HtWFaAEDtXQWCeXx+Br8KpR1ujzE76HQW0fQdD0/Gr8K1Rs5Mjn861IWU8kjNfQYaCZ0RRNCnTH4VZEXA70kAGQAefariIMA19NRpJo2sVvKwKz7uMZrWm4Ws25VmbmoxSUY2RLiZ/l9vxxT1jzU/lHOakSDFeVGDe5nylMx4zkU1Y+2KvGLnpmmCMDJ71x1MO73NEisI+M+lIBzxVorxgdBTdnPp71ySp9CkiIL1/SnpDk09QKcGAHX6110aUY6yBoieId6b5IY9etPdxTUb5sf/AKqyrKnKVrAiRIQKtRQ8Hjio4PmGfbpWlbJjFejhcJCTVkaIbFbZq5HBjFSxIMZ65qZVr66hhIwSGRLDjt1p/l47VLRXoKmlsBF5ftTgnNPorRQQDdgoCgHinUVfKAUnWloosAwoKjZM1PRUOFxFUwhjTTb/AI1corP2EWFig1rn3qNrQf5FadMKCs3ho9hcplS2oI/wqnNZ4rfMINQyW+fesJ4bsRynNSWfPbHHIpDbEY9Otbslt17VE0HJI4P9Kw9h5C5TENqTTDaD6j9R7VtPb9e5o+zDJ6/So9gNRMdbHg8VKlnxzWsLb0zTxbjHTr3rSNE0SMpbUAZ/Pij7GK1fs4P0pwtu+fyrT2KAyRZ8ccnsPSgWYGOB/jWuIKXyPmI7A9al0UMyxa//AF/apBae3PtWkIePb0p4hwRihUEPQzfsuM45GcVItsD6EVfEQA64p/lgcelUsOFyh9n45FL9mADYHPar4jpPLBq/YILlA23FH2bnoK0BGM0bO1P2I7mebc//AFxSeSf/ANfFaBiB59fakMVL2RVzP8knrS+UAo9avCI4H60vk5BGcfSj2bC5QEf5VMq1ZaLBoEZ6dqpQaEQiMGn7P5dKlWLB/wAaWtVETIsZP8vakKfNjOMfpU238zxSd8+lHKIg8njp+dNEIq2BSYNL2aHcqNbgDp+NNNuCM9hVzHHX2pNmSKTpoVykbcEYzmmfZSD9O9X8cc+lIIxnr+FQ6Y7lH7MMdcH07im/Z8emfQelaATpzikVNw9KXsx3KHkcdOO1HkZH1rQMfHX3HFKIhj0ApKkFzMNv2wKPI/OtIw596a0WP54o9nYZnfZ8r7UhtwQKvmKk8r09c01ARnm3pPs+Rhv/AK9aPlcUnlZANPlAofZxj3HbvS+Rz0q+IvajySfanygURb8EY6jHNKbfuevvV0QkHpTliORTUQKH2YdOv+FO8jr3zV5Y+MUuzv61XKBSFuM469s09YMLjHGelWwvXr9Kds/yKpRAqCDoRzmniCrIXOKUKOf5VXKBWaLsKcItufWrAXBxS7afKBX8vAI7HtQEqfBHQ4z3pCOaLIRGFz3pdvanj8qUAkgfpTsguR7O1BXHbOe1S4PSkK5HpRygM254o208daUKSB/QUrCuM2jPX8qNv/16kC8fWl20WC5EBk+tAXB6dO9ShfQ96NvFHKBCEXtzTWjzVgqMUGPvRyhcr+X1oMXp+VWNnPWgIfWlyhcrGLOeevtShOgzU5TtQI8H2o5QuQGPIpAmePU1Y8uk8vAo5R3K3l8UeVmrOw4xR5ZP0FTyBcqGM+1N8oZq4V7/AMxSbO2OvepcBXKhiye/T8qPJq1t6/5xS4yTx1NHIO5V8r/Ip3knkfpVjGev60oHNNQC5W8k9qTyM4461aCnHr/Wl2kinyBcptD+FRtAM1fI9aaUBIyDUumgM5rfA4Hv61A1txn61qmLnPSozEeM9uKzdNDMdrTnBFV5LUY65rbMYxULQZPPSocLAYUtmG96hawGTgZreNt37/yFNNsD1FTyCsc+LIZ6DOaeLPPbvzitg2vOO/FM+z4+tFrBYyvsYFNNttPHTsa1jBj8O1MeLt1/mKqyE0Zwj+XntSNFgdKvGLnAx1xn1qJo807XM2ii8frj/wCtURXp2q9InBHH09KgdRjI4zT5EiSEHb9fbpUqnHHqKhORjGR7GlDbSDmqURonoPUehqIP1qRX3AflUOJaJFGMD0qeNc4Hc9qhVsVYRgCfWrRRKqZAGf8A9dPSPOeOnFLEeePoamUZarsAzy+c479Kljjyoz04796kCnrkn3NPVeP6UrWKGYIYnjOc09UxjHXr9KkCc4zx/OnqvPODjt2pjIPL29fzpWBxnvxVjZSbMmiz6jKvA6VHInH8qttHkGo3jA7gAd6dybGe65zVWWPjrxWi6/N3qheyrCpLsB9aREmoq7KEr7F3E8etc5rnia302DcZMH+Z/Ksfxl4/h0lGEcgLjtjj+VfOvjD4m3N1czRYHIPPGB9OK6adKVTY/Os/4poZdF06bvI7Xx58XJrdZIbaYqGJyo6flivCfFHjSe8dzLccHtxWVrniDcpJkOevXoa4HW9f3qTuz6Hua9mlRjBbH4fiMZjM5q3qN2fQu6z4hKhh5mW7c1q/DPwz/wAJZrEU1yjeQGBLdQfY153aRS65qMUKZLu2ABX2D8HvCkXhrSk8yMMgUK6sPvZHQ1rVqKnG52ywkaHLQXxPfyR2Fv4cOgWFvNps0cc0WH3o3PHYjtX0/wDD/wAQ3Gt+HLe5ayMQ2jJD5B9wMfpXzNdlHUpHOY1YY59PQ17Z8MPifocOi2mjBpUv4l2iNlOJG9j7mvOs5wva7P03hKrTo150k7Jrbz8j1iCQzRhmUo3dT1FY3ibwrbeKLWS2vSzQMpUKnBXI5q1pt1dzXDi6gSLK7gV7/j+NaLqGXB6Vgm4vQ/V5RjUi4y1TPgb4u+BF0bxJf2UUv2uK15jeVv3m3+6eefY/4V43dReTBcLlk3jAX+or7V/aa8J2KyW2qQ4gv5crI/8ACV7E++e9fIfi2GVAqMgSROjKOpzXfRey6H8xcU5Z/Z+Plyq0ZanHTxsjQIVKOFyxzw49QKS3VlkkYEtk8D0pL+OW3vl80HCKCHXoD7Uyz+ePdBchRIejjnrjFeglofLJe7dm3bRrId5yh9U61oXLh5ZJFdcxts+QcMMdQPwpmlwKZFSVvLkGTj1IH+NXrjT2VSEKt5ab2Ixzn+fWudvU4JSu7GPeFB5krgAt6DAz/Ss2OeKELHvk3BgcpnP1H0rSmWSRPPT5kUHcm3P41BHI7ILhIInkQgKwP3gf4WH8jWiZpHzIo7lXlZC3zjvjGeeo9a3LCeZ42KIHVXXp1BA/MZrD8xN+Ghlglz8yyLnB9jWhYyoZEMRML87m6gkdPpxUzjdFNHaaDcPaDeN0TuNyuvCkeh/GodTvd95uS9FpK2f3U8e6OVsdAegz/PFRWF/L9gMUmGwQcds+3pVW5v45/wB2spGWJMU6/KDjse2e9cnLrc7Ob3FG477a8MsxDmMN/rlCAkbh0AqsrxmCWOSVY432nlc7SD94Vmyag00qyE7JdqocHggdKbHdR3m+Nn2PyMtxj0I/HitFHUz3Hag8y+ZDcNFPEDujkhbJI+vb6VyesTRQ6crxZaQSlWRx8u30P1rpprqa1fy5baKdXHzOvykccjHSsHXYxLpOYykkay/PD0lC47+oFaR00N6KtUVzkHCy+MdLWORkUgjZJ94eor1XWrp9NgtFniWQyW4XlvnXngjtkDjFeWXsfl+MNMlhfdFtAJPXoMj+lem+JJPNlto3gMUaxrtVuSvHWnJXsduYPSn6fqcv5Al1C7kTKLGpzFIMFCOxNZUSPJpl1KwDqTtSYY2qT0VvTPY+1bDGSO+vbiORcSpgq3Ifjp7ZrJuFhj0mYRB4ZJGIaMnoP7rD68g1r0Ch29DIuQbe1t4mG2VjwxPyuvbnv3FI++a8twUxJHgDPynPYE0+4KTG0t2cFScoD0Rz1HtnFA2peszN5sO0jbnDo2O/0/WmesnoOtZW8y8KxjC5Gx+CvPatayit30tXfdA7vs80dSOpBXvjtWTZSO1pcHzY3H3VYr8ynPTPfpW1HAhtLXzg8csrZ3p91j9Ow7fWmcleVtDYVHFxBbuI9uAyvGcIxPt2zWnZmKeZipcszHzYHGGXHUr/AF/OqUMBeeQonmBOCgOCcjhh64PUVqW8SbJI7qGRXiwizqMEP/dYfyqG7o+bqvmJl3w7HMu5JW8pXbquP4W+gxg09rURSTbyv7v5UEb8PkfeH49aeyixaSOQEiHCFvvRux/lkfy/J6+dYXsUDLBM0Q37JfuSEjs3bisb9jh1YxZVMECSllx8rSR/eB64K9PpTGQJPPGzorAfxj5ZM9AfTNNvmjdZ7iKMwhGw8EjZI/2Se9U1hEsYVLgK8xwnmn5T3Ck/1q42Go31Lp8iKPeqzEDBKnmQD0OOu38zTS/nI/k3CTIy/Ix+Q+wb6GmJIzzedGphuLT/AFsbcFT6j157VWuFdIPOaFFW6J3NH0Yg8gjtQaKJIkzjaHRkd+Dnpn0NS2s7TNGpG4BWYxZyCB3z6etQiWO4diC0bIozg55HQj8KsNKiJzEsbEby6NlHyOCvpnuPWk+w2SRrNbKSnEMsDqHRhjnGP1p0YaKUq6/aFMkTGPoTx0z6VXeIQxSo0YUi3HltG3HJyCT9Ooq40EcV1E5u2RVmQefDh1ZSueR7dfwxUGiIYJrm3eAQssMitKySSLmNsjlW9OOhqujMYbFyggkP9x/lcdnB/Q/Sr0djFGqJc3ZkjeCR1e2wQrE4IdT045qttWxeGNW86LyWwWHB7ZAoVtkF9LFWeZbhC8M2XPzEEYYf3gw788g1myNDPC4nka3Z/uSBcjP97NWriWII7FWR9hAZOQ/qGHYY5BrHuh5ViFy8lvK4JhI4IIPzA+meorVK5rTjzMbqC3ESQRRSRzSwOZNyD7wIGcCs6YJe3xlR/JVR99uqY7EfyNTzvE9zbRPFukOwxXBbaYx0II7+xz/9bMjDi6mMgeA7WV+Mg46E+3etD2qULIjWVbfz2IBGDuDcpIp7e3FU1mjtNPUw+ZFI7DBYeZGfY+nB/Me9XZmiisJVkjAmkwyvG2Y3Xv8An+lVJZFjt0jSTy42Y5jcZTkcfif8KNz1YK25BcSNM8QKpGOG2qeCehOO2etRXESNczIsigpxkN8rdgwPvSmRFulVwwwcYx0OP0qrcy75ZpQvlM+Tkr8jHpjHb296Wx6NNXkiEqfKdJmEh6DcePqD+lMlAkEaq5/ulXPOOxB70rcW4WJtjk5KvyGHt+tRzg3FwhljVZEXAK9D7GkejBWHSXEUc+Z42LKNvmjhlP8Adb2z0qaFwkMkgbMbEZRxlTngkelR2MhjeYh8Fsg7vmHTipN8ohAj8tJPvFAMo3YkA+tSjOo0pWHF/MhSNPlYHcFI5Xnn8cVNbMGuzGrqpx90nBx9O9NmIE0SuhUADLIuGH4d+atQTM80u7YwOSjhRyatHLJ6XGpvaGWTzNpTgMp5B7EVC84ltYy80hlyG5HJ+tWEiNvZSSrHiXzAHhYYBPr7U2byzFDGkZz0BB5x6H1o6nOndkLxKsyGS1BGMeZGuQSRkZPb/IqsIXt5N0c+xD1zyrD0qYSS292Ss7W52fK4+7kHoRUDjydxcq5LHJjHyn3H1pHfTb7isqsxKsFbGMjqKjZDIvBCyA/dPQr6g0pnUEq0zQgjgqMsfp24prTpKhRm3tjqBg59aDdXuCQSBRuUkHoT0NIFYSjqh9R/nmhZpI1GWYL2x29wKtJGzONpjmXqV7/nREmrJxb0JYYikjyByN3UAcH2xVppGS2dljVgZFzKF4/L37U61iJWUKuEAwQx5XHIFCx4APKmrPInJXJFMcgj4dJPvKyjKn2Pp61eMUiTtIQkbf34x8hPt6ZqNYyrKqsCCuSMcj1B/nShfnc7gR/e7UHnznoP2bU3PFuycbgOD3HI/GrUMdqJ0EsNxECQWfcGwPpiiBTFHta6e1jfhnjUujEH09P61bnkUNl5UuS3/LWE4H5EZouckpEJNxGGkt7oTxr/AAbclQO+D7U8yiRYmlRI3LczwgqrexHb1FNQFleQA8nOVOMfhVnE8EcTbQ8L57gge+O1Voc7lfQZ5E/nvKyyBPvGeMbgvpz61AICcZ3RyHleOCPXNWWjVJJGhkkt0YYXacowPODVXzZobdopHYxbtxi3fqP60hRVwvIm8iJpBuC/eGM4z2xUGYLq7PlIjHkfvG4z9e3FWLq5hkNuYbmUMowTIuCuOQDjrz/SqV7eiS7d5DEHdQS0CBVbjPQcCludlKLK4c+XKA5jyMhGbhwTjINRzGZ7URSQSv1IRuqe4/rUZY+XMVUvHnIO3OB6H8agluwLeImQqN3I6DNI9CMGnoTXYldouIwEAwxwrD057+lUZTtdi/TkFxzz2/Oi5vHknjJTKBeGPfngVF53zsSNmT1HY/Si56dKm1FXK7mN1KrP5Kkbcy/d9hmkceSwbYWH9+M8c80pnXyvLmCtHnjC8E+4qN1jhZRFuC4xkH5fyrJ7nqRu1yjMQu74XzFPWOXpj696DIttJiH9yORsY54PY+tQuUAyR365p8ZORkRyrjOGPzD396R1uFkTRymRGTKsp52kDj6U1uiYJ2g555xxUYnUAgoBt6Oo+YVYikJKmK6CHuVHyn2I/WkYyTjuiVMzBigwQP4+hP1qSRJHQJv2sDkKfmQ//rHFMV1WRmkwGK53IPlP4VP5DtEHhAY5IILd/wClao8+TLEMJgYZm37sZQE4NW1mifcqRBGwfvHhsiqkc8nmR7YipHXJyRj+dSIIpJmLOQp6lRyD9KvoebU956ki3CfYSWkljORxGNyN659KmMwlEUlrcSoQudy8EkGqgu2ghZreUq3rGfTnpU1xJPqEcUpkV8LkkkI3XpjvQ2Zxp8zViZ9SmmkZJ2SQ4ODsw2frVTfb/Zys/mgdA6HDrj+dRRy7ZmTBY47g0ovGjR0MSsOMeYOG+hovY0jS1sTSTTQrCySxyqOMXEYZsfX1qtcX07ySBxGsbEsFCgDJ9D2pDcOsaCX5PYHcKqztmU7Jsp6AcipbOyjS6MZJcK+UKtjsH6fnVeQkL8mSOPvN/WpW3GPaJFGc5BHHvVKQqoycj6DisGz2aMFsK74dvMBVsYBByCO1VjJ+8GDzzwehoZSmSDuX0Jpm5QX3AMAoPPcnqKzbPThGyJsqU+bIOPwzT+M/LwPftTFdGDoeoZe1DOwPyjcCePYCoNGrj+hUg5B9O1IXyuMAHHXtSRzkBX+XaRnPY56U2WQtnGASBzVWE9CVf3RYcOpUcq3rTt4PODtx+tQh8iTcQh2jGV4PNPeRVyCAeBytBKV2IzJlCrg/xdf0pgJBVGYHcTjNREjO8ZBAyuKUD5gDnjnikacth2/bnPRj07U8MeeQQRggdKiiXYyj+Hrg96mWIDBU9TjNIvckjdGBBzzVyJORjNUjON5z94nqOhq9bzZPJzzkDtmpZnPY27EAYG4A12Hha8eG7hAYY8wYJ7GuFtHG7jOD6113hwZmXPOPmwfY5rCqvdZ41WN6iP04+Cd15/gqy5J/dL169Oa77NeUfs4XwvPA9mO6jnPX/OK9YZPx/wDrV8fSbcX5Nn7PhZc1CL8h6Nw2eopwNRYO2pUGa7YO+h1XHj61IgpuM08DiuuCAeg3fSnbRSqMClrrQCbRTHGKkpCM0mrjIx1ox60vSlqOUBOtLS4owaqwCUUu2kosAUUUUrAJgUmKdRU8o7jcGkxT6KXIFxB0FLnFFFWtBDgc0tMpw6VaYC0UUVpE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e7IZxW/ZHAHtWVY2j7h/Ougs7YhRnv1xX4hh6UmjzYpmlbngfpWjbscDmqcEY4zWjBFkDFe3RpSurHREuW7HI56HgVoQ8rjrVW3jxxV+JAK+rwsHZXNkJ5e7ioprXJHHFXkFOZQa9OeHjNDMr7Njij7Pg+9aHlZ46fhSMm0Vz/AFVILGY8XpUbREitB1GOefrULoAK8+rh0BRKEZHYVC4q7IuB6VWePFeNXodhlbcajLk96nMeT/WnLb5HToK8+NCciGVcZOfX1qWJMn+VWVtgD1FWobcHt+Fd9LBSb1ERQQkY/wA81pwxlQKSGHbxVtEx719PhcLyJGiHJxUo6UirinV7UY2KCiiit9gCiiigAooooAKKKKACiiigAooooAKKKKACiiigCN4w3Tg1E0PPtVmmkZrNxAqmPqe9GzOParG31/Klx+JqOUCuEI5HWlEdT7eaUCnygQCPPfNKI6m28UuMVXKBD5fP/wBagRVNgDFGKOUCIR4pwTOMin9KKfKAgWlpaKfKAhFGM0tFFkAmKMZpaKOUBhUelIY/zqSkzUuIEZXjr0o2n1756VJ3pPxqQGbaNnvTzS44pgM2YHB4pQoAx2p3WjrRYBKMUtFVygGMikx70tLT5QI9nHNIUqWkNTygRFeKNpFS4oxU8oEOz6U7Ye/pUmBRj8KfKBEEyP6Uuwj61JRiiwERQ5FBU4/xqXGaMYNKwEBHP+c0m3PpU5FNZM1PKBGV3f56UgX8PapNnU55oCZzzRYdxmAOaD+FSbPwo28VVgI8YI9qQLxUpXnnnNKBRYCLA/L9KCBUvb9aCPypjIgOvNOK496d0pf84p2AYoNKFp1GelGwhMcig8f/AFqXNJQAnY0jAU+m9c0bgNIwM0vQfhS85pR1pIBDS9vrQPeimAp6/rRigfWlFIQYopaKAEHWlxQaKqwCAYpccUtFPlQCUUUUcoBRS0UcoCDp70dR60tFOyAKKKSiyADSYp1FJoBhXIpNgz06U+ioAYF4FLj0oo6jrQAelFHX8KM/5zQAMKjYcVJn3o60WAiwOf8ACgrn+dPxnOP8ik788dxSaKIGjyKYY/m9as4469Pakx+GazcRlLy//wBdI0WKubAc/pSFMj0qOUCk0WaY0I/H0q95f+fSmGPjr36VLiBSMOR6monT0+lXyh5z/wDXqNoxxzgVNmhmc6j8agdQGOPqBV+RDiq0i8HHFWSUZeAMVUkkByCc+vrV+UcfSqMyZ4z0oJaKrt9KiyeRxUki4HPcZ+oqLHPPNTd9QJY84HPHoasqu7BzntVRZcd8fzq1FMMdaoCZQQe1Sxj5hUauuBz9c1KrjnB9jzSAsRNg5z0/WrER7H8/Sqkb89cg1ajYYHIqkwLi8+9TKmR39RUKHdjnrVhOKooUL+B9akC4+uaAMU9fr/8AqqlqMaUyffr0pCmPxqbPB5/SiqsBXZeD+lRMh9vx6VbYZrM1jUotMgZ3bBHINQ7ClJRV2VtRvI7CLzHB2gZOPSvE/iP8TVs0kit5M7gV256/XiqPxR+K64kSN9pLHhTwf0r5t8UeKHvJXkLnzCcn0ArpoUHU1ex+OcT8WqjfDYV3kXvFni6a/nfzXO/PPT5a841rXF2MPMJP97PJqLV9UOGYSHB6jNcTqmoM8h3Nkdq9yEFFH47So1cbV56ju2Ov9aYl9zZrmL28M0hOflpb2YtMcN171Hp9g2p3SwgZBIGB3OelNu7PucLhaeFh7WR6t8A/CL6pqhv5ow6odqZHTPevqHVvEKWlqkKQRq8ICh48gsAOSf8AGuK+Eejx+FvDn7+EYChsjgh8dvxrm/HfiTy4ZXWQpJnL46Yrgn+9qcq6HzlfFtc1VPWb/APFPxOhilcxMyR4KlCep+vpmm/A39oyy8N/GHSbfU1a+trom3QryY2I4NfPvirxJIS5MmSx4P17Vymg3FzZa7puoxO6T2d3Hc7lPOFbJH5V7WFhTUlTls9D3siwdSniIY2rLZn7sBhcW8UsbEKcOOOo/wD1VOrBwGHIIyDXL/DLX4fE3gPRNRguVvEmtoyZE7HaMj8P/r1sR36RXXl/N5LDKuVOAfSvm5wcZOPY/oyMlKKfczNV0CDxBd3EWpWsc8JXywsi5DKfSvjj9ov4UXHgLVBOH8zRbo4tpj96J/7j8+nIP+R9zyRCQA5II5DDqK8Y+MGgWnjjxdoWg6xZvc6czEyRhyokGOCCMY5xkZzXRQblK3RHyfEWU0sxwcote/0fmfnTqcnl3l4stwG2MQCvQjsR9abpap/o4WTfuyTx0NfUv7R37L3h7wb4Vj1Dw6rJqLzrHDbzNu3hiMjPfGf1rx/V/gh4m8AXtoNXs0giuANsqt8oPoea9iLjKnzJn4dmeRYvLYOM43t1WqG6NEwGZEVlUDaSO5/+tSajLbpO0MW/ylyz4PzB8cEfj1HermJtMeSPy/3g4RV/iXHJHrisDUHZpFa3XI2/Plud3/6q5FG8j4NroZtxNOZXeOUwSLyHQYB9Riq5f7S0rJhGQ5BTgN68frVi4nLSIjwsrHjzFHyn/CoYl3uABtwcEHpXVY6Foh8M0uFM7swwQG6nae3vWvbxpFITFLnICgMuM5HP5dKzYpBLENjZKN06gjvVy1kik/dyS+SVXcpYHlvQVjJaENm7FCUj3wPtcH5l6hj6H0rGv5onbMm5Sw3HA5Vs8g/hQt7NYzFQ7RsPlbb3qnezS3sgZnLk8HPJIrBJ3OiOtileSy7lWDEoYY+9jJ7EfpVUXFyEjFxgblygUYKkHBzSzq/Vi2VYEOv3lFNe38pZFWQSncHXOeD3GO3FadD0acY22NGK9yqEH94pzz0PtVLUoWn0y7kMEbplZGkB+eMg9vw4/GnQoGbKIIOe/IJ/+vV4wgFgULCVSjlCM/XHtU7GbahK6ODvTBFq+kzkvGu4q208Enoa9O1W3kaWzeK8juXaBMeaMAHHQ/yBrzLxFp5tNPimCH/RZ9xUj5sdB+WDXoc0MWoaNYXEEgBktxlkPIYE5VhVy6HXiveowmumhzkxREvZDC8IbKzc/KGPQj0+lY2oPNDZWOVLKWws+fmOOit7Dsa2Jb25SwuxKhZVxCWAzGSeQG9M44+lZeus0lnprCMOpUq6oeVweuPxrRDw17q5Q1CFv7Rj+QLtAOQOOR0/GoLePdfXavmJlGAfXHYj61ZuRv1qFgTJGVVSV7jjApmnyRl7vzTuUEqQfvDP+FUeknaPy/UuWPmx2bubaFnVgZI2Xh1PXj9eK1khVprZYCEOASobjP8ASqVpLFdWMVqtzulRsxzgfMhA5Uj+RrZNnH9pRyojbYFYxn93JnoR6Z9KNjysTNrcvWaGUGTyy0jMd+3qMdciti102UwLNFI8qnM5Of3gC8fd746is+yiby5sffSPK54fr098GuhjaG6aNJSbSZlWMb+NpA5YHt05B9awk2eFPVkMDiaGOSaEylctc7WwrMc7fpVIXrx2jxTyA27uNrSL/qiferbXEXlkLKyz3DfPHjA2g8c9+aSNJIpS9rMjwyAptukBTJ/gbsPZvx47THTc5lozMjspd8iJMjSJ88kJziRQfvr36dRSzL5U7SIgSLGQAcgn0qckeVLJI/2LULc7YxIDmT/Zz2A7Gqwtw0EUazqhkzI0bjtnke5zWqRt5jW2NabzM0FxM2ULcqT3RvTPY0h5vhb8wlEbzopjxu9h2z0xThEkmoRwNJshA+656Nj5Tu+vBpn225aObz4I5DCQA38bxnr9cfnSK6DViM0RyUgkYjY4bgj0NTFnCFZWVHzhsfd68D8ahk8jYgjjUwlS4U/NwOpxV61WO6njHnW6NjOyc4WQY+6T7+tS33AjhXyyR5TyQGZUyPvJxkg/41agSOMfdMTEO3PKuf4SPT/GoIAvnoVjaKXDvIGbI47flUsltJBCzbiWRFxvPDFjkfTipbJbHSShoruKVDDIkMajYAVdSfmDfzqK5UO7o8oIUCKFz/q92Plyf4cgd6mvplv97rGluZrhU2O2F5HysG9M8HNUbuKS3S6kYgLu2OEYEkDqdvcCkXFXZRefdEDbzRySqod47hdrkjqF9QDx9Oax7uKaMwjb+5ZjlS2dp67WHbOeD3qxqEbsnlvGrI7bo5hyp+h7ZHaqt2XW8txJGXcR7AJD94A5X5h7ce1bpHoU4FW9ZheyqY5FRUBZRhioPcfT0rPtJXW3uH83IJ2q0eSj852t6Zxn6iryTQC6uXUy27oGIwdzxgdBnuR3qj/aKw2Nw3ko6sw/fQKdpJ/2e2eoqj1qcW47FGdFitYmfKMzkFQPlz7fWoZwYpowCwVkywzw3NSX14jWkMZuhbyB94jmB2vx0BHft+VUbiUyXKjcVU9B1x70eR61KEpJXFuNQja6mjwUKDJZQSrgd6pxyGKCRkcHL9jw3cEf560qvsjmdlHlEdVJ2qw/iHuarGIxBSMGOQkhkPf6VGx69OgkrJk0y+fsMeA3DYPoaYs7RyligZR2P3lI7g01ywmBGGTqSOD7jFLHdhY7glvMVgRjuo7g+vrmpudPLaNhzMwhJIPHAfHPqQQP0NTRDKwj+EckDoD6+3FVVnMdtHsnypZSsgPII6EGrhRvPTrG6DBIH5gjvTWxjUVy4FDTlhN50YJCyRNycDg+oFMtIgkV0QSQz5wVyAcc/TPWm2kiPLcM6Av0ZoxgEjnIHbjtU8Me2xUqHKE4V88nPv3rRaHnTk46egvlsbVI3dt2RyDw2Oxp13bhHhaKUtsCt5iAqyP6fh2psoEn2UbmZOC4UHdG2cHg9fX6VNIrLqDDK5VSu/sfw/Dig59UyjcXH76aSc+YhyC2zKsCOT7VUWMGJWj2jnII6EdquxXeyKZ0kijjddv3dyk55BHvj86jdyAphClX6gfdOaDvhLldjOuolmVnIZ9rA4Qcj1xTUL5JRF6YYN6ewqw0kYO53a3kGPkHII75NDoHUyqd6Ej5h05qWegpWVmQRxvLIqiUICejdBVmFEjkHylX9c8E+vtxSFUKgNGOfRsY96fEGSTaz7lPI9BQjGpLmRcUh0Z8tlOvPWriyI1mPOtxIu7l4zzj0I/l+NQW6N5R+VSvTJ6j/GpniMaRum0MT1B5HPerPEnZsuxwx/aUCSlVBBWXHSpoZpbMvkZDblLBOCPTFRW7gzrkYjIG5QfwNW7eVoFYLJIqlsgH7oPv/ntVHl1X0ZM0KyQwurBQxyu08Hjrz61PJZvGoL2qbSM+bG3P4io/nLo2UyerbRsI9sdKejbJD5mSgz80YyQB7Ujz3KS2EiVBGcPk7stxgjPoKHAilhYSbQ39w5/AipJthiDxMJVGORwePanzSOjRxtaxxnbxIOp5yOfpQZpu7YxSfMlMihoTkB4RgfXH61nTxJFb8O0i54YZI/yaumFw0koaMqMnaeAaqyXSzQBfLEbluVJ4x2INPY6KTC6u5N9tIkOXiXKyRrhsDufXBqvNqjXM7ebbQTFs/OE2Ek+wwMVFcsVlhCzsI8Y44ZcHp781DJIVndi+wkE7xwOe2KlnqUtNCnHPsjkX95ESeoPB5/QVXun/AHKkbd2TlW7iiZ/KhlRmYq644PBB9aqPxHGAzbck4J5FRJ2Pbo0VJ8zFaRBKDG5IxyueVPqKbkSq/wAw47Hg/wD16cTF9pX93GZOPm6bh2BNQtGJc4OdvPzdR9Khu56MIIjlgKRjdH5gznch59gaYXYEqrbcDv8A4U6TeioEIwW7HBB9aayMQz4yQB9alM7IogKyDIBQFj1PTP8ASnbVQjzCMeuOBTkWN4wsm4HJyQeoPQEd6BIUl29A3qODS3N5NoZ5kx6mPYPusBz+dWoQwMbqmSDksvJx61CHjIYfxdvf6U1ZQsg2Ej2zytVsZT95GgsjSMcBc88jjP4Ug5hJlx0zvTg0g+cvK+CpxlgvP5Uskqi0wGWRWIw2Ovp+FXc82UdbFsSonlZLiXqro3H4ipV8xnY7XHBOVHUeoqiHUuoVTnAIyPzqzbuzyOASwA6J94VZxVIW1JluMwbSUYg/eC4/A0XM0bRwqVXzSx6HB56URqDAzFAzdmHFSTnfDEkkcYIOcMPmU/X9KdjBNKWhEEeKQlvl9j3NRrgxupkAUnO1v1xU+91k2oW8ojO2Q5Ge5H+e1RGQvFLFtXDH+n9aTNY3uVJWFsqICSoOAOcVC8yDllOf7wIwCe1WHfYFSQgjsM1VmeOJjuXaMdexJ6c1mz1KKTIJZTglEIA5ODkfWos7wBE6Bs8pI238qZNcbAQSNvqOlQSN5vlbsNxkN6GsWexTikkSSZZG4BBbGM9qhdyjsDuIJx7fSgKyiMggdWBDU6OQgg/Ke/PeszqSCMoW3bgDnOGzgn2qRBjDKeDk+xqFZTkHAxjOGFSKNyErnheV7daEUx8cijIK8beRn8qQjKsV6Y6Um8EncuTjGcc0q5CtheNwGfSncVhnm+WWGdwJz7U0HcSVGCeMdjT5MSEFmU5O7IHSlhKIyhn753DtSKUdSu0mFI+6cgfWpVcISSeOgpgXLqOCMk8daVzwFwCC2c96Ct2Th/mIyGwKVcg8KT7U1c7DkH2akJY7sNkAdR1oJJYwXZW+X6dxVhCRgcZPSq0UZXDbuMZ6dKuICHwNrDAHP61DB7F6z8z5RyO2Qa7bQAYYxvyRtIrj7VGyBnpzj0ro9NuWQYzWE9VY8itdvRH6Ifsr6it74QhK47H3HAr3kjivl39ji+87Q5IlICpgce1fUqivlMOrSnHzP1fLZc+Eg/Iaq08R80YqUdK9GEEeoIBjrUir3oUU+uuMbDCiiitkgCiiinZAIVoxS0VnYAooop2YBRRRSsAUUUUAJjNLRRRawBSEZpaKAGUgqSkIqbANo6UuOKXbRYBaKKKtbg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Ra2O05AAx1zWtDaYHSpobf5hitOK3G3P6Yr4ujgoW2OZRKEVuSR34zV+CIrgVMkGMcVPHCeK7IYNLVI0UbCRZA/+tVmMnjmiOPB6f4VMqc1306MolkiHAFOJxQqcZ/GkYYr0ErIAJPrULuSPT2NPY8f1qN8nmsKjYETE/wCe1Rljg571MRn86Yw49RXBKLeo7ET/AP1/xqB493bipmJFJz/ntXDOKloSRLDUqQ8DmlUE+/PWrMabeTV0qKbAhEPzVPDHjHepVTJ+vWpkjFenSoJMASOpQMUAYpa9OMbFBRRRWgwooooAKKKKACiiigAooooAKKKKACiiigAooooAKKKKACiiigAooooASloooAKKKKACiiigBBS0UUAFFFFABRRRQAUUUh4FAC0maKKhsAoozRUgFB6UUVSAWkpaSrAWiikoAWiikoAWiiigBKWiigAooooAKKKKACkFLRQAUgpaKVgEoFFLRZAFJS0UWQCUYzS0lLlAQig0ppKgBO3eijPNGenamhiZz9aC3PqaCeOtNI4+tDYxdw9aNwphH/66AefrS5hXH7h0Bo3cdffNNOO3ekH55pXAkyc0vXFNU8f1p1MQUtGMfhS0AGMUYopatIApKWiqASlpKKACigmkqWwHUU2lJouAtFJR3p3AWiiimAUUUUAFFFFACGmk8H606kJxWb3AQn8qQnig9DSFqQ0IzdeaB3B4xSd6PcGi4D80Z55pB0HOaQsabYxeRz6mkbilB9/emlj60nsIAaDikxg0q8/jU3C4oJ6etIDxTgOOaXA79qqzAZntk0mN3p0qQCgrx70NAQMnPPWomQCrXHH9aY64xWbQyjJH971qnMmAf6Voy8Ht+NVZEz+VZPQZmyLnP8vaqUkZ55rWlj2nB4I96pyxfXA6etK4rGVKu4Z6iqzDbnHA/pWpJDuHpVZ4OTjtx9PrQ+4rFE5B60+PJwKkaI5P+TinJGVP6e9SncLD0JweT0qaNjnjrTQgx71JGvr9PwqmImjPHXBPb2qWNiCKjRNxAH4VKo+VjycCkBbhlOB6e1XYn9+P1rOUYP059atxP0zya0RZfU9fWpAc96rxtn8T0qdTnHaqQD/0pc5B9c5pByKp6pqkWmQtJIwG38xVtkykoq7G6tq0el2rSu2M5HSvnX4q/FYP5sNvJkYyCO/6VofFL4oq0Tw20ytGSQSOo9McV8veJ9fYzmRn2AkkHp1rajSdR3ex+NcW8U+xTwuEer3ZH4j8USXUjuWwwORnrXCapqolTiTa3oeoo1nVGYlsq6tzuU1yV7e+cW5Of6V7sIqKPxyhSnXlzzd2M1C+MjMCxxXOX915pK7uR6VYu5suR1HTBrPlyx+XrVPyPtsFh407OxCq+YeuR616d8HfCUmr6wkxT5Y+mehJ6c1w2kaeby5jiQZZ2Ar6g+F+lR+E9D8y6iGzblmA79sfjWM5ezi31McyxKf7hO19zoNe1SPSNOS0KeW6qC+T144rwTx3rjSvIAeHGG57Cu98aa7capvSKN5pHGP3YJyPesvQPgPqfiqIXup3Pk2TdUjYAj696yoqNNc0z5WnNVq/M9YrY+eLqKfxDqP2S0t5Jpc9ADXqfgT4Ca7qXlzXIFogYbt68KPc/SvdNO0TQ/htD9lW3stQ4DDauXBA4y2Pzrk/FHja+1VniedrODGFWM4RR2reNSUneC+Z7eJzaSgqUPd8lv8A5L8T1L4XeOD8C7MadZ+IftlnjItpBlOP4QNvHoCDXvfhT9qjwbrlvFDq1y2lzsCGeaNvKZh6HGee3FfnD4j8byWIKIVuZlPBPTI7g1xV94g1S+mJWd4oyOYx8yn611OjSrv96/efVH1+Q8Q5nSioTipU13ev3n7EWHxa8JyXdpaQa/Z3f2o7YfLlBKnjhh268fj6V2F3YW+oKhljD7eUfup9RXxP+xN8BLLUPBdt4x8SI9zJfsTbRMSI1jBGG4Pcj8/pX2PHeDRpo4CHezb7svUJ7fSvNxlClQqclGTbW/8AwD9iwWJniqXtKsbJ7HG+JfB9xr/i2ym1v99pdkTJCUUbWbjG4du/r2rY+IHhTSfGXhmezvwDbbdwmQ8xkdGBz1rsY3juY8qRIjD8DWN4h8OvqOj3VpZTfZXmUjkZXn27fhXO6zm4qTtY1q4WE4TTV+Y+Tov2cvEM1zFqN3HDc2llONtqHO65gzzyG4JHXv6V2Wt/s/fC0aWuoHTbvTpZUC5tZZd6t6ckjOa968N6XcaNoUNld/M8Y2+ZGxIPv61VXTdTg1aKS3aFtOAxIinlsnJOK6o1U21e1trO1/zPmMPw1gMPBpUk+be6ufn14t+G+u+FJ7l49L1K68O3Jb7PfSQ4xzxuGTjp1rjZUlhVUMDZ6Ox42n3FfqdfzWgjaJ2Q7xjYx5Prx3r5Y8b/ALMHiXxn451C8tZLLTNLkXEDfe3ADuAcjPXpWtKvGV3PQ/Pc74IlRanl95NvWPY+XImCsFKBR6etW1JESRugkRn53LyoHoa9l079k3xE8t5Zy6raf2jb/MbSRTtkQ/ddWz+BHb8RXHah8E/HmmXM9mPD13dNFnayY2MO+Dmtmoy+FnwOI4ezOhFSlRdvLU4Bk3nAYKWyyBm+8v171G0OGBG5TyCO31rR8iNjLBc201rLC/lMJE2yQn+Ljv7f5wOYVtpFkZlm25jmj5jOegPp/kVDTWh4kbxfLJWaMp4oWkYozkkA+Wy8Eexp4s8lR5YkVnwpYcqfrWppz+e0i4EwBXJC/Mm0clR/SpTb4RicFQGbjjLN059vSoejsae0a2ZRht1ZVYFY33MTkfKQBxRp2n3ept5dvsF0kbsU3hdyg559atm1iRWBcs6IEVkPBz944pLmO33ux3BtqxpKvB9//rVDJjUSepha9o63djdJOrxNs+Ujux6hvp1zUPgK4iufDqWs0rRXFruiDquVYjoD9fWtPVwZYb1mb5c4Vi3cD07VnfCyJp9NmUlRcRSOqh+kq9NpP9ar7DPRpS58NKL7oh1LzoLW8J2HeASgGBKvcEd+e9c7q7J9jsSJTby7ifnB2/TPv0rqdZIWxuAuQB13ryrA8DPaub1Od2jtESONCFIdG5DqTzx65/KtYF4KWquVbl/O1eGQKse8LjBxwMdPxqC0lGLvcQFZTww6jPQ/zpWkig1rHlsYA2WgdvnAHXmp7KWMreqIfNhbOVH+si59e5xWh6s9IlmCGKbT7V4iEu43yWU44GMV0sbebdtOBvBGGGPl57EdvUVkC2hFrZgfcL4xj5l9Dnv15rby32iUNGq8Abo+in/GkzwsTPnNK0hcxqYiPL3qoYt8yt3z6D3rauraaax8/wA6GaFiQUU/MrE4PB/z+VYtp9oTEsTNtd8uuAyOMVvWq+XcW11bIhdzuMGTt3DsfTNcsnZnmOz3KE1pb29xPGyGe0CBYJd3IOOoPfnIqiLZ4QymRyGwChOcehFX7me0IRo4JbOTcRc2j8gHPLKfT1FVHs5JborDMGMCiUyQtvBQDOfU8dutVFmbTuQu8lzcRwxlXuIVG5H/AOWiduarebHK8su0Kqq21Wzww7A/pSeasE8s8/lyyY/c3MJyjqen04z7jpVWa6ZLEQW8cjpNJ5ht5RkjHQhvpnP4VujZR6E8eow2umzfbFkaKfttzJH3yp7kdMVD5kd59kht5lEkR3b3OC2Rwp9/eoL29842dmzGOJAWAkGcE+4/Kmbrf+0p3SbzY/L/AHbOvbuhHcjsaVtLnQoXVy47RJd3BDeShABjlHMbj7w/HmrEcqw26nZFKm0Kdx+6M4BBrLjuFFjE5mZ2aT5JHUbgRwVP9DVprnJmRP3UcgAkj24ORjJwffmk1oROPQ2rm5EiNGXG9IkSN85DqeCD9B0P4U57i5tWYPBv2yKPMfO5Qo6Y74qhE9iYpDJLubzlSSGMYbaRnep6cHqKvQvEfs81tqrktKzmFlOI8Dg57k/4VztGPKNaOaeGCaGAXEc08kkiLz8mMg4HQCs6eSOJ2zIyhyPmcfdH171LEuJIQxa1m+bE8LYSTuPpzUDXVzLF5DgSj72wrkk9yP61aL5bvQo3KGOP9zIrRtk4DcMPUD61nvcsdQCh2mgwCVfG9DjjB74PbvVq/wBkbxBwyKWGWQcxknGQPr2qk0jfbXV4o1lGfLnB2Hd2B7DnvWp6NFPdmVPIJ4ppJExg/LKnTPo3+NZ7SSW1uhjmGS2FcHAJ7Vo3U8D28xEP2W4ztlUE4f3x04IrLvHEFtDE7fJIQy7ejDoHX8eoqj3KEW9LFa+neeWENAsu7LNHLxkk8lccdsVVjCGZpImeHGflc/dbrj+lS3TJHOQWcY4ygyCR1z6VU5bzWDHcB1Bxnn0qWe7RhdIbHO8EDYTbuON38JB6qw/kah2KxVVYK4H+rbgEeoNTCXybdAygybijqRwynp+tRSKHlIZdpH8L9VrO56Eb3Y1JCk8iOzqByCw3DH90/wCNNOZLZirL5o6Ke47EGmwtLGZwDkEcDOVcH3qTywYUIjIOfmTPIPqDQdDsiRN6GBmiBJHzAjKsT7duKvWzCOdmId4tu4YPzKe3NV4jEbtCjvsADBx1U9+PbtVuwkKNcNHLgA4DL2PUEVaPNrSsiS3hiltHl8zZg/LMvY54B/pVqSye3SFUbzCwLDDcMM8kDtUVqhmtgx2xbj84A4IzyVHfntVs2xfyla3kkZfmPlN90ep/rVHk1JtS17g8iT38QZ2YqqnefvrwBkfTpUEgaC5kZJAVBIRsdx6j+tWwn+nn5F2DgSk9+wPoPSqkcpjjuWZo1YqUPmDcpOe3pkU7kQlrcpSeUICWiS1ZySHA+RvXPpk1HLbIzRbXZCAchT8rHPerDx7LBIwVlUtgxP0xjjn+dNmhYyhoH4C8xnvxzQdild3uUXKozkhsqcMp70938lX2MBG3BI+77DHvStDK5ByM5Aw54B7AntUbSzW4aLyUkz2b7wx3FSd61SAkyx/cUc9m6ipoEjDsqosRyWByce4+pqrjc42EoD0zj8iasKjAMSNwA5XPI9/emiZqysaFu+VGT5TdBk/KQemTVuSBmaJi4G75sD0qhCu6FcENG3BGf0xV6KF1MbFSIzwHA4HtWi1Z4lRWd0WwqmT/AFm1cZ3Y6cVbs4ytq8gbHQDC5R8nnP8AOo7eaaGd3BQMeDujBGPQjpU0UsMysXUQOW+/CPk/Ff1oPKqO6sOKyfK4jO1gWOwcDmnJIzSM2wtnJ/dNg9PT0pwixMPNn+yyMAVcDKNn19P8inPayvE8v7qRQMBoG4/Eds0XOZrQhKGaECNcuPn27sHjsM96cS6XIRlkt5lx8sh5B+tI8aMkTBDKgOcg4deP6VbBudqgujRAfedQw6cDPXkVJCSsVluDIkySsSCvylxyT6VUupB5CbRht33D2BHJqz9o821lJgClcZlhf7ozg5U++KpzhPIjctvDeh5Bpm8ItMjvLrbLEMBkUL8rjd06YPUccVnyXZEshQp5ZBxHIM/hn6VLdeWbiESO67hnfHyUA4II78cisy4YGRyW78SxjG704/WpPew9JSV2RSOk1u4MfyngjP8AL9aWaQlYmUgSL0YHnj/61QlEFvl94TdzLGudufaoZJEPljeCp4VgMZHbNRI9mnDsPZwLj52ATODu+6f/ANfSo1kEn3CpJ6Zbg/jSbyJSWxt557VWdhzsAUf3ccEms7npQgS3E5GwBApPYmmmbk4yDjvUTMjyqiuVbrhu9MaTYXDgnI4x0zSsdCikN3niN9y8459KsCTqhOc8YbvUG4mEALuQdN3JFKsyNx5ZJ7/NkH/CmaNcxKDuU4xuVhjPXHepxLtYAgDIwQRVIp8ueuewqwuxcBlDjHVsgqfUfypMlpIuQyeWXZWaMYz8h4P4UovGZeJEDN1QDg568VBFHJhwqlwOcAfMAKtRmP7OvyK/OQHB3qfUVaOGpa9x6KjyLh3yBjlcYPt+NX7WCT7S4ixJKFPyqNrLx0PqarQ4MsfHy+vcVPHKnmyYlDkAblHVa0seTVk2mh4CmJhPC5A6oDtYEe9LmHEaqTGoGNs/Jx9e5pnnGWF+vs27kdsYqK4uJf3YkKSqvZxyB9aq5zQg5E7JE02VOGHHB4BqtJOvkSJLCqtxtkRz+tRNMHlLRvtwMjaeneoPPltx8u1t/QSD5XH17c1m5HZRw8mySS5Rl2zB9o9F3Aj2rPnVC37ksU67cY578VJPcIDkgrnnC9vpVOWZWl3ZLDPJXrWbZ7dCly6jGfZuIXrwwbkH1puyMsdp2PtGATxn+lSlUmQgpu3dwcEUGE7H43AjaciszsurJFfyyWOdoYLnHY05UC5DDt+FWzApVigyu0dRyKasJPmYJcEc1NjTnViNUAzuAAAApWU7mC7uoxkdqmCg7yrFVZQDkdKSUNExAcN05UdKYOV3YaI8s7BsZbOP5U3YWPB3dScU1kDgEk7geOaiY+Qn3ioAwT1qDVO4rhUwQTjHPpzUZ2lvoPWpnRim7bvHA+XpTWjVAxAO0sB9KaDm1DyQGzuIbGRimoWV03H5cE7h2pyrsLYOR057VMkZZid4HHQ1XQp6CRSHqjceh71JKTIGyduR1A6VG3BHHTuKegfAzzn0qdiHsTKisjbXBIHHvVlYVSRsZwDjNVVJGQMZJ61PC0mM5zmpZEm2a9vLuTkZxjp1rVtJVUjGQaw7acqCOlX7GY+aMtkcfhXPuczjpc+2v2LLratzE02SWyR+NfZSjivhj9jG4zrs6r90L2PfgivumLlRXy9Ff7TVXmfo+S/7lAcBinqtKKcBivYjE9wBxS0UVqtwCiiitACiiigAooooAKKKKACiiigAooooAKKKKACiiigAooopWAKKKKXKA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R2/I4q5EnA/KhYyf/r1YiXGPWvGpxFygkXr6cVII6lC81IEH4+9d8YhYjCDHb6VIq4pwHWlrZIYnSmuBg0+kIzSaArHt6+lMKkj6dqtmMd6aYwBx1HSsnC4rFUpg/T1pjLipzgf/AF6hkfg+uPwrCUVYRWkGW69qavOOoB6ZqRyN3+NKvX6V5sqd2OxJBH6irSpwc81HGcVYjPNejRppIQBc1IBgUtFd0YlBRRRWgBRRRQAUUUUAFFFFABRRRQAUUUUAFFFFK4BRRRTAKKKKACiiigAooooATNLSd6WgAoopKAFooooAKKKKACiiigAopKKAFpKKKAFpOlFGaAAmjpQOlHelYA7UCjHNLRYBMUUtFMBKWiigBBS0lLQAUUUUAFFFFABRRRQAUUUUAFFFFABRRRQAUn8qKSgB1JmkzSfTk1N7AOoFNzS59KadwHUlIDmjOKYC0hoJpprNgLSZ60maAfxpIBx5pCcd+aYW54NKW4/rRcYlABzR3FKoPB6VAg2lcZ+lKBindKCKqwB+VL3pKWmAo6UUdaKaAWk6UtJ0p3sAtNzS008d80rsBc0E0hP5U3dxRqOw/P5UlJu5NIWyKVgsOz+dKDzUZfB9KUGgB4NLn1pmRS55oEPopgyBS5NVzAOopO3vS1SdwCk7UUUAHSmmlNNJxWbAQ5phPNLu5/8Ar03JP1pMYUpNJ26/nRn0pbDFJyKAc00nijPFK6Cw447/AI0pIpm4/iaUGi6Adxxz+FA4PpSDI+lOzTAVfpgUpNIDxSGncQobApcikxRg07sBDyPekPNOxzQV4pWAryoKryJkMDg+v0q8Qc1BNHmsZRKTM9kyOlQyQ8cCr5j55x6fgKjKZwOf/r1lysDMaDIz+Oc1A1v3xWuYwT096hMPPSlqgMlrUHPHXimC3Gea1WgJ459eKjMX/wCqpsBQ8inCPBJx+FXPKxx3xn8KPLyataiIFHNSqvH15pypzjoKcq9vWmSAGeeuDU8f8PqeaYF9Pyp6HBz6U1oCLaHBFTqx61TRuOT071BqerR6dbu7nGBitEwlJRV2ybV9Zj0y3Z3YA44+lfPfxO+LBcz2cUm1yPlb0HY9Kg+KvxXDyPbRSYZsqp6DP5V8+eJfELahIwdst/E/rXXRouo+aWx+L8VcWez5sNhXr1E1zxI95LIHGBnkgcH3FcVq980m7f8AN257irN7feYW3EA447dK5bUL9gxXJxXtQhbRH4pHnrT5p6szNTvcK6JwCMH3rAluSCehrQvpg5PrWK7kk5GDW59Zg6aUNUQSE7uehPpR5J3A+vX2qeNfMbk1oW1srHGPzpJHqyxCpI7P4R+EzrGppJxhOcHufrX0TqWiXfiCwSLTLfDLjzI+x9vauO+Bfh9E0qSWZNjBSyn05rvrq9NpI3lym3lb/lohxtJ9PevMrybqWXQ8LSspVaj0l+SM/TIbHQYFWWxEeoR/NuIOc++eMCotb1+8mtG1CwVPs4+WaS3YbMHuF96y9f1zVFQR3485Y+Qdv7xsevfGK4TVL+S4mkmhxaqxziLhOevHarjS5nzM8itjFD93S0X3EWu63DFOxmBlDDKgcMD6/gTzXB+IdWub+NVlblR8vYlfT3rfudPe/Ym2n3vzuEx4A9jVZtART+/czSqAdp5A9MGvRVo2OahKFOSnLVnCPp5v137cRjghhU1loTuuI03RjGSRkYruYvD6yqHJjKoBhQ2CR9O9WLXS0Mh2QeV2xng/WrTinc9V5o4pxjser/AX9ovxB8KtBj0AWNvq+kxnENuWZZY89cHpj1H6cmvrfw3+0J4X17w6t012mnXqqFezuVYMjf3fujNfB1jBbwwFsFJxxz0znjFY/jPxLfxWQtYZlSRBiMsg6joc4/nVSp0MVP31Zvdr/I+wyjjfFYaKw1aPMkrLufpR4C0+ezM2oXN67pffvUjP3FU8jn15rsYpz55hkOWxuVh3FfG/wA/bG1S98KW+j+K/C0v9oWiiBLi0Y+VMqjAY8HHA9q9ti/aS8GSEG+luNNvI8KySxkFSe1eZiMJiPaO8H8v+AftmCzPB1aajTqpv1PXWlRssJQu3ryKb5cMpLRlQ4/iQ8j61h6V4r0/xDZRXdmCYbgAo8yFVlXtg9DzUljbNPcLcLC9o6cMg7+mPWuL2Uop82h7SnF2tqX7vSodQaNriEeanKzIcEVNNMbRU+UumMFx2+ooubwQGNzvAzhuOAPcVZSRXAKnIIBB9RWTbtZlWV7mYNFtpdSTURzPt2iTuR6VBPqscOoPayREMBkOM4NaVyJozvhOR/Ev9RUiCKf8AeKFY9N2ORV81/i1IdNdD43/bC8LRabrlh4ggiEQkTy7hh/y0/ukjv2r53+07pCyjYS/mSAL8pPsO30r9E/iz8LdN+LfhZ9O1BXidTuSRDhkYdP8AGviTxd8Obj4beN5NJac3dlwVnmUYK9wR/KvXozjUpJdUfz5xpklXDYqWOpr3JWvbuc7p9vEYkufNWG7jJI2j7wzwD9KfqWx5I2RBGx6NGflc9zjsKu32pRTQSYt1gYtlXQcFR1BH8jVK3BnYQlmhWQ7kkQbjGgySfyrJ3vdn5e30IZrL935kSIzI23yEJDMSOZFH8/8AOIvtksWIT8yQqQjMoOHPUH+hqS5L3UXmIY5pIh5Ma4IbaP4vesO/lMMGFkZdvBA5OP600riWrsjP1y5ltbJpZIQF2ncwzhweMEfyqT4daaljpXnMWCyMSFc5IJ71j3PmapeLaCQh25LE/Kw7A9u1d9YR29jpCW6sFkjBlMcgwG7DFXU92Nj0pN0qPJ1ZzmqbZrWbe5wch8DPGeuK5TWYDAbOIS5BTMTsMK2TXV6uITahQ/kS/wAJIJQk84J9a5DXL6ZpLWBpFJiUqo28DJ5yP1zVQN8DdyKZU3OtTJcsLd+jyEHbkDt9cU7TFJtrhDnzC24EdevBH9RUEDyG/Z/kkBU/JIfkJxz9M1o6VaTPpskkMecPjA++h9V/rWiPbrNKP3GxBFM1vaM43qB867eceorf03T34uLWdZkDFiu4eYpHYj2/z3rPsDG6xhmIZU2OWPftW1aWCwNKXIgdVEYfHG4nofwqZPQ+VrTLukQ2d4ht5ZWsrolmTIxGSfX0yaum1QpJFcyC3cARebnA3E8A/wBKkmynlW17sCgBUuYlDAr9e/8AkVW1C4aM26XTpchTvcovLJjgj1+lc2rZyPXoQ38j/bXhnG/agTcOTtA+8p79MEGsiGY2sd3MF2yICI3A+VgRyp9OM81PLqAgVtkhFqcSxOyYkBz6+n86g1C7d9OjkeWFWuJDkJgLnuCvbNaRXQpJ3KF3AtrYRW6oWs5iZVjVsFM8bge+D1FSy3BvNTsbaK+jLQxgRXIHlhSOqP8Aj0b/ACILlUa+higkMioA5h6SZxl8D0B/xrE+3RNqd68SKVdmVRIcFB/dY/XvW6s0ejSpue5t/bPPuLqa6h+zShTIskPKyMOhHoO/FZUcnk6RNMqpKskmxth+YN1DqOwPQis1ElFhIwlKSswCrng+v4ZqyXV/sRy1tO4y6dN3OA6fj1FGx1qiomgrCaa3SN2MZG5wBkocckD6c1etr8uT5kqygnBU8g+/PIyKz3me0v5zna8AGJIzg8dGU1ajuBd2sbSQrJvGRvXDH0ZSPyNTvqckol2MgmOGQBoy+EkHB/E0luI5GhdpSNxkEhi6KQOCB+XFVoC0MscZL7VfIWXkr7GrMNxBdQokwxhXbfbjkc9/Ws3oYJcrGpcyJsjlKukcZUSx9c+hU/XiqzEhlxJ8xPQnhvx7VMHmieIxvHeIq4XcuOvQE1HuCMpMZRHy3lTLnI7j3/Cmi7EFzIHMUTny2C7fLlHJ5yAT/Wqc89iv2hlvBPHIpBtpAVeInoQejc/p+lq4vE85cr8pXaT94ZH3cHtx2rFd7eQXQkZELHdGSvQ9xVdDuw8bmfqERFrIsuZcHalzE2ccfdYfTpWTcqEWHYWbA2ygrlfUFT1GR1H41pXWfsUaqSzqSAU4c45z74qrcN/pcTlfLdlG10PyN7n8aaPp8PojOZS0jTREOu3lc56VWAae3Z0G9ehBHP0NXJsG6nkXapZi20dPpVcSIibnma3JPDAcZz0PpUPQ9insQFY/LiR5DHIOQQOvsfw5zRMkazO6zMXAwcEMjDsQf6U65RpJkUvGxAwrqOCDyM+tRZSCV5ABCxOCw+42fbtzUnXFaXEhktzGUmRo9zD5k6qfTFTsoDIu5lYnKkdGPoT2qNiZrddwVCxByBxmrEYVbqFRhCcFlPQ5/lTSIqzW6LEA3X0xCL5iAhlA5Ud+PbrU1vPm0nIiReOqNy3Pf+dNh803Ehl3xugyk6rw3XAz3wackW/T93yqWYhigwcjk8VZ5dZ3/AsLFFHaJHIZCjNkFWxgsMfzq+NsN5HsVlZVXKbuGI6kemaQ3F5Z28UcMkHlTJuIeNXDKe3PeiG4826aKSNQ6LwVPI44bP8AMU0jyptvUjjljeaabh3BCkOflb1B9OO9JBMY7ZsPDG7Hb+/UEYPY544p6y/Z4LmYopjYEPlQVxjnI/kaimVYrOOORQ1u5GHAyrDtz709hp9CW+hKm2EsMUTsu/dAcpJ2Jx2qGVSLpmUbeMHaOnHPFSzoYpoItwZHUFfYmiS0kt7mczq6KRhVkyPxBp9A5ramZI3mwg+UGl/ug8Nj/GqU0rvIVliaFjjAkI3DHHWtBoQ6BI7yKL5jtMpODntn9M1UkiMxbdIJSOqP3/GpZ62HfVjI7Vg8mJI50A5IbAxnt61PmFTlIpI19JW3Z+hH5VEIF8z5U2EH5DnGPxqVPMyV+X3y3UU0VOV9S/FEu1CDt+o4PtWkjKLxF8t4C2A205QjvwfzrNAKBMDnPzKwrVt7iVJFUt/ohIJBAcqCOx9cVdzw6t2Pjg2yyFSQME/OMCpI5AseCiqT8pGNwPHWojfyRW7K8haPOAVJ2/iO1MSQK8X8XOWB6H6UzznFu9y/FbNLu8uIuMcojc9OeP1qOL5QZYyInz2ypNNJ8q8IYGMdQ4bIA/rTridhECZBKudoZT19PfFSYWexKbuIxoJI5Fk/hkRsY9M/jUjX4F28kRxKMkBUyh46/jVOWOWWJJEQSKq5k8sH5eT1H68UIs8Uzyxsnlg4EkZwMnnOOwoKVPS5WW7ykzOTGJCQxTpjOeR9earyPCI02yBGJ4YZ2OfUemalETrbzMs0Lr/GmcbhnsD15qoyskS5VHQ5yo7fUdqWh6cIpjZmdpo0CxswPRyF/WsxZGXfkYI4q3O6LJtVy4IBIK8DjtVUMpWQDk98/SpPUoKysVHRTEucWhJPzHOxj6/iaY2WddsyJIo+66bg2fQdqeU/cKQGkiJOdvJA9cUyWJic5JjIA3qMlcVLPXgrIhLYZiVwe4PSmM+1QoJxnOFpqxkq370Sf7vf2P8AOmNCSflcBh1GayPRitSQLlslsr29RUbyoq4YHP0piq05brvAzj2pFi8xQGcBs9z0pm+g9CFcMm7jkYprS7pGYjaecso5H4VJHC3B3pxyVzz9RSiHzEJjkTP91u/40gRDGVRwS5UH24P1q6pVzneQfblagKtkbSvuD1/CnQAhmZQBzyBzTMpalqMvHCxJIU87h2PtVlGURQiRGkUH7yHn8fWqyT77fLbSWbsOMVbjcIAokCnurGqR51QsRtF5gDo6sOVbOBQrtEXkVgrIMEj7w/xNRnG4sAJYf4kLYP4VVEYXKElSTgZO0g/X61TZyQpKW5O1wywp90szcBuB+Ppmo3lGYyVKMB1Vsg+9RXLGOERyjKsc5ODmogD5vMny4HXtUN9jqp0UT3EkRLujMxPJGz256VT87MRILFT14zxTnAQFopEl6/MpPH4UxvNOyRE9mKHnHuP1qT0IQUdiMxvcSfuyisO7HFL5LREBiqtjgevuDUi26yAkP83cEcimm3dQmXJHfPfmkbKXQavztjhJOwbipYhIHYAgccZNJIhIG8b17E84qMyY3KjguOvPSjoTLUsO0odmJGdo5A9OlIXcybhkErndjmojJPlgR0Wl3Blbkrx3qbmqimtR7SiYsVI3FR/+uguWHMag5HI6GosglsHHABwKBlm2oS2T0qS7ITckh4bLAngdRSMDtPSpxExGGBUjjkc1ItsFwHyOc5HYVIvaJPUqQqxZArbDvxwehodCVLZ5LbjnuanERdgY2BIJwelSJBuAzgEevQ1Q+dFRf3hJK9+BTpVCgjbtPcVZa2YE5G3moWUB2w2QMA+xp7FKalsQK7JyBx708HgckcUSkEscYyOxo2iQkZC7eB7+4pPVGi1JY5M9RnvmrEb9COMc1WiQj+LOOMVZyAp4Of0rCTNFDUsJINmM4PrVvTpB5gyeKx45MNkDjrjtWjaykycdSeCOlZ7CcL6H2X+xRubXbllPRDk/iK+7YzhR+dfF37C+mSkXty0fC4G/Hfqa+0wMAV8vR97EVZLufoOV0/Z4WKJBTh0pgGKXpXsReh6Y+iiitACiiitE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mL156VOg5x71Gg5qZBzXmU0Ux465FSjrTBTwciuyJI6iiitU0AUUUUMBDwKid+vNSMMiq8qGsJysgI5m45+lVHkxTpmZV5qjJNgnnvXl1aw2StIc9eamilGfWs4TBtvPGc8dqsRScDnk8/UVjGd2I0kY+oParCMTVCKTNXImwP516FKVxWLanIFLUaP2NPBzXoRYxaKKKsAooooAKKKKm4BRRRS5gCikpaaYBRRSVQBS0UUAFFFFABRRRQAUUUUAFFFFABRSUtABRRRQAUUUUAFFFJQAUdaO9H40ALSUUGgBKWg9aSs7sBaKMUGi4BxRx60UdKtAFFGaWmAUUUUAFFFFABRRRQAUUUUAFFFFABRRRQAUUUUAFFFJ0oAM0hNIxx9aaTzxQA4/XNGaZuznnNIW5/pSHYeT70m/HfvUZfnk9aN341IWJM80m6mB+R/kUmeOuaVgsS76XdUWSDShvemOxJmk/Wk3Z59qKkkPTn8TQBn/PWjNG7H5UxiEZHH1pPoeKXdkcGkIIHrUPyAXP+RTximdcilXr6ChCJKDQOtLnpVAJ1/OlHeijPNABQKKKAFpKWkJoATmk70Hg0hPFACNxTM4PX8aXcd3r9KaWwaCtxxbpzmm9fx/WkLZx700vgE+tS2BITnjP40mcZIPNR78Ub8mlzATF8U3PTmmBzjPJ96A350OQEgfI65p4fNRBsEClHNNMViUMDwD1p26oscen0oBwaYEoNBNNBzS1QWAmomJNSmmFemOcUmmAw8H1FC8Y/KnEY9vrRxj+fapQIaTgYzj6UlOPf1pMc0MoaPTvQOlOxxRgZz3/AKVLQCd+lKM0tGKLMAHA/wDrUp4FL+PtR09jVdBMVaUDmlHApeoqkrCDvRS96KdxCUYpaKQDWGR1qMjOf0qU81GRhvahoaK7p3qMryPUDFWW6VGwxkHisWiivt4GaaQPpUvcZ6enqKb1+lSBEylufuk9QKiMPFW8YHPSmlRn1qGiimU4pAox/OrEgP44qMjA5qb2EQlcfSjHOBUp5pjLxx69Kq5DF3cAE5xwDSdDTcnt09ajlm8tSxOAOM02xN2FublLWFpGYLj+deH/ABU+I7RJLCj4zkcf/qrd+Jvj9dNiki3YYjAPY8fSvmDxZ4nlvbh5WwxYkDNdWHpOo79D8m4t4kWFg8NQl7zMrX9Zmup5HZssx5PbFcvf38cmEPAAwd3QnvT9SuGR2OdwPPFc7qFwWXPPHOBXvQikfga5q03OTu2N1WbawBIPcc9K568nZlAJyRVu5m3RkMcelZEpJz3roSsexQprQrXDFm47VA0e7kcmpmX9KckZJGO9L0Pbi+VDYIF3DAwK7zwH4GfWtUga5jYWQdSxA+8Kp+DvBF14lukMafuFILEdSK+j9I0zTPDejw24tninKhQ6twG9awq1fZ6Lc86pUlXlyxenVl+DTLTwrp0kFoRJEyAhh1A9PeuX1iZ72PZuboSu3t6mtO4vJMssbYfOQRxWZDE2o7g5dZUOMEYJx2PoK4YJ3uzlxM1NKnTVkY3lzfMzyyXCAFTMD8447D27VjS6UkeVZvNRv4iMA/hXdxwA7j5nnyoACcYKj+voKUaPZagro5aOUksjSDco46ce3FdEZpHlywsp7PU89nsEl+VEaHcMqAOCvqD3qsLIqrAxM7Z++mc4x3r0u30K0gKwykrKWBD7g0bL/Spk0bTHlXE5t5nB4bhc56gVXtUhLA1X1PKodNScGRGVmXsPvVoWVlcQZzA0sTYyqjk49+1eiXdpp9lM0N1araXWdzSL9wg9MAdz6VlzeK7vQbWaL7Hb3EDDMRKDePfOOgqlUctkQ8Jy/wAWZQh0D7Zti8ovAwPlxkjzY/VvfHrVO68G6PazY+3/ANooq73SRMMPVcd6ytV8c3XltK8iebnGSclhjp+ArkdY8VPa2zXCPm4AyF3dR6g1cITvduxVOMW+WnG77ney+MdB8KwSRWUO0yKAC67tnPUcVnaj8WbaGBX1OK31CM4KOVBYegOBXgOueNZizztwWPKE/wAq4t9TudZuxsfylfjBbCj3rsi1Bqzdz7PBZJiq9pOXKvI+7vBP7UOvWOiTWuny6bNp0ac2moZUouedhXB6du3X1r134OfErx74tjfxC+pWt3oAkEKxKu58df7uTx/F1r58/ZB/ZFl8af8AFTeNWN1pCYawt43IWY9d55+76fSvs+HxP4T+Fqyabaac1kkQ+ZLeHC4HfPetq1akr0o0lKb30/rXzP2DJ4Y6jTj9aq+6tF3PQrO6uZR5kyCSJ8FREMkexq6ku1R5cDYH4D8Ky01iPU9Cs9T0yUNBMFZMYwQT0PpzmrGpeILTQ7MzalOlsAM72ztPHrXzMouT0XyPu4ySWrNGG4SbIHDDqp4IqI2nkzNNCdpI+ZOzVxXgP4mWnjnULyFLVoDA21LnBCy88YyK7uJ92VyGKnBIpVKU6MuSasxwnGouaLuiHzTPEzwEE+hHOfevlT41+A/E/jnxxcW2nLblo7XewbgHBOce54FfWRiUtuHDHjcKyDZBJp55rdRORgTJ0Yf0rbD1lSbdrux5Oa5dDMqHsKvwvc/PSbQl0iC5h1LzLLUYvklgcgqxHRTg8VzkmpJtERY27yEh3QfdTsp/KvsCD4UaL8Vk8TPr1g0d3LdEw3aEpPAAMKVOccEZGfevjyfwf4iTxRrWk22nXerrZTOv2i2jyCi8gk/SvQjHncl1R/POccM18A41KK5oSulbf5lSed5JCwb5lBUFRgEetYV7K8cclyshdEXLIeoHofX1rRiE7M0bgxcZbcOV9iPU1haoZrmGS0tnWWTcAw3DOPQ1ai0z5KlTcZ6rYseDNOGtXD3G9o3dsxE/dZf7p/oa6m/vTIjyylVM5VSwUZTaOMelM0ewm0/RXkhtmXy1EfmQ/wDLOTg5x6kf1qhf3u9lDMEmX5djrgHvzUSblImtN1ammxjeIHnmiiXEcyMSwMX3kx2Yf1rmr24aVyJAksSrw4HzI3oTXSajPbmTcAYe52dc47/jWDlWtriUYWYrjZ2fJ/StIrQ9jCe6kzMtyV3FsPGTwy+ldLb2aJHb+RdHacM6Yw0RH86qw2SNaRRq/lF33hXHBHTg/WuptlSTyzNZpONvl+ZGwB244Oe+Kq6QsXWtsWLKFjJEk6rcKBlj18xB0wfpXQwW8ELxKCbiCcbtkvBU5IAJ/r6VX03Tof8AXWhe4hBCGAj5sDuD3rRnjto7ibyk8ry0Lm2mJwW7Ln1PSuWUrnz025MilRPLe3jUwkyLE0UxxtcnGQe3vVS9s0unuPKvI0v7T5VRjsZlXup74NQ6jrFtBOmZLg28aFZUmUM8bkYPHfHY+3auZ1TVV+ztby+VcKinybuIcknpn8PX6U1Fs1hTcnsXbrWLmz0+S58mKSNiFlR0Byevy9x+FYOqXe1rR7eRWgIy6Ly6+oI9uxrPvr3yoIGSaVJC2JDn5Tjoy/4VTvJV/tVGjcwzIg2zJ9yTHr6ZrZKx7GHwmzkXpblJb2V93mRxcLJHyQAOGB69OorLD/aLS4cToHztXJ+WQc9f8artM5iuZ4j5Uictg4z7igRBtNid4SfMbaXB4zjOCO3WmevToqCuTicx21rG0TK5biQNlWB4wfxrQcLJq8Y2MYU+XY2d8R7utZEjwQ3NqtvIxUpiVH/hPtWhblLq6mMzGKVF/d3CNkPtHAPp7GmTOHL7yL9m8ridw3z9EZjwy5x3681otM11HGJAls+SxAU7M46r6Zx0rKskSPSS0qOHL4cRHo3Yj69xWkXaCWJopFmUKCQemD1U0bnk1o66E9tEFljEkwlj2kiRW6cdD71ctYInVXR/Lcox2E9QR1H41VgUK/yj92QTjuB3I9aVgsLRByQNpAYc49OazZwu7egCTynXbM6PsZHjTjdx3HoDTZLueSKPzJ3nCHcj907ZFTQXaFrUSKu4xN5bkYbI96Rrcs0RSVIW2HAYjDg8ECp0T1KUmnZlUysJg6RwSMpCkBvkbI4PtmsjUWhSCYiJ4SM7opBkEdwa05ljjeRGQo3Rlfg596ybm1ZLaRVuSrht0YyCD6/Sr3PToWurGRfq0VtHJCyyfMGKg/MBjgg9/cVRnmE12mMDkZUnauT+g5q3qU6u9uswELOB82MKx9R6VlzsWunVQCv+eKD6LDRtq/MgdihmG4jtz3GehqNrieS1CuqMC2SoAwPcfh2qKUGMS+dEfvcxuDkDv9aYZlxGqlhxgZ61Ddz34x0JWCLMCg2MQBgNxkDr7UkVwxSUxFCRwUlXhvpQA7/PgMoGSRSxJD5DeY0i5OBJGM4P0pFrRDxP5kMYEaxsB8wH3Sc8/TirMYR7oDL+WDt+fkqKhWETPbshV8D5ipx17EfrVy3tJFvJXEgC4Ktg9cD9KtLQ4Kk42auMgi8vzpot8cnzbkZ8o49VHbIq+sTHTUcONpcblz86+n161BEkZtpklGdxBR0P3W+vbirEkQ8m2Xy8AjCSAYJGeue/Oao4Ksk2i09vIPs7KpZE/j6gHtg9uKmhdWupmkiVwAV446g4I+hpZQttqG0h4HwNyryvbkfU9qIHC/aZmjDoVJBjYAqScZIp+Z5cpNjSpisZGDomeMtnGP7p/pUU7RiCAmTaT8skeOM57Usl1ObARSMLiIsQARhl+vr2ouGEzW43ruC8/Lg/j9KNxxVtx88QW8AikdkVcMki4+bPOKURfaLW5aG8M/VjBM/zJ67fXp/9anQvMt+zJL5vlZ2uG6HH3uarr5UsUxaAowOA8bYIPv8Azpou6RlS237lfkwN3EoAzjsD/SoZYSJSqyNFPGcOrKetbE1uY44tytKrLvOw8sueSKgeyikmleC73IoH7qT74HofWg9CnWstTNWRmZld1fPJ+Xkn2p4zwg2qxPQnhqdOyI5XduOMkbefTj1psf7yNwCGGRlWXBX1GPeg3bvqjRgdklj3LkZ5B6NxV9J7SOd2i85WHHlSKGQj6/8A1vSqlvceXPEeGKkEdw2P5cVLHcosxBDcZ+6MY7g5pnk1F5F+JYFtHkSXyRIdrpKm+M55AyOmRUq27oLdZmxC43B0YOoz6+hx29qoRqn2bepwCcLIOVB6kEe/Y/5Epi2PEFYgsOUPR8nqP5H/ADhs452tYtSSG3edGVLmLJAdOoPqB2qO0lQRSbbRrwE9I3wyY5JFVnlC3EpZDGT95ccqahlkWW2Lq5im3Aq6D5eOvHbNT0FClexYuZStzFJDJPBtwck/OvHb1qCdpVuHkV1mRgCxXgj1BHfmle5neaJ5J1mAAAdc7kx2P6Up5ErusnlN/Gi5xnpSN4xtoVZE/wBGMkcpBBI245GKidnIiYHJxzj+tSy7RbErL5w/vJ1xnnioJU3rH5bcnoT0NB1wXchfDXgCrtYgfKzfKT6j0qMRZSY4ZDn7wPGcVLOjLdgkpvXjZtw6461FGJLmOUwoHAUlsfeUDr9aTPQpbEDoRbxskzLJt5ZTgk9sUwq0MxO48jIB6j8aXy/NhVlc5zyM8ih4pTMv7sknkK3R+OORUs7ovdMif5kkYDJTqV4K56VFMqy+Wcqdq4yDyPY+tS/ayylP3kMyjAJXlcdDnuaY0TDDHac8ghh39qg7YPW5AjFAzBzFxgOvUc0s0fmFCu2TsGFPzJl+4xj1yKaFQBDyh54B4P4VNuptfW5G0OX3jKnH3SeKZ5aOuVJHOMZqwQPmG3fxyFPNRqiFcAEDPRuCP8eaZopDUT5wVbJH9481YhUtvLIyPxg9jURhV2w5Vxj04qWGARr8gMbE8gtkHnt6UGUyeRRHEu7qx/D2p+2OR1DBOOfm60hWNUjbBjkY53Y+VueMVZwvnFGiaNlx8x6GrSPPlOxDEoR32yAKRxxx0pmyVIdrKrLkZVuSfQg/zFTqwJkYOvqQB3z0qFnaSMrJHxnja1EiYNtjJWH7sE8AYwO1JsIZzGyo3+2flJ6gcetSsuXABLcD7wwadHbfNLlSGFQdPMloRyvLLHua3UjPMkagY9qayDCMSVGOSvUe9SbhGnyvtfstAkuPMVkYRseu0cNTaJVRt26EYjhcsVuknHrHkH8ahYELyTt/UVPIrZZmQBj3C4BqBkLDKZB7jsanqdUH5leaKMfOEAYHiRM/Nn1FLlpEZXUHAwGTggf1qUwyArtBb2HrQB5ecde6nqaDpumtB25Arhtw+Xgn+tOmtpMMVZGGByGHTtUplRY5Bt4K9+1V1dULYxg+nY5qDOMpS2ApMgY5G0MByKYWGcY2n2p8txHI7BFdRnu2agbcTt3EA9/SkzojdrUsxvKekpYdNrCpUZnO1uCG7iqyoykASfxZyO2Kv20Ew2MX+1Esc9mAoSuc1aUYK7FSHcUOFZgxOG4OPrToAq9IWODyjjj86uwQIpzsIIbI3DpmrTs5jKgjA+6MCrUTy54uz5TOmUSRts4wRxVKe1wHABLHoQeMVpSIyMS42gjPsar3Bt2UsmWbjnd09eKGjWjUcGomVPE0TMCNrK2MVGMkngEFuM1ZmKu2TnPXPemIAp6Hn1FYN6Hu02SRDYOfWmzt5je31oIZiAOnrRtEfU8dqxOuL1EjwR3NbHh+wn1PUILeJGcs2BtHftWfZ28l5cJFEu52PAFfaf7I/wCza19JD4g1m2ZIUO6FJB/rD6/SvOxeJVGNl8T2PXweCeKn5I+if2Yvh4/gvwLZ/aEC3U6LLJ7EjpXtlV7K1SzgWKMBVUYwKsVwYai6VP3t3qz7eMVGKiugUUZorvQC5pc02incBwOaWmU4HNNMBaKKTB9aq4C0UUVd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KS846VZjfjrWbE2OM9eKtRSZX3r56lVbKLgcg8/nT1f3qusuP8AGn7l9a9CNQViwrU+qyt69qlEmOtdMZJiJKKaHBpN/HrWjkgHE4FQyexwc04vmoHesJyVhpFa6OQc1k3PcjrWpM3yms274yc8ZrwcRBvVDZQMjZ+tTw3Hvn8aqSOuSCcc85pqSfN1rz6dRp6km5BKeBnH9KvxPx1FYVtMc9a04Zc4r16FW5RqI3v+VTKc/wCFUI5fzqYSjuQK9aFRMRb3A0m4VWEuMevSlWYHvV+0Qi1RUHmU4yY71XMmBLRUYkqSqWoBRRSVWgC0UhOKM1IC0UUVqAUlLRQAlLRRQAlFBOKKACiiigA7UfrR1ooAWiiigAooooAKKKKACiiigApKWkoAKDRS0AJS0UUWAKKKKACiiigApKWigAopKKAFopM0me9AC0tN3c0o5oAM0tFFABRRSUALRSUtABRRSZoAM8U0mgkHn9aaTSuAhPvTC2KViMUxj/k0ikIW796PMxj0phJpu449aVxkhbGaTd6etMyc0gbt2pXAl3Y7+1Lu4BqPOD/jRkincCUN24/GjNRhumTke1KD780rgS5yM0tRg9eegpwY8GmIfuI6UxiRx2o39cn3o3ZqSQFOU+9IOmO9OUYNJDFUcfpmnKMUDqKcKYg/zxS5o7UUAFLRSYpgLSdTRmikAUhPFBP4UnTPrmgAqNm+b0xTi3HrUbHg1LYCEkk/0oLf4daDwetMbmouUNZtppm49R0p7DIpm0+lSxgM5/X/AOtSEYHNOC5zijb05pWAFp9NUYOetOHAqgHD1xTgfzpij0/Wnr1oAeKP4qF60Ac1p0JY5f8AIp3egenenCqAQ8UYpaMU7MQwj8jTGU4qY0hH5UhkXXrRjPfNPK5xTelIY31/zmj/ACacenHrQKYxMcfhQOetKOgoz/8Aq9aAF6ULSUoNAh4NFN3YFLmmJjqKQmjNKwCmkJ4NJvxTS5OQOaBClsH3pn1oJxTGfHf/APXUtlCsahY4PXFOZxjr+dRM3v8AnWUpDF5zz24FNPHfpSFuP8aY8nQZyAc4rJyKsSA4HX9aQn+dRCX8zzSiQDPSjmAVs/WoW5PSns+RTO4zUNgRk4FGeByOfekJ4/rUTNtWlewWHOdg55A71xnjXxMmm2UmGHHU/wCRWx4g11NItWckdCMN3r5n+Ivjr+1pJlil2bDtOOxHY8VtSg6srHw/Eedwyyg0n7zOU8e+JZtUvpS0gaA8qT1+lea394xkZnb5j1Ga0NTvpJJN5cFc5VR0+tYVxOOQxyxFfS06fIkkfy9isRUxld1Zu9yjPfqdyEnPXrWHe3jKxHX8auzyAA7jz/TtWZcIGY8gAjqfX0rpSN6MUpGfPcFxt465FVtu4Zq60GACwyPWmPBlsjjPbFWetGpHZFZU3HpWzomiS6xepBEhJPLEDoKgggBZQFLEnGAOa9y+Ffg9tGEGo3CFTLyTjkY7CoqTVOLZDm6kuSJ0nwz0CLwhArMoZwN3luOG45rUvLm0c4Ev7qTkbucH0qbUdR8qbzUYNEzfKsoyV9qy7iWOWMlY1DdwOhHpivHu5PmZ1SkqVP2UdbEM6LdTLuGDgKCrbeR0p1vJC85kJk88fK6nowHY1EZUMao8e1s8P6j39hWVevHePBcW8rDGMMvysWB6H2z+daR10POnNQ97c0pNQNjrDXNuVuPMBJgdeWwP0UVBca3bxSI6hrbH3t3I3HuuO56VS1TV55Itl2qiaI/NdRLjI/uED9KzZtzhJQQzHlYweBjv9a3jHTU5KmIcbqPqatxreJTut1cP8vlDPyn1z+pqE35mDWhVJYWIbz3Hzg46D27VgXM0mmzZFwwDYLsewPUU691eBkSW3mVNmMwMp+cgcnPbPerUUcvt3K/MxNRvbl5GtZ45PJhBMUEjZK++e5x1rCudUaKZpo5pbZSPm2uSOnSoL/WWuYRCZ/lVtwZ+oPpmuR1PWlui8KHAGema3Ub6Cp051JXJNX1lbje1xGo2fdbbx7EYrzvXdbjuHZ1dotnTB4YelTax4njcyW4csnTJOMH1FcHqd2biUop+X1HetJStoj9KyfKkrTqL0GX9699cNk/LnitPTNIOoDy8EmQbFx3JHGKzrC28yRc9O/Fdv4bZtJ1C0vYAGa3kWQRP91iDnH6UUdaiPsa1WNCnZaH6lfsr393P8A9Fs9iLqmn2i2/zDhyBkH8jXn3iKXxL448S6hpi2Z0q8gBkBuVHlzNnhSf4c9Qf6Vi+BP2zvAQ0+2F/pupeDNYx+8FpbebaMw7gjgqTzjHHQmuvn/bK+H0UBj1TUkulHPnRwsqkfQ962UK8a06tOm9X936NX7M9+tLD4vD04OslZdHv+qOy+Ben6rZfD/U9E1pyirI8aDI3Rgg5wcduMfnXzLJ+0lqV147sPBWveITcaC2qi2S7W3XcFDlSWb73AzgfSu58a/tk+HfE2izaZ4Dgu73UnBRbpYikVuSOST64rwDRfB+k6Av27UcX15c7jI8ifNHJnO9c8ZyTx7+uMb0ZeynKtXhZyei6rzPmM34ghlsaVGnU5uVa67roj9Ho/Emi+FbW0jumhgtpEP2WZTuRkCjHzepGOf1qn4f+NXhXxBqradZTvJcu+whAGUnHTIPXFfm54l8a6vpDQK1/cRadbsfIgjlLxjOMnaemf/rV237KHxb0vQfjSLnxBc29lp+pW7RxTnEccdxnOcdMkf19Kw/s6nUhKfO20m9Op7eWcV08dVhRowsn1Z+k9uZo2kR1LRjlGBycelWFZZEDL8wNYdrcyELeRahDc2DjcJAQQw9ARwfrU9vAyXIntLnMMnJgc8fUdxXzjifoqmWm0uJBKYkCPJ970b61xHw5+H8vhabW3uVHm3twJiy4wwwRXRS+L7aw1yLSLtJVup8mFghKP6AkdPStxZ0d3RT+8XqrVpzTjFxezsYulTqNS7Hxxr3w80/xP+0J5VtEt3ZXI86+snO3G0nK9RjI6fT2rR/aY+CPhDwt4Gh1zSdIWx1ayGIjEWJkjPJVzuOcevPpzX0jefD/AEi98RQ6+LUWmsRHAuourA9Q3rmvNv2lPDXiLXdLtE0zT5NSsn/c3K2pzIikjLbT14HA/DIzXdTrKpUgr2S3PjcVkVKGFxN6abm21Za6nxxq/gTxf4a0Kx1y40yVNKulEyXsDB49jAFS2Dlc574rj769a88qSRlyo2q7Y3E+h9T71+i2t2mneHPhBcw7GuNPSx8poJByqbcHjr05x+NedfB/4LeG734KNb6vZLdaffb7kiQkunJAKtnI4C9OOPwrbnjyuo11sfC4ngpe1jDDz3jd37/8E+FbohPMLHaSMdMhgOxrNFuZfs1uQIS44Zz8j88HPb0rsv8AhEr3U/GGteFtJsrvWJdJmZ4JrOLdJ5R+ZQ3Y7cj3wR+FPUNB1HRZ1GuaVeaTKxb91cwFI3x3X0J7iupxcdz4ipha+FT5oO0evQgitxDN5TwFlRsNFKP4vT29K6TS9NVJJBYxSRMp2fZn5IY9QaydM8i5kCxzIzgZCuwyfaurtXhTTFjmUW12rfJOWwSxPAJ7ema5pto+cqSlN2bLMD2ulyJuuZNPZwPNjdDmMjqfXrXP61rE8Uxa6dGcNuW5jbcsi9uf8+lLrWrXd1cqLu8S5XyxDtmADvHngFu+DXE32oi2huBb58oNhrRvrziojDqy6VD2rstv68zavtZNzeqiMouWXevmch19z3/+tXNyagklhekwiMqw3Iv1+8vp7ikkufOkjSEhQUyA6/MpHUZrNLypBL8uVJAI5wRnoa1Wh7tDDRgrMkurlvslm2Q64/dnqyjPRvX1zVaG8afWmLqmWQlkC/LyDyB29ah1BWtzaoFYBuT9P84prRSpqYkdgAUGJF+6Tj5cHt6UHsU4R5PUktpd1tcLgSAn7rDg47E9hilk3QWUIBZYpCApHI46frxTrddtlPk4bPbg7e/HfBpGV0htcDBJKkqeDj27UkRpdlgxh9RxPBFK20ASx/I30x0pbO7+zQ3hQefE4Ksp+8g9Pc5qaCHdrCq5xwM7hntVaCDyFuFwELtuBBzz61a13MXJNWfkbiWy/Y7VFlBjZgwbGHUj371oCAJNcMYdlwgIaNRlWx1BHbjJzWbFcNJBZrKuSCcMvABPUEdvatD7dGEdhFPFOoyTIf8AWdgVPfHTFTex4tVPoI10gK/J5KYyACWA/HtxU8EyGUB97xFSSYxn8QP1xUKmaYr5DorupDwzdHHpmmQrJFgq7RMpwrp1UUHNyouRyOkCIds0BVx5iYLBuoIHUcf1piqGWCKXaQsR8tscMpOcg/UmobSOVxFKsbSSKWDSQnG0diafEsf7pGMgVomIGMEHqCPx6ipaFJaDZLaOZHE108eFwkmNxGOg/CsXUolitFX91cKzcTRschhyPcfjWvLLIdNKSxLIPvpMn3gM/eHr6Vz2oTCEwqoa2ulbLMAeQOn400ehhVzMztXyLmB1KqWXd5bj5HHfH8qyt6LPIzq2wEqyDlgO/HtWpO6SziOTa8IxkbfnX1IPt6VjyMIvN/eZB4U46HsDQ9D6vCq8OUi85xbhDJ5ke7jdyV/wprxMHQ4DKfQ8io3kcxRhkALEEsntUqSu0qjapXB6ng+xqEew3yxTEhU+bI6fLnhsdM1Mf3doGJI+YYIXg46jFLBErxXDZkaPbh9vJUfTvirEURSKEJ+8TOAx6/WqSOWpV5UPS3El5bbgOBgMpwD3Ab/69aFpBJa3V15irICuQVPBXsQe+PSoVgjS9zgrhQrKf6/jT7Fla6ugsbXUW0sI42wy8ckf1qzxpy518iQsTYvtjRoyysU52sR2z2zU004lgtE845TLGFhwue6n9DVWLa1oZIWkaLIGG6g1eHmXH2cIquUPQfe/+vTsc0vd0Jobu2W+B8iSZkAYlJMhsDOQMZHHX8aFRY4J5Itq7uNjDKkk9D6Z9abLcL/aDs8f2cj5XKL93jBGKIDssZQ7rIpfBK/xCkc0+liO7Yy2cB8sQSpJ8/HBB6A/rQljcG9jkCvshbDOnIB7Ajtnt9KbK0WyDy3LjByrD5kIPQ+v1q1GHTVg6u8UyKAGDHHHINA7uKt6jLB0NzPI9uJUCsGZOvPTPoBUS2kkukTTxKJYkbDMG+YcHt3q1ZyyxteTQSRhmRklQL1BPQj9apQxF7USxyC2mTLBSxUjuPqaZad/wI5I3cwqspXDZTJyFJH6VHdwOs8nnRhJ04Y7cGrl4jRPbBrcRkoGBB4dSep/GoblrnzJo3c3CxZAVj8yAfz4pmkWzP8APb7uVZScjIpk2MxuZVRgcK3fPYf4VNGsEitvMgcfdx0+hFQOWjOADtJ7jOKEdq3Vi7bsftCeTGC2B8jdHPf9auRxFRP58M9vKF5Qjnr3FZtmp8whirkjIaPof8KvwJJ5MqSSSR7T8oc8ge1M5Ku4vlr9nwHeOQsBlQMY78fWpoZjuRWWORcjh8j36jpUMjvHEgkiEpXOTE2H9eR7f40l1OktxvVMAqMoBx054pGHJzaj5ZQs0wGARnIfkH2qkWX7MhyqsCQVHAx2P40jzxESBPPTPzFZQCPwNU5yDEoIbcGyMdMd8ipvodlGkrWZbeX50wNvAIpsO9b2dkmKluPvfKR7elUpNxnUxPlQMFN2fxp/Uznbtzn6UjdU+XTuPlkKxb1bDeh7+nNMZjKUGCQepGeO9QRrugDKCpJA5PHPrV6IGNo1IIBHJxkEZpGjSiEkrR3gwSpzwx7ZFUSzFSx+XHdTitNmXz2UkOAD8p+6T2/OqPmKYJ1Vwu4hSky8PnnA/HilqXQkkrW7ERQhEd0BPGCOGHsaY8jLOC6GNVHD7uMe9P3hRGjr94Zw2cD3Hr0xU6uDMqsQysucr1GOgP8AOqOp6akOJHhZyyyL2wcnHUEenFQyRPkERlhwSVHAHvUqWagyPt2yHHzr0YZqR1kGxfNaGQHGMe+eahK6L9pyvQpfuhu/dlByePWomDPgAblHPHXPerchZ2k+4Hzk/wD6qqSB45lG7Y/dcYz/AIUrdDvpTUkNjiVuVYZ7Etwfxp08TqFJU888jqPUUhUNnzE3qeCtOX5Pus2e4Y5A+lTbU3fdBHGfMJwAp/SrGzMXzfOh7jpio4pCjNleccg9RVkElFIJRs9U6c9eP1qkjjqSdwWMRNHubemM7QelTRo8kxxI4XklexppRnkjARc4xvz/ADpUil86VwglOclUbr+FWlY4pe8Do0cTbsuo6YPNRMqFECyMuOvy4ySeePrU8gJtzvDKM4+XqKrBhuRc598UNBTu0TRW4e4XMiZBGEbg/XPSn4ZSw3sD79DUTFnmGFB46qOfeokn+Rw6cdATS0Q+WUtSf7QqW+JIkuQGBwODj2PtUcjq0g8stsA/ibJHpVdv3WwL90nAyOtSKW3EY+jDoah6nUoWVyRZLjY2+7Eo/usvHsPpSNONwYgAnk7O34VXaN41JB3BjzQZnUDC+apJG3IyOOopG8YJjpJmODG20juOGBqtIWOd5Miej9aesqtJhQ0ZP8LnkfWnASNgNgLnIJHFSdEYqJD8rE/KwyB34NLLHtLFMjJAwewpfJKCQCZQoIOD0/ChZSSVIB567qlnQtroZtLklj+VNjJBIxyOvNK0mCcDA9+1MQgPkk/WlYu1i9CmFDAEDPWrtu64HX2YdKoQuNqESFc9uxq5C6oOOM+/FXHRnnYlc0bM1rYg/wCsRnT/AGTg1Y2xOR5SyKpHRm3VnQ3DoVIyvoyt0q15yBEbz8vn/V45rXc8B023qJM+wAFvl5yD0qhckfwBSMduv41b804+Yhlz3FUmVRwDj2rKeh6GFi3LUpSgfewQajDMwCkYx2p8uUY89abBknkBh2x1xXKfSq0SwhAjALZb3rPuJSZsLzzWjhrmZIIkzI/AAHWu88N/A7WNW2SygRqTkAjgj3pKLvc68PFz1sekfsj/AAr0rxR4os7vxDGw08HzNoHzOwHy59FB5PrX6ZaPpttpdjFb2iKkCKAoX0r4VsdC1X4W+HLK5ntWSARZE0K5wvv6/WvpT4F/Fm28VaPDBLdCZto2SHqfY/hXk18Py1VVkj6fK8ZCMnhJ6S39T2Wg0oO7pS7a0SPpRtFPpMYosIbRTsc0YzTsA2gdadgUYosAtFFFMAoooq0gCiiiq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XWQ7eSMenrUiz4HX8qEjyMU8RYOeoBr4lc62AVbrHHSrSTDH61WEeB70FfT9a64TmtWMvpLxwciniXv0rM3yAjHT1p6Tvgds9s11xrsdzS873oabGOapLMcc8EUu/wBeta+3dtBqxMZiQaYX684qPf71FLIwJHccVi6ttWXoLPKB6Vl3c5IxkdMYqS4mIHPesu6mLEn1z0FedXr3WhLRVuJirfe/wqOO45qCZyxoh4NeI5u90RY17eYnBJ56f4VoQXY+Xn8qxEzxzVhJNp68e/rXTSxDiBvpdD14qZLjgdjjv2rBjucH0qdLsqMZr2KWKvuO5sNP2yKBdYwc9ayftfUD60v2rrXT7a4zZS7BPXNSrcD1rnvtZ67iKel6y/xE46e1T9ZaFY6KO5Hrmn/aAO/Fc6t6zEc5/pVmO5JP1reGJbDlN3zgo+8KQzg9DmsuOTIGDj+VTLNgDJrtjVb3DlLyuT0NPV+xqmsx9ckcHjipkfdzmuiMrhYsg5p1RB+9ODYrdMkfRTQ2TilzVALRSUUALSUUZoAKOpoooAKWiigAooooAKKKKACiiigAooooAKKKKACkpaKACiikoAWiiigAooooASlpKKACiijmgAptLmkzQAUZ5ozz+tJnH40rgOyfxozTd3WkzSuA/NAOaZnilLUXAfmjNR7v84pd1Fx2HE0hamk00nFAWDeelIWzk5pCevNJn+WKQwJz6UylOaQnmgYhzjk0wrk49af/ACozn6UmA3bk4z7ZpMcdeKcRSd6QxAT04pcZHWgfNj8qTPvyeaBCg4NGfejHPtn9KB+VTcBe3pTt2f8AGmEYPP8AKl6kZ4FUAM3Oc/l3pCx7daM45ppODx2qW7CJA3apRIc+tV93NPU5PWpTFYsCTkU8HNQg+3vTg2KtBYmBzQeaZuzThTELmk3Zo4ooAN2aQdaXFGOKAEzR1HXNOptAEbA5pAaewppzUsBp600j8aefmPWkPIqGUMIznOf/AK1Jznnr0pxFNHGP5mkMQcAClzz79aQHP1oHI+lABS+/48UZoAxTAcOBTgPzpCc0oOatIBw6U5Bz19qaO9PGMVSEPFFFLVokKKKKoAooopMBp781Gevp61KxwKiPJPNZDDPI56U3OO9DGkLYHX2+lTzFC5o3c0wt6Gmk81DkBLknvSbsD0qPdnvmlPXrU8yCw/zMf1pwcHvUWcHA+tJvFHOBY3ehxSZwetQB8d+tN8zHc9ar2gWLBfHemNLk8HNQNMB/+rvUZmPPNZupYdiwZT0ziomk79PpULT4HXH41GZeDzk/yrN1AsTGXmo2kyMZxUBlwO59QKheceves+cdi0ZMDrURkIPFV/tPHXOOPbNRG45689OahzGXDJ2z14p3mZPb+lUEuBwSePal+0de1HMMv7+v86aZMjOQMVS+0Y705Z88evrS57iJy+c8/nVHULsWsDys3A4/GpXnRFJZsL3bHSvLvid47j0izlUOCh4yB1PTjirinNqKPIzPH08BQdSbscZ8VviFgtaKxOcgEdB9ePevCtVu4pS7M4ZHJJI7mtLxDrX2y6lZ3J3HJPoPSuJvZi8hwfk7A19Lh6Kpxsfypnua1MzxLm3p0IbpyrMwOR2FZUzFj1zntVyWUp94ZrPkbLEjgGu6O54NONkVbmNgeeT6HtWc4Q4+bv2rQud5YHOR/Oqbxh3OOT0Nbx1R3U9CJIyQTxjHemCIHrVtYvlx1q1pukyaldJAg+ZjijmtqHPY6b4Z+DZfEOpCQJlY2DY7Eele7TrJp1slgpKqh+ZXXI6cYNUPh/4Yi8PabG6XX2a6wymNl4cEf/X/AEq5rV1PAMeet1HwxDjkGvFrVfaTt0Pew9H2NH2k9HL8ipPFa+WBe21wYycB4GwFPbNZPkQIJI42lliwSrEYYfX1rSiupXw4cmN12ywg8ew9z3rJkvIraaSJHlhmTgOP4F78dzRG+xy1XHcrSTzpZyzRTedbqfnUdX9AB1/Cs24UwmRHQu8yAiUHiMdse/tT57g7vL3bvMbEWDtKD39T71SjjZLOdFkYiH5yH6u2eRXRFHiVZ82iI5LXUHtBLGwNqjAeUzDLnPUjr+P+FVJ1lt58KV3nLSlDyo9Pw61Yn1OeeP7REyecQyNAw6KRjPpwPyrDmby0jm3eYp+8ufmXHWt436nJK261J7y8kurby2JlhTP1UmsHUNREqi2Z1t2+9uI+UMPT0z6UahdpaXLxDed65VkbLKpHH1IrmNa1NbZGtA/2rfyJf4wK1jGzv0OqhQlUkRa/q6EFIGDMMK/b61wuu60bUYhZlbsSMj8afq9+1jmIjcT1bv0rjNRvnIKb2I56nkVUpLZH6JlmWRSUnsQX9+bhiTgk9SKit4S5z396htYdz7mPHatmxhw4LLn8Kztc+2uoKyLWnWgTaGyCT1A4rpbC3dHXPIX0qlZWi4Qg5z2rorG1LLtB5B4PtWkEfL5ji1ZxuW4WkGPLcx57HofStLR9M1DVr5dkXnoW/eEL0HU8U+w0p7oeWBk5z5fcjuR/WvTPD+mWEOkYgRhdwKZpufvEdCv9RW0q86a3Ph8RjXBOMNy1oOiWnhu3Hl28SzzKfMVgBgH096y9TmCStDAS0/JWOYZTn0P+ccGrF/qc1+SLnMk7febGCVHQD2FRx2pMbKi7gDuVy3K+3vXOnKTvJ6nzlStzvucrPYTT3IklikVnGxkIBCkeoqpJ4OinctcQxsxYMyhAB7EDoP6V6PDpk4sUuIlZQflkRT8obsT6ZrTn8OJc2kF3ICgkO1mAwqn1x71vDEOk04ux2UsRWh/D0PR/2d/jXaeCNFbQfEFpNc6du3Q30amVo+xVxjOB2I/nXaa5+1VP4X1g2umaO/iHSScxyKrRyge+R0HTOK8FFmuneVPG6yQyEruQDPudvp0xTbzzADI0hRiCDsOS3+y3oKcp0KtRznG999dL/nf8D7/D8bZhhsPGk0nKPV9V5n2P8P8A40eE/ijp0N79ph0zVLZvntL19kkZ9t2MjjHTj8s7fi2wuvEdzbz6RrJsDC6q09qQ5IzyCM/55r8/5Utbm7Rrm1+RBhvsrbHLeu7GRnqRXXfDj4o+IvhZezT6Fcpd6czhZdO1EsVbg4YOBkEfX+opfVIXc6E9ekWvwvt6XPsMv48wmL5KWJjyN7tbf5n294u8ZL8PdLg1DUpJLm2LBZTHH8wPGSAPx4FbeieJbDxDplrf2kh+zXIJjLrtP0I7V4T8L/j1afFTUWsPFVpY6RcRkNBHJJlJSc4wScZwOlen/FXXrfwb4C1G+TERhiGxkGCD/CB+PFeZLDtTjRlFqb9La+h+kYfH08RTliKclKn0f5nQeLfBeleNdHm07UoN8Eo5ZDtYHrkGszSvBU3hnwdLoWnT+dEkLR273JOUzng47DPFc78E7/xtqHhaxufE0ls63EIeNV/10Snld/GCQP513Nt4mtpdRfT5SUvEO3G07W+hrKcalKTp3vyv1R2w9lWSqpateh4H+z18Nde+HnjrxOfEOmiFtRlEkV5Dho3yfu5B44C8Z611vxmhuPF15B4Ps4IJkvSvmzsu5rfGSSCeA2AcfjXsUE0c+4oxOOoPas648L6fPq8OqeQEvoukq8Ej0NWsQpVfa1Frb8ehxvLoLDvDx1Tet+z3PG/EX7OPhC/8O2GgGxtre8gTdHeom2cEfxhsjdyeQTXzL8dfg/rnwmFtc3l7HqWlXkoiivBHsMcx4VXGSBkdD7H8PujW/C97f+JLTUEmjltoVKmCQYPPXBFeJftV/Dfxd450f7LpOmSX9vujYCKYMQVYHlT1+tdVCalOPPPR736Hymb8NYPFUpSjStJbNHz/AKj+xh8RbvSRqVrdaZPcKqlLDz8iQEZ3LITgfn9M14Y0F5aLNb6lFDBd20xintp22sGHVSepHofxr9ONL1ttA+GNpI6z6Ve2dokMlvLCWZXAGflxznGc1438FdD0n4nfFnxp4h1Ww03UdzRwRJPbBlcAcuFYdT347kVtFycJznay7f1+p4uN4Ww37qGF91ve+vQ+PX0xfJMyD7XaJGMmCQGaIjoRjrjp7iomsbVbYwLdANcFT9nuoijMOfmRj154I9x+H6HeKvh14Z07xx4evNI0zT7HUBLsdYY1RZYyOVKjAJB9vftxyX7XXgvQG+F148ejWq6tAPtFrdRRiN4nBySCPXBBz6mojPmcUk/ePJrcJ1qVKrP2t3HVafM+EdTsHhurWC5+aOIbVdeWCk9z3xVOOyNvLNIXSW3O9A2MqG9x/DntX0X8DP2cbL4vaXLrV5rWpaZbsQttHAo25xzuPBz0x2P5VyHxh/Z81j4Ma7Z2AvU1qx1qTyLOZUCO0hbhJBnjjBB5+tbac/s+p4Espx1LCLFSj7r+88deCeDTDHIg8lz5qsR8x7HB/pRcQbY7dkdZmI6d17YP4V7d4t/ZK+JnhvQU1CxtLTXNPVTcyaas2yaDIG4DJ+Zv93Ocdq8elubOz1GKO4guLI7hGwMbOUOM7doBJOeh/GktdY6mGJwmJwriqsGmzPtRJFeyOqsskS8ow6evHrU0TQyWUoRGTzWyQTkq3ZlPbPcVas9QXU57u4gaOS4tslwqkF1PHKnBAxnt60yK3zpnyA8tkc8D0I/rTtc86UmtGrMuqwiNvFPA0UzIAsitwy5zyO9SiS5c3cAYSxxsSIpumeAdvcZqBTIbq2jRlEZUYEnTdjrntk0C5mVJPPP7tsH5hyD0yD/MUrHG7jwrBljUOh/iVm5RuxB7e4qRPtAiRuYZSfkZTlGB9T0qEwuZYpYpCwVRlupxj9aiktJMHMrKd25WQ/IynuPxpERimaMExjlTe5t2c4DxH731/GrEU29U3yh+GIdOCD2x+NUIpGgiiE0UhKtvSRPpg8d/WprMyB4ZQEcbpEPHYjnP58GpMZQ0uFwHNr5kSq6sCHReOvUY/WsG+kctFmZjtULsc5B545rVuGeKGNoiyfKArZwy88c9zWFfkNcwgsPmwDjnBoO7Bp8xialcL/acyIDDMmVJHKEjt6jINUCQ1u7YwxPP0q3dN5OozoyeYwBDRAYcY7/h3ql5QMDNGzqC3XqM9wR29ahvU+3oU1GMfkIqtmPau5W5OfSraW0ZuH8vkAA4Y8kf1qsuF8nezKe5UZHX9Knt1IvpdpD7euDg8dx/hSS1NK11F2JYIQ9qWZPLnVsA7vlK571pzQxC3tBJHJBdA/Oyn5HPbA7f59az4pilncZXeisMqRyQTyR6gVqy3Exs7Xy5C6gn923IU9+PcVqjxqspMvRRPLqdmWZFlKrtcHkgccg9abEG337m2VGBGXjUoYZM9cdB06U2WdY9QiWWMhSvO4Ydcgcgd8GoBcE3F03mnzDlQyngjuGH8j2p7nmLma17BcQOLZXbakxYEOpwjg+v+eKJMRXdttZonKknI5Bz1H0qtNcgacI3fdGzA7SPl9CatNPJdS20bnG7CqXPB7DB7DtVGnK+pZltrs307iSO53bhlT97HJBHUex/wqnbMscL71kj3OCHT7y+49eaeIm8+VnRlwPvZ4OO2adJJLFpzEsJ4t3KyHuOgz1AwcUrELe3oSybV+xBsCQDOQAA/J4NWk1CSLUQCN8aKrNG6jcGHXnrWeqyCW3zIJIiOUYfMF7/AJVd+SLVJyjOjLny3Dfd4yPzpmTtcjspYJIbiSBZJGIKyD0IOcj8Kdc2/wBp06OVYVm2uG2ufnUDHI9cDr7UiXUstrM4lRJlOFAXY3XOQR+XPrRIxa3gWRgGLbldz94EYHP1GKVyftc39bENz+7vLdCSqOpAK9Nue9UbhZIpZGcNsYcN6+9bJmme58tQiDA3wFQQxHBIz0z1OKox3cifbIYb45GY5bSROMDHQ/Xr+FPU2ou7/ruZkhVRvWYKw42sv5EGqxlaUBw34ipLg5jRShXtuA6Go/MJlUSBFkPTywQre4FI9eMFy3LNtI5mJa3WFsdidj8dfbNXLa4ZLWRJY2kAHGCSVx0/Sqtl5csjIshRj/z06DPTn68U+1aIIf8ASPJug2FRuA/uDTtoclSKlJ3LUzRtFBI6vtTBWaH73PIPvj/61RPNuu2ZXYOOssPQAdTt/WpgwV4PLmMbYy8brlHIPT24/lT5nDXUkkaiN/UAbT6YFBzqXKZZzJHKfPSXPRh6+9OiiVIY0J3EE4z6due9PisvNSQyIMsTyOB1q4dMlSKI7mWMnhsg4zSN3UjHS5VazRrhGAVlC4LKPmX1B9aVEAjc8SL93ryKvJbn7Q0nmNHdJ0ZQVHuCPXPSmWkMDwzmWc2Uw+6Sm5XPXkjpS9TP2nMtzOeGNY1MeBz9x/Spi7JNEvBUnnB5H0qy8bvbxROVlx8wkUY5pk1qFuQWgMbgZIXIBPr+NNKw/aKWjKkmxppHjYsOQVZcFeO9QBElhYKqk56Ht68Val4MhJHPSRT1HvVaSI/ZlkdcEHBdRwT6e1Kx10nrcinWWCOGN0KEHCiQVZih2aiym3Ec5H3V6EEc1NOsMkMO6eYlRyCAwz7fhVZI1Fy6i5Zo+cF1xtP/ANekdDqc0bE/2eKZJnQy28p5MMpGD249Pwqo/wC4gQKqyFcjazc8d6Y8jxxMpzImf9YpyMGkmiTyoi8oGcgbgcH059+lJ7aFwhaVpbEEsyNKzJngAbPT3qN5/NGAQvOcEc5pzTRFijyiL+6zLwT6E1BcuI4nG/LbcK3UVm33PWp01uhww4VZWWNSPvNTHGyTb5gZQPvA5FVWfzMEFG9V9RU0S5BwmfVT0oudPLYsQvM2S8a3MY4AVvmX3/KpQQVXy23L6HqKSCLy40YZiU8rIO/41YdczDcMNjO5eh7irRw1JK9kNhZXkwdy7QSTn+lIs0MYcyl1Y8Kyjj8fwp+NsrNuQe+eRVeS4doGTK4c5ztH86bZhGHNKy2JVuCwA80k+vZhRK671yNrY6joaqvJllUgZ7VJBcbHYFy3YA1N9DWVG2qHLlncnKeh7Go2DIoDZcH88e9SeaPLfdKEB4GR0Gaj84RFURvMGcZzwak2jFroOMUo2lY2kUfeHYe4o8xyrAEMo/hJ6H61XadA5beykdCCeKja4UDHr3FTc6FT0JWlVhwrpJ15PBHsKjLruyEYH3Pf1FVpJ16BiMehqKW43sCzd8kjuKLm8YWL32jdgM5kAA+Y9fpT037AYvmXOdpORWZFOuff1IqTegYDBOD1B4IpXNXTLbMCGLqQCRwDTCwJOyQAZ5DDn6VGtwrbdzHa3cjkCmb3LZypU88VJSVlYfIF5JJBx+A96jicRyjJyoBpszEqfQ023yrMSCy4xkDOKSZrbQvwSqBEQBxyR2Iq3byxuMxzDfjDRyJ6+lVoVG1MgsOmQKsosWBuLpk8kL0rRHBUV0W1u0DgMjBumU9PpU8d2rrglsjqGHA+lUSWXhXjkjyccc8e/WoGn8wKDKU5yPQijmscf1X2hsuCY2dGGMj5c849ag5IPFUIZCCecj1zW5o2h3viO4Wy02Pz7tx8secAnPFZt3Z0QoODSWpgSne+PU/hWhp0HTK7jnGK7lf2b/iTZ6okGpeH1tLaZRIl1525MHp0r2n4Vfs4a94N1yG91rS7e/tPlkjZW3qVPUn8KpU76HrPD1qjUUmjn/gx8LnufL1G4sDLC53EkcECvc7fSGknitrG33AlSAvQD3NenzRaZHai1020NkZVzJGjfKfoO1TaTocHg9/t9wSoY70Y9Oa2VOy2PqaND2EFE5D4yeKrzwl4EuI9SiDWuxV8t0O0rjnH5V4h4F12Lw1eQ6rpDNHYSfOYwchf0r6s+L19o/iT4cXkV+sbrJEfLkDA7cjkivz58IatJpxl0xrgSrFIYxIDwwBIBB9KwlT54e8rHw/EjrYXE0sXSlsfp18MPHtt410VHWRWuIwA4U9eOCPwrtq+Avg18UZvBmvxw+Yyo5GFHQjP0r7s0DWoPEGlW97bsGSVQeD0NeQounJwZ+j5RmMMzwsa0d+q8zSoooqz2gooooAKKKK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iLET/APXqTYMVMkZ4x/8AWp4Xjr+VeDGiOxAI+f5cU0p6Hj6VaEec+lKYs4OQTW3siSg0YBJxkU0/Kc1bePH86gkXFc86fKIap44//XS5B56+wpo6e9PA69BkYoXmUmICB/X3qKTGOetWCuRnr71HIp205RVirmfcjGQe3GKz7kKSMDjPStOZMj27561nzwErx+NeXViuwzImjHFRrgVclgbOf0qF7YjmvHnGzuhMaJzjmnC4wR8w47YqvKjjPHFRYcnGcD9a51PUk0ftXOSc8YOB0pDclehqkqyfSnMsgxnmt1UfQCV9R25GaYdUwcZ/+tVOfI9c9azZnbcSDW8a0r2KTN0anluCPzq3Bd7u9ctBIeNxwe9aVrdBRyelerSSa1NLnQxzc9avwyZHXFYEV6oGQ3tVyG/HBzg+orvpximO5vJKuODT0nDA89evpWKuoDA5FPF/k/ezjj6V0cyJNxJgMfzqeOXngisGO+GcZqyl6MA5zn8cVvGRJuLN0wacJye/Wshb3jr3/SnrecYJ610c4jXWanCUetZaXW7qcVKs5OKpTEaQkyaUNVITkDrjmpRce9WpCLW71pQeKgR84571KG4q0wH0UlLVAFFFFABRRRQAUUUUAFFFFABRRRQAUUUUAFFFJQAd6CeKKM0ALSd6Pxo/nQAUd6M0mfegBc0hpM0ZNAC5ozTT9eaTNS2A7NJn1/lTc8Y9u1L0PXNK4AT/AJ9aT/PNANFIANJ9KOmfpSGmULupM8ZoPU8556mmhvWgB+c0E4HFN6d+R+Qoz+FAxxP400mjNL+vegBlFOxQeKAI24JpMkdDj3pzcjqOaTBBz6UAJSZx7UvNIc1IDgc4PTFI39cU3vS88fnQO4lC9RnHFOwfpmgemeKAY3/PNLgmlAIzS5yaVhDKCaVuBjt6Uxj16dKV+wBuzTGb0prPlcZ/wqPfnnNZtgSbsd6kWUjB/Gq+c0ofHTvWakBbV/8A9VSK1VFY5wP0qWOTI4Oc4P4VakBZzipFORUKtkVIh4rZEskHNHWijNMQuMUtJS1SQCUfSloo5QG45pCM0+kpWsBGU5pucHHNSkU1hmpsBFjgfTGPWmngf41ISe9NPXg/lUNFEe35qAKd1/KkYc1IxOhp3fPamjt9aTfgCgB+R68eopQahJyfanb89OKfMBMpAPWnqcVCGyOo49+tSKeRntVpiJQadUatx1p+atCsLRSZozVXELSdqRmx3ppY8dqlsBWcDp1qInGSfWhnC1C8nXPTOaylKxSQ5nphb1qMy5PXBprSDHBx/WudzuVYm3celMMg9aiaUkk54zSF887hz2xzWbkirE3mdf5ik31CW4pPM4PPNTzhYseaOOefakMhwfUVB5v49qQy9PSlzoLExkG4jPGOPeozN27Gq8kvYmopJe3esnUKLD3GB97A9PWoWuO+f8apPcYPWq73RxWPtQNBrj1OP1qM3Zyeeves5rtsZzn0NRSXfvT5xF+a6BXrweaqyXo3Hn34qjLd8Dn8f6YqjJd4PJOPQdKjnA2De+/0pDdbj1x7CsT7Xk/e796kS6z1NNSuKxptd7e/Sj7YOmeen/66ynn96YtzjIJp3YG0t571It8Ezk4/pWGLg9c1n6xrgsrVm3dQcU43bsjmr1o4em6k3sT+LfFSWFnIQwBA6c5Pv0r5w8b+JpNZuJAGypJKg9M1v+NvFcl0JY1YEdB/nFeR6rdMsjDJVycfSvosJh7e8z+ceK8/ljKnsoP3TNvb9pcxHqpO49yayp5snPpUt2/m57H1HeqUkmF+Ybl74/WvZSsfmcVf3iKec5GenrVaWbd14PtSzMJF46dR7VWWTOVbpnrWqVkdKQO24fKcMKhbLsT37+lSLGVapmt5HUmPBUHBqrlpkcKlhgdD0r1T4ReHoNQnke6zG/SJscZHXP19a890jTZb67ihTqSM/Svozw94e/4RvS7SSP5WkUfeHXnFceJqckbLdndgaDrVr2vFbli4bzgyxbJgnHltwwI96xrq7ili3eS2VOCE52nua3dVLrEdwjjmj+YrnG8Z6j/CuS1LU59JuVlRxiRcrJG2OOyn1NebBXPbxU1DfYra1Obm4g+yxCG6UYVQ2BJgffB7e/pWNLe291CzJvFzABmCU8zNnnHtVh7621eJ0kMsN0uWYY/1Yx29TWLPNveCUYDoNkTHgj0JP9a7Ixex8tWquUm90xZLuNlZHV1nyWZmHIHoPpVebU93l3Cbt8I+RG/jA4/GnMzwxSWjOjwZ3FyOcnqAaz53V2bzPMt54/ukng+2O1bpHnNsiubnfMZ4laTI3NGv3k9RWdqWoW8MPmZZUb7oPLAf1qzcTSkeeQAYOrrwwOehHrXPXN7GizzXCK0bA+WOmGB/Stoxub06fO0Z9/e/2YEnDF3ckqSMkVxuqagke5gy+a2SFJ5rT1S/TDTSY8sthVDc5ritc1BnLSlMeoPr7fhWrdj7jK8HzSV0Zms6o8qdfnz69KwQrXLknnPJqSaR7iQtjGe1WbS3IKgghj/OsNz9Dp01SjZEtlZZIyBjGea6Cwt45BhgVx09PpUFnaPGAFHU/MMdK6K0tFdlIQD12/zrSKPMxeK9lFi6dYbHAwSG5Brp9OsQrK+M46Kf4qbp9mqjYG68+49xXX6RpkuoXEcflosh+4VwFHHX6mtr8urPzrG4xzky74a8PtJIlxIPJYZIZvugemfU11NxN5kqLIjReWDI7x43jj5V98HtVjTln0mxeKWNGth80sLnuRgEeuT1Apl3HLbW58xFkjjYNKR94ZHyrn+lcjlzy1Pn53a5mVYmsb4L9ou3tLiViCZYjsQf3sj1Patax0eVQFdIm53QujfJKvdx6c9ajgbzC8kIVY5uJ0IDbEPbB6nvV42culMI7y3kt4ygkRoxuVl7Y9z1I/Csm2tghBP3rFiz0y0MMy+b5JdT5g3HEg7Lj61Wnvkt7Qw/ac7VBljLHcpz/q2HfHBGKlPk/a1jjuVTeAI/tPAdj0BPYD1qpfaLN9rkSeCNxESILlGDJI565I6AdjUJ66s63dQ91eRB5e66EZdFeZTK0g/g4yF/+tVSeMQQEPIy2p7L94P3OOvp9alk013eWxmkZJYG3vJDgg+gB/pWf57rdsLpwrFdiefkfKOBW61OCWm6EknELljGInxtKxE4cAD5jnnnrVKO5lgaZrYCQMCHjkGQR7/SsPxJ4q/s47z5TRg4LB+SB2yK8l8V/Gy7mm+zxTk26AgZOdo+uOa6oxaO7C5biMbL9ytD2+9khaBFaKEz8bWWQYdD15HQ5xyDxS6t42l0fRXtZtX1d7HcHNjPOHjU8ZIXjOCB19BXgOhfF1dO+dLaO7OclHY4P5VJqXijUfHpjQWrxxcAOXJX2Ga7oVpQaV7pf1ofUYXB5lgn7JVHGn110+65+iPw8/bx+FWsaHZWOs6zLoGqQKsbrcRlAzAY3J3IOPTjpX0bo3inTfE+lxavoF/b6lYuMlomyCPX1B9jX5EeGPCM9izi7WO4UfMyzxhgvoASD+Vd2mtz6Npv9nW91daXbTrmRbKQAoueVMZGPcYrCpgsLVadObj66r8NT9No8a4elL2NWN7Lddz9OYtMm1S+g1W3vzBuHzLAQ0bjt9e1Z3iv4gjwrrWm2MEA1KbUJDGLeOTaytxz0OBz396+IfhB+0t4r+H72HhezvrLW7O8mWK3F8SssLs2ME46d85/CveofFieB/iC998QbqKIXo8uy1CEkxwjGQc4z04zisJ5dKEm5tSVna27+W+h9Xhs7oYujCeGlrJq9+h9D3Wvpp+mNfXcUkEUYBlVhuKg46Y69cf55TSfFOl67bi4srrzosHOFI/QivOPiP8AGjwx4R8MJrCa/bahbBfktYHWc3HHT5eRxz9a5bSv2xvhhB4dS7GrJHcKMm0kiMT7iOQARj26+ledHCVKlNThBu7tpt/X4HuPGU4T5JyS0Pft8N7G6oVkHRlYdfYiqC+FdHVzLFpttG56tDGELfUjGa+Ifid+05efEnWrG5+F+sXulssyw6lDdQlC67gCU7HH16ZOOtfVWi3mpaTYQ6Lrupvc3Txr9m1XydjB8dGxwcH3/wDrbVMBVowjJvV9Oq76GFDMcNi5zhTd+Xcv33wf0C412HWEiura9iYSI8MpwreuDms/4q/B0/E2wSE67cabIkflboUDI4Oc5Ukdc11Gi3N1YQOmr6ihnjOd+AqsuBg81xUXxzh/4TG68OxWT6rPEnmGa0+ZUHcSf3eDkHpWMI4mcm4a8v5HTOOH5XGaspFr4beAtd+GnhOLQkltNSjtxi3mC+UcejgdfrXAfETwn4i8SeO/DN3rfh0/2bptw1wLrTZPNG/1ZM5X6+x9a92bW4k05L+RJIrVkyzK2dn4f1p+m6vZapCZLDUYbxAOdrByO/OORUxrTpzdRrX+vkZzwdKpTVJPRW0Of1PV28O2AurqXzLAoSsiRkksem7uK+d/gR4B03W/G/jLxpHMt/djUC1vuXKx4BG4IeRkdDj+E+9fWiqjIMBGRuS0fr61lW/hrRdPvJLi1tYLC4fId4EERfnv681dPERhCS5dWY4jAKvKDlqonzn+0H+zWPif4ft/EHh3T7TQPHFoxfzVRFW8U8skjDqCeQW5H61xfw6/Yftdc0aKbxfqt9Z6s+W+xWMgWOH2z/Ea+jPHPwYm8Wkmz8V6rpUEhDPBA4aN+ecjI612dhpd9YaasH2qG7u0XAkkj2ZA6ZANafWOWnywl+d195488hwtbFe3q0r6fJ/JH5ufG/4IR/Bjxlb6Tbazd6pFqCF7eKaDJQZ6ZGd2CDn8D346fwN+yZ4o8ZeGZ7tNbt7OZGLJZXFswjYkdGJ55A7CvpG68HeI9d+LsOr+J9L/AOJXp0RFlsIliEjcFj6ZHB+g9a9L8ZeJ7PSPDsscNzHBcECMCUMAM8dSMV1SqPlhCGsna76Hz8OGMLUr1a1SNodFsfm/qvw+8S6Rc3kkmiXW/SXEF1NaLvijkB9fXj3rk7eSHUI3ks52ddxZ4HXBHPOB1HuK/UjwNbaf4f0EGe9swsrsyzCQKJOck5zzzXyt4g+FmhfFT9oS/j02wWPQLKMS6r9nfEc1wxIDIRgrkHJGe2a0harOcEvh6nz2O4U+rU4Tw87yk7WZ8zhVi3o1wUdH5D8qOOMHqM1YsQ6sGQoRvB2noV6V9Y/G/wDZI0HQPCdz4i8HWdxb3lpDuks0kaRJkA5YgknIHJ57dq5fwL+xzfeLvCUOtalrP9nTXMKTQQ20Xzx56hyTzjrx19qyU4Shzp6bHhVuGcxjWdBRvpe/Q+crtytohjc286sU2Hoec7h2+tcjrTHz4pHCAMDuMfBU59P1ruPG1rJ4d1XWfDz3TX9zptx5LG3hLiUEfI6AZPzDqvt+XAapPc6jFGttY3V1fWx2TWdvbP8AaBz3jxk9eD/hTcWtLHn5fha0KvLUi9Hb5lBppZZpYpGWUHBV8ZOB0wevSqe/dbMVfawY4z6jsatXj3GmalbQ6npV/olzdDNub62eBHIPTLAAVJb6Xc3ZkhsrG5vroklba0j3u3rhe9ZcrPrrODSkrETBdtvIp+YjDAHg96m8vdeH5Ap5G9O4qLUY5dG1SDStY0i/0PVBuQQalavC79MjkYJGRWvF4a8QCcXNt4e1a/s1+9La2byxqcdGIHHFXGLepjVhNS5LamdayHyJyPmOeGXp9Kub5ZIbV8x4PO3GGX2PqaqaVcRXZuI42KyxnZh0Mbp3wwIBJz0J+lXJ7m1tYovtVwtm7MCXQj16gdvWrs9zy6us+VrU0EHmX6rOWDAKQw+fAxxz9O1VVjnmluRAscu0HhcZZR3HrWvaRNPeRTwyQy52lWg+6TVF7d2N2phZDEd2HXDKM4/HrQeXGSUmjFkSSKy3GV1G/lQMpk9QR2z1B9qmhcy3MYOF4xgHgnsQaY7TGLnHmjcjFO4HPIqWxzc35dCsQ2hvLAPUDlh+WTSR6UlzQcmX7LJE+BlRklSeBnuKmKKNPz5nlMzEEt3Hb9ajiUGKdnjywGFaPoDnPPuRmny/urdEMayRsNoSbOCO4zVM8mXxaCTHcYdy7WC54HH1FTmaZr6VwElCjCTqP7vTI/lmq7FvtMZQiN0wy7j9w9hUqXk01zc7oYIpFVixjJG4Hjp0/KpYlG6uLdXVy1iZ5oYoRkKJIEGxs9M+hOKdKwe2slbEoAYBVHTnOTRa25NiELPaXBbGyU7VOP060XTnFuj7UlbcQVIG9c/lwc0w02RMphW7TLhQqg+a/UEDlSP0FZLb3mlB2jGdrL375zVy6DSapJJG6FCRlGxn04/GqMEexLohg4OG2sMMpzzj1qjSnT5VchkQ+WG8wkHqD1HtVWRSu0/exyP8RViSQGFFkWRSehZfvD0J/OqrRLHgr0HLANg4+nekenSv1JoHe2kO5UYYx/eBBq6slvLatHJYIzlgVl3H5fXj3rNSSID967gcjdGu4jPtV62XbbLsk8xM4yfvH3pmNVcruTTyRzNAn7yJ16yxnJ9sD2FXNPgHmTxyyecoDBHDBST2JzQLeZLiB3tVuwqZBQlXQdQQR3+vY1YtIob97jbbtMuCTCzYkQdsN3Ip+RwTmuWwkIt4LVluzLsJBUom5SehyKeYImnt1hkjJYHPt6A1YjdtNt/9GeS2jL7ds3z4yOh4q7tvbqS2m+zwXaqnKQxhWI9GA5P1pJa6nnSqeZEtnJ5kxaEOMMSY8OBgZz+VQXCPFpjOFjmhJ++q5Oewz1FTJJFLe3JVJbedN2VTqCBmq0l4f7OMsETKdwBkibAyeeR29RVJEQvzEN08P2a2+7tIOUB5U9CTmobyRw6v5ySIANrJJ8wwPTrUOp3BlFvFLkfLkb198E5rEe42zsY1yy/NuA/WoaserQw7qak4uxGlwS6BWHKleGBPb0piykWqqwKKed6cj8qz1kxC26Qx5fAVFyp9dw7euatF92wAAFerIflb8O3rU3ue06Xs0kXzbrLKPKlQ4ADRnhgaqyORK+RnA5J6j0oWd2lLOhO0YB9cDioWukCOX/d543N0FBjCEuYgjiBtG/eByT24Iz1BHehp2CKrRMRjAf8AhzUb/IqgSI5zw8edrD8aGnQnYyOsgHJDcY+lQ2esoXdxt1cTKgRraEJk4liOSe/NZjy7Q2SDk96sFX3g7vLbOQSetV5ZN8iqwy5PUd6zPVpxsrAHRiVK4fjDA1ZhO3lWKk+p4NU1bAyM4JwNy/nVhHUnHB9QOooKkXFOAvzEA87e1WI3LuGO8Rf31+YgeoFV5LSRArZ8yIY/eR8gcdCKYXKBnzsbruQ9vpVHnuKbLDXW0MB5UykYUsP1zUBxlcDaO4zx+FQs2xctlh0G3rUauZ/unOOetFzeMOxYJBlIVvmXA2t2NPVlZCcgH0b+lQ+axUBgGPv1pCy5UNHn/aDcilcai7DvMWJlVW+Yn+LvUUzkncwBA7rTJ7k4BGM+4zVdpw3VSRSudEI9RXkGM5yD71GXJGQox25pjjzRkBeeBzzQ0RjK8MCOtSdUUhk+do4z64psTrKCTw3p2pzsQccqR2PamD+6cMPUDvSNHsPXHC8g9M9qsIN6HD7e24U2JMclsjsD6fWptvGUI+hoIT1I2jMJAJDADqKTOe35U4Ptj+fgH+92pbcCaVUQ5ZjtXB6k9qmxSVxjAg8gMD2p8K9SCVati38F+IjqFnFcaBqUNpdOqR33kMYRuOASwzjmvqPw1+w54B8SaTE19491fRda2Ab4kUxM2OSFPUZ9cfrVqL3sdVPDzraQPlGIYOS/P9096sJcMq43fL6HpXr9h+zlNafFyTwJea7DrMMVv9oOq2ShdydgV7N7V6/48/Yw8F+EU0W+0y41B71oxPNazsHhkA6hhnjI5rTkd0jmjg6tTmaWx8Z3Wr2NrIRPd28TEYAd8UnnQZCo2SSFUKCRk+/Sv0Wu9M+HHgzwAIPEngbQ723mQMrTWymTb05bk/kRVX4TaD4N0a0utS0nw/px0iTLxxXcAlBGMADPQeho9jLsz1I5dKLSbWp83+C/2NfGPjfw42tWXifQNPCxh/st7Ic5PQFh0J969X/Zy+CFhpviWeHxbvh1CDdH51hOrRKcfeDcgg9favSPEmi33xDtJbPwbY29hLtzIIvkRWz/AAj1xWh8L/gfr1tYvZeI5ZNO3k5lhfDcnsT1q/ZKOsnY7oYKnCpGSV/yG/EW4sfAvjLTJILifUdPZUhIdizFeMDPf0rvr+DWPFF9Z3mkaR5FpIixyJJJtCx9vrXUaV4b0PwdapHct/aAXn7TeICyj6msnxT8TIvDsMBsbm1ubSU4PkOAE57+g962i3LSnG/m9Eely8t3J6G/pnhPTdIAupl2XW394CQ2RnsKx9agTxPJLYmaOOIqTEGX5QO9aekaH/blpbX96jW0jqJIpFl3YBGRn8D/AErm/i/41Pgrw1LHLAhkVSEmB56ZxWdPWpbmu/yCTSjzS0R8j/Gbxdc+AfFM3hfUmYWU0ZaNom+RgTgkfnXk03hY2dsNQ0K4e5sweY35Kk84NcT8QviZrPjXVlk1j/WROxjU9VBPT9K2/h14oltZ/JaVlgkG1uc5zRWleVr7H5tmtJtupzXj08j0TRNXF/YRvs2XMYOG7ivp/wDZq+MxtZY9LvptsDHY8bfwkngg4r5alijsL5J7d1eKQZPGAPXit/SdXfR9ShvoF+XgsE7j/wCtXm1qfOrrc8LJc2nlWLu37ktH/mfp8jB1DKQVIyCO9OrzL4HfEGHxl4aSEy77i3AAz1Kds/SvTa4Iu6uf0FCcakVOOzCiiiq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EeacU9qdilrBRSAj2YpKl60hUfSiwFaRT+FRMn51cK5ppTNYSp3AoleaaVzz2q8Y/emmLNYOkxlPBB+lB5JyateSf/1CmmHn09Kj2bQyi8IxwOarvbZ7VreUaaYTnnHXsO1ZSo36D0MNrPdj9Sahex4AxW8bcen41G9uD2//AF1yzwqa2Ec61ifT6jFRmwGTwP8AGuiNsKabf6VyPAx7Csc/9i7gfiKa1pntwelbrWuGyQCeuaja0x2IIqfqiWwWObmsdwP+HWsu50/muya1z9f0qpNZc5x+HrR9WtqFjiJrYqxPQ/SqrzGHOT+Vdfd6YGLYHGcj1rEvNIYkjHHY+tZcs6exrFGP/a+0438jt3qVNcI78HvUF1oTDtn3qjJpkydCT9fSiNeqtzRQNlPEIA+9+tOHiNQfvcn3rmZ7Gfb7/Ssm5hvIugGMcYzXQsS+qIcGj0WPxEjY+fn61di8QL/frxqTUbyA87uKI/E86NjOD6HrXVDE9DM9vi8QKON3XtVmLWVZh83HSvGrXxU7Njca27LxFuwS9dsaiYj1eHU1OcHjvzzV2C+Hc15taa+Gx82fxratNb3AfNznv2roUwO7ju8+9TxXAbv04rlLbVtw+9z71p216GPBzyOveq5wOijl/LPTNWUf1P41jQ3WW61fhn9e9axmFjRU5pRVaOT3qYOPwrdSESUU3ORTq0EFFJmloAKKKKACiiigAooooAKKKKAEpM4+vpQTTSePrSuA4n86CajJP8/zoz+dK4DyevNBNN60meaOYB2aCfzpueOcUZpXAU0H60mf1oJ5PtSbAM4Ht/KjPekzn/PajPOP5UgFzzR2oBzSE9fegBf85ozikJ5oycH+tAAT+VIT260pJoPNUUIeR9aaeuc070o7UDG9D6UCnHv344ppoAUHH0+lL6U3OCBmjOfp7UAOz0pDSE5weDSZ5oAXpSDqO3WgnA60hORQAvp7803FBbHtSbuKAGHtRuI7jNI57/z70wt/+qs27DRKHx/9c0ufxqAPgdaduxS5hk4PFIrDI571GxJNITjPfP8AKhyAeW6VGxGB7jNBbGOabu6Vm2Axjn0+tR/dzg0525H51CzcnOPpWLkIkBoDZ75qISUu/FK6ETq3NSKxPOfbFV84p6Pg/wAjTW4F1X4zUiviqqvg+3pUiyZ7966EyWWw/vS5xVdSfxp+e/Qdq0uBODS1EjD/AOvTwapMQ+ik6iirugFpOtFJniobuAGmsaUmo2PWpuAE80GjPOOn0oJyPehFWGkAmmnkU7P60xjjvUMY1uBnpimZJOc4HpQz00uSTk81m3YAz7gUoOaaW/z70xmx359azchk4bAx/kVIrc5zVQSHFPEvQZoU7BYuLJkU7IyaqiQHrTw/4nrWiqCsWM80F/fiq/mAdTSGTAP4d6bqBYn8wEdetRvLUDTd6hNx1JOeKylV0HYmab5sfnUDzcA5wDnFRNPnnOD6gVA83ygbjjnrXK6lyrFnf70xpcDrVUzZI/zikaY9elZ85RaWXnnpS+Ycdap+ZUiyk8ZqPaAWN+O5o3ZHFQ7sj09KN27I46VPOA/zOgB74pryccEf1qNn6Eex9waheTnFZOoMe74yT+FVpbjA68U2R6rSscn0rNzHYbNPwef/AK9VmkzyDxTZHPeoHk96i4A0xHG7vUb3HFQzPgg8dKhZ89+1O7AkmlPJ6kds1TlYkZBPvU/XGentUckfFNgVhJjnNSrPgjvVdlw1LyetVF2BkstxhcetQC5NMmBI9/6VXdcg847Zq1J3Idkrsty33lIXbgV57458Qh4WCSZQ/Lz1X9K3vEOrxW9s8T5ByeR1H6V4z4h1XBcO/wAuT8wHavawlC+rPxri7PeWLoU2Yer6myylixbJwB/WuWv5/NkIJ3H1q9q8mRwwO7nr0rDm4ztbd9a+khGx/P8AWqOpOzIDhvlz04qrOjAYHIp8snzY5+tRM/HPTuR1rY0irEDKcAge1QSJkjgKe+OlXt2PlB46gimNgnB496q5pcqpGzL7evtU8Vs2OMEDvSqMnaRjirWnwvc3AgUEsxHA70XC53fwm8PSalqbSsh+Rtqj+8exr2u5upEtmtBMyQoPkG0bo2/vA/zrnvhto8WhaSzSl0vMZifGBnvkfyNWdeup7eFpJY/kfEglBzz9a8erLnnofZYKn9UwvO95bmRrerTXCFmn+0GA7MsMMfr7Vy+r3k0hjdIkktZvnhEn3S3QsD2HbNaWqTKbUXSnzIXKpMy/eVj0BFY9wxSEwO+1ZskyEfLGPT2zWsFY8DF1pVJO7M+8uEilUq4dAPmcj5icfcOOwPAqhNq0LrJHIpNw/wDqxjhcevpxQXWJxlz8jYhK929/8aq3141zlSiCVz8zMoBB7c9q7Ejwue7ZFNcMYxAAyBCSd3XOOQapXUss6+XvLY6MTyOKkvp5SqlpMkcKd2WXHSsbUb25RRGrKWz8x29a1SuVCLk9AubkXOJluDbtEdkvGQfeuX1S+a/82JirQxglFPB+o9ferupapJMDYxwxS+Yfmkj4JI6VyOt6lLbhbcRrkEkuBgj2960jofQ4HCynJNIytTv1lEkUhURg5Qn1Fcjf3zyO8Z4VeFweGrS1m5MjFcctyQKyVttz/Lkjtnrms3qz9PwdCNGmrkcNozPnnAPWt2wtRuDHk+9MtLXy4wm4gt6jpW1ZxbWjidMEkZKj+dOKuLFYjljZE1na5XzQSjEc56EV0WnWKvB5iMDjqvcj29aZp9moc8Llex6Guj03TxvHUIT94dVatlofA47G811cv6bpUM4EGMXSnKMBwxPY122m2sNlDE7gxk9Q4+8R1wewqn4ehW0iInRS0bdSvOepNdBLONRDi3vU8o/ObZh37lfSuedTWx8tKfPqOuYrfcLi2kmwwXdFKchjngZ7CppHj014bmCBpnhOZYpuY5nJ5BHYfrVeC4iiRvJfEiY3wTLkFugUntnrkVbtnW0WJo1YBGaIpLyN5+8SO3HGawCOruv8yWYxxxpdpAxgJ8qQnJDSDkdPugA4p1s9zcW8TLei4ti5WKKTgpnkkdgM8ZP+NEdzAkTjT5ZfsM/ytHIOV7k+5J7/AI1ns0ds0yQyOIrnMUsTLzHGDnI9TmktdDRya66f196JLuRDMLZ7YiJywtQ4yQOrMT+fJppvLa0TfbSzeQoEaQ7TyT1kXPXnrTIrry1RGOTcEJE7ScJH2Oe9QlpjcCSMiJVASLy2HDgYJ9s9adr6GLl1QzUp0soVktJnlUgfvCuCH/iRh/IjrXE+MPFBt7V43KyufuSlj8wHHftWndarcaQ89zKG2xBt6MMFGPG7HrmvD73Vrjxr4leK0AEIYDHOCR1I+tdVOOt2elgMJLFScnpGOrNCHR7/AMf3S26xeXZIcyJGSQx7/T1r0zRPhNoNlBGs+lfaEAw5Qjfj+8Mjp9etXvBvhtNJtIUWEM5HyhuNx7nPpXUmN/JF1Csvlodk0m7mQ9lHoPSlOetkXicxqN+zoS5YrscNqXwa8K3s/nJZvbSFsrKmDgf3Wx6VQbwdJoRMMcaiBjgPByrAeo/WvS7ZoLdhEyzq8iHNq4+VQTnJPrnrUsVskiTtBIivHksxG0OB97ap6+351EajRyPGYqolGVRtebPN7KRbQbIpyignfBKvDj61X1SzmmQ3TbpULBCwUsB/d5HTjivSbi/0yWOF5LaG0eEYwi5Eh/28/nVS31iTwzeSzRS2Um9RlHUGGUdR04H9K09q76LUxjJqV7nmc/hQXu2eFTDcSHMTZ2jPbLfw/Wus0mx8aa5YDRvEl9NcWdn+6jh1DDJHnqCSOvufrWgfEDW63NwkFs8bqw+z4DI6nnBA/Q1lXvjJFtzJBFLp5fAe0di8bccsCa6IV6q0j8n2O+njcQqbpxk7Mo6T8HrC5lvIBrUGmphjCbiZtiMO2OgH04q7H4avLSOC31H7K8loP3d3Gquk0ZHBDdx+o6VkX2uslqihYWnZvmMbbg8bDoff+VVLzUpPskNoYZIVTgzDg/Qj2rb6xXm7ymbTrYmtH35Nvvc6nWPFWkeGLGdLBYp3dQ7CRcbZh1ZCPugjgj8a9D+H3/BTfw/p/hs6P498P6hDqtkpSO5igaeK4C8KSVB+bHf1/Ovk34sao+iWsMCDeHy0dwq4DCvN9Et57++gSRy+9sFiecU1OjKKhWjzPe99UfqHCkJ5fh6mIlL3ZdPQ+7tH/b48f+LRPAvhLSZNFuJX+y6hdSt5saZ+Uugxg49vxpvwi+KOsfDj4k6l4v8AEci6naa1H5d2LaDC7A3G0Y4A/pXnfwx8PvoehNbySbDMFhLhQ6lMfNlT1PQj6V1P9kyQWcxjvLTULKLJkgRiH46kKcNyPT+lJ4ilBypxhaMt1/l2+R8zj+LsbLGxqU/hg9u/qfZWs/tH/D+28LNJa66uLqMqkCoxkjJU4+XB6HHFY/7KE1hq/ha41fzNmqS3kzXEf3Co3ZX5ewwfSvj648N25EU/lxSRnBt7iIr5kJIyFY47f/WpsV7rGlOwsNSnsr0DaJ4yF4IwMnGOnHtSjToOlKjSm1zbtn0NLjuFTFwnWp2gl+Pc+/vF/hrVtSuV1Hw74lmsLNgWmtYh5kcvBGVOfl5Hb+lb0l/I+jWKWmpn7Q2Qk08e7zAM5DZHbHX/ABr4H8IfHf4h/CrS1g0q5XXLcuQ9tqX3VY/xKwXj3H41e1z9qn4vePNEksYNK0PRoZRsa8iZ5HcE/wAAPSo+oTdlzRcU99Fp5q13959jS4ryydN1o1beT3Pu/SBfl2i1W1tYCVylzZSEKSD6HkHFRWHjCyk1iXSpre7iv4P4mU4I9Q3frXxR4L/as+KHhK3aDULXT/FFnCoVoJwYrmNQcEAgAHjrnP0r3Hw3+1p4I8Wacia/He+FbuJtwFwjSICOhVwvzZ/3fxrlqYCrC7ceaPeLv+Gr+R7GDz3BY1J0Kqb7Pc+iJrtISN8jxAkYZ1G057ZFNngh1KIJJHb3sP8AEjr/AEOa+b/G/wC1zp4tUi8IQv4kvgw3xy27R27xgkFgWAOSSOPauR8VftbeNru2jh03w/p1nHODHJLdSlkjOOhwMgntWEMurytpb1dv+CXW4iyyg5RqVldedz6r1HwXoepWn2S60tJLY87Ap2qcdtpyPwrnfCPwW8M+B766u/DyTabLcnMqrIzBvQENn14r5X+G/j34oaleXV7Ya2xsLNl+125HnRRbs8jocEc9Oxr7L8O6jda3oFlei4ied418wKMxsw69sjPpRiMPWwq1mnF6aO/4HTgcbg8ziqtFX7O35HL+LfCvju9uVGj+IrSGyLgvHNbKHK91DAH8+K07m7vPClgZBo91fb+XS2fzGXA7etdFd6nb6baGS/uYIExk+dIIwvtuJxXJaN8afBetXctnbeJIBdxkq1s7hnBBxx1zz71zRnOcbKF0t7L87HoulTUr82r8zyz4YDQb74leJtbk0X+xb+4mVLddShMT7VGWYZ4znoff0zUnxEtvB4+KXhXWVlsbDUoZ3SS9tZF3SBh8pJHXBznP0r3i4isNXSNLj7JeocGMlhnJ9Bz+hrn9R+G/hy+CC68O2lyiHcrbB5in65z+tbxxEJT55p7W3/z/AMjheCjGPKkt77Hj/wC1zr2gW3wz1LRPEKxzG6tGkguRFulhbPDpxwQR26jI718w/sGaZpeveOtRumvI01KCHFiJ1ZPm6ErkDJxivvOLwP4ZvJZIH08zogANrdxF1A7Abgcfn6VaPgrwtpvznQrW1w3EsVsBj6FeRW0a1KnH2ai7vy/Q4q2X+3xEa7t7p4d+1pN4a8QfC/VPD3iyK3fUIY/PtJlb97bzBcqy8ck9x3Brc/Znee3+B3hqaxuYZ2gtQtyQMvkdmHXIH49q9gvfD+i6usS32l22poVwktxAs3HbJIPasuXw/wCHtJZvskE2icZY2MLRIyg9MAbSM4PSlGrBwVNQ8+6NXhf3/t79LHw7+2V4l8O694l0y505dLbVGRhctDMqtMgJwrDIJOTnPX36V738BfhJoGnfDHQm1DwrpOuQz2W+5vLy1jkuF6nyySDuAzge1es3vwd8D61tub7wzpGoEk7rh7NFk5PUkAVtWPgbTbbQ5tN0S4fTtOkHEdo33DxypJyvTpVSxFJxUEmkvX9NTipZUlip4mST5uh8UfEf9nnwpfftBaN4c8HJJoWlarZtdajDasSbcqf9ZECTgsCAR0711Xjb9hfw9f8Ah67uPBfiTVIvEVrB5v2TULgSJcHGQjjA2ZwRke1ev6Z+zPP4b+IR8ZaR4ovrzUFj8gQaqu8eXnIQOCMDOeg/lWt460jxzq0k0OhWthp5ljCO14WbHphl/UVrzQm0qc9l1/W5g8mwt6lSpSV5f1ofnj8JvhVc/FjxZd6FcG5sE05WF/PGQJ7VwdqjafvYPbuM16t4v/Yh1vwF4bn1z/hJYtXigjMsoWAIxHbA98jpXs3wH/Z38d/CDxxrvirW7vTNcbWT/pkdpvEm0HAxu4OBVr9oo/Ei+uSnhPQbrUtFneI3IikBdEVhuURjJJOMgD+lbpKdVKm1y9/09Tx6eS0Y4WUasXfX18jyLwl+xn4u1/wzY39t4i0ZZLqBZ2sruFspuGQjlMk46ZGK8h+KHwu8U/Cq/t9K8TaYLdHYvb3UD+bbS+6sOVPBBVueh71+iWm67pk/hD+0ZNPewvUUfabGWIpIrAdNvbPX8a+J/j7q3i7xz42+0WOj60dHSJ0igliZ4nLMCSB0HIH6GlTpznJt7Lyt+pwZlkeFoYZSoxfP99zx6z8MeIPEt3K2i6BqWtC2jzL9itzJsUDocDkgYrJsbjYLkF3gkX5ZIryMxsp9CG5FfpR+z34JXwb8P9Me0aGy85A92k52vvPXcfXPFU/Fvwx+HPiD4xWV/eWH2jxTcweYsKur20wBODIO/Kt/3yayc4qbh27a/euhzrhqcsNGUZWk7XvsfnRNqq28MdpetLAkh3RrcxMqNxjKsRj9fSrclpJO6LFiVI0LE4G4DuV9cf8A16/Tj4jaDpN74Yng1/wdpWt2UScwyYGcDBKAoSvAA4P6V8mfC/8AZp0D4wafc67datrHg2zS5lt7OyswrRiNT8jGRsndjII4HFJNuPPay+/8rnNiuG61KrGFCXNfvofNk277VI0m0rgYKD5Tx1H1qGKNobMlSzqem8c557/pX0Z8Qf2Ite8Fwwal4Y8Ut4o0e6kVXtb62WKaFScbtyn5wDjqB39K9R0H9gTwS3hZY9U17xCNSkjLSXFvdgRBwMlkUKcDHYnNDklHmM4ZBjZTdKyVra9D4guGXZGJA8Qb7zDnB9QKz5Ydk67Jkn53Iw6fWvYNd/Z58Tr8Rb/wboAl8XRWAR/7SXbG6ROflaRfYYzj6VL8WP2SPG3we0RddvLvT9Z0UBfOkgzHPA57FOQR15B+tVJWsurM6WAxFJTvB+7uzxuzDTAqMByTtHQH6/41sRrIIVhkhEUnQOwwR/T869G+Dv7MPiH4vaT/AGhBqtroEMq/6GL+Pel4cjoQcqME+pOOmKs+Pv2ffGfwiSKPxHbw/wBmmbyoNVt5RJau5U7QVPzIWwRlu+Omc1SsnydThxWDxEaTxPI+TucOjwSyxJNC6Spx5kTkFR6kd+eamtbGG4gubifzFiGR58BB2t/tD9R+VdVo3gTW9d1C1k0LQbi7uFC5Mci+W7E4HJ/lXufwI/ZutdYu9YvfHHhiecjco0y6VoAg7ldrANkk+3IPFU1ZNs8nA5fiMxqRhTVk+r2PmOBYE0v955Fy2dqszHk+uM+lSM0EtzABK9qR0KE9e2K+xvHn7FnhPVvD8t/4F08aNfsgKWdxK/lMRz1JJDHp1I+lfKp8A6xL4jfQ7fSLm71uBij2cMZcqwPILAAD3pQlGom47rp2NMxyXE5fOMJq6ezWzMZNv2q7Yg3gUZZZm2TKMY6jgkHj6VmXItZbIi1llWUvt8uYBSvp83Q46Zr1nSf2bfHVx4gtrLX9Mk8K2l2di6rGRcxIcZAfH3c9AT0PXjp69f8A7DPhLV/DbR2XxDvl1hYzJ9qQxSxcDkmIdB+NZynGFrvc6sHkGOxLb5LW76HxxeyOFt98TxjYSPM+64z95fbtWJdwMXYxnBxkbeo5616b4C+D9z8QvH0/hePU3hfTyTeTRKC3lqeSufX6V6R8RP2ENQ0TTzrvgjxVc+KtNWT/AEnSrtUS5hjP8Ucg+8R3UgZHSqkrNKW7PUwOXYicJVIx0R8zwxNJtKpvlHDFc/kRVmFEa4BdXjYA5K8gfh619i+AP2Jfh7qlsraz4u8Q3ep+WrJHb/6JJatjkLhTuIPQ+leFfGL4V23wc+IN14dttcm8QWrW4uYry6QCZAcgxuQBuIIyD6GpjFylZL8GdWOwVfDYf280revc8yexMyuxlaJW43KePxFVZYAsQR2y+7hlGQR6gV9OeCf2K/EvjTwhBqyeMNP0y/u4xLHpVxZB0AP3Qz7iee+BxXBwfs3eLLD4ir4O8UW0VoBH9qa+09i4aEEDdFnqxzjb9fSiyk3FPVHLTwWNpxjOUNJbHjlxG0bpgE8DJA4H/wCuoiZCZGRkcdhIcFfxr7A1L9gPw/qek3Oo+GPiLrFhcxqW+y61bI6juFY4UjjjIzXhfw1/Z+1f4t6prekaTr9npd9pNwYJJb6MmGTryCOnT0rNRum+3yPVngq+HcYzjrLa2v5HlEhI3bxjj14qq8KyMG3ELjIIr63sv2B/EOgXC3PifVLLV9BVVeZtFVxKwzzlWxkd+OtT/Hn9lz4PeDPAF94k8MNqWja3aW4nKo7Nb3G0DeHjYnBYZIK9DSUeazjrftr+R6VPBVuWUpxtbufIsMEjKg8t2ych16D61pRWzllSZfLI7hcZ/CvoL4PfseWHxS8KaXqmo+O9V8L6nqECzw2sNnG8AQgEZJIyx9PbHOa6rwd+yLb6L4yv7DxnfL4z0azUMZLFGhkkzjAKqcggYzjryO1VCDk3HqjGrgcRJRcVo/61PlcwtAzMrbvdT/SoMBziN13f3ScEV9U/Fz9jLwzZeHZfFPw48R3mlRW6M02kas++OTbyShbBU9sE1wnwn/Za134w6bFeR6xp2iefGZLd7mFnMuDg4AIxz0P1o5Hbm6eehzywVenUVO12+x4e6EcyOuex6AVFHGjEBnCv2btX0J4Z/ZSv7f4sS+DvGaWmr20NubwvpdwyC4jyB8pPKtgnPpXp/wAT/wBg/wAE6P4Nuda8Iarq2i39tHvGm6hcCeCY5BKksMqcZ5B9KTptWv1OqnhK04Sajax8ZiJj8gG48n5RwfcVVmVEU72KnOBkd6+w/A37E3hTxJoEFxqfibxHZXs8In821CGGIkZ4ODkf4Vl/Dz9mDSNO+KOpeHfEcsfjDT4ofOto3l2Szxf7W3BXrj/9VNU3qhRweIXLzLRs+RyVVSSQwP5U1AuQS+3J6sOK+vfjv+y38NPDHhO61fwjY6l4c1O3j817S4nMsEg7gbmJH1/Ss/8AZf8A2bPBvxR8K22ueJ7a+u4Z2fdDbSsqAKSAeDySRjFT7KVrnY8HUVX2aPltbUyPuCDaeQU6UpgbByePzr6I/aG/Zz8P/CrxBpg8HSXC6dqEq25tbqUu0MhPAySc8mt/4c/sQ2utq83jPxM1jDKN6LYvtMS44B9Tn/Ch0mjBYWu6rp21R8k3iKmTJKI0H8THimWstvLHtjninb/pi27P4DmvsnwD+zJ4O0Hx7eab9uPjCCI/uUvQM7epJA+uB9Pz9T8d+EvhX4W1e2Wx8JaRoGtjaiPEir5shxhSDxgGmqMn0O2OBqyV3ZH52SSvaLGbqx1C0gf7k89q6xMenDYxXWeCfhh4j+KF1JaeFbGO9uFIUtNJtRSegJr778a+MYtN8Dz2PiOLT7vSZ4mYW4tUwvHQBQME+1eFfsfW9npepayxS4gs7m8ae3bBVgmcjr1xVKi+pt9SUasYN6M4jwj+y14v8L+L0sPiV4ZghsnIMT29yJoZhjpuH3SemDXRfG74X/DbwFc6Zd+FtKudH1Hz4XuIpJ98LKSA21ex717V4s0Xxl4s8ZvLo8Ustsk/mAEnLKK6G/8A2etP+IWoQXHiezvILpBkrIxjjHv26VqqUYpczPTWFpqLjFGjpOqQ+EPhXFcR3Pm20uJEhVfNBTGfu4PfFW/Bniy3+I3ge7tbHRWt9WaTEXn2/lBs/wAs/wCFdd4e0Twn8MrVba91ize2VPljuJecZ7A9cGrXiT4xeCNJ0x7ubULWzihGVnV1AU+hx07U4vW0It+Z6Cgkt7Hz/wDD39n7x34E+IWo+MNW+yyPd/u0ggBLJGM4GfXFemeLvhP428b39rqUt3FBbxAfuwwXco9RXT+CPjPpPxEmih0/7fdwPkRahCjGLI759Pf2pt9q3jSDxX9gtdMt9T01HH72a9C7uf7nXvVP219Uk/08tiYUqcI2jszl9S+Gei+LrCOy8TzQOIlCmOJi+SPYdqm0bQ/BHg6YWv8AaF9HEo2rE8YSLA9MnmofixofiE6mG0bUf7BcfNKscQk4z+gOa8h+POi69pnhVv8AhIr7+1MRbxdDoVx1HpxWvJz296wpzjCLlbY+l7vW9Q8N6Wmp6B4YsNTsOplsJd0h9TtHP61i6R8XJvFd1LZ3enXWmXyHAEy7dg+h+tfIHwZ/bHu/hF4bjs7TS4td089I2mKyAZzlT0r1ZP2vNA8fRy3Op+GptJvJFEaajbzAlB2BHfn/AAqIUOSpdwuu9/0bPNlmuGdNT9ol5PQ+jr7T7/S7SSXUJH1vTopUXypEA+Q4BPHXGayvGJ8Bt4Mv4bebTIQoPmW6OokJxyhGcg818o+I/iR4s1LUZG/4TW+TRB8tvbxsMNx3O2uJji0aNpHSVpLuSQySfaHZtxPJYdR1qGkrNzs0+m3z21PmsZxXhKfNCnFyZteHda1/TtWuJbbxTq0NhLNI0UDT740Un5ccVJ440Dxx44WGZvFq6jar839nzEIwI6ZOBmqEWuQWcKrFcwKTzhouVI6YP1qx/wAJtNvDSSwnJ6pEFOfaoliKstj87WfYqcZU51HZnzv8R9IvtC1LzdUsmsyPkMu07Dz644pfDNwYWR1GQehr6Pl13TvFVsbDWbBZoJBtZjglfcf4V5j4y+Ec3hGQ3+iTtf6S7bvKC5MQPoR/KuLrqe1SzSGJw3sZ7rqbOl3ovtPCSDDdVI7GtjR7sb/s8hIUtuBI6etcX4a1MBkDMcdORXX3kSrDHcW+AynJXNEj5etpJo93+A/jJvC3iSACcvAWztA4ZWOD29K+3oZkniSWM7kdQykdwea/NPwdrkbXsU6/JMjdjwf8K+/fhPro17wZZuW3SQjymPc46fpXkTXJUt3P23hLMHisI6M3rH8js6KKKZ94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GHz3pd1SmA+ikyKM8Zp3AWikpaLIApNopaKXKgGlRSFOafRUuNwItlAWpKMVPIBEVpDGBz3qbmjFTyICt5QHvTTECeR+VWdvejZUezQ7lU24IxjimGHOM96ubDSEZHtUukmVczmg74qBrfv6fpWq0YP8qjaLjP65rCVEdzDlsuvrmqklgCOmAe/vXRPb8VA9vk/hXNKjqWmczJpStkYqpLoyEn5eOldWbbI7fjUbWo4J6d6xdBFpnGT6CuPu1mXPh1WH3fxFegPZjHGD9KglsFccgenA5qXh01sDZ5TqHhEOThMev1rCu/BxB4HPuK9nn07dknnFUJ9HDHhf0rP6t2MmeJS+HJYGOFNV/s8sJ6nHY17HcaCpP3cfSsu48Mq+SV5+lL2U47Mk80S9uLc9z9K1LHxIyEBmP5V0s/hXnIWqM3hcDJxx9KFOrDcC/Ya+HAG7jriuisNW3lRu4PrXGx6I8J4yK0rS2lhI5IHpiuiNe+4HoNnf5wdwx6Gti2uwwFcLZzSRgEnNbVlf9i1dMai6AdfFNnGDzVhJuPSufgvc45xV6O8HQNxWyqjsbCTZzg08TD86y1uR1zin/bB61uqqJsaXmj1pwkBJ9qy1u88Z79x+dPFzyMYPPX1q1VFY0gwPelBzVGOfkYNWEk3Vqp3ET0U0MCB70uau9wFooopgJSZpabUtgIT7039O1ONJ+J/GoAaxx0oPJ9xjHvSkcZpOePegA6YpcY/Cj17UZpgHrR/hSZxnHFL/Q5pAJj8u9J2zmjNLj8u1ACHqc9zRmjOD6Uc4oAPSgdR3780lBO386AF/pR0+tNzRn6Uxjge1KOoJ7GmbsL+FKW9/wAaBi54o700vye3P6UhbPGfbNMY4nj9KaWzTS+AcdvSoy/uOalysBJuxQG9u1RFuKA4zSuMl3e9IzZ/L8aj3Dk5oLjtz3p3CxIxI9qbnHfiozIfXHam7898j1FS5BYlLU0vjPNRF8LxnPammQkcVk6qQ7Ejv+Y/So2Y4Primb/ekyDWDqpgS5pd/PXPP4VFnH9aC/Htn9Kj2oycOBjmkMnPFQgk5z+XtThmodUQ/cNvWmlsY/X+lJk5oP8AL+dHtUA1myOlQPxk84zzxU5PFRP93PGex981LqJiI92OOnqMU5PbOaB9489+9B60J9SgVuR/nipVPHXp/Ooc8VKG/wDr1tFkslU9akjfGeagDcDnvShjn3P8q15kSXI5M8g/hT1bjAqmj/rz+FS+b74GemK0TAtK3HoM1IsmaqLJg5z9KlEme+atSAsCTA5pQ496rFweMj8acsoPenzCsTF6TeSOtReb2zkijzAe9HMOxIOec8HmkbgZpA49QPrTGfI61LYWHM2O+aQvzUZfHHpTS3H1rPmAkMnFRu+aY0nWo2YnA7mocyrDi/eml+c+lMz6cU0tn3rJyHYeW96azDJweD09qjZsd6YXJ54NQ5jJfM5x0ANIspye3t71ETx1NNLE5J+tYOoFyx9owOv/ANanC6AOAfxzVF35PPfpUbSEHOehzis/atDWpp/ahnH9aRrkYrLM5AxnGKYbg/l1p+2dhmg1x78HjGahaXPGeR1qm05A5POKja4469aydRiLck5UdelQGc564HpVZpzyM0gYvjnA71k5sCczEnryKeGJ5zUKr82OoqdFOOfTtUqTZRICfc8fhUqnApgGBgVIOf8A9dVewIco4/CnnOT601eKdnPenzaARNyDz/8AqqF1weKtlTjqMkVC4H07CuObuHQqspOeBVaWNhz09M9KuuOneoXTIxWXtLbhcy5VKnPQjkGqbg845rYe2L0z7ADnjmrVS+xSOfljY9M5pv2dyfu/jXQnTgwBH0x7U9NO5AxS53sWYCwMCDjj19KGhJHse45rp004HJABIFTHTM5yB+XetlOXYlnEvasGPGeec0xYD2H5jvXaPpIP8NV30cD0xn05pKbW6Fock1qz4UKSzHAp2u+G7nSdPFxI+CRnAxjHvXX2OjgXsLMoUKwJx3FWfinYvc+B9R8ofOsRIx9K97CUY1KfO9zx8wlP2M+Toj5V8V6rJJPIpbcuSM9q811e/wAMRw2OQp71u63eGW2zuO7vz3FcrczCYbm5fp9K+jow5UfyXmuInXrO71MKd23EFi2eee1VycLjOau3YQfKOo7kVnyptGcY967rngRXcjZtwx3z1qNgSc+tPJ4yevWmvIT2yTVHQROn1HuKagOeee1WlQEDsTStGRyOT3oJZDHHtKkYZc816D8MvCqajq0d35ZdIzwvXPrXHafCb26jgQZZ2CkL2r6A8EaSfC+iqCoSdDkf3j65HtXLXqcsfNnpZbQ+s105L3VqzY8S3Eawqtuwlt/ugfxxkD7rfTt61wWs3Nw1o/kqZc53Rr/CMcsBW7q9y95drMl3HbGTC7j069CO9cff3d6L6Z5pYkBba1zCcI3ohHbI6CuOkj2sxxPM2lojLcw2kaXFs0mMAIhYgyerD2B71RutQcyyW0dyvlMu59/Ac9x+dXdRv/Lt5Yrl2NzklBt+4OgBNc5JKbqxEfkpJ5A5cffHPX3rvSvqz5OpLXlTFkuDK5n3H0Kr/DxVZ7uYRuxXzkAJKnkgYqGNnvLkJHKLaXgb+i7vf0zVG7dzIJnBUxnlRwD/APrra13YzUPe1IbifYjXKbWd1O1Wbk1i3E72iN5heOcnON2RtIps93JPdNIAqRdUR/r0zVS6vFdDc3EAZIzsB3HeB6Y6HGK2Wh69Gi7oxb64TT2Cu7R+ccq46j0IrmL64k/1c90ZJB3ccH/PvWtfXCIsk0+7yjx/un1rDlhieRsmO5HJBPdaTZ9xgKSik3uZcitI52tuDc8jkVNa2reaCuAy89f1FSLBtOQDtPbPIq/BaCMBxJvU4AwOh9KhI92rWUY6MnitzPLvwPw6Vt6baAq0kseQDtznr6VDbWnlogxnJ7VurbiAhFcOq9cA9a2S7HyWMxbkrXJ7CAW8gfG9COBXR6Ikyysse1kzkh+MMR+lUdPtC4Ee8JxvBAzzjgV02h2k5feMNMoImiONxB4OB7f/AF6U2kj5CvV57myvmraxOiGGULh42HDjPUetXY7G4ntvMhSAyDPyh1VxjqQD7VXtkEqiHzJYtnzAsMgfStG2tLeWRLe5ZCCwXzRjjPfPauST0OGMefUnF6nko2paVKs+wN9phOC3GEz1yAQTx781DZ+Z57W8EzJcSHbE3VJE/iJz/M9KunTLm0YKnmywE/I+7IA6DmqfmySh4XCeYpwpHBAH3zjsMd6yizo1bVx7XUWqPPFJCtjdNw6glVIQcDHbJ/DNVknjuEjKySbpuJ4pF+eNAcAf7VQXEpup0KlXdsFCW+YIDxk9+KlutWEiyymFmS4YiMof3kW3BBB746e4q2uxMmnq/wCv6/UhjnRUmW4kiiSQhYmmX5VX1z9eM1ja5NFZxG3nk8sdUeAZUof4x6mp7+7a4uN3lJljhgANj5Hp25rmdVvJBe3NtGwhS3OTFKuGVh95c9sGtYK5NOPtHyo4z4s+Jb/TtPh0/wDtD7S8qp5U27O9D0Gfbp6jpUnwj8I3MUEF2EEUz5IMnCkDqcnp9a88uC3i3xf9nmZvJRyABwFbPJAr6P8ADNlHZWESAfaLZgI3WPO0AYyef72M1q3yrQ+xxso5dgo4aPxT1Ztrc20tukclx9mmcMIElPCJ3ye57ZquDZ2shurG9nNuEKJDdqN/IwT6HB7/AIioZLvTriO7jljk8yeQBRPH/qlXpg1Tn1CO2OIsTWo4Uum4HPBB9OOhrnsfFSve1tTdvyuk2LQR6pDdyOqyMsTFsntzjjg8iufvfEl1diOyuJfNZB+6ZwBIqj+EnvjpWVPqEStIzZEMYzujXJHtiuXuNakuIZpJ5Hm25wuMkZ9B9O1aRhbU66dGVT4VoburXji5MKE7M4kLHdk44HtWNPrMEkv2URp5AGQx6o3sOhrDnvo7W1Mn2iaK4l+44BGR/wDWNYd1dGGALHM3nPkEHow9z9f6VqmrH0OGy3m0OnfV1u7jM1s0EcLAC4hbHboR6+lULjXbm7JaWQywocDc3T0+lYcmpSFPKMhwQCcnrgVXOpAt5YhjVeNy87WPr+PelzWPcpZcl0Ng6skgecReWf4kB4PuP8KfZ6i9qhleYzJKuAN2SB6VgC/RH2j5VHbsPapxewzSDKeUAf4enuQKXMdM8DZfCW9XsLXxDbyWzTTQwk5jWX5ih7//AK6ueFfh1bWFwllqQjDuQ9rdq2VbHQE9v85rCuL0q+5MEevetfw74hF7dWljKGG0swkTknjoR7VrBpsVb6zRwzhTfunt2mb4NMs7STynMIYJOylHGemT0ODxk1aggImghuIFgu2JaO5VtpYfwjPQ8/zqnHeSzaagmsZBG9mEaazlDAqDgsVPuAcZ61JaSW8qxWUl1IDjcsc42q+f7p7Zrmbdz8yndyb3Lsh2yXTyxGwmfKNGyfJ9R2HNAuDJEIHfymkwV4DROcYKt/dzwfr6VXMkUUOxLq9+6fNidfMZQOqkZ5xjP4VWFzCsuZELQOFZpIQSAfp2yOcU07meqehoi4g8zbhVVcMYJAUCyqMd/Wq0oiLG4kQQPI2QYiAkZ6/dHT1Hank3N3bvLZvBqsYXb5UgxKqjpz1OKgW4doFhNpFKQANsqksR2UkVSdtgbt5Ek1mEdsTKJXXezlvllXttP9K0rXVJDHHbwRw3VtEW2Ws6rvII9SOeaxhNA5lPzQxoSfJJ5RemVJ64PUf5DpJobdPNjZLmFvlyykKfoauM5R2ZMak4O6dixLqrmYzvNJEpBUgp80PbGPaqMlxJbZLSZEgyrr92T3q0sNwjQG1kUkxESIZVbcD2Knr249qpXR33LRXLC22sRJkfKh7nHb6Uc7b1G5Sk7s6T4ffGPUvg5e3Gs2iQ3lrIFW80yaTyzcoM/dboGGTgn17gmvc9H/bF8BeOPA2o3Phdmttb8oqdEuAUy2fmHTjA74HPrXwf8Vr+4uLkxWzIVdijCFt0bj1x1GRz9c11vwvjTQtAYXmnqwuv9UxjG5exZT/P/wCtXdahKPtJp8ytt19f89z9Uy3PcTk+UqLs735fK/8AwR/j3xQ0qyp4g1PVkkcuZIYbtlXcR0C4BwD78177+wNpng7xZoviPUrKxtdR8TWs4iltb2NEKR7BhlOCW5yMnpxzyK8G1vwla61timDXylTsSQYkHHUH2/lTfCXhvU/AmqpqPhzU9R8N6lCuftNpKdj8cBl/iBHH04zXS8TPEU5UlLlv8l6O2o8m4kpU6qnjpuT/ACP0i1TVI7nwvq1rq+hnSYLeORyUkGxMDIYMAO47cV5r8D9E1a68Ovr934o1LXrWSRjbQaddiQ28fZWB6ttxwOzDivm/xD8U/iF4z0sWGteMnm0ph5b2sNmsT3C+pfByM+tZnw+1HxF8NdSJ8J+JLqwMp3y2ZUvFlc8NHjBwDnvwelcqpOFKVNSipN+bXnq9n959XU4xy/65GHO+RdfPpofdHi/TbLxqlubLX7jRdTQLHy3lvIT0Rgcc59M/jWzoGkHwxbyNeXN5PE0eHW4kEi+549a+JPGXxf8AFnxHtI7bW9VjNpatvC6bEIzIwI5yVBGRz+dPuvit4uudLj0xfEeq3ltIds0MzhpdoGQd2M4x1H41k8PJQjSdRW6rqvR21+7TY6anGeV05yak3bay0Z0vx98V39n45W08E+NNR0uBkMt1bxykQK2fufU4/DisXwz8evH3hnWNOtx4iu9as7yeOOax1KITMwJwxWQ/MoA5wPSuCmjN1cO0CbvMcgB2wxbr8x9/WuM8XeIrrw/PDf6fLc2U9u/n28uA+wj+ddNOpSlNRlFSS6tK58FQ4qx2IzFOErU29vI/S57bUPDlxYXFre6jfpKyiVJD5sO04yc9V46GsD4z/Ee7+E+mf27py215CxHmadNMIXYkgZTNfnx8LP27/jTa/wDEuS70nXrKJWZTdw7JAo+gJIAxwD/Wuq8SfEPWviWsF94kmTW8MTHGiiExZHQAdcHoaz+qOnJTq8rjre3X5WX3n6XnHEdHLKPuu83sv8z7l8D/ABpl8Y2lm+paRf8AhdbvIt7iRxJHIemCcevf9RUni/4ryfDjUoLfxH9qe1uuLa9s7USK5/ukDGDjPHJ/OvlL4b/HPxf8O4odG09LXV9KnTMel60ShTJwRFKOMHoQxwDz3NeiWH7Xg1rxOPDviv4c3+gaPEvmvdxOLj7OwIxJtQZ2ryxIHABPOMHn+qXm5QpXh5NN27q+t/Kz8jowHEWExmHjN1UpPo9Nex9EaB45g1+0lu9MuG1JIhultJITBPGOvQ4z9P1puifFrwpqcskEeqeXcRuUkt5kbzEYHocZry3w6zW/iK68U6D4203xHpkkB/0W42xTRjng45zjuwB56VFZfGn4bJc3N/f2J0CU7of7WFn5kMjdiHVSSTzgkdutYyw1GTbheS8t0+zVvyR7Tx0YNKbSfm9/Q9r1Dxv4et5PJubuNA4480EKfbJGKZdwadrNv5cF4bbB8zETDJ46gc/pXg3jv44+CtX0JdC1IT65bXVvtsNUt7SRAGIwGJwCuD3B5xgivl/4L+Fm+GXxLE3iLxVr15AiNJHc2N60jRnPy7UYE9DyPTNaUsEuVtycZLZNXv6f8Ne55uIz7BU6saM5puX9a9Efoj/Y/hu9tTb3PlX5PyHKEsR2B29O9ZNt8J/ANvqUd/baRHp+ood0dyjSRupz1BzjrVeK0bxINM8QaD4qmtF8kRPG0S7bluwdTja2eOnpiugl8W3WlLJa3+lXs+yMutykIkRiB32ZxmuWXtG7U5tvqrtP7rI9+LpyV2lYq+MPhppfjuJVutUvV2ps3WtwEYCsTwV8Gk+HWnPYeGdZnnsCObPUmEyA5PIZQCPpiue8JeP/AIh+KvEWq2MOnaBDY2MqgyztIszowyCFzj25ArvZ7i1vNI82GDT5dVQMTbxTlUYjrkjGM9iehpzjXoP2cpbdNH5q+un9bCUaM5e0S1+Zi634T8dX8sRt9W062iiYEwiNgGHXGR0zVzxLo/iifRoU0kR6dfxqAxMm+N/X3rk/hp8arTxnd3NqnhbXdGNtIYZbgSNNCpzjIbv+XrXR/Eb4lx/CwQXGsXOovpc+FSe1hSRkbn5SGHJ75yPoa2axEaipygr72t/le/5iXsuVyUjyf4a/BT4i+C/ibrPiHWWsdZtdYZTM9lcmK4twqlV25wDgHgYrtvG13feHtIvdPn8Fav4xtb2IrKjTeazDkBWIB7Hiu30DXB4hZZVutUsGkwYvtcIRZARwcYxz6cVR8RfEa18D6ilr4l1VLCGQhYbk2jOspPQZXOD+GPf1nnqzqNSim7dOZP8AzMXRhGFk9H6HN/B6HSL3wDbaVe+HbvQjY7zFp93A6SRJuJAU9Wx098V41+1l4w1XxToFl4Q0LQ9bu9OluU/tAm3bckSMGxyecEA9fSvqbRPEVt4mgeTR9aiugBuAaAqcevOD+NQ6t4/0Pw9LBZ6trNvBfTNsSNFJYn1288VMaso1nLkbd7210fpa5lVwcauH9hzWTVr/ANM4T4SWnhXwZ4LtW0mG4VRGC8LxsZA+Bng8itTTfihp3iTxDcaHcWV9ZxSDbDdSRMiE9Mbvf1rvbGae4h8y1vIb1Ced8exl9sZ/mKY2tJ54ia/tIJ1+9DKNrDH1auZzi3KTi2+99vw/M3pYWNCnGnCyS6W/4J89ftAtrvg/QJLLw7Hr02qSFWtrvSyctk9Dzjjr09qo/sx+E9diGoT+KrfWtO166fet7ewFGkz1LHpngV9I3+vRwTRR/bbVnk5WNVJZh0OMGrFpcNNC08d75aDjEsQAz+ldM8VOVH3oJX69/wADmngIVcRGq5aR2X9dTjfE8/jK0iC6TbJesjgM3yAFOnGe9Vtc8N3F3oL6h4d0Y2OtvH5b2s/7tSD97J6Hn/H69PJ8R9Atrs2kmr2s1yrbXRXAKn0z0rF1z4qeFdMglmk8SoZY93+irMAxYDO3pxRB17r2dO3onZ+uh2OFPW8j51+Ev7OvxJ8D/FzUfGt9ZabIt+5Wa2t7oBymcj+Lbxxx/jXrvxv0/wAe65oMlt4J0QR3s1uV8+W7jhMT8j+8M44wQah8K/tQ+HvG8721rpeuwWqSeS9/5WURj7g8/hnvUvxF/aP8L/BYW0muT6heWF0u9L1fnUHONpHUc/8A166uXG+0TdNcy9f87fjc5IUcPSpuMJaG78MLnxO3g610rxdo39neILS2EKXMcgmikIXCneuQD6//AF6+TPiP+zv8XPGfxUuNWvPDFvd2abIYrmHUokDxh85Kk56e/wCFfW/g34paT8TQkui3eo2M7R+YlrdwbBKuM5BOePx/Clt/jVob6nJorJq0eoxnY2+zLbD65Gcj3rOE8RScuWnq91Z6fhovv8mRisHRxlNU6stPzKdlqt1oPha2lXwTdTavDEqPboygEgYyrcjrz0715ho+r/E7VfizD4h8R+ErrT/DlrH5VrFG6TSAlskvtwQMdK9v1fxQPB+mPq+p6x9p0yMgSOtr80f1C89Mda5/wp8dPC3xOuPJ8LeJQ0ocxjfZMY2cZ+QsehyPXtRCUo3kqd076+87d1tobukrKPNa3TQ47456p8UPF2jTaV4H8N2zrMuz7RcXiRnn3JGK4X9mD4T658CtE1Z/GukD7feShnjhuRPkDphgeTxz9a928S/FtfAM8Vr4k066tI5X8uPULS1M8DN6kg/Ln0/yNHTvE974i05r/SHs9aswNxjmheGRTjpyetUqk4w5FTtD1/8AbtvxCpQhUnGo3qv62PHZ/jT4uPjxRpvw81BNB3bZrkyZynQ/J9eeK89/a78L/EH4r6Itl4N8GSXlpdr5U226SMoOxIOOte+WPx20251ptHMv9n6lH96xNm74zwASuQO9P8WfGb/hXzD+3tGltbF22/2hYwmaJj0GQORnsDXSnVi04UdbW3/q/wCJNSEakGpS0MH9n1dX8M/DOy0nXNAn0/xRaWq2wSQAxSbV+UBxwOn4Vzfh5fjBo3xbvvEF/wCDoZPDN1EsMkUV7E8pA/iCg+ntXrPhn4iQeOrbzPD2tRyvtOIri22Pn2zWZa/GLSlvprSa61OC7V9shNjuTdnHy/jWP733/cvfde9e33XRSpxtFc23oea/tKeDvHXxR8OSaf4E0iGJLxPKuBfz/ZyhPXjn2rofgV4X174ffDqDRNc0yK11iztPs9u+fNhY44+cDp2ya6v4hfFK0+FljHrWu3N1qOmM6IvkW43gucBdo6nJ/pVzQPF15490d9T0KW5sFj+Y2t/bbFZcEjk+uDmtG6ns0mly6a3f4u36GXsYOr7S/vHgkOlfGCP44W3ijU/C9hd6FaRG1VtNmG+SPIJJTr3P+RXoHx70Dxj8TPDLWfglbeylnhMch1EMnl54PQdcUuiftRaNr/iS58LCfUYNet5NlwsFj5ixn/eAwTjtz1rc+IfxZX4NWcF54s1a4eymYJG1rEpkJJ4XaBkmt37b2qfIlJLRXe33aijShyyXM7PfYb8LfCPjDwt8MovC2sW0H9qrbrHFqFtJvjJVRjdnkdP515V4Q/Zu+KXh34sy+N7zWdFvCR5SW9uzoxizkAk8ce1eraH8SIPGum3V5pcususKb5ra7XyWdSMjZ6nAPHauE8MftB+EPGfiu40C08NeI4tVglEVxLcIyxRehL9CKmEMRaTSSvvpf82rFTpUpKN3ttqanx++Bniv4y6WsEPibT/C0TRCKZ9gm3D0zkdat/A/4Ian8EPCB0Wx8W2t0MN/pMgXhm5LBc469qqeKPiFbeFPEFvpj/D/AFPxRLOfkms7jOB2JXqB710Gs63Jp3hltXj8NnTXiUltMv5z19CR0yKl0avwO1vRWf8A5MaclPn9p1PHvGX7Met+L/GtvrGp/E+xItJvOgtVg4Ddix/WvT9V8LajLoEWn3ninSCsSbfNtEPmP65615L8Of2vdY+JPixvD2n/AAfgDo7RyTHUFfOOpAxnpXumv+EfFmq6NDd+FYtP0bWNheWx1S1Lwg5OArY6/wCc0S54v977vrb9G7GVFUZOUqTu+p5z4S+EXhfwnez3seq65dajMdz3CsArH0GTwKtah8JvB2v6lHe6p4Zu9aeBt8b3U7ZB9QcdetVG8Q+MNFt5rLx2iWV0E/dXGj2pEKuTwc9q8q8AeNvH2r/GLWfDOofEbWZNFt4lnhKQptZSfuH5f89K39m7aP8Ar7huVKFk+p70mn+E7RFgj8NmEoMAXF8CEx67qv8A9tw2+nzS6XoOkX4hXey2hEkwXI6BCc9RXi/7Vvw00uXwl/bBvHubqCHzWJlZCVHJyAQD+NfPvwp+PviH4VWZvfA1vpE3m4MttqSEjHcqQQVJ5BNQ6dO2+vmcdfHU8LWUKitfqfUcP7SGiXXiRdCuYtV0TUi5iT/QmgQH13EYOD6mus8ZeCfixpN+t7p15Z+JvDyN5joHZL7yupKBjtJA6KMk9OteMWn7d+o+LbF7bxL4K8P6nt6W8M7hlyCCRvzg+4rzHUPjReatqly2keI/FHhfawMNi18HhPrk9fyqE52T5VBrvrf7jkxObYagrud/T9bn1ra/GX4TJoEmleKtWXW7yNiJ7O70qRLiBz1XcFwMdMg88HNcmV+B2vQ3x0VLnSnki3L9ujkNsW7DLFup46181QfEW6urnMl0bLVc5+1r8yzHj7w+ozUM3iaTVZ5JJp0W+IO9I1CxuM5ztHA9elc11GbkpS+9W+6x8nW4tnG0VRTR9Q+CP2mfhp4CgPg3xDLNoki4aG/tY2WEg/7Q6EEHjn6cCj4r/tzeBPh/pynwfC/jbVmYJHNFxs9yWAzx39/bn5P11IdbsvOgVUkjA8yPA+b1OK5KHw/aeIZABst7mM/fDBDwehFaXotubu/K+n9eR3UOKualZws+56h4r/at8cfE+eK/v3Ph4QOGS1tCNzBTwGbFWfHf7Z2heLPAb+F9W0W/utUWBoFvIxhdx7k9wK8h1qUWluYpCBIE+91zivLLlzPcbm5JrN4lRXKoo7MqzCtiXOpU2Zc0S9ubGCOEMTGFC4PXiuv0fWrm0JQn5GHQHNchZRMCp/H6V0lvgorAZ965Iykupx4/D0aralHc6m08TTIrL5siY9Dnj6Vo2/ia4vFTNwDsyAWTkVyaEB0fj6dq0LebynKsqkdOvIq1LufI18BSXwo7O01Nxht6yBh07fSr9vqYX7xVSOg6iuMtbrCHywRg8gVp2+oICBJk9sqf1ps+fqYZRurHXxXshKkvG+BjIGM+lb+h6z/Z+UdswS/ejb7rAnpXC2l/sDBGHtlefrWjDe4J3AbR0xUtcyszglGVJ3ia/ibwZCytqWnqyxscssZ5U56EVFo04ltDBI2GPZ+oNWtJ1doTsG1oG4cFv6Vcv9CUoNQtk+QjLAPkA+/pWb7M1VXmS7mfocn9m6w6sSFk5X+pr7e/Zm8Seelxp7NkSRCVfYjjH5E18XMi3MBaMsXUDDY5GOte8fsx+Kng8WWUDnaWlWM5PZuK83FK1pdj9D4TxHs8ao/zH2vRSUtYn7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685xQGx+ApcDg0nYfSsbAPD+/4etPB9KiBx3pQc9+tMCbNFRhjSgnnJ9qdwH5paaDSg5q07gLRRRTAKKKKACiiilYBKO9LRRZAJRS0UWQCYpNtOopNAQso7/5NM8rJ9qsY5pCKzcEyrlYwg8Ypph/H681aK00jANQ6S6DuUzAAOv44qMwDHrV8p6fhTWUnPv6Go9lYq5mPbZ/P8qgeyH047itZkzx60xo+Kh0xGLJYAHoDiq76aG/h963zEDTDDx7VLpjOcbSgOSMEiq76Mrc4GfYV1RtwR0phtwecVEqNwOOl0cDIAqqdM29Bn+Rrs5LQYJHQVTuLL2rndJAcubcrzgU3eYznpW3LZkdBVK5t8A4rF02tiSpHfGM9auwapjkmsi6XZnnpyaptMyHgj6GsVOzsykzr01XAGDipl1IEdffGe1cfFfsCR2zUv8AaJU/erpT7MpHWre5OC+R7fzFWI7vOPmz2z3rjYtRLvjd37Vp216zEHdn3q4tvYVjqoZ+evI4xV6KbOATj3Nc9aXG7nPXvWpBNkD0rsjLoQzVR8Dip1NUIZDg81aVuev5V0xlcVicUdRTQc96dWqdyRKTOD9Kd3pp4qAGk4FIevXvS9O9JnJ96AE+tJSnOeuffpQT1+lABnOfpSf1o/lThnr7dKbAb2pc4ox6Gj1PX6UgAdM9smg8UfjQTkdaAENIe/NLnng0wn1457Ux2Atx9OaYXyD7YofvTM4/L9am4EgfrSFuKjBH+NIWyBTvYaJC+BweaQv78HjmoC/NJ5h7Hmp5hk3mc/8A16BJ6GoA/A9KDKBnnntS5gJmemFuOuc1GZKbv96zbGiUtTTIPXmoTL78Uwy89aFIonMmB70jS9gfaqxl7elQvcgA85pOdgLpmGcjH+etJ5nv+Iqi1znvmgSk5w31I9a5p1ALpcHPP/66Acnmq3nY9j6U5ZDnGa45VALHamk8/wCNM38H+eaAc5Hf+tcs6giTdkH1NOBHP8vao1GT1pw4/GoVZgPyB70iuccn3PpSD5gPelA4Hr0qvaPckfv+v59qaGzQo4p6qMf0pxk5MBhPTocnvTCM55qYrj69KTbmtFcCA9/zpen0PpUhXHOaFQ1rFsaZGUpcdamCYFNZMH/CuxMZCcjoetMDkEHtUpXHeojnB7noc96LiY5ZM9Tz7U8y5J5qsxI+lNMvGapTJZdE3zdRmn/aM98/TvWc8+AOc+9R/aQO9PnYGp9o6077QDk5rIN5nAzT0ufejnY0bCz/AHTnOeKeJOgzWStyB3qRbkHuD7UvaWHY0/O49hTTJ6HnOKorP0561Msmcc81Dq3FoTb+evFIXOKZuwB3z3oL5zU84XFY4B9BTS+OlO6rUTjHpWblbUpMYWyCabuzQW4981GWwfXms3PQdxzNnP160jcE88ZprN+lIeevSsJVCGxzN1I4GM470jHnj160oHQ5Gf60vSueVUm5CVzTCTz6Cp2U9BwOtR+TznrWTm2wuVXJ5qAPn6HpVqaPZ06jr6iqUny0o1NbM0TuJIx4IzVdpdvf8alZ8HGefT1qrIN2B2/nWjnZXNRwlyepOaswndn0HaqSRn/GrcAwo7HJ5/pWXtLgXkXJHb1qZRhfeoYenb8qsx/Ljt71qmRcUcHrS8hv89acOTSjB449/rRJsLghHUdP51IDmmYPGKfGu76daw5n0KbQ49PbrUbrxUwFO8rdQ02TzFLys+3rUiWu7r+dXEt8/wCetWEtufwpwwzm7kNlAWmAMDil+ycdOK1lt6eLYc16UMC+gKVjKjs+c45PIqZNP455xz0rTEQB6VIFGK7oYFdR85nrYAY4qQWYx2/KrmMUtdccJBdCeZlE2YPvSfYBnPFX6KbwtN9BczKKWexgQQcetF3Ct1aS20q/K6lcHowq9TJEEiEfl9a6KdNU1yozkua6fU+Cfin4aufAfiy9s7kf6JK5ktCR98Ek4B9vSvO5pts53feOef6V9u/HD4df8J14akEKKdYswZLcnoWx0696+JZoJ7GWe0vIgLmMlJVJ5U16VOSaP5k4qyieW4znivclqv8AIzp2DE8g+h/xquw4xnirDxAco2QeuD3qBwckd66l2PgHGzIygCmozAMfLxmpgB0KnPr2pCNhx7fpVFkC9Sh+99KckRAG5smrK225QRz/ADra8M+GH8QanHbBhGcZJJ4+lJy5VdkqMqklCGrZ0fw18GySldTlQ+UGxnH3fXivStX10taxq4BjiXb5ir82B6+tW7Vk8O6B9lgYLKsZDIw9TjB9a4rU7551YRsyOVOHA4IFeXJurK59jGCy6goJ+89ylrJaMurnEgAkt5YudxPTPoB/9auav2MEbIzq6rkuVHEjHuKs3OqXRgCRxCVhxFGG5293Hr71zruJpzF5/k7G+ZGPB9SK7IRsj5fEVVN6DJ76SUYeXcoXHJ5AzwPeqF6Zbe5MkEymQNu3QNwR6ii8QJKPNIIDZ3RkMCKo/a0hLySxl4V6OOGHPTHeulLscsIO93uQak06kRiXErc+YOhBqhqF6yPFGJmI48zvn14p93/o0b3CytIJshM9VxWBqFyLS1ysgcT8DcvzIc9R/KtktLno0aPtHoS6pqH2mQwxsoEJyQOhPdh6cYzWLd3zXT7VwYumzPX1pk0n2X9z54Z3BAcg/N3rIvGjfMKcSMfvL/Wk/I+kw2GSaGXNzJvkGCIgcFHHT2NZko80HgK3YjtTj50rhSzEqMEk8kD3qWO3LD5gVbHHoaR9RTjGitWNtl8+YKoCsBnA5Hua3tPtAWLKAQvOD0PtVeytCEEhULKw6+tbsFs4CRxttlblSa1SseNjsXfSI6wt2LPJj5Rxg+lbFjblM8AscnPqKW3jSQphNjKPmx3NaMFo8x2HAGQRnqPxp3Pka9fnJbWGNkXBImLbuOm0dxXQafu8yG5gdRLu5XOHQj1rNW1QZdVIJP5AeldlowtpbP8AfKj5AEdxyrxt2U+vPSsKjsrnmS956Mmid/tLC4iYI+GPlncOn3lH9KWPTI7nzWhlFxATxvTBH4VoWCpMzGN/LvIjh0bgnB4I/wAK0Ly1uPnnSMWdzgbk24WRR/EB/MVx81mbKlzK71MYQ3dnCfLmaNHPA3ZVh2IPYetUpJ7q/iIeBZy8e0v0eONT99T/ABHqDnt9ONRUaREOdyyq+4L0MY5Y7fwrJvjBPM0tnc7A54Rj88SAcA+pq4+gtVsQvbTSmaeG3N0GAVFVslUHb34pt5Iotnnhsylsw2pIkh3QyDBzmq1tqkllcvJDuTy+E2H8z+VZ9xcy2lncTxrJLaSfJJGOo75x3rXlbZive0Rn3OoPZ2V1JKolCrjAbnHUsuO/FeaeMfEy2OjyyRhyZWYAscnB5XJ/Ouv8R6iy2MMVvLDHdM+9Q5KNkdCD04xyPevIvF+qSa5q0NuFXDPulRF6Ec9BW+x9Zk+BVSalJab/AHHQ/CbSWybq5Tzg4yrkZw7ds/Svabfz4lb7NN5LHEOSMjB68VgeAbOTSdIRBDA8IBl2TcBiwx17VvhZrNzFJEphjQFZEk/iIyCCOuP/AK1Yyd9Dy82xP1vFSmtloixcxXc8nmNKl7F/q0ZpgXBHG3HX0xWZJfG0hupBZ/YpY1KvA7dRnDcHqc8/rVK7ieAFobjynLZCN91iev0rN1Zbaf7LErTrcdZI2GU3E9Qe3HX/AOvTUe558Ic7JbueJ7FYo7iKxuZm+eNiQGUdCD3JPWsDW7kStaxQzE3CLlwOpOc7gfpxTrt5f7RCsobyF3KW6Mo649elcte30s9/c3cS/OpOY87Qec8fnWiWh9Fg8M3Ijvr6S5vihuXaCIEeW/VG6kVnG6lhcu2eAMbhwwpt3exeWJgsieY2GBXlTjvWdcPtARnLKRkE1m30PusPQSikSS3TRg5I+b5hx61Un1IYw+z0PGM1XluBtyH3L6VSuT8+DyDzx2qGerCkr3NE6qgXGeg496rvrJjbheKzBlgVDY+tSx2+8gnO3HOOopbHR7OPUludeknIVRt7fWul+FUol8ZRzzGRYo1CjZ/A56GuYh0/fvyR+Pr6V6Z8FLOddZkVIIbl2ITyJsBZc9ge2a0i7O55ua1IUsFUaXQ9jimKbmtnaLdEfOhx8hz3X69xUklrILeK4VjPa4wxQ5aBschlPT+RpU8xAIhG0Ee5kkgucHy3H8JPVcjjPt7VSazaGaKcHyXbGHV+HUHow6HB6VK1Z+JKzbuWVLpFJcQ+VIUw6y2k22TI/jQHk88kfX0p0t3LJlxKLpdm0Flw6+x9fY1AYIdSdZYxai4O7MMZ2MhXqSO2RzxxUyRQbn8mJ4nCg5WTIZh1IHb1oVhSslYSMQb1/wBJudMf+GXZvTPvjkcd6szNGt+TPcATx42X1ixAOOd2046fh3qKGY5VZN0yqDn+9jtz7VcgYJbHyLuO5gckSWk8Y8xCRgkfh3HtSd76mNyCSW5BYNLb3Ds28NtBRifr0z3FOlxdusH2RYLjeVZEJVSxPZT0zUkmjysESCyju40RZGSCUNuXPLLz1x1Hbml/cfa95vJopI0IX7TH+8Ur/CR3x0BqubsCiUZbGF7qR2sbkmM/JIJB9PTnmqV1sjtLoz+ZbSAbFDjaQQeQ2fzrYgu4o4Zj5ssMsrYdesUnse4z/OotVv7mWwhtW1MukrbZLe+iDqpxgFSckDHB+gpqTuaQUXq2eJeJ7WF9YgnQZnD4weMjqB+ea9bt7i1fTLO3tdUSWK3jBNjdRbZFYjJKN3HOCOOgOK8p8fG4sfE+nw+dA5DhhcW/T5eMgfSuwsNQ86FnZYpmBJify8EEdRkc8iuppyVz6fGqUsLSfkdK8iyESAsir8yknLJ+NOOqfY0iaeKV4icC4ibDZ7K39KzDfPDbDy8GJxnbIuSR/vUjarb6fOkYdm8xQxifJDDHY/59aiKPnI03e1jfbUTPeoYbuIyAHy4L2PbuH90N04ORnjtUCXi+c0rq9vMhG+PeQc9irfpWO2pQvBJ5cjTaeW3tFKoMkDZwSD/nNTG7ljs4xJLFfwOdiTj7wGeA39DUW1KlTsa8cMFyyyQSiF85ENzwHA52lhV2OVbybd5584FFVZOcADjDDrxx+VZAjEkBDqHjxlRncEcdx7kcVbeykESpEEcIMl425IxkcdeP89Kza11Zg9LCSTGAv5lm6yxoysY5eWIPOVPTj+tcD4wktTolzJJ9oty0ZIfIYZJ5ZfoO1djfBbu2SI36XEvVmwVkT/Zb1wRge1cL8UEX/hGXtocTH5lZB99OM5A96uOh7GWwUsVBeaPIvBMn9mXiSRMVlRiN4ONwzwQa9csNaFwrW8chheTOwk7T9PQ8149okEmEkimQH7jpIMBgfeu7tGkUCAOZIx88auclc9QK3Um1Y/RM7w8K9pPdHodv4k+16TDHI4a5s2KkE4Yqf58810Mni29sV0zWbe4ma1RgsjKu/Yw6Z7jjtXnNlcL8l3ujYg+XLE3XnjOK2rGH7BcTWfnS28U67oZ4TkZ917iiyWx8JPDqnK6djtD4jtovEb3EUdl5d9kkCJVjJPPYfLnmnWGr+Qmp6CxcJJny2DAox6rwR0zXNQ3B1HS/Knhga+tHwJohtLj3HSrt5qARrC+jeVWIVHSZAwwPukN39MUnUm92cVSpUbs5N28y3ps9zq/h6W3DFriz3SmIHkBOTj8Aah1PUoruzstQtxHLdQjymSRsSLz94euBx9KlWUJrrFoo2gu1ZgceXhvbHHt6VHaGz+yalp94JHdkLQbod5BABUBhzyAR+R+k875rmKd5XMnxL438UaJKItM8RahbaReRhZLSNwAAeMZI4x6j2NWZPi78XDappegfFHV1gACrLMVlnHHTcf54rL1C4Y6FKsRE/lMuwTL82MZHPoDXFWfiSQzvJcRPbzLk5ijwAw6YAr0XiPaQUakU7d1c+8y/N8fGhy0pv3dD1H4W/EPxp8MtTTxPZah/amsRM4v4NRkOL1WOXBHbnkeh9MivbtT/AOCjXhq30m4tpvAl5FrtwjRTQOpMMj45DOq9Dz3OPevlxvFk39lSSXKwyKFP78cSFSPTvg/59PNdP12e+1hlkZTCSSNnseDmolUoVXzV4Xl5Nr8j6XJs1x8Y1FV1itdfM+6P2ff2w/Demafc6b420yTRIp7g3NtfWuTB855DtkYOR/P8Nv8AaF/aK8KeIdJtNJ8G+J4NYvZp1kaK6QvCIzxkFl9Mj2ODXxpo87R2siQSovnZjeGUYDjIOQenUf1re021021kUTaekZZCQ0XyAnrxxjqMVT9h7T6wr83bp/mhYriWosNPD8mr6n0xp/7d3iPwzFFpuq+B11l412C5026ABwOCVbB/SuA1T9qj4j+PdYsr/UtHs4NC0+9S5Wx8kSM4U52sw/vDj2615xZyGe4uJraxa4Xhlfd+8QH6cHBq/b3N1bWUk0cz20oIjDK2xhnnn1wazhOhSfNCmr97v8Ox89V4tx/s40nbofU+oftlaDd+GLdtC0PVtL1Sf5cyWBCQnHXcBgjNfON/rfxA8e+Of7R1/wCIs2iTRXCy6be2Ono4idDmPeOpH/6vpTbXiIba3uzOJM7ldCIyGP4YPIqtc6g0WoLHOZ7aSNeGZM/j71KqxpJqlGzfV6v016GeM4ux2I5VSSikeoan8efjHqOkTWCeN/Cl1PC4aLULixmtJ3GPvLsXavp+NcndfE34l31lu1vx3ps9pMipJ5duZJ4eoyH6nGfU569q4+DU5nS8K3sLDaQouEGHwen+zx3rPlu3OniHzIQd/wA0ZHzY7EN/MVrTxPJ8EIp+hj/rNmtVJSmeg+FviJ40+GLPHY/F6bVLCbEq/btM86OJujKQw3Ad8qe3TNaZ/am8e38t1Z6n4ksNXtZEKLLYW4iP+8Fbpx6ivKruWO6NtbMqW7SAZZpf3b56Bj/CD614d490y68OeJy1rM9s0ib8xPlW56jsRS+sxvzTinLvZXPby3McyzFSoutyto+pp9Ra402WSMSRXUpDJKkgBbOeenPOOa8z8c+C/FOqRQXFrqEWpXMZGLO7TZdJjn5XH3jnj8aseA9Yn1nwZb/aJFmVcckESDOeQR6EV0F60UMlg4kWRH4DmTJQjjDfh3qVi66ekj5ClmGNy/EyU5uVnqmzqv2X/wBqe3+B2kL4M+IfhS+TREuHlTUTb7pLeRiNwf8AvcgfNkcY9OfsLxX4o8EeOPg/e6j4cttN1y0WFrkWFzlZDjBJHO4dskcYzzXxdaeJbt4rm0hvJb22MbZSaJZVVccEZz6fpVb+3rqDT1eGODhgu+1URkA9VZQBn2pSdOtL2spOMr33dn+Vmfa4fjOCpOjWpdNz6g8H/tK/Cz4i6HYW1z4nPhDxFYRLC9veZjxtA4yRjbxjnH41NY/tofDXTvElz4W1nxT/AGVtjH2TWoEMkE/qu4IcN6Z9+RXylcyWE97CbjSdOl8yIIYri3EkchxweR8uR+tUI3sIkurRdLsoYVJ2xyWilR7cjnmtWsNODhJya36aa9PL1Lpcae6m6Wq31Ptrx/8AtB+B/C/hCaGx1eDxdf3MJdJLWeJwXxlDJz056Y9RXyL8E/jH4v8AhBPrl9oz21z/AGnctqFzo11GBG8jfeEe3lBjHAPYVzdzN4dt2sbmHw5p+mX0RxJcWkIKTemR/D+FTyanZS3skq2rMpO+KRTsMZ7EH9KmM6dOm6aTknvf/gaL5HDj+Kq1WtCphVyqJ6jef8FT9UtZhZyfD+WDUo3xtL/uZuxGc5X1B9vSu18Nf8FHPB9pbxy654B13R9QKbiNOj+0RSMfvEYwOfx9Ca+Y/EOiW3iWww9sLa4QEpKqkBsDIBI6kn/OKyLG1gCW6TRyMYvvoMEn1/KoUcG48qptejf9M9yHGE5QjPku+q/pHsb/ALa97pvj7UPGHhLwpHHbXmUuLTV1KTyRg7gMrnHzEkY9ueor0I/8FB/DOvaEsp8KCTWiVmltGmIxIOm0EYOPTPvXhE+l2mmzxT+UZrSbAdXQZXjHBp0/h3SLe7SO5i8y3mXdBcxKFkjJ9fWtHVw8mpSg7+Ta27nirjKrBzjy6N6eR714d/ax+CWtazaa/qja94E8S2paS5iiiPlSMTyCPmyD14A69T32NV/4KE+ELXxLAtp4b1XxH4c/h1jT7cxvET1/dtgnp1GK+d2t7K7j/s+90+A3cH/HverGAzr2Df3vY/h0qFVguIZpIoI4LtM+bFbqFjlHoV7evFZtYd6y5n2u9vmtX8zofG7Sio0ku56t8WP23/h/461XRbI2Gs6X4ds5lnu7rULMhjgg4VAWJI57+le7eFv2mfhL4j8PN/wj/wARNPlgMRY6ddsYZ84wMhgDx3AH41+f/j3w0t9pi3dpKsTR/ejI715jNpllPIouLa3kdD94xjIP1q+ehyRg20o+jv66b+h9Tl+fRxsfa8u/4H6D/Bnx/wDDfw5408V3OneK7PTNUvLsSSXurou2fgZEXzfdA+UZxyCcc15N+058cNJ8W+MPDMdzq9nq1rYaxFdTrbNlUhU8k9unNfKd3ptjdwxgwI+OeRkflVWOyhtxsihSNG6gDqPetHiqSn7Ras7HinKnyJWP128L6toWuR23iTw14t0W/wBK8vc9sJUyg28qSG4wOxFeaWXxp+HOmeLtatpfEelaN96S9eOQZnYD5Rj64wK/MRtBghnM9rLcWblslbaZo1Y/QHFTR6RDNJuliWRs8s4yxPuaiNamk3Kbbflt+h1yxkNLI/RKy/ar+Cmh3txPq/xKDarP80ptIX/dL2QEAgnjoOlZfxA/bK+G/iDQr3SfC0er+IryVCIbpjhVYjG5s9hXwpY6HE52/ZUZc/3BxXZaPpMGmujx5TcOy4+lSq1Ny5tfwseXj85+r02opXOl8K6tqehGS8sby703UstL9qsjteNzk5zz7/yrt7T9r349eE9KUweKNO8Q2qjAOoWKCYjH94DJ47mvOorp7aRvLd4gRyyZ7VVW6eJGG/joQy5BFZKpF6zipeqPicFm2Kw05ShLRu7R9AeBv2//ABBcWU9h4m0eeV7gYO+MSQNnrz1FeY3Hxj8T6B4k1TVvCeqro9xcuHxJbrKHQDgYPQVxyRxSRFjGc9QwHAqN2tAhWVijno4YYx9Kp1oxT5IpHq1c7rYmcVtYk+IX7RHxH+IOn3Fj4g1KzuBIpika3t/KDoe20HFeTWcM1rIPLkaE/wCwTj8q6vXFLPlSrAjAPeseK3ZsZOTntXDUrSqvU+iVb20E6mrJ4ZHkkRi2J14V161vi5mu4wHYrIo+VvpWVb2QfBOFZTkc4NbEUG5QyMu5eSM4NK7PExPI5bFq1uJbmHGdsy/3Tk4FalvemeJJSZI7hCASVBBA9/pWT5ZMiSKCvOCVFaNtYvHdD958snAz0+tUrs+exMaXQ6CPWFu3imEMBAOxzECpP1rnfFNouk3Q1CwmaJJOXUk4BrodOhk0i4a1vbSOeKYZikBxn0INWF0sa3Zy2Rsnw4O1+vQVLPJo1Y0ayv8ACePa14hn1EKJGJwMZzWLGPmz755rV8RaO+k3piZGRSSACOmO1UIIgfr6d6wd76n6rhVThRXs9jQtW2jgDpjpmta0lbyimdufSsu3XCjAI+tXot6suOAa1RxVfeNJGHk99wOfarKOBtbkZ7jqKpW4XJBIOecVatpYXjIZnjYHhduePrTseNVXQvWz4mBLswK8ZrThZNrbgB6EGsmNlYAj5h04PNW1AEgG8jcOvv6VZ41emm7m1b6gwZNjmRQejrjHtWtA7MMbS/H8B5rnbaVwjIxVv7pNaloZ5IwQ8SbAMESDPPQikeLUheWxqpNg7UyPqpHPeui0bXptN+XzRscbGQ8gj3rmY72Ro1i855FzkI3QHuR9asRmaMbpbaWRf7x4x6VO6szhlS966O1jUwOZUxJCx6jgYr0X4SWBtvF+m3kEmSZFDAfXjNeU+HNUjMht7hGaP7uN3r61618MLuHRvE9m00oNsZoyGPbmvNxkW6bSPpOHqns8wpc21z77zmlqKCZLmFJY2DxuoZWHQg96lrlR/RgUUUUwCiiigAooooAKKKKACiiigAooooAKKKKACiiigAooooAKKKKACiiigAooooAKKKKACiiigAooooAKKKKACiiigAooooAKKKKACiiigAooooAKKKKACiiigAooooAKKKKACiiigAooooAKKKKACiiigAooooAKKKKACiiildAFFFFF0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uec0nf6U4jmkxWQBjBoHApcf/XoCnigBQc04UmPxpw//VVJXAPU06jNFUlYApaKSmAtFFFABRRRQAUUUUAFFJmg9aACgUZ70lAC96KTNJk0gHU3FKDmkzxSAOxpMe9KaD6f1qbjuMK0m2pP1pDQx3I9nNIE49frUuCDQeKLAQ+XkUFM/XtipcdfajGPalyoZWaLPTvzUMkGdwq8V4qNkz/jWUoDuY8ttnI71RntAxOQcZ/SugeLI9c9qrSW3zGuSUBnK3GnZzkdeTxzWNdWRRienuK7e4thtPJzWPeWaknjj1xzXn1qVxHHyLtPr/Wq8gY9xjvWtf2mzdtyO9ZExKk5/WogtCtgjJQ8mtixuQQATXLXV00eeeT3qG11opMASeDnrXRTq2fKxXPTLWcAfeFa0E47cDtXCaZq+8AZz3xXTWV7vUc/j6V1ponc6aGTOORVyOTK5zzWNbTk8+vNaMMnA5+tbQkDNFT/AJzT81XR+M9anU11JkDhRRRWm4CGmH1B/wDr1LTSOKloCMjBpP8A9VPPrTccY/OpAQ8mjP8AjR2z/nFB4P8AhQAvpS9zTc8UufWgA7/rimlhxzQT7+/FRk5PsOeB1o2GKW59aa38qQsQMZzTC9TcYrN0PpUbMR0ODSu/B5HrVdmzzms2wJC+BTS3GahZ+DTTNtOelJMBzPg/e2n1phlxTGkJznvxUZbkdPx7VPNYCcyFeDwR2xzTTJz14xVfzsZ+vHvTfMLDr+NZuY7FnzcDr+lI0nTnv+lQBsZ78/nTDIM9fwrPmuXYlac7Rk9On071FLPknHOe4pkj5zg//Xqu5zSUyiR7nkkEA44x2qs1wc88+lNbOB/k1AzHPGc+1TKQFlbgEDn6VKtwOBmqB3AilDtkZ4z6151arYVzUE/PXp1qVJc8547EVnRNwvzdTirkZ9evt0rznUbZVi0Hz07VIp/xqFOvvVlQDUu7Bjk5JqQjA45AoUdPcZqQJ/8ArraEWQ9RqjIH0pccetKAacBnoefU1slcgaBj8PzpyjAzShMc9qeqZFbwgA0D375/GnBKkC4H9KVRnv8AjXVGmBGU/wAikx2Pf9asY9DxQBz+uK6FTAr7d1NZNoP8qtBT9c1G8fGOatxsFyo447c9cVAwxxz2q468D+dQMMDr2zWEgKU5x04/xqq7kZPSr8kf48VC0Bb+Vcbm09CGzNeRjk8jHXI61VaWVc4ya1pLXn6+1V5rfafX2qFVkZ85n/aGXrnBPHHSpRdFRjv9KWSH5uBk5qCSIqeDn3xWirNlqdywt3zip47gnPPPsKzhk496sW79P85pSqaF3NSOXNWVl561RjbAzmpFJOOfasuexFy/5mR1xThIfx9PSqynjrwaeKPajLCvz605znGPXtUUWT1Oak7VqptoCCQndzx+NRA+tWJfXrVcnDe4rlqSaY7gDzTgOnvTtuen6VHtwSR196wcrkrUkU5z0p4GR1/Co1bafxzS+Zk0kwFbjP8AOmZ5pS3pxTSffr1p8wrEco6e361QnGOMnp+VXpDketUp+h9PfpWM7c1yo6MptntTAn4U529/akU4PfitFK6sdKHqmTmpkXPHp2piE49SasIPyFRZA2PjXAqdQQO+KjUfnUyn8s04yZHMSJ2Pv+IqZVGB371FEOPerMSZ569wK6Ye8ZtjhHkCk8s8VZCccHrilePIB/DPtW7o6XQrkUaZPX/61TrEG/CiJO1Wokroo0eYYkcPQ1MsYFOUU6vbp0YxQriAYpaKK6UkhBRRRTAKKKKACiiigAooooAy9VhaMfaI03dBIB1K183ftDfCZZ1k8V6LGDL1vI1HLr/fAz1HevqQjNYuq2cEUHlOoFtIGUg9CT2/KrjKzujwc2yylmWHlSqLf8GfmxdFF+aMAqc5Zemc1UkPmAHaAw7ivafjl8I38CXz32nL/wASi5YkA9ImJzg8988GvGnkGcqu3Axx7V3wlzK6P5bzPL6uW4iVCsrFUMVwp5A6Usbb2O7JIHWpY0Uli3Ix0HarEcCI29SHXoR61tc8du6Es4WmlCRgbjwBXrXgjQI9LthNOTu5JJ/lWF4D8KPcyPeCImMDPTt9K7nWbuOODyYN5j4baeoOOa4a1S75Ee9luE9nF4ip8ipqOqmWOUiJpIweSM8DHQ1xmoxx2imezu5UV133MLH5VOeFH19KtX2pS2shksbx7eY/KFb5Q7ehPoK5LUL6YvKshJVTiYjoW7Y/wp04PoY43FKe+43UdQa7LMvymUgYHGz/AD+VY1zby7DHOFaQcqx+8MU6eNWaYwXPmxk52kYOP/11niUsvnR3DxyYAUk8gjoPauyK0PEjeTuxCq5VBlAeTt4H0NUbqXzbhXWUNbpxPEPvD3AqT7YypIkriKeXOSBxn1FUrm4gihEPmO04wGcL1X3rVI64R1KdzE093IY2L26fMD7VhXzyyPJOyAQtwCp49vpWvesIAscB3KOS47g1k6qwknSIZFvu++O4960R7OFSvZGHPL5ZeWZAx4CEdRWbLsEgkcMN2BuHUVqznz32A7ogDyw5z6YqpHEyOzMAY+270p2ufS0pKO5USBlcIGJwc7v6GtO2s97BEYjblgcdqfDZGOIylC6njjqDWlaWDJb5YYZyCGHTFCRjicSuXcLa0E9wd7iJOqlhwDWzpkJWBpZQDFnAZeoPYj/CkEEcaRQEmWJm+YDgqcVp21omXjhffGnIDcZpt6Hy+Ir8yHWkIjj5bfuPX0I71rxRAxLuz5nf/d7VBZWm9jbl0WN8kl84Ht+NaVnbzX7Ikk3kzbSgdj8uwfdBP6Vk3c8icr7FuwDq3mW/zHlSjjPy9s112n2RuLd1iljtZHH8a/IT/dI7Z7GsbR4JWZZEKed92VGOAydK6azCw3H2a+M0XmLmC5hIYA9s/wCP4Vz1G+hVCPM7sE1WC5soYtR00CeMFPtlqxDEdsjvWebswyfY/PZZgvmxPKflKckgj1PY9qmbfHnyHYOM7iVxkd8j+tVb54tSsEDzETgkyKy5KoB8ozWaSubTnKXqvlf/AIJXuppJjJG1t9hubkiWPe2VKDoN3YGub1G/a+mE8sItn4jJi54B+8B24rYm1O4uNLuLeWRX+YFMjoo4yD7+lZFzeLPFCrD94q7Cydxno307H8K6aatujGLUhZ7OA2iEXgS7QnMSZyV7dutY+t3CNJbrHdXMDwf61njIIfH3ePyq7c3MAmkeWSUxxJgkJxgDAZT346iua1zVVh0ye8tb1rkuQsbfdcHvuX27GrjdvU68LTdSqtDnNe1gNbT+e0dxAvzoXHzRt04NcD4P0/8AtXXZr2SRIgMKDkkAZzzU/jXWgtmLfc29/lYFeR+NdN8LdDSwshc7A74DEkcMx6A/rVPVn3yvgcBOpLRy0R6ZpEgtLWJPMW4idwSmCQ6gdPpVyKSGX7uLaS5JIEjEJ14B9Kls4LuKKVbCW2jdI8CO4wNxJ5AzVJ5LhkEE9st3ub5Y5PkIPpn0rG92z84eru+5Fdg3cyQLcRwvvPJTerDH6CsSe7E11cs87HyoWAMafK+Bx9KvPFFDc3PmxXNhcLHmJGH7t/X6Z9ax7i7a2sJJo9yGU7GBGVI61ojuoR5WkY5uon02eaS8maYkGJWGUIP3ue1c/fNi0ij8wF3IO5hggg9K6HVoy0EMESRBiBI0ecK27qy/XjIrClR7q8MKpzFwUf7yt3B+lPU+uwbW5j3pkLHcc7RtYe3oayXkCqxVtwPQjoRWvesWaWQwmGUnsflb3rFuUZZEyoAY8HoD+NZWPrsO+ZalaYHy2K9OpX39qrBTLKqg8twA3erbE7jg9fbipbe3/f8AKoXX513HhuKGtDvjLl3KkFmGcfNgH19fSrf2MJE+4YLDjnkH1BqQwq8W7pnjB6A1aW0eSONQc9CynqDntRYl1LPUhFkE8pQwDHsepGOo9a9S+F1lY3Bj33As75XDKZQTDLjjGf4cjivPIrYvd7CCfLwyN0Ar1b4WPdjTDtitpIGlYSQXKBk345913DuPTOeKtaJny2e1f9msdcbv7QYkmUxXUYZDKSWWYA8BvTjgH6VGs80cTRlPtNoRuMYILR/7SH+YpJSPLj823a1YPgNG2VPboeamsrESSeWsqeYD8ig7HX3HY4Pb3rPRH5ffW4kBSUxxEWd+hkXY0yeW4b+4z8EdcdauxWltOTtuUtmWQJ5N0CHXJxwehxyKm02C9Escvk2lxsnMEkUuBlhzhh1GR0P61PeTKywxLBcQRSzNK9u6eYox1dD+GCPapu7id7a/1sNntJNMa486z64SKaNsxnnByPepp3aJ1S6tDIluuPPjj2zwOOgOPvY6c9qLV5Lqw8uw16GZ7iYyT6fcqYjx7ngD8fQ06KXdBNPHfXCSNLsktSxMqIOd6n+LHQj8fpG5DXVFeKSweHa9v9jupfnSeNsRSk9QR0XnuKdeXz/Yfst1dMJA25UuYQSR0G2Tr6gj6VYiEBmSGK+F3prqGkjljwEc8H6fgaZcRz6ey2015FLAqsygYdAy9sHkEiqbVyZXUbr0MqSGNo41RnkA/wBaEGSB9O5xVO/ubIt+/LSW3/LOeQfOBjCg9uMYrQgmhe9mdNUFhcqA9uZFKs59M9ODxmsu5SewtJk+zmc3KOgW3kVmGecle2Ov4Va3HSg9DxP4jHZ4mhnjQQpAA6yRN8u5u1bPhnWglsjpO8Uy8gglXVuoIPsa5n4kTyW96I3g+zzSTbnB+UHj5sg9MnBo0O6H2NAX+ZeCjDkqDjI9fpXXF9D9Tlg1Vy+n5HoE2vXBRUmfzExjKjjnrxU8WuyJdo7JDdlQp2SHgqOMA9elcut22+FElEBJAD9hzxmrADNNKs21l+Y5hbbn0I9Bmmz5v6pGKvY2rbWI7gyskDIY8xyQbuW5yCPWtuzuUuC32W382PYGa1I5yDypH68Vyti7GKMSSM8oYFJj1A7DP6A10Cn7TuLb45F2rhhtfPTr3xUO55+Kpxj8J0OnSWsN3Bb+XNZSeaWzIGTy2AypB788Y96u3F2t3cJdXBkV1Yf6RbINyrnOdoxkjt+VVrTUdWaGf/SWvVgwptLwAvGcYyhPT0I/GrSW8txJ5EEqQTxqGMcxCEHP3fr71zvR6njTVpaajGuEu22zfZpCAUjuQnlt7ZP+NcD4ljmkgkmlkQSLwNw2sQOOvfFdhqccwZree3kgbadyTxnDc9Qf0rhvHBlvrQW8CpG6fvflkzgcBsA98YrZKx62WxbrxR5zodssss0E68Mx2sOcgk4zXRabCGjjJjImtWIZ0yCAOmR+tUYE8ueCYx52Ngkdx7iui0rYb2SFJ/JlkUqNy/K3/wCutYLS595j6z2RorZqZU81yyXC/wCtiYcE9iPritqxtb8WBt7iOd3s2JDqArpg47isyyQTWclvcTra3UTYUzxnY47AMOnpXRWkNxC8cob9zcrskRZPMRjjPOOmffvUyPisVUaXKWd0DXUTTFv3qYZ1jCOvsw6NgjNWLbS5L7Tr7T4LiC4MYMiW8h2OTnkoemfaooIZJ7d9smWRl2rJ3GOx/Sr0vlafq+n3ZSW3aRBHMkkYIAI2kjPWsmeNzXd2U2Cz6HFJcNdQyWzY+UZ2HPf06Uupzmy1Kw1Kzmc7sKbjHlupxnHHHB4HtVtR5F/eWJuZIYp0Iy8ZwSOoI7cjg1TMHmaHc2u5bn7OfMxG4PXuB9McUl5ijKzKF4zWWqzWygyWdzHvVZEB4PX/APXXlnjGa90e83CQiJSWil5BC5wCD7HivUtTLf2fZ3RaWNIn2+epzjHT3HFcj8QbK4uonNncwSrOuGSXG11bryeBzWnQ+nyWtGGIipbPQ8u1nxKTZiONirscMVOARxx+dZeg3nlXofPJUqMjg59ax7yVhNJEQVdGKlW6gg81c0k/vUJrBO8j9f8Aq8KVBxitz07SdSi+zbZi/l7ss0a72Uj0H07V1Frfs5giinMi7sRluCpPr6V5/pxeF38ttjq3HPI9q6a1naRQSqhz94jvXYnc/PMwwyi20dHbzMv2lkwGRdzoTtJ5xgDvzzxVpZYLmwEc16bWRmYDzVLLwBgEjJ9fyrCDgM2C3H3Qx7due/pU5lmhijAEbyBvminGAf8AgXb3pPufOugpSubFxcRx3EVvMizINvzwSFlYeozyMirFvdFbiWMXEoiTdsydygY9D0z/AErEikb+0LZiFUcFFlbaCO3PpnjNWDORNcLEkiShSCQ4cNg54I7YqexnKh2Jp7kCzcXCxrIduySNgy4I7+//AOqi41O3FvaRtplt5ili08bMjyA4GcZxwRxx3NZTuGsXZGdULfPEwDLyeT7E1DdRq8NqPPbcONp4288YPersjphRUXoy7qkcazqzMGt3UBkUhiOOeK43xTYW95JIB50kCrlSq5aP1BH61r3955dx12SYHzDpXMahfyrJLIkpSRlbIzgMB2NZyfQ+kyqlOEudHoXw2tl03RbOHcY3Ocup+Xrxx6nrXQFRPqKEoJNiEsAPmUA88dzVDwPB/wASy2l+ziRVt8yJJggMep/I1rA6c1w0l5HPGVQqk9qfmDY4B9BSvZnxuNn7TFTfqV4Gg8y4uIZggAK+XETG6c8Z7HmmGcJDE4HlzbsCVJMc4+6R/I02RrGK1kktLm4W6kOClwgKyDPHzeg96jum2W9ubhX3sob7mFLAnkegxxVK17mKhdlmGS7mmZre8hG1RmG7YA49VJ4rOfVp5opTNOswyf3b9vp/ntVe4utrkzAspONyLwR34qB/ssuNwNuO5jGR9cU2dsKUdNDVS4vLeFpoWtkGMOiTK5K+mM5/Ssp7/czbZJIy3DKT8prNkNukjeSirKpI81eCR7iopJWXG7BYf3ehHapudscOpbGqb+5iKiLVecD9ypK8/U8CuL8W6zd+HNQt7oKZbWQZZGJAxnGcj3rZkJcfdO05xk1y/jm0naxl3KjRBCARKCQDzQ5WWh9HlmEhKsozWjPRvB3imLWtMks3JYOC0eZN209ua6SBkvdLa1mDRXMGWjlU5yK8L+F2rzwXa25YGOPkcfMD/wDWr3O0dYtSS6tdVEJKj93Lb45PUen41SfNqfM5zgFgsTKK23RIt7DqGnwzPqi2d1bHBZkJ3D8BU1xqEVpcRXsLw3QlOHeFip/EY/Go4Hu4765tpY4WgZCAVt1zj1HFVreJ7/T5Iy6FocbQiANgdvc9qLHz1o7dBL63ju7m4hwot5clWDDAHbmvFtWsxpmqTQyAsVcgjuPQV7PdqsaKslq7Ony+VcL5bLz69/TmvO/H6Bp0mRRACd3uT6ZqJLQ+v4frunU9k9mcs0i5LJlVx061HsHmZyGAXH5iq4lJbrjn9KtAqA4ZdwzwQe1YNH6K7oFsw+zHzED0q7a2AWUFuvp2NSWqI2wqRGenI4rVt40EoG7c5H3TgjH1qlG5wV8RyJj7G3EY+7g+takkkjRR4kQhDwCvzAfWobQxOkoVjG4HIJ+9z29KknRkhK5GCw+Ycj6fjXWlZHyVao6srsU3PkyqGypYfeCnGDUDDKPvbywRkHseetFxdSom1XfaeCing/X9KzjvmaQZz2MbHg57Vk3YqhQ5ldErymLBSfcR/HGTtb3AqCWcSgKyJISCMt2+lU3nMHAHA7dagmudxjb5Rwdwasm9D6OjhUrOxWutijABA75NRW6K2RnBz1z0FLAXfI3DGKvQx7XDMF+orNbnpuXKrDoIY2QEMG7j3rUtoVJHy9fzqK2h3y7SFRm556YrRS1+TI2vg9M1tE+exdbQktreLMkEjSQ46HbuINaMcLy2TR+fDdeXzuClWwD0qOC3twYZEeRHwcrIOPwNblvp12y4S3jMBGfMDAkCrPna1a8rFVUjkgicMDIGAMTZwR9a0YXtLe4hmkuriyR+cwrvAPqBmqenxOHmtnKvJk7STtwc+9XY1aLTsicB4SSkUqbh+dDVzzZytaxzPxF0iO8t/PtJhcgjiQrglh6jtXmdvDl+Tg1748P9q6W6yLCW25UhQuD1ryHV9PGn6pKjgbW+ZceneueUT7fIsc503Qk9ihGpK4LZ7VMq8Lg4wfxqZIR1xnPH4VNFCeRtBJ6A00e7OomNjULg9TVqMhXGCMH1FJFCDETuClf4DnJqdk3KhA3YP6VWp51SSbHQYfcpUn6GrkLnywPMGFPRhzmq8OxWBVShOOT0JqyYsSHMqOO2yqXmeXWansWo2xjnI96uxXVrBnfHKXI/grNRmaHYzZA5GevWntO4UFWwDwef8+1M8+VJNmmk7PkgkAc8nBqeJWfLic89ULnOKz7WUE5LZNWRKgYkAA9eDUvyMHC+yNjTdRFi+ckE9xzXpfg/xSl6ojmcSsMbSeuOmK8iiu3UEgYHQ+laOl6k9tco8UmwjjI6gf8A66zlFSVmYeznTaqQ3R+gfwC+LDKU8O6tN+7yBazuemc4UnFfQn86/N/wT4ltLmKJZpyl3GQyEd//ANRr7G+EHxYh16GLSNRmH21FAimOf3i9gTgc15M4ODsftfD+dRx1JUaz99fiet0UUVB9oFFFFABRRRQAUUUUAFFFFABRRRQAUUUUAFFFFABRRRQAUUUUAFFFFABRRRQAUUUUAFFFFABRRRQAUUUUAFFFFABRRRQAUUUUAFFFFABRRRQAUUUUAFFFFABRRRQAUUUUAFFFFABRRRQAUUUUAFFFFABRRRQAUUUUAIaTJp1N21k1YAyaN1JjFFSA7OaWmrTqpMAoopMH1qrgLRRRRzAFFFFO4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kUmKfRilZAMxR0+tOxmjFKwCd+9L0oxzRVAKOtLnFNHNHpQA7vRSZ460Z60AOopAaM0ALSUhpM0AOzSZ96TNJupXsA7NJmkzSZpNgOJ/lSZ+tNJpC2T6+1K+gDic8Um7vTd355ozyR370kNDi2B9KCSPSmZHrRnp7jOKQh5fnvijdgdeKZnmmk89ePenoMl3etO3VACcdetODY709x2JQf8AOKX8elRB+QKcGyP50APo600NSg5+v6UALikI607jFGKBXIyh7YzUTRenB68VZxmmlcdKhxTHczpkzz+Oazbi3/z6VuSR5P61VlgJz/OvPqwLRyV/Zb16fpXOXunFc8ce1d9dW2Qaybqy5yOPcdq8lKUJGm553e2JKFSMZ5zjmsOS0aOTPI55FejXmnLjkevP8q5rUtO8pjjqOxqpPVMza1KWmTFCuTXX6ZdDjH5A9a42OJkf8a2dOmMZXnp712RYrHe2cvQ549K17aXOBmuW0663IOf1retZc9Tk/wAq3iNm1FJx/SrKNgY9PSs2F8ADPeryvwc/Wu2EtCGizn8aUGoFb/Cnhq2TESE4oPekz70mcGnzCDrSUmcCgmpATqOe1MY4oLc00ncaQBvzSs/FNznB6UhNF7FClyTntzTS+OfwppbHftUTScHHNQ5AOkk6io9+B1x0qNn680wyDjnBPp2rHn1KRI75zVeWTZ1JyOOaV5sDg8Gq8khz1x6fSolK4WHiQjIJqMyj1qFn2n0qN3zUKVh2JnmxwMdfxqIy5yOuRio934YOc05c7cDgA5x7nrUuTHYcHLHJ/wDrU5eh7YpiLx/OpO3rWY7DWbn/AA6VGWJ+tSlSDx06/SmmPJPvz7isnJoVyH8TTStTsgAB9abtzWMqiiJysVijMT/nNC24OO9WfJ5/rT1U5I9sHA/Guf23M9TNyuUpLcEHsOoqIw7c+taQjLdKTyM8965Ki5tUJSsVYoioBzj8KtRLT/IKCpEj5rnUWnc3jK5LGuccZqdF4x1psa4GKmQdK64wuN6jox19OtPB4/DBpAPx7VL0BHbFdkYaEjByD609QAeozSE4GacvzNWiiIPzqRUwB+dIox+dSgV1U4EsCOaMc4607Hp9KAvNdSiTcAn50u3HSlHQUuM8ZrVIQ09ee1Iy/wCNO56+9J2P0oAqyKc1Gy4NWiO1N28+lckoFXKvk7uaPIB49atemP501sdulZ+zS1ZmynIgAIx2qnKgq/Lg/SqrjGcde2a5J2MpIz5ISCOxXuPWqjRYPP1rVkUfhVOVDnjjBwKxl3ItYzXTb7GnINhIPHPNTSLycZqI8e31rknKx0JlqNs9+aljPrwetV4jnjP51NGcE884yBUOWg7FxGyeOmePXFSqDjFV0bcc1YRxtPrSTGyZG2sB1FO3ZwfyqJTuHvSjkcHtXTGfQQSHdVfPzc1NIR69qg6c9ulc1WeoIsRkMBz9aHGajifGM9Pen7+M5oUk0Aw03OKC2OaYz8EA5rCcuwxWfH8uKaZAR1NRlsH0qMyY7/Tmuf2lhD5JOvPr17VSmfI4/CnSy47nmqck3BoUnNlIH5JOeeKQNk+361GZc8cYHX6e1CsCcZz6V2I2L0PA9s1bx6VUt23kL3NX4+ufXtRe7sZOQRoWx05/KpUXbigEdO36inLzVWRNySIEdD+FXY0OKrRDDDvV6Ice/c130I3FcdGOf6VMBx0pi/nUi/8A669OEdBiIue1WFGKYgxUq110YWGOooorvWwgooopgFFFFABRRRQAUUUUAFFFFABVa/s0v7V4X6N0PcHsas0UCaurM4XWdBg17TbrSNWiWRJlKbT0IxwRXxN8S/h/d/DvxZc2UyF7KQl7acjhl/PqK++tdsGkMV5HkyQc7PUd68/+K/wzg+JXhLyt227jBlgl9Hx0PIwDW8J8rv0PzzifIFmmHfIv3kdV5+R8PGFUYZAzng+v1rR8OaYuo6ikIOEY8sOlTvod1BfvZ3UXl3ULbJIj1HOOlejaZ4fs9KtIXMu2VRu2hTwa3nUUF6n8/wCHwFSVVqaty7l2ER6HpaC1kaOdDtcKeq44IrjL/WV1LUjZvM8MspKo6/KQx7+wFbupX01m7GJoyUGGGM5Uj/69cxq9x/adojo8U0qgrG8YAdABk5H48GuaEerPRxtV8qhDRLoZd/ePZ7VmQXCsNkRbo3YyL+o5rmLoPb3DQlup5DHrVzUbyK5CMrMIwm2IZzwOp/OsyWdHjDzyfOPlBPTPQc16EVZHy025sasyCZFSdbW5V/mEi5V17Y+lVJ0L3cxOEwu4Mq/JJ9B7mnXMBMAYOkrbwCV7fh24pklu15ItrFK0cg+YYxskHcZ7CtNNzpjDYz5DBMJLi4t5ElTCo2eDz3rOmt3tILhwQ7ScJz8w5rY1TU4pmjghuH8lPldXHG71H8qx5JTeTrK0vlRxAjDLwcdvxrSJ2qFnoZ8N++mx+Y9u8khyHj6gjHPFZcvlQs6xbyshJAc5OPQ1ooJ3upLiVcInTBxg9qp2y+f9oZzsdclVfg5z0rU9OnFR1RnTWcluQoDru+YMfQ+9Ti0Fw6wxHe2MnIxn1FTxW8wUyyb17GNuinvVpLRrRctteUjIGedp5/HFCWp0zrra+pXhErSb4mZBEwGccj05rWso2klaZYmeEDBVR096jRJIP3cecyfK20cEe9bFsgnVYIHaKeM7yUHJGOhqpabHjVqrkMtokmgWZ0CtnaSvXHbNakVrsMSEqJVG5X7NkdKZFAjkO8fQ7TjjB9auRWyMgZWx5Z3bgeCexH+FYM8qpIla2PloSy5YZyOox2xWrbWX9rXCMqx22/qVyFBx0PpVGKYgHzYwSpyzKOCfQ+ldNoenR3IaaANPbSDLqBxu9vQVm3yo5Y3m+U17fQ5bS1Saa3eWHAV5ISGHv9MjpU95FZSWrGyjnaJl3KWbJT1BFFjqFvp0a3ml6jJFKhKzWlyu5JB3FVLvU2a5YyypbSqgYiNgCw/h2kdcE8iuVuTep67UIQt/X3le619A6JdTS+YUCnK8Kg+6M9z7VjXtxMtwZUtGllkG91z8skWehA7VbvboT3O1pEmLsJJmZNpLHqhHYDtisxrwgGeyudssDfND0ZMdx61rFJHnTqSk7N3IdRlILSKAI1wMbufbH0FYlxOkSi7WUSRONpjBxn3rR1HWDeKoljUyyNwyrtxnuAOKwWnePUFCjZAi4lTy8qx78dhXVT21OijDqTazq4iihjRZWgcj/WYdk4xgn+tcH4u1G2juGihuFkhXlxjay+vH1rop/EGJ7i4zC6Ip2rjgkcAEV5H4u1kObiYYWeTjb29wRWnwLQ+1yXLnVqc0loZ0DLrvihIWBkgQ564x6frXvGg6bFplhAzwrtcefk5zgdFJ/A15H8LtIM14srhAJpBHuc9Bnr7V7jbWjW9q0S3KOxk2xsh4AHcVF7RuPiKu1ONCD0RXmilSKJS29JcSxyI4YA9gT24pbe8lkkKsS3lo0mz+8O5H0xVy4keSSSZFjgkHyyW4Hyt7gdueo/KsW+863095SJDh9uADkEjgj0FT8R8clGegl5cxvpko3v5crhkaQHgjqPYVmasJLFrJLaZQ7pu3K2V3Z4z6VqXU7QpaRKoM+N5hlHyOpHVf1zWK8bXmsyooSNRloy3KNxnbn9KcTtw8dblK6b7br5WT93MiYQRABCw9+g5GawZZ4ria6uYWkSV2xIHXbtbuwrTMsksV4JoXyp+Qhtuw8A8d8msXUTOtmkMxcysRtlY84H8J/wAapH0uHj09CjexyQQIkrblb5gxPIPSs27G6JhG4bn5k960ZbeNJQQW8rGCrcgN3H41kzAxMwKhcMflbuKyZ9bhtjOQEzEEZAH3TwR6/WraIyoGKkxE4LDqDUYidvnS4RlB4BHzD2q5AwLqFIOR+8U9VNJbnbOVh0NufOWB8NG2Ce4571qW8TGdpeZEiUZx94r0PHfFVrKEm4d0UeUBkYPersMMqWcj4y2QMgY9eDWiVzz8RUt1GwxlY5XD5Ut8jN/DnoDXqXw5tYk0dZLmMrKzKJ/IbBU+hH4ZrzgWwmhWAn7xBK46Y6V6z4cktJtCijeJEvURVE8ZKMTngN2OP60S0ifH5xX5qHL5m5BPcPEE0+eHUlV2/wBCulCypnjAJ4PTt9aSFhJGLS/s2gbzMRmQFXRj/tD345prpCrsur281lMkmwX9uoZSPRhkfzqSzhSWURW2ocvKFSLzCvmj1yeOoHX2rn0PjLXtoW7c6fZmP7c15aXkZbbcRpvRxj5Q30PersOoX+mW8MtvcXCWyRM26MHZvfqfbP8ASq9jPdxwmJdW8q4zIj6bqNvlD0x83Tr/AEqa2utQso7t40jEZkRJkt2GUI5I8v07+nWoe+oneLVtPQknLtGt+zWOo28FsUkaAD5S2RkgjOeaBBGfsih4JRaRCWO7TcssRPIBPRsfyqaGWaa5FxZWNhcLNcEyRI+0Soo+YFD69eMd/Sp2huo7Oa9h0zyra9nO0w5ZUCfeUjsO4NK7/r/hw5bK6f8AX3FSeD7FZhlxHcTq+2eB1eGeMgEqVPTrn2/lVHlyW7ObSL7UrqssJQhgMcn+v61pS6y4uJkTTYZYNoDwsu6MNjHmIeCu4dRVCW4S7uSLiR4ZY0RYpc5JC9M9zxxTV+pEuXaLKl7qEsmnw2aTpLa5JEM0QZ4SDxhzzyMZxxWJrcc1zuiWx+1mBUMqxg/PtOD05A2mr80krXE0kpVZOV2OPlY9PwrnmMdjmWaW4jcNkSxSfMuenXg4NapWNKLbknc8K+J1yJte+zpJK9vAzBY5m3FB2Oe/HH4VBot20drEsjExqw2jqRngkVH8Qrh7vWmmkm8yWR2JJGGKjjB9cGjQgrQRgsGBPCseDWsXqft9KCjgYeh1VvJHLMsfAbnKHqSOvFbVtAXEjB1CscAOeAfY9qxrAIlwrZOwYPzj5lI7g/SujS1ht1zLOphchd6DcjA8gN3Gf5it99z4vFNRlaJbsbSJI44FRsN820tkEex/nXS2/wBqa3iiedriBXB2uo82IL6HqcDt0rKs7e2VI2t2Uk5IBPylu6n0yO9b9na+RIqzmW3mRNxSVeoPAIPfrUSZ8niajlJ2JrGP7U48yTdHNP8Ae3YYKOMmrQtrm8Y/umuZZDhGA/ebF9P72P5VErrpUgScRNbtEUUSjcjbvcVLLY21tI1qtyAkKBozExwzMOqn2PWsOp5rfUWTUL6xtmgm82IsGVonzs54JAPSuK1yA29mdxtrqN1LAbf30Yzj056/l9K60r5hbdKMgbjG7HGOhI+tcprdsLiVWdFKLnYykgjnpVRO/CVOSom2ctbWSSWdzC6bn/gZcqy+9bcFusuk296zCdoWVGR05PHqPoRUtmDDd+YkgUyDBLcke1adhaTRw3turKhPzBccZHJHt3rdNo9nEYzmRYtYoobzNvNJa29wMhLhRNEcgYJP+elWRYyQxl/sXklGGJrMnZ15JHv/AI0W1/JDp8Lw3UEJ5R4riPfG6Y6Hg9T+VWDLc2U7ssbW0dyq5+yOWTPXP046etRqeHOcpFuzhga6eGOVZ4ZBlEuh5ZJxkjI9emfxq5Pp6T6RIgmuraOJspDOPMTByQVceuMfhVIXBJt7hikpD5ImGVbHYkcjINXUkgjv2hithbJcrtMTTFodwORg9QD7/nWDvucqdypqDyvHpl+BIqHEbSg7gDnGD+AFRzRfZtf88wK9vcguVVdisQcHHpmpfsMlxot1bJHIwhJkzG+Sinrx3wR1qK6guJtJs76ErKsb4IY8A4/TIq+g15GcEe0kv9MmdllUk+VcRnII5xn6cVi6tbx6nobqIokljJbyycMy+30rpr6aRryKfzlkWZBv84BnwBj5SeuOlZE7K9xcwvJE6HIQNlSoxx9eatanZRqcs1KPqfM3izT10/XZVVWRX+bDHJ9+abp7qNgIIOfwrrPiXoUlvIJ8tthyG3DkD61ymnJlwM49j3rK3vH7zh66xOChNO+h2OmzBs5BYkZBB5roLWXZsPzFcDnbyD3BrnNOjJ5GwkdAeOa37BnkhyJCHXqGIzj098V0xPlcfE0kuQ0rK0qocZ2kcn6VYT97b4jZmCn+HkiqyZdiW+bd145Bq/BFI8XyMgKkYLMFIPbBpy0PmqiStYlmErTW+JTcxBME7PmjHcY74p9pZTSTykQvPAqgloGw6H1x3xUEnM9qsr+W2QqkttJBJ5z0PNS3cccd+w87MrjhGOxyT29CFNJ6aGKVylukWxljaZZM5QnbtYAHIB9elUr57iS1t2mmRkAx+7II55GfSrRiWdLlXZraXnaWU4yOuRWLMIo7dBMH3DcfNiByR249qTZ6VCCk7kd7IGuiEnSYBeccFfasG82yTeUx4ZsYzk+n8q17l0nkjYrkYGDjnpzUGnWkV9qtvGArl5M7WOBuHQZ7Vluz6Sk1RpXfRHrnhASJp8skRO9FVTHIoIZSMHA9v/r1ZW0umgu7qyhgljbEcsSudykHqAeeetW7TTrm08NxStbH7OH3NPbMJGQEZHA74/qKzpYopNPhaGdZZHOd2Cj9eQw74PQ+9NO+x+V1Jc1WU7dSG7hnj09UNm8EUrbgDnGOhwe/NVJX8uQRwu1xjjZcHao/HNaOoW/2X7OsSyxEgFy0u5HJGeB2HtWNdBopnMmN3AIRsjp1FWtTopajJ7q6tF8rcuxhnAYOBWZcXxk3GRVDHGCgwPyqxIArk7mTGRsb+tZV1K+6BlhjYfeYFiN1NaHt4empjmuFUlSvOMllPqOKpPexs+BcxhmIAWQ4P501ng2yM0DWxZtvyN2z1x9ap3Nwtvv3aTFeIvHnFiHU/nj/ACazlI9ujh4yY68uI7SbDzRzx99j9fYGuY1+8hlgEcayKhyQJGyQKu3V7HHgogjz8zAr0PpXNandPeTEtt9sccVlzH12Dw6jJSLHhIRx69Du3DOcMrY6V9ExbJ9MtibW4u5SnytDMDtAHcYya+ePDUciarCVdVbOP3gyK9/0SBm0VGuIoLhRkFrOfbIB1HH68j19K3hsj5DiuKdSEzQDrY3tu0kk0ZJX7qkn34/OpIrVLieeMW9mQSVWVZykhOOCVJ7fT19KgSfEdvPY3UsLQsfmkI8xBwQM9yDTtTCtdwT3s8lw7rtMjxA54z1HoOKOp+fKKWhTgDvbyo0gaSM4AkPIGecetc34utzPpqkjcYiwA24AB7E9+a6+SG1t7yfy7y2uY5MYRQ+eRg8EfjWXqHnahp1xbK8aoULhXXglRzz1GRVvVHp4Gq6NeMl0PCkbypfKfcSvB9a0bcAwgrjnkhh0pL6wFtqTq43K65BVuKmt4wYx8pIAzg/yrlP1tzUoKSNOArtXcpz2I6VfidUmDYOfUCsuFssuGIA7GtT90rDbK2cA4xxmt4Ox4mJ966Zfgu4P3gaNX7K/OR7/AM6cwWSFmgu4zIP+WUgOW+h6YrJYqS25jGegYcZ+tSGcRxBGyxYjBUZH51bl2PJWHbLM84JA2srr19D9Kz7mQyA7chu+OoqR7k/KGZtvQZ5xVZppPNYoykgYAkHB9M1lJ3PSw9HkKLgksRJuB5HsKiYB2w2SMdRVu4MkrOZYliJ7J90+4pFUo2UY4K4ZWFYntRlZBZwiJ0IOQUOQfWtKKNGXlc46iqtqjThD8pbOABxV+GLPy5I9jVxRwYqq+jJlQnayZB9DWla2cu/iNyCM521FY2rOCo5I55rdSCRbaExT3EUnIZCRtx6j+X4VstD5fEVk3y3Etd/2SULcxqwI/dTRHJ9s067m/cRSGH7LIpJMsROG/DpxVwadKLuPzp4nWQA5aUEDI6Hnjin2tnc2fmQxXEMsLZPlffB75xRe55U7bkYkdhBM4+0QyAE7u3brTrNIob4oJJY4JeCAPMIHcgd6sxNIbOQmG1laJslWJUN7AUyciaOKZY/skiNkCNjjNHkcj7j7QspcIzlQSP3keD+Vc94s0SIxNPH85Q9h1HrXRz6hci4ha7lmaOQBlYDdkdP6VJdW8F9bsse9gwICsuD7fXms3sb4WvLD11UR5X5KjkAjHXiphbAbXXr0GDVmaD7PcPGG4U4z1pQhcMMgkHgqOMeopI+5dZySaZW+zlX2qSwxnnrUkcDqGBH/ANarWzfHvGW28e+aU25b5huX1B7GrsckqzluQqgaHqQQcCgRbVV9m7GAWAqdYxDLhmBVuePSpIoyrkI3JPH1oOeU0kNVcMNwDJg5B70wBDkLn8OasbXZTgqCD0Yc0yUZw2zDDqV6c0IzjLmEQ7V+UECrHmjhvLDk9GBwVqorsJORuH1p4B2nBIHpUl8tmXYuR97p2J5qzGRC5yCcjjDcVnRknHepoZmifOAxz3NIpxR1Xh7U5LK+hmSQKUPIPQ+lfRfgPxlJqsMIURw3cYwrRqBz1z+dfLsV5gqXQDjOF6V2Pg/xU+mXMckchHIYqG6Vz1Yc6OSFWeDqqtBn6Q/C/wCI48SWq2GokR6nEMZOf3g9enWvQ/evirwR8Rf7QEEnmhLqMDbIAM8fhzX1d4E8Xw+KtKRt3+lRjEi+vbcK8ppxdmft2S5tDMqKu/eR1FFFFM+lCiiigAooooAKKKKACiiigAooooAKKKKACiiigAooooAKKKKACiiigAooooAKKKKACiiigAooooAKKKKACiiigAooooAKKKKACiiigAooooAKKKKACiiigAooooAKKKKACiiigAooooAKKKKACiiigAooooAKKKKACkpaKloAoooqbMAopOlLTSAKKKKVgCiiiqS7gFFFFLl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ypT1ptBPegB1JnHekzSA0AP70lN3UpPFABmjOKTPvSFsGgdh1GabvHrikLY6UrhYfmjOPWo99Bf1ouFiQnmk3U3cc/Sm5/Ic0rsLEm7n2puf1pu/0PFJu47UtwsOzSFs+hppakY9TkEZ7UDFLYFJuyKjYnPXnpxTdxPGeffnmouIm389aQv1pmaTblvT61QyTd9OKTccUg7E9+/vSkZ5PU0hCbuPpQSccn8PWnbPypQuaaAQcilp23POfyoIpoYgOPbFBPOCRQRQBmgYobJPb+YpytTM4H4dKAaAJQfSnZ5pinj+lOHT+dAh3WlpBSikkSNI61DJH/AIVYxmmleveplG40zOmhyD9OlZ1xbZGD+Jrckj5/z1qnPFgHP0+v1ry6tI2TuczfQ4U+9cjqiYPT25ru76LKsAc1ympWxctkd68uTfNYs5oRjPT2q5bqQeKV4RE+DzU0IAIrtg01oJo0rCQoRW/YzllU5/Guft+wzzWzaPjHP4Vqrog6C2kIycgc/nV2N9vXtwax4pBntjsB2q/DJu710wl0INFHzzmpAxzmqkb4A5qcPn3NdKYiYP8AhntQx4xUY6Hjikzj/CruSPLkYxUZbnrTS/HX2pjPnrWbmOxJnNGe1MDfpSM/4UXHYUvjmmM+7/H1FN6nrxTM/LnP4VDkMVnqJ3655prvwajZs5/pWLlcdgZiR/hTC+3uB704n5W/nUDHNZ3LsEj8j1xz9aryMR79cVI7ZBz6cVWkb5fepv1GJ5mTyfrSFsj2qBm9x/WnK/bqabdxWJQ30+tSociq+c9KsRkZxmouMl2kfXpg0oFOHX8elIf/ANVZybQCjn/OKUpx79Kap7kZFSqc/SsmyWRFc4/nSpGDg1IEz/npUipx0z9a4pe8zF6kJAA9z+lRsu7/AD0qw6dKBFn/APVXK73EtiFU5HtxipkjJ4FWEt8j69KmSDA6YzXVTpt7hYq+SOmOtKIOPU1c8vkA/jS+WMY6V2KimWioFwalA/SpPLO6nbCKpU7GqGoD3FSBfwpVQ8U8AkdeldEYBcjK9c9OtKOMHoacVINJ0/8Ar1XLYVxynipgOD3qBG24GRk+lSoSMe/vXTCxDHZz/Klo3A0vbritkibBijr7UdPwoxQMax5phY8c9PwpXbBzVd3x35rGcrBa5NuFJmq/mgHmnrJnvWCqJkskzzzx9KbISQef/rUA5HFI3K4pN6CK7j9e1QMD+NWXOTknrUZHpXny1JKrDPOfUelVZU4q+ycfpUEikfjxWbTsQ0ZUg9qrN1/HpV+UDn+XrVR1wRyceleZWfQpBEck/ln3q0FJP07e9VYPwP8AWrsLqM5rmjLoWSRKSKsIhpkfzcZGc1MhwOvWumEeokCqQDSlsEDr/KguMVEWyauUuXYe4M5PvTGPJ5xx1pGzg0wk5+tc7fMWh27HT0pWlxzkfh0qBm3cg9ajeTHXFZSk4rQlk7y8fSomm981VklOetRGbjGR3rldSTFYuNMACaheXJ61VM/+1j371C8+3vWau2IsSSYzzVKecDjOKRrnIPIx1561QuZdxPI/GvUo09DRD2ucN1qaCYtgdzWWJMkcjNXbYlcHOK2lotDV7GzbTZwa045Nwx6jjHSsCOXbjB/CtW0l3BRuHpzXIp2kc77mgrdxzUiNgjnp+dQocgdieamjHT161tGTEizCegq9Cx71RiGMVchOcCvUw8ugyyOaeo5oUVIqete3GIxR1qRetJinL0rqgrALRRRXStgCiiimAUUUUAFFFFABRRRQAUUUUAFFFFACYzWUCtjd/ZyP3MvzKfQ+la1U9Rt1li8w8PFllNF7ETWh8+/Gf4bCDxD/AMJJZAHcAlzGTjjsw5rzfWruI+UsOAy/LsbjDY5Oa9K+JXiKPVBc201x5SpkeZ2JHY14ndXcN5ayCUsZw2PMQZQjucfTpVRXO0z+fuIalGGKn7FWvq/Ubqt+64Se3a35CsVPBXuR61x1/PBHKXgl8m6cYQgEgL7+ua3tXeWOOJJLhZrWUZUluEH/ANeuU1S4kluCjsGAUKpUfMFHcetdkI9j83xlRydijdXbo08RVNjHJwvH1Hpn0rOEAnlzG0bxDncG6+hFW5bdoGH78zK/K7RyB3I+lMuLF3JW2kiuEwWkH3WA9h3/AArrTtoclOLKMNw9rO8txCFdCYwrD7w7ZqrcXAtt4i3h5BkKeik9WH9auHdeotugLNEccdfxrN+2IJvNmZ4zCchHXjI7iqaOm17FTUJoPs/lxITdSn5x2wMcj+tUtUY7Y0iLFTjzT2z1xVt7z/SZrkhGWTITcAAPaqRX7JDLPPHvEuQNrcqT3xWp2U97EF3cy3s8dqHJjT5dzcEZ7Mf61XVI7i8WHcT5RORIpCn8ferRU2VnEzKs32gbUkB+bA7EfyJpZYtkSASMXJwwkGSg7CrR0uahoV4QLiWXEnlxopKg85I5x/8AXq5Y/wCmtDcykDyxhDjr7Gj7ICxgWON+QxkGc/ga0HiQbLbaVgUBy6joe9K9jkqVUlZEdvOthPNJdb4WbhWC8fQjtWhFaR7Vmjk3O+AxU4ZfrVhJI5Sr7hNb7cABckdjwevrUn2fDCVRzjAPYjpWbkedOdx0UPlqCZPmPBj7EdmB/mK0opfnQNBGSoyxU/K+en0+lVoljYEgF0zhcn5lPvWhZiNW8mQvHKqkRsBlWfPX24/lUNnG25aGnoyyWky3FsqTkfLLbyrww68+wrro5bCwfdHILRJf3ivGMHdwenoDVLw/KbG2R8BLiMeW2VyroeufWpLm7HmPHeRAwsQRJGnzR+o28ZJrkneTsehh4qlFSvr/AF1IprOOBLq9heKSIuBK0ZxnPIBHpmsi/Qofs14B+6BmVhjJZugz7ccVdntLhg2ww+aqeYyqciU/woSOnH5Hisa5FvcW0NtcLLFchiZkLc5PQr6AdxVxfUyrPolYgvLgLblmYK7EB/l5DDrVTUUnM0aXMMa3Ua4MsKgb07Z9f8imyrc2txPbPHJsiPzOY8jHTIqg948emvdveoJ4m2RSqxBK/wAPXrg1sk+hzxi2QSXSp5ssRfNuc/MnIIrKm1Wa1068uftlxA1ww+TGUbPVWHuR+YqTUNdF4scEl1FbXzfP50S7d+eg9OvSsTWL576e3sw7Ex4VnQjp1IYd+ec11KGmp9FgsM5SVzm9enMNnycSuxZ2X7pB5A4/GvLNVnN1qywl89G9sZ6V3Gv3v2R7hZBIoGVI74Ht+tct4U0qTW9Xz8okZ/MHYHntWUrt2P1XBqOHoOo9LI9R+Htp9jiZrcR7lUlopx8r56gnt9a7q3dzEhEA2RLggDIQHnn3rG0axFnaqSGjlJKshXh1GM5/GtY3Fn5jCaee3dsArEmQw7Y5/SiSsfk2PrPE15SFuWWaGWaCGRA67GR2zk+oqtdQzRS2sH292VlV3AIBK/1wasSkW9skME8txAzearSgKynt/Wol1FriY/a4rciJSY5lGGPsw9Ae/wCFScUPdehQnmd9Qnm85mW3AdA3Y5xxWR5M1vYSXMbhHLlV3NjLE9Ce31rSkgnGj3EyhHW5k8oSKcKSecEHpnqD7Vn3ViI7SG0ukkKsCzoj4kRug6+nXHf19LTPSpJaGVqcjyadCHkZ7puGDnLADopPes7VjFuh+ztuCKPMSTgqSPm4+vQ1pX9qPt8TblZYhtZ1PD+4/CsW4fdLcPNtkjb5UbuB25oPew9naxnuwfzTn5wMBSeWUdx9Ky712O3ezNt4JHXbWnNC1vCqoyOAd2erD0we3Ws27JkIITngEA9PeoZ9bQatoQQCNiFXPJwCa1445BcYZEEsSYyBw49feqMEPzK21iBweOmfUVdilWKFgW7/AC7ug9s0WLqvsSWyCK1lkQhS0m0jPGT0q80Z8q2CsQ+csF/kajeNza242g7jvI9RnB/Kr0TbtRVWVtqIPnXklD298YrRHiYiom7oltIPNvykjMPLACNjOSD0P4f4V6hpE+NP8qdC2E+UFOGGefrXnNn85duZFB27B1r1TSrMy6NDPBeNc2sYYssZHnwdM/KfvY68dqU7KOp8jmUnOyHtcNamUWUvDMoeGb5opM9GGen406C6h+e1ngt7hXn3tBL8uCR1Vv4f/wBRp94GlEkq3MN/CsSHzoYTGcdwy+3rTvPnjgdPKivrNHRiwXdgHGSD1HHGK5+h86rpk62cRgXy7mbYA6mK75aFh0G7v6ZrW069to1ia8sre6KKWS7hn8uZCB8oY9Dg+o9s1SjjktGhntbuFi29VkK5CgdmUjnqMVOb29jRnubGzlspMQyNFGArMT1x2zUvVWLTs7lyfR0t0MiQToBCiwcAgyOe7Dj/ADirljvWa4a0i1S2ubCEJLDEpdZW2/vBs6jI+b8DVCK3tPsyxxXRtoZrlpCI2OYdg+YMh6DnIPfFOfXbi2t45DNcC9aXfHqVpLncg44HXp0/L6Zb6FwcYS10X9efoIkscUeTNMLrbh45UyGAHykH1wcEVQvb+BrUIJIphKF3MR+9hdTwPy/A/hVu51KbUJQHnmlmRtyeecNu6MD/AI1QvvJlmWee1eN4NqTxr1KA85Hc1qlbU5pNbRehnauLpfIt55EVsCZATkODwBn+Y7VzXiqVfJngUvE+3Cl03ow9Nw/H8cV1JtpponuLSJbqzDFYyJQCGP3QfTNcZ4htri3s7iST7TpV5FE7ATrkFvY9v8a1id2DherFHz94tdpdenAOdjYGDkHj9K09DOBDmNZOd21j8prn7+Qm9djty7byy9Gzzmt3SXIkRQ2Vx909vpWkUft9SPLh4w8js9Nm3TbjHgKQSh6EV0OnqP3aROIiQR8ygoR2z61ythkhm38gfjXU2LZ/1ciqByFJ+UnHUfWulan53jla9jbsI97+XJBEI53BaOLGCemR3Gc8j/CuihkvHtZIEvXurUShVhuOWjVf7pP5EVzdltknhkMBZ0VmkML4cY/iUe3p9a1LG42mzzIjqqO4yduGOQQ2e59fesZq58rVcm2+5t2IjMsLpPDPFPOVktrqMhQuOPm7ZORnjsack8UNrsjRIzKzEGRMui54Ge9UvtscQjBLweVaMrxOnzck4OejY/wqV7/bZWsEd4t/btErupj+eKTuoP0/A8d6w2ZxtMivrqIQMLmHchXLeRy644yv9RWVf2MYjSOIz3MW3zgEIV1z2IPXseP/ANVtGjmlG2RZFVvmj/iGO/rVUBHaQTSNLEFxujIDKOwHrg1ptqbw91ozYQjm32NuaNsuHTa4B6j3x2rcsUWPU4mxujlHA3AHnODn69apQxXAjV0kSdA33ZYwsyY7e+On0q5FCEuIyQWUjDKenXtVXuaVZa2RZW1MVreWzIqBSHKzx9RyDg+x61LZSSp9mNrcGznZvLkSB8BunBB7ZwabAbhDPELkyWp3L5MhyFGP68VMrRT28AVz57ldqzAIw4xkE8HB4rO/c5ObsPgIu0nikleK4bl4yoUNzjI7de1OmhnjhtJ4xyDj5l2kexPQ896TzWe5c3LSxucZ3R5Ydjgd8U7979kZjHOqCQbrm2BIUehX3PIqdSE7sjkmi/tljPFJZmVRJvt32hGI4P584qta24SzvES7N2kYMmI8bgoPPA64zVud5pL6wEl1E7MBGJAm05DcZqOZ4Yr65W4soLa4O4/a7fMThuwOPl4I9O9M1Wu5REEep6YLiCeG48iTJgm+VxxhsD6VV1NnEsUv2UXNuygNMQTtAHAyPYYqW9W4/s53uovMhJDi7gALKexBHfk8Vlzak9vHbLFeSRqc4G3acA8A+vNWovodEIO+hxPj3SmutJuE+1wkNGWETt14yMHoPQ15DYPlImZDG3GSOte6eKLQX1rKDAHdQQV28njnivF0tvJuHjYgMjFR25z0oejufq/D9fmwjpvodHpWMKGCHOcH1robRYNgYoXUNjaWww9MGuU0yYwPlk81B1jPX8K2oZI2jBEZXpjdnIxWiZWNg5bHRIInkHkytHnok+OPQbh1+tTxzhY3XfyOkbdDnqR/L8qxo7gowJ+bIyBjOK0Befa4Xj8hUKfL5qZ5PuKt7nzVSk09UaLXskUUXkK/lcjyrlA6geqnHXP8qq3strPdIzqqJ8pEUucE4wSD2qJpTHbRKlzcWz7ufLPyEfTuc1BcXUy3IaOQPIQQTj5WHUgg9s81GxVKknJWKzXQjaVYS7RnlVZtxA9j3NVjqFzFaeWylMNysigkHuPaiScT3FwJFjidsn5V2oWI7Y6ZqiV8qLYodkViQJHyRn37+lZyZ7mHoRV7obcyk+Ud21uq5qXw8Ma9CSmMZORxz3BH61WkuHBVSAUxkqOv0rU8HWovdZfYxXaMYbnGen1NEd7s6MVJU8NNvsew2KRQaZYut61nJtcecpO1e65xnJJyOlTaxLczCELdWMjHktbjYJAQODx6ilkgtbSGBHtS21FUPEpBBYZO4dDg96bc2sbXELNZOYDtCzRHaCT2/wA+9HW5+Sc1p3RmKM34Fxva3Uktt5KjGR9cVkT2klykhRHny3Lwr9z6jtxzWnNcQxXU29ZGBGMBs9OhB/pWfMEkiaOJ/K3YGJWIz9fxrV9zvpOz0MaeydInLSAkDI9apSWiuzbpChVSenX0/WtSeMwoyzYdsgbkf5aoX7YklLTjjADA5Bxx/Klue/h5SexjXUrBEWSQOyjLH09jWJdFApYS4LEnnoa29QuWmfEcGWAC5xx+Nc9qdxIodJIYy2cBkB/HisJH1+CjojBvrhn3bic+oPGO1UEiMrDn86tzq0jHnYvXBq5Y2IaZVbOevSpSufSKpyK5Z0K1aC6jZlOQwwRXuuhJFPIwtfPkYIHxBbjJ45wM845ryawtFjkBVinTjs1enaFcQpDBKDcCZVIBik2FTnggiumKsj874iqqrZmxvlvIbiN4nkZBk4URsvbBB75qtNdSPpa4Q2rxtnh/Uc/mRUyTNPqW97mQs4C+ZLksvYHPfFOtmluHuLe6XzEYDaXjzuHYZ+lGzPhk7MZJJpSJa3moanqyysAcR2auPYBt31H4CqhNu12pWCS5hLbV+0HY+D3OPyq1a3SW9niG8+wyxAeW8kbFOv0NVL2eS/UTOUlUsQXiTbuwck44pRT11O2M02nazPLfGFkYNSYrE8WGIKMeg9vxrKjn2KF3YPU5HNdn4109riRbkW8ixlcZYHG4en4VxiAmPjvxzWTP07AVva4WHkWFJYIQQcjrnkVbUSRSrnOCMe1U42Kqp2bj1wDzVqFpDIPL3Y/unvTTNqkVItxO21yjIxA5V8Zx3xSRXctt80UhQk8rgEVFEhckOXG0dhyPek+WSMI+QMg7gOaq5zcqRK7Cds9GPJA4BqvIocY6VKMMPlkVmUcqDyP89ab5ZfIJUHuHrPqaQ0KuwbW2sSc9M0sMTeYCPl46N0NTCJSz44z/AHemanigjZxj58jG2TvxSNnNJaiLbRvGMo6N2kRuMfStWzh84RscPjoT1qKGzYqBhYzjGA3H61q2UJWDYwwR0PBBFaxR4OLxC5fdZfsLNhKBvA6YVupq5BGVaS3nkktV67nQlSe1QIjiJZUCT4IHykhhWsurvb3EewLJn70VyhKk45A9Kux8tObbuVBawNCoIiuWB5dcgk+vtTnWSyubeZInjPUOOMj2NWFuvtcrI9rFCCCQIM/596hfIjyXdSh4x1HvTWpySm07Nli3KpOxkjNxERjagPU96jhltBbyQGS5VQc7RCWGff2/wp8MtzatBc6brHlucb4tpRlOehPQ88ip5Ly9sb8XA+0RNKmfMj+YEetS99C7q2pWs47f7KGJVyDglXII/CtVLi1RUkiluFK/MoGGAbv/APrqrAbi4eZsW0wCn5eFb8u/+fSo7aRflWSOOMjALg4J9BUvUx+I5nxfprQTpPD+7Vvm6cHNY8cm0hlznsVNegazZW+oaWCPMEi5Uc8Hn07VwKReRvjYEOpxyOlJH0+Br+0pcj3Q8ZL8HH1oUMWKvuQetVN7+xx+dTR3JjdScEehHFNM73CST7lvaskQGA4A796kMJ2rIsZ25xlenApjXRaUkxpg9lGB+VR5PI+b+lM4uWWzJGbDEg9BwPeqzTbmKg896bKGZPllKMOxHFIFYcgkH+8KTOmnDlJUcRj7of8AmKf5u48LgVGqMI8blY469DSoDu+YkDvipOh6q5KjH+FiPrxU4dgPny57k9ahVtpG7PsQelJ5pU4BJFJmTbcrFuKXJGAfxrQsZWR+GClWAHuO9Y0d44G1s4NXIJVZstuAII49e1TcKkPcaZ6Z4b8QSafMjxyEkdh0zX0J8KvitNY3tvOoKOOG6cjuDxXydpl/Iu0Kvy4xuPTNdv4e1uW2lT958oOcdBmuatSVReZyYDGVstxEasHp1P080PV4de0q3voDlJVDfQ9xWjXgH7NfxAXUIW0iaQZZd8f17ivf68uLb0fQ/orC4iOKoxrQ2aCiiirOoKKKKACiiigAooooAKKKKACiiigAooooAKKKKACiiigAooooAKKKKACiiigAooooAKKKKACiiigAooooAKKKKACiiigAooooAKKKKACiiigAooooAKKKKACiiigAooooAKKKKACiiigAooooAKKKKACiiigAooooAKKKKACiiigAooooAKKKKQ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3Uhb1NRl8d/wNNZqgokL9OaQyYqEyZB5xTfM5xmlcZOJcdxSeZ71XD578daXf78dcUXAnM3XPXP60hl9DVdmwTz70ebnqaVx2J9/wBKCxqDf2zn6UocleDTuFiUP9KXfUJfn170byPTNO4ibcaXdmoQ/vTt2R1ouA8tx70bjmmZ6jPuBQT+NSxEm6mg9KaT7+1IM9zRcBzNx/hTc4yM9P1pCeSKTPA561NyRwbGeeKM5BphPHHJpw5J6DmncB+6lSkUZ61IBjp19aNwFHWndM+9JjHfinZ5/rTAMHpQeSe5pc8daOP8eadxjSOB9aafr2p5/WmE0yhO9Lmk/GlHQ0AOBxinqePaoifenbqAJc8mn1CGp27ihE2H9KCaTPFJnPehsLDZD71Sn5zVxj82Kqyryf61w1dTSJk3Ueeck1g31vuPT866edMg+tZF3ADk+leJWXK7miZyV3akk8ZqtHEVOOuOMV0E1tliCB9agNmD1HNcqxHKyXIqwZx754H860LaQg8n6ZpI7QA8dO9TeUAMgdea66eKT3M+YuQz8jnir0M3I5rJjz0B+nUVbjfJ6jr2rtjUT2ZaszYjn6c/WrEc+7qayYpOQT0B/A1ajnIIycitlUYcpomUtz370m7uaqLIxA+lSbySOcYrT2hNiUy4pm/rmm89/wCdGPf/AOtUczHYk3Y75pjS4we4puTjFMLZFNyFYcZBnqADSM/BqNjimGTn/A1POOwrsPXpTC/qaaWIyMkZ4I9aYT1/zxWd2USMcjiopDx14/kaUNx1+nvUTtk4J4Hr60xjXfGM/nVR3x1+lTStxycdsHtVGdyTnJ9KXUBskvzYzSrL0Ge3FVXkAOc8dai+0c8npU3sBqpNk89anjl/XHOKyI7kY681dt5Pcmp5lcqxqRtnGMinHrxxUETcirUQyeuB61nN32JEA6Z5pwGM/T8qeFwBzx6jvSHOP/r1zvREsev1qXnFQqeR0Hap0+96fWsU7uxkwCE+uKmSHHJ5pyLyPX61Oi8V1U6SbuIAmOlPC44pQOKeor04U0Azy+PSkZMjkfhU45pr8rWzgkgRX2/pSiPB9KfilAJx069Pas+Qu40KAKUjg/0paQknrVWSARzg1EWqR+ATnH9ahc45rGTGhS3vilWQjvUW/HHvmmFuazUrFWuXFfBFSBxjrVESkH1xUqS8AZycmt41eguUtb/ekaTAPNQ78n396azk9wa059CbDpJO1VZJOuD0qR8nJJyagI//AF1x1JXLtYjZj26gj61Ij5/wpCKTbge1cTumZsspJ71IrZqqKtQjjrk10U227EAUJGe/ammLvz+FWlWl2iupULgUWh/Oq08JwOc9TitV14qrMnXBrCrSUVoTa5iTpg9fyqhKCc45Nbk0POR+tUZLYg9K8CvTd7lpGb9wn9OOtSxOcDHfnmpzb80nlFT6/WvPa1KsPik9DkccirIY45quiHPrirKDpWtOL7isHOOtG046Z96lVfm69Pen+X712qnfcZXKE+3f6VEVwTz+OKu+XxyfyqORMGk6NhlIjFVZvlJ5561fkTGecGqs0RJJrnlDoNK5lTMVBHSqpmPboR0ArVlttwqjLank96x9nqPlKjT46nn1qtNcnnn3qxPbsPbHANVpLU9PfkitYxSI5SjPeFc85NVDeM7YBz/Kr02nsc9zUaaeQwP4dK0u7mqjYjj3MV9M81o27E4HYcUkFkzfgO9WktT0HI7VlKbG0Pjb61o2TEDB71BBak/XNX7aAj+XSuaXcyaLkJOM8n61biGcUyGGrkUW3npxXXSg3qzO1h0akrVqBduP84pka96squDXt0admmMnSpQOKjQZNS17cNAFBGKdTKUda3uA6iiitk7gFFFFMAooooAKKKKACiiigAoooqeYAoopOtNO4C1yPxK8Rr4f8PTEE+bMNi4Ga60nAJrwP40eIRc37QeaAtuN2B6+1ZVJbRXU8fNsX9Swk6vXoePeINUSObyhI80ErZOR909z+PSuWaSxkMyRzTQOAS8bjPydgPU5qbxDctcAyW8jOY+ZIl6SDOePX6e1Y090l6dxmYXKJ5k6OOTj7oH4cYrvpwsj+XsZiXVqty1KeoRiWF4pG3NKdxboVA6LWJcGWZyAmGiPJHXArRmk80b/AJxK5LHd1A9KqTwNkp/y3J4APUV1R93c8OUHLVGVLubfMjqVxkRjgqfUVEHkWD7So82VwRtUfMuOpx9KfdSpNMskJ+Qgh1IwQ3f9apyyxsrzrKfJXow4II68VutUWvdIpydMkELRTLJMN4libkAjr74rPuj9peO0meW4TtKMEge/ripVeW0IvZLv7Vz8nX5faq6yyQhpYgrStk+XnBHqQPxrQ166FS+R5bj7GFWWOM5yRjNRMZbmd2eB47aNchvUDg/WrN7HcJaR7oZIpJAdrMOMHoQe9NntoYYI4t08M7f65V5IPQjB/OqR005K2pUttm+WfAaEchT/AAnNaEUuY5L+PZ8x8so3RifbtUf2MpOLNUWVoxuYgcle+fXFXILYXFy6xqBHEoZ0xwR3wKbZlOSvcZYQtBbvMYwZW6oD8w9x9K0E220KJCjNKeSrLkMvpTIf9cJ1kDLHwoPGe3StC2uPJZZ3leGYENHIvVT257VDOKpN3uyOO2QcKuyJsPgc4bvj0q1FE0hKIPMDcFR0HqRRbuvmNkg7umwY+b6frWhDHEGaGcPDICT5y9jjhcfWo2OKUmyGFo5f3iyfZbqPCx7hjK/1Oe9dJokK6hcRmd44pkICiQYjk9ie2fWs+1t3vrWXztj3KDIJ6MP7uO1dZpelO+mJexpFcRodskDnJx3Vh/X/AArCTVrG+HpOpNW1RcnVYy0Tx7R90behX61iX/8AonkukjSxbdwaRs4AOArHvWnf3ejmzWQLe2EqklmT97GR2U+/esG6miIlsbopFgGfzgcpJuGQhA6f49ayim9T0q7S2t/X9dSDUYZ7CbyrieXS7iMGYPtOC/UD2zWNqWoXFwJJbmaOVmAbeEw270JqxNcyXlpNEuppdQdUhuG2yp2I54OD6GseeeFo47Z1WZG+ZgfvRsOCR61vD8TzZauy2GzTzrZRD+03Nw7Z8vB+X0qG8dbqcRNbI8J2u52fKjY4Ptnnikurtl1OUqw8mCP9xLsHzgHJDevsfwqj9tn0+ymvFl3mclBx8rq38J+n6VtFdjeEXdMpPqUDG/lkiEcaD5d0fzRkdCp/pXHytIdPvLvassjNvUxNw3bp9Oa3ddupdP06CLcYftPzlJPmU4OAynr7Ee1clq0xljjiS4hzGCX8s7WRs8ZH05robtG597ltLm1kjh/FGoNMiRNcSXDP8p8wDcvt9PT2rr/hvoKm0S7V/wDSAMiFxww6HFcRb20ms665QiZ0PIbpn/8AVXuHh7TUgs0gg2RSwDcEl4I45Gaxj3PbzzFLDYZUYbv8jbRI7aFVmhntlEfySK2QxzwR7etOnmup9LEEaLcOh3AMoDBc8kEdT2pftCMqyPMpMvDwDpz/ABL6D1FOs3lt9Q8tGyqJ5gMZ5yOSR9Opoep+V3vqUIXjkvwJUkCxJuZATx6g0N9lisblrZhdWty21fOXDoR2z/nNSNLcvZ388crTTq42FV5YHuPYCqepeYI7Uo7W8r5aSPbgFT0xSSubRV9ipfW67LSNnKoQDJGp5IJxkfTiqE6f8T0xJdrNFb/Klw2R06dfbgVeluEutfaURFbdVJIj6hQOSPX1xWUW+zRz3M5Bt2/dtLHg43AkZ/nVrY9ahFqKKTXMURuri5T92+VyuSqt2+mQDxWPdKqWQEL7w3O1hyP9k/41PeCO3sVhW73RzNgtHyrnvwen+NVZMmWFc4eJevY47GpPoaVOy5l/VirK4Mg2jlBxkc/T3qIXDxyAtErYPQrxj3p87GZ5XYffJIZOMfSpIVL3EYdyygfOq8tjGcike6pKMSuW8+aZ1AQr8vfB7gUsVqTaKpcsDLvMbDkZ64qxFaq0M8nzeazfu2z8pHoaseWHuLVWGzby6njJFVymE8RGOiLFtEIr6OIZyql1DA7HFWIUJa5mAKop7fwU6CSSK6dWwYlBIOeAf/r1YgMrWO8JjzDjDdGXupHftg1djwqk9bsv6PATFDuk8uVmDJKo44/xNehSzzRxWv8Ao6wlRxKq7C2e+R15yK4rT4Qz2684JA9MH3/Gu6t7uV18sA3KLnzbeRDjgYOPw9KzqHyuLqOcxbWC3F1AqXv9l3UsYKtc/wCpkYHpu7Z/yauSpNp1wwmtRBOSGlhzmORSfvIR2PtVBgfsubZ/tdsgYy6bdjftU9SnfoBnvVuKaIxhbO5cW2I/Kjn+YIT1AJ9/5Vz7nnSStoaVy9rZn/StLvdM8zLJcIPNjZSMZA/+vRaPNJcLHbavbuSwKSFSsTqAflYEd+x7VYt77WEsz9l1aO8tgCJrVXxIgB5G0/e7Hj61GsAZnuLQRXkDDM1uFCSxeuB3/Cs15g1azRp6fqU+nWsym2tzNBat50FzEJPMBbBZT1PBwfxNFlrttpyqYrHSdasILXGWVg0RPLA4wcgHr/hTZ5Tawwzxq09s8iCG4xh4yOSrfh3qS61C8nurqVre0t7i8lxEDADDPF03DjjP6GoW/wDX9f1qaKfJaXVd0n+as/xMe7ntnUm0sZlt36xFvMVZOuQeqgrxz6flmyP5cIaOSSSZhkRsm5hGOev8WK3dRuo7iaWCayXTrlGWPfZs2QVGASDmsmWeLVL5EvZwsiMAJiNuVGc8e/rW0dtTkmle17mLrNtC6I62AUOR5rW7FUBOchl9+vHv+HLeKfJTSnhlgn8sudtzA+QoPUFT17Ec+tddPehS0gcXCAFSkmcgjjB+lcR4lvLFrC7nj821nCfMiyZjfoD8p7962W1j2ctTnXjc8N1BA+oyNERIqvgHHII68Vu6QgUxBiEI+62Oo9zWQUc3ztv2u8m4gHGOcgit60YLLu2sVKlWG35feqifsVeX7u3kblpChC/IvmZ+VgfvehBroYYW2EPCInIzhuCPY/jWHaQILaMM+23Yg7hyVzxkVrW0nkReWX82MnHqfxrrTR8FiW2tDfhaO2kYXALkJxIhyyED/DitNlS1MbiSC8tjBgCTIDZ52tjkfWsXTzOXnMRUyLHkK3/LQZxj3/CrxmmWeVUKKxiVTHMuFY4+6fTnv+NZyR8zUjqjUunmhgkms0f7KYAjRzfvVTIHAOOOlWHuri6ukkRIrW5VFYNCAi5A4Psayo5Lu0klSN30+4MSMq5yrEYwQauzX15ePJLMI2O3cxjQJ16jaOOvpWLRyyi0izLL8kLapA1pdbN0d5EgViMkZx0bBqvLcTfZ2QvBJv4SfZghuoOR0zyOahguGNt5LzGe3z80ci5MZ74qSZbeKCIG2lV3A2XNs3B9Mg8HmktNxLclkkkzCskaOFQESRt82P8Aa9cetSAhb3epYwcHevI46sBUySC4vMqqWVwsahVmXCsyjDA+mSM//WqRWaaS4ckWksm7cij924I/h9s9vWknYwegluHMchkVDuyobqD7H04q4vkeQI2jLxZ3Nbs3zKOAWX19x/kUrXzGsEUo0chxlWPXA5rREc8T2nm7TFkHejq20+oPbjtQ9GZPccJpEuHjt2guocbfLuMq6Ejt78f1oujd6fZea0U9jGyqQyuGikOMgFl4/wADxUn22ykvGS9ubq0kVCY5ktxI3HAVvXHr/wDWo+zSw2rPY3kdzES3mR2wOR3YtE2M/wB7/wDVUPsVy21sZ16ZJUt2SRXX+8CCSDzj86Yd6arIMS3QD7jBcJ0x1VsfzqfUtTWZoop7SyZXA3yRwmI8juBx1rOW1Q3DSWWqxAsAdm8hl4x1PHUetUvM1iraFW4e2tbGUpZ3elyPtYBjut5hk5I44/M81Tmaa6tIBb3FrdszFWtrgYcHpjJ/DoavudTtLKdTcrNAxw0DyBon3c8c4HT8KyRdWyiKG6055UCkeZA22WH3yfvY/l3rSLdrnoU9/MzNUjlVxGzzWM+QcODle2Qa8i1eN7TV3WdM8kZHr7165qUXmvHCk7TxbgYzLwQT1+leYeKbdoNZucLIjiUo6ueOB2FNo+6yGVnKK7FexaHJOG3gYBzx+Va1sUPlrv8ALcnGGPBrGsyMbWZVUnI3Dv7GtWMBAqPHFNk8RynAPsTTR9HWWljVjAVhubK9yo5X14p6Tkqx3YI43Lxx2qhE8YnA2+U2CAjNnr1IqVkRY2ZXZg3BwvK/SqPBnSu9SyZriaFVRgVB3YK5we/6VHM7+chLAEY6Cq+yUxLiVJU+UkE7XXB/WrBkK3ERyduclh95ceg74qWOMOVplYytKW+ZWVvbgVGIFeA7mIBPDDkjFS+W2+RlYE8krt7dxTFBSPcqCPHYdPr+NQ0d0XpoRSw7CjMM5HDD+tdH4CeS31t/JEbsxVAsgG1j9e2fWsbi5ZB8qgjt0zXR+CLdW1oJsLfOG3DoeOo+hppHn5hVvhZp9j0u6CSahJJGzQsCqmBiQWHXII4wD/T3qtLNbW180sU9yiHO5Su4J3BX159farplae4lnWSGdEJbay7HznkfzqhJfR+TMbYPazH5JNrbkk54+mRz9alI/M4meQwsbmQFGQjeqBPn3E9M1m3M0BQZtbhCMgtM2f8Avn+VaN3Y3Vvp0RmtJY4pnYJM4wCRzwaybwvEoEkxkIGV7geo/Ktj1aNhqfabmNIbW6t5kBybWcqjA/U/41g3lnKjsiaesEskmSVbh/UgVanuraeZQ9tEzxqcFgwLfQ/561nTXNvE8IaG7QAMxcSByCOR2/Sp20PpKEXFJJFC4VmduTF8xPJ4x9Ky7rTiibluY2bGSoBPPpWndyLLH8kjSR7cAPGVI55zVTyvNYbQVycAH0+tZvU+nwzcEYr2jbvuAsSB7Vq2cBMih1UDGBx/WrEduZRGGiwWc4yMbgP6Vo2tm6uS0TrGejHvVQiXicXaDVwt7Qx/dYMPpXTaarw28qzKihSCrRneDxxz24rNhiVsbhx7Vt6MUim/dzGAv8uXPHtk10rQ+Ixtb2kWmbscby2Mc4DXUEY24jlUOD1zjrjB9KS6v2tb+3lgu7yOMfLiXqpHp/L8qdbx209sxMVxcyhSFe3jzz68fjSrewtpo2iSR0YrieE/Lx+nArnep8697pDJbmeK8ltpJ5ngdflhmj457g/57VRaTIMYRkAb7rtkH3A7VduzbyQwzzai0RQcQ7S2faq80Ma3gMVwpVsAB0KsT3HpwaqNrGqStczddi8/TmWaY4ifpuG3BHJxXld2ogvbiLzMoHIUr0YdRXrrssEih7ckvlf3gDox9h2rzjxXYGG7kkACnODsGOfpWbR9lkdfem+pi/dj3R/MB+eatK5fBLFgPzFZwkaHO4iriPBIV/ciNv7ynrUn2MlZE6EbmCSv3AV2zgfWplxt3NyR6UxVC7sDIxxjuad5gjUZJRT0DHmmcbSHlQxBKqMDgiopnAU5lBUdz0P0qxsQndFcjpyJEIz9MVKkTQkOU565ADKfwpWM+ZR1Ktv82fkYjGcjpV2IAAc4x3PUU8NHJlmQK3XMYxz7CrEMRwWADKPfmrUThr17osR4KqW2uPU9q0bSJUYfvUww6KckfUVUjCyJhY2QjgkkEH6Vt28GyKOb7LbTKPlLO2D+Wa06HztWXQms13QS5uREI8MFMeSfxFWCLeaySVL+4jnjbLBIty57c5yOP5UkL/ZbpWU+WT3Q5Aot3YyOBvVuqtGB196DyXLUWSQvMkkYaclcF8YJ49Kkt7ySGYxgrymAGQHr6+tMeMyQF7ud43UjMipn8xTGJVkmjnS4527gCuPwpq2xh8W4+IPPbSRFoAwJwHTB496sW0LR2yML5LZwNpJcgH8KjQsbo71Lq/JAOG/CmpHuSeJrT7TuyBHJ95AP84/GoZVrKxNceSlzHNcKzlz/AKyDkfpU0YWCZ3heOYdlmTjBqnHcRRQBYkWzG7AhDk8fX681MN0pQGNtpz8xHBx71Jko66GjKtzNHJ5j2kQkAxFbyBiMDr9a4PxBY/Yr4SlmCSDPPAyDiusgZLeYBlWRQc7QMHHqKj8Q6dHqFi/lEsY23Ir84Hep2PSwdT2VbXqcGRh/vcH26Uh8t8pvZGI4KLk/WlnJLY2BCOw6VWJ2YI5z1pn19P3kXA+YlAYyMvGSMU/zypBGD32t0NVFZySFfK9RxyKATtPO4jpnrRcylTuyYzF5DlVUnnA6UsaHOS2BUCyOWGRyfSpfO8sDChj6E8GgrkeyLI8uM5ZWJJ4ZTxRJIq5w52nqD6VXWVGAAXyh0xnjNISW7ZHrSF7NkpnjUfeJPbaOKHlR2wRt98VV3MjHHHqKlBJ4bjuO4qW7GypJK5ZVkXHzk5HpVu1lVSjKxLK2QpHH1FUI1PGSCKv2yhjjHuM1KMqm1jUt38okIWGDu+ldDpt8Bj5+eormEuZo9iiUbcY25q9bSrtQtu3fd46VT1R5VSne5718H/HU+ha/ZzxsMxtwxHp/jX6BaHq0OuaVbX0LBo5kDcHoe4r8rtC1R7KWOWNgGUjPrwa+5v2YfiJHrulSaXKwWRfniUH8/wDGvHrx9nNSWzP1DhDH81N4Obu1qvQ97oooqD9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3b6YqPzOgprSc8Hmoy4x/jWDeoyQnnNNzTQ/T1ppbJHPsBTepQ/OO/H9Kdv4+nH9ahD59qeOenXtzS2C44nI4pp5J/THel6D2/Og8ihjuID0747U7PHXPvSYyfTNFIYvUnkUmcUvTrxTC3vQSPDdaerc8HNRZwacDg59D3ppgSg4xjj0pc8UwYApc/4VQEg596APWmhsUoORxjOaBCElsk9aKOmKOvpU7EidelPUZpAp+v0p4BPP6etADgcU4NgYzjPrTentik3+vTj60wJN2c0uc5PrUO/p70b8Ci4E2cUgbIqMn1P40nmcU7lEpbnqabnjrUZkweT19Kb5g7UnJDJC1G+o/Mwc55ApN2OB+tJsLEgNO3cn61Bv/L9RTg+MEc/Wo5h2Jg2KkVuO3FVg/HWnq2DyaamKxYBpQfeowwpxI/Gq5gBqhl5P1qRzjvUT9+2K5pjRUmXr/Osy5XJ461ryc8DvVC4i+avExUW1oU2Y8kYznHPTkVDtA4q9OhJquUwK+eqzcTJ6siVQce9TrCG6nJ/lSxx5A9KsRR5wKilVlN2RDIfs/ABpRERnHB9cVoLGAFbFI6ZH16169NThqmNNoqqCPrmrEZxjFMAww/l6VIv1Ga9GnO5spXJUHP1qfpioVOD70/P0rqTLJGAGeehx9aYz0jH0PWmE9P5+9DlYVh7Ng1GzY9c00nP5cU0nJIz1NLmBiMxbqcUxmz6EUjGkfhvpxU3ELnv3prZB69DwaA2D7UE59j+tDd0MYXx9KikbA5PNPY8k9D7jrUEzYwOgzn8KalZDIpnwpOR61nzS8daluZOuOlZl1cbc84/Hmlza3AZPcbe9UmvCeQePWq11eHJwc1UE5Y4z14x7VjOdyjbtpi7Dmtq0f7v55rmrNzuH58VvWjnaCcdKiL0KNuBsqOen51ejHTnvWdbNzg9M1fiYgcHr+lWnchlknIB9TUR6HnBNSLg5578U04DYrOZmMHDYqeNsEVATzxx9KkU/nXLsyGi7G+TmrKEcc1no+PxqYTYHXmu2lVtuSXc9PSnBvxqmJ+B2FOE27vXbGuugFvzPlprNmq5fPejeeo6Vr7W5ViwD6frSk8frUKyiguCfTFXzq2g7D2cg8Gk3/wCc0xn2/Wmb6yci7EjP2qJ84xnHNG+hue1Zt3HYiPTJ6DmlK9u1PC08Jzio5bgQFcdqVc4HWpzHn6U4RU1FjI1BI96djI4qURYxThH/AIVsoMm5X25+lNaLOf5VZKH1/Sl8vPU0ezYXKgiyPak8qrpiyTx1oMXOaToNk3RUWIfUelWEXb/npUghxT1jx0rSFHl1IYg7Uv8AWlCUuzj0rpUWIifgVE0e786tBaNgqZUubcZRMGT0x9Khe2znjmtTZSGMZz3rCWFUkFzGa0Ygk9elQSWpBP6VvNFwPSo2t+eCa4KmXp7DuYRhIOfSnLGRWq9ryaYLYAk4xXH9TlFjKSRYP64p+wgDHIq35OPypfJ56fjXRGi0h2KYTkdfSmtGTn3rQ8jij7Oabw7YGYYc5zn8aieHOOBitY22RSG1yOlQ8NfoO5hPBx71Xa1JyR3roWtP8imGw68VzPCyKuczLY7+D8veov7P4ziuley5poscdunpWf1eXYLnMnTPbrThpeRyP0rpBY8dPzp4ssnnNH1eTHc52LTgMZHGemO1TDT/AOdb62GP4eD6GnJaAdvxqvqbfQm5hx6fjIGfSrUVrzWutkKmW1x2xWkcA3uS2UIrc4qZLY8elX1gwMd/apBH7cV6UMEluQyrHDj6+tTCLrmptuKXbXoQoKKAYFp22nUV0xhYQmMUtFFXygFFFFUAUUUUAFFFFABRRRQAUUUUAFFFFK1wCiiilygZ+t3a2WnTSM2zCnBHWvk3x54hW5eeZ2zL5h+YLwQD/WvqzxLo/wDbui3Nor+XI6nZIOqt2NfHXjqG5065u7W+g8u5g3LLFxnPZlx1B6+9QofvEz824zqVoYePKvdOUE0V8JXVxHLCwc7W2tuPTH59Kyr+aa5hwxEkkEgZpQMOPQE0OoKxuuWe3bIkIwzMR90/TtUc7oAqtmORsmUN1z2xXpRVj8Cfv7lC4e5eYSzQK8Mx+RgeUb0PpWdeAxxndM1rdj5oTjI9wfw71Y8ppC+Z/LVSAS3QHsDVbUdQklgxeokgVT5bJ0/3hXRbUydlF3MeZXXMYPzt/GlUrseewixkg/Ps4BP9KsrNJggYE+cxOp49j7VFJiHCSwvDcSffZORjucVsro5blMR722x7vs8IPbP51Wlu7e6u1nvN5SJdoZF2kDsQe/pV+S2jtj9jZ3bzes8B5Hof/rUyBpvtEenEJcKMgiRPvgdcmrfc1g7alO1lgXzLkzMyg4e2Y/K49R/hSKqIsl2xdnwNm/72PUeuOlXZRa3kgtHZ7dYRiOQLlX/2WP8AWktLYX8rKJQsMYO1m6Z64/GmrIblbUbDCyRZeVDLJ/qnA4KkdD/jU8Gn4/dIzebjJI64HX61LFbGCZjMkciMcxL6d+1WUVHdcnYzgkbj0PpSuc8pkUEclvcJC6RXVurfNkYJH1q2yo0jSRKVVWw0T8sq/wBcUkELyp5RIU+jnuPerIO9d0mScAM4GcVDeuhyzqdBEtWRg6nOxsxFRgk+oq1C00V15bu8y7wWDdHPv7VbtLW4khheOXhWby0HG3j7wPvWxa6bJfRRpPvimgUPHOv3iD2/2uazcktxRhKWiDTLDbcllJQ53Y2/I/uPStlry006782Gxu9jjMwt5AeR0IB9+1XLd4m05RKAs0R/1ijAP4fWucnnciYed5EsDfeHAZz0U+g71h8Tdz1lH6tFWJL28sZZmmtrmdIA5e9sriHY6uc/Mo6deorE1QFbMv5scpZgzKrjDHsQO3HUVLrF/qWoou/zLq4BDzyYBYsBgEHrgDjHtWOIorm4EjLFGwRgxztOcf41tFW6nFVnGcny7f101/Mr3Vq7sqCJgmBIXKZCsB0B7ZHaqNzqZuUnv9oHlKqAjgrt4yPU4qa3vLmzQs0gtpZiUEUr4jJPHXtnp7VR1Kyu4rq3sprFWaQgtEsnG4ds9sitlo9S6cCC9uprfS4rFZ0K3pEyBh/FzyD2z3/D0qHU/JgNnpuPMgf5iVfBikwM5H1x9aW1YatqXlC32Q23zKrsCUx1FZ6Mk51C9kt/LMeSFzwzZxj2q+p30oXmkzB8XTEawLaYkQ24ABH3G9WX+tcD4gvl8mWVfLdlyqyo3zEdgfpWxqk81qkzEt5UjHKOOUJ61x+qxb5LaDIdXYcr3WlLsfqmXYdU6Ubm74D0d7m9iP3ZD8xJHX1r2OAFYHEqfvmwUZ1OCe/P0rkvBtt9nseGDxkgcr869uK7jM8UFtC07ywSfvVXdlB2x7E4quiR8RneJeJxLS2WhbjLwFYhBDJbBPMaJgN4HfkeneqETO2l3coKsEfMUqH5iO4I/kagjubeGG5lVLqG9iHMcjbtwz1XgdOhH40t7cwm3t4nZ2ZmIZouSMcjI+h4qLanzns5J2aJGkXybaMvKlynzLNECRj+63+NVGnE2oPMWEyQLhRk4455780/T9Qu2u7xLW72RQxbmiOMMCOSB/Os4X0EehzGSL97cMFWVT90g+nvmnbU3jTexVaW3MV7di4xEzEBB99M919cdxWNqDPYW6xxXHmea2AdnyS/UHt3rauHujpVtZx2tnLIMsfmCS/ewTjvWfqEMTaqIJBLbQQuF80DmJvQjuc9KEz3aCcWr7GHexSXNzBtQIMZZUXg+pA/WoIpAk00zIrPtKZx1BqybxpL2abbsuISWWZONwPXA+tZ7lfsiSZwsrYDDqre/pmmfQU9Y2In228MYQnynfjnJU+/1q6lx9qmJEC7o1xvj4OD61H5am4iVgdir8xC8r+Heo0iRIXmDZVzt+RuR9RTKck0KnmS6ciq333KyW7H5QQevtmtSCGS6vIUlKl40wjsOcf3T6+xqkYTDJaqSCxG7cOki4/xrVtbdpLmcpIhjKg7ZOCjAdM9qq/U46suw3TIfMS+8xHUcpgjoeOa17Qtb2MUElv9ojB3B0PzpjqcVX09JF0J7jepWWXYyN95SOR+FbUMM2NP8uVVuI14B/5aLnIB9fxoZ4uIqatMs6ZAjTrKrbwqkFW6kdj710txq08XkylijQqFSdPvLg8A/h0P4VhWktxFcny40Mj4Oxv4iTxtP6YrZguIpSQ6bZgCDFN8vPoRWU/M+eqt3uTGY3sqX4XD7n/0mDG5TjuPTPP51cQfaWLPGsciqpkNsAwdeu9V+nJWqcc1gs7TpavZ7dokjDFkb1Vh245zV22sraS0W602/W7jiTeVQ4ngKnkbTgnA7jtWD08jKzeqJ1a0MsknmxXIJZnMGVlhYH7236c49M/hp2jqTuQQ3zQgNFdWNx5M2c8fKw5x9P5VWkuZCqK82najtJAmiXZMBxw2QCeD1/wq9BE9w6iC2tLq3JyA5WGaBvUHv/hWbfcUU76FjT7+3Ine5e7a1G9pohENyseOQP5+1JcRWlk8aw3U1/psEOY3B3hWYZP046/Srt3ot3bfZ7i5hjiV23R3ccvLKP4WAOOCODWZPBJcWSvboiXU7NPPbwnjAPPyj254rPRvRhUUoLla1XqVWnEFpLm8iUFFkidwS24HgZ7ZFZNxNc3ttcpLsv1JCIJGCyKvqp747j0pbx5o5lns5csDtkhljyhA74NULy4ku7st5McShSxgTJjYg8svcZHUV1KPU50nLUz9VtpbOzhVWj38sFQgsvsfU1wXipVNmFJIaZg+SuOOnT611+q3EN1NO4tohCpJSclxNGAegIODjnt3rhfEeoXrP++dr62RSkUglBZR26/h/KttbH1eVU1zqVzhv7NaW9wQOTj5uMVr2PmW7GSBvLcjDL1UjoQRTLeaGfzMxtDIBnb2Jzz+fWrUSMkDMqLIhIVWHDL359aUT77E1rx5TW0q6ljJMdssowd8MQLKQOpx29avpNESAiLBkEHGQDnkfXmsu3sI55Idysx3FcxuVJHvjtWqjkosDyzlk+Vo50+7g8FT344I+ldNr7Hyle2rRopI0kEzSRABdpDwnhW6E47Z61rTNIftULzJc7o0RZFHDEEEc9QMetY9sJrQebyI2bCzRc55HDD8sVr3N+L77cxZIZH27jGmEbHX5e2evFEtLHz1e99C0ZpJY7iC53FkhAXevK4wMD8OKQs5m82Fdym3U4z1GcEgd+aJLmJ7uTzJXhbC7bmB96kgD5wD+ePrQ6SRTxym5hukKu3m2nyupxz8vb1/OsjjauiVr21mghU2CwzxkgTo7Kz+meccH+dWIZtQVitlev5LDdLa7guVJywx0OCM8fWqCeQbeDZcNJHks0nl/vAMcjb3x2p09rBcXEIZUuFUqQIm++O/uOKiyJ2Zcee3F5ci8jluYyWzwQFYjhgalWJP7MmZCXtNwxJ1KE5wN34Ee9LbXh0yWV7KWSxuFGHWbEqllOMYI44PvUCT+ejNGYYbhiSYlO1Cc9cH160jFrRItw3iNHbCO7a4XA5lGHUdlz0ODxWjM8Ut7IFtDZsoJltypDA5w3B64PYVnSG4NxHMsabSpLjYMbTwdq9OvT061MlxO8jXZldRgIZIxuKOFxyO3H581NjNxvqXbZXW2mFnqMU7Es0lhcrtZT0JUnpkehzVKaf91E3luZ1YAR7irqMcMGHXB4OfUfhH5iX/AJclzYrfkHcptX8uRvcHBx+VR3kiFFNqrLGC2Ybpv3sQByAWAG49s+nNO1twUVuXpJhNOrRa81nIdg8nUYdysD2BAIIBGOfasi5lt7m6uTfafB5hYj7Vp/7st77emM84wOpqzLa291M0ltdtHMANsUy70bAzwR0Pbms8OrNMlzPHYucsrTI2x89gQOKIpI6It9OpUt7aD7C5mV1PmAC4U/Kuc/Kw/UH2NN1KGZhBGblIyiDq+Uk5OCp7ccYp/kZVYlnt3mLYGXwh9OarajpyLsKvIq8ExzKdwJ67fXBrdWb3Oyktbsz5JYUkMdyTtztZc8A+o9OK848UxRpqMrx3kkqeYCPMGGXAwR9BXpqNPaZdEgmWVsYnQOGI9D1XrXF+OLtbiKZpNPWxnVslYydp/A1Etdj6/Jpclb1OVt38pRhUlUtkq/Qge9aTNHcxpt+XByySdvp/KsT7QfJ2pIpXOcY4/A1Zt53Kpu2E+jZxmktD7SpC+puROGby2RZEP8L4OR6Zqdy8C5CiA8FQGOD7g1nRStHLkphdv3TzjPvVjOYHfaJI1GSobBJp3PIqU7y8iaW4Uom4r14YrnPrU0jRNIoOQwAwByG7DntxUaPGIo9sYZhnKvnH+e1P8wFwdilQvc4YfT1oOZqyS7CRoAzgblODyOoNMjDSwg+ZjcOGPII7VKEKiVkfI5wOpHfBpWnkeEGV4yASB5abOOxz3qkZ8zWwjQgvGxiVGI5MRPP1/nXZ+ALWWG+a5FtcGEAhriBNwU+wrj45QzIschLAZbHysvPHXrzzXceC4rqN7ieC6ltLnIBRDsJB647cGqex5GYT/cSUnudHK0ckJcq7ScsodMHdnnI7cVXmnL6YC9v5OTzIi447gjv7VeuJvMtD9pv72IM3MseJCvHJx+A/Ks+9CKsGdTe6j2biccDn7rD6c8Vitz4uKjuZ14jWkkPmOUiK722kyLg9TjscVm3d0rM0VvLFdwbsI+CoPuM8jPStLUHiV99vK7kdNo+XHrms28lul2MwijKrhWwMnHPPvWl7nrYdJpNmXJd3MKzKjx9AEEyhsD2NUr77euVma2kiiXYrQMOAefxNWZpJpo0jRSzM/AUDn1qhcK53K8SzZcFo3O0j6Ht3qWfTYbdXGTLcyKywTqEDbdsjqSMenf8Az7VUt4pwR5km75T1PtzT2S3ZxJ/ZsYYZYmSQ7l9Oe+KsWqb42KtA7ImSMkEc1KR6k6nIhsEcbGBSHQhevvmtW1t1ywDt9COM1EIWDw5wpCfdHQfjV21OzA3krk5GP1FdETwcTVctUyaGPbj5SM+vce1XtPgmuGMMKlpPMHy5xj1NRQJvXcJo0GcncDx+NWI7RLtZdlxbqA2ArXAUkY689acmeNKXNc2GsW02/d2gubWUEbZInwF75/rU1td3Ml1PC1xcbHGPNQ5cDqPriqscdvMkDqoWbG0ieU7eO2f0qzc2E6yQzGaJA67giOHyMcA46Vi7bM8qTK6kuhjilErLnH2oIpB6Hg+/f8aqSQecqSSXUVrtJBd1OF9emeasvc/vmgn06FlbJMzIdw4xgVWWe0jV4oZmndTzblSpHHPNON0jeGmtitPNBE6Pa3xlUYbcUK7TnkVg+KdOEsM7R5uFGH8zGD710CNuZnSJowScJMmSB6Z6H61FqDS3kQjSMoG+TkhVJ+valJHsYOt7Kqmjyl4kK4DFWBx84zxT1AjKlin/AAE5B96tX9k9rdSB9u7+LByM+1VzArp8sSoTxhen1rE/R1NTSZbiaMn52Cj17VNGCFZBtZT6/wCeKqojLtxjb3B61YRtgI27h04609jnkWEReMOEPo3T/JpygRvlZGRsfdIyDUEbRRpllbYOSV5x+FWEZeCimRD0IPIHrVo4Kjsx8bswBcrkd1XFXbVFL9hnGCehqtFGXYhDknja3H61bhDhNwCDnG3cM/lWiPNrO8dC7AQrlCuDjghuCa0LX7OY3W5jkQjBV1HBHfjvWYIf3in5lzxg9vrVy2tWWUAq5U+gJoPGqJPU0y8ZSIq/TIII59atrA0M6SAgowyqt0I+tZ8UUvkyReXv25bawp0srNBGJIzGFGAQTk09TzpRsyWE+TcPGsnkuQTlm3KfenzXqzw7JQgKH5WiXbknvVeSVY5Izu86JlG5WHP0zTo5bQb/ACri5RyP9W8QIz3waNhKF0SXBjeOGTBfB2nHNS+dDFIjBxH5nQuDn86qKypCwJ98g4K/h3qZLidolcBJgR0x84x7e1SyWtBYLhA88dxJEYmXghcn6ipFKC3OyaZIxyNh4P1pyrI06g7BGVBIMYB+n1zSy+VZXTwOvJOQkvC4I4BYetSxxV3ZE0Yi2j/SjG5H+saPcMDpzVmLfMDHEyuJkI3Z2hj/AE5qpaTNbRAxEFAcD5g2BU6STXaneFyo+UxjBUDrkf1qWS3yyuedatEba9dCcHv+dUc5z8xz7V0/jnRxG6zxMzLIBIPUVxxaTk4ODzmobPv8ClXoqSZaY4bJPPqDTxMwzkDB796zzKeuf8adHcMek4X2YZGaVz0Hh7lwvxjJI64FCuD1YqffpVZZ9zEsyk+qjAqXzQenIo3RLp8uhOZRg7mVlxjinxrEWDeZIp9Q3T8KqD5gQe/apUX+9x6ZpEyiki0qjkKxcdiaeZDEPu7h71EBtUAN9OcU0P23ED/apGHLctrPAxyVMbe1WIXMnbj1qghIIJcE+mKvWyj+LjvWidzlqx5S5AEzhs59jWraDf8AKpAJHG6skkBslquQOu3O7OD2oOCcb3sdFaN5YDMc7vmBHSvYPgd45fw14mtJUfaikY54OTzxXiFndLGCvKgEYPpW9o1+kNzG3cMMHuOetclen7SLidOWVpYPFQrJ7M/V/T72PUrGC6iO6OZA6n6irNeUfs7eMY/E3gmODzd8tt0BPOw/4GvV68yLutT+hKc1Ugpx2YUUUV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CzEEk9utIWyBTM7s+nWndGxxx6VxlBn1PHal5I/wA804fXvSgdu9VYBo6jt649KkRfU4pQM9aeox7Z6e9UrjEC4/nRt4p4GaYabBBjn2zSdqaW9/xpCx/E1I7CluPT6U0v6HFNc9eTUTOAfepuh2LAbn+lLuzznPFVhLnPtTvNx/L9KoViwH9+fWjzM9KrGWhX3tzzU3EWw+OacG4/TNVBJ09TUscn/wCvNO4FkHPelGRjmo1bIPt2qQHPNUn3Ex6e3JqTrUPT+tPL8YqkKwMR0I/KmZ7fypcn1x7Ux2w3NJu24ClueTxSbwKheQeuaZ5pA69ulRzAWDLwRn61G8nPB4qDzckZbg9/T8KiMuTjkHpWTnYosmU+tN80Z61W87PGcZpvmE89/btWTmNIuiTr0NIZBnrVVZMHrzR5xz1/Wnz6FWLfm+/ccetOEnTnkHtVRZOeu0Z6ntTlkJA5+vvS5h2LQfOOc09ZMDrnNVC5HenJIM4z7VLqBYuo/vipA2aqo2T9amVvyq4zIasSls8k9ajc4pc0EZpN3BEMg55GRmoJUz9askA496j25/H9K46kbjZmzxdqqmPnpWpMuCfSqxTvivmcVR10IRXRMEZ9MVKoxyTS460vUYz+Irih7rEx4bjGfwpW6VGeuaCxHOcGvWp1XazIsNB6ipEyT7dBUanJpQ20/wCNdlORSJ1FPzg9eMHn3qBZM85xUobOexA/L1ruT7G6EcnBwegpm49M/hT/ALx4HH0pGXrUu4xhY8c/nTQ2Fobp7U3OPcUJhYa/P1700nJ9ac7dKjLH1xnvTRIp4HHp19KYSe3eguMjnAxmmbxgc9DVoYrMM1Vnk4IznHvT5HAHp3qlNLuBGc4pMCtcy8deM/rWHfy8E5xitS4JP41l3EG5uemPSspPQZjSuWbGfypYk5G7OaurZBm/+tV+DT0foDj361zJSZSZUss7hW/Zt07n2qO20sHBxWtbWYT/APVWqva1h3Jrc8DpmtCM+/0qKGFQBzz9KsBAApU/h3FJ8y6Ej0fgf4U4tnv0/nUPKkexpw5waXNzaMgceopytTCRxz3pwNJRJaH527u3FDOVOD1pjsBnngCmByxBz0oaWxDLEcmD9KeJSarg8UeYM9evTNax90ZbWQkZBo83knNUjcDnGDnpT45N3Q//AK6vnKRcWUgj8wacshYDk4qtGP8A9VWIhk+3StItsodk+uKUKf6VKqZGakWPJrZQkx3RAFxTth/OrPk+tOWIDmtlRkTzFZV54FSrGT/h6VME/CngY966IUe5LkQpHgf0p4T8TT8UtdCppE3GDApdtOoq+VCG7aUDFLRT5UgExS0UU7IAoooosAUUUUwCiiigAooooAKKKKAExSFMinUVHKmAzyxR5YFPopciAZs460bKfRT5EAzyxS7adRRyIBnlikMfpUlFJwiwIjCD2pBDg1NRUeyiO5AIgO3507yvwqWin7KIXI/KXHSlEYA4p9FVyREN20uAKWiqUUgCiiiqAKKKKACiiigAooooAKKKKACiiigAooooAKKKKACiiigAooooAKKKKAGNIqDLHA9TXAfFL4V6f8QbLfgW+qQjMNyM/wDfLYIypr0BlDqQwyD2NZ91GbLE0efKyN6j0HcU0cuJoU8TSdKqrxZ8G69o2o+E9Xm0XWLZ7SZdzpuI2Te6HPOODj6np0465jmEw81sTZ3EqeGX6fSvvv4geCdE+IuiCw1WPzY3JeGeIlXiYdCrdjXx38S/h/qvwuu2XVrRdQ0pm/caqi/KB2D8/Kf0/DmuqnO/Q/AeIuGKmAbrYf3qf5epxlxcD7KyRRs+EPmLj5tuev8AtY71zkt2hUI4by15VxyD7H+dbGoXgSP/AEGVsyfMUxkoR3B+lYRk8wNbRpHI0vzSJyCp9QO2a7I+Z+b1p8zsQieOaUzys8aL8qkLwfY01bhLeJ5blmYHhGUdDUtzD5hhjhysCj51b19RRdrcGUxy2sfloN0Ukb/K3HUe9a+hhuipOUgiabne44UfzFQnzoIFWScTvKTtkT76H1HpxViJ5m3zXkRht1OFIHKntU8NtH5v2ouokPyjbwD6EU+lir8qsytCzGI27ElZeWb0PqKtSWbeUsCrGEwN7Rt39fxq1FCPNfok8vTevyk4/T/GmLGkARWjJ7ToTjPPNT6GLn2HJbFdgkQ7E5DKe56EGposs7h41bI/iGMU6KCW3cmHM9vycdcr6H6VYjzLGw/5ZodwYnkg9BUs5ZPzCFfNhKSg+YmBH3JQd898VctJDboRbgTo4AkQniQ54/DpxU9vaWt1CZvP8i7TBdR02nsPf2qydN8idLuB0YM2HhwcBfXNK6BQle45G8qNfMidwxw4VcFSOCAPSumsr6zhkVI7m5s7kDcI3QnJ/vLS2cNrYzoNRinhsplzHOULAg9/oKi1qK3t1ima8TVLVcCC5ichhj7ik/544rnk03Znt0qcqMef+vz+4jkmhKXCXnnhgcq8H949AR+tYMt/5pksLuN99opUy7cO5Jzz67T+NaN3fwQkGVJMxthJRlXWYj7rDoMHp9fy5rUrxpFaG6ZknDAbu6+oI9c04RZyYio1pcprqBjFywmZLqIExHBCzc/dPpxyDWVcTBrNLd1MbXJBY45UZwCp788EVpXAfULu2s3ZFZOBJI20A+hPtWRFciU3M7qsZViqIx+UsDgg+gI711RS3MqcLxTFu7Y3+pnSzHI8lsf3kbDKMwGGIz7dRVAXVvd3E+oM82n3drtSOXcSoZeB9DxT9QurmPTPnumE1wQ0DSn7ozjcjd+mDWffyR2FjFZuDNJcENKCpIfnpVpHbBPS39dybY8umXMtxJbLe3DFo5IvlU5PIOO5/rWJq7RWmifZFklkuJDvdFP3h349B1qxqM2bu0sIZjF5YwVxxz/EKwvEV2l9etcpOJ1jXJMaYMZAwRj1x6VS3PbwVB1aib9TktalYTQoruigAlm6H2NY/h5JNQ8QPvUOkanheQCTxT9T1PaZyrElvu56MMdPatLwJp6G0LuzK077t6jkL/WoWrP0qs/q2GcvI9M0yGO0s4lZZreYnDZXjd2x6cVq20MH2mVpoy0QVspDJtIwOTj9azvtLTOIZpPNWJNgIOCMDjNOtImaxkPlIxZ9yvI3JUcAg9+tabbn5dUg5NzYrTRrZQwxxThWbeJD95eeoPf3rQkuQdT+0jNwkMYTP3HVgOp9gf0p0UgS9hhjYjYDHNEDwQepx2rKtLofZ9RndS5HyOrAjfzwD7DFTfqc/wAb2JViU6Xc3sUJwzhPMBy2f7w9h0NZGqtHb21rEWWdW+95LcE54bnp24qe9SGHT7UQRNbyOxLmNyVbHselVLtnutQUiLdbxxqruq9COuf1o8zspU1z3uROIbzWjC8z74QQGK8cD196ybq4kRry684yLgrvIPyn+635cGp0umgkunkYbgoEbA8huoYH6Z61Qkv5/wCyXMcIQy/JIoGUbHqPfrSPcp03zLtoVo4JYbGEjDCT5wWPzBSefqasXFvLFPCkaREhd0gHIdTzwP8AOKjuFeSOygbcYFbzMKeY2Pcf1FPtpQupyy7QXiQqc/6twR1A96aO5t25kV1MbSvJvaOQLjI7+1II1jt4lgbzDI2G+XlW75FTiILp7SiFpIXfadh5DGrS4urmzhX5JIlAD4wcZ4ye/XvTM5TsS2toX1qGFVUzCMFAeFzjJUj696s6ZKGW9mkTAJKsrrwRnkVJaRvcajeM3+utkyrr1JHvVyzlH9lOJIlDzMqq/RQOSQfc8VSPIr1Wl9xMLK0j0+KIebEZmyGLblZB/D7nNaUMMR1MWs4JVIsrLGMOh65HrioDFGP7PhlR0wM8clTnqB9KvidDJLO0m9Q4AnjXkY46Unc8OrVctblmK1MqLavcoN5zGz8LnsQ3YnvWrKi3Fuv2nMu0+WWfqrDorHqOOhqhHGXkCsokQne8SLnK45ZR9OSK0bVIriJ9jCdHG0src4HJDDr9DWDPOk3ux1pM9sFktpY5Li3b57e5GJAqt3/vY9vrUphS6uMbI4ZQW2S/dJ7gFh6dOfxpzW0lvbxG8Au7HOY7yFQ8iD0J6nA7GrFoBNJutNVsWYFwYJlISQccZxgEj8uKjzIfYmsvtEs4s0e1Mcj/ACR3kQSVG6cyYHAPGc1u6fYSB3WW+ijvV+U2lyP3cgHTa/b0OfaorK8ubiI6XdsoXOwLNglOMDDHkeldJFp95pcC/aI0a4ix5blVdHQjBVh7jkHtWMpWNqcb6rYrXVrKI44nsorWC7YfNHOGwh565xwQaxru4tW1GS6S4mKmRcF1EUkaDoUPQ4P6Vb125RIZZrSxS1jlLWvlqSYmccl1HVdw/XpWBqjmOGOMQ3BiX7sd10IYDBUjrgjB/ClFN/1/X5mVea5nFf1+X5EGoPqpDXbTNJb/AOqEysN6jJwDjrjtn+lY0jtawboJy0suVQMvOCOf/wBdaO27uJWg0tXmuFTbNavjc2P7o749PxrH1FIJ9Se2vjcaQIT95I9xXj5gwPU55rpREE5NamRc6jJZQrAw3CVSslvOMLngr83bJ61yOt2dxBatjyjG4Jb5w69MgcdMjiui1Jn1K6mVdUtrkx5RXkbaJPTGenGOtcrrdxb28c/2m3MdwoCRtE+UY5HB/Dv61psfW5bGzSSOXtlym4gAsN2PUGtK3URKCvzL1KDqPfHeo5BDBEfLieGPcPlkOSM+4qZJpYriINtRlOUeMcMOuD/n2qoan1WIlzrQ1YPLlZWjcbDjDH+Vapv75o7WGWdpEgYPDuIbyzjqp7fSs9PKkd3SIBif3kcZwCf7y+nuKlgkjyY3jmVMEjGCV/xrZdD5qpfVItQmSMuu4x5Pzr06HPT61bV1e5uHMqwkODl0JUn0JHTPNV4ZLme3RlZLqHPLBeUJGOc/T/OKUv5nntGVhZyCUwdrDoeD+dU9UedKOuprXDWaSOEURyEcBCWic9iD1Gas2F7FFdQzQQLZXIBDTEb42BGCNp781kxu1qzruCsU2kqMqwxzkVdtru4vzDDI0cgRCowQpIA4I/wrNrTU4ZLsWbe9liWEqRBImdxU8g5xkA98YrQjFi3meYI5mB2eVna65GVdWHBweCD6/ljQmPygJ1a7jUkkA7GT0we/P6VKq6fFfFY5WddwIEy7SAcHGc885/SoaXUzceqLxD/ZpJkQz25H3sfMmezep96aGW5srcOsMxXlG/5aYDdfwH6VFHGls0hhujbzoQfIkziQZ5waknKXGCUQurfOpbaVz3A/pSRjszUZZ4pVmih8mNGZPtdrISN/VeP4c4yPx9KrSWwQyy3Vw9lNJ80N1bNlHHbPb/A8VUnSSGdpLWbzCv3lbKuvHAz0ODxRbWxubC6miOUxiSAna2CecL3w2D+tK1tQiraosMhXTQHVJo23MJIXKSHnnj0B/maneVku7dbt0ZDhBIrBiFI6MP5flVNVcRwwwpifJBhmIEbdOh7ZHWpfJE135crx2jqVT7FfAgt6/NjGO2SR2o82K1xlzGsd3NKbR7GRl4ntQwRiO+O2SM/nUVpcXUtvIq3kDMeFNxgo/wCfSprK/vNM8wWdze2TA58y2k3J6/p/SoTLa3Cbb+7yzSAtJDbhJFz947TgHHWhdTRJOz6iXkkb2sEOqWSLGGIFzZYZz9cHt2rPuI7YXbrBLMssf8Mp4XA/nV26Ft5kaWtx5wUAsxUoWAOCCD+B4qvO0NnemK+aS2dCV3om8Aj+93FUtjeF3oik9ncvH+4tJULAktGd6SA9SB2/DvXB+O7Z7axYSeYrCTACjgkDnPoMc16E1hfRWguLDUraWFyTtgugrZHXKnBHHOcVw3jm3uJ9MDXGXO/d5qzBjgDvUt3R9TlKl9Yi2eawTnyweAwHPvVtLsMUGNrZ5PY1klgDy5Q5xjsfarsE2JFz1BAGe9QfpU4pm7YzFzgYePG734rStCSpEUyxPkbfNHymsWCYyOzDCk88cD8qvwTr5e125JPQc1aPLqxvsasqXMIjaUrbSONwaNdyP9PT/GpCUklVnjUuBwT0OB09qoLvBUqkjIe46Cp1OJshz5fB5GcVVzzZQ1JUa3VnKebDIQQWTv6HP1pM7ogDudS3II4psMTzJIUUSjB+aNhlQOpxUxjJt0Zl+Xd/rEPUkdCP5fjVo5pWROgaQxDYsinoSenuK9F8MWF8dPjlSzTUIGfARJB5gxjPy9cciuFgERdfLlVyANyNww7V6LoltaS2tutpdTQ3aglrZ0yrkDkg9RRJ2R8tmlRcti7dywtIFiha1uUbY6s20HB9D781Tu7kx3wZ444JYzgOnTPuOmfSrN5diaVPOvZJrjhjHcxZK4OCAevTj8qr/a5hcTz28cE0aZ/dzAFSp4yB6/yrNbHzSjroYt6LuJ5ZJLfbDJxuUcEdv17VkkRoGyrZxxhuB9RWtczyfZX2ybYd2XUKeorGvL1JYnVp5HJOACBwO3NVse1h05bkDxQAQ+YJcf61QGxg9D/Ks3y1UAgmEMGK+aScD39at3RGZCr4Cpnk8478UibfK2kPIVixyeuTSZ7tJuKuUFtZLsEpJDKyrtVmkCBiT79qsI00rSrMkIZUCYRdp46/Wopre3DmOaF94IHTGOasxxBvMAJHzjaWoW511ai5EW4IUZ40jXyuOTI+QT6j0rSghSDezsUlBG1oWBAPc1T8lllUsVfj+Agir1mzgHZZI6H+OQHGfrmtr9UeDWdyaONf+eiZHPv+NT+f9mL+ZbwSgNnzAgbPFLHGoRS4MbYBA4Kn3zUphUwyxtGOGDiQMRkdMfnVbI8hzsySGW3KyxSPcQ+W3HlQg89+D/n86lRTdWZ3Wck4jJZ5olKlR2yP896jEji5C/vJw4BCk5OfrU8TSFH+SaFHGC2DtOO2R9KxkZOy1SHSyzCO3kF9MRwCCOU9P5fyqad7x8rt+1w4BMot1DrxkZcDPrVaGVJrWREGZ1/iD/dx9e9NmsJRaJPL9tYq38IUoP7vI/lSWgoe9cgkLu2CxZASCWkyV9gKy7y5DrLbGR22NkK3QDoa1JIZnXMemSs+3iaMEnHXJqnPunkDM6SsybPLxh+nGTjmnY7qLS3OJ1ywFtfSNEcxMN3J71mKCMhmB57DkV1muwy3VvGz7U2jbx14rmTGFyMZJ6H2rNo+5wNfnpq/QZNGnlqySiYfTofTNCDDA5Zc9x1xR5eBydvPQjrUmwYGDtPfPSix3OatqOgVyHIcA4yc9D7YqyrsGy3DHn5RgA/0psUOeGJx6p1H4GnbUVcOz4P+z3q0jz6klJ6EqRM7AlTtPRj0qe3iRHIkQSejA4I9CDUCw52yLPIq/wCy3H5VbjEe/wD1qLnnDcFj7VaOCo9DRt4Fntj5azyFTwFOQB3BH9atq0tsVKzyRt0ZOgHpWbbqAzjJXHcVoi1lks2dbqCcr0jJPmD9PwqWeVNa6FrZL5+4qTE/QvwTntUTI4DIJQwzkxseVPTvUBljLL9olFuegLE4z6VZMLxOrb47iBhyyfMRx37072OVxIxcSQRJs2sw/hlUEY+tNe4BmWSWMnd2jO2rMPk7JYhqUhjflkCZBx255FVjE0ikRld+eNxAHvTJatZE8IhkmIImhRmG1yQ+0e/rUkckjQuhUXSA/fU4PHTnsMVFGkiSRn5iw/hjYEZ9amUTR3RyHtZG7lcDH0pbky2sSzhrqyjfa7rEcH5s9uOabHviZTEzqrLiRJVz+FPhhmLsJAJSpJ3QN+PIpw3ywAtbyyqgyZE4ZfYjvioM1daCQrA8sio8ayNyVzgj8KtW4hi2kpI0hOAySYC49R3oLiQRmVLWXC4AaL94B7nvT40RMqCjYxlkz+RqSJWe5Dq1g+q6Y2xkDx8jecAr7evNeT38M9ncSwuw3qc8NwR2r2u2tJJhIIgl2hQkmFumOeR1968y8caUbe+E6rsOMFCOT71mz6jIsUud0ZdTly78ZAPrzUitnkqF+lIQCf8AWBWHIU9TS444P5dDUI+2JIwhJOWBB7Dg1YR9mQPm/CoIccZJqZSoJ5I7c072M5pMcXJPApVkKE9TSBifw44NNGdx7/TqKL3OdxvuWfN3DqDUokLLg4I+nNVE681ZXnHHT86ozkkiaPIOD+Rq/BKyDAIII5yKpQvEDtc4/GrKxx5H79V9mzTWx59T3i3HKynO1XwOM+tXFIdnG0LvAI28DNZqYyQr5HrU8bEY5P19abOPl1sa1pK3mYd+HXBJPp0FbViFDBmPOOAPWuat5dgwoHDZz6+1bGnSMpOcHHrWckckk7tn1J+y545XQfFMMMspSCfETDnHPt+tfcHBr8sfBmrTaZq1vMj7Sj9PX/Jr9Jvht4lTxX4O0+9Vt0nlhJB3DAY/wryKi5KjXc/ZOGMb9ZwapyesdDqaKKKR9i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AF9OefwNO25OR2/nShT/AJ707AA4/H61yIYgXnH559aeo/Q0gzz3H0p+7kj8PrWqGgA59qcOvXGaZv8AfNG7IAz1NK4xS3HNMZjjPamO9RmQZ9ai40P39M96YXx3/wDr0wycdcUwyA96hsoez8dagd8Hkjr3pHkwevOcYPaq8jZcnpz+VZNgS+Z7596UTnrk8fpVV5OnPPp6UzzPwNLmsMu+cDjJyfelEnPHWs/zOeP1605Zx0zx70lK4rGjHLg9fpViNxgHI6kVli4JbPT2qzDKepampWA0UY/jUwfH9MVRWbAqZZcjk+1WpiLYb8KXdx1qBX46/wD16cZCd3TmtFKwrEjMMZ75P5VFJLgYHWmvJwffgCoHfnP40pTJFeTBOeD9KgabP1pjScnn35qBpNxrklOxSRI05xnJz/Wo/N3c5/8Ar1GSaUdD3/GseZtl2H76Vn5zkZ/pTQNwBz3oI469eaOYYpb1557UokI9wKZt6D1pR1z2pXAnQ7j1qQPu75quvHWph/OnzAPGSR9OKeppqjk08DBqbgWYic8c1MO3p/Oq6DjNTk8Z98fjWsWJj+3vT/QUwH+fWl3f/WrUkMFun0qPuPWpOtMIyQazmMY8W45qJov5VZOQvNIDn73brXHOnGRnYoNERnNRmM7sAe9aLIMZxx3qMpnoK8yWFsxblXyz1yB7Go3XtVpgQM1HImKTpW0SAqdvTFNJPTPbp61O6AcHtVdztrVJrQpIlVvft1NSK2BVRWPQdMVMrZ4HeuqLN0ibzDjP40jPuxzgZ/Cmg8gj160hFW5Fco05NN5x/nmlZ+TSLkcdfpULV3E0MkOB1qLcM1LKCqnqADzj3qDBHp9MdatPoQI7YqIuQBznjB96kaNm7dvxqMofWq5h2IJWznHSq5Qtz3x1HrV77KSOv4VKlvtGD9DS1ehNjKa1PA4PJHFVZbPkkc+tdB9n4PQHHGR1PpQLXceR0ocGWkc2lmQTV22tcHkVsCwBxgfjipY9O2gHgZ9qL20KSKkMW0cD8KsquQN3X69fara2mB0/GpFtxgZ4qnUSWhfIVVBH+AqZB0GOanEHApPJ9KXPfchxGlQc49OlRtwP89am2EdeBjpUEoI4rOdlqjIYXJY4PNG/AwOlR85/MUozx27c1ipXFYGO73zQCVB5oCk4Hb0oIxn1qlrqFkxfNPIPHPX3pjSjPrg5xTX6Z7HnNN2bj9apotRFByfl5OMgVcg+vFRQxYxVyKPkcVcI63Fy2J0GSTjrzx6VahiyR6dajhQd/wA6uxD8wK9KlTuS2KiYAqQL0oHSnV6MYIyYmMUtFFa2EFFFFMAooooAKKKKACiiigAooooAKKKKACiiigAooooAKKKKACiiigAooooAKKKKACiiigAooooAKKKKACiiigAooooAKKKKACiiigAooooAKKKKACiiigAooooAKKKKACiiigAooooAKKKKACiiigAooooAKKKKACkIzwaWigDnNa0WW3H2zTcrIh3Nb5+ST1wOxrGTU9J8YQz6bPEkoZCk9jcrnI78Hgit3xp4ss/BmgXOpXjhQinYnd27ACvjfxR8WtbfxE2rwzpDOG/dsqjgDt93ng4ralD2suU+UznMcNlii6z+LdGj8bv2brzwfFJr/g8TXVlDl5dLBLSRJ38s5JYD09PzrwhdUj1S18xJT9qJ4l2crj178V9rfCP40RfEezW2l2JqsCkSw52+Zg43LntXIfEz9nOLxFql/r3hEx2GsZYXFlccQXDEfeXkbWOcZ/HjHPVeVJ8lVao/Mc84ZpY+P1zKuu8ej81/kfJU6gMYC6OHxvkQ4GD3H19Klk0u62CxYGW3QF1ljfeCPqPb/wCvWlqGmvoery6Xf6eIr1Mie0uM7055GRww9GHrnjtWa2gtYZLWw+1WsaHcFkfcUfPc8V1c3Y/IqkZUW6c01JdCFo2PlM6iSzHyvg8H/ZYe46GiZo0DTYxAnAI5GD0zUu4Sxvlwu77wUYDn0I9O9PtEKoXXCKPlaNujexFPY43OyFtTCpE20SSdUB5DIRyD/jUixLJv2IGQ8kPyfpmohEqrhflIPK/1FWlik2xtCSPMz8mfl3evtml6Gd77CW9q6yCSzaSJs9C2cAckH/GtS1s4kuYkeFlhuY91vIG24b+8T0696W0itSskau6SvjGU4Z/7pPZevP0q1BvtoxBcCYxMNy71yhGex7elQ7s2hB6XJrPQ4w3k3Fsba+jAaMycJMM4J/H1rZS0g09FYWUyRH79vK3DA/xKfT1FRWKmeGFJ2MYb/USSsdmM469vrUd1cfZrXMl9i0ByY3BKqexBHr3H0rB3b1PTp04wjzWLiXfk2k8B1O5it2+aOGRA6B88DPb+uBWVax3UFxMxtrG9jOQod9itKe4APy8dKQas9iGlt184KhXIOS24c4HsPxrK1R7MRxyWkgneKP5HAO12P3gw/kaq39f1YVWqnaT6f11uR6q8c8sbW8E1mYM/abd33YYdWH41l30ouvNvTN50YUGNyRuH+yfU+hpNQvWsohetl9zBWUn5nHGQR6A8f54y7+WOS4htYbZI0Q75trHhuuQP6VvFbHF/EbG31wbLSkAQzrenbG+clDn26ZrG1ySIC2t4GWUu2biKRSCD2FarQpe6rI1lebIbZA5t0B/eJ13qe+CMkf8A16x5L0yQ3+s7FklEgEsZHVsnDL6Z9K1g9TtowtayC8RNT1OOyedlsrZiYXC7ghxyD6VFbyi7ubi9lDeTbHhgON3ofTNJDc2+madJI/nIL1PKOwbmjYnO4D1qhqEa6TZQ2fmi8S7+ZnGVZSOmf51TWp3Qhzf19403M8VpdXoiZWHzISMl8Ht+FcN4kvzp9g8gPlyzcoV+6wJ5P5/1rqtX+2aaba3V5mtYmysgYlQxGQM/h+leeeOtXW81JVhRI4lXJWP7u7HJA7Z9KTeh9nk2GvWXY5tpmvrhELF95xnuK9V8O2cFgsNvMpwAH3oegI6Ed68/8KaX9sv1k2bljG6vUdLeBIZmkhj3g4RsnLZ7fQUodz1M7xC0ox2Lz3YgElwVjlLcEfwNn/EVatbS0upraOJJhn5yN+Si98DvgVVLiW1t7cRx7mJ+fuGzwD/Q1NbSNLPMyhUCx4BC8oe5HvVs+KnG6sPSVRPfTzeYWjHl715yO2fwp0ssn9kxR/aYVkkfKyTDIdTwBmmSPdRaB5jyASF9u9GyXjPKn35qLUrdZrm0txDuOwOJoz8jbhzx7H+tTucsI+9dla/cXGo2kcU6NhAjx5OA+cDJ7VTlliur29ukSa0P3HZGOFbr07dOKeJQ1xdsbdVeNSC8fXPuPxzWTPLIulXDKxPmDHGcMOopHqUoar5IzpbeOC1m8x8pK2Sy5Yc9x/hT50XZaQCV4pRgpLH1OPWo5ZXtra1jj5VznGMjn1/xq2YN2qArKvlxD7uehAzgjrzT9T3J6K5DvM+rF2kZdi/M8S8g9mA9sdKq7iNPmuBLuwxVpIxwCehA+napoQwW9uf4GwwZein1HpS28SQ6fCgkXbK5ZZCODnoD+uDQJTSVvQXymtlskikJZ8MWU8N7gdq2oIRb6yQFM0SocgjnOO49qYlsft1oVjDoqjfs6rjsfw5q9p8P267vZ5OGVWAYNwfQfrVJnl1qqav5fqGkLHHp9+0sxEgOYmC85z0P4Z5+laCQOuhWkPmhhJKQ8LjK54+YfXofpVJbVm0V5VfyrxJAGt3Byw9RW9HbyXN/psXmR2pkUdf9UXPZv7ufXpmntqeRXlrdd/yJiJEvkTyGkmskyGi5dAOc++OasRPJPp5ult02yTbfPQfIc9QR2z1FMtoEa7vJbl3jeFQJWhO1hzjcB/FyeR6Vdt7KKzt7dVZpYpMsWg6A56Mv5EVDa0PGnLRE9tbm4eNCpEigvFjgkDgjNTgWkpDhis0S4dGBSWMj+JcdcdPcVAySRRl/KE0DYjWVcjDE569s1finkglWOeDy5HAKGdQTtB4ZW7+hFYu5zXHabaSx3Uv2G6WOSXlVJHkzE9jnpn1NXptMQq7SwrDcqD5tuy4DjONynvjuKZcW0DkyRBYGPLxKPlJ7svp64q1Y21qzLvjzcAhgjOTDKOhB7jPqD1qG9bmLlzOxe0S3Mibbq0TULTA5dtroOgKt7V1dxJIbHyrRLTUI4lPlw3MxjuVz91c9HwePXBp+i2zaHZpJ9hWO0ZvMMbSb1TB5Vu/PFY99cJqPlvDInnRvJeSQyLgOQDt2EfdBHGPp+HPJ8zPVUfYU1d6v7/xX/B9DN1ISRXkFpOksLQLuchsMsjqOCOmFIrEnujJvWaVlnyXCSKfKdxxkf3dw/XH4TySs+niWaad3kYApIvKA52jcOuCMflVK61W6mtIoJo4bgKu1VlBVlXODgjrzxW0YnkP3pGX9ptiXluLRmkQ/6ty0bDB5wf0qvDcTR2pjtb+KMOxWODUGBA3dGDEY7YJOO1Xjf3jKumyW6Tw8MYLoEYI4xv6gYwCM1lXItUmMUuky3durbfOgb5077SMHPtWyuddOKvYg1GYSaYF1Dw9os+6MgXltIUmDZ/i2nB59ua4TxDZmzgSGWMLEzAiWPDou4ZAOPb+tdHfKl5cSzWFnKkJbIQjdhT2OK5LVp+XWaA7SwBAyCCOQR9Mc1drf1/wT63L5SnNX6GdtlWMQGbzYj/BnKMPUD3qxbALKVd2ZOmGxlSBxUQWIujQBWUE7cjBGTyDVqC3DGSQDd5Ywx9u1VDQ9ytMuMLm2AaRUKfeEkfGR/WromlbYrSiWNfmTAwVz1qrbRr5caMflxwM4q2q+VJsKOpUYII5BrZHg1ZLbqWU+xSMjQTva3ynLxOPkf3XH8qmSMlZEmfymLBlkUhk59cdP8io47mW5QJKiyFVJRtvzgeoPfFAbYrEo0cD8EqMrnufxxmizOCWuhdS2KRv9ps55IlHF1bHIU9j6H6U62eErBuIlULlX27HU59aqxxC3k/dysjbRtkifhs+3argtI7Ro/Od45ASrJLHhTjkEH36YpPQ5ptWsia4mtWiZEkZLfzTsmdPm/wBkEj8eatQ3NyfMzPbXqnBeC5jDHbjbwSMjj09B6VmyAlG8uYMThtkg+UkdBntQ5uIpRJNE3luuVcjsfQ96m10RvHQtSzuIMLH5sIY/dPzRnHJx3qw1zDcw24uIh52CI54xtbIHAb1571SWdGYMXjjweVK8Nx/M1oW/2m4tW+xyQTCIAzQOQJYwp+8ueTwRkD+lS9EjHlb2JI5rqSeSSDS7bhPNmMLEB1GAzFc9jyce9QOI2tnnnt3KksDPaSbSp7AjB470yMYlmiExQgtEsiNgE9QD9cVb0p7wqHsFgNyxQpFcsoEgPGeeDg1OiFq2rIHtLd7e3aHUVvQRl4XUrJHkYJHY4PvStHFHO6TFb2AoMGdSsqMBzjnBAPvyP0L+S4ivYkvtNXS7sj549pEcvPY9s1Is1xHdTNCzIi71a0ul3IhI5AP944x+Aoaehm7ptEdraSXMNylutujg5VDMEQsSMYJ6Z70zUxd29pHa6r9qhdfmVbiPcvXGVb04x+ApiXemXFm6SaQ/mdc2d0VDDvlSDk55pJ4GnENvby3CI77DbXjBTGT6HOOoHXFNb3Ze2hLJK0zJB5iTBUBRpE2HHXGR78VUS8WCe4aCWa1u+ksUyh43B69R+lXnEaXieYXt5CVDW9xHgMhHXcOCMisuSSOZHlaXeqruJgblGzjIB6npxVKw4XTKUmmfbQ1zHbiQgnLQLtIPXOOw/wDr1geK7N7zSUBjtAyt8u2TBbj+Lnj61uHUJN8fmN5ZUj99FkOB9O/rWP4kSN7JPLnFyOQWEZVl5zgj8aTPoMBKcKsZX6nikkTRSyJv3FXPT1zVm3Vt20Ac8ZPQ1FqSEXs4I3Zc8gcGprRyrYySo52noKzsfrLd4JmlZpufHAbPRjgfnV1lNuFDoy5H3lO4H6VnoV5ILc+vQ1qWEnlwtvtjdx91U4PHXFUjzpqxaiVUaORWdGzn5TxV2JWSYvtWVQQOnyt6A/Wqplidk8tJEXP3WOSP88VYgJDMULLwVPvTR5tR8ruStFbrvaS18lydxePKn2wf89aeGYBShJBxww4pttNujdPN3jPzRMenuKueWAFEcpjHXbkVotjzasrPUsQxiSeIyAbOAzLyQD3FekWNuyNaReek6Rw4SQfKcnkAn9K8+08Ml1GqkFyQBuHWvSLKxI+1OqRNtwrRCXy3B6jHrzRPY+PzObdok4kvPMVpQ0cfDK8kYPB4BDfUYrnJJLWZ5BNess6k+XsUjfz0P+NazWkcYnmP2kKAQInfJQ4yOe+DWbJc4tChgikiLA+cYx5iEjOARUI8qktTMlt7iQkxRySFSCQB8p+tQyvcXMAj+yQ4L8tEBu/+tUl1GTIEuLh4VAO1ivvwDVZ4ovOiEeoDdySQpCn05pvc92jayRmXdyElmRkIVm2gOMlce/6VUkDyNIftz2oO1ACu4N7VoXDzW8K7biUpLIxaJsbCQOv4/wBKpAq2z5W+dtxIwQcCp9T2qdkrodFLIN8aaqZgzAGKROD6/wAutWRCwjfJT5XxgHlh6ioIojF5Eklp9ohaQhikgDAf0qa2ETxvtiYxbztUN8w59faqjuZ1pdSxGhjkwQwGM8jmrtsIFP70S+7JyPyqJIkV9qSGQBc7ZOGX/wDVVywllgf9zJ5LE8KMnPvWsb2PFrPcsWoRI/3IQDPPzcn8DVyP5opCGUnIwjHilthLdOvmwQXm0Z+QeW2OvbrRdKircBY5rdxyEDAgex4pXvoeTJ8zGyW7L5bvFtw+PMjfcqgjv71pw6feRsssEUKFSNsltN365K54Oefzqg0MKw3KJLM2I0c712HPGcevPFMlGnqyn7NcwSnoJsupH1GPes3roElzaI0PMktbww3FlYSccrNEV3Z9SuO9Umj0/UJSjQWuiSLxvjeTbnOMkMT9afO7RqhWWQRHKqEbIbp1zzTVtzHOTHqdqwOB5d5Bnc2OfUAdutK3X/M1pN2sRpbljHbxa3BOu7buikIXHryBUN0v2CIF5UuRFJ9+A5I9xULzwSh0bT4RIGP7y0wik+pFJart8xFgWMleWHY9j9adjrslsVdVjhvBceSZVG7cEZOgNcdPEEfDA45GR69q76+tbmWOOea5TbJHtwkwJAHTIHNcJqKeXcNmQEE5UVG59DgJP4SABtu0biM/nSBiPlwB7ds07cC67nEa55J6VJDLg7VYNkZ2OMgjpVHrt6BuKlcNtzwQeh9MGrNuRnDHJPYmoo1kPHAUZJB/pUgtTIy7ER2PZjirORuNrClVkG0EA9gTj9asRZSMNgFQeTjNQopXKuMof4SP51MqIR8p4B4waaOabWxcWeR3R2VCp/jhwMfUetSweSsjeZLKkZ6vEm4/lUUCiEI6hkk657Y7f1q2LyWK4WcsN3HJHWpPOk43sW0eNYf9HvUvUzyt1BhgR/KoHkgBDtCYnPRoMgZ9x6d6hM4kcliQT3B5FOEvnRY+1NMF6q+fl5xihLUytuPCs9wN0ck6kAbo8A4qeC3Z96lBgjAEvBXnNRy/ZSIyJpZGP3lKFQvtnPNSs0cc58lriBSBjMgfjtzxTbMZlmJrdIFElq8qqc7opNp57g1YkNtIiOftKY4xJ820Z7HvVe3kZZJVmLMH5PQc1ZhmkjjAW7ji2jhJ1LAn29KTOaauIYIkuMwzbI2+4XUqx+tOs45J5JI1mZX42vG+A3ufamXMoXy3a3Z1Vj80ROGFTKYi2JAwRhuwVOSKjoZuTsiQxz26BWZGZeQxI59Oanme+k2SXVssakACRRgN6Djiq0MSvLLHC7PHngbs59CM/wAqUyWtqGQ3l3by94zHuQnvz2/z60mY25i8I4VVJBerbsHwysnAHbB7msfxnolvd6LLMIpXuIj99X+X2OK0luBGTJE6zADPB4b8D1pJ7qS+R1jtdruDnoAzew7VJ1YaToVozieMSW5VzgEkcEdxSiIjn+damr4F1IHUAg84qh8rA7Q3P5Vm9GfqlOp7SCl3IguOgH1qVD/eXj3piKQcsD+FSELng4PvSZoHU9ce9OVOeu3+RpiBskFd3uvSphz/AA8ULcib0BQdwycVajLKOgOOOnFQKAgBxx096njyoIC4+tVucc3pclX5sEY9KkTK9VBqONfMyA2DirKLtHQmtErHBUmkLF7VP5zCMoAcZz7VHHg9C2fTFWkRiwGCp6YNBzc2tx1szlgPUfnW3YE/KHYDIyfb2rNhVhgZ5HFascJCnO3gAjnnBqWc9WSexr2Fw0MiPGxPcZr7Q/ZG8fm4ik0W4JXzV3pu/vDt+X9K+JbOVYn+8d3avXPgv4zk8N+JrK4EhAWQcjoO5rzsTTbjzdUfScNY76rjFBvSWh+j1FVtOvo9SsYLuE5jmQOp9iKs1yJ31P2w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QRgfSmdsetOZ8hvYetRlgePU5rjKHbhj2pHbAJPPvTPMB64xnFRySZH40wFMpB9KaZ8Z/lVZ5ffP0qOSfbuGe9Q5DLTT575qF5x/e571UNwAetVpp8nr+fSs5SKLr3eOM9KjN3uY5POeSTWY9wRyaYJ+ev41jzlWNM3IYH5g2Ow7Go2nGBk8iqJmJ98cdOaQTH6c9annHYumUGkMlVi204PX3oLnHBp8wWJmk9+tIHxUDOfoB3NJknufqKi9h2LiznGAR+NTxTY71RTk/kMVYTIp8wjSjlzk5x+HWrEcnvj0rPibHfNWUk6c+2atMVi4JT60/zfpVMSYwCfbrR5uc5x9fSnzWCxZaX0bp0Heq7sdxz+OaiefHJPcdelRvL8oBPHXFRKYkgkkyetMzyfTFN3FmJ7ninjr9a573GKq5Az0pwB49aenKhfQk0pXA+tIYzOcY6Gl7YPfjilxTtpNK4EfXvzTwPTgYo244//XSgZ4zRcBRwD+VSIAOPSmKPl6++PWn8nAzRewEoNSKcYx0qAH5Tk5/pUiHg/wCRS5rgTLnHHFSiQYx09qrqcDipFbpzzVqVgLCEHmnsc981XjJHepAecdq6YyuiB44pwFNzx6etGc5xgfX0pNoYMT9KZ0/Gn9TnvSY//VWb1HYjJHXPSk3Zzn604jOOgNDIRiudpi5RnDY9P51FLg/zNSEH2FRurEcdBU202BRK0rbgcdaqSHB4NXWhJ6nn2qJ7cADuMd+tZ8jbuaxjYrLxn0HOKmGRzn8KRkApSOP1qkjVIechc5H071G7biKaz4BHTjrSKSxxUPV6FWHqpz16/pUyJRGoI4/DHpUijpx75rphBLcxkCrtIIwe/NQmHJPH0q2EyBxntUix5x247Vt7OMjJmY8JA9BnpTfsu457CtnyCwxjg+ooWz/WodGSZVzMW3K49aDCCTgZrVNpnmmNbAc4GT3ocJIat1KKQlh04qZLXn0qcx4NSxjFEVqaO1hkdqBzUxgHoKlj6CpgmBXbGjGSMXKzKDQYpnk+1aJTNN8oVjLC6jVQprD19qUw5NXBHTvLqlhhOoUWgJB4x7VXktsN/StbbUbxBhzRPDaEXuYjW/tj37UiwnGCO+a1Xtgc0gtxjmuRYfyAy/IYZA4P0prWxP8A+qtf7P7cUfZ8HnkdgelV9WkNMxfsv4AU+O2z0Ga1xDyBj8aVIB6Yo+ryL5kUYbbJGeucVaS24yKsiIe/1qVUGK64YfTUhyIkixUyrxTsYpa74U1EzbuFFFFbkhRRRQAUUUUAFFFFABRRRQAUUUUAFFFFABRRRQAUUUUAFFFFABRRRQAUUUUAFFFFABRRRQAUUUUAFFFFABRRRQAUUUUAFFFFABRRRQAUUUUAFFFFABRRRQAUUUUAFFFFABRRRQAUUUUAFFFFABRRRQAUUUUAFFFFABRRRQAVHLIkMbyOwVFBLMegAqSvFv2iPiP/AGHpf/CP2E4S/u1zMy9Y48/zP+etHocuKxFPCUZVqjsoq55V8bfiS3i3XJhatv022Bhjj7uc8tgjt/npXz1quosJpRC3ydApHAPetzWNUj+1OiN5ckRICH1zya4/WL2NmXja59e9ejQp8p/LGeZtUzbGOq3p08kLp/inUvD2owX2n3LWN9C2Y5o8ZU+/rX1D8Ff2tLLV7o6d4ulj0+9fCrOVKxM3TOccA18fajPvLSI3AHfrWTeTNd2wtpGBklIXOP8APtXp2p1VyVV8+qPYyTO8VlrSWsOx+j/xJ+G2i/FvSUlWSGHUgubHVrf5sqegJyNw56fiPSvlLxp4C1r4d3Muna1CImcYiv4R+5uVznIPY+oP/wCrqPgT8RtR8DeG4dMvp5LqFHEyQyHIIP8AdOMjI7etfTdl428HfFHQWhMsN6MYmsbhSJYm6EFTyCPUV5soTov3feifb4rLsv4ppOtTfJVXX/M+ErfTpNUGx5EhuUOFQAKsg9c1IbGRXKyAxSjr5g4x2we9fSfj79kQXcT3nhPUntZDllsr3LxgdQqtnIx0A/XivCtVsNV0C8Gl6paSWc8bnfaylSwIHLKe4xzx1HNXGop7M/Jc34cx2Va14e7/ADLVf8AqQWwuoYV+zJDdIQIpFPyyj/aPbnvU1vBOZ9s0OW5zx1I68dgKtyyR21ybRZdxlAdGAwHx1HPQVPaSrrEjoryQXoUbY5lIMpHofQYpXtqeBGmr76k1n4eutTLGyjikdSPkaUKeemPWlj1WTS5pLe8glt0QnzYpBkDsSB2qKRTdbZCDDICCyo2B+lXba9u4r7y4JLdmmVo9l7jBHU5J6D3+lZvzO6KStyXT++/6hHKlvd/Zre4jvLSZQ0KS52Bjy0ben1FZ9lM7XN3GkSWUx4WCQb43wfm+gPr2PNR3gYTPpyM1rIT5kUbAYQfxMPc+v0qG4cSQOsjNZ6kuAqspx5Y65PcnrVJaCnUv8v6sVLya3juVktYVsp42CLEJTt3f89Fz0z3zWdfKkYhaN9yzZMiRr+8iYHk4/X0NWbrXJr+2W0vQk0MIKJcxRDzFA5BOMEge9Y7y+SjXdyouPOXyopYXxscAbXB+nY1rG/U8+dpvy/roQQaisGpCV4RdWUOfOSReJUPdf8KzLVJha6hfm6UTAfuo3XlhnG33OKnuozFaJa7JXd3/ANJVOCo7MPx5IqC4Rr3UVsTKrRWihiAfvr3dfXA6itrI6YRsrJGfeXbwaJHAiqtxO4kYKfnjIyCvsMHNU9St9strb2ku27jILOW2kjjg/SrF2kOsXzaiJlaytVAV487o2zjDDHJ6HNZSS+VHfahIiTyAYUc4b6D6VotNT1KcOWxdlJvNXkikJmtIlZg8RzggZNZk13b6nc3N1FIwii4RjyORypH16GiK+Gm6I11HaS7bpcOqjd5beo9MjqKxLm7ms7J7a2Uqs2Ccjj1ANO56VHDvm0/ruQNfQx211eSSSCZ1K7WJ2nHQ+1eZyTNe3pIQJvOTjqK6fxZqrCBLTcwYAsy9ifb0rG8O2DThpcjJPyZ7n3rKersfomXUlhqEq0up1vg/TfJ024nblkbHyg5A9R6//Xrro7ucadaR5WTsd0Y3Fe2D7VQtMwW0MLHZOcOGA+8B7VqotrLqxLRMghT94sJ6HGQw/qKpKx8niayr1pzexZt7uX+1jJFtaOKLy5NyAHAHQjvjtVKNClnNmQrJJIpjlRu3qKk07MVneXTqZEJCblPBz3H4VBcQIzWscZKIzksCeVHY+9NnnOSu0aNxZ3UN5aQOFAZcuq8Y54yPfrUJd49SvZLSZ4oIsgRN0B9fzqRZ3udanaaXzvJTDOOGG0feA9B6VSEDQaTe3C3KkSnYGByjvnII9BjtUs5Yx0M8q1vp09y3Id9pbPBz05/Cqt66QWNnDBI65bJQn7o7Mp7+9S3UEsVlbxbGlErZwvAbH8QqB0a51KCFFUADhnOAM9Of0oPXopXKslsf7TWEXC3EUfRgOo9aNNjWW+1CQyjGwCNmHJYdVPpx0NWbPdb3N5cJGFYkkR44GRyP50sJik0qR2dyswCh9uCvrx356U7HXUq6cvohHgQ6LEUiPmSSlDzjgY4I/UGrc0ULXNpBIhWMqBvI7+h/PintFLJFp9u0ibo/lzjDH0ye9aFlAh115PM8yERkOjKCVOPmyOhwelPzPOnWsnr3IrKGE65cNFkGMFZYx0OAcEf1FWdNssaDelrgK2/MbkZ3Dnp/KrGkIYtPvzP5byqNscyDGATnB9Sf/rU6GyiGlQBSIp5pMMrNhCf6Zpq3U8mrWveN+xK1rNPpenQ2ymeVm3tgfvF2/wCArUs7YT6k7v8Aeij/AHkQGAy9iP8ACmybF1q2XzGtjHGhLKMNE4GMj8auie4uHupZoC9yR5isq4E6Z5K/r06UpSueTUqNr+upUV45LJvO3y732xyqfmRfQ+p6YNXtrM4WJmVoMYRht3Duppj28ObZEjY2xG58f6yI+h9TV6xjKyDD/aGVd+yT5gwHUevSobujllJE0QvNPh80287WFzwPMT92yjqM9znvVmSVZIraMXEr2Q6BxkRFuv8ALPHWobTULvT41TT7ya2QgsbO5PmQSljg4GMDjH5Vfj23luzYW3uVO97cjAPuv+FYvfVGcnZe7qE0M+nSxiUqIZANtzbtuQjucVfgSysLwvqGoCO2Y5W4iiJVmPbHapNIW6uoXEMOn3SkfPaXeFV+f4W4wTXSafrsfhuzby7a1hgkO5re+UTBGAxgHqOvasnK2htSpxk1Juy87kEdhpuvRyQ+HtXju5ZDtVZpxGxXGWBRj69DWBPp97bGd5njjmndY0jY7ZNoOCR2wP61c1TT9K1WKe98vR9QWOMRtDbE204Yk4dcAbsE8jnjtULWdwLdxZSG70+zXBgulDSwuQd6n/EdePSkn5l1+WSUkrPyenyvr311+RV3XKXu201D7FdRBoAjEKdoOV56Hn1rIuLqc6k/2i4MEql2eEoFRmxyR7kjn8DU8yJLbo80fmqwyySchsdMEcjjj8KpnUI4Lea3awtrqJ8ZjuCS0Y9QQc9Ota8tnexyRle0WxZLzVp4ZM3LXFpkARyzgEFxgY7HkVieVfaVbS3JtWmyfvPEyvGwPUY9CCKtsthKIbQW07GRsGBX2kE/dwx9+orOvNTh+0ww28Wo29zEoYPHdhAW7g8f1rRLSyR20ryepiXokktxJaW8crRhiTAxWROc4K98evv1rmNUkeFIFMpjj+9uljLKpI54Ge4/Suq1KJROkrfbdMvAf9cGVkPpwOa5zUZDdszXLwAsxBuIwVV+O69ueRx3rTqfVYH3bMw282R2kE0IfrvRPlf8O1WrUgxF+d+RyPu47gj+VV5kEePLEbKTwUfg8+lWBGBsG7k5DD27Yq1sepVdzUhmiYIvG4dVbuKuQttl3O0qeWNrNHyynscVRY+bKpkKy4UbWYcqQMDn26VMskkKvPHlSRhpIz8ykHgEfqKtI8apD3iykpVVYByMlt0P3l9cj9acGZXcB23H5SF+4wPI/wD1Um24RVuElV0Y5MtueD65HUU5lJDqJPOtmf5SRyp+v0qzmkkty1HuTepgjVtmWhukK5GcZU+tLC0o8vZMpGSFjkcN5f1B9u9OS3MgSEX7OVP7uGYgxn/dbPGe49hSNYLC2y8tJoZVOSGTaWTP/j2DUbnPJL5Dprd8uGMcbgZ4Pyv7qf6U+LUZLXbH++t32kFCvmROD3Ppx+tQCO1kBiKuH2MBJu+UHOVI44yOOakt1u9slvFGwlH3o15bI5yP6ipe1jNJB9tAVkMcVzFnlSmQT3I6EcUsYijlhIABUYWVeD7ZNILqSJyWhRyepClGXPUEDj8afDJLEiqYjc2fTEkeVB64yOnFFyWraI0rP96zssETzph2VjtBwMHA7kimyxxXNntKmLysLhvvooP5nGahtblJ2Z7dlfYxfyXGTtK4Pp2/Grtss9/bDNrb6goyrGVm3qUHHQ5GV4//AFVltsctnfsSq7RxR2jXLMiZUJI5eJmz2zyu4frUfIuXe2ubm3ljfkLjHTgg9/8APrRFlXkVJCkG5WFrIS0gHqDjnHAP4U9neSCR4dRN7bAghDhJITnke5/p9KZD3bFnhSeGNb6SCymbO26kiKDkd9oPcHtUd6j2qwx31pb3VucAXNtISSPXrTxKlpbRtbx30Zk3bhdRiWAjPUHH169wPwiaNnuojEI4QFbK2/7xHIwTlc5XIOfqKfWxcUxAlwlwJIPMMaNiO6A3qpHIBHuOmfpVSdp5Y5JLi2jgdwSJYkCrNnkHjgc/lWiUayu5ZftDKynBayfcjgAHJTqMggj3H5ZXkK1u89ldXEyljvVkA2kc8Y6cfyprU1gtLFc6iiRqsiwahEfvQyDZNEfZh1/wrM1Ta8OYfMCngKzAsB1wfXFa4vLyCCM/Z7aW2PId4QST6FsZFZrWYu5FCtHDJ5gAhdsZz3B/Q0bHp0HaUWeK64fK1GbjYSx4HTk5qCB3Y8pwP4q0vF6GHVGVsp85UAjisxXO8HJQjoQOKy6n69SlzUIPuX7aTG4gEA8H0rSgUNEjIDG2ePf3rLtm2BmIfnqV5BHpitC3YMBtcE55U/rxVHJU1NFAzOnmjDKc57j3q3GVRsvu9A6DkfUVX3/MqNDIpxnzEYMp/DqKkS5ZJSRObdyMbguVIPUEVaPMq6otiZZUbKqMAYYDgj196egjWRWbfuJA3IufrxUEWWjBUBxk9DVyEOWXarNxk9yOOa2R5VR6G1p/72/hLExruBzt4xmvSEZrzTpZZTbvG0qgS4BdNo5yBz0IOa890J3fUY0Jmki+YtHFywGMkgd8YzXZpHb/AGJXjfPJBJXa4P8AnNZzPi8x+NC3ttY2lvMIpxJNu+WS2dvJlGeSVYAjPX9MVzl5IsQjIRRIeGwTz71s6oFbTTgMUY8shycDtisy7AhcLKwJwGDKeACAelEdjmodzPWW4TmMxsrttEcy5G71GenbmodSka2mb7REkbIgwqEbfxNT3TmY4kO8E5561n3UFnAtzgSKhYjBO5ST05/pTaPepKLZVYNKYAZMbUYgnp1zkfyqukCGRN7qhCsflPWrErQRMwjd2URjIlj2jJHIHrzVhJLYLhtN2SrH/rllyDkelQ2einyorWcgtp4dnlSYBcBySG9jV22STylcPHbv5nQfw55zUsW6byYyYWVY2GI7cFxjnrjJOKWFkWABoy43jr7djVbnHWqXSLRl86YGZklfGA4Xj25FWoUmjTzFtpBH0Mw5Q57e1Vy5N0ClskO0H/Vk8Vbh+zFSft6+dk5hCkflWidjyKrepKhiLbpIZchvlaF8Y49MVe8+4ktbkRXUITbvMdwMMT0wDiorLCOpS/jtGzyJUJVh25HvVmfzLlppJYhOWXHnQghRx1xio3Z5rdmg8+V5LdLkbs25GYpg2Pw+mKbbard/Z1gg1lY4FG3ZcLuA/AA8VHBbXLtZyQ2ksyhCmbdgzE45OPpzUFpciOYoZJEVW5+02mCvr9eahq+ljp5Lxc4j7hW8rKSwXm0k5tyQfyIBqOXTI7gI0jkOoGI5F69zkj0q55odmLRQXp6hoIyhA/DFRJFayoSbaeVh2SQo306HvVX6GSm1sVpka22xynyoDkq0Yzj1NV3+zKUK3EE6Z/1aFt3XvnHX+tXJJp9w8l5kj+6YbgZIHofWkkSZbbJuNOHOfswVfO9z04/Og64NtGcIkWOXZuQRygcr1B9TXP8AiGD/AEl2Ee3J4GOldWEsmmdDLeo7xcLCg2s3oT6Vja3bSzWkbsJCpXA3Hk4qep6+EqclRSZyif7S5K/3hU0SzOAwt1CZ6xvnA+n60xwIi0ccx4XIEq9/rSQqz5zndxypoR9JJ6Not7ijYf8AUcinjaQcPu9NwwRUeMOw3Z54B6ilzz9as856lgZl27lyQOo6gU9IVWc5EeSc78EfhUUa54YhTngmrMczoVGxHP3cke9Uc7bWiLUUBMe3b04LFsgntz2q7DaT3EKsLOScoBl4JlI56ZH9KjtXCkbreTaQc7cfnj2qDEYBHmxp6EggjnvWe5wp31YkuYLgLNbywZ4w/WrEckkDt5KoRn7sqBhip7XUrmCB0tdRtXXo2/kH0HzCq9ybxGSWQRkN0NvIp6ew6VS3BpvVFlb+WFT5MRgYcF0O5Prg1Kt3NcRRyzx29wiZUqMRsfwHX61DbrEZSqXSru42T/KTx69OvFRyyRjKeQqOOrjqaemxzyfQviSzEsXlLKjfx+Y4K59qnj8qKR/NtmvYiPuJ1BI45rJyzwrsK7gQO2c1dVjFIkvmtE+PvpwM+1JmD0Lsd1FDC0cfm2xA+5MpB3emaV7htkTyzGbb8pZScr6CnWdzNPIU85bo4ICXMgGM9wf8+tJGirEQ0EcOzkhGJxjvms+pg+5NJdzXLRv5qcAchF3gjgc9elRl2adkkmYr3Micg9KiKpOuYCLgj+CJ9r5/pip5YoI5kMd7eRyDAK3Cg4bvg+nakNJNDmtmmYMLiG4PpCuwoR2IqaOSdFjMsTKIiCrsvGM9c1XaJt5BuDKB910UKasLiYSRtNKd64x9P8KTRlJu+hx3jTTkhui8cfBO4EDjHWuZ8uSZs/IeOmAK9N1izS4tgXk80ldpI746D+Vcu1rHCArRqxznft5HtWMtz9BynE+1w6i90c79iJyACG/Sphol1JGZEh8xB1wa30sZJVXyog2c9Kp3EXlBlZpEPTg96g9lyktWYBgEZxlgR1HpS4yORk+tT3ONxCnLd80znqep9BitLaHPKTaGKuMHv/KrCMNoyv0IqKMgZJAYelSI6tn5StUjCcvdJVIPTpUgYqMc5FRA9MHNSLKyn/GtDikrj0kZWBJwRVtbhiu3IPOR61REn94Z+lTQ5c8D86RDiacEjliFH3hyavQGU4ZiPTrzisaNyuDhsZ9auwSlUOOcdAfWkzllFvY6GxY7sHkdM98dq6PR71rG4RkYA5xg1xiX8k5xkDcvYdh6Vp2UyquSfmqJJMzgqlOanHdH6Tfs7+LT4n+H9uJGzLbHYfp2r1OvkD9j7xqsOrvpMjYWdAB6bu38q+v68OOl49j+hsBiFisNCquqCiiir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EuQfT+VRvJ69a8L8L/tc/C7xDYpdyaje+HJNu94LhSykjnGOSSexwOaxL/8A4KHfBLTrua1ur7U4mikMTSraEgYPU5b8elYyw1ZO3LsHOtrn0X5nB9OtQvLjIz+NeK6H+238B/EX+o8ew2h7faoXTJ9MbTXYt8efhNPbK4+IGknK58yO5HIPTjBqHRqreI+ZHXTT7c9xVR5ycj1rG03x54M19FbTPHXh69BOMG/jR8/7u7P6VrrDZ3UqLb65pczMcYF0pJ9gB1rklCouhaaIjPx6nvUckm/v7mtKTwxqQ6Qg+pDjH86afDmpL/y7c+zr/jWbhJ7odzKb5iaQRk4xWjJol7ESRayFc9MZP6VWGY5THIkkTjqJIyv8xWXI76oaZGsZxz0+uKeEGAKtrFxnBwe9Hlc1DjYu5W2k8k5b36igISQOpq2IvXGPWkZAoXJ4+tCbQiqUPIxzSqmOv4VaKdTQEHAxTswI1jH41MoJHWl2cZBBwcU5cEcY96paDFUfWnqxXj/69IPrQD+VTdsLDhJmjzD0zzTCPfmjIwP6UrsAZjxTAeOo/wAacD8v07UuOe1ZAhUHPXipR0/z1piLtwCe/A71Kqnn+dJuwDhkVJjJ9xQi9DnAzzmpVXI6jBOMUxEaLg/pTsYHUCngECjaT+NJARY/LH6UbcY7VME3fWnbQDxSswIkBH8qMcU/aMU7ZQ7sBoGGzT1B/wA+lLt6/rmnKMVIxVBPf86cp6c9Mj6UKD+n50u1sDPYda0WhDGg8f0qaLnH86j2k9etPjYAdfyrSL1AmFP7daiD0ocjNbXGh+MtTwnINNA9amRa0hHmE3YaI8dBzQ0fXFTYpxFdPsU1YjmKZhz15pjQ7elXSgNIV4xUewGpGc0XGB39aryREDpmtZot3WopYhtNc86UkjRSMdkGKikPOB264q9NCcHj8qrm3OelefK97G8XcpmMnA/PNSIhUDmrAUAnIKn0IpdvGQODxn2pxikynIbGvGKsxoW/OiKHJGPpmrkUB4wa6oRcjCTIkiOc8/Wp0iGfSpkjAp+30Nd0KVjFyGBB+dOMeT7fWnBe9PrqUETci8vimtFU2BQRmlKmmCk0VDFwaRYsZq0y0zb1rkdFXNOZjUSplpAvFO6V0xjymbdwxmkz706kwfWtCQwKWiigApue1OpuKQCbeaXbTqKaih3G7RSgAdKWir5UIbto2+9OopcqATFLRRVWsAUUUUwCiiigAooooAKKKKACiiigAooooAKKKKACiiigAooooAKKKKACiiigBKM4+lUNdvZtO0u4uYI/NkiUttx1HevJPEPxJF/p0ci3Rt7pMqfL+Vs46Y9jWtOk6mxjOrGGjPagcjPalrmvh9d3t74XtJb47p2Gd3qOtdLWb0ZsFFFFIAooooAKKKKACiiigAooooAKKKKACiiigAooooAKKKKACiiigAooooAKKKKACiiigAooooAKKKKACiiigAooooAKKKKACiiigAooooAwvGnii38G+G7zVbj7sKEqv95uwr4Z8Y+JLrVtSuNUupC15cMZXJ/hHYDjivbv2l/G6317FottJugtM/acdDIQcA/TFfM+q3hCmQENufDofTsK2ox5nc/E+OM4cp/UaUtFv6mPqV6lzJmZeV6unJB9a52+dth3MMoeOK1JgBIWzw3TNZV0zSTBJF3gc/KOQK9SOmx+Nx+K7MyfjbG44bqR06UeHNMGoa8DIpaCDqyjnHrjvTpplWOWXeQPuFSOB712PgrTL7QNPa+Voj5y/fyNy88Ag1UpWR6cJWWhF4luIoXWOxvXMAAwy8Op9D24rO0L4nax4C8RR6t5j3jBNkhyFdgOmeOcdKfrEdyHklmCt5p48sDKnPJI7VzUyQSM9vJKfYspwT7ntWlCTprTU6MHjKuHqc9N2Prv4Tfty6dqOuxaT4jjNrZy4WK9dSCpPQNxg46e/Xsa+ivEvgjwv8VdJSS6ig1GBlzDdwNllHYqwP6fpX5M3tmULxKfNhxnO3g11fgP46fEL4Yz7/D+tBrJSN9hek+WR7NggfiD7VVTB0q/vUHyy7PY/Xst4kpYil9Xx8eZdz7a8b/stXc1mzaHqP2lUH7u3vh8yjsA+4H8OBXkN/DqWiwrp+uwtY6rauqBJMByAOCr9CoHOM0vgT/gpta2c8Vt460Gaxh3bZNQtxujUZxuyOMfUD619baZc+Bvjn4at9QtJLHxBYTIHWRGy6A9M4IK15tWjWw2lWOhrjeFcuzOPtcBLkk/uZ8c3tvGJXkncwROP3vlr8pDYIIHck84rP8As/2O4ihugl6FdVdnkysykfLGT2GOK+lvF37L2nPbGXQb2WC5j+aKC+ZpISey9QVAGRxk18/eJdD1Twrdmw1/SZdO8pG8udFDJIc8sG74P6d6iE09D8tzbhvHZY+ecbrutV8zG1y6gkl8q5intZwMSmdwxOPuhD6AcFfpVC4ub02UlzcXEN2iEL5Tn5gp6YNTXtzJaQRQPcQazp06l2jZCJImGM4Pt7dawp4bSK6nCPIsIyIHJJVueAc9K3itLHxdSTUnf+vXuDXJOmG3tgBKDukkJwSmfun19jVO5CzO08IH9mo2wmRhmOTGdremex74qPUp30Wyku7iJjNMwj8kvgsMjKsOo9j9ao69HZW8NpY6Za3KfaAGuRO+6OXPIwRjj/Ct0tdAhDmV2CakbOKbVHIcybo1APcjHTt1yDWbM1zZaFlcvMzuFU4MgUj5sjrwD1qS8RL3VU0iynEdmAG3ykYY44GegweM1SvEbVtYlv7eGSN7KP8AeRAnadgGW9eep/OrSSZ30qS6lYE2Gn/2fHcKiXYBlGzIII4zVfUZ5NIntNHjcLJb8sZF4B9D+GKiSdLu6n1GWY21s52/IMgEg8j8aq2808VtdXVzc+Zct+7Akw3mIQQSM+gx9Kt7nrQpP7T/AOHEudVup9Tf7FLJGkAPnQLwGI5OR7df1rCub86lqV3fqxSEnOw8AMeox9elTQyxpZvCbma01F2zHKqZC9c5/wA/zrM1Wd7e0WFJIZZUHL7cLIppNo+hw1F8yijk9cmlmvFiIyzt8uOa7LRdEjVbO18tcgeaj9nXvk1y/hyB9Q14P96GHlgBnBHJxXf6ZEm24nyFfBKgYAznBAH61EVrc9rMcQ6UFSi+het/Ll1YyMhkt4QCUDcp6YP6VNb7Yre9k8w7nYKu/qwJ7H0GKjVXh0p7gELOz7CmO1OgglZ7W0mBiZ2Do3Zs1tZHyMk3Fk3keUYLaGYFZxuZCDgH0P8AjUsr7NZUqwZIUGWPLKQPukd8dqvWq+brVxcrF9psrUBJMrjaccAn8Kzoi6Wl3eYG4vtBwCDnjH5VBwczbsxkF2ltaXl7NbJKZn8t3YfLluR06ZqDUbZ4dHt7aKIrBLLuAH8PpzU94i2mnWkaq2ZSN6Fcqy56Ef1qa8jRtagih3vEihTn8D+lTY0U7WaM5nSXU7ZDuhSIKku1slSP4h6fSqERZtQuJnZXVsp04GfX8ea2rYvf3up37RpEMEkqOCcYwR29veq8dutvoPmlGE0jcowyjkH8xkGmdUaiTa9EUWs7nS7CSNxHKk7BkkVsnGTyp/mKsTf6ZDbQy4JLZfykCkZPBAH4cVZnt7aaCxgKSbGy/wC7PzIScD64x071ft4o77XQYlbdaoRJ5K8lV53gd+maNyJYjqyobQf8JDAsyI4tkCefEOCOoPufr9KmsArT6peXFsscUqkloRwCeCwH9BVi1juBbX88rBYZARFMo3oWPODjpkDH1FTwQ20Hh2zWeaRI7ty4aPB2t0OR+tDfKjhq1m1b0/zIn0s2WkWiSGOZ5z+5uo24YZ6MD09ifpWncxRHULNWQSWoRTPGFwwI4YY/Wk+yNbapa2uY54YwF/eH5DnkBj2zVu1lmaS61MRorwqVEbjLMnQ7fXH59+1K55lSbbuRS+RBdXV1OAYiSgkUZVlI+Vhn+VWYopI0t7OKUv8AP5sRRuue49KXbBbw28MDNCLlfMCTjdG/t04yePrVhSt5Cpa3jtjB92S2c+Ypz1x3PtU3ONy0IHmbc9xEskEqjBX1x1yP1rRQXNzaq/2UTgnck9svIAGWDKPbnP1qCUThIpJZ1n2sV89Rhs9lf+h/DtV23g+xTsxuJrC+XHkSx5QeZn5h/s98GofkYtpj7OO2uN0jytGJWJZdo+UgcEDsParls15bRJOkMd5HbnALpuT/AHW7jIqAzwXCf6QCtyuFORncB0bP8xV/Rp5/tH+hX5tHBCebGeME9GB681OtrsUdZpM0bDS7i9uIpobGK0uMb4SG/dSjsVP6Y7GtXUYtVtbeMX1hYx2qsQwlGVRgvzJJjkFuxzVnUtD8m1WMXk3nvucWsUe1I2I+Zlb1OOce1UbN7tLeR7a1vprd/kuFnAlTyk5YkdenQ/jXNfms/wDM9P2ape7K6fyt/X9W6GPYaZZ2MsAmaG1u1hN2DIwMcjfwqD2JFFzaH7NE6CW21OaUSSRRS8SRkZUqRwcHgj/69WNaniliMUluqwancEwyyIQsca8IVPYHp6VkXk9tHcMj3P2ERlRAxByV6nkdwa0V5as4ZpR2I7zZK7LHo10k/RwrjAb+I7cetUCDdS+S8GBHlSEQeYPZh3xV2C+RyGa+lt5UVnWWNurfwkH+dUNRvhPb4udUjlvCuEE8Rjc++4DB545Naq5hFX16mVMV+2TSsZw8HCSeWUlidR2HfB6e1ZU+p2EcDC71CZpAdipPYlBtI5+Yfe5/pXQ363kVutvO+x5AsiOzhlf5eMMOnHH6HpVa51PWZTBZRX11dPb4YQXNwoCkYC7C3QAYGParXQ9Shy3cZfL+rHDXKwL+9iHmRkYViD+BFZssBdolBj3E55O1QTxgk8Cug8Rz3MFwIdQspbS427QQoKt82eo/HmufuLqNruVxGNhc/I4yrD6dhitW2z6bC8ysYrR+VtRlKbmJCkcdeav26S/aQ6okozlopB8re3tT5J03wobKKWIEvgOwHTnjNPtd7zHySUx0BbnA6c1Seh6NWbtdE1qkjPIUKqwwTFL0Iz2NXLaC3a2DTq2GYqJImw6EeqnqM4I/HmiFYTDI7SuckAIRhkJHLDselTt5cUKpNEZG3ZW4hfBPpx6CrR5NSprYsLpkVuyMieejI0nnW7+W6c91PXB5/Oq8iBdzryeuAMGpirRTgxchRuGe4I5B/wAaak0lqSyb0kHDBlyDVq5wzk5O49JD5TRxxxyJJwY5wMA44w3UZq2+n6ha28TTw3IsyBJEd29VU9cEcHpz9KjiR7iRJhFCrsNxRH+WTB/TinsLSKMNFLcWlwGO5CcqOcjBHT/PrUbswcr+6MDlzM0UiEOSshTo68HGPTIBpUezZt8jSxS7spLbP9047g+p5qcSoAu63iA3Z+0RHEhz0BHQgHpx3IzVhLK4ubYhbe2n3ER74pAkmCejKeuD3/wpbLUhOz3KrJNccmeVnkXh5MDcp4IPrzRELizkGHktnQjIzjPbOO/NWmhW3UxSJcKyAiSKXHyn1A/pUcoZI7eVUF3Go2MGOGU5zwKgyUr6Ejtc3rebNPbyXITbl08s4HQEgcn/AD2qJgZNkx3SGPnZG+2UD1HripIfs7D9zOYGY7jb3ce5HHs46enaprSe2jjjFxBBcZyGSQlZE56qR7cfSm7R2QPR6k0rafNOv2e8uRcIiqEvofLO7thwSDg5HOOMU1FYu/lJGJC4fbNjpjHB/E1dhvYFhmhtb64tUILfYpiJY3OQPQY4747D8EkNpJL5GoKYfmwHMfCn3Pask+hjNq/uoexe0t4452NkSSd9q3mo6nBAb24z9eKjuNSjnvVkkhsrl4QFjvLWMxSJjkMAMZOMjnsTUslo1rInlmF7bHF7aORjJyMj14OM+9WZ73UpLfe+sWN9BEMiHylWZAenO0bj9CaS1Ji7bOxjjT5bpnuI9w2lsXELgyrgZAcZzgDofr6cZd5IbZA0jIZvlYPHgK3pkj2q5myaN2mtFu2+ZFnVzDNERgjpwwB45HIP5Q3Cl/LNo0Tq53C2vSAGB4OG6e2ePWtlKy1O2Cu0in50cMMv2TVLi2kKkTWssZVW5BxnnPP+NULuMS7JJWjnB+cSKfmU/wD1ulbFzaXVvdFpUWyeJ9u15VkKkY5A78Y/KsrUChuE3SAsFfPlQ4Vu4PtQmmtD0Kb95JHlvje2uraZWfyWhaRlDBvmB9CP5Vz0BZmOBjuV7HHWuv8AG4Ro4SYmLbi248ADGM1ykKRPKv7xo8dXQcj8KztY/UcHPmw0Llu0mZSflYAc7l6j8KvqGmjGW3d96/eAFZ8QKAj5v99O/wCFW41yqk5JzVaDkacbgOqliDtPzD1q1E7MuNgZeu4DkfWqVtKEdVeEy+2efzq7HnzmYRy2744D/eAHTmrSPOraLUsRFYY8theQNpOAfoa0ra4XzQqoVIPylvvJ36jqe1VLQsyHCxSpnlZCOc+1Xo42Zt0cSLjkqp5Prx+taLfU8Ks1sbnh2RRqKnzTbTqu6OdQdwP4V3dvbS3MEH/E0s4ZQPk88FWk68g4x+ZrifDUBklcvbSzgAgrAR5ikd8d/pXWX4ltyimM5VThJ4ygA7gn61lPfQ+NxutWxS1GJo5IkMcRuWyQUb5W79ulZE80TSeXLbxOeP3JY57/ADA9vf61qXl+Gkh3eXaqmCJoiWKnqCfpVW8u5XYj7dbX4U4WdYvvA+mQCOKcb21JoJrUyy6Q8Lc+Qg6BySce2OtZbQjbI5f5PMwCw4wenNapvI0dVfTzvPRn5DjpnFZzGFYI8pKHaT+Ffl296dz2qN0Q3RVZJwzBhhVwjblAAFTxgzrc+WyKFjAwOpxiq0NuB5jxqGDS/dyMj6itAz3J+1MECEEDzFQYHt7UjoqPSyJNOlNtfwOPtJZI/le3G10bHXPsakRWktldkluNrZZlbDEdv1qeCS9urmIveKJEjICO4iwB0Ge/amZ3RsrJtkVyPlbjr1ppanm1Ja3JohOJ+A8LE5Cu2CPxqaC58uMxsrSLnO5olZh9D19qYB5Lb/sonTH3XJx+YqaC7TJCWixsOjoTkHsetW9DhlLTUkind02pIGQHJjY9D9KsQ4kl3o08UpXqkuEPtjFQ+YxA8yNnXoH2k4H1qzEqSlWhuIiVA+R2Ktx2qGrI5HoRy2sjQQSPGohjlJ3wzYfn/DNWLq7l8/Zb3dxPCOFS8x8owO/9fxqFrYNazI0rI2/eAAMA9+ammM8xzJb29w5Ay8rqrAdhjIz2qfNlKd1ylaWRLV8zR5DLuzG+5QB2JHrTrKI3OZoyipyR5dyEY4+pzU6QXti4uIVWxKnh4WyAevTmqtzK094739rZaoxAZnLiIc9BgAY69qbNKcIy3FbW75lbyr24jUYU7z5jADoM96om7tjK3nSssnTMcXLVKscruy2qrEB/BG2cD2Oajmt7iKRTfJdQI/RjGGUj1Bzz/wDWp+7bQ6oK6sCzEyW7Rs3ynae5I6EYqpd3dxYwywJ8hDMrCVdx2ntzViQlIT5chGCGDhdpyOnNRSgPPIpPmBkypdsk/j3NRY3pSaZxlxM3m4facHGQvamLlPu9OxPWr2s28UUioEbLLnLd/Ws+ORcBi3y+p6Cg+ohPmgrE4LyDaqCXHJwORjuKc6sVVvODf9M26r+NRxukpGJmiXrviGSPenyqUAAlW4xxvAwa0RJYgIPDDcPTsat29qJE6kKOOOtZ9qWBXbkj174rSgLYyXB/oKTOOteOxNsVQP3wGOzdc1JBKbeYOpVuMbXUMPyNJHKrHaUjkx03cc+9Sy2sq4cRqiAgFojvQ8ZHPP5Ujh82PF3Hdq0UltbBu0oXawPpxxTUtSqfJE7qOPk7elTGeFnHnW3JBwwix+NSRPaMzC1uLmNyCGUdx9M0J9DKblYbHHuMIYxyNyGiushP90n3p7wok4xEltuwdsTeYgHfHrUiCGeFhPC0o69cHFDC3Uq1vbsqgcKz5I/HjNXbW5zueliVI2nQxRC3mYdPLj2yeg579atfYpbRNk07Wc8Z/wBTeW5wPof0qqJSrKghjZWGd7oQ47cGli3nfDLIzDkbG5AqNWYa7lma2kMkcqrHKcEZiHBGOTjtTreQxyfIoDEYxu/Pg9aitoYoELJdS2rLwGYfL/8AWrRX7TLHHPHLp+rEDZt8zbIv8iahu25FmVJbkzKyNCIyCT8kQ3YA9RRDb+faiVb5ZgrbfLlyHH0qae5BuSVglgcD5kccD6Golh3zOnkI5Jz5cjY/Ci+glLlQuzld7+Qpx80Pzn64pyxyBc25S9RG/wBahKNn6GnyPHAg8zRruNyPkk/hx69OajaaFBk7YlP3WYdPrRqS9yURblmicgMrA4bt7Cs68tjkpmFQ3TI5zj1rVjSRTFN5JmgcFS0LA4OOprNvPlCttJAODnrn0rCeqPocpr+yqWezOfkFxG7IWAA6YFTQyvbA+coG7+8oNaN0UmZikBUN0yd2B9apR6PNMu5NpjDYJY4AJrG+mp9w23ojnb6INO7KVIzxtHWqg3E4HatvUdMSHBBwe4HTNZTR+W/DiRevPUVvHU5KkrLUh8rJBZTU6xovIY8849KFVicbSMdQe1WIo/M/1ciqe4cVpY5JydiARjP3csO9OKY7GrEqvG22TAb2qMux6jNNHPzke09e1SJIAMAc01ipIwp+mafHBycEiky1qtSZFJ5yasRORtPUfzqFN4POAMY4qzbsVBKsAwIwKRlKSjqW4QqDcUYAe1aNs6u33cbeM+2KzFlbhWB59BxVy1O9h8wBpNdTC/Nqer/CTxNJ4c8Q2c6SbdsgPHrniv0j8O6xHr2i2d/GQVnjDcdj3/Wvyi0y5eGVCrYOQQfTmv0A/Zc8Z/2/4SNi8gdrfBX6dDXk4iPJUUu5+m8I4znpyw0ntqj3Ciiisj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r1P9huXQ28rSPiW89rztM1svmqO27AwfrXLv8AsI+LbqQvB8S9Dl3npqNmQVPvyK+u7m0EciiRyVPIeE5yBUU3lBcJIXz/AHkwQPSvYlLFL7R5UJxWtz4o1H9h34mWBkS5v/C+qW5yRPZXBXI90JOfWq+lfse+MdNRl1Dw7od/aSoQJLSby2jJ6MoxgnPb619m3EAYgiTaT0LdPwqAWsgBZQ3+8oOB+NUquJ2bG5pu9z4M8V/sd+MtNmaXRPDEWrW55MasIZUYj7pI4PPeuIvvgP8AELRQGvfh74lssDPmQXLyIB9Vkr9K4GuUyrTbRycAnk/StGDW9XtAPs968Q/uh/6Uc+I6pMqNRLqfmTaaT8T/AA5Fu08eNtNQc4s7qVjnv8pJxWnZ/ET40WyEW3i7x1br90i4V+cc85UGv0eub7VJZDM8xjkJ+8qhM/UCmw6ZLq0m+e5jaTr/AKQgI9ucVUXOT1poft3Hdnwx4O+NX7QVvLtsvFfii98tc+Xc24ZD7jeADzXo2nftsftE+FJTFqnhOTxHBwBIdKMbpj18vr9a+tYbfZGY2EHXO3yVUfoOKtrdTRQEJfRwAf8ALN03D9RXdyU1HWirnHLEVJvSVkfF2q/8FHPjFaXm6HQLaIg/NYX2kXEeB7OF5p1v/wAFTviRpjbNS8G6C75ztkeaJse4OK+rNYlu9RUJNHZXKJwBNbxnGevbk1g3XhODU0/e6bpk4OMq9omOOME4z0rzKlOnJ39kdsK7Ste54Fbf8FUvGu4Pc/D7Rru2zlkt719+M9snFdRZf8FZPCywKuofDa/guR94RXUbIT7HYa9Ab4O6FNKZG0nTrVup8mIYP86Wf4K+Gb1MS+HtJmHUuYuWrF0KDWtM1WIZyen/APBVT4X3br/aXg/XdPGcbo0EgAz14211Fn/wUv8A2frhQ0l3q1rJ/dmtD/8AF1WP7OPghyQ3hbTGH3tvlDGT3Bpkv7NHgGVD9q8C6bcxHu0XOPrXPLC4e/wsp4nsa9t/wUd/Z/vp/KOs6pZLn/Xy2LBD+OT/ACro4f24PgJeqHj8bIAeCTGwx9RivK7r9kX4T3RZ4/CItyT8yQvtX8sU2z/YT+Bup4e70vVNPuQfvQ3BKH6ioeEoPoyvrFj6A8N/Hv4W+O5RH4d+IukvNtz5N0fLGcdCW2/oa6rV/GvhLwvawza34q0zT0nwYZjOpikXHUH3Oe/avlfxP+wJ8FL2Dba65qei3gU7bm0z8p7fKRXkGo/8E+tOutT8m38c3utWqn5PticIfXBGKlYGhN2Tt8g+svqj9AE+I3gS5gEkXjbSnjPR1mUj8eavN4m8Ki1FyPF+kNbFtnmpdRsuT0BIfA6V8WeHv+CfUnh7TJDZ+NIWZ1Ybvl2qPdGGDj6VwviD9gXW7jVHa28V6LPby8skDNApPuqvj36VMsBQbspDWJ12Z+itlNa60HbRNW0zWNgyVtrpWP47ScdavxWMu1BMY7V3ziOZwGJHXHrX5vWP7AfxA8N41Lwj45gtJ15aE3JCbu2MtzS+Ovh1+0v4k0xNJ1jxMutQwvuSSDUnSVDj1Gfy9KynltPpNDWJTex+lSaNcEbleNgR2brTk0q4HUKCPevyRX4C/HrT5932jxDbkf8ALzb6kXT68rxV/wDsH9pbQkC23iDxPd2+cBorpHx+DKMVlLLFbSaNfbR7n6w/YJ8j5P1FOWzmCgGM8e4r8m4vHn7T+iKEj8S+K0AONkkauqn3AYVqWf7R/wC0/o5KT6nfXAJ+/caaSPqCGNJZXNvSS+8Pbw7n6o/Z3Gcox7fdpRHIMARtx7Gvy7X9sr9pHTnKealwOCfM0dsjHpwc/Srcf/BQT4+WYIn0a2uShwx/suSM59MeTR/ZVW+jQ/bRfU/TgoyfeBH1FDEfeJA9+30r86NL/wCCkXxXtFV73wPaXoUEuvkyocjqMbVNbw/4KnapbQqb/wADJaTY3MrrKBjvyWqo5RiJbK4nXhHdn3wAOx6dxTyvGM8CvjTRf+CnfhrUNKS6Pg26DkcvDcqyE554CnH4mqV5/wAFTdFicJF4J1FnXO4FsqfQhun4VNTKMVT3iONaE9mfbAAPepkjz7j0r4os/wDgqN4eZh9q8D6quenlNuI9+FNdFZ/8FL/BFwm5/D2rQk9Ayt+vyVzrL6yesS3I+uxCDTvIyT+Wa+Tf+Hk3gRJRHLo2pqP7yKzj9ErYtP8Agov8IpYwbq9vLOQ9Vlh4/Pj+VbfUZLeJFz6Y8jnpTHhI+tfPVp/wUG+Dl1KUOuSRHsTGCD+tdHa/tlfCG+O0eLbeLHeQHn8s1nPByS0QKR66yFO/X1NSR84/OvNrb9pz4VagoMfjOwBPbLA/yrq9A+IHhbxGiyaZ4m06+Q5bYLhBIAOp2kgj8q5/q1SLvYtSR0ydfw/KrCjFcXa/FrwTcX01onifThcxMUeOScIQQcEc4z+FbsnjDQreJJH1mwEb4Af7Sm0/jmu2nTlHdCbNkcUtc/D4+8NTy+WmvacX9PtSf41twzx3MSyRSJLGwyroQQR7GumxBLRVWTUbWGbypLmFJf7jyAN+VTiVCu4Ou0988UWAfTGXNOzkcc0f560nFMCFoAeKabcEetWKWsHQi+hXMyi1t1460C2BA4GelXSM0YFZ/Voj5mVkhAPT8anVcU4ACjNbwpqJLdwxS0UmR61rYQtFJkeoozTAWikzS0AJQaM0tTYAooop2AKKKKLAFFFFMAooopWAKKKKSVgCiiiqAKKKKACiiigAooooAKKTI9aM5oAWiikzQAtFJmloAKKKTNAC0UU1mCKSxCgdycUAOoqo+q2UZw15bqf9qVf8aYdc05euoWo/7bL/AI0AXqKxrrxholkP3uqWy/SQH+VZsvxR8KwAl9ctlx1zn/CqUZPoK6OqwKMCuAufjr4Jtjhtbhc+i9qW3+Ofgq4XI1qJP98Hmn7OfYLo7+iuMi+MHg2c4TxDaMfTJ/wrQi+IXh2ZA6avbsp7gn/ClyS7BdHRUH3rzTxr8dtB8KQPsdrqUD5Si5Q/lUOifGeLWdLW8FuphcH5kJBT6g1oqM2r2M/aw2ubfxE1yGws1EFyy32dsccZ5b6/jXEaL8BjqWq2us6rqLPz5v2VFwoJ55Hc1P4F02bx34mk1y6Dizhc+Wjchj2/KvZVUIMAYA6VjLeyegRjf3pLUjtraOzgSGIbUUAAVNRRQahRRRQAUUUUAFFFFABRRRQAUUUUAFFFFABRRRQAUUUUAFFFFABRRRQAUUUUAFFFFABRRRQAUUUUAFFFFABRRRQAUUUUAFFFFABRRRQAVg+NPE0PhDw3fapN0hT5F9WPQVvV8+ftK+LUuJLXw7HIQkf+kXOOh/ur/n1o30PNzHFxwOFnXl0X4nz/AOLNYk1O5vJ3bfLM5kl3dQzdj9BXC3arepNKJQjxceX/AHvcVs6lfeRKxkHzfeLDv6VzN2yhtyOCG5wK9CnG2x/J2YYmWKryqz1bZQvS5jiAAbaSTjqBWVO0koeQHbKRhT3q9KG/eSDK5+TINVWQrIu/5vL5yueTXbFHFBWHaFoFz4k1u3tAv3R5pb+Fsdia9F8QTxWkYs5dNKMg2yqHwCcfLj/CqXhXT3soJLoB1Mo4B4HI4xWfql6011vu5JG2fIWYfNnt+XSueT5peSOydX2VJJbsyrt5bZJUQsu/76TfeUdlJ+tc3fXEkxW3b7gyMhASv41uXcogkxDePIrDJEij5WPpWDdyXlrJNFDtkuJMBtnRlPpXRAxoXcjAn3b3ggYsq5LEdx1zWLqhKymEbmiPUrzmty6LW7tEsbCU5ye4yORXO6leCyj8qJnWU5O4dh2OfrVvRXPqsEnOaSRzOsXv2VGji+ZfWqnw7+LviP4P6mLrwvcvBGW3SWRmZYHPoB0T/gIql4hvVhJVWDFhkkdQe9c1EvmOMdzThiZ07weq7M/V8DSlGlvY+4fg7/wUhu7TxLZ2vj2CeHRpnw9yT5phb1zgcV9t+GvjD4E+L2nMuh63puuK4DLZznk+oGRz+Ga/FGCMsPmUMB6itbRNS1Pw9cpe6HqM+j30TB457ZsEEdMjoR7USpYXE7e5L8Dup4upSXJN8yffc/VLxl8ANG8QXWoW+gapPo+pQETNZXKGW2UkcYOflBGQSCTx04rw34gfCrxb4D0uIX+mw6n4flkWR77T2MsSkgYJH3lU5xk8Hj2rH+FX7dMHhDw7FqPi6/m1HWYwkN7AkBDyR8/OoAwduT74Pfmvqv4dfHPwh8QPCc154Y1W3jjdQ8EbuAYyTypRsY5/n2rnnh61HpePf+v+CfNYrIcqzVOolyT11X+R8Us9lqV9vjk8+CGPETs2WI/unvkdu9Zf9p3mjm71BxLJbiXylEi/6pmBwP04r678Z/BjwR8TtYka+tbzwp4lmQzzX2nZ8m45+Z2HTHG4khe5JPf568efCDxj8P8AWZIpdKvNa0W1G6PVbO3M8N1HjIZ0UsUJH5Hoec0Qkr8rWp+dY/hrF5d+8Xv077rf7t0edXzy6XpwkiRFu7v5kMZO1kbqD+IqDWDcWWmW8IumN1Iw83y2O5V7ZPf6VZiuZNSuTqFrNbtpEJLbH6BW6jB78fX8q5y41djqF3qRKyeX+72H+JSOBjvit9zzaOHlJrTzLOu3cUrW+nKY1UL5jTQpjJbGQR046j8axr1/t90sAlYpAvGV+U46EfUVUiv/ALPBNeeZ5olGPLYDKj2FMv8AUlsrWMxMZHmbJyM7RjgGi579LDTTSSGXN7A7vdLOzonAznK46D9K5bUdQeQPKhyZOQD0rQ1K7R3SMOqS5JI7P/hVW0sF1O4COwhVmxyOhz2/Gsnq9D6nD0Y4eHtJdjoPCulS2mhx3AiXzHJBCnqT2/Kusu7SBdPtLaE7nk+ZlI+eNgeVPrx/ntUNxaRQGwtWG0xqN4Ufr7nFaNq0EV/LcS7roQg7WU4IPRXB/oa3S0Pj8TXlWqe07/0itLbwtfQ20t2zQInM8YyR+HfFS2kQiv7kmdrm3RT5EmcA+hHpUNgjQWt5c52yn/Vhl9TyR+FQicQWogGEedvwPcc+mabVjBX1RoWy28GmTXMf2iKa5OxoGfn6++Kt3Vu8Fjp8dvcYWQ5nikA+XJ+Uj1PqKsXiu9xY26yQm3AE+UTHluQAwPvxS2ckV9rVzPJGI0t1Csg+7kcAj884qDyZ1NW/67FO2e5OthtgktrfMcyp0456dulRQJn7RembcG3BWHUZ6Cp5LXyLa4v1jEE0z+XIiE8nucVLcRw29hbW0ybXn/eHacFOeGH9RSJnU25TOFotnoLD7RITdMBu7gZ5Vh9cYP8AkNvbb7JBZwxajJ56NzDIo2KT0YH9CDWzezzPfwxQyJLDHHseRVGHU9iPY9DUEVhJBqF1fAx3FmqeWUYcD1NC8x069m3L1K+lp9p1rzbpofsZG1nhGDE4HUDtn8j/ACZama2sb68AJIPEyE7gOw4+lS2pWPTNQkji2NOm3aDyRnPH5CrV1aR/YbSyG+zuJcO+w7kP+1j364qloxTqpyf3Fe1g/szQ44o8iPUm8zg/KWBznHbJrTeykfU4Yo44b2FI/Nyo2lTjLDHYD1qVo4p9TggnwkcSAl4RlWwPvKP1Ip9oqg3Vw3yzEiIOvRh2z6VLdzgqVW25C6cbiH7feTWoaGSIxorHcGQ/xA9yKmtYRFYwWrNIEaTz0lQ8lTwfryKeMQC2t9xXzHLPG33A/f6ZGKsqzWt5K0UgSKLcsJcbldD2x/I1m3qcs532K1vcNbzMUb5AQkcijI3evsKsWYkunIlihn2DLRwjy5E5+8MdT6+2aSW1gt1RS2DcL5gMbZUnP3G9D3qRbeHUJELuY3h+833XHt70kzHm0LSvbS/u5pWRAuEmkXjnoj4/Q/5FpVl0uFrO+QNayj91cxsJE3HowI6cdQf51RSNLRVj8ySeFx5p3qAytzj16GtO3tNlsfLNvcWsq7sRtgq3U5WoeliL2ew+O7vIcZmiZF+8mAUYAABh6ZHUV22jae2ZbqbS9Pvk8ry2bftjmj65+Xrg8c8isDRtJuRhrnTY9T09RktbzDOP72OorsE0PTrURLodpdRNJ/rLOeTdG4PdT9etYTklov6/E9bB0ZJ+0fTv/k1qUZYdsrC1iTT7USh42iuQ/wBnc8EbSdwyDnPTis3UkdbgnUp7h7xVFtFd2UwmRlGdzbQc5KnHPpj6aCaEGuJUNnC1zgLJbz/JJg8ZGeDjpj3zVNtGsbWOSWCSSz1CAGGCBUKOG6kkjg4Pc81lobVJSa2/HT7tPlbbYzJ9YeG2upY72e404Ri0hWX97tK4DMEbleOf5dOKTaje29k9raXtnd2av5nmRRBiDkf3ueetSziG2aKMtcLLbqrNLFFn94DnPtxVWa2utQjMiWVnOhYsLi3cJMOOQY8jIHrjufStkkeVOUp3d9bGXeX8kx8kraujEyYSAIVKnpkAHn8qYdRSV1gnDy2asC8JUEgMMHBP+elLLaakkc8hs5JeGZkEJZ0wMkjHtVWKYQabI8hlzI21XUcHodrDt6g/5G/mZxWzM1pRHLK6bprZQQI3TIwDzn04qhctBLE91JbOJG3x5c8dBjHpxxzUupeVFtEsFxGHyCyOFyM8Ef4VQv0tCojjlfci/KQ2Wz6H1+tapHdSjdoydSuGZ5Ht0kRBz5cpEuDjI5xxxWJesIiqy7IxgHJ4Bz05rWulurpUQof3f/LaHO8Ac8j0A6GsWW4LfMuyUs2WSQZRhjt6ZqmfV4WOiINuTH8hJAJDDpU9qFbcT+6bscZGaYvlh1Dx+VtUjMZ559vrVkKIoVPzE7eV28ke3rVI3qO2hejinCIXgjnfghV6OB3BH5H/AOtVyURxzR7YdsOOVz8yGs+LbJsXHIJwASpq/HmS5ZYFnRo1wyudx4HP4VoeNU31LSIvz7LrehXAwctxjKMOvfIPtTjcyW674me3uPunB3I+Pr045pkFzJKksptbebZ8jbF2Pg8ZwOv/ANenNJDNb+Th1YHKqeGU98jvSTOabswlTGySWLy1bpNAcqSfbt64qQWt0ke4zBi44eVAQy9Bg/pVR1QSupR7ZmGGIBVG/D6jNXLJzEm1cyR8navP1NW1bUzm7K6ARyDa7xBwVyfKIOMd8VIxgkRM2rKgQLIoc/OwPX1GRVgrsZpYoo2QcsYzll79P1q7FeXd00IeW2DH91Hcqw4GPlV+PyJ+nasr3OZy0uilGI1kkELSHghUn+fA6jkdfTpSSXFvE8VzJE9vKrbvMQko57cdqtObmJi4aMOTv3gYOfUEU62urzchD8HKkFQ2QexB/SoMubqymI45oJvJfI43QsOW9SPb1qczHbGr+ReLtCq0q7WQ/wB0n27H0qxJcxS+YJYhBcMwcFQdrY4P0zUqpHJcqtvbcdTbz/MWHcdqVxc/crQxxlDHKR5ZkG0rhmA6Eg1ossMcq215cz2kyhlJaIsPl4AJNMgiittOQf2X5u/DGK4QlUwx+ZGUg8g4P4d6iufOcbYi5t1ywEhLFOx61O7E7DopZo3Y29xbytjDoqfKwB9CPxxVGRxcPNJLa28cp3ZCEgBscED344pzxTSHPkwll+7NAxVh65HSnNdT3NuZLpp7wqfmLkGTaBxj1AHH0q0rO44rQzLiaQ2sYlV34U7mwdwHGM9cY4q9J4c1a306C8XRZb/SZAzZOcxj1yO/FJLbJexQCFoo2CksC+HXn7pBwPf8arwuLS/Vo78wq+AUZ2GA38Q7cEYqnrsdlKS1KN0NKmVlEc9pISM+a4dW4wewwKzL2UIjjzBIB0cdwK27ozPEri4sriEg8BAzKRwQcjr3FZd1K8kczG23ps5ITIAxjPtxQtrnbRfNY4DxfYzzRwMGIwDkOwwV7YrkVVlfDIMqOw7V3Xi+z2WkOWWRCrZKE8c9CP1rgg22QhSzf73WokfqOXPmwyLkRBXIz+dW423IoMwQejDvVCAbweMP0yvWr8SuQBhC4+UpIMHj1NCOiehftQoYLKu9OnyNzitCBETcu5io+73/AB9apwxFnBVQvH3SePzq7G3kjHzK/fnP0INXE8jEyTJVEJZTLCPMHKyKOK14VtSNvlTI/eUOGUn2HasyKOJ0wLjywT9yRcj8+ua17fTJ443eErNEpx+6kDHHUkjr36/4VrfQ8Kv6mtoEKyTNmPcygHAfaTz2ruZr+RMJp97qMGN2+1vI1ljVSAcA9D07gdBXHaHBKU82OSNwpBYAkMhB/wA9K6+SW+kmkmguAioFPmwyBZEz7d8GsKi1Vz47EyftWZEt7I98JeFlbGRHEqYGey9KzNQVWlMlxC8MhydgXy9pzg5A46+lbGpXF22ofaLsJq74C7mGG2joCR7cVjysofdslSItkxM+4jmqCm19kovb+fHK6z/KnRg2QT2Hr0qtF9utJbdorryV3Z2EblP4VozpaSOWjSRD/EpYNt/TrVQwgz2e+UlTjftPzLz/AIU/U9alPsVI3jdPmSRJPMyxVRtbntVllD/ady53cq2DxzVi2SWeziXcZyJcBWb5hzjirU0N5FFfmKPyYgAJFZxgqTwM9zTS0KlU5pWQJptx58BmFpJE8QKtKwwVxxyOnpUKQeVAwAVtrDADZX35qIeXJLbCK0ZJSMMY3Lg++P1qa0ikmhnAQvg5yin5fwoV1qctS6JxiF1LI8MnBV4GJUd8/Wp1nLSkPcA/7TjI/Kq/leQEZWZcj5g5II57Vag1eZCY1dPKxkJJCrH8yOKrfU4pu62LMc3kxFy9yiDAMlsm8fiP1qRb5Zwn2i2gvEH8RTy5B+IqnDIJXAEwVm+X5/lU85watqU/dmWWa05H76BPMH5VHUxteyW4rNFiVfOnVMH93IMmMD09TVVWt5Y+MPH/AAs64ZadcJsnbbczXf8A01K7QT24xSAPLmSQxwuD1A+XHrik99CUknuLLDparvstbd5eB9luIdpyeuGyQcGmg+YPlu4EI5MdxHkN9Dg1ZivmY7HgsbhACoaS2G0++VAOajljRAolnFhEBndHH5qY9QCad3sbcybVik4g3kTW7SOed1rLjg84xTLm3tkKm0XUo5SefPwUHoAR3q75pcusRiu05YSrFsOPUCl8mPy3ddWsIJQR/o05kDOO5BC4/Wjpc6KdSzsV2h1G0dluTIu9c4lC4II7VVacrDauPKwoZF6MTnvT2kiSddgbphnL7g3uAarshW3kbymDwzglgn3Qfei1jaDvJsydXUXMIJYnbwcj8eK59SVWQdw3boK7DU9kizBG3AvuXKgHpXJSACbDDJYEYA61J9Hg580LAWBIxwCM/dwKQOEBDkqD0ZeaYrjZhf4Tjn9aniVd3GE789KpHbOyRYtFwAXkZvoua07ZRMMrl1APKjkAd8VRtWKnKkhh0I7fSrrSySspkLjGBu9hQeTWd2S2wWJ5METblxskXpUgcxE+WoiUdkzg+pxUn2FwElSRJ1I5KtyPY96dEkksxjVo1ycBJmx9Pm7UHHOTZNDevOIxJdTwsOrLyPy7VPJFBFPGyXZnkxnf5JQ5/rVRlXYUWF1K4y4kBBqUSMsSu8jEr/ePNFuqMJSsi0kTjJknDxgZC7sH2pVRmjc794HOSMn2FQwqJp1lSYKRjh2z06VeimczNum8s9TJEmPyFO7OGejK7TpKkaveTM64+Qp8o9s1Z+zOJPM+ykqxyC2cGiWa6aNoZLlLlQoOzbgr2xzioG1B/JA/e5RsKrfrR6Ds2romOUuXiW9+yFu0yho6fMZY4mFysDgdJYIgDx3yvXvSJIblUwltODwVlwp69z3pGmFlOxWOWxJOVZRuT8qh9hq7jqH2wTQhoDLJCvA3dRTzM5ZXaRpM/Me5FJJeNfbnmZLkZ/1kI8sntyKEl8uItEqtg92+df8AGjoZqPvalkXNw6GOHxO8CH/l1lRto9egNVhkE5uIrk8gtHyp/A9OKiubqN2V3ZlP8W6Mrj/Hmka5UrmORXI6BeoHvUpW2LabLEFuxjlFncC2cMWVTwT+P9aty6OLuJw9/OZSu/HlqQDjnBqms6zvtDNdSn5dij5vpirdtE9r5Ylt3tWjJUrIpVuvcUpXsaQqShJWMI2D2jMrXjbDzhl60jFUICt5in8jW9eWRmjaQOoIPRhnisS5haF8ZD45+XpXKfc4atKdJNbmfdWrTKcO0Zz3FYl1bCByOp9a6WOYtwQCG9s5rH1SPOSpKc9a0i9bHTNXiZe/JwSadhdhJBPGOvFIpHRuacykfdPXtW5ytX0FiYN93OPc1Mwwc7se2KrgFT6D61Kg3DOenrVHLJWZIFD44H4VKkeACr5HUjFRqCCMgkf7NWMEHAGB70mZ3aHqoZslsfSplPlMpCbgQe386jXCdB8/6U+KQsxB7evcUjNydyxFNM6DGNq8Kccc1bt42IkLkBlG9cDuahigjlcsWdCegUcf/Wq7AREBnoOM1LRnz2LsDKp2qx9eemT1r6F/ZU8Z/wBh+MoLQyhYJG2EY65H+fzr5raXDAAj867n4d6w2iavaXJ3Blft654rixUOem7Hv5Hi/qmMhN7PR/M/U3ORmlrB8Ea5H4h8L2F8jBt8YDYOecVvV50XzJM/eE76hRRRV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VJL+Vju81l5qB9ZvF4S5dByOPSpfs7sgBwfbNNXSi3Xv8AnXpe2nfc4uSPYrDVJ8nfK8mT/F2+lPi1q8AJhldQeCoPBFaC6HHtDbyH7oeh981LHpaj+EZHtT9vIThHexkvf3lw+SxDngn+QzQq3YIJlYdwQMfrW+LRV/h5HbHNSxREblXaQeq45/8ArUKvN6E8kd7GVZ297Kflmfjg7hkY+tbtrZui5aZ2k91+WrVlp27DMTGAc5Q8gfQ9avuwUfeLEetd1OpKK1OaaTehnSJewIdu6RCMYByMeuayriOaVgGcx4OcA1rXE7up5MYPXFUzI6DKsrL0JIBzXPVxM29GXCklq0U4bKTGGlyc8PnpnpU/l3EWAZ2IyODyKkRyMkfkenpQ4JyCMH26VyqrPubKEexJFFcA7klQEjswwR6GpTcvGTlELE56Y/KqHm+X8qnaPb1qNrhmOOcfypqrLqHLE2hq8TJ80CRuuMMhPI70x9TTaclk46g53c1lMGmXhs8dD1zUKo5bBPvitFW1sL2aNm21ZFmBjdd6ng4wTWg2oeaWZnjjZjlgy8n3HHFUNJSziw1yu/rwTx7U7UNZj2lI4PNJHVumPauhVklaxzyhd2RFfwpcfeaKYnsfvKOlJYWENu2Q4JAJIPb0FUrO3e+l3IpU5z83UfStG7heCMAvgE4xjkenPekqsY9AdNvS5bnmjnYIm3n1OMA9qpposb/OYk9znkYqpDAjyZk5Xp9a1TcaXboUVpYmPGG4Oe2D35pqpB6tFOm4rRkcuhssYZJcIQCBkEH8ay5dMhBwXaOXnk9Kbe6lJKzeVI0ef84qpEJnIJctnqTWcnSkChJEyaYoY4uZATzlSQtMk0qcPuF42D/CCc/nU48xRnJfAz15p63Eu7jIPbAqLUmVaZFFp15lY1uZEHU+acgc9qlbQCySZvHjYjBTblX5q5FqM6IAxR1HIyM9ae+sKV2SwA46SKefxq/Z02D50Z8Wi3DqEae1CjkCWEZ9hnFD6VOSokt4pNp4IiU4/DHNW11RQSGh3r6k1o2Gqxq+YSyMOzjPscZ9qqOHhLZk8810Mu20C3mlzcWFqGB5YWyg5/KtSSDSfs5trjwxpU6kEfPaqdwHXIrQkvWuSdxUnGDzzx0oN0qRgErlTngDcK7o4eKjZv8AE45TcnqjzXX/AIVfD7UJWmi8CaZYzsxMr28ewSZ/2cYA71xF1+zr8Mb+dmuvCcAckkbAFOfyr3K4ufPOwMCM8g4qWG3KIreTG+PnB2jIxWFSnJ6KTt6s2ptR15T57P7J/wAK5IhJBoksJYZ+WXchPt0xUQ/ZS+Gu47tLmCk9VmxnPb2r6HmtorlvNEUagnPyjCnPb2qObToShAiC5yCD0IrldKovtM6ParsfNmsfsWfDW7USabe63oc3dYpt6MfoTiuauP2JtNlyLbxpqtuf4cIm32yCpr65j0a2KFmVWUEZQH5seoqObRbYOxi3pHkYDcgDvmhe3j8MmJ1Vc+P2/Yzv4Rj/AIS2O+iI4ItwsqH3wAP0qOf9h7xDfwt9l8XWcsR48m7gRiP5Zr6+fSxHJ8rhu24dDUsWlFudxBHBIHFaKpiZfaH7VW1Z8oeDP2CNctTI2rppGow44ntY1RwPp3rF8efsIeMNFvXufC+qWtxanJa2a4aBl7EfK3P5V9vR3V1DAUO0qBwRz1rEvUlnnDPlueMU5VK6dmzJ1E3dM+FNI/Yw+JWjol8PDULPG+/zIb9yXJ77iMkn3rpNa+Ffj2LRGtG0a8FyAVNneyFWPcFZFbnB4r7f0lWgRd0jgdxk4P4VX1mWTzvOSZ5HBJUkkgD2pyq1ftJfcHPJvSZ+b3h74TeL311LW/0HXrCTIxKtxJIin3bdXrJsfiz8GlW5trfxNbWDgeXeWO65hYf7Q++uR0/KvsTTNcnsd0Ug3eZwUePcv54rTvPEF9DbFLa5ZQVwwKhh74B6VUqs+XWCfyKdWf8AOfnl4r8X+NvEuqrdajL4uJIAN1AxY46BgCM8Dsa5/Vtf8b6Yn7vX/FqWoB3PHC/H1Gyvv/7QJpWMiW+9shmES8/hT/tccLgyQ2zHPAMS4P4YqHWurezRcatRLSR+eWhfGbxHav5b+LfEEeMg742yRjuGSulk+PPiOFAbfx/q0JHVJou35V9ualZaXfxYuNH01/8AaFsqn8xVCPwt4dIwdGsguBysYIP51SxMbe9SRqq1TufIOjftI+M7Wf5PHbygjjzFbfntggj8q6C7/a/+IdjHth8Yb5ABgSwuAfbO6vpW58GeDZDmTw3pkzE5JSPa4/KoU8H+FyWRPD9l5ROQki5IPqDVuvRktaKE6tXuj5fb9tP4oxTCP/hJoi7dEMbHP0Oea7zwZ+1X8WLm7j/4mAui4x5dxakKSfQnIr2CT4b+FJxmXw1YMGO4fLyDnt6VvaP4P06yixHYQrbZ4TAyPbNbUZYaTtKijOpXqxWjRg2nx1+MSCC4bwzLNZuu95HtCEx0yrAdKyvHn7YfjnwjbLO/h2JYDz523MYPoxxkV7d4f8W3Xh5Et4miezA4gnJGPXa3bPofr3NUPHvijRddsfs1xoil5TmTzkV45FPVSQcn1z7VyVZU4zadFW8i/azcVKMtT5lH/BRLxipDJ4f065GMhVmALj26VLD/AMFOdatn8u88CoXHURzDP/oddtL8K/AdwjLP4dt0Y5wbdQAD681i33wJ8C3pG/TIpU67ZIx09M1i/q8vsNGntqnZGdB/wU8u5fmPgOTb3AmXcPw31eg/4Kg2Gwi48E30cgP8LbgPyNU5v2dfhu6ho9Ia3nUfeiYdf6cVSn/Zp+H98NlxaTRk/wDLWN9rj05HNTyYf+VlKvK+qOrj/wCCkEUkaSjwTeGFjt3hgeffnirEf/BTLwykbG68J6tE47pGzj8gtedv+y54UsnB03Wr/bwQtxzt7gZGc+lOk/Zt0uZcm+cDrtAH68UOlQe1yvbtfZO9t/8AgpdoV1IBH4Zvyvq0Lrn866vRv+Chvga7eMalp2oaYrHHmSIcAd+oFeHwfso6FqN0ok1O7sj1aRWOD7Yr1NP2b/BsOhPaX7JrdngAO67JVOOoOKfsKKV3cl4lbWO71z9u74aabZC6s719QXPzRxj5sdiMZzUfh79uzwBrzqnl3doWOB5y7efxAr5+uf2UfAkF2YtMnvns5Mt5UpJCHP3Tz+ortPDn7MPhW1Us1xJahV+WMqZEf2Ydqn2FK3X7ivrEVuj03Xv27fh94bujDqAuYBjIkIO0/Q4xVXSv+ChXwn1CYJLqM1shPDsowfzxXmXiP4AeD9UDxXq3EUwOQ8Mh8s++3tSaT+yn8Orq18qZpL9JBlhINoT2zUqjSfcbrxtse/N+2D8MW043kOvLPHjICAf41zw/b6+DyMVuNdkt2Bwd0Yx/OvB779kzwRpN1v0m9vbZey5JKf7JPeqFx+y54a1EMJbmZyeAysQT71EqVJbNijX5t0e/N/wUL+Cwk2jxGW91Qf41o237eXwYuh8vilAfRgAf/Qq+XX/ZF8NxsNmp3ka84JY8D3qnP+yN4dkyG1ebHQZQZP6UvZUu7+4HWtpY+qbj9vn4M27FT4njJHuv/wAVVSf/AIKDfBuKMsviOJiOg3Dn9TXzJH+yB4fwFe/dkHcqBj05xzVyH9jnwrgeZqMsYJwWAyV9xT9lS7v7i/bLse4y/wDBSr4SI7Kt5LIAcbkBIz9dtSD/AIKR/CcD57qdG7BlIz+leIH9jzw2QFGpztt6OzEH2pbf9k/QY3AGo3IZeV+YnmqVKi+rM3iPI92t/wDgof8ADi65ghvpU7MkZI/9BrV039vj4XXwZJLye2nH/LKRAP54rxvRf2VfD8RLPeTQg91Gcn6dqXVv2TPDDslzb6jNBOBkFW+VvYivThg8Jy3nJnBPHVE7Rh+J6frH/BQPwNpUqqum391GwyJIUZlP4hDWVP8A8FIPBKRhotD1OT1wjZH4bK8juf2U9GuMumoXEMqn5lVyFc/j0qJf2VtIjcb9RuWUnnDcj6Vxzo4aLsmzpjiKjjdxPTrz/gpV4bjXNv4b1FwPWNs/yFQWv/BSCwuvmXwpdiPplgVP5E5ri7X9lXw2oDNezAjuRkmrUH7M/hq1kLBnZ8cgk7WzUqnh1umaOvJdDrL/AP4KIqEMtj4Wa5jA53PtYH02lgax2/4KTXKpk+DSh9GcA/lvqGP9nvwxEQzwkMOm3kfjV6L4I+Fomx9jRz/txjmq5cMvsv7wVWb3Ri3P/BRPW7nJtdHt7eQE7oJiMgevGaltP2+PFN7KIVsrKGUldu5cgg++K6W1+DnhIHM2jxTcfxAdPyrUsPg74UlcImmRRx7sglAQoq0sP/z7M5Vau6sZl3+1F8Sn0F9VsrS1nVBloUgz+uDXEv8Atp+O/EjxKqjRQFwdsOdx9sAV9AWPgrSfDMJitlDxdNwGAfwrn73wlo1zqRmj0+FXY/c2jaT3NV+5vZUzNVqt7tmF4D/aF8X3kotp9S+1TuAR58GwH2DHpUHi3x18QGubprbVdQhDMW8hTwF74HfFeg2vg20itd0tnGRnhCuCPcGql6REqwsWCIcqJOSntn6Vp+5TVoESq1W9Gc74ITx94lt2m0zXWi1SFfmiuJim8+g/z3rRl8dfEKQf2T4ihawO3nzY93mL0yCOv510OkzQ2376NAJF/wCWi8Gm614nm1PEU0zXKRnKtIOVPqDTk486bgrCc59JGCPCqXKRm+vp0UttM9rKxGRyDgnIyKs3XgSytk3prtyUyCrRuN3vkHpURuUkOAepzj1qOSUx5bbj3xzWvt4xeiJfO/tEeoeDbMxOy3n2tcYJLkE/hWNN4HSZ8YBIx8wwfwJroI5ZJF3Kh2/SrUEc7rlFI/nVfWpLRL8DKUb63OWi+H1vuXzQq5/iCjNbth4IskRdywzKMkB1Bx/hWkLeZjypB9KvW1rNERk5FJ4mrLdiUFe7ZRtvh/ochDG3jSTPUxArWwND07TLUxpZwomfvogwfwx+NSxxkhfmxz37elR30rCA85XOfas3ObjuVFqLG6Z448P+T/Y/iTTrcQrwlwIN0ZB9fSm+Mf7BsNG/4kE1u1syNnyJQQOOBj8a5nXLK3u7GbzY+f4cV4hqNu1rrxggmlt0c/N5bHaw9xXLNQnqm79uhXNyyukfU/7PvxUsNa0tfDtysdpqFqzJF288A9frzXtdfBtt4Yu7B7e8gv2jThlePAZGHeve/h/8emslt9P8VTpKrHZHqkQ+Vh2Ljt9f51jWwj5fa0tV1XY9KliFN8r0Z7xRVezvYNQt0ntpknhcZV42BB/GrFeYdYUUUUAFFFFABRRRQAUUUUAFFFFABRRRQAUUUUAFFFFABRRRQAUUUUAFFFFABRRRQAUUUUAFFFFABRRRQAUUUUAFFFFABRRRQAUUUUAVr+8j0+xnupTtihRpGPsBk18NePvE02u6vqOoTOv+lzMVIHKrk4x+FfVXxz8QDQ/AN4mCZLv9woHXB6/596+J/Ed55UTRjLJGcqfc1pSXNI/KOO8w9lRjhk99WYWoyvcxtk4z0J6H8aw1YxSNuBLDpnp9Kv6hM5RFXDLjsaynDsELS7i3K47D0r04LSx+BJ8zuyKaM5I9Ofwq94b0ubVrtYV2/MwOZDhRjsT71QuWYxyKv+sJCqfUmu98NaVHpGmCeYGQEfMD1U44Gac58q8zenHml5FzWJl0jyrCYvEUBUkDcR6kD2rjzqs8rh1uo59oMYikAbg9zxj8e1X9WvbjUBgI0yJ99z1Qduaxbu+eZFjmRFji+7JFGA23uDjrj1qIR5VqZVqvtJ6bGRdTxqzGWN4pDkCM4xnvWTIf7Pikfzj9pJLRjuB9a1LpWnLPOyNEo/dOO57ZrDu5Ht4muLmJd3O0o33gehH0PautHVQg2Zt/d/Ys3ADSzSJuUo2Cp9a4LWL97NWMvEhyDketdBqN15aTTSqWA5XaefpXn/iLUnvH3l268q3X6VMmkfo+TYRvVmFev9pmZtxJz0p1rbkKTjjHSiCIkkkfWtS1t0dlIPAHII5rn3Z97KfsoWQkdrwADhm6Cpvs7hgFGMdfSr1tAFfJUMB0PtU8cJiBZWxuO3nrWiPKlVKzW4nwVIIUYweoqrLphimFzbzTWtwrBllgkZDkdOhrZMLRIqEbtw+YentUrRI/7vBKAcYHI963hVqU/hZze2s7dD0z4V/tT+Ofh5r+n3WoXB8RWFuDHLbzMQ/lnG7HqeBX1f8ADn9oDTPHt1c6n4U1CXSTCDLdaXeMMFe+FPBx7c96/Pxo90hkILMgwCO4q5p8/wBjn+1W5aK4Ix5isUOPQ4pylCqvfWp1U8bOkl1PsTxX8IfBXxCudcvba7vPCmo3kpukvdNIksjKc7leMglQx+bI7sfofB/FfwW8X+H7YXNubLXraBS0v9nyZmK5+9t78YOKueD/AI53Wh6G2lajbmWxZvnngP7wLnOMd8GvRNL+Kvg/X9LVNL1aRtTU4ksbqPyWcdmRuhGeornalF+69DnqUsDU95Rs+p8zay8mjXMct/Z3ulI52ol7btGCc/3iMHmoYdRtr2Rg1zGZum1SMgDocV9+aN4ns9SsdJ0m/kguYZw7NZaxbLPjjaQNwOPTj2q9pvwU8BfEa3u4ta8KaCdf0k7IbjyRCZoOvlSlSMkdA3UcehzMnKKu0bRwCm0qcvQ/PS+sDE8UZcSmbhWXofQiuk8N6Gq30W87Y0/1gI5HP3vwr68t/wBhH4Y+LpJdR8NXniDwrdWzbv3NwLiOOTPPyNk8cV5J4/8AgB4w+CE19qWoxJruhMPLh1exQMjq3GJYxymc/eHGenY04ySlyvc8vN8Li6dDmirx62OHWP7ddX90okligG6OSNehFDWcFr4b+1xzM0twfLaNhyh6gitG3W2j0W1ia4e2mnPmxXMR3q4/unH5exyDUd2IzeeU0UkkMSkO0eOmOcj+VdEd7I/OI1W5KPmZclz58VvbKjRmP74bvV/SrNr7W18oLtt0+ZJwNjjHb8f8aq2sVq0NzeSSS4XiNccN2FXtNX7PoMkK3Kia4P7syrznOSM9hz1+lazWmh1YiSjB8nUsxOlpBeXD2rRMWKNC4wFYgjco7fSq88cljYR2piYtdKCwcYI5xvU/pV95WvLm1si3mNhVl849uyk021zq2uSedGANOBUK74+UHpz1waxvZXZ4Kk9W/wCuxFdWEQubWzMr277A6SZyrN/dJ9+1QpIt/qTzTEpDaLhZAuSjDsfSrtjcOi3t867FkB8rI4SQHqPTNHm/2Xp4/cRlr0+VJwfmyQSrDtzgg0rvYlStp1KumzQiLUbyMpFcOChVvuSg+g7evsaGH2PR4xC0ZeZ9kkLE8qeefXmtIwz2s9ro6LDbRTkMrzqCFLDu3bsM0DTzPrbIYI/9EhYtCwxnaPmz645ptq4OWtzPjhkvZ4YEiW3e3xv2txvzwcnpkVetLhrm7eeZAluMrBJjlXHQE+meKba6hHBb3t00TZYYj24JKHggjuR2IqRbWOCzSztd0kF2d5Rzu/A/WlLTQib7j7YSW+l3CuY/Mmc4Rxh0b+8voO2Ku/Z4dllFMWkg8vbK6ryrZJwfU+lOkkN+8ERtwRZxHbJjDEDsf7xHr6VAskvk742T5zzGOVIJ61G6OSTZYwEjff8AMJF2xuT0PYg+3pUUCNFtVyjEdcjAJ/pU86yDZGi+ZYRkko3VXIG7K9s+vfFWLWSWzCSx+W6yKVKSoGDgjgg1HQxbtpcqRx/IyohMTOW2E8oe5H1q1DFFdSRRyOIpTkJPIcYHZH/of8hiRpJcCKZ5bZ87meNQSF7kL3q9I8V5iXUnmtfPAElxBb745I+3HHcZxTuCV2kI32nTrqISrJEWBbK4aOQ/wgkdBWtpdhHeXDD+zLnzGGXWzxuDdfMQfzWqcYuEX7FHdC+tdvmRyIv3gOvB5HFdN4ei8mMvE8jSN+8jIGHjYHsfpWUnZXNqFPnmk9jX0+405LMx2l3KNQjAEtvNA0EpB6kDJBw386Zqtmk8kcMc18jFizW9yDGI8/3WB554P4U15JfEc3k6gbc3kTGJTOxR3xyCCOenrXsHw4+C0PiS2t7nVbp3sBz9hExcBweSSSeuAcVyu0dWfbZfltbNJ+yoR076r9f8zw5NJknmIsbW/uZkUCWGRhNzk5IOeAB710tt8PvEMxMkfh/Vm8vDWsqAYL/3jk8DFfTc3jD4f/D62aEalp+nnJXaGIJI5wT2+przMft4/CJry402419LW5UlFYSIVb0KtnFaRjVnrGDaPvaXBWBpK2Iranj2qeEdfsLQY8M+JGkUbpnW2BRv73Q9OOtedalAi3G3zkiyhYx3DeW8fsc4Gcema+1/Dv7Snw51qSIW/iu0dWiDbZn2le3J7n866HVv+ET8XQRyXTaPrULDMLXUSTJk9MN0FCnOl8UbHPX4HwNaN6Fdp/J/qfAE9jcGcLbXUs3lgOkkchywHTDDrjniquqQPLPI7W1xGkShSZHzG2BwD3Ge1fZd98DPBHiv7Xt0j7Bcqyv52j3rKGyCCVUnao46Y7e3PmXij9kv7RGzeF/E19Z3Uq7BZeIoWdXI5CiVegBHYN+laRqxfkfK4ngrHUVzUZKa+5nzWyzq0lz9niliTDEFt6OvTp/Ss65vNHvU8y88LqXc8T6TePHKpHH3X3A+uPc/h1PxD+Fvif4YzCPXtNSytpGDRavpkrSWzbumTj5ef72PyIrip7u4jKwTXxkQDKpdodpOeNrAceldKV7NHz0cNWwU3TqR5ZdncwdSKG6mfT7m+iTG1PtKhJ48fwtjg46Z71TacZMFzCrNGNgYcMD71uakbiG4jAS1uVjAdoryXhh2w4/AEZrCQO0e4Jbyxk7mjmYbge2CDnvVJnvUPejfZDzbIiMVTcqgcNk89MGrYjmRkA24GDlW5HGQRVeNYlidXjc5AAKsQR6c96nUosrPHJNGMcIxDZ9ie3FUjnqtyL0E088ipcyCTaMK7rhlHYbu9XreWVo5WecSKiZXjDpg4Az1PX8vpVOylMuWaQMMMAX5HT9PrVyNFt7Vld8+YyspXDAjHZvxORV9DxasnrcQtshLiZnnDDDFdrAZ5B9cdjVuSaa5RfMZJigyWbCyoc44zyev5fSiSEzwQ7bhXdMlgwJYDHCk/wAqFmgvLkH7R9nuQgX96u5GAGB70tWczdyf+2r3y2jkvBd2sYDeROoJQZ2kc+nt2ppWKRFkjK2kxYbZYidoI65B5GR/n0ZBOEaVpLSB2YhTF82x/wCozUyiKYEwQARoMtH3TPH40eRE2M8qR5TuKSyD7u04JGM54/KlMNpOyCISAt/z3wOP4RkcHByM09YxBucjgYBeMcj3FWt8MMUZE0F/CVK7OjDBzg459qTfYxctNCPyUjhkxHJazAg7JDwQD8wI/rVn7K0m1/MVtqFwUO1woPBz3xUWwz226N2WN2ZAskm5wFAO08frVuxgeSVzam3MmMtbzMFUhh8w56Z9qzbMmRBZ7W0VGZZrSSUFQ6gnJ4PPYf57VJ9pEs8kcjzmcRoqPICCoUcbW74Ax+VRPDbw+VHcJeWU8w+WLaHiZc9c9q0Lb7abe4todQgurQNgWl8AjK3Q4Y9M/X0qb21C3chtHmlkhj/tC60t2Iw45V1J53DuAefwqzc2t2rtN9qsb+TMiyLbS7ZAf4g0bY+oI9/Sqk9vLbSx29zHNbYXO2UZKjOMr60kkltFbsl9axljJn7XGjbgCMFWH6g/X2p8ttUEdVawqyWUKiO702SOTG0yLKYz+OcjrUcp8q3i+zyvbzkCSN3bKAD7pDj8QfShhH5ZQXhvISGGyJyVK9DlWGT0B/Cq6QK6pHFBI8YJLpH1QfxEg/nTsUn95BdRySSpFNcq0ifIkigYbB49yOepqpLPJFdS7oYVnTO9oxhWB4YFTx1weOlXJ2lDIXjhu0ByfMTAYDjr1ArPaTTxFK7nULWflWXyvMiJ7c9s+9WnoddKLlsVwkkgMkVlFFHkhhGxwD6kds1UuYLVdzJ50gK8qXyfqPYVbS4hu28xWEbYGcfICcdx9arX1o6goVWKQkcyMMAZx/Wq6HbSb5kcz4ndTbhVAVjHyrKcqcY/+v8AjXnIblgV9/cV6H4p2PLKJJE8xEVFKk7TtG3NefMmLmUcPtON4PWspH6RlOlFksSEKWMa44wwbkVow4O0ZfHqo3MAPbvgVnW4G5tkbRk9VJyD7itSOEZR0tjC3UvE3HvkH86aPSqFyPcjckTJ/eAwRVuO3ZotzBjHnGV7H/PNVYwkr4aRkYcZQjOOhyD1q5EibixJZsc7D/T9a0Wmh4tZE8UbRyKUkRm56rxj8a0o4HGSESN84Kq2MmstIzkNEQQPvI/THQ8Vo2yI1v8A6xZBnBQ5yvvmtbaHiVzrdAt5IGJmhZTkY35UNiukmi09rt0MVza3y43SFxsfsMccfma5nwrb+Z8iXMBdpFQQXUmxZMnoWPQe9dRcWuL+ZGtLeHYQXthcFlYjg8k8dOcVhN62PjsXFqbdyhKY7ad0lY2z7f8AloCN3t6dar25uY43ZRCrF+H8wEkEenSrTySxysLYxhShBjmQSDA5xyDWc91I4FwuyZfvNGU2hiR046UzOl5DTbz3G+V4Q0W3cXiwDjPJx3qKM6aL3TvPv5LV9rB5DakhM/zqRbpHJaKF4MD/AFchJB/HHSpPLub5baOKRdqN/q7iRdvXjBPQYP6A1TR20Z8sveKX2eN7URrcxzqsxYSKpU9f0p839jW7XKXEerNNjchji3IB65FWXtSEvo5rWGLy23ebbuWHX/Jq3DcXFneDytTm09pYTua2kKZwARn8Rkilr0NI1IKT5noZEYt4jbS2z3Kx/eBIKSKB0wfrTwlvMLkxidV52CST5/Ykgc+hq3d32qXFrbtPq39oAfIquuSg981HBHIZJAXUF1ycjp3Jx2qlqtTnlNa2dyBGEiR+ZduzLwEkG8AeuauRNa20o861+1xgnbLaTlC2O+GHTv0pJARZh0vbeQbsmJIjuB+uMU3ziH8xYYpWI+8ynI+gpPYylK7JftKEsscZaNgR5U+JGA+uBSrBOgLRW8luPvYQFQO386bGGaQM9mkoOfkt3KueO/XGKk8u2lIKWtzay9/9IGAfXpU7dDNuyI4i4YMqFc/ws5/z2qTAMh3Mtqw/iU7wffFWI5LhUQmSOVVYYW4/i9s9hRJseUlk8mT7xEZDg/hSMblOSGNy7Rapb3BHVRC6ZPoOMUGFo0DHZB7uN6dO4qdbwT5ilu7azjB+UzWxGffKimyRQISkd3a3uDyYWIB/BgDTWjNbvcgY+dPvvJpWh/v2CKmeOAB0p0kskUci29nN5LYy15AMgjphu1LtG+NLeNjK2R85UJz6elMlebOy8vpbWMdV/wBYo/AGm2bx95GeS8rh8rnqR2HtUd5BIr3m7UMkgMYBk7/fPTirFxqlnIhhzp8jdROIHRh+A7/hRb6fK9zG1rEJDLGQqjHHXOfz60Xvud0PcM/7TEIdslqzOVyJd2M/hXP3qkO7BgBnI3dcfWuvJl+zriWAuMowlUFuB/Ce1YGpWUiswk+RsYKAgjFTc9XDVOSXkYrKdzqUVBgMFRuvrT1Zvl3Esf8Aa6gen9KRyUK7hlj8u7vxQ4DIdyGRR2HUfSmj1pvmaL9oyK+EkkSQ9Uccfn/ntWjC5LYMbYPYnr7iqFpDkL5SvJxnaRz71aimeI/eeLPGR1Apnl1veehbitllGWgMmODschgB3AqXZbgqFMkbjO5JRkY9M1DbzsOVn2H/AJ6HtWg17d3tp5c+q2dwq8iNxtkA7YYjn6ZpHBJNkcaxvOFRo4HbChGbg8YJ56Vasba7xMI1gbud0i4wPrVJ7kLChlZZ8jaVaPJVe3NRv9nabzIm2ggDYykZ9f1qr6GSj1ZdneWaLzHtrYOOS0ICsPfFWY7pYY1eUTwv90Ax8Mfc9qzohLh2+zySIRgtGtKk6zKwjkkiIOPLmYkZo3JlHm2L0t0k/D2wl7+aGOfoafbzSsrrDLYYAztmI3j6etUnWKMK0kTtIOWeCXCt+FEd5bTuzGxt7hh/EzbWH0qfQFG2jHy3okj/ANJt1Vv7yJxT8xvCkiTSEk42mL5T+ParEN5egsITNZxdMSKHGcfSoDc6iqHF0kg6YVAMfWlZk308wEVmZmZp5Ldj0G3Kn6ntUscbSuVtnhnYNwAcEj1GaibayIWXkHBY9D7YqdLE+YkjW8MIblZImySPcdqRMUr3YxLuVYtsl7dQhW5RhkZ7n9P0FRC4CkgIkm4cOwORz1FWDaxsxUuzn+ExjOT9KsW8d/ZQ7HJETHcN1qGyO/6UvQU5dSBZblgm/YMHho1CkflVmOJCHR7qeaV0BXJyQR70wSPcs2CpyTgLFsP5U9Lme2aKSOJIwrFTIQd2e+R9aHqY6vY0DL5lpj5V3IRnHPFYisJFOWUMTgbhWrZ3FhMJRdajCkqy/d8sg7T3HbrWfqv2JC32dDJ33BDj68VzyXkfQ5ZWkn7OTKRSRC3mRo8a8DyXBIrM1CDexMcbnuVIrV09Q0uNpVXBzsPQ+4/Wm6vaysm/7QzjONp6jFSnZn1DScDkXjVSTjkHBNQs2/BVsgcc1p3Vr5ZyCarPGpyTjceeK6E7nEpqLsysrZ7c+tTqhwNxyDQsO8cnH1qVIxt4IyOOtWRVkhY8J0zmpBNwCwyPb0pijaRnnHpT8xnoSCexFM5G7ioCxByQB2Jq7C3I4X3qCJFwN0e/HfNP4PAGMd6lkJ8zsXI5GjOMAEHO4datK6upBOM88HvWajNnJORViMMoBHGDUtmTjqWo4lDg5ySPyrb028kiK7X4JH0rFhCgKpGTnOR71r2kaK2FHI5qGrqzNIz5WvI++f2UfFg1fwrLYSSAyQkMo74Ne818Q/steIptH8SxRIu9JUw6L1wO/sB0/GvtuNxIiuv3WAIrw4xcG4+Z+/5Vio4vCQqJ621H0UUVZ6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CioOv9asowyASPxq7P4dvrG4EcgjUscKwbKH0Oe1LJoGowgE2wdW6GNg2a6jg5rlcKCc4+vpQQy/T2qaOxvUGUt26cqetDK8jHdGynocLTsO5HE5BOPyPIq1bRGRwANvo2Kh+zsMkgjHoK0LESLyCAOmD1ralHmZLlZFuFXVVWYKG5yydDz+nFVrxkjX5VYMOvOfyqw7gRZL5UcYPas+4nWTIU9CM/Sump7qOeK5mVnuGcsXbdxxk9Ka44zjPfiiZA3RgSOMioV47kVw7nSh5IweAQaTou4evr3pQmRg8GlMYQ43M3GfnpDK0wyQQR07URRkscnB9hUkka8YB5H5GkCEdDj0IoBDyuwdR9COtPsrdJ2Bc/IfzI74pkaknBYY960dPt40IMvI9uv1FXBXZLdjTEdjYwR7MSxYJKH7wI7GsC9KyTZhBA7DHIzV69lj84eWd3OAWwCKZZuRIuwfOBnLD+tXuyE+pLZRXWxvOPQcY6iqV2j/AGnEkjOcd+2K2pNTvRF5TqPL6bs1mm3knnJVhzjkjpTbu7Au5NYJbxxqznc/8Sjgj0qLVdQtJAyRRlW/vH9RitRdLWCEtPsZsEF42GOenFc5qMStO3lYZcdc8mh2I5pXK6W4Zg3b196ssEC5AAqC2V1fAJBzV0L5ik479R6Vm0aJkMUaue4x044P1qR4cNlSCoHb0pQyp749KfuWQcZx7jBosVcrsDjB5qJgC3+QKtiMk+tOW2BzuwR29qZLkUkj+b0HXB7CtK0tiAGJ+XsPT3FRR2Q3fK2VPrWvBCI0w4z7dMV10YvqYVJjEZGA6MR0JHSmzK82QrKMD+LjPPrUzPHGPlUZHOT39qozTJM5DYQg59hW1STSOeGrGNblH+cbSOvrTxaLgMrEHOeDyfr7U5SqYBlVlODyeCO3NDzRkHa2G/zkVyOTS3OpWHLI8eVDlk9zxSi/2bsZAB4Dc4/GqEk3znnr70gu8DY5KgjH9afO7CSuaaXjP0w4Jz7j8adJq8wQKPmTGNjdevrWWspyCr7WHI9vxqNrqQZVgrAHj1pqo7j5LmpBqkAyzREsf4c4qzbXiSnKSmMnHyt1IrBjaSdwE+Yk4x1OK6fRtPsBEJLi8CSbcElSdtdKrW3RlKmP/cysQ0wRTzk9qBapDLnz1lQ8goQwNZGsy2vmH7O4Z2fmSPofoO1P0S5mZvKS23qTh3IKsB/XFWqqepn7LQ1riSIKWVlIxnCGqhZrvJT5gOD8uRzVLXpI4RuBKBTjevX6iqWiTx30wVrognptPU+9ae0jLQmNJ7nRxRusflvjYTkYII+tQ3VvCrETZVscbCM57VHqeq6Zp9u++aWGUr/qwN4Y9+O2etcJfeIpbpmCTOE/hBHA9xVe0g9xKlJs7KeKDy0WSBHTP93Bb8armK3YbEXarf3gDgex9K43/hILiAnE7K69yeRTB4kmXGWY8dRWd6Zt7KfQ7FNOtUJKQBxn1Pltn+WabLotoh+RGVs/NGzZXHsa4yTxFcv1nfHYdxTTr92YtpnO3oSBRekHs53Otl0y1kZUlXyCM5deT7U6PRYFB43IeA4HT61xo1+4UEGVn9c96I9YuZpsxznPTaegq4qk3oL2c1rc7ZdIiR28lmlQYy/YH6dq0YYFiBQY5wAc9ffNchaXV5LHlpWXPUoMA+xBqS51i8toiIrjbxgjHBP0rsjThFHLNyk9DpbmGGJSJwCrDpx0rFu4bN/lWQCNRgEnp+Fcjfa5eTMR520f7PXFZz3kzf8ALVsj1auOrVpJ2Z0U6M7HXfZ7Qu2yUMoPVyBkVE0enodzD94OQykBa5JzJIxDuxOeQe34VKkEjgkSNt6AZ6Vze1o9jdUpdzq0uNNOPOPm4x9wjA+tSJPpIQbZ1K5/1ff865eK1LcZxn1qzb6ZGrcMBk9R0NNV6f8AKV7F21ZuJJpkecN5XQBQBn6GpFntA2IwNnYsec9+KzRaxRYzj0yK29CSFHV3t/PH+0vA96arQe0SZUmupbtjaMmWhG4DhumP8afNLbuMLNv5+5jBBp+q+I7eGNozZrIWHAC4WsmxgkvZt2dm7oPStPrEWrcpkqWt7m3a2WnvDukHkzbc5TkE59KZJfw27bVkAH9/PWorox29uULHfjB3CsC2tDeXbFULL19jR7aFrJB7JvqdBHawXDmXaGY/xDo1WlWwUbZRG/8Aej3YJp0FpNFaESRlH4AU9T71iXcMszkMChHZetNV6cVqifZOT3LV1HZM2IX2oP4Dyyn61HFa2kjjahSXoWyMflVBbPGASxYY+Ynk/Wr0VqrDLcn3rB1YN7GqptPcsPpkDKrErKT1Xpj60v8AYkHl/wDLN42GCFIOR9KQ2xUZ3HIPemxh4jlXKnpkdaftKfYHBrqWofDsLKxhSIg8GGRufqKauiWquA0RBBwePun6UwlxghieKPtMhB3SHgd6XNTfQi0ujLZ8PJKq7kwCMjIxVq28OxMMqBkcgZwR9ayhq86Aqshwe2eKv2d1I6BnJQ91HQ1vCMJMmTa6lv8As5fLxsw2fvA8UyTR49hdzu2jPXnH0pz6oFDZwCD29fpWNca9MJPlIx3/AP1V0ycYqxzxi5Mnl0iB2GQVA79xUf8AY0Kn5Sfrn/OKjOtSuuGKuMYzjkVGdYkJwSu0dMDn865XGmdNp2LI0WFFG0kj/a5waVdGtywMrGMeoHBqGLW3jGQV299y5NV7rxEEA54/MD8KOWkP3y3LpMJICnagON1NXSIT3yB/ET/IVjP4nCKSzqD29Krp4ovHkADoBn5T3quSkwtUOlXRLZiAWYuOpzx+FaVvpcUSErIuMetZunW91foJjOXC/NtTpmnXU7RpgEh+hA6j61cVRiTJTehcv4vNxBLJtQ/dZGHJ7c0W2kRWxcvIp56entVTSdB1C+l83zzHET0c1uXmjRw27DzNxHVi/celHtKMWQ4TS3K636RxGEHdH2z1H41DFo6XbtMH8wnop7D696jgsofPy44U9uprZ/tCGC3HAwp6gcn2qXVg3dIfs3FbkB0zTgoEieTIO6nINULiytg/zlWUcZHU1WvL97wnYjxDpg9agjhkyeeTWcqsBxgy2bKyAIWNeT/EOfbmlawhjwyYdf8AaA4qNrItjLnHAwOn1zQQwVgG4PBHr7Gs1OD6F8rXUEt4Qx4/LoamQJFJhzsPTIHIqowB9qjllRBjJ47k0c6vog5TTLJsUsyhScccn3NMmu4YozscMAcAn+dYV3qAQEKf1rIa/aR/vHFWpJsTgdS+qj+BiTn1HAqCa/LZdjjHPFc6t0EOScD1BrO8QeKEsrd1D4Hcj0qKs7IqMEZvxA8bJYW7rGB5hHAUY5rzbS9Xe6vTc8MzHJQjr7VDqtxJr2pBc7lLZA9u9b1t4PEUInjZY5B/Dnhq5IyTdzRwtueg6VFYazZCWL9ySuGjJyDnuPTFcB8SvCt3oNubvR5PtUa/vGgJ6HHOB2qxZa7c6SyoImkGf4B0rt9Nez1a2zNLtJB3Iw5ArqVSUHeDMZw5tjzL4WftQX/gu9W2XfGoYJNp8+TG4HdSfun/APV0r7O+GPxh8P8AxR0/zNOuVivk4lspTiRD7DuK+J/i78ILLxFE1zpv+jXaZIkTgmvGtF8UeI/h3q0C3V3Jp17C37q8jHDgevr9KwqQp4h3+GR2UcQ0+WZ+u9LXyZ8If217G8jttP8AGJEEmRGupIPlbPTd7/8A6+a+pNG1yw8Q2KXmm3cV5av0lhbI/wDrV5c6cqbtJHpJpq6L9FFFZjCiiigAooooAKKKKACiiigAooooAKKKKACiiigAooooAKKKKACiiigAooooAKKKKACiiigAooooAKKKKACiiigApKWoridLeF5ZDtRFLMx7AUAfOv7T3iYyalp+kRE4tlM8mOxPQfyr5h1OZZEfzW2szHIA4xnivQ/H/i1te8S6teTEhZp2CbRnCgnpXmGsNFIHdZsux4A6Eeua66C016n8x8XY/wCuY+bi7pafcZN5EsR8yGXzFbop4Kn3/wAaqykBmbqoAzxyD6ipnCHO7PHOVqCRC0QKPuLHJ2jkV3pWPhIml4RtYdY121tZcbVYOS3QfSu58YytaXDRCeIRR4UuoypXsB+grJ8H2lh9mkmurWeCfAMN3EOh6EEVn6vJeRwEXMDTWwb95PEMjJ6Kfw7da55e/U9DtlJU6NusjPvbeW3YPJtkjn5aSFw5X2IB447Vn3PmLugys8PXzUXjnsakYvbRM0MPnbxztyDGex/T6Vk39zNBCnlmWOSb5Zlhfn1BHp9K6UrnFGKkyrJK+pzGNkEccIO1iu3Pf/Jrl9TuFuHf92yRR9Ahxj1OO/rW3rVxJKyWUFzKqlciVh8wH1rjvEF+WjFskvmBSNzDrxWr8j6LA0HOaSOb1e7FyJfmKKD246Vxlyhnl9Qp/Oun1RgxZLeRpIsdJV+Yev8AhmsdbEMp+cAnqvesXqfq2DjGjFJFCKIo2cH0rQSNoEGUJDfrUiWjBgu4EdMk9PqalKueTkovFJI7Z1FMtQsQgWMg8/MrDkCriIJp1XOEHrUNhEphMhIO44Ht71dgtzGuPlLScjJ9+oNaJHjV6lnoJHHuBdiSB6fzFCqRGzKWDD0HP1FSNGfMjjU+W/f86tPGJWGGyyfnnvmnY8+dWz1KUsBUoQckc5x0psxX+IDA7joaurGx3E9TxSSW6gBBk5ORu6VPKKFbo2VFjYxna2cnp6VL5asyyCLEi9x1/wDrVJ5SjPzYK9PWniIEDBIbv6UtUauopaGzpnjfXNImtWhvGdbd90azfNt9cHrXbQ/HHUbfWf7Xt7mWO4biezORFL6mvMplZEBJz24qEFhlXORggH3raNVx0ZdOpJJSg9j6x+HX7Ztn4W8SGTUdMW302dQJp42Y7PXI719c6X458L+N9HivtMvrbVNNvkwYQQ8bAjkMvTmvyTXch55XGAexrd+HnxC1/wCF2omfQrwx25fc9nJzDJ68fw/hTdKjiLN6S/M+go5rOnFxrK6PvL4p/sq+Hdblk8U+EXg8O6pEC8lnjFncuOeRkeWSOMrgdDgHJPzL4x+GviTwfbXOq6vpJitbjbs1Cwk822YPyrhl4GfQ1638P/239F8Q6Xd6B4u0+60SaaExpfQKJYjxxnvz7ivTfh9430iXSbHSrXVbO+tQxikdz+4kjY5KtG3f0P4Viqdak2nr/l6nDjMowOZVFWoPklbp380fGQEiW0drZsk+w+ZJDkHr1x/Wn2cbXuqPcokRtbXBMB7Huf8APrX1l8RvhN8OtV1qPUbjRH02UybDqnhufy5NrYBYx8ghTzkDpk4Pfy/xj+y54l8HaZcX/ha5XxVpZzI00ZCXgiP3kaLOHx1GMMecjpV+1W0tGz4zHcO4/Dwk4e+l23+7c8ne/gsb2+1MWzzWroYvLxl0Q9GU9yPp70NEINKQ2YkuvtOZEWQDeF/iVvXjvWjdxxrBbWguI7e7sv8AWwXKNC80fXjcADj061GscVxqZv7FjbQQsWjGdwVgOOR0z0zUtnw07w92asypLGzmz0+HhCQXBHy88kN6dua0Ec6hqbT7maKGIpLAinJVR1x3wBUMN9eQR3d+twkU1wxT7NOuVcsMHtgfXtwagSC5sdMCeZIlzIwk3owMkY9vXFDu2Yt36jtOu7mJNVumiF/ZlSFiYZKqR95fem7NuixtA0rXLybnhk5ZV4x8306irclt5yQRQXama0OZdpwZADkMv+HWkRvtuoz3QxELaPaVTGJFPGcd+eeKb0KumQy2sBv7e0ikZFiw53oVAY+/1qdHX7XLeoAiByu1TtMbHpj6GoYZLi1triO8mkDzNsyMkhcg7gvtgcVca1sym1rxZ9mPNCj5W7qynt6EGk30M5skVEitHga4k+0F/MCsgwD356jP+FPUqDLf2kKRyxttmtVX5JV7kL+vH4ezhFGIZX8ppUfBgmLZIHZG/DoatR2MNyIi9s7ypkb7d8O6/wBcVmzmUuhU+zw+apSORWcZxv6nt9celTG4CwOssbLFnexjX5UfuMds9cCrK5S3QM8sdrG5SCf+OCXrz3/Hv+FLHJcW9xIziFpt4JKn93OT3I7DvQS0u4/ynvPKWWSGVTjFySeDj5UYjp0q5bJLbQ3FvPI0PRwoG6OQk9vTilutPiS0Fx9laEuBKk9s2Y3GcMCv16GrOiTzb0a01LyV+6ySxhyM9GHbjvWbfu3KjHVJ9S/pml2MqyI97FBExDQyTjaM/wB0sOn1rVtdGkBH2JJL2JGDiLzcsR6ZGKp3cFvpc6ecluZnAkMceRDdxH7xAPqRkgcg16l4A+GMt4YtZOl3f9kKdywxzhJMewDAsAfpmuecutz6rLcsq4yqqdKPq+yO4+FPwogtWGu+ILcG7ABjjuG3mFQBgk5444xXFftH/tIeGvAGnSWmhaig1V1xFJplyoywOSjgcjjkGvMP2nvjrH4Qsv7P0HxFqsMM8bxyg3AYRuP4CGyRkEY+hr88tU1q51TU5LueV5pHcvvkbLHPU110KMEva1nfsv8AM/b8LGNGj9XwkLW3lpe/qtz0b4h+Ntb8a61d39zrN7KJpC6qzKoU59FAB/GuDvLOKZcSRo+eSCgwTTrS5Lj7xIz8wJ5A/rVqaPK7xyB1rpljaz2dl5aGap8k9dzCGiWiq4ji8on/AJ5kqQfwrpPDvxO+IXglPI0TxxqtlYnAEEpWZF+gYfSqDRkAnrgdR6elNaPf8hHJ5GaFjKtrSd0a893qtzvtN/af+LXha++2Wvi1ruU7SwlQKGGcgfL0/wD119EeDP8Ago7NLZwp4lLW97G6yM8MOUJxg44zg+lfF86DuCAM02wS1F0ovWeO3J+aSJQxX3A749Kp4inUt7WmmW6T5bQm4+jP13+Hv7Sfgf4x2DaXcOrmePbItxCTDKp7HPrXnfxb/ZLuFWa7+HN/EQ582Xw3qkubWQnHzRueYzjr/PgV8NeEItT8NXEd14R8W6PrttjdLpt1dfY5euCuJMDP+6T1FfZfwC/aFm8RTlL+NrG8tmXzLW7uAzbRhflP8Xpx9awlRgryw8tOzOKvCli4qnjYXeya3PmDXNMubKa5sr7QJtHvI5DFPbi6EyLjqcHnnrnp/TFFlbLdMYvKZiQvyHB4HB9q+3f2gPg34f8AjBpFx4s8OMbXxLp4JmjjOC4AJIZe/XOf/r5+KboNb3Rs7oJaXMR8t2EfzA98+vWiElNHw2Nwc8DUcF8L27Fm2DSGNYlWYlgpTcEcc4PXg81ZjcpI/wAuxw2HR4+Qw6jH1qO3tZ/3ZljMkO4kyWyeaCAMnIHI45qeO2je3E1rqK3almJjMTI6/nWiep8/WjZXJIZBFGxaIEMcMUGAc9iKtqzRwW8ULiOJyCYm5Rie49Peo4kLRn5ZSvG4w43KB3x3x1qWCI3N6iIY42fjCjgnvx2z1rTc8mUrq5ajSY3tvEzpaTqmFm3/ACnJ4yentT3jaaWZ7gJGxJYzwKCvvwKbZFJJLjcxKrltsYyVHfjue9Ps1Js5pLdGlXO7CHPzA5+oyKV2cr8ieN5Y7ZM3ypICyJcIuVYcbcj8+tLLJHPcbpZ1tpVXmSFeGPrtpWEYQOsU4i3FGkXBMankZHQ81ATI24BRKgOQwXDZHfNQjAv/AGG9SHekq6ghAl820bey465XqOKbBdTCRikMUwU/MHiAz7EjkVnwwQtgxMqfNloySre/15q+ixsG3X93bXRXKrJho2wOx7cce3FJ6A0tRws2aINEiHBwy7irKT0IPep5rf8AdyzoHa3VkVWfkjcCVVmH0Iz7VIDGk8ZW4f7QhR1cqEYAdfrg96RcLHIvnrGzsyliMBsHI4/lUX7GDd0KkEaRW7STyGENglDvRTjkY6jI/lUThWgYXMrNlgFMi7gQPu89uOPwFWfsX+lrJHZRwMsYJ8hyytgZLEdiep980i+db2cX2KeSKKYktFMgZGGf15H6UvQWz3HGK3SdYFLwsItw3y7oycZyvoT0I7GnpJqumWzYhuJ7STlvsr+YrA8gHH0/So3gnEs0swgeNyBtt3GVJAyQvbP+NFoDZSW8lrd3FrKBuilil8tgc8HPsaFqiotXsyDzIbm583TraLzguGgum8sg/XjJ5qK7WJ7iPd5lq6Llowfn46keuD2q7qF8L2WNdUv2E/AS4nh35OP4mXn1GeaqSxypKYt8F7CMFZ0OWPHGCeQMVS8y/NbDfskcrPJb6pb3crhjJYXKNEU79cY7djVO1ur+yUtp8r2crNkeXMCMHoM9+acweFWMkT2sgGVMo3LJjjg9gR/KoSkclsTLaG5CjJWF8HA5OR2GP61XkzohKzRX1b7bJg6mg39CxTax+p74rEaIR4jluIohuGCSWVj257ZFbUyWojcxPIAvLK7bwo9PrVCWNPNg8lzIGbJR1+Q88c+9X0O+jPUwNdhhuI7kyW672YAOoyCPSvOLiEfbbhdygq+ATwRgcV6dqtzJEk6zWSRh5CdyMcg/0rze/cNqFwNu9c8HOTgf/WrJn3+T1JOLgxkbPGMHkZ6itaNt0aGSRsE/fj5YY9qzYFEWAymRT12Pg47VdWIMFMecHqMYIpns1HcvCdzIQ7LIgPXy8MtWI40uB2LgE5VsEc96gjkmYFftDso58tz2x2/L+VTxSIoLSQpORgjdwy49D9KuJ5FW6ZailKNjcXIPVhnNaMcoljRvs8UDkgjYTgjuaowOscu9HktcgjAO5W9jWjbNE0kOZFcE7mQjkjv0rY8Os9Dd0p48OssYlAlUeWxGD9D/ADrqrq2txcyBbGaBMjBPIQ+mR71z3h37Ta25aK5t5IGlK+VOm9Cx9cjjIxz7V1j38095dxG5jsmb5mihYtBLxxj64/OsKj1PkcZrPRmfEk3mFUZopezK+DgfX0qHEaxOZ7ZJZQR5ciShGH1H8XNTSt+8cLMCOpQjgn2qMxmONmKtEMg7pBlT1HB7ULuckWVRKt07YuY7YgciRW+Y9wAAaV7dHthvso7hFbf58JJbPUEj0/8Ar1I9/GmBNai7TAC+ScN+JFVAdOZS2dTtpFIPyDKgemccmqudEU5alqK7BlmikQSq0Zx5WBg9s0+zF8tzp72lqPMlUpH9siVkbPB68fjVeC3lluVS3t5CHUhBOoDMD/nrUotXazQSq8JjnK5aTbsPGQR2pdCbcuo2+u9Qkjmgm03TI7hZM77Y7Hb24O3A9Md6fdWOowS2xvrO5tC8Y2iWParDOBg9/SlbTbCCa5WS4Nwu3KGL5wWzzk9uO9NcW6R2zoJuPv7nL/kO1NNLRFSnFvRDYLGRIZpFZVVTv3kjjngCnrJbNKHuNUuLKTA2yQxeZk+h5GKSO2hMs6tDGnG7KsQT26Z55pVhQwBje2sRztEcqsG6+uMU973M1K0rkotYy5YTmdOvmxgg/XFRkRnOyYSjoRg5H4U+IRxMoSQS543ITj3p00TFVJj3q3BEeM+vbpSvqYdQFrJtD/Z5XweoTIH+RRPcxlvLUSKCP+WluVJP+9VZLOGRXeKe4h2t8kUjknP1q0bptscf2i5nQdUumJQn0HoKT3NLJDo1s2TNxe6lHN/DtjSSPHp1yP8A61NluP3HlxXMc1up3AS2ypJn6jJ/WmzfZowPO091ckENb3A2/wAjVRU8yRsIAAc7ZGHA/rRGPW5V+ZbAFjk4l/dKTgkLuwO+Kr3MUCPi1lR+epba35fWrTKGi/eTXLRqPuqm4A4+v+cU2KaGEotpfWysCP8Aj6gwyn6kHHfmqXc3ppos2V7rEdpLDDqdtHBjBjuoY2YcYwCRmsnzYo3tZJ/PdxwRFJtwT05/mKluY2EzoRaXpJJEschII9RVSW1eOzVnZQqNn5TuIB/wpO1zvjdpNjJ7VUVxJbviKU/vCDnmoNRt/L3lRtXP8R5xVuSCG3uLgpeSs5UOjleCe/fiq9y5kAxcm5BUHMi4we4pHVDc5qe03li2V7gjoadDAVl3o+CRuVojzx39quzWskfzsjqp43djVVbeBlV1vk3ocFeeR27U1oevCo2tyWOSY7WaQllPDYwR+NWBLvIZmEmepHUexpojEZHzxucZwrdjzzTi1msYxDJHL/FIpDBufTHHFIwkruxKs4QjP3fUDJ/KmxXKRTvjY3sy8H8Kg3K4ykmRnkr2qVLZyC8lzFtK/cZTuHYDNMj2aSuWkuyOUkFpnqUJwAevH605ZFIBimFy3QEHCsfqelV7eLa+I1UMDnPY1ZCMwImiRGJzvUFcj6dKq1jnlZF1ozauhn+1Wu9QQYJAVb3xVeLLzsFckdA0icn61LDBb7AI2ilfptZyCPqamZreF1zZMhHVoZ9wJ7etQjlbViISRWrqguoYpQcqdxHPbtVwraXUQNxCjMP+W0RPHvjvSC8ghRg8qFWPzJcWhY5x0DYJFRhEMJeGGQRg8tbLnb6naefemTJvS2ha8q3j2mPUzPnnytuNp/xp6RxwsQYuGHVe9QxOb2CPY7TkDBWa3EZA+vf/APVVhkFvhSv2ZWwMBtwqDlm3F2ZBI6WsYaWR44/SRc1It3buPNtL27jycEpCPl9MetT26PFc4h1OyG5CSZhlV7YII69KdFNBF8riCN16TWDDJx1Yj9aGOM9BsyzNJuF6LpgMt5qiKRD6H/PvTYZNTjkIglu4YyezFsVLcm2lQf6bHqXoXUpKPr79s1TNurOHjaRFJ+WOR+noCaFqtRXXNcsyT3V7KgvXlncfKcfK6j3+lIkF1Gnl7pvK+9iYdP8AOKfJY3aRBpIyiZGXwSD7ZqOSXy5BjeCR94OSPypJIpJGnaPCkeXSF/NTBLLyCOmKl/tJli2biiEHIVQcH2rEium2RiSVHMT5zjBBNacNysK7VAYA7sFeueoNZzjdG+Hc6NRVEU90KSZVQrdiv61XvHNxtK4Ib7vPbtzViZSzsyrj/d6YpgcINrpggdCP8+9Y8p9XTre0jdnK6izMSwQ5HUKOfqKy8kknYynvmup1VYJCXVtrtnAVeKwn+Vtp+Yjue9brYttJFZ2A9h701MHOD7VYdB1UYJ7dqXyAqg45/nVXM07iQIO7Ee3rVjYg4cEehHaoowc9/SrSQsTxlfXNNnLPcQIgJAYj0NXFtwUBDBgeOvNQLbkLznmriWUhHyqW9gMnFK5KSSuNFrIufl5U4q3b2zMxRzt3LkYFXdK0+4vbxLVYpw8hwAYzgnpXuXgL9mHxF4gjjmvIhpVvnPnSsCSvrisJzUd2dFDDV8U7Uo3PD7bTDG8ZKBt/HuDXpXw++CfibxxcK9pAtvZqQsk84KqR2xX0Fon7P/gfweftGo6vPqkqYfyvMAXjrwP8a6ux8Qa5r0/9leDtLS2sozsaeQDYoxya55VbrTY+qwXDs3NPEfciHwP8PdF+Edj+9vop9RZcPsX5j64Ga9r8Jak2qaPHK0bRY+UK3UDtmub8H/C2HR3F5qk39o6i2CzEfIv0Heu+UbRjpXJKXMfqGBwiwsOWKsuwtFFF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4Zb69MsDRTLHMWBwxTkY6VWg13yJSstsAT91kYg59as22gZbbJM8Mf/PQrk+1JdeHJJH8mK6S4xwsmwr+ddt/I8/Qty+JWuY1SfDLgAPtG5ce/eoZtZsuqsGPXKcMPwrP/AOEavo1IN1CJR0idSgY+xpyaDflR/omZAMlUbJFXFpidrFqG8huJFMV1GR/zzkXJHpzV9Z4XALJEuOjY4qhBaSQnf9lWfb1DdV9eKklUncwiC85wowPwFehBcq2OWT5luWl019RkZLcQuxxw0gUN9PWh/CIikAvWa2bHA6r+lc3eSIXI/eoe5ORz9ajTVjbgRSXswVjlVkbcAen4Vy1JczNYRtqbjeF4ZZAvnvHFn/WD5hRfeEYbdWMGpLMwwRuQ8juOlUI9UmRB5dz8p/u9DUtvq15EdxlaZug3YwKxsu5tZjYvDl86s0V1bsytgIw+9xxjuKYvh/U7mQRrAqyHp83yn8auT61cXJUsseQcB/ut/kUDxFOibBGcA/dyOaEtCbtGXeaVqOnt5c9o6Y6Ecg+4qEwzIMvEwXpkCt+LxCFUZ81m67HORUkWr2t3xdyS2ynqduRj0IpcrGmYcNrJLwibvXirRtxBFiRzCw5JPTB7V11hBYLmS1u0lx/EowefY8U641OBcJN9nZjknzUG08YxRdrYiTucOv2Ykj7Si47k8Gr1gVTO1hnp6g10Iha6Vf8AQLaWNjhVC8cfTmpv+EdDgLDbLbuP4h9zJ6HPb0qvh3EznL2786UD5Y/YLweKdZ2skzbwmxRgbu2frWgnh1bh5BcTRqy5wgYgnB5q3N4ZS0jdYdbkiAGSpQOuPY96hPUpbGHqqmOIZlBTGQF6/Q+vNc+FcvnOM/lWzdaPdC4x9qiu1J4O0oaG0i7ttuYRk8hWJBI9vWm3cUdEVYEdcMSoPbK9qfIFYcAKe5Hf8KsyWV2Y2eO1lIXORtyRWa8u1iGVkboQQQQfQige7HFFUEMd3bp2p6MgJ+bHb6iqpuYGwjTKjns/y5+lMeeNRjzAe3XkUwSNNTGynDYbtigyAAlm4z171kG6CkfOAcetQtqAyf3p9wp6/hVxd9A5Tobe4iViTkk9MD+dXmuN6/KVYd8gZrDsWyA4OQO59asXNz5SffXgckV6EI2Rxys2S3d5FbZUnLDjFY9zrEZlLGNixOMrVC91CKWQqsqs/UkNmqLX8SHazjd3BPNclSetjop01Y2hqEbcBWH8qH1Ixg4UnNYv9pIuOVJHbNV3121wVNxGHxypbmsOZm/Ikbo1NpR0yOu0+/Wl/tJioRhgY4BH8q5dfEdnCxBlXIHOOSB9O9O/4SZAQy28sqHnPlkCixMUlqdCbxRwSQTnIpy3m3nlvY1yx8S/a3VIbO5ZugVYW5/HFdBo+geINSAm/sa6WLgkKATVJa6jbSN7SbC31OYG4vZbJBzmJQT+VamsT6dpdttGpxzgAjcFw7H6ViXV1feHAYm0q68x/l2iEncfr2qn/wAIrrWvXH2m40K5t1J3cJliK3sl10MOa7HWV3cX0xeK1LW4b7x6D6/WupvfEd3BpwVjDcbVwpJClPTB7+lU7XTNRsYfKt9JuUuOCARtdh/9as7/AIV/4q1m+M7WhhhzzFLIIyfpTbilqU23sYxvNT8RXg+0b5IVP3Oi4/rXRNHZaRZ+ZFEI5x97YOcduatXul6t4ftwo0YzN/eQlsH69K5PV/D/AIu1VRNFp8rwn+BDlsVV1a6M9dihrXiGW/bYIo/LVv8AWbvn+nvWO15/Pp6VrRfD7xNdI8iaXIgTAZZODmq8fg7W5p2ibTJ45QcFmTav51zyldm6aWhnm680N/OoBKwI4+orcufDmo2j7J9Nnjc8DC5De4qN/Duqxp5kmmyrGOoUgsPwqLl3RmMd5B44/WrEcJ8vBarcGhX12Mw2c/HJDxkce1SQaTK0jR7ZEZTgiRT09qFeTFdFWPTw74ySuecDkVuWGn2cagu/l8cll5/AVf07RpAuSOB2HetB7dYsgAI39115969ehTjBczOGrU5vdRmXN3HaR4UZ44JHGPpXK6lqLXM2EyQOOnBrpL7a7FDC49SBlRUAsYZFwFVscVzYjEc2kTSlStqc5HZs53ZxVhbAMvIPPoK24raIsMDA6++farAhRQcceuO9ea2diZhRaeFbLZI6+9W1sAANv16VqC2HB6A1L5IQY9cjnsaWo7mMtmQ2OlWBppIGeM/rWgLQEg5yvXnrVmK3UE7SAP8Aa9KtXJbINLsI/OCsAxzjB6Vtzu9jGyxREFuGjPQ45wTVywNsYtwgRivYnj8ap3t9ucogZR0JJ6/StloYuV2ZgtG1iflFh3dkPA9xW1aaLDZxqxcoem7OQOP51HZWbOQwBVfbrWheJ+5ALAbV6d6BNnOXlss0u1m3c4571vaRaRQxmL7ONw7jgjHX/GqVqgkk55A7ehrdW8gtbYLIi424Vs4P1z39KB3sjOvrhtpSNvLz1YD0rLKF3JZyJDjr1xV26uhO+Vzhf4T7VVVsqQWz7e1RbUEmtRnlLnJwPrU6qnt68DvURfHX9aZJcKgyTzT0QyWVRu4PGKr4GQSee49KoXV6yElH6dwaptfyy5LPz79aFoFjUnnx901VErFgNxUeg71UXUQCVJ596rnUVZ8BufarUXJ6Dskrm3asPM5ALHmtLzUVeJBnGcY5FYcepBIwCBxznHP51TvteRYflOB6nrXqU6fJG7OCc+Z2RsahfQKvzSAHP/6qwptUizw4J9K5661BrqVihJGcZx3qERyyHkEnvXFOV5HXTjZG7JrSjocEfnVM6xKxAHI/UVBBpTSkEqc1pw6Btwdpz39DWPNY1KbXt06rgt6Zpn2W5nByzHPY966S10VEHAPGBg9fzrVi0lAAQoBJPSpcugXOUt9EL4DEg+nrXUaH4ct4nRrlSwI4AHU1qWWkq5UDAJPfpXSWWnR28QJwxA6E/wAjTTIlIqpLBZQbUTYBwNi8g9qzhZCecSBT6dK17uW2jBBTD56/0NQ290QRsHtk9Ktamd2WYYmtostlcDCjHFZeoXe5whb5vr1p+p61PGpVckk559faqNjYvfy72kKrnOR1peTEjStoISQQxaXuCvH50t2Ul4/iz6VoJbQwxrl9vrxzVF2QEgY+p61TG9WUo7UE5OMnv2OKVlVWz0P0pZ7tY8gnkZPFZV5qo2nccn1qR2Zee5Vc8/8A66o3F4o6nnpzWJca4EJw+U9PT3rFvPEYwcNkDtmmlYFG50d1qir0fkelZF5rec85PTFc5Lq0lySAD9fUU63ilusHcSO57/hUuS6FqBdfUTO33sY61KjbRuY496mt9GG0buT6VT1WZbKMnOcdjVp8quxNXdkZet64LJD83Pb0rgNW1yTUZGUk49u9WvEOo/anZQc1Q03TjKQzenP1rgnUdR2RtGPKtSOzLW8yug+YV6R4c1L+0bVYbu3QKBwV6k+9Ydjpmmbczu6gAcKOc1YluYdPYGznLDOcEYxXVSXKrSIm+bRHQ6poFtbI09oWbjLK56fSuGvNekt52WLcjA9+K6aw8QrfYikfbIOpJ4rP1nw8t7I8kDfvTk5QcGnK8dYmLTTsxml+LFuMLdZMnYjpntTvEfgzSPGdnJFeQRThxw6KCR71y9zZS2TESqVC9wOKsWmqXNg+Y5WIPG3saSkp7g4pq6PIfGXwX8Q+DppbnSLk6hYnLG2A3MFHoO9O+Hnx18VfDjUDJpd9LYSxMPMspwfKbHJG3tnj1HtX0LYeIY7yAxyRrGx6sBnPt7etZeu/DLw94ujImhRJjnEuApHoa7adNyXv6ow9rOk1yM9U+E/7cnh3xRJFp3ieP+x9QLBfPAPlNnjP55PHbtX0npGuafr1stxp15DeQsMhoXDfn6V+Xfiv9nnX9Ge4u9CulvoFG4xPjOPSsDw18UfG/wAMtQjKS3+kuhJ+6Wj9OK4K2HpOX7p28mejRxamv3isz9cutLXxP8Nf2+CFhtvE1ql2m0AXMBw3pkjH5kj8a+l/Bfx48EePY0Ol65B5jEgRTsEbj9P1rgnSnDdHempK6PQaKYkiyorowdGGQynII7EU+shhRRRQAUUUUAFFFFABRRRQAUUUUAFFFFABRRRQAUUUUAFFFFABRRRQAUUUUAFFFFABRRRQAUUUUAFedfHPxf8A8Ip4DvDGf9KvAYIh3Oev6fzr0Wvlb9pvxQL7xTHp+c21jGM46GQ8/p/Si3M0jxM6xqwGBqV29baep4ZqEhjeRc5AbBDdcnOTXJXzKly5KgIOhHQn1ra1S4VYvvFiOM+tZExQjYxBwQ2/OflI5FepBWP5IxFR1KjkyhyzxxklN5zkDgDvVjToFubnZKSkb/KxQZK46kCmEs68n/ZXJ7fWtzw3YefukYDavKsT6f8A162b0M6a5mkjp9Xij0rQ44YZS8qoC6dQ6kAqQfp1FcTLO6yqyyNFESdzZON3Ucdq3NYaHUFEn2xImjYRiND82CeWx3xWDexzac2AyyI38WPkkGeorGmisTNzneKskUp71gzOxkQKMExfxL3471gX80UMD3MqE3DnCkMccdiP1rX1e6iuljYBrSOM/OyHIasHUdRtxeM0s00cI5iDR7kYdM57k9/pXTFF0INvQoXd0LCxY+dcQ30hBVVwYmTHJ9c/4flwmqTm3cKsyiWUHqO3euo1nUJNSnkuZ0jhUHAEQ2rj1A7Z9K4y7BimkMyGeNiQjLyCPUVTWh95lFNKV5GZJbbmZh8r/wAWDwT6VH5UnmlygVT2A7+taa2zmA427/RjjPtUTR7H2bNoU4b2NRY+u9qrWRVkXajBsDf7d/apDCpiWNX2Fhye4NWSTK2SoaJehH5CoY/3ZZyC3opFOxKm2SqjbgqhSi/e45BqxCySSAuChQEAimCFYrctkrKTjBHBBHHNR+U6hcfxDIyeo9RTWhgoKre7LDXCgksmT0BHXFTBUUKhUBpPTv6moAu5ljYFccn2NX7e483O8FlXgcciqsefiI+zWgRYEgjJJjA5YdQfpU0VvmOQuQwYfIR1FEcSffC/M3UjqanwyjCcqOx9aR5Eqr6FNrYbccc4Oe4NMMbLKrDgrV7K4LSqUU9CozTZYc8Ahh0DL0NNo1hWa0ZGY90RBO5D09Qe9RNGsAVZMMpOFJ6MenFSRI4LKSfl6qfWrUVs0ULQif7RD18t1+ZCeo/z9alo09rypq5m/Y1j/dpxGCcL/dY9TTAvlPtZXK+y7gK2RajIZZiDjayuvDLSLA1pM2ZNrph45YzkNzxzS9CViXs3cyjDGxKtuDr8x47dq0LLxLqGnW7Q2128aSHCnvG3Yg9qS58yaV2ZlkkYkkquAfwqlPGkk4jYHynHJ7qa0jUlHZm9Ks73uei6H+0f4t8P6LDpGoRJqBR1eO8YbJlUdCD3r6z+Df7UXg3XtOW2vte/s3XURW+wXqlPMA7K3f0/Kvz7cb8uXZhCcbX/AJZrJ1EK9nKzv5mDxE3oe4Parc6dVONTT0PqcHjqsXe92fsB5Hhz4haXZXMtrYaoS4CDULdZCueq5xwcHgj+teUeO/2TvD+pXF3F4T1Gbw5fPGrtYvultJsdMgnIyQcnJx1A45/NXwt8X/H3gm4i/sLxbfwwxSCSK1uWEka47AHtX1T8Nv8AgoJ4js9Ut77xhoZvY5IhFcx6c3CHj96i4yM4yRzWP1KfxUJXXb+tD1MTHBYqPs8ZTV3bX5d9/wBDc8bfAfxx4fFjK2jRa9owYMZNDkM7K3rsPzHIHUcV59IlnFqlxeSXdxYeUxH2OdPJlhb+HrwxBwSBX2L8Nv2o/hp480y5httbj0e6jkMrWkzmNwM53KMcrnqPrxXp2q+HdB8cQQTXNlpuu2E8WUMsayEj+8jc+vbFcsp1KL5akbf1/XU+br8F4SuufB1Wvx/r7j87oLAWkDTlVuZboM4bbyvqQPpT2twlpbWZVPIhbMl1FzIQRkA+uO34ivsDXP2VfBGqaqtxYR6l4euohtRrCZjHu/vfNnqCB1HT6546/wD2QJrI3UWn+MTun+eWCezBJAHXhyevYCn7eLersfJ4jg3M6V3TtJeT/wAz55jmV5PLd0voIlEcEknyMp7An8cUQ2y2ayF4dqOdlwI8ZHvj617bffspeL9qi31fRNRijTapuInidvQEr1weATXMj9nzxvc24U6dbrqUBw0S3agyJ6g5wQD/ADFUpxto0fP1eHc1pOzovXsefrDHbPGkrFbacfurmPkD0OPb0p0UU+5Wgl8u7UnbsBxgDk46jivSI/2ffH2nW1wDocWo6fKple1N1GjpJ6r836DrVBPg34yi8xn8P31jMyhopY2Euxh0BIPFLnTW5zTyDM6dn7CX3HFR2yXaOyzRs0WVkjXO8x55fHfBq8HSIJFcEqijEdyAHjKnpkdckHg16PpHwL+IOrRxXN1o1osrptaTz0UsvTDruGa7Xwv+zL4vmikXUb7SoIZVw6C3DsB7c4GB6VMqqWjZ6WF4UzXEWtRav3PEbaMaZcMYriSK36u9uuXA7gqeMAjdXceEdAGsTumlQtrHmrtb7PbmNEzyWxnn1r6B8Hfs16J4cSN9TuJNUKAYWTKouOvG7mui8ReOvBHwi0p7mZ7e3hjba6WShmU4/iAPH41yynzvlirs+/y3gWVO1THTSXb+tDj/AIe/ABbExX3iF47p1w6WoX92h+hOfwrC/aK/ab0v4I2r6XZ+T/ayoCsFwrCPBXK4IBxyMV8//H//AIKDanJLd6f4MsYprCVHt5RqEbIGDAjKttz0PYj2Pp8Xax4x1jxTqc91qWo3M7TY3RSzF1QDgBc9ABXfDCeztPE/cfa2oYGkqGXRt3Y34p/EfVPiZ4j1LWdSt4bSW6maUwQH5FycgZx6muFAzgk4rau7cmSVG6kZx6is1oGaHsu04zUTnzu5rRcYqyLFoSX2kcbc5FaULrtGfmJrNhGySM9O3Xj8a0LY7y45bbzj0rFnNVetybar+3rUBQcDIEinIqfBC4J3Y798UyTkEEYdRkH1FUjmTKF3J2K59/Ss6VjnAJxV+ck5DdetZ5BB9BVWO2m76DEhWVwWQE+pHNdRoOqX+jXUN5Y3DQ3ELB1IPv0rEhXHQjng1qQIBEM5U9R6GrjJwd0Y1ZxaWh9z/Bv4zw61p0GpfbYbbWi+26tJDs3oBjr3yc8VyXx+8KxLdDxRptvIbC6JMwVN3lt718yeHNdl0PVLedYI7tA67opDgEZ557cV95fB7U9D+I3hibQL6F7Q3K7IZJJPlyRwCe4zVPT30eHi8O8YvZdN16nyZp08cE9vIJ/suwb/ADYiV2k554rXLyiOzFxdJqUXl8S2q/Mg3Hg8DJHv9Pp0XxS+FWq/CTxHd2t0kkdrIdsMroHjdSeBnkVyZlZLjfGBFsC8xjC5x7eprZa6o/OcXTlTk6c1qi2phkv0WO6eJjgbrqMpx6ZGRxV63RorreTskTpJE2QSBlSDUMepSzW8gZ2eNmZnjPPUdR9COaSCRRaOUcHcuQp6kjtWi2PDqO+yLME4iXdMwiK42ywgLKo3de24g+vrSXtzM0UDTRRPnDLcxpskAzjBxgHBB/WpI0uLuOGKIJdAkHyJGAbaOgDfpU0UtwmxbOVJ4xy9pPEDJg9ceoB9PrQ+5ncYogkkCre7XIJ5X5dwPAPpx0pY2t08ze09u7H5ZYTnHsQaYJYZPNZ7Z0YcHYflDehHbipYpZ4ggFvHPGxwPMwVOeMH/GpZhsyRROp8ydE1KDbtMhHzqAPT6YANWLe4Vo38iFXtmcHyZuSMjse1RwpEJkmE1zaRKAJDAN7p6lV749M1JELeOf8Ac3Ud3ucOJkTYSB2K9qhvoRN3jcsQs95vWHa8calmjmILIOhHucelJuPkI4RY2fHcOu7+YyP1p5zLO24raygARyAcPnpzUawAywMYvmI+90BAPPHfmoW5zjiss8kqSJ5b4ARg+A3PQnsKlt38iS1W3lltnyxa31BA8BbttYevTnpxRLZy6fG5ljMkDnds3Blceo/qKdaLaz38cUckVo33fKuWIjbIwQSemfXt1pblx9BrTGOaXzUghkd1OXbCsR0w3YdqJkKwoXVREwKho5ldcE8gj+RpzXc2kwEMY5UJyIbq3EsbAHqD+h+lQyWukapdM7tbaTdHIDwq2xudwGByBz6UK6Y4JW1ZJHFcwMAtva3cBCkxSsNxHqvOT7is5ktklkF3BdRBRhjGPnUj29hUjxxLI8ZuYWw5AZHIB9SAemafHPdrGHViwT7sgb50I6Z9cVaKT2K8Swx2bG01RyWchbS+j3RspHBD9ieQcjjg5qpOQ0cKmGOGXPyu7bQ2emW6YBBq7e3X2uHF2sMMkr7hPCu2J/baBge2KqXsa2iwrMs6bgdrY3Rv/h/jVLVnRGV3sVr24mjYGeOLKAYlhZWDDt061QuCzyKHXyyTjGML68/jWk670ZoIGZ1x+52dfU/41lXF06EIdjW53bt4IKn2/SrO2jHmfumXq0O61cM5Zg5O7OVI/CvM7uBhdy7lYsCSMHqAfSvRLt/3Ef7xcsWYqM8DPQ1w1y4e6ZnuirBjhHXgdhg1nI++yi8FJMbbQBI8lS/qR1/KrqMQygNweOf05qtEDKmc/MRnPqKmUFWUcMc8qehppntT1L6kkkFACP4h1p6qVONu7JwBmoLV5AdpZtuMhG+7V4FHwTwevPGa1R5Fd8r1LNkJQW2BVGMfvFyB+P6VqW8cn+jeaioAC2U5JHv9KzEYxB8MVdeAoGQT6H04rSj2vsxuHykkD16irseFWb37m9ou6JRsdJR95lGQy89fQ10TzAS5KhDLGCpdeh7cjp3FctotwIwS0j7fKwWK4Zc/zwa6/wA1oLiE299Dex/Z/mjaENgdwQf51nPc+VxMbTYwB24cJu25yrDHbGD61TKJhkLTK/aIthT83JI781LG9qYyX8uNNzBvLiyo44PHrTEkQK21DNHyN46LkVCdjkWhDbiRJyLe9NhOh5Ykocjt09afNq+oSwSRz6vIFPy7DFuDc9zS3iR3ESiV47mMEDy5HKt6AA/pUEwspN8dnpl7aTLxiS4EqE/98iqST3R0RelxZrqGW7ia4mnvVKhWeJih4GAOfoKY/wBlnt7hBcag7BhtglhByfRjnt6/T1qeV72SG3X+y7G2QHyzJHLiRyByWBPH14qFJTb/AGlbhYncKCSGOV9xjqalWvp+hty23HRpdWt3FIivHvG0nG0DPY/zqKOdPs0xKvvjb5iFyMZ45/Olhk0x1tWuZbmQbgGEEbMR+Henx6ebua7SzmSOLrtviYXIz0Pbg1baW5lyNrVExjaO9hdowxKZw4ypGf8ACpbKO9SCV4oreaLJUidA4Ptz0qASrGLZpJ4iVPzCFjkD6nqe/wCNRr9lN3cJBHMVJBUGXkj3pbow1Ll1a3KKkslpb2oPAEDjb+XUVEI4S5PnxFsdFzup32a3+y710u7hbdhp3k3qc9sYqpJ5aTAsjoV43KvGPTFCXcVrsuLbpKP313MuB0Chxj+fT+VOnUR26ql4t3CrYBU4I6Z4NVUkVywECHvvbK5P/wCv+dOQ2yDE2mrJddphNtCevHQ0ddQ33CRbaRv9EkMxJAZZF2YY9R19f8ahS1VpmjNm8jKOVto/MyfXGammm3LGXVRGOUUKDn6nv9aiVJYCr20k8XO4mGTBx3prsXB62HSpcW+V+zzWT9t6FCfw+tRqtzFGTsgMZ/imjBH4E0+MTTOxk1CQMuSGvCZefT8qrzrEQftDpdAnJiiJUkf4UK6OhO0hgmlt5laKUxYzlolHQ0zCvZ3ane8gfcBgYI6k1JM0Kuu2yks4+m0tycd6YqxtczCGbbGw/wCXgliB6E0bnQm7WJms9S82N1ggeKS3wN0ikkAdgO9UntpI4omm02eDeCUJOAw6ZHqM06YoyWLTTRnblf3LEYGTUEVzattS2nlIWQgrMclaj1OuKutEUdQfnCq2PrVCNQXI8piSPvL0H1rcuIZFUFJIy5OcL1FZbrLCxPmBWB52N1oT0O2lLlViuYI0EcgjCE8EjqTVmJyMkIAex9KaQZA5Ytu6jPPFNYyAqwjLJjkr2po1cmyUxqRzxjqRSqjE7ogxkHYruAHvSIwd8xme3A6lcNU0SFG/dStITwGQ7SD7ihOxDk4rVlhJJWA8+a1iUcbmh259simBA8mEkRwehQnFP824jjDOGwvRmGakgFtJIJJS5IOQYMAA+4pnJJ3RKkU32ciS1DQnneYs5/GrOnvcLb/6LFZgkgGSRPmBz1HNLbR3cBZ4JbhYWXny+jc9DThKqptkt3kXoAp2n8aGjl59C0bu9s5FdrjbJwCbZ+Ki/tG4FwXS6mDd3+6x/wD1VGjRyREJGYfZuSPxoOBIm7I7qccZ6U7LqZyloSzSxXcXzapNczNkPBIhDIO3zd//ANVRRqhiIgjdGGc+Z3PrVlUZQDJazsh586MggD3GPanu6urZ1IXLZ4hdCGQe3ao2OdyuMaNhKu5V3g8grxU8M0YOTFChGDlYwC3PQ1VjERUho5GQfeAbGalZ4WjAMEyNjn96MfhxT8ibl6Q3kqtKNO8lFYf6VFH8mT0B7fSqk0k85VrmSK4fJJ2ptP0NQmCGB90d1MAE/wBXM3ys/pxSedHwkkwt+5fGQfY1I2tExyfYIQweG8kGeEWfaPpkg0xrpVPFtcwxA8LNl8fiBU8k1kX2RTxXJ+pAJ9Kcl3dW8bJFM6g87d2R+VJnRHTcrvA935u0IIiueuG/AVZidI2VZAYtyZw3r3oUGWaOWUtK7LsY9DjH9KdbK0IXy7OWREk2kSHOc9ianfQ2ctNBspA+6c5GcjpRHbrMuNx3Z9eCKmaWf5le2SLqGHp7VAC6NkKoU/KTnnH0+tZtHfQqOyM2+sJbcuJWBwcrt6EelZEybGyBgf1rtnVZ4kDlWAyrDjIFYl9YK2QithSSFbtUxnZantxpylFNHNSK7gYdCB0Xbz+dOWIjgZz3Ga2pNMto4wZGdWPfbxmoP7NPnKIiZc/dT+JvoO9WpJ7GzpSiipDFKDlc/hV6G3VOZHeP13Lwfxr0vwF8BPGPjNlddGa107PzXLTDKj2HrXunhf4QeDfhpbi48QwXWsSKAGSVAwiOeuc80pTWy1OyhlVbEtaWXdnzn4T+GHiDxaYjpGl3tykhB89YCVUev0r3Xwf+ytLYILvxPrUUaFd/2NR5cvX6169pvjFfEECw+ELKQJkgQ2qmMD3JroNN+D2v6ywn13Wjbo/JghUM49QWz+oNcs6vRs+xwnDtPRyXM/wOI0mTwj4OP2Lw7osl1fJ3uozIc/5710+iWPxE8ZvMJooNH07goZ1Ksyn2HWvWfDngjR/CwBsLQJLjBmclnP41v1yueuiPsKGW06SS29NEeQQ/s9WF3tl1S+e5udxZjGuAefr/AEr1DRNHtdB0+Kys4ligiGAqj9T71fpazbbd2elTpQp/Cgoooo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l1++ddjX2YlIwBjcMdOe9TweKdQth+7uFLHu8YJNastlpNsd8U1jdJISig5yeOvtTT4YtZSJkhjEPUoswYf/Wrvuzz7mbJ4lvrpgbuKG4Od2cbDn2xViz8SXAYLDL5OP4c8g+1T3OjwMoNvBNGSPlXO5SfrjimpokcY+aMrKvP/wCuuilDm3RnNxSJWvGnO+U7m7kDr9abLq8MR+fG8Hhh+nFVZtlsH8yQxjsduR+PpVVdLlv2Z4P36jq4PIFddSpyK1jmhFTZsrrttqGI7uRUB6MsIp0q6NAAu+JpDz5ikHJPYjtWJJotwg4G9M4yv9aiXR7yKEOLdhH3MZB6dSe9ebJp6nbZWsbsHh/TZ8ypLaIjNkxK+zPrwfU01vD9rOT9iJTb95Wkyc98CuZNqry8K2/nlVIP1qZHeNQsdxJGVOcg85oVmh2N2XwtZlN0d7dW04/hlUMhP16jNRf8IldlCxuYVHBBI7VlRz3CS7vt0gkGfmI70+XVtU+4uoFGPQRgAH6ilZdGIe+kXgkKPGgfONyn5fyq9F4T1oQicaeJYz02SAkj1xSW/iS/RBHNJCyn+/GMn1NalhqawMLj96wHTymI/Kqs90LYqyxahYwESWjK6jGzHI981iTyyXDbZUkfnHC/dFdVd+ItJuGDTWt4uSSWR/m/LvVvT9Q0MqDtlXAKgzIN/XuO9HvbslJXucjaiS3XMsjgY4IJUCpZLzAIt72WX1w36V0mpeLtF05WVlt5UI56KR7EfrXNxa74f12b9wy2xP8AEYiqj8e9NOT6CS11Fhup3lVWkknckHc3UVal1OWNQjAYz827r+H+FX0TRdPi8ybVbcrjOYSWP/1q5fXvEfhzzQo1Uqn8JcDOPTr+tLysD3NT+32tl2EI68439R6YNR/8JEjZEsZeIcELJ0OPfpXGyXuiyyH7LrE08ePnE3G3npweahebws5DTXtwJgSf3eQuPfnmmk7F2R27+NoLcgJNKqA8ENgp+NRS+MtLeTfNMlxJnJ8zG8Z/nXFf2h4HUbZ73UBN0224DKcdDnOagfU/ByySKVnkUHIJIEhB+opqPkLRHZv4n8N3ShZjEGJXIuRtGe5B7Cqlz4p8KSKY2lRiWJU8FMDp82c1yzax4PgAlOlXhjY/dlU7W9wcVPDqHg65Iay8PXEbscN8+9D7jirUL7ITaWprR+I/DNo+2bE0bDIMIDMRjnpTS2jSHfY5t1IyIpuTn6inxLpPk4ttESBlPzZz36giq91q1pYAf6MsJDZwQfm9sV6dHDKPvSOGrWfwxLZ1iDTV3vC8ir1A5BFZdx400WaUL9nubvJIMKKcA9u1EHim6gYvb2m3GSGnhyn6itGX4iSSwMsvh6wRhj97bwZz7g0Vq0VpEKdN25pGWPGPhyzQx3Hhq4vG27QLZHSQHOc5wRTZfFXh+FPMl8IX7Q9mlVt3PY8f0resPiZdW67YbezjGD9yFd/0PHNWl+Kmrb1MS2kQ/i3xjJ9xXnNK9zttpoc3D4o8P3UYNv4EvLdzjE5JwfwNCeL0l+T/AIQl7x0GRO8W1k/HPP4V1Y+LV5cfJNp1hO44YMvDD6VJL8VbyNFVre3Qrgqm3ah9BmptbZD1fU5aDx7fW/yReGrKZgAuLm2BZTj1rSg8S+PL1Q0XhCMwEY3pEhwPYYrXXx9e3obfZWaE9QsQyR9avaF4rvFm2RWj2y8EsrZDY/lQr9hvYNE8S+KLGBluNEhXAxidQnTtxg81R1j4r+KpJjb2OhyQTDuyZQ+4PNdNdfEWBQYbzTJrjHSThAfpU+i+Nre4jRvskzRKSQZWHmRj0Hrio5W9XDUy16M57QZfGEzNcX+qSSRNybSOIZHHIz1qxrvxA1PTSqRXaRSnCiOWEHJ7c+9dPqvjiCwUyxrHKpHDE4YccVzjePNE1ufbqGnyKM5W4EWRn3/xpJc28NCtejMvSPE/iTU5hHPM5lZsq2zaqHtz2qzrHivX7AGMXblh1fyuPpkV1dhrHh+CERlycjKyOmzI9QaralrPhyUGOO8SMqdzjqB68frSum7cn4Bqle557b+NfEv2gumpswHDQTD5T/UVMvjLW/MMlvdJbyMQWCDIPtXZ/YtD1V/MOo207DAQPHtUj3/xqG80jSJ5BDM1uVXCYtyAoA5yD1JOa0VtlEd2c4PHeseZv+1Itwe7Dg/hT5fH2s3EQFxIrnuFACn8MV0Q8KaM8BQeQ8bHAaaUeYv0qjJ8PLOLEkV09xb4ODuGAew96jTsFzOtviLqVruDYKFuAFHHFSHx7cyOHSDaRwJlOHHv702TwRA80ZaWW1iJwzoNwHv/APWqWXwbDbxq0F2t0GHLH5TkeoNNtdguTXPxIlfJw8p67E4BOOQajOs2mq7GvoZIWVcBkQH9e9QxeCL2dspNHG+fuydGB9Knj026tAYxsL5KlGxg/wCFdNGMW9DGpJIjMsEQJVwVPUg9PYiomvIZiVaZQmc7sZ/WhbBnAIUo5J596o3nh66tF8427CMnl4/mA78121KnLGzRywipM2re9s4I8CSJhjBOATj0IPWntp1jfsZ0W3Rj1AOAce1c0lvKu3ELOOv3elK7pgB8o2e5KmvJlZnctDel0i1ujtNvEVUY3xNzx05pr6Bp6JteOQydiSPlH171iRXC25LK5U45w3BqZbmRyGMrEY/hPBpJRBo0R4WgZfnuJURs7W29h71WbQMPsScFOxfJBFOGqXccf7ufAHIA5A/Cox4muGwHhR2PO7GAQfSq5U9gu0TP4cmhXfHMky/88x1HqadZ+H2uXj85MLnnHJX3ApsOtylhlFb0A4rprXV4GQGS3EBxj5W7+tPla2JuVJtGmit8wRech9PvAD2rmp7W5lmK+S2/OAtbmoeJRaljFKevIU4Jo03U7C7dTO7rzwyDJH1ppPcRHbW9xDDhvkbuuMYrK1K8EUm2Zip9dpx+ddg2raTGgE90TnoyjIH5+1VYNd0WGc7lXy+mGYMTn2o1eyGYemrGih5DuUjt1/Kl1LU7IrsinDnptOMg+9dBea/p1oGKwQ7OxxjB7EVy97PoOpFmWWOK7LHuOnYE00m+gGe02MssmfRlNQtqap99huHr1qKe90aFmhmmEJ6BVwQfxqjLq2iq2C4Ma84LBmx7GnyspStsWbnXYlX/AFgx6VlS66shxv69s96ml1vw3D5bQRurEHJl53fkOKhk8TeG5wTb6eFnH35GY4z7CjkY3JFKTWFJwGz71BPdyhd6RuwPTaPWrzeKLVBgWCSH+8ykYqSy1qW4fda2/J/gYbV+oqowb0E52RjRi5vX2hXU9TvBzitzS9DvHIBQPkZ2kHn8a3beSSaLa8CM5xklQCp9jV3dcRxFfMIHZWPAP9K9KlTjTjzM4Kk5TdkYv/CP3943l26kSHg8dKmPws1K7iMkdyk8ozvjUcqc9CK0jqF9EdqT7cdVGcH2PrTotY1Hzt6zmE9W8sYOa5q1Vzdk9DanT5EZ9v8ADO+iJE2IH6hCARx6n3qaPwZciTCxDHfjt6it9Nbu/LBUguPuv0I9z61fj8RXE8QS7jSR1B2yxggj0riad7m9znG8Kz2yh8qw9B1H1q3BoVwY8iI4B555z9K2o9UVGzIgKngsBz+NWRqMEjZCEr7daFFj5jBisZUYDyz0zz1FXEttwGUKn3HNb8dxYBQfNCtno/T2pBJBeOVWdDKRkBjg49qdn1JuZdvbNnp+NPvp0ji2hxkDBIPGf6V0Cad5Q52g/wB0kZNUNTGmagvlTwJHNjb5gOM/UUlLohWucc9550vL8Kema2ICEiVwvA9e9aNj4SjRsxKkqjkFcfnWnL4bcqWiZZEAyRnnPpT50tB2dtDkJt10cHJBPcdq09PsTCgPCjr9a1LLw7Dckkz+RIOCjVavtDhggMbXqK5HSU4A9waXOk7Cs9zmtTvBCG3MPpmucudc8ksd2cmpdd0yGxcynVEvFPAhjkyU+prl7y609H+WVpHPRAc1ruCdiS98SgnHIY8AY5rMluL27QmBd2R0NSC/QOEjgMjsehTg/jU8D3avvFu8OOhK4FPRaF3K1v4L1fUlEk58iJuAydfzNaMXwi1Xy45WkYwH+NgMMPrWrBf3carvfDeozjmrVvfXkQJNw7L6E/LWLs+pSRnR/DJVXdksw5zkcUHQhZe/vWjPrk8bhllI46p0rKv9cZgXOC2M4JPNOEU3cht9CC9K28Z+bAArzbxVrBeR40fk960fEvinAeNWz7Hr7c1xq+bfTmQ8jOamrLm92JrFcqvIhsbQ3FwGdSVrpHNjb268LEwBG4/xGmw3EEVuF2BXA645NY2oXCzuccAVjGHKNychZr3Jwp49elET8n1I7mq0QBPv7VYER29R/ntVSk2VFWHmXjAIJPUdjV621+e2HlP80Wc9OR75rKLbenekYkjqDQp2ImlLQ7O11Kz1CJUk2FO67RuPqRWbfaDbNKzWxMUZ/hY9axbO2eSQFWKH171tx3Jgjy5JHrXdSpRqas4qjcNir9ga15UdOc1VbWJonyr9PSuhs9Ts5/kZlUkfxdDT5vD9nfZeHAJ6tkYq6k5Q92BMIa8zKOn+O5INouFLIvG7tj3rceTw94qg23cEF2G4MbgZH41zd54OnVd0J3qOp7EVlzWlzYnLK0fPB9a4+e+kkdTUWQeJv2bPDWsO8+nynT525/d/pz/SvOdU+Afjrw1N9psJjf28Z3bo3KS8euO1ew6Rq9/GV2E7O5Oc16DpHjC3hi2XKMMjBbOTVxi7XizJe78LseGeCP2gvHnwvlMd7cXLQhgClypIx9Oh9q9v8IftzR30sUWraLsjPHnRHG739BUmq6T4c8SRv9ptomRuSWHT6iuE1L4DaLqzh9Mf7OVPyhH5H1rGUE370TeOJnHR6n1B4a/aJ8D+JmVItWW2mI+5OMc+gr0W1vLe+j8y2uIriP8AvROGH5ivzp8TfALxBo8H2m0uDcbBkMvUHuCeorjLfxZ8S/Bl3GLXUby3SI8I4Lp7dOawdCL+FnRHFwbtLQ/VDg0Yr89vDX7a/wAQNA2R6pbRalCuNzPw59fvD+tev+F/2/8Awne+XFrtnJpUznG4khPwz1/OsnRmuh1RnGWzPquivOfDf7QXgPxUimy1+3BboshwT+Wa760v7bUI99rcRXCf3oZA4/MVi01uaFiiiikAUUUUAFFFFABRRRQAUUUUAFFFFABRRRQAUUUUAFFFFABRRRQAUUUUAUdZ1OLRtKu76fiK3jaRu2cDpXwX4z1ufxDqN7qMreZ9qlaY+wzx+lfVn7RfihdC8Ay2SN/pOouIVH+zkEn+VfHWr3CxRFoSFHTafT0rajG8rn5Bx7jrU4YRPzZg3tuJWJEm0KM89CcZwfSsnIdQWUqJDtdR2q3fymRgw4DcEZ9KrQK1xHMEIL8KEzyfcV6iWh+C7vQlijikYjJQYwv16ZrroETTrU2wULI6hlIHH1qDwzocMuWuZfK8lNwz0POCAO5rO1x1uhJIJGjkVtiOh4DE9D6cCsZSUnynVFOjT5n1K+vXEIlS5WFIvlMYZB97+8cVkT5eyYRaib0lv9RtIaLjr6VOrzynEJt5Y+hSd9pVuOQT9Kz5bgwzrdDEcp+VQRjPb+daLTQ5dXqUriRvLSzt9twWX94JTgEE9CaxtRnkvmTTYgwtkfeFYg7CRgkH/PQVcu7oadbuQrRX0o2skg+Qg9we1Yd6EihKQsWupCWdc9Qe1dEVc9TDQblcytdndpTbyANBGCpH8Le/41iKytGwDAQwnhe4+lbN4BHEkIfJbiQN1Q+9Zt7ai3uTbgLNCQS7rxz6U2fZYSSjGzM923qzOOR90imCN0jY5V/UE8/gO9WSoLoN2Y0GMd6gMcTSNMr4Vc4PdR/WkelGqtitOMp5caHdjPyGiC3aVgc5RT81TW6JaZmcZcnHy9x2qQpHZh0j3K0p+XjPXsaVjq+sKK5USysJCSTmNeF45I/rUDCHaZI5HZc42uOU9BmrBQSqsathj39DUqW8106LB5aso+dWwAx+vaqt1OWnW5epTSExRfxSbs9v0NaNs4aSKPbgk8se31qe3jhKs0zGJl5Vh0PsaFh+zrI8mBv5RvUelWcdbEe0VmWHUFjgYaM4wKhG9ZGYn7x/MVJErMAq/N/OpI40d9zA+X0+XqKS0PLUlHRgsJyCGGw9C1PihWbcpcIwGRnoT6U8QhWZFOQeNy9CPpTXKRvyCrnJ+7x7UjLnu9CNYpVkzt4HJP6VPzdARttSROAwAUg+9KhXUIt6ZSYHLqvT2wP6Vaa0j2W/mxSqzdZF746sKQOXyZUdXTarnbxlcjgjtzUc8JaNdoBcrucDscnP6c1eUQBVSdHy2fmT+H0z/Oqc77ELqcj+8Ox9DSM4Sd9CjEji4Z0yHX5voB3FRXVwYlMjKPLmfgADAY9x6VemRGSIoSGfnb2x6iqN5GWuPLCZ8vPmL3HvipPQpS5palC5jKbI1lUSH5iGHUelc74pJik8vlQv31HGDituWQSXTykCRYjtJPQcevbiuU1a5EssjCTMRYhdx6L6E9zWT0Pq8BSfMmQ6ZaiVhuyfeutt4/MkghV8MvRh/I1i6FbFzEFHzcZVu/tW7BCRdykgAKuD1yrds0Jtao6sZO8rEd3p1nezTy3EKiaMEowXB3d8HqBW/wCCfjD8R/hpAJvDPi6RYUl3R6bqGZowSMHa3VRjHH9KxHkYWUzzNzuVAwHPOcflVaYRrbwxyKTk7lIOCT0z9Aa7I4qpy8s9V56meGrypNOLPpTQP+ClHjDR7lH8R+DFu4pUCTNpdwDscDG9EYZ57qTiu6sf+CoPgidbSa/8Ma/YajGdlwv2bK+WepB7jPOO3vXxHeptvDGzYZB97tj0NZwQTGd3ByMnPqfasn9Wla9O3ofQwx87e8/6/E/Rm+/4KTfBttPN0Zr+dVGUUWxyH7qw/h9jzmpPDn/BQr4HT3DtbX91ZTOS4FzblQzHqMknHNfmkzbIV27VlPB+Xkj3qpcwpOxfarkdRgChU8I/d95L1Ot4uT1Vrn7C2X7ZXwr1Pyfs3i3S2NxHuSOa4ETq/wDzzbdwDnjPT+dTan+158ONM0a2vZNYhkglLRyBJ0LQSA4KOM8H09a/GG/02zv1AntYLjHAZkBP500aVZKyg20RVenyjFT9Wwd92dscXUcbuSv6f8E/Yex/bs+F9o93Ff6/awW6APHPHMpO0/3lz29Rn6V4z4u/4KN22lavdDw7rdhreneawtpDaOBKgPUnbkZ96/OSGzt7ePbFCig5B+WrkEqwsoVVTjHyriqVPBwd0m/IwqYzEuKUZWt1PpT4i/t0fETxik9pY6l/Z8ErhpIGTcFZc4McgwQCDgrjH6Y8I1zxr4p8TXTXur+I7+7ux911lKYHYYXAOOmSM1jFixd924Hn6GpuPKQEYJ5DA9ar6zyLloxUfzPPlKc9aknIu3mu3uqCGK+vJbl1HyGY5OPTNVkjaJ2Jzx1p/lnzIwwO3HXHIFT28e92OMluw71wybk7sidS7uCxK+CTkHuD3qk1rsM8ZwRk4YdDznNbH2YGMFAACN3TnPvUUtosN0qnIWROX6jHfis12MVUtszHMfmQIUHIYgj/ABq1awiK7IP3HXjnkGhYG8m4HAZOgU8kVIrNmFyS2Oh7j2qinU5tCRQWIzgnOP171HMpjzGykMD1NWVUiR0YqwwSp7HvVgoLmIORkY9eQaSMm7GBc/vHOVxiqDL85xwo9a3Li13Jnv29SKoPbkDAwD71rFG0Kq5UU4l2EEng1pRSDCgt8tVUgI44qeEFk+7nnGR1H1q7Eykmi2w55AZfavUfhJ8WLnwld21jNEz2nmFhdK53pnsR3xXk6Ie2QfWrUEhQ/KcN354zTg+VmLeiP088I+MPDvxt8I2mg+JxDdtJBmO5H34yMYyc185fGX9nvVPhJfzXLym60OZiYL3efkz0Vh0Hsf8A9deK/D74sa14FvYWUR3Vsse1t2RJjqMEdcdK+4/hD+0tpPj3w6mm64IdRtJIxFJBLguo6YIP3v8A9VW4Sj79LVdV/kc2JwtDMoctZ8s1tL/M+RrWBorcSJKDuAKvGwb3yMVoNA0xRfPtYZc7w7HYpBAI5A4r6g+KH7IvhW93614Y1CXwfc3A8wRSQl7KRuvOMlMjuPwHr49rf7OHxI8PpPcDQLXxLpyAkXOkXiSeYu3IKxn52PPTH8xRGrGS3s/PQ/P8Zw/jsPNtQ5l3WpwUtltuFkS4EsUeGCowDrnqPfBqXdDJK88n2qYD7smQrIB0wfQdKq2sqadNJE9vJYXkJxLa348tgxHOA2Ox6A5/pcjuYo08u3u2snmUrLC6b43Xjj8ev1ArVqx8vUhODakrDEY26eYqzuhLFl27g4A4BI+tWFlsHWIM8uzaNnGNp9D60jItreJGZkhQFWEtqTtGQPmGfzI9eKlMhlkd/PiuzgqzwjHy9/lIGfWp3OV2Y+JJTMWtm3SJgK+3naTkHPfB4qzJG4uI/NjghmQsZAyFASByCMcVVjtoGUJ5262Iwz2zYdAevynG7HWrtuhgd3NzLNIg4E6BlJGOCOwx9elZvcxl6kMXlC13b3lgfGDkZXkcj1wasqstleOJJzcJETGxA5H94beo46Upcu6mO1jBLFpIIlyjjHOB2z14qODbGZXt4xC+0Kp3fMr5BUk0ltqJJCpDF5CpCd0LvlBK/AJPXJ6Zq1d2d7aSSpe2YCbfLE8YEkb7hkKSMjoOKhMsrT5kSCTcSXUERggjnC9ODUFpd2T/AGiK21O5sZ2wDaMjSxSd/vKOOfX2os+hrTpynolqTQXBEaRLqVzZKTuAMYlgYnvjqoIH5ip7m4uokRLiPR/EFrgDesflScDAG4AN0OOf6VraB8O/E3itYUsPD2pOzfckkhCROueoYkV6D4W/ZL8b6nJjUf7N0KI4U+XJ5rkZ5OAcZqW4Q3f9fme5hsmzDEteyot/I8cgECzsbaxEUWBizu5A659n4+hqZks0jcHzPLwPMULiRMdSvrjn619Uab+xtolrOkGq+J9Qvo+WWBNsJye4+Zv5eldTpv7Kvw9t4C0ujS6jPuyJLu5kEqj0+VgDg/8A6yKyeIp9z6SlwTmU3+8cY/O58PSPYIsQsZy9pJz5NxKp68HOfzq79m1q3g3W16YrR0+aOB0kU44OVz6YPFfdkX7N3w0nUA+FrUOARsaSXIHfI381j6t+zD8LTch7vwrBArYIlS7nVN3oQHAH+fxSxEG9vwPRlwPioLmjWjf5/wCR8E6iP3zxtqO0hwVckqSfas66tpkuJRLJJcsFy2OVZccc19seIv2LvBF7bM2kaxf6NnDIpmWeBRyM7X5PB67q8P8AGv7I/jrw5HO2iatpfiuCOPP2eN/s946A4JCcqcAj+L2rZV6ctmefU4bzDAxvy8y8jwO7trJ4YxGkkEhUuwkXAP0P1rzzWUEd85DfKRgr2xmvSddt9Q0LVW0zVIJNOvY1dDbalG0ZJHBAJ4/EV53rsDQ3jeaShK9+QfQg1oztypTUpcxViaNYyQzKPplT7VbADFQ0YJGDuBz/AJ4qvaMoxtbDe3Q1M0kaN87mOT0KHaT9aa2PdlvqXbcIZOWcDHODkj8KuhX2rucSIeMHBI/D6VnRspdWBO8dG9PTmr0SMFQgEBjwWHX6VcTzK+5YhDIXIAOR1HUVpLLI0iiUtlUxkjnA6DNZ8eTv+VsdiD29601luY1RZA7osWF8zkYPQg/pW1zwqm5v+HFndXK2k8qGLDSwLu2Y6gj8jXSJPMkto0ErwuYfmJj2kYPIP8653w6s4l86yu3tZRESAzbSRjkA/WuoMxc2X9ordXKrGVZ7eUFsY4BPOeccfhWM3qfKYu3OVnK3TM05ZG7SWoEZU9QcYwcEU1ImVZAJ4grArukiIOfvAEr+lSIsJZ3hiecBs7XJVsEdCPY1ExV/mMIA4JjOQQQMEGkcabtYrzxQ2Lsbja0ankxgSK2en86lN3bOp2RptIyME5BzSx8MpgMkLjBWSMAlfr9KGtpYnIj1KzfPG54tpYenI601ruaKzREULKCHKAHBLLwD25q61qFvjJbS2V8WTB3xEYPc4rOXcqu4LHbnIADKf/rkUqpNHKjtC6Z6OuMYqmr6oXLLdGgt5qIskjF61sYZBhLUAOp7n+VQSf6ZqRY6o2ZUybjU4Tk46j5c56YBqORrd/tAaOYOeY2BAGfRqsL9o22Ey6PaTIvCzC6YsTjOdueP/wBdZ6LWxpG8k7lYyBLR0W8tJvLfcCEOTg8ckZxUt6shvlaaS3YyRgE2aghV69B35/p2oe3aIXKNbqTgNtcZBHSo2cb7SWGP7M/CbkO3n1JNXcyuQpbb0kLM5EechWKnrx161NHLLEkWyUxkHK57GnM4Wadb7VXgyNwCoshYntntxURnK26iOTzEXuYwTj60r8wpJ6FkvNNMXmkeRDwzxpn8QDUAIO6L7VAkeclLiPax9ecVKshhmSQvtbGOHOPY1KlzcXTyBrqJsDktCrg544z0p6krRlcIlvFvhureV89CpK4/EU2dZZXR5RDgjpEdvf0qQJHaKyNvDH7oAxkd8/jSmEYV5C6qRlGePOT6ZHTjvR1KvYrbIw58xjboP7/zH6Glk2rbSpFDlOrzLAS6/j6VN9ot0lBMLSLg5KHj64qE+fmX7IxUg52LIc7e+R3NM1p6lKae3k8v/TZHKnLDy9rDPXGaj32humjt4pZAykK87AZyOhH1qxcTqLNBPo00k4+bzZiQh57dO3FQSPLHdxyvZmyyMBgM8Y6jNTtoejG1isgVLSHdGsTLN/rPQ5//AF0s9rma5YXKyqH27t3X04pzvO1m4e4R4IZA33ctyewqvdS2kU1zv09pZyoYSOCAv4A/hQzppJyTVyWUMkYIkXOegHT6msp08zkgHPGTV1JPtS5WN9vbI6VFNbXEP34XC+45FCVkbQ90ZCCZIvmH7w7OD39/SmANjcC8ZRsZXt6VMsMTA+WjpgbgSeMfl1p4UEjd8gdSyjsf8mktBOavoRq258yFiScl16j8KkEKAkFd7dQ8ZIYfX1p0UknG0puOB+8x/WryxXtsQ7AWZYcMuHBFO5nJu1zPgikBKIQ2eztirsDPg8Q5X+CRiu6orh42l3TR+YPWH5c+4pbeWxfI+xXNw/ZBOFI9xxzTJV2lYkkljyrRh43BzjeSp9sU9XaMB0juVY4HmpJxn0I/WmJO0JdRbSp2CyJuI/H1qZEXehYmHkdARg07nPJctkTQXt07bGlRx281Qf1qz+9Ee4xxBfuhEkHHvj3qD92ro7Krp/EGbGee38qlkaxLuY7eW2kJ4BfcgH5Un5HPNbEe23ZlaWd7ZjzjaSCfw4qxJdrGoUxqB18zy84/GiIfuCDMAp7nlcVNFLLAMQXhIB5WM/Ln1IIpGWlhiAPuIuIbteeIWKnPrg0RRSrIwWdUkX+CZFI/WrUkt3KvmzW0MytyJBBtIx6bcVT3+c2worjP+pZDlv8A61RqDV9RbwzSDE9vYMw+YOuUIb6DgUJeXDEo0UQj9IlB4/rTZLFoBiSOSHPJWRDgj1H8qkWSEoEjaWORTgAx5Qj69uKo1haSsSx3bJGI1hh3KCAZIRnHf/8AXQsEm8GMxoDxkEZBpy+UMIwld24VonB3fQda9B8HfAzxd4se3mTRbi105wWF1cRjoO4Xdk1m5KOrZ2UcHiMVLlowbOBEeFkhmiKSK3D7uQc1PcWUMTOWvYR5qb0DyYI9vrX07oH7Jeg3tz5WpeKru4l2bXs4IxA445+8ST9cV3uh/s5fDPwkQz6DC0qcrNqMxfd6nG7b+lcrrwR9ZhuE8dOPvtRXr/kfEataAbUmhkOBx5gwf1qs9szNgrgdeua+6PEcvwisIBb6hpuiKknH7q2jXn0yuCK+ePil8OvD814mo+DI50tJRkQIxZMj+7yeO1OM77poeM4drZfT9pGopLt1PHhbFOAMMRztq1YWr3U0cDQSPI52ZCnr2Fes+Dv2YvFHi+FZ3u4NMsyRueQ5c9+B+levaD8LdD+HNuzzXX2m9TkyMgILfj2FQ5J6I9LL8txVRJyjaPmeLeC/2dNf18rNqjNpGnl8CVQrsV9fm9q9d0XwT4Z+HUcaW1zHqspH/La1Ehz29c/hXUaf4F8TfEIMbWVdP0rjbcTKVZvXaP64r1TwF8HdE8Dx+YEOo37D57q4GTn2GSBXPKolotT9EwWURVpSXzZ5jY+HfE3ilRNpOni0jHBknURIfooIrvtA+C1oIopfEFy+qT4BaDcVhB+gPNemjHWjispTlLc+kp4WlT2RS0vRrHRYBDYWkNpEABthQLnHTPr+NXqKKg7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vJjIC7QpPapLcmNgI3K+wJrHOqFchckD+8tXbOcScNn/gNejBSk7HE2ludFZSyJyJn55IDGrRvZYwQjnI9eprHWYwIWGcAVSv8AXnjjZUfaoNeklyR1OJ2m9Ddm8QXiORKkB4wvmRAsB78c1E/iSZgv7mGJx/FENoPvXGPrDyHLyEtjr/Sof7V5+9XBKbkzrhTSR39r4oltpA7xLKe6k8Gnf8JmryjMMkIHXawIPpXncutvjaHOPTPeqsmruTkvyTU3XYrlR66/jHSmiAa0cS93Ujk/TFV4/EmhhQ1wduCCVCDJHevJm1GVuA5HHGTzUQvJG53Fj9aLRBwPW/7d8L37ENcMkYPV1BGP/wBVBn8Jz/uvtFvMC3yvACGX8a8oh3XUgXnd/srkiuisPDBtlE7biD2Y4z+FWoRIfunpFh4W08nzYdXimgPOJmG4D0xT9R1DQdMj8ubUQGAxmIY2n3B6+teY6gqSt5cIaOfONy8Y/Gn2Pg+YMlzeXwkUnPy/MwPofwo5EupF+jOj22mpTiRNYEls+T5ixnKH0zSX7eHdMt9914gmKtxuC9D2HXNYepsbQLFZXiSMRt2snPP09qn0nw3dTFJ7yDy+fvuuRWmwr3G2Wm+Fr+Q3Fy99eQk/LLEvze3Jq7deIPBthEY1gv24+XIBJ/Sl1C5utPXy0WKNgNuCo4B9sda5m4t3nkLzcu3UquAD9KzlJJ3KWu4l1qGg3g3RWt3C+c7ZCGU/QADFNhfw8jAz6J9rBJLBnwGpYdNz0+U/SnCwYtj9fWo57mqiiX7T4bkB26BxniMSlQPxxSRy6RE+9dLbCnGwSckemcUn9mkclePXvUken45Gfxpc6JsWYNW0eHYsegRxuf8AloGwT7EmrsHjHTFUef4ahkA+7Iy5ZccdQazzZGPgD8CKfFZc4K/lVXuwsbNv4v0syYi8P/aFb7ysMqPoD0qUXOhltws5LKQklkUYA+g+tQ2VlJEA4+Ve2Ov41f8AlhAZSMccEfKfWvRoqMVzHDVd9EDanaxRBZrUSL2ki4b8aSDxHotq7LJZNMzEAeaOV9xVGeYEttQKMnoc8VnTDnIGR/Koq17+6VSpJanWv4l8PXMjCSzmZCcqwUAoOh+XvilbV9Eh3GPZPEfvLbxhT+IP51ySx5TcDjOaYgUHcDhvUCuG8TsaO4S88MzJ5yQrBMMHcUAJPfiogvhi9k3StAZQeBJHt/LFcmqkgkSCTPGSuDiopW4Ctgr7jpR7pNjuJ4NAv1EL2tpNjgGElD+Z6VA3h/w5HB5cIMeRzHNhxn0zXF+eV6KMdMgUiFJJFMmQo7ljxVKKkxNHfaf4CiuNssWySHOP3bgsg+neugtvDFtBEUeXdHjltwRlPoRXMaDc21nbgp5sMvJM8TEHpxx39ay9b8W39/IYV4VcKtyDy3pUuEuayZN1sbWu+EtNuJhuvtQVBhgqoHXHfnvVq0+HtoQs9tqN07x8gbAM56Vj+HU8R2cf2i3vnWzGSyyDeCe/HatbVPFWq2cZP2uBkCjlF2sSevFLlnH4X/X3BpsY974Evr6+2PcNFPIchdu0EeuDxitrRvA17pK4luIJGIyHdQAPYjvXP2fjXV52ZbqcXEQb5QqfMPx61sXvjMx2XlnzXkPVMZIHbmraqW0sToM8UQ69BGyx2+nXsecFYm2lfwxXM23g/XNStzPHaI0gGXjLgMPYeta1l4xvIJy5ihlhbrDIvJ/Grcni+GY7orMW8jcOiyHB/wAKFzLQpLqcaND1AymN9Pnhn7pIuM49PWka3ubSTbLZTQSgZGV5I9RXoEnjXTPLCNFPFLgYO4uqnuR9agj8RaZcsTc3FxE4+6WXINO892PU4hEiUh5lkUkYy4YfnVn+0U3c3bDGAAsny/lXYnW9KvmET3KsucZdAPypJ7PSLNGAjtLiNxgleoB/rUtzFe5zsGtXNpDi3vnjXrgtkGnQ+IruJyzTCUA5PmKCp/CtqLwvprAXCxxtE7f6tX4HsfSqt14YtCwNpFNGDnMe7cD7g04ttg2lqMg1ye4ALEFj1CdM+3pUyytI25zuz3zzTYdIS2kUsrRyAfj+VOlUKp2uRnqPWvSguSJwyakwluo4Fyze+AelQW2qxbsu8mwgHdG3GP61VfSbq7c7ShGP4uD/APXqGXSry1fHyyDHReoPuK5KtTm0N4QSN061b2yMiTBozyRt5X/69MlvLF2Mtvcw3DOMmN0+ZcduawLrTb5kLABiBkqp5/Ks2PTpy+WhZW6ZIxXPo9zayOsit7DUJAS0RHcN8pyO1WZNP09yVt1VMZyjMCD9CK5VVbdt8sl/UL+XNNa7Nu/zZhcHo/ByOKasO1jqj4btUjBdGViODuAA9Oaop4ejSXPmnHX1P0rmtQ16WFdzl1HQHnFQ23iTULyNY7dpCOu5QSMeopqPUlqx21r4bsrgjzL6S1lJxwmR7VPfeHpbKA7JftCspxKvI+orA0+LVVhErmWeTGccYXHPIqjfeItWibyonMjZ4RSVA/GqcezIumakPhW9vn3QzJLGP4gwJH1HUcVsHw7Jp9uSZY4N2ME4O76VykF/q9oole3kgZuVkjzj86zL2917VJfKgymTjc5+bPpT5bdQujT13QtVuGKxwx/Zm5MiyDJ9wKdpnhOeAE3MihcgiR2woz/Oqdj4Z16BTJJckORuKSd/oKj1Cx1+8xFLevEuOsnRfoP0qlpsySTXNFjaQRf2okhJ5GSqgevSsKbwhbW4/e6gt0D2VuKtN4K1WZCftbTof4nICn8asW/gC6dWTfNKerCI7lH5dKOZDS0KKeF9Gjw4vmaX/nkRx+dTxaPoEiL9olLY52LgZ9OasD4evb7RJdeUDyr53A/zqS38CSyTIPNRC3AdmwDUc1ylqJBbaBb/ACOzeXnG1cE+4NX4rbw9AS9rH5S55VlUkj3qD/hBblGIhcu2eRjODViLwXclsPMltLjIL9D6CjmQaNluM+H1YSRWxEoHWUgqPw71qM2mXMZC2sTvzh4hsA/DvWJBoE8cm2ZdrjkHb+ordsbDylw3XtXRSSepnNq1h9tZRhc7Mj27VYBtgSskfmL25wP/AK9NMbRg7crxj261U2MZMt6/5FbVKqtYwjEv/wBiWtx8/llO4K9PoanOiWaxfLCY9p5cDk+xrN+2m2JKyFTnpnkUxPEUkTExz7m9M/zrh5UzpNBdDgkDM0uz2A7+wqumiSlwgYlD936VDP4kuZZt5KluMMvFTHxbJ5BRkyvX5vWly6aBYJ9Lmtm2HDZ5G05JFRyw3Fsjs0L49R1H4VWXxiQHWSFdueD3H0NNj8agOCiBnH8RB/WqSaBRKksuo3h2wWzvu4w3yk+2KdbWOrWzBri0nQjoD1Aq5ceO0dY/OheVl42x9SK3dO8YyW1n50iOtsD9wrnPsfSh861RZk3moXFtbgRGR2/iUclT/wDqrLtvtGrbTOshU87yK3p/iD4fEwItxFcE8/Xudtadr420S3tiwjUydWIQbTn+VReSV7CS8ylHb3GlW52SSMp7scj865fUfE2oy3Gy2ebcpwSF4I9DWtq3xTmlle3sLRpVJAwkeVH1yKbBe6s9uJjYQRg5BZFGc/lVx5t2hN66ENlBrt5A0jXAbA+ZVwD/AI1y2tG/upmgk1KW3Q8N83Q/zFa17b6zqcx2/wDEvXplRkc9Oapp8MPEFxMJmuTcwnIbeAhwO49fxrVytuTuylpulafZ4WaYyRHlpCfnb8TXR6fD4f0sE6dbsVJJYXG1gT36UyD4e3EUO6Obz9vVSwJX2q5aeB714zIZIoY16B+v4VnKatqWkW7a70OVw0VsQ/ORJwPwq+2o6dIoinSLI4UIAAR71jSaDfRyGPyQ5x2U4qtdade2ibvJMqYJJTqD9KzdgRvsNPtxlPLVc9GGQKqyx6dt8yOSO4xy0fT9K564tb1IvM2OFI4z0Fc1dXN2hYMxjJ4BHf2NVGKYNnRavLpwj+QsjjqBjGa871/WxbK8YKsD0I6irGrak8MZUtyfU15xqd3JcXJAYtg+vepqzUFZFQi2O1C4+1z5B6nGa2tK04eSHVsHFZVjps2RI0RK9cGthb1LRCQGVf8AZ5wPp3p4blv7xVXb3RmqWfkKzqobIwSK5xyS5AOOeldDNcm46Nx7VXl0pZl3jAauirR6xOanUs7Mz7dgQp3EEc8dKsAoTwMc9jxTTAbc7SOPaldQBlSBzjBrzmjvTutCG4QOcg8/TvSWdsZJDu+UfrU0MZdzmruwQoSDnFb06d9Xsc1SXYf5f2RN46dOelZ15qJlyFBwOg7UlxeySBowcjt7VTVTv5PPWt51eVcsDONO7vIFZslgxBq7Z6jc27cTM3tVYLxjOKUjn3rkjJo2aOo07xXNEQsuXT+6DgH6109hcWmuYMiKgPbHevPrK0e4IwOPcV0FncvaKFU7SRzW8XfcyaO2i0PTokZVGD7Aday7zwhK774JDjGcKBms+K4uF2uZiPT5s1p23jB7X5TwOhK81dl0ZFrmRcaHqEPy4Lp3ye1LBqkmjA7yQ59TW43juDOGSNiRjLL61n3M9lrJLEhSe2Biqs9yUmjIufH94sjRqzeUeDhuPxFRxeKre7f/AEm2jkJ7uuefarNx4Rt5kJhkVe544z7VmXHhOeHGN2Ox9axd+qL0JZ9M8NavkTWUXzcMU6j8K5XW/gl4b1LLWk7W+edpANat3plxCcHIPt0plqLnf94gCqguZ2WhM+VI8s1L4D31hM0ljcEf3XjG1x+I5qfTB8U/h+yzaVrd68cZyEnbeo9B2NexJqDWYBOc4qf/AITFT8shDgcFTjn612TjCEdbMwhKqn7smcjpP7ZnxN8OqseoWcd8FOGZ/vH/AL6H9a77w7/wUOtQqjXvD89vj7zpGST/AN85FYUk2h6mSLqBVLc/Ioz+VZd78O/DOqkGJBC/ILZGP/rV5kqcG9rHeq9aO9mfRfhT9sv4ceKY0xqYtJX5EbsM/wBK9R0X4j+GfECK1jrdpNkZwZAv86/P3VfgJp16CbeaJuM4dQfyNYn/AApTXtEbztLv7uAJyot5jtH0XpWDpR6M6ViV9pH6fxTRzIHidZEPRlbINPAr82tL8ZfFbwUEW11SefaOs4O4/iP8K7Lw7+2R490J/L1nTlu0B52Hex9c5AP5Vl7KXQ1jXpvqfedLXytov7duhuYxquntbbu4Vlz75NeieHv2sPh74gUbdVWB+hDEEA/Ws3GS6Gyknsz2Wiud0j4heHNeUGx1m1mzz/rNv863opknQPG6yIf4lORUlElFFFABRRRQAUUUUAFFFFABRRRQAUmKWsXxfr0fhnw3qGpSNt+zwsyn/a6L+tGxMpKKcnsj5r/aL8VQ6x4ykst/7rTYxHkDkO2cn8Oa8C1BI7hGAkBJPQdBj1rd8T6rLqNzPcXGTczSl5Djnk/0FczLMhGIwCwG0n1Fd9GPLE/ljiXMf7Qx9SottkZM6CSGQhyGziPjvSW6h7hU5TYQCQOST3FaTQeayrEMsvC5PWut03QrWDT4jcLiaSMklCMh/pW0pqCsz5OjSlUlyobdaXJo2g27yuDE53CRTllz2I/lXG6jbRzySfZLoStjaIypUk9ScdK6LXppdSVYBlH4iC9AewOa5ueL7FLvjdwY8BHYbTv7g/j0NRTvu9zXFSi52itEZs7iS3SIIscoGDIh/mDVG5mkvpVEs6iGCM7ARgE9/wAzVu7nhBDBiJpMqysvHsQaoSlvNisRGkjvgkO20HPqe1dSVtTKK1GRedc3T3oZIH8oqkUwDI5HQc+tcvc3txazXV3KkUdzvyYnTDKw9PTHetrVJ0u7hLNrSTyIl3MY35B7/lWLqu/X7mCFbf8AdwrsS46BueMnv9TWkdNz2cEm5aoxzNInmTSGJ5JhwAOTnnIqudqwsp3tK4+XA6exqzErK8zzERtbNtCkc8VA10F/0p2AKncpAx0qz6BaOyKEseQLeNcSsSc96WaF0dLcqjIMHep/Q1YZo40+0tJmU8oWGGB9M0/7P5cTPFMgmkztRz7dfpSNvaW0KMkRuZB5ciAR/KQ5wDU1rvcl5QPlGFAPOO1RzWcqoLdkRJJME7TkE+oNTQuJJ4bXbt2oSWx2HemaSl7tkMMH2aJpSBLuyAO496LZQiDaSGf16g+hqytwZpWjZAYYh8zKOnoRUltAhn3kjaRgZPDenNUvMylUajaRJ9n/AHYQ4KsOc9DVhIGlHljEkEYJ2kcYPB4pkcewSBwyM/AB7GrCRrEieUfMB5dSMYPpS1ueZOo11II4SvIIBB4x6VM0KRMoKlWIzns1TNFG0xCs20DI9CadJAyKFMnmAcgZ6ZoOd1L7ldU2MNzYQgncB0PoasqkkoVmkDK/Ru4x0BNSJGyoTsJXHzkDoKImWEkspZcbnVRzg9P/ANVBm5t7E8ECiXzzthlHVo8c/h0qSSaRLUxrJlS2AFPGB1496azIqlUBEgPJPv2/CpZ4nWJpY7mOWJiIyoHzbfUetQTzNvUpyI8sMshwQy7cE/MuO4/CszySYcqyZ/iTPP1A71fu7OSIhPODZ5DqeQPQiqzIlpqG4sHRRxIvGTjj9aRvTdtCnlfP2sCY1BdTn5T7fjWX9oz5s4n5yVQsfmB9D9B0NaIu0hsLoyJnd93HVfcetYuqxiO1gt2iDiXneDzj1FLY9vDxu7FTUZjaaexJ2NIdpGPxz781xV8mbwQ5GDyR2Oa6rxPcIfKgcFGiVQctnkDqK5G0Zrm7ZjyF4/CspH2uXQ5YOTOs0TcHD8K8Y+V888DpWhG4FrLKGKu3yrkcH1B/xrPsQLSzefpuwrVdf5LGOLZmN27dR70XOCteVRsfI2y2gjyAxfOW7jsD/Q0XUKzXqoAYwowA38PsaZIqm8hjLkgIAQfTtzTVkXzpmLMVQ9O+B1IpGKundFeWJriWaRiMoM8cHH/66y5odluWXG4nBXPP1rTeYpEzEghzgHsQf/rVWlhCxwKpBAODg8ge9JnpU5aGRcwsUiXG7jdnGD16VTkJWUuAAfatm8cfbWCEKu0EVmSRlVlwoO707e4pJHWp3M103c7cAnjHeo2i2swKngdausg2xqchx82RUTtgtkHBHbrTO+M0olbkqBwVzxUiKHmVSQvHfpmlMYUIQfvc8VNGm2Vs4IA9KRcp6XGxRnyywyD+hq6kGYEAOeclD/CaiVStnIi4wRkZ9avJ8skGeMYPA5I/+tSOZ1BUjBuk35KbRk9+nYe1TQJ5bBsng5BHb6VYjiBu3C/MuCR68d6sQIDCFbBGc571FjllUSZJGmVU4yOhxUM0am1O8/NC+B6lfXPp2q5ADDldoIxng03yvNuWiBUeau3B6Hvg0kjnT1M7ylN+QVG2ZRyOx7kVSWOU29xGoxLExdQOv+cVphDcWiOPlkgkOQOp7VKbcJqJ34UzIGyOufamae0syikW57eRRvV15I6iryWm6JypySclc4xSQrm3AIDGByQU6jPqK2PsrSeW6YkXaWII5HuKa3MalflOcuICxOQRz1AqlJasOdvzdjXRy2nm4AdkZhxjo3sTVZ7UxnOcKvPFaII1423Oc+zHeFwFJPGeBk042bIPu4bODjv6HNalxbq2d4AOeMdDUawsCACd+eg6EGrNVV0K0cBwDwGHenpCHK+YpR+gyvH4mr6RJNGTtUleSp6mpocj5WJCn7u7pSIcyCKORQCOV9/6V2/wzvfCGieMLC88are/8I4jbp5tKY+ejAEowwckBsZHpnuK5VIPLIaMb2PVHb5T/hQghM3yW8tq4+8HbIJ7kCtIS5HuZRqqMk3qfrH8EvEfhvxr4VW88F+IrvXdFAKGHUVLlTjoScEAjtXWy6ZZWF+kj6GbYqpYXNh8v4NsIP51+R/hnxj4m8B3P2vw54g1Tw9cSHmTTrkrFN3wydD9fwroof2jvi3pGqjUdN+Iuq298WBkjv40ubWUdfuEcc/19al4RTbcZqz76P8ADT8GfW0cxw9SCvo18z9QL7S/BPxCt1j1S1sNVEYwq6hCGePB7E8j6g15h4v/AGMfB2sOJfD+oXnhmZtpEVvL58DAcElHO4kg4+9jpXypo/8AwUO8f2jqvib4feE/FWBtkm0+d7WdwOufMyoOPQV6l4M/4KFfCLUoBZ+JYPEXw6nYbNmoQNe2Q5HKyLuLZ9lHSsHh6tPWN0vv/L/I3q4XB4+PLVhGfX+n/wAEr69+yL8Q/DsMp086d4mgVfl2OIJioPcNgZxzgZri5fhd410uNhf+EdYtvKBZWgtBOjN0wWGMDHfntX2x8LPi14e+IFobnwxr2meLtOHKzaTdr5sXTIkiZty9R19elelWV/b3CBiZ4uOUuIihzn3AzWbrVItxaPnanBWWYn3oNx+Z+bemfDvWNZIMXh/WLyXJRozahdvGUIYH8wRV66+FnivT7b/SPCGtiEHJuEgyw9iM4IFfofJ4l0e2uDbSXYE4JG0o2f0FYep/Fzwjo8TNc6rGpQEsvIb6YxSVaq9onO+A8viverP8D4K034Y+LNYvla08N6jIwk2wzDFuckcEnJAwea7/AMP/ALJfjvW4kj1G5t9LjKAsZ2SZydxIAKnjjivqD/hoHwG0ayf2kWTG7Ow8D1q7a/HTwHculvba9BcPIdoSPcx/LGabqVrWUPwOrDcEZVSd6k+b5nlvhP8AY08N2kyzeIZ5fEM6KBGZV8sJjnHytzXrujfCrwp4bVFsNCsLZl5VxbgkEf7XWuJ+Mvx2tfhToc2rROb6NXWP7LICjsWIA2EjnkjP1r5I8Rf8FOda0/UmgtPBs7NC7rJb3MixPkcH7w5/Ct6eDxWJjzdPN2PoqGHyzAv2VGmrryufodJFa2tuZQwWJBk4zgADmvLvH3x/+H3hO1M134tsbSaPKo63AJDYyAR3r4I8Xf8ABRbWfGljKtn4fv8Awvf7SqTWd2siycYw6kYxnnNfLviXW7nxvqMl/rXlXl45Bd/LCgn1xWsMBCmuavKz7K3/AAR1cfzNwpRsu/8AkfdvxG/4KN6YrTaRP4dk1G2YbBqVmu5QM43qpOc+3FeA+Lf2yvHN9qAk0PV7iwhjGYJw7FkOMHIY55HvXgQCRRBUwF6AL6VDO59Nv0ORWyrUaWlKnp56nl/vKslOpN38tD1W8/bI+Nkl2tw3i+MyICoAg4YEY55zVyz/AG5PjbaRqi+I7S6i/it7u23o47jOSR+FeG3JOTkkHjp0pkWdw5496f1pNfw46eWx3pJdX959X+E/2/fFD25t/E+gAtnBm0mUMjKev7tvf39a9u8O/tmaR40tY7QLBdGOJVb7RGYLmLtgE43YNfn1prhbgZ6+h6V0H2QSrghlzxkMQfzqXXhU0nE82u3G/K7X/rqfpjPrfh74maBb6b4gtbTV4nH/AB7arFukjPQlX6jjg818X/Hv4OS/C7WZW09nl0ZyTGs0hkCLnoCeelS/By/8VSBxbXM+pWcI3E3EmXXHGFJ69q7/AOJuoyePtAuNLnv7Wzv4kAWzvGCStjjhjx17ZrlSjF2i9Dzqzio88469+58wxvnhSENXI5XAVJg0idiOQKZNprWErwXEe2eI7WB6g9KliVo2AGUb9K2RxSaexbh8tA2Yi6k/fRun4Vci/g2Xvlc8eYmQPTBFU4UMpJBVWHbIXP8AjzUygArlORkEr1NXE8qsr3L4hk8qRv3bbeMq4yfwq1anMrDdk+XjDHg4qhCp2SshUknkEcCtyBVyd0Kw5j4O3IatDw67UUb3hm1mLKy2wn/dn5GPJBHUfyrpVmtPtFjb/ZZ7C537RHK2Fye5JwOtYXhxYMlZLj7NIYztIXcOfaugDDyrGO81BDArH/j5iLxt/UZHH5VlJ6nyGIadV3Kslw58zfDHIo4Lr8rD+h5qPbLMnmRSjeeWRhyB6c9amhhtvMkEUsccgxtZAdh5647VHd2+Ny3Mik54ljYFDz+mRSujkur6FRpEOQzIjjIJiG3PPWoJFLfN5MVyp6K5q61vdMhASEq5wjlwSMfy4/zxSLpjNJhbm0WUnGxpME8evQVasnc3jo/MpRqY0MgiliKniVGBUcdMevp9KYskh2BQ3PVtx+Y/T04p8ksKbjLDEsg+5JHIc8jPPOKkFsJoI33pPHxz5uCPb8qttWNb2WpJG8CySGe8eJpF+YxQh++emRwKrLPC9rAUv1uACdyeS6GM54zxzkc8VctorNbtTb2/k5XPl3Llg5BOPmAHXpSx6vfSW4tWvvswV9ymVAyjHTBxkccfhUNWYvdsxQEiuJHR0Akj+5ExJJP1/OqjXbtZKpuS8KPwmRgE9QR+VaU6ywXVrI13Yz85ElmwLKc55GOP8iq0Imkhu4ovslwwbe/nRbGXPHH4mkmZRXct2llJe6kv2XTrGd3GN1xL5QUnHIyQPz96YtvdRiQGKO1YtnEUuRx159KinigeO2eZ5ckANGyYUn2NEMUKmeFRIUwcrg4IpJMiTvG1h6y3UJjZJvLPXkA5H+RT7tpLuffcEXBbOFiQRkjPt71Eu1bdGMRdQcFkJyT2HsOKspFDuSSNtrEY/eryPoaq9jNsrx6deuHC2ziIZ3F5Bx3weeOKQ2IeANbm53ddvmgr+WKteVC8jCW0Mn93ypMEn1NQvawKHHkruVTtP2nY3sMd+akakQBZF2E3rRL0CMOD+IqExW7yss1rLJx/rIpSCfwxV5lVbeNmdht7Bchef60s8FzEyefbSWcT/cMsZ5Hrmmi4S1uZ8guI9OkRXl8nPypLNkKB7VVlRPPt2TY6t1VW5P8Ak1bXyUkuYYEtmlzkyeaQT+BpbtbtrS3uZbezij3D54yoc/QDnqf84o0udsHLcwp4TEl550Dxvx1HUev9KsqzqR5coizGDl+c+1TPDJcXN5HFKCWT5hcLjAHOB+VU3IhFqZVI3RnGz5s89abaZ3wd1oWl80ASzgtlflZW29PSobiVZmURztIMAYmbnP19O1JbBOGCgk9S44/WnTlSAWtIp2xjO05/DFSVe+jIBJLbNt+0vGq8bUYMvvVffvRWJJw2Mn0PSnSmNzgQi3HXHPFLGgxIAQ2V4OenPUUkralN20Dyld3Q/MMZ+71p0RgRF8t/n3EshJ4HarELGJ4H3mBWO3enXFLuMLPieBiD8pkj5znjnFNkdBAYp2zJci1A6eYuR+Ypz28AcNHKk3+3GTU0bNMAZfXnaoPT2pQ/2g9EQ55wm0flTRlz22JLdrgNiIuccjY3zD3FTq7+QyPezRDGCspGCf8A9dOawUBGWdOWwArdce3XHNSQRXkRX9z5iHv5OcjPqaHZ7GU5W2IUjjlXIPnZbGUbI/Kp1KoSH+QnC4deD7e1WAJIlLNaT2bbjmQQ8Z9MdquQ3sxQJ/aEN7jgJdWxRh7Z/TNQ2zhnK5SVgr7TC4TGS0a7gB9KULhX2KcH0GPqcVZmuJrVR5l6bRCuG2Sja3fH8uPatnwt4T1LxtepbaUq3FxIQFeRsRjPTLdBS5ravY0pUK1eSjSi5N9jlo4Du3h3MinBaMkEGrVx9suEXz7hpEThVm++ox619F+E/wBk2/8AsrT+L5Zoo0Gdmhyr5n4ls9PavQvDX7OvwvsWFwlk+q3yfN/xNLuRZMD2+UH8sVjKvDdan2WF4Ux9ZfvbQv33+4+NPDWgXXie7W00m2ub66Y8xvGyKP8AgR4xXufg79kPXrpDc+KpbjTbJVybTS5I55Tnrz9PTNex+Kf2hvCHwthMGoyy2cVrlRa20XnDaP8AaHSvnLxN/wAFEPAkV7OnhG11PT9RyczSws0MhzkE54q1TxFX4Y2Xf+v+CfW4Hh7L8InOo3Ua38vktfyPoXwZ4Q+H/gG3ltvD+paZDeIdzL4ijAkLdOGbYR+GareMf2kPDfg2KaDV7uLTL6EFRPpl2ssLkcghR29iPavgP4s/tZ+Nfiwv2XVLXQZ7BCwRls/3uCMZ3fTtXjsN3eAbRcSFT1Q8j8PSqVCjTd60rvt/wdvwPqIJ04qOHgor7vw3/E+vfiH+3PceIpJoLQ+YIWKRXVrHsfb3z/P869q/ZU1uw+J2o2NzqeoXepFSV8i4csu7AIBGfX/CvzeiLtgE8V9MfsYfEuPwR8S9PsrtttrfTLtOeAy87fxrixlduHLSVkenhKNN1VKbuz9OdZ+FvhLxBaNa3/h3Tp4j/wBMArf99Lgj86+R/C4vfA/xE17R3Js9JtJh9lVmIYp/dUdWAwOR7+lfcKurqGUhlYZBB4IrNn8L6RdXxvJtMtJrojHnSQqz/mRXBzST0PcxOEp4mKi1ax5Ro9pq/iC2ij0q2kWFyN1zcgrGueTgdTXY6N8KrC3lW51SR9UulOR5nEa+gC13Q4o7VTk2rDpYWnSWiGxxrEgVFCIBgKBgCn0nSlqTt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XbazMjAlSa2be0SGLAbDdCPSr6WywpwdrDndGOpNRSWbyxHfKoOeoOCcd6+mp0HTV2eDOspvQzL+8SEFFk2+u3rXPPtuJDud0B9Bk1tTaQ00v8Ax8BQT95x+VSr4alK8zRt3JToK5a3NLRHRTcVqc29ov8Az1yOzDmqz24H8QP0rpZfDTKfmu4yMnATqR9KiXw60b/O2c9ivNc3s5djb2kTnha+acD6Z/wqzFpC4BZhx2xXQNoEaHMN2AeD86HA9qa+lO64Eu1sD7oyM+9L2U2HtYmM1hAHwMhe/rSRWUYkUKGZzjAC1uQeF5buRUku0t2JxvxlSf1xmt3TvDMmnHD3EMz4J3LyRVxoyZMq0VqVtI0i7toY5hY+Wo586JSSfrTdT8QakjGOOZAp4+dAzL7g1p3EuoQ5itL02424bacZ9qpQaDLcOGeVSxJJEgwG/GrcJXtYjni1e5X0XTdPugXv53L4zhBx77qt6teabDEbe2aTeOPl5jbPf2z6VrLZW1rb7PskYd0wQW6n1BrKi0We6uNscCIMZ27qJRaZPOpGZpGmXfmGeONRHnO70z/Wt2/N9Bbny7gxKR83zZ3dxxmnSJdWA2yQseCBsbgeprIZ5nnfMjSn0x0qZJ2LjJNmZcNLK5Z2ZyTkk9aakDOOQCOnNaB8rf8AMwDYyBTJWQAqrA8Z61ztGtyv5Sp1yoz1AyacS0YBKiX2HBFJ5+CR+FPWVdx3OuewotYEwN0pUgo2c9umKPMDA7R+dI5UtjeAf0NOjdVHU84HI/rQkNDVYE8tsweCf0xVm0eRZP3Zw3qemfeosbm+UH6EVctYAWw5aMH+JRyPwrqoU3J3MJz5UaULDku2GY8kdM1Uvr6OPIiBY45DDPPfFWbgizQFpAynk7G/mKxry9ikcFAuOee9dVR8qsc8FzMhM/Un7w6j0qtJdDoM5z17U6a6Up93p0I61S3u+dgyT6V527uduyL0NzlOSVI9O9RNIS3H8qgAmIz5fX8MU5FYMMkg9gaOo/UuJNgDkA9aZJNgk5BHoKQoSqLkH1yO/wBaaItw/Gl1Ac+0qCAV9c1q+Gvs7XaNLD9r7bOw9DmoLK3RziZtqAZJAzXQQXdnYQBoYgjEcNHklj71tFW1M5M1NS8S20dt5EVmGYADay42kcZzXIxWl5qGoB4xHHIWwm/7nJ7/AMq0b3UpNSC7YhGNuAFGG/8Ar1ZsWvEQgQqIscs4+Y/SktxW5Vc0v7M1O0tcuClweSVOVxXG3kUs16yvKzNnB7gHuQPpWhrc9xIArtJCpOdm7HNJo2nwXbqbqaWNSc5jxkH0NV1Jt1NbR7bTLCEPco6ydBcL0H1qpqmuRXCeXAscoPytKRzjtzWtd3+mabB5UrCZVOQF4ZuOhHpXH3M63EzPGNgPIGOn4UdQitRwwVBU44x83TNOLq+QQVbuPWq3nqvUnpTS4YblbP161mbbFhmEZKuSAT1XkGkV8ADcCPfvVP8AtFogyZOD2PShbkyKRt4PYjrRqSmWXn2HBx9KdbNzkIFJ9OM1DHGz843Y5qZXCKCOn1p8zLSLC743O2aRc9g3H5VrWkt3bR70myO+09fXjrWRDJ5j9l96viTYBtIOeOeMV1UYOWrOao1E0TqN1Ou1lLf7ff6iqU2uXSMUZkZOMAoM/iaqXd8YYuGOcevSubudTmeRsykgdAelb1ZcqsZU4X1Z17eL5lhKyxQSdQrhdrIfUYrPbxlKXJdDKvohANchNeMxOCfWohNgkhu/Ud64ObyOvlR2g8YArtNurITnLffH409/G6qSVtvtBHBWUZH/ANauJ88xqRkrnv2qv9rbzM7vbNLmXYOU9D/4TK18kebDsHYRjjNV5vHtksey4tllX++6/MPTn+lcJNfMVHzYyazpblpGK/eOcfLTTj2Bo7y38YWzXK+RBHcxkncZFBA/Cursdf0SKDzZrYCU9kG1R9PWvLdLhEf7xlKtnuMA/Wrd1I9xmIZH06Vr7ttTNu70Ov1X4mFW8qzCKw6eXgMR6E1n2/iq5uBuuoI1brlFGTn14rM0rwpbonmSyEt1wV4zVm9t4IgEV9x7rjpS5oroTa4+bx7q9n+5sG3RuMMmM5+gq3p1zqiH7Q8ZtpGbcQR8wPt6VX0Swk85XjjZSOd2K2NW1W8gjwzbiB/F8x9Bz9KTdtgtYyNR12/clRO4P94nJB9qoprF9tIknLj/AGutQXF1ulMjdSevaopZt6nA59RU8z6FpFyPW7mMlRO49h0FWBruoI4eK4aLHePKt+dZsMJcjOTWlbWXY9O4o5ikiVdc1TaRHLkHghhkfWpYr+7I3EgN3OOPyqeK1RF+XjjpT1Ugg44xweoIpOfkJpEtrq14NolkDqPu4JBFaS63McAqkg9WXn6ZrH25bg5I9KswDD9Cw9hxVr3mQ9Eb9tLFLHuZWWUflUyPDu278YPJA71nhyME8Z7gcVBPciMEbuen1r0EuWJxvVmzFNbySbJLpYx7joasGW3tdyNLGcHiQKCDXGzy+aMEjYT0PrVSaQRrsZm2n1P8q45NNnTCB2L2GnXD/vGUk8qy4259aDoGnXLkNNEhA+XZzmuFfVZEBQOSp75qumpS2/zROUIGByelRyoux6GfDtlNEUibbLt4duAT6e1Zw8L2e4q1+Vl6bH+7n61wt54juCF3zMSOPlJGfwqnP4k1Gf5Gui0Q/gxz+dCiu47WPRH8BwRDzJdSiAPRA27dSTeAbOZVdNVitZM4MYfrj25xXnaahesAILh1PcE5Gfb0rZ0CC5ilM80kkbn+ItnBp8nmJux6LongWxtUNxPcKyd5ByCe1O1RtBtodgvFaU5G7OAPqK4bW9du41bZcSNIenIx7DFZml2d/PIbi82spycBf1pKGt2xXVjtbPw54Uucz3Nz9sRjvDxKQB61V1rVfDemp5FjMZmK/KhIIPt61zuq6k8KiNCfm4+X6elTeH9Cjm/0qSIlmwfM29M1fLZ3uSmbum+L/wCz4G8vTtoxxujGT7571l33i2+uLkvbEQ5bPy9AD14q5et5a+UihwoIBAqjHYb2zxnPaobSLj5ky6/qMkYDzNMB3c/0q5ba3fH785kXGApYgD8agitsHGAMdCKl8gJxjH4UnK4y/Br10kqSFgpXpxk/nU03iaQAMF5HIYHjPriskKPXHpnvVC8n8tW7Zqbgb0ni8suZSS3PzA9KhT4hi0l3CCMHpvK849xXHTXZ5HXPYVSkmznJx9etXdW2Cx1V78RpAN9oN7dQHGAD6iuI8R+Mfte6WdN05y3AwAfwqLUb8QBskYNcJrWpeexUHrWcqqitEP2fMR6nr0l47IMn6VBbWEpIkYcnpUNraMrbyOTyP8a2I49QkQMsTSIB7muVJzd2a3srIel5cwQhY1J46Y6f4VUubpURmcFTjvV/+0jZx7ZIwCO+BkVz2ramLlmCjAPtitn7pmRf2oUnxGx2E9xXRadqEdxGA45xznpXHxIWYtWzZQuF3Lkj0rppVpLR7ESgjo5rJLleBkkZBFZz6LMhyQdn0NaWlSsmA5OB61pzXUbnk/N7YxXpfV4VFznE6k4aI5dovs6+nsaoXV2WBG7iujubRLnqSPcdax7nSpEyVIcemOa4q0ZQ0jsXTaesjLB3kk8nOc96RSwc9KkeNoW7jsRjg0wLk89a89o7OZWLCIGHuRV620qaU7tuUHvS6dp5m+Y8Y6GtMTvajapBAHPrVRiQ5BbMbUbFG3IwferO1ZE3FiCPSoVUN87MASOhpjNgkZNbGaY8zkHG47RUc91FGmRySP1qK6u4Yk65b0xWPLL50g5Gf5VEnYuKJLi681yffPFRLcumMOw9h0qNgQM80buAO1RzM1VjSi165hAIlLYwMt0+lX4PF9weJBvAHA9K5znPB61ctYc4J4I7571pGUmzKVt2dPHq8eoKPMjwcccYFOjW2JGSq1jfaAiYzg5zj3rOub07jtcjHTBr0XVhSjtqc3I5s6i60+3uUA3DOOMVkzeG4y+VYN6GsD+07hD/AK0kepqzFrNwDgMcd68+cozNIx5dLGjL4bdCfmKnHeoW0W7TbtyT2J7iprXXZ3OwsQD710dhqscSfvADxxmo5ezNNjn7exv4fnO7A5PPSr8OsXVsy724X+9W3/bkDfKCqA+g60q21rdLklcntWqiybsrxeILaRcTQRNu65HUUxtN0XVjuktURsYHHHWrreH7LZkSjd6beKzNQ02aFSIj7ZxS5UtWib33MfX/AIZ+H76FhEyRyew4OfevNdU+BCTyFoWjcDOM4BxXcXyX8Mm7c5weAOlNjv7tSA3Ddfunms2oisr3R5qPhd4j0ImXTtQvbXB3L5c7FePRTkAVp6b43+KvhAhrbXZZsHI8+M5/MHj8q9Eg164jVQzE+wzxz3qy2qi+ZjKgYscsNtCpKZt7WcFpIxdD/bG+JWhy7dQs01CIDlwdxP4MK9F8N/t/2LMkevaJPZEYDN5TDP8AwL7orkJtP0+QlntkBJORjj8qpN4f0O7+SaABf1q5YaC3FDFVr2dmfS3hn9rf4d+JlAi1ZYpO6lgQPxr0DTPib4V1kL9k1y0lz234/nXwNq3we0PU5GaJVPpujGR+NZX/AApm+snLabqdzASeFinO38u1ckqFtjsjidPeifpbBqdndkCG6gmP/TOQN/I1ZzX5jR6X8RPDsm628R3pQdFYBh+mK6DRvi78WdDlGNTMyDjbtZTn681j7GRccTTZ+jPWjg18R6d+1n470aFTqGnG4H8WxQ5H5810+i/tw7ikeoaK8THgsYmGPqegpeyl2NVWpt2TPrXFLXgej/tieD9QZUuGNtJ3G/8AkMV2unftB+B9SKhNYSMn/nrgf1qHFrc0TT2PRhXhP7UPiwWmj2OhRviS6czS7eoVRx+Zr1WD4geHrqEyw6tbyoBuJUnp+VfH3xX8Wp4y8c6leK++FH8iFugKjp2+lEY80kj5PifMVgMum0/elovmcJczG5G8DMhJ4PrWWkySyhChG47flUkjnGa1JbUvcBAdhztV/TPety4trDwfp0fmXEV/K6hh5Y5UnseK73NQVlqz+X3GVRuT0S3ZWsNHsNEEUsrfaimf3Z4YH0zUmp3NvfqxQNbSL86q+ST/ALP86yNEd9V1Oe9niY2qnCEDjdnkH04rV1ZmnJkhUbUAYLuw47ZHrisnF31epvSa9i3FWX9anNX80N8NhkaB14BYYwaxrl5GP2d5hMqfKHB4J7HNa+vy3rqI7zyp1jH7uXG0sD3HrjpzXPzRN5JEcQcPzw3I9SBXRA8uTvMq3NzDZwPdTW83lj5VkQjAYeo681hteKFku5pcXMhKqpXjB7+3FaV5Fa3M21hKtrEi+fEzfMrA4OPX6VkkwalePIcGBBtQt0bHSuuNj0aMYvcztmoaOqiNFuPPJxIsgOAR0PpVXVUWztRZoGBkO4sj/dyOQR9a0LWIW9tc37MLfYSojlXKsew9sjOKyvs0tvbyXs3lyb/uYcZA7ce1W33PbpO7uuhT8h5ikSY3Bcsc9RjOc1HPF9vuIYhJGYYwA3QFfX61fmhOn2gE6RiSb5kkR+SD7f571ltYyxRrEJFeSTkOuMihandB6tjrWFprmRSETy1LKX+6/qMVHbt9qR554VAjbBT1Ht+VWZkaWOK1QfMOp7jB7mmrDvmWFZNo4DGhlcytdlP7MkHmXGWcPyo3cgVJEohhYsheRjlSP7vcY71YiTz5iSPljGcEcHHXFLYhNQlkmOEWNSVycg4pg5u12R29t5cixxEsXAzu6kenvzWhJYxuRA6hCBhlPQ80llGYybogcHaqk9/UVMYnt4CXUkSHKt3H0qvI4atZuWjInga6dX3AGFcKc4zjp9adbTSKSwGGdSr5HUVYNsF2xbt2DuJA4/A1Z8uGaTESDkYCnrnp/Og5p1NLMrRWLPKrRujuvLRE8n1GKeLeMyOJNyIDjIP3T2BpWgSNiJI3jk3feGQVbtVhoipztbeI90igZVvQj/Ck9GYOV0hbWJlKo3y7lyWYEK47KT7momtJLW6kViQ4wSrn16CrUM8Vuu9i00R+/Gc5B9qlWSG4hLSK6sgJ8zqGbsD6VOxi6lthhW2NuwZZRdKMI642MTwcjtx/L3qGUQCMIbaaGRVx5kfKOR1OD60Hb8sLuy+Wd29V5yeox6CpDckRSrFcbs/MgY8E+oHvSKjKxmCQjdejDKDsx2J+nvWdfMLaCL5sCf7pPUHupH8jWjfoBawBMQ3MjFpIyPl3dsemaz7qQTXSJwY4gCAw6HHIP40HpUVrcp377oYoPuYO/jrn1FZ1xMGvkjkm8uIdSV+UZ7j/AAq79oMl3NOnl7UzhJBkFccisS9uH+w3Ee8fPlo1PQE9ahn0WEpttHL6/dM80jF/MUjqOh9xWfpSKsTSYOD/ABUavIVt4kGQzD5gP4TVuwiZLJYyeX/hxwQe4rFbn3UUqVFJHQiQR2sMZJIPUHvmrD5judqtkRjAHv15qgJR5yxsCdgzxz044FEdw2ZXHQDqfTpVHlct2WZLlpC8nBxyQeh+lQedvtWY/KWONpHI96h81hZNhcszZC/3h6ilkkDeWvXA71JXKlsOuH82KOAqMg5qJ223m1+Si4DDvUhmDXTFiPlHP5fdIqqm6SGRzngkAHqD2FBrHQY7K4lcA7ic4PQmqrExIu4Z3EgZ71ZkyYlXHzHrj+dNaI+eg++FGdp70IpblaeKOaXeBhQPyqnIm4krzWh5gVZXUcdP/rGqzKoCmMcn+HuD70jpi+hXMG5kXAyRkD0p0MRDvnjHGe9TxoWuNrcYH4Zq1a26ywyhjzu49RQVKdkRmNDZqjgfO3BHWrSwCK+gB69CD3qR7V4Y4EUqSTkbu9WjAJp1BIVlGKDl59LhajZPcfLgcgHtn1FTRoI0iKgDd2PTNNtoD9nnJPPTrVtYTsiQ8EjI/wBof/roOSU7sEdlYqFIK8c9QaW5Q/KSQjK3IxzinRDBJP45qwqmVWjwGBU7T3BqbWMnPl0RTNoouLhCcJKC4Ycjp0qG4UG3tZmQlon2NIDwAehq75+yGycJyH8t+xx3/WmrbIRfW/8AC43lT1H0FNCU3uxnlqlxKqgKWGRIo5Y+4rUtU32gLSiGUDo3Q+mP8KyySEtZgGZN2zcOx7ZroYAi28kTIHjbn5uSPoacUcWLnaKRRltsvksGG0YOMDPeqrWpIbHUclSecd/yradd0VxFhJUJAww+bjoQf0qpd2yrIyupITjBHzLxWqRwU8Q7pMy3hEOUePeC2ST06dPxqq0CtOq42gEbjjkA9CD/AErRlihkky8jJgAK5B7dAahEbozb9rMRjnkEHuKqx2xr+epUW2UzEk4PVDt/PP8AjUioxTggg9PQjsQasyINw2qIsj+E8A+tP8tg+GaNiSPuHCnPcelFjX2zK8qxAL+6O5QRvB5Oex+hqRdz2+MCVTk8D50x1p23HEg2913dGwf8ildUUBHLJzkED17iixj7S5UeCRVbGdo7jtVSWNpWC8565/rWnKqyMcTjzgAvJwWA6flVWWNA7GVHiZed0fXB6kDv9Kl6HfRqXdjLLSujSGMSxnPzD+EkVQLkKQJNpPQ5+U1sTuEQPE+SRgqOD+NY90yykrgLIeR/dNEZyWqZ61ObWxhPZQ6ZqA1LT5bjR9TX7t5pkzW8in1BXAz1HIr0/wAOftifHPwnvj0/4q6nqEOMCLXLSK9YDGOZG59/1ry/U5sIBk5xnB64rJjPz9cd6p17tKcVK3dH1GGxE1T1Z7zL+2p8f9SCK3xJjtSjblaHS4+D9T/WmX/7U3xo8SRJDrvj2HVbdem/R7ZGH/A1Xd+tePWvY1oJjbmqjWSd4wSfoYYnESlHkb0OpvPHnifUCTLr12meNsLhFb39qo6J4n1Lw7qLalpl5Jb33eYykP8AUGszO2Me9RORnkHA7gVssbWXU8Va6XO18bfHn4gfETQ4tI8TeIl1mwhkWWFbm3UTxsuQCJFx2JBz1/CvPru7lufLWd3k2DCFmJwMYqSYqTwM+/emeWshAGCO4NctStOemy7HfCy95vUhix5mecjp7VIhyDxwafHbZ5DDgZxnmnhQqledwPQisvUmdTXQgYYHNV5Xz2Iq26kjNVJiRkEZHuahlQvcpT9aWBAwHY+lJJgk9/arEMQKj160jtb0Llgu24UEZr07wZ4Nu/FN/Fa2UTP2YvxtP1rzexid7mNVwWJAGfrX2p8JtH0nwf4aiuLmdFvFQSkMSoP1P14qZtx2OR0vbTV9joPCWhaX8NfD+69sZJoo4i0qQsFlHHJweuDyR3r5p+KniTTvFOt3U1uHYF8ZmGCD0P0OK7n40/FafxEfs1rdLKiHaCcZUDpgjrxxzXiO95TmRQSxOT2NVRhb3nuceOrQaVOC0RNAzJGFYkDGP3gyT6c1IRhiAD68NkUW6SQqNvzBhzg5BH+eamitIp5iVmWGTuB3PWuhbnhSdiaCBpVbdCrBedw6j8KsIq7k/eNG2flYetILaRATvGRg7kb8quWshikQmNJSDko/3W/z7VvF6Hj1p2HwxzxW0jnypkJwSrDcfYjr/n2rRt0YuxBOMD5c8Z71Ugt4po2ZUxhxlR1zW3ZRia8jiVWLu6QrnqM8AGqWrPCrzvotzU0QRB1EggbHLJO23K/XNalvrUVjDA8ckMh85gIHkWSMD1IznkHr7V9jfCT9mvwpb6Bp99f6Fp1/NKu93uoS7k+o5xXpMHwn8IWduVbwl4fiMbYRnsEfcvr0zmuCeIjzWSPepcHV8RFTqVEr+p+e95fWlxNMTc2catnIWQbTxzgZ4yP1qjHf6ZEjtbzQNGAR5c0m7NfoXefDjwnFeyQJ4O8LGUYb97axglfXHl/1pv8Awrbw+JI4z4N8IdPmH2NCN2e3yccUlX6W/Ff5mkeCJda/4M/O9rzTeWXUreNznEbTcZ7Dg8elH2q1lYoGtpGBzjzAQ3PTINff918NfAF1PJ5/gvwx5yAg7DsUnvwIqyZ/gv4Av7xzdfD/AEiMyDIa3vpER88ZCqFA/KtVUl/L+X+Y3wW1tXX3M+HvIuIVZjLp4KYUQSp87D1HGDg8daquyEGT7NCmSMhRhWr7FvfgB8NTdXEL/DOCRonAJh1ucqQejD5x+VUtW/Zh+HhjaW30PxTpCAZJ0m8WRNueAGdmJFX7Wyu0/wCvS5zVOD8Sl7lWL+9fmfJxvI0eOT7EsATH76BnP5jJ5/8Ar1atr6RrKdv7O0zUrcjBNxclZF+iggn/APX6V9GWH7N3ga5uUFnr/jjTbjOVe9eORF9yqrk1Uu/2MtOkmklX4i3ULnjeuggkccZO6p9pF7p/iYrhTHr+V/Nf5nzqs+kiC2aOSeznB+aOC2DJj13E8nOf0qwNRuLm8uFmge9DR43BQrBB3Ne4v+xpcGGP7D8URcHIYLeaQsKfUHfWbcfsi/EG4u5Ps3ivw1IuPL2xTyq8mOgI2kZ9qbqwT3+/Q86rwzmMXpTv6O542ShtItrugRuBIdwA/wA8VNHLG9xhbsys6kBA3y812+q/s8/E/wAMQTNceE/7RiGQJLG5ilbp1CBi36VjT+DvG5SBH+HutQGPrJFpUu5/qf8APWr54vZnhVMqxtGTjOlJP0MJFlgikVcxcjYTn5vej7OzKXMJlCkDePu1u2ngDxDdXE4Twn4nLjAKHTJAFbuDW1o/wa8d6xthtfCurwSA9LuIWyHnrucgUc8erMIZbjKjtCk38jkhZESK0jQRE/wYIZqktZb1WeG3sba6LZ27o8svuDjrivXLP9mDx/cL5l2uhaOxHH9oXZdzxzgpkCteL9kxRBFLr3jxLZ5WP7jS7ZpUwOuGDA/mKhVoX3v/AF5HrUOGc1qPWlb10PDriynSz/0nSvKcfN5pugVI9NtUJmmsJIXglBdyMiKck/T2r620f9ivwW9lFJPrWuajGw3ENcKiSD6bcj86r6h+zz8I9Ikjil8LWV8kZwZm1yUSA98qJB+lTGvBu2/9ebPZp8HY74qklFfN/lc+RpG0t7u5j1i5msWIHMduJWBz6kjtWZdjRIbaOW31dHbeAVuMI/5ZNfZ138C/hLo/lzr4BsbmGU7fNfV5nHTgEb2q3pvhH4ZWLLHY+APDUUq/KpuQbhQOmSGTn61pzyfvRi7fL/M9aPCU1G0qyv8AP/I+Kv7Uja6ulQw3S+VtDrKp25Hrn04qCByJLVre5+zyYIJ3DIHqK+1tW0f4YTwEax4H8NuwJilW1thEGOeCMDjiua1L9nv4JeIRG0Xhy50eRB8p0a9blTzk7m/pUOckveiylwtUhrCqm/mfJmHXaJpXuWBJCq27A9vwqdgXHAe293OSPyr6F1D9k7w7LEP+EN8bzaZKeRa+IkSQAdxvXFcD4g/Z/wDGfhKIzXUGn6zbKx/0jTbtWDKO+w8imqkHpf8AQ8TFZNjcNecoNrutfyPJriFgQd4k9T6mmoSo/wCPY4BALhTgfX3ra1fT2iba9kkDDr8x3CqEEeUMf2ySBuu0DK5Hr71pfQ8pu61I44ysDKTGCjZyWOQPpVhibZkkVVdJBkKHBB9aAmZnWQxyh05ZgeSB2qINFtVRGmc8L6e4oSOe6Y6OQSthWaDPUS9GP17Cp4cpuEts0yEfehmCkfXrVfy13AojZIyFJ61JCJi+yPySQcFHbYR/jVt6EKDlsXYLf7QMpGXxk4fBYD69/SrCRRggGe5jzz5R5B9ic1Vt7a7ucJHZzTsxxm1+c59MCvZfA/7NeveIpEk1i6tNJsGIAV2bfz2Y/wAJNZzlGK1Z0UMuxWLly0YNnmdluE6x281yZHHEce9y34DNem+CPgD4s8ZiKdrK3tNPc7fPn3iTA6/L29q+i/BHwi0n4YWD3mn6fb36KPMe6juS0ibRwQx/lXFePf2yvBvhW8Nq+pXFjqsSkGISBkPowBGG57VjH2lZ2oxPtMHwpRpJVMdPXsja0X4F+BvA8Vq2p+F49VkC7nv4JpXIbrzGWArqn+O/w38OaT5NjrFhC6sYxp0jiFs9CCG/+vXwl8VP27viDrKNY6Xeae9l5m5bqKIxyY98cV84+NPFl98Q52udcitrm4JyXCcn8a1WFhFXxEteydz7fDRhRtDC00o97JP/AIJ+hHxT/bdHg2N5NCsIbgRoQBHfJKAAOhHOT6V8peOv22PGPj+WRb7w7p6Ak7LtLl45wvYZUDpXz/FaxWa4hRYl9Fp5y3NP29Knb2UNe/U6oYapK/t5c3ZbfkaeqeI9T1a4kkm1C92OciJrp3C/iTk1Q3bm5Oc1GqEHiplXgYyDmuWdepUd5SO2nCFKNoKxatwWHWrkaeuT9DVeBc4q6i8isrtnNJ2bJ7dQCMZFbui3c9lcwzQP5c0UiyI69VYHINY8KZ5FaVoAn1pNXRmqzjJNdD9cf2TPjAPir8NbUXcyNqunqIZlB5IHGfwIx9MV7jX5Vfsh/FiT4Y/ES3aZyNM1BxFOpOArYwT+Ixz7Cv1PtbmK8toriFw8Mqh0YdCCMg1wtcrsfY0KqrU1NE1FFFB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Pra3PbR4DKew2qOR71my+Ib0SMwaMFup29fwrwdfj38SGQKbTRo3OOTGcH9OKmX4x+Itoa90mxZuh+zOcH9BX0tapUvaJ4kI0t2z21tfnwu5ITtHXaBkVAfEUjfwruz24rw1/j3qcE2D4XSZe/mTFePUYPNXY/2j7CPaLzwdqPmnvayK8YP55rnvWXQ3Sp9GeyR6lcS8/KqntjP61YXUbrdsQjHXivIT8f9MmUSJ4Z1lY8YOyPcM1Ytf2jvBaoTf2+t6ZjA3T2L7c9yDioc6r6D5ae1z1pNQnONxBP06VPBqMiNnaGGOm0V5Uv7SPw7Qb11aZ48ZLNAw4rR0r9oD4b6qf3XiUJ05ki2jPfvTU6vVByxZ6vaal50oD2yOO3lnBHvitZ5obWHm1kkX0VuR6muB074v/DuLcyeLbDhsCbePyxmmzfGvQr2QQ22uWLJjAbzlGfetlKaWxg4KWh2r32nTkbVn89R1ZMDH171PFcqqld7Edwa57QzZa9HvtPE2j25z92W4G4+uBWnrFjHYW7ONa0rhc4W8Xc49getZ+2SdnuDpO1kPutRjBCtKF7ZYcCrWmMHHmCdZgT2HAArlNIs9U164xZ24uhnhklXGPXOa6aUX+hRKk9mIto7gEc9/Q1t7RW1F7K2xev2jFv5iTI6k4xu5FZv22GVcKmCBjIPrXN6prpvpnBHz5+6gxj6YrPbUHiTdh198HNY+0j2NFRa1udg12iK0bKm7PdRkEdqpyWInfeYAw5IJXjHqK5OTU7md+BJIwGfmB5FPGoXiIf3kxj6+y5p81MPZyOqOmDZuMYK9zmmizgCY2q5Ay2OoHpXKHVLrBCTup+gpsdxeZybhifQjihypC5JpnSCzt43ITdjuj81NHo8MzArK0foFOQf8K5+KWV2XdM3B6jpmtmzlnjU5kbJHXtVRVNvQHGaV7m1BpNpCo3TvG+OAw3A596mWwh8z5VJBIzluv8AhVSLWJIAqt5cyDs61Xn1skYUfkOg+veu5clJXOJwlOVjQvtEs5QWhvZ427xsgzn6+1ZI8NDzM/bldWIwGXkegJxSQ6hOrkt93tTpNUmDZxHtz/dwa4ZOE92dUYTjsI3hzAO2Yq3bauT+NKPC8iRs8d3CzD+B8g/hVn+34zGAYTHIvR0Y4Jqu2uIrAsuCOhU1HJB6XLvMdDpl24xtTKkg84/I1TuLK4ikI8gsM9RWhb67aIcyI6r3ZWBx+FWl1yGQYVt8Zx9SKPYRezK55HPSQyIBvhkGemFzSxOwO3y3bnoyniun+22ZO+K5EZ6BGzu+lWrTU1KeWY4JQTn5wMj8aaw92S6rXQy9KtrMb5X3PtOQuccf1pdQ1OzZ2S2yXXhgV4U+1a9xbNMG+z+UGxzGxAOKpWGlw3cuXjWKRSQSBkk1boW2Ziqt3qinYJczSLLDEZyOS3cD1HrWrq+uXkcCrlfNAxvKgED0x3q+xgsI8pM0JwAcjANYeorHqjn5jknqvQ1PsJNXSL9srmVZwXOt3KrJOqNnO5z8oPf6V1Vjodhoqlr25bkf6xTuXFZdho8O3JdoxnPyk9abqiSNH5Tzl0A+QdWX8KHQmkHtot2Rna7LZtc/6K4mQdXPc+orLLKO+G/lT5dBvHZws8aMOSso2nH9aiXw1fu3yXIk4+6BwDXO6ckbqpEhluApBX5s9utRiV3XMaEex61ox6DNEAZk8uXGTwQKbJFLECghB54Yd6nlkuhSmn1KsMalsy5H0qeSSGPBR9w+lVpjciQq1u4I/uDkeuarTx3SAt5BK+oPJ/CjlkNSiupbe7CgFWwO/rUP2l5GGCcevaqKJd3BIFrIjdCXGCK1rDRbnIYLnuQT1/Ct6VByepjOsorcs2byMvGG9ycflViedoEYOSGH8J9fQ1MLGXYcQEleiqeRWJqUl07NG6sFBHPfjsf0r05WpRsjiUnOWpW1C/eWQru2L3xWeSSuSanNlIcnB/GodjBsYOeeorx5ylN7Hox5UhhORgnp61VlkEeTu46fL2qSaOZn2LG2f7wHFIug3kzHpg9x1/KlyS7D5orqUZrzflVbOefenxRNIAeSPStu28HTSDfgHaOcmtK28OSr8oQ59D3qbMXMjlBZySN39xW7pHh6SLEwjyDzmty30CW3nDPCd49a25Ll4YtvkqMjHyqP5Vai0rkOaelznWtudpUA9+KtWHh9ZpNzyiP2IoVJJJSWyFznjtWxDF5MRLNkEduwpWctQukrENxHFb2wRZEPGcd6xoV/fZI3YPA/lTr+dEuDk5GcA1LbXUcWGI27cEk9KqMWw5lY2pNUuNNthtODt3YU4B/wrktT1qa+lYOwGDnA7VNqut3LxeTAjNGw6gfjyazrewmuGBYHcaGrbhFp9Rke58jjDcVag01nOewq/aaeoIRsZ7Z71pLEIl46jjI7VlqjSyKkGmhQOcYq4lsR1446inYOf85p7Sso65/pVCb7CGEnGCBz1pdrJ/F2x16iq5lYnnrSF2A4PH1oWpNiQr+8OQQc9v1rTtgEAKngdD71nQ8kEtnIq4JURTubjHbrXbRh1ZzzfQlmnAB3dqx9TvIhjEgc45/wqLVNQKEnfu49elc9cXaOc559fWnVn0QU431L82psgIU7h1xWdPqxYAZ5NZ11f7X4OSKpG4MpyBz7VynSabagxB56c037WZV+8RVJIzPgcr6HnmtG2sCRhsj+dUnYbKmXcZzn3pVU7eOCOatSQiElTzk8etaehaCdW3N5wjRRkk9Tz2oSuK9ix4d8PzTjzyyCNTyufm9c4rd1S8SG08oNskA654z9KS4tU0yHG/a4OMA8jFYMdncapdB9xIB43dCa0Mm7jtK029u5zcSRn7N1DEHGa372V41KqzZxgj09quQ2s9paBDkj+6W4qlHbPczhZDtPXHtUtivcqadYGa6WWT943YAcV2D3kcdqqpb+UzD5tv3Tj27VPp1rYWsC8GNwvVhwxqlqd5G7kIqqCe1Q22N+Rmy5mkLMOM/w9qTyth3eveneaq98D3qJ7pX+6Qc9BWZaH+cBgVBcThULEk9APWoZZe4x74qhd3gAweMd6dg3JJ7/AG5Basy7ujLwWyaguL9CCrEbs8e9UJJWyeaaVhk8kmzHOQRwazb+7KB2DYA/M1Fd3Zh5zjFc7qmt8YznseaznOxaV2Utb1SSQld2AR27VhxwtdBiHywOPoakmnM06kkEE9K9D8HxaXNbf6ZbrLkdjjPtXNGLqFzfItDjrLSbsRbtysoHTv8AWpxq9zYps8xnQdAT0/CtbxfZrpbmXT93lMc7SckVxlxctcfMzZJrZe4ZxfM9SbUdRa7OWIBPpWUVZjn7wod8n6VbtLcyY796zScnoVokSWNk0mD/AA9Oa37OH7OmGIx2qO1REj+br60y7ugF+9jnjmvSjGNJXZy3cixd3gTGwj8KotqEuSQxAB7dQKqvIM8Hj2phGcnsO5rGWIk37rNI07bmpb6s0eN2GHXnmrkOpxS4UHBHUn1rnySpHNNXLHjrnitIYlrSREqXY6SWCOcZ+U7ucAUxNFhkJycDrzVOzMwx8xK+5rTFyVIxg11w9jU1ZzTjKOw37JLCpWI5HUZ9acLNkUNJkkc9Km+3op5qdLhZkLZyPrW7w0JfCznVSSdmZhYKwznFLeX8SRgAYI6+tWLlITuGQTis6WySUnnmuSpQlHRG8KybszJnn885wB2wDxURc55OenPtV+TRnJOz64zVSWxmhI3Kc+3auCVOUd0dSqRYhkH59KWLDHp/gKaqM4wRg5wcVbtLdlOWFTGLkxuSSJ4LLLA4qaZ1hUjpj1pWuFhXrms27uhKxGe3pXW7Uo6bmS993Gz3PmZwf0qqSe9SF8HJHXqajA+b1APWuKUnJ6m8VayGlMtxzUkMDswHrUkMeSP6Vr29smxSalK4MZZ2W1dx61b28f8A1qRWKEEcjuPan+YG4xya2sZkZk5wDUiyPCu4NimNFs+YnFZt1qLEsvJA4q72ElctT65OkpCyEY4J9asReJ3Vf3hLH6ZrmpJDvzmm+acc1PtGHLY7NdZt7v8A1oBPtipENjPwpXdjkdcetcT5x7E1PC8jH7x/DrVqSlugkuVHS3GmQyNhcH3Bq1ZaMgwNwxisu1uGjjG5qnfWZIuVbHuK64qFNXZz2cjSuNDEg2qxHuKzLjwxKWzHuLDk8c01fEMy5AYgduauQeJyw2yH6g9q55WlqmapWMo6bdwg44xTY729tWx83pjNdCNagmAzj6HpVy0jtbt8kKAfSp5X0ZVzAs9Ulkb5gRj1XvW/YXtljEy9VIY4HNaf9maeg+Qg47HrVebQI5mOwhQem44qku6FJtEiaPo9wudiqO5x834Vnah4J0bUdyRndnjGz+dTHRrnYdjkADoW6VWdLiwGd5Zl75otEzsuxl6j8I7Ga1OBHweMqOK871b4MRm4MsDFWU/KyNjB/CvRL/xPfcqCSvTvms8a9OSNwYZqXGPcyn7q5k7GN4T0CbwjBKz3s+4g7d8hZTjqOc1UuSmpXEshlMLs3Jx39QKva/eSqqOx3RuSAp6VyMt9K0uYmxtfDIen1FYxhrdH8+8QZnUxWJdOcm4pm5fai1tZRwROJ8twx9fr+lc+14t5MWuEYsPlAz39affTq0axhGR/vAj360tisjzwycSxgAjPXI4xVRio6nxk26lS1zqvDyXOk6VMFmBR/wB68JGcj1H4dRWLrFw8iecdzW5IBKcFHPTn+la9yQltulEiIAWVo16GuZuZRHM06uXibABxgK57Edvaskrts7cRLkjGmtkU/tEdvOhLkrHw4kyyvzz9Mis6aYRrPcxy4dOVi27lcZ7HqOKtTrJb7UMe7zkLDPpnn+VVE2S751iYRW2Nw6jPofrXQcUSjei5GmpbwRQzGVstL5mHAPQGse8ZZXisYlReAXCdCe/0rRgu4LjzdSGY7kDiJujjONyj29KgltX0fTZ7jMQu85jIkG6SM+3fBx+v4bLQ9CnppbUoNdPqt4lnbz4gRSGWROCQOR/gfpWfIto2rAxRGO2TAZXXI4+8RV6ZhaafuiAW5uPnHl9UbufxrNu7yQW6Qb2eViCxP3hzyDVpHq05XjaJDKgnlea5gjnss5jw3CntyOhxTLa1t3aW9VpbY/wxE5Gc9RVib7NdzrZBTAj8zxKduJOgK8cD1FRpHHNdtDGxVIhyc8HHfNPodntLRsivCs1hbvdrNBLK+5QjAklTxn8qijK7RE0yxSyH5WYcVOIY7ieSRpAkS8gAe/NMWKRvMuDLGkUeADIvboMUIpNTWpdNg4RLDzlgugfMEx5XoDg+maLy2/0sRxeU6soLlMAZPXjtzUVs88RM10sTzsfkZGyrKen0/p0q9DaiK2Uoqx3bswZS3O08YI9qS7md2rpsqReXcv5SOQkeCy9cHuRVyOP7THKzNwqjaR0Y+1SRQrYxx2ksIV3O1rlc7hk9COn0qZbUxMLfJMcLHd7e9VfqedVkouxBBZNLHED/AK9jlNrfKw9D6Us2xgYyhQrxyMMpBqylkyLLcRbMofuxn5iP7wHenG6llGZyJRt+9j5h/jVX7GM531RFNPmNd8m5wv3iOcg9D/SrkJmMS3FtI0Lqd7Mp5Q9h9abljHsZkcRjzA2ByDwBnv8ASiKQtIrMoVs7m7AjsKzepi31Jora6gla4keF1/10u0jcPovfr0H9KjaMySM8cqAOS8sSqQCeuMDpUriN9jlMZOevKj0NV5ma2hadNrDgHHVeeDn+lRuTFuTK0RFxHMyj98CShB+8B2P+NRyyKIoYh8srZlCspyTnBU0heO5vFCwrbzjLt/CG9CP5YqGS7a4uLy5iD+Xb4bH8SP6e34VW53qmyJr1NW1B5HWO3eCPAyCFcjoPxrGEjiG6uhkb/lz/AHW6/wBKtNek6Q94pUrPmJxt6Z/xrO1hPsWn29uB/rgCGVuQDwM/TFI9ijT1t8v8zOmbGkszRk+ceQB8wPqPSsLXJ/sy29sh+Vh5iq3T0IzWxOC80YSURmLAdCeenWuZ1+5Id84Pp/iKzkfXYCn7/wCJz98xnuVAbPP6Vt2kBlkjjHDDgD0NYVufNudxBx14Fbtk6iV5MkY4K9j7ioXc+iq6JIsW9wTeySPkEDbuHUMOlOVZTBIDtdZOvPP1H9RT7aHdYs0b7yx6N3FWRariGHlRu3Ar29xRY86UlF2IjEY4reIk4UgipPs4nv2KlVIwASeMe9WPLLXzjGAgxkfdb0qKIDbcTMo54wT+op7mSlqRWyLLbzSOmGDFen6ioZoFhtkUPjdwCeoNTBgtigOSrkcjqM1NJEHkii3kEDdz0NIrndzLmUpcRqVJx1+tMVWaWWRM/LyAOq1ovhp5HBOCPu9h7iolgHkOQeWOBu96DVTMzBMQYgNuOCVHBzUkluHkjXjevIZepH/1quXNsY3hCrtJ6illtC1z5ijGw8gcFTTLdSxWit1Z5S+VYL8rdm9jUkMDvYbP42OCf605AIVIxuEnU44x6irLJ5Mdsi568c84pESnfRhdRP5loEUZPynn9fapbdFa9mVhgKMf7pqaFCdVEbEPDj5TnHPvT4ApW5dkKEZAPrjpmmc0p8qEhISy24GWYtkjkD0NTO2yVEOcFdwB7j2pjLst4VBIDEHPcVOoaa7ZsKWRcEH7p4pWOZyXNcZa8K5cdH4IPBFWzztwApB61WijxbrwUff+npV0qMHPJ9qdtDkqz94rTQB7S7jlQqyMG9CCPT/Cl3KuoWd0VLRyw7SD6Dj8anUkGaIjhk7jJx1yKh37ILfy/mQNjYew70lEI1SlLEsFrcRhzFtkyCOjc101gEktYgyASnHzA8H61keWsjXcRCspUuFIydvpW1YyIdMt0eMsgHyyockAdj604mGNnzQVgKAzAMCr7iMMMAn0qGcZyWLK3TeBzV+0IdooZnHlZLhj0z7dxngVX3JHG6yrI8RJUmNvmx1wR/KtPI8aMveM9k3KSyjJ67RgGqjBUIjC4HUf1rVkRSAEZimBtJOTjt+lVnggmcCTcCDywHI9x6/SqR1Qqa6lExBt21/LYfd3cj3BpXtHMOXSOTsCp4PPBFTyxLGoyqyKezDg+1TxpBHGgjRsnlo5Og91P6YoNvatK6KQgRiRDIVcdY5COAeo/OmqN5KvkEAgleox7ValjSV844XgE9R/jUMi7ckDJAxkd6DWErvUpztGgJmVPQE9Dx+lQtMy2ygt+6YfLk52k1dRnWImJ0Uk/clXKuD+nUVRml2naY4177QTj3IqWejS3KV2yMFV1CP0V17+xrFvLguOikcHG3g/jW6xO1thDL/tkZHtisW/hzuwNpHJXt9RWZ7VF6nL6o++V8dB09aoQj5iR+tW9QwrmoIU6Vi9z6imuWmkX7bO0ZrWgcKFycDHf1rOtwBjvV+JsnBHFUjirvUsk7iQCGX2qPGfmUj86kVQsZdeBnqKOTGOjjOenNBwFcgybSeMdOKjMPOOCfXtVg7CQQGT1zTUU7jnBX36GncpSb0I1iI+8u33BpGygBDZA6HNOlJUbckD+6e1QyMMY6Gg3jqQzynAyAPcVTl+YZBqy4JBx+RqEJjA2549ahndTtYrxR5PpVxIuR6U0IM8Daf7p61ZRBx1BHUU0upnUqW0Re0orDeQyOwUKQScdK+1/Bet2Oq+BIo723sdTsJUKtNBJiRcgYBX04zz/Svii3iDt3x6e9dD4e8Qal4XlEljcNEv9wcqfwpSipGMK/KmfRur/Abwn4lZLuy1O90hZOStoqyj3JUkVzF1+yR4uZEPh/xL4b1xWx+4vZzYzrnI/jG0/QHvXNaD+0Hc6YUS/wBKBUnm4smIYk99p4H4V3dt+0doN3bRRzu8Dj5iXj3En8uK2VOb+FnKo0HbmRzmofsofGTSIxJP4HN2rONsuk6lDcIwPHQH1rMX4EfFXzkST4Y69Im7G9IgCPfOf/117N4e+OXhJ4JZV1xEG3EkW4rk/TNddaftDeCtPaO5i8SajEdmWWK5ONw7jnNLkqroKeHw05XUrI+foP2cfiw3lMnw/vJbNzhZjcRjbxkE85HXriuvsf2QvijeiNo7TRYHZFdYLnUQrndnoQCDgjBr2i2/a9+DUTLNP4g1CO52gTbo2+Yg+neq+s/tn/BIxj7Hqd5I+fmVrVwD69q1VOs9LfgxSyzByXNKV16nlkP7IPxkiaPPh/S4iH3BzqqYGOQciuu8O/sefES5uFubyfSrKQSeaBHKJdpzkEMDzyPSuk03/goB8JdGjCTJO7ouRIsMhB56EYrB8Uf8FN/A8ELwWGgazHct8sd7YRjYP95Til7PFLaPz/pkxyTLqlpRu/K//ANj4reKPjD8EfDryXOu7rRgY4riOIOE4zwBjGADXyD4n/a0+Mstw9v/AMJ1JNbbtwzbIrDPv1q/8W/2u9f+K9vLZyJKLNl2gPIQGHuteFSSPMdzck88VpGp9X0cY83dI9TDwmrpyly9Ez0+T9qv4z3m37X45lu9q7EMttGWA7DdjJ/GrY/at+MFxbiN/GDpICMTJChbA6Dkc15PGhYD1qxFG2eAuPemsXKOiivuOiUY3bZ7RZftc/F+CLY3ipLwf9NrRAc+uRWgf2nviBfOt0fHX2LUoidqvaAKRjhSfr0NeMW6biP4W9umKvLDvHRT689qf1x/yr7jzZxd7pv7z06+/ar+Kdw29tcgW6X5ftMUZ+ce4NXdF/bM+KejwGG4vI9QjPBcSGMkZ6EdK8lNqWGQWJ6c0ghxkMnykdRS+t30cUOLXNe7+89oX9tnxzFMZW0OzuM9QZ8HH12102mf8FFPF9nMv2zSG8oKFCxzlwcDvxXzNJGD8oBHf2qJ7Xc2cc9hS+sRlpOCZvfTSTXzPrrSP+CiLqVbULW4gfkAmDKjJz1Fdn4f/wCChfhtpPs+oJafZnzukmtyTk+vFfBv2cgO2wkD0PGPpUbWytHyqkemKr29KStKBrHmSSUz9PvDf7YfgjxBJDJpmo2Jlh+WRYJni3KexGa62P8AaV8DCO5N94zg0gvgwiW8H043Zr8m7W8ubBAlrdTWak5JgwCaq39sNXm829xeSjgSTAFqjlwsndo1U6kXbm0P1xu/2lfhpD5ZXx694yArILe+jxn34zmvOtV/bw+GvhmG4WTX7rUpEkO2MzySsynsQowcV+Y6eHNPiVmWzhGTgkLyanWyii2qqIoHIG2koYWG6b+40dSfSX9fez7v1n/gpxokUxfSPD93dRc/6qxVMHPUFzXKXf8AwUq1uaMx2Hh5jbtkmK7dYCPb5Aa+P+VIIIBBz04pjfMM/wAqr21Ff8u0/UzleaspNHrnjv8Aar8WeObiSRFvNA3HINnqLEKfYYwOPSuSh+Pvjyyt1t49clnRTxJcne5HoTjn61xE7nj3qqxO7I6/SlLGzt7qSLp4am1aWvzO8Hx38e7y667Knom4lR+Bpknxv+IsqsIvFlxb7vvFI0JI9ORXEAkDBp20n61H12q/+GNlh6Ueh2kfxm8e742n8TTXrR8qJokxn14FbGn/ALQnj2xcN/aUU6ZyUePaD7cV5ugb1qYBsZ7/AFpfWqnX8jN4ejfmS1Pojwz+2Le6WwbVdFmvGHJ8qQY6dhX0L8OP2lbHxtYgzaTb2MDkACedQ2Pfnmvz1DZPIq/plwbS5jmHOD90nj8qr2sJ/GjzquGnFXpy+TPvH4l+D7PX/NvNOjMrJ8+62beCpHbFeJy2621wYyPmVsFGG059wa7P4FfHiPR7a3guFVkQbSEYAkV9ENp/wl+LlkBrGgh7jgiZWZHz7EEVLcoLa6PjcTk8MbNzpSUZdUz5FmtDbxqZWSJVbmQSAjB7EVQnv4o5JYRcQ3Jc/KkShmOewHWvtyz+Bnwj8N2/nR+DLO4XGPMuLyRiR2yMn+Va+j/8If4fWaLRNC8N6QEwRI1v5jLx3bqalTk9ov8Ar5kUuF5q3PVX4/1+J8h+D/gz4z8Zy27W3hrU9PsmBcaldQMsSgdx3Ne1eFf2TNGtZdvi/wASaTrRUFls7G6+zyDjjknJ69/pXdeMf2io/AsgluPEml3cLLhoYH8sqw9AelfPHxG/bntbwiPSvDEcc6kh5gVdSeQGBPIyO1aKlXqeSPboZRl+EV5XnL+ump9WeFNO8D/DC0ji0i1udMgiA++0bAjOCykkliSea4T4n/tW3Xw2jmk07HieJQQbO8RIiy89GXrxxzmvgXxh8afFnjiQ+bq0ttaMCBaxKABn361yPn3QR995cPnu8pNV7KhTfvvm/ruep7arCKjQioL+uh7P8WP2uLz4hX32jSLLUPCk5z5kdrcFUJ64IHDDPqK8K1jW7vX7trq/nNzMxyZHHOarXOTIcnNV2JOOnX0qZ4iTXLDRHoU6S+KTuxSc5wcexoJO70+lB25OOKXbjBz2rik76s64q2iIWyO+aRByD2qXbk+ppxjwtTubc2g0IAadGMNT0UZHBxT1UZzinYxcye3yK0I13AY/Wqdtt468960YFHTAP1osclSVtWSx7kGDgir1oG4II4PI9qrRqR25960rVf8AY3Cr8jicjY0meWKYGNijgjaQec56+2K/VD9kz4mDx78OLa3mcNeWChGOeq9K/LTS4d7htm09Pw7V9bfsXeOV8MeOl0xpgtteoVIbpnIz/MVy142SketlGOXtnh299j9B6KKK5j7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P0+HIOrb9vbb1qGXww8kciwTxwOvIedtvfoK33n3AuzAgHJx0Htj9awPEUGkXtuzDWruwueMJFGHiY9w3ORn2r62Ebs+RZyepWckUzRXMqyOpxu3blJ9j+laHhyys7n93LYyu+RiUcBR9Mc1k2UkhuhHDNDdyryDztODzmu+sbi7lgUXUcFvhRt8g53D3rsqK0bGcW2ILY2ykWsixOo+UOdi7h0ya5nUorm6ci4kV2JyASPLB747Vra9dFI2AmBOOSTxXGyMSxbeZF6Zz8p/ClRo31ZnOo47MZc6LudgbdLphyURQUI/CsyewhQ7PsoXOfkSP5R9TW7DfMqquQVzn0U09Li5lO2MnHXZ/CfT612KkkYOrJ7M5y08L6brM4gltrbex6tGMewNdjpPwZ084U28RXoUCDH510/hmxa4Ci7s7WQnuECV2Kwx26ARZVAM7ewPeuGvLXlR30r2TbPN7n4B6TNC8sFjG868YVip9uRXnWveArfSb+TzNOniuo+MrcP8uPxr3jXWkMBNtrEds4GRAWwW/HoPxryTxDO1xcss1yTJj7sbBiwz3NFClzbkVKkk1ZnHr50FyJoNS1OCdeiW95Iir+APNW7vXfEF5CsE/irWZo1GBC8/H0J61qQafbzO29jGRkqOpP40y5trODIaZYWHAj6l/xrqdKO1jNYid7NnPNDroIK+JtVixyFFxn9cVZh8aeNtKIT/hLbyVQMKsiqzY9zitBijphOP51ny2odjkEEdj1rCWFi+h0LFTWzJ4/iV44gl3DxLcLn+BUH6mtSL40+OsbZdf3DsCmcj3Gaw4bMADvnt3qwuk2LIS26Ejjj5mOan6pG+qL+uT7nSWnx/wDH9gpxeafNGTgLJAcke9XpP2mfFMuDPpVjvHygxYAPvjFcOdPEbHaSB6jkj8KlstC+03S7oWkjzgkdRSWApyewnjppHoGi/tF+I4XDzaFZXa8HaZNp/lXZw/tPzzpsfwlJHKeCI2DLn1BzxXCWPhGwliQK2w/3Dwa6nR/CttYOAwWYDnAOQc+9RKhSpbIqOMqVOhsQftIW64N74XuyvUiAkn6H/wCtSzftIaFNv2aDqsD9cNGTn6cU3+xoI9hhB4OdrLgA+oNai6dbTRDNvGw+9tZeRgc81y1Ep9DeFZrWw/SPj54U1BWW4TU7CcHGJYCR0+lTXPxj8LsF2alx6uuM/QVgXehQXIJRUUkYwVArGn8KpI3+rTr6Cub2CNfremqPQbH4m+Gb7I/tqKMgYxJTr/xroqnK6xbbfUtjNecHwWEj3LBG8ecHKjGazbvwWs5KvaLgcElB+FT7DXRlfWk90evaT4g0jUnHl65a5PZnxW095Z2sqhNStX3dCsox/wDWrwmP4Y2hj3NAIS38SLioH+Hi28jRqgbsSjHDd/Wl7Jp7h9Zj2Pp3SNE/tpFIvbcqeAVmUtz6Yq7qFpaeG4zFcFASCMvIN31r5ZHhS6sExa3l5ZN2aG4dR+WcVC2i61IhSbxFqEqnkLNJv/Imt1TktUyJ14PZH0ha2tzrUuNLW4aInACsW5+tdvYaHqunWu6a0ZsYON3zfWvkTTdO8TaSxk07xXqNlN2BYMP5YqTXvFvxINuILfxpcTN93dFGu73OK1jGrLRMTq0rH0L4h1bVFvDD5LpgDiQHOPar3h2NkTfLJKRjDDHHFfKWiav8ULmVY4vFbuwzk3JV2x9Biu+067+L+mQm7OtW1zAON2wjb+Gea1tUiveZKlSa0PbNZ1wxsfJdldj1jHQ/0rIW+vGl3m4weuR1ryDVvi/40s4j9sFjJKvUwxbAfeuXi+P/AIkjuMGztZmzz5i4GPrWPNWmvdRpBUIvVn0zBqEiJmVxK/dn54qV/E1vEP3q/PjGU4/pXzyP2hL64Ty20iLf0LI+AD+lQxfHidXPm6MJTn+9z/hWfJWvqjb9z0Z9C/8ACagIVcF48YDHmq03jKKM+WmfLbrEScGvCR8d4rj5IdGuY36MfL3AH69qlsviqHm23GlTFCeHjajmnHeJnam3ue5J4njlTLxuh64XqPb1oPiOAphl2E8Etzkehrx2b4s6VaR5lgnU+mDuH6Yq7pPx38DqQuprfQejeWcD8cfzqoSlOXwg6cbbns1lrruuNwmUAAMyg4Hsaufb4pv9ZKA4HA6E15U3x++G8cf7vWZYiQdiyRgAntzSxfH74ezbg/iGO3k/hSTGTx9a9DWEb2OX2fO9z1OTVzahgkmAO4rLk1+zHzXEzwyE58w8rj6dzXmd38bvCkiN9n1u3lT1LAf1rMtfid4Uv5yJNdihYnCiQcE15zrtvVHWqKXU9JfX455T5I3sP4gOD71GLrccuu72xXMR+NfC0EQI162YkZABxmi38d6HduAmtWuAPvNIBj2rJ1n0iV7HzO0S4hQAjI5+6vSrMOoRxndFmM+55rlF13S9qlNUtHyM8SDiiDxHpc0oQapbIewZ8Gj2ra2KVI7FNSjZgSdpB+9nJrYhvLeRQWlU5HXHJrk7WS3ZQ63kEiHgFJAf0q5b6zYWkgWWeKRW6fMAB9alTcuhLgkdPcagWjXzZSwUAKT2H1qjPOkrjbIX9yOv0rNn1iC5XEbxsB/FuGahhdkbeskYwM/M4z+Fae0TVkjP2TbudBbukS5yozz86giqd7q8all3hAeDzxWPqOpOISq4IxgtkVjW8NxPKGlG9c8FiOlaKpHawezfU6XzklO9QhGOWUcH3xQRER1DHoRjFZ7XQgAQjDD+GolvBI3L4/GqdWKVkiPYuT3Nm1tYpW3AqQOqn0rSWGKM/ukVSTnA56+9YUVwsSkhhn1qjLrmJMB+/QVy88XujX2bSOyFoAPnjyo5OBjFQtDGxwBnt+Nc/Drk+ziUqO47GlXxXJAf9YMg9adoMfLJG99hVBlmO09D/nrVaazYkASgKB1IrGbxmYVOSCvp6/Ws26+IMh3LHGrgnocD9apU4vqJ8yZ0E9lcQAEYuFIzlP4aiht5ZWxgsPbtWLaeI5btuA4B/h7GtqG8IQFmxj+HuD6GuunhYPW5jOpKKLSQS4ITLD+73qKa3kKEj92T378VFcaqtuecA9Ac1gal4xkVyi5fHOa6X7OGlznipy1H3Om3Ers6yfID1OcLnt9aqzaJNKuN2B2YHj8KiTWLi+OcE/yq/aGQtliQPQenvXHJUr3bOqKqWsQ2/gyWckuHYetadl4Gt4HzJM2D2B3EVYj1d7FSUl4/u54qKTxXOzEI+xj1KgAHms17NhyzXUuv4ZgiX5JgAOdrDBqN/DytC0kcgyvUNxn6Vn3PiWRgxdgzHueDVa11C81GZQrg56qOn4VqoUu5LU2aNnocc0g85PNXueARXRW2jwWqjytyuBxg4A+o70mm6U1uoe6k2kHo42gVV1DUT9o8mOTcC2Bt5A960U6cVYycZt7lmXTBdSjziHYHAPpWpZ6fFboGEY6Y5qvo8LRRZlYk56t29qdeaqLdtiNmo54PYrklsaDtC0e0qenBAzSww2bgCWIkHpzxVGxupZiWWTYPXNS3V6sEbfMN394evtWaUZjkpRLFypERUEPEOcelZNxa+cDhiPpVd9Xdm+RsgdcnpTl1vbneFDeinqPcU3GntcaUwi0Zn4a4+nYGq8+lSxkncCqjnmm3PimKLcqqg7k+n0rFuvHADkx5Zh6LwKlUYS6ltzL09vKAdrZOOo9KonTprkYB3E9+1QHxDPqDFpB8x/ujg/4VLBqk8WQQAuOOOa09nSjuyeaY0eGDn9/KHYnhVHT61BfaUtoCC4+UVYn8QfZskOU49efzrjPEnjIqjBW5z1zzXPU9mloy4qdynr1+tuSoYetcdNIbuXamSxPA7Gob/U5b+UknIz3qXTJBbzCYnOCPwrx5e/Kx6Cjyo0I/Dk6Q+a6kd+BxUA1W402dTE+0A8+2K73TPFFtqVn9nkChiuCq4APvXN+IfCu2R5YV2EHlPX1NdSjKlqjlbblZmhpetW+rQqjEeZj5/M6DPpWTrXh8El7clieqgVzyM9pNjcYypGR7VuWniZ5FEU58xV+6B1q3y1PUGrao537HMJSGjIHv3Nalsoto/Q4rYTybljgLk+valm0Y3cXycHHXPWto0vZLmZi5uTsYctwTwDUe/ceTk+9WLjR57KUh1P4c/nVZ1H0I7dxXJObk9Tpha2ggTuM0uSP/AK9IrbQO+Tj6U5ELnC8msy76Cgbu+K0LLSmf5wBzT7fTMgOzAH0qbeYW2549q0UdTJyuS+W0fHUD0p+1WQk/zpFnUoTn5vWmiQA56j2rVaEERU7uahvdSECbRwccYovtTjRNgXn1rAmuixPY5p+1lDZkqmnuWzqUufvEmp01Zw3PI+nWskTAjBanqw9jTjiKidyvZwtsdFa6wnV+R9atm6inB5Ge3HvXMRKz4wflrWt4CoBz+VdtOu6nxIwnBRVka8FlBIxIQHuM1O8ESglQufQ9BWLJqDQKVViMjoKrjV5Byx+h/rW/PRhoYRhN6Fq7ti7n0rOewfBYAnH6VaTVQ/B71aW7VlznmuOVKFR3TNbyjpYwHhcAcH2oWN89DW6Sj9f/AK1TLbRkcgetQsK5bMn2zW5QtLbaAxJHcVazx7D0qUW/IwMd/wAKXyPlyDyaf1eUQ9siEykDil3GMbvx5pDAyE4GQfxrOu5Z+AvzAisnCUd0aKaYl7qjF8ZwPSqDS5yWPJPakdGycg5poiOP51zu/U2jqIGLNknvUhjL4J56U1YypByTV+2t9wXvn270kuZ2HzWIre0ZmzjPNakNskQBPUVKqpbxjkDHaq1zcbi20jrn612RSpxuzB3kxLiZV4U1Ud2Jxnp+VIWweSBzj601mGDnv61hKXMaqOgpc560m8kgULljjPFXLWzaQ9M8flWaF5Dra1ldwRn+la0UrwjAJBqOI+SuMVNGhk3EkCuhXRm99CeG9kHJY5+tWF1mcHAbgdKzT8r4z1NRTXawoe7dhVqbQI3JPFLwLlwDgVT/AOEoiuCRIAB6CuYub3zSeaqNLk45pOZfKdYdStZ+RjPc0hht7lSBjOODXJhySByDn8RUtzK1rYszHAbgH+76Gock1ax85nuYRwGElJ7sytU1BpZXgiwXQ4wfX+lYU7uEdp7dkGNnmL29/erl0hSdp96s5OSexJ7j0qoXu5lmaGbcki/NGT1UH/JpRXU/mmvUlVm5S3GiaWEQXaoGZW2gduB3+tb3hq3+0C8usrGgO5LdhyD3xWFaMbgmMFgX+UADjHvXa36QC0hjjREkjQDJxyfr61FSVlY1w0btzey/Mxb+e5ETqkrtbH52XPRR2I789K5qVG8syMhMWQXZTwGPTNauom9kHyuYh/HgdFB+U5+vase4keNZ45WfzXbLbB8kg75Hp3ojoctaXPPcrXU5SF5yN8Y4OzqrfSqc9ta3XkRh5re4kI8yVWwAM8ZHerckbXNxHFHcQwKV+9L8oJ64J+veqw1SV2nu7uJZpMbEYEASDGAR9K1iXTVtUQalGtxIunXECiK1LNHdxDIc9Rkj/POKorZ2GqXPnXk0sH2RCEcJuD47YzRdST2emQRQmSGS7YxsrNnac55+tJqFtNE9tYAK8xG9pI2zuz2rVLzO1XWpR+ziea4u96BIchEcY3Z7YqlHC9vDcXLjFy3zRbG6gda2LyEavfx2sLNAsCASh+pwO/0rOlFrq05jmjJis+Y5ojt/P1q09jsoz0s9ilJeXi6cJpZkmuJTgJJEPMQdiG788UyZ/scIjaIpLJjeAOQOOfz61ds7uSW4e9YLNaRsA8br6ZAx6cCqkbyXJlvjNHIyYCxy87l7Cmjs+J6lS+wipDFtY4IldenXgUssTXtxDFAu6JCPOVecjHJx2pIneO1lvGIimc+WUHUZ6HPTrUtrYtYW++RP9KnUHg9s4zTOrSnG/VE8ebi4i2wBYbQ5cd8Zzg+tTxRC5llvZ4VdEXdE6npz096fErRhLR0G6b70gOSPTNTpbnixg2qqYdnzhSc4/ClucU6vYfDO1vYSS4Vo7pcRmTkoQeo96sRwq6Rq2R5g2vtPQj2qK4kS3uXjNyqRKmY1dcgt3FYlxfziV5klaPeeMN0NWlcdLCvEbG5OPKuWMO51jbGQeQQOtOx526TIHdlHBx6j/CsW31a4kkVWj+YDmVRy361opcSeUoaN42TlmP14o5WiKuBnS3LS2IlhTzJ9oYEliDgH+6QPXsatxWwe2BW5MMpOx42HDL2IP9Krwym4YlZI4TKehzsb29qkTz4JZY3QKw+X6e49aiS6HlzTjox8cysGLL5+cKR3IFVLmCzZxHFduhI+WKRevP3T/jV+4LB/NmhSBTg7oOF3dNw/wrNmK7JZpcSQs20so6N6j6+lZxCk7SKzTKkczyMkkaoVUMvKnpwfWqE4iW1QRSG3uJCQxJ4A9CO5qxNbmWEWZmDhm3hk6g+h/Cob21WPVhGUykPG9DnIA6j3xWh68Wr6PUzdSHkXSW0ZWVdo3hDkHj9az7v/AEiYkj5IsAqOqkDr+VXoJFS7uZ2wkikMg/hJH8s1izl4oLi4ZCu44Kj7zDP69Kg9nDxvJL+tTOuLpp4ZroKkm0ZBzguvp+FcVqz7xGUYsG7HqK6nVVjjsk+zSu8EmXMbcFGPcVyD/vbnaDwvU+tZSPvcDSVuZFrSrYtIXRsMgztPetGCEJA5UfePP19qbYRiK2kkPrj5eprSEfkw26uhKZ+8nJ/GpQ61S0mhqweR5BjYjvj0NXoMm/bcuY0G5gP6UXCo+pKqjhU3YTO1l/vD+dJb+Ykc0i/MMEBc8kY5q0edKXMr9RtuGhiuGJBJ5Vx0IPY0jP5NtGpBBkYZ9DSxAJpwUbjlsfN1I7gj+VTyvumtwp4VQCOoNJiuMkUxSrEpGAMupOPy/GgoZLmUs2EB4cchTjp+NO2Ry30xAQhM+WxPJFRPE1rYSys2Y2bDFeoB6cd6LXFCW1yiPMNtLuCl92cD09qssu+ONCmRnv8A1pZoAEt9i5J+Y46N7inO5W42qCFxytBrJ3Y+awRlyrMyD7uTzmoY42+xzThSwH3iORz0/lUtpPsinaQlo8/98mpMm1tk2ESRSHHB4PsRQkY+0admQ/ZytvbICDzuQZqYos2qW4XgxgEj0PQ04+Wb62if7vUNjlfUgU9XH2yZuMqSu4dzTSsTKbbv5BEm+WVtnIBPsRT+F01MH5JWwGPUH0P9DSMrC3YowDlhjJ4p9xhjAgLK4bLLt7elOxzSm27DpkDXEMe0LhAWweD7iiJPkuSOSCFYHqp9RUyrH9tkOflUHbj0xwaigD/ZW2NtfcOD1NO1zn59CVFZYoM4YYxnv+NPIKvK6n5CMHH8qlz5sqhlCNj0wM9/pUe3O7jn0Hek0c/NfUC7Cbb94bM7R16ZyPw61C5We0gdOBu3cDnGehq1JbqzlsEFV28HkHFMhfNtDGTtlRjhsfe46GlYOdJXRG0e6ad1yxHUA4IHqP8ACul8P24bTYXV0UBj8pPB4zz9awkjkZ5C3Dk9vX39K6DSIN1koHDjO7b16entR0OXFVH7NIWSJ4lB2JMBHlih+5k8Gq9xEGW2dYwSuSxB+/3wR+NaPkJH5gZ/JLKEHHyE8Hk9s9agu4Wa5Z4FRdqjIyBggYOB9apaHjwlaWhn7Qd3yMF6Bj29Mf8A16i8t9pZh8ucbgOB6VbkBaInaM55C9QR3AqLGAGH3ueo4x9KtHQpkDjIxgEk544H5U3buQ4lTjkxOCGHYkdutS7484YFjnkFeOPftxUW0KzkKXh3dMjcB25oN4voVn+XcWdyMbeecDtVeUNHDvEgCOQA46fQitO5iWRc2jeb3MZ4cH0x3qlNbwsVElq9vLgn5mwWHb2IBpWOynPW7M6dwrhXZkYjBZeVOf5dqrSkxSlSFkQ4IPofY1bkBSd0dWAAwc9/Qiqj7AJArOUzyhXp68VLPXoS1MyeMM27PlvnAzwD7GsvUJMwOrORzwSfy5rZnmkRirLHIO27vXPazNti2bOQSc9/pWZ79FXaOYvFJmIJ6UQH5gOhHemyPvkY+9SQEDmsep9Ne0TQt1DckgGr8DEdMVRjBAGBnJq6jDdxwKs8ytqy0Y2PQEDrSuxDfKfYiiPcx4bgd1NL94nOAf1Ip9Dl6DON2emKa0gKEZzz+RqVugGcEdKrMoJI7ipQ0Ru5IIODn1qnIu7A549e9WZGGT2qCUgjI5Hsao2i9hm04I5/DmkVQxOTgjp70KCTyPx71JEmVIOMdaRs58qsCRkjk59z1q1EMkDGaSJA3Gfwq9DaBXByT9OlBy1JhCvUZxnsauRBlHBwaYIgxbHT17VOgADZUnA5x1p2OZy0uIYmBUlT1yPSpAF2BghB9x3oVQCM9hwM1ZjzIoDMSg4znmncz5tCt5AZmk2KrZ++B+VOktxvZ1jQuepAq4sAjYc5G4ZzSpbqc87ev0p88u5EprczHtYJEYt5YcY+V05Pr+tVbm3/AHYXYmAc4K8e/Fa00RRSpKsh7EcgVBJChMYB3HOBnsfSnzz7msJ63Oeu4UHHAIHcVjXqEMQK6fU4WWZ0dNjLwcDrWDdA7z8ue1S5Satc9mhNaNFGBPmx2qxHb7iRnBHr6VPbRhtpIHv64q0IdpBxkEVlZnRKvpbqVoYcx9BketWo4AxHy8+9TwwB8gALV2G2YRAnGR1I6Gm0cUq5HBbqABtwfTNX4baI85YP7jg0RQk4OOnrWgkKCP5jj8P60rHHOqQC3ZsBT0pf7PLjiXaeRtZTz9KtW8Ql+62AO/rViOzZzhblc5/1UvT6g1Nuxze0t1MZrEBuQc/pUbaed2QASOmK3JLSaMlJlXIYjCNkCofs6+YM7Wxzg1pYTxHmc4bPYJG2kcdO1VvspSMA9OME9K6GWJ33gLuH91RyKie1T7Iqo7hgcBGXg496djoVdq2phG22lRg5xnB70n2ZWlfe4U9ien0rZaBROi4BXg7c8j61CLUebIoB3DqCMjHtRY2VdvUyGtmVSFYc+/BpvlYIDA/XFaf2RkXBQq390ikePYOWCj0pNWNlXMpoNjccj3pHhBHocccVoPCCGOD7elNeIOudxqbGkKrZg3LbTgjJ9aqgZ61au0/en60wJjvUNHrU5WiRhMdifpUqgEYOcelKFOTzj6VKgz1GeaEgc9bjUixj+VTBeen5U9IwOh61MvHXkVRhKdtiNIs9qk8rb7j2qRFUggDr61KsZGO496DGU2ixpOojTZt+3fu/2sY+lddafEq90/a1lf3mnleP3LFhn1wa4vy9xxgc+tOQZJP3T0zW8akobHnTpU6r5mtT02L4/eL7aMiPXXulPBSdBg+xxTJfif8A8JMkp1q9u9HlkOWudLnZOfXb0PPavOk25XfkD1UZp+xSRwWz6CtvrEzmqYSm/tO/qW9bs7SS7LR6xNrsbciScksh981SeEA4HAFSBMcAYqZE5PHFYSqSluzeLUVYgSP7uRuJ6kU5oSFJHIq5HHyuBjP601kO3g7TnOc9qzDmuc9dgh+AMfrVf0q1eIQx5zzVXA5+bIqT2IfChzAHkDNNOeuKXHPelC5+lKxpzCBlzTiA2AB+NOEanHFTJFg54IotYJTGxx7fT+tTKgpPLIwe/tUy88569qZlKeo5Bx6Z9KvQIeO4qvFH8p4q5AAGxgimjCpK6LKRFgDyK0LeLj71VkXgbfyq/aZ3ciix5tSVo3N2wBjVSD19a9C+GuszaJ4p0m+QD91OoY9MAn/GvOrd5I1UDa2DxXRabK5cbJGjbqCOxolHmi0eRRrvD141ezP1/wDC+rJrnh+wvoyGE0StkHvitavEv2U/GkfiX4dxWhYmezO059MCvba8lbWP2eE1Uipx2YUUUV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vrV/YaPaE3A85Dt3Arx6j5h04ryvVNYt9UujJptqZFJykcbZLc8c1NruqCJ3WF3kjPVDlsfhUfh20t9UuRtnbTnzgGX72fUDH4V93TpezXMz4vn9o7I2vDtklyB9usJdPdQSAikHOe571uXz/ZYcRShCP73NXFF3Z2RQ3D3AQZVvcd/biuV1W9W6lKlsMD8wX+R/nURvUlccnyqxRvI9S85XlMJjzuQoQ5/+tVaGII+WTDjj5ufxxVu3uLWzAiUeRuPC/wD1/rUpRpZBvChepcHLc+1dq7HI+lyFIFkYGMLIc5O8YHvgVsadp7TEeXsBHYsBVOG0fOQ4lI4+UY5rdsLKLywdzed/d28Y+tZzlZFQV5G3ZXE8AUSMGYDHTirl34gTT7ZnMXmDbgjqaxJL1bVR5jlIx69a5LxDq87Ows9WESkf6th8/wCVccYc7OyU+WOhX8Q6/bahKWhi8pT95Qchq5e9vYQ+22H2fp8mefzpb2K4IEkzIynq0ZAb/vkdKkTT42hDAYyMksec+3p6V6sVGCVjjcnK5nxz3DNtdwIvQjDfn3qY2LuMrlxjlatw2qEjaNmepf5s/QVIyOpYxp3+82Rj6VbkugrXMpLZ1OQQyjnGeD7ir3lboiCPMAH3oxjH1qwhguXHnFmlP95cKvpzVpYbYEpKzMn8LRnIzjg1nKRSjZHP2wJlAixMpOCqHv7mtFYoXT55SjEcIq5P4068gitWyrEpjhUXBz71LBsMJJA2egPzUm76lJdComnStKscH7xmPCqDk10ujaVf2bol6vlx7cKFX5se5781l2Vg8z74phagnjafmY11+kpd2yrEC6++7O76023FGWnMjR02zjYkSxvnqu0Ht61rxBrdgQmFz9P0q3pzzwwYdFjAGAw4J+tSSSCdR5h3cde5+teRVk5Sud8IqKLMd3E0PIXJ7HqKesyEHnisp4yrNsdWB4BHQip0PQEZJBGPX3rNo0uTXAjXcRKWJxx6VXOCOMenXvUMkikZB6DpTNwT1B9aaQh5uNu75ipGRVeS5Lk7iWOOueaC6MzZ6jikcxA4IYEH8fyp2J5mW7e8lXGJnA7DNO+QDOcN1z2pltaJMM5K/SlljaE4+8M9Pb0pO1xpu5DfXDXCj5t2AP0qlBEpkAY49quG2eT5gDV20syOqAnHORz+VS9Br3nqZt9d29hAXnjkkXpiIZOa4LWr2Oa43WrMij/a5BrqfFmtz6TvSSMxqflIC/0riYQby4BjhHzHJPc110I6cxhN3ujovCmmtd4m+0hXU5Kk/N7/AFr0mz1J7SIDzmcqM8965bRdJsIIFlEUsVxnG5xwe1WdUuZLOFmUbgO56GlN88rFRfJHUy/GotdWVnWUxSnAwVAUt/SuFTQ43fPmec2Oc4Ax7Gte/wBRGoyFXhcc/fJG3HpioYbHYS8T+eoxk44BPauynSUInHOTk7opjS4ZUIaJZMD0/wA5qOHRGuJwiQMcdWx8o9Oa3IFKSDdl8fwgfLWlZQziVJLcbm5O1Rzx1rS6SuZrmdtS94d8Px+UqzW6KQOXVf51r3mkaeYG89BF8uAYwFye2as2+qGWEGbCSYwcAAfjWVrusRWsZP3hjkHpzXkyXOz0VojzzxZZ28bsLeYvg/xAflXEzwOT8o68Emt7XNYtrq7cxDBBIIB4zWSb6IjnknnAPANehTpWijLmb2ZnHRlk+bajMOCSv+NZl3oyzyBmto5CvQsoyv0rdlvgVYIA3bmoIHLPhjtPvWzpt9TJTa0MSLwlb3ZG63iD4/iUAZqQ+CrWGUyCOMsMHJ4x9K6EXHlNkgZHvTnlS8bGcHoM+tZ/V0aKtJdTlpfDEKTecoPXGQxwM800+G1f5gST2y3ArqW0WXjPy9xmlTTHU4yB7ms/YQXQpV6i6nKDw7dO2I7iWP2Eh/Sul8P+Ab6VlkkeSYd3dzgfStTTdGa4uFXzIyc9WbC11tnHJp/ytJ5mOgU5GPY1fsYRWiFKtU3uZyabqNkvlLcTRgddkhBFWoNDuWYOb+5IPJHmkjn1rbimhYr5447lRz+FSiVEJKdfeuScYp6IcKk5bszvsN1GoWDULqIf7Exx+Rq1BHqe3jV7og9G8zj8KsCYZBGMjnipYyXOF+Unqtc/s4rodHtZ23My4s9bZi663dNjg7mHFRCw8RSsNmu3Knpk44/SumSydgCxwT+VSw2jgZBzzyKj2cW9h+2qXvcx4x4kig2f2zO5H8TAZ/Os6UeJfP3LrMsTrnkqCD9RiuxKleox/jTTbK7KSOVOQRS9mh+2n0ZzLa/40RQv9qRyrjGWTBJ9xmpLLVvGkUiyDUIzjnGzr9K6f7DEVPI3e/Q1RltSpOxiCOCp6UvZR7D+sVFuxrePPFcceyR4c9N+zJ5rJm+IPiKzYsRbTL3BB5NXprSbBO/5R1WqB0sTkgtznp70exRX1qa1ZSuvivr8iMFsohwcjjn6cVhP8dNb0qZR9hikUjnKDAx2PFdRcaQlnEZPL3AetcTq9pazy/LH3+6P61pDDqWyIeKmrM6W0/auvogLaTQ0B4CvGnJ/EVet/wBqDXLeQ7dLRoj1B5b+Vcv4b8M2k02LqFlQ91HOK6F/DNlYglYwy+45xXVfk91IPbOWrK2tftKavfQsYNCJOCCc4OPpXIN8evEiMGjtmSMHhXGAK6qW3tI5B5UQXnPTkfjUU2n6fcAEwqjZ5JUYP4Unh1L3mYPFzi9Njn5P2mfFEaDFqSD3ZRx+Qo039pLxQ0wkVIdjHLbieB/Wulg8M2E43CFH77gPlP4U4+ENJllzLF3/AOWSgYNR9UiX9dn1KM37QviS6QbxA2P7oOKjT9pzXdNLNLZRzr2wo+bmt+L4Z6ZIfMjbdjA6YzxT7jwhpOnsC9mJ4+pEoGK5vYxvZI6Fip72OR1H9pzWNQ5TT2iGCQAuVzT9F/ar8R6QM+ShHbOMY9K05PDekvMDFbbV3ZCNyAPrxVe48B6e6kOkf+4mORXRHD2J+tyfQdqH7ZPia8UW5tAUPQM/AP8AjV/w7+1R4i0uQ3D6bHIOuDgg+3esmP4e6cEYeXCgHO04z/8AXqnfeA7eEO1rLsUDJDHn8Kt0V/KRDEu/vHq3/Dfcf2N4NR8MmzkxjMKbww9+lc7F+2tbXd2xGiOsJ6bl5Y+oHavJbjwGl1PuMjZH5VfsfhnaTkRk+bn/AJaH5Bk+9SsOl9k1eJ1ue4af+2zpNum2fQZ5FwVyg5A+meajm/a+8PXc4eO2usnkqYzha8VuPhq1lKY97SYP8PbFZ154TlgDKgY89BQ6UP5RfWUz3a8/bG8O+X5ItJY2x97y+PxrNj/ay0S63BUl49Iq8JbwZdXJ5XaQed3X6U//AIV7ckZQbT6kcislRjfYp4rlPZ739p3Qmz5fmSDPIAOQapf8NUeHowweBx2yUOB+nNeVwfC3ULwfLnd2JXitqz+CN/Ig8xAJMFgQv8qUqcI7pkxxLZ6NaftdaDbnYLMjPRvLJyPUUXn7XWivGUEJK9gYyMV5TcfDSOykZZYSrjqCOa57WtCtLKB+PmHeolGn2NVWctj0+4/aettRvFt4y+xzjlCMV0sOvHW7VbhWBVvQ18hamyJdExNyDkY7V6p8LPHhjVbC7lOD0z0ry8QuZe6ehh3fSR7lpcDXd4iKRzx8xwCf6V1F54bmMBeJCCByF6VyOnXSko8TjdjgivQdF8VeZHHDO/C8AisKVNNeZdRs4+GWWxnzyjg5OexrsdK8VpcIkVyVViceawP86m1bw3b6giyIUV9uQ0RyfbNcheafc2Em10I9COc1upOPuyMHZo6rVtDtNRRpI+WPSRBXNro0tvJhstg4J21Z02/ngj2s7EdwTwPStO21tEdlkPynr71vClH4rmEm17qMG5L2w5G32+lPs/EFxA2DIWT3Ndc9vYamqksh56Hqax7/AMG4YtA4UnopIwM1lNzTLjZblm11+0vIgkhwOmWHU06bS7W9OIseu7tXLXWk3VoRvRiB1KrxT7C7nhkCq7YHYmo5oy3G12NCfw1dGTMeCv0q3BoEsEO6RAPpW5oniOK2hAmRTjnPORV9dbgvJdpwuD1xT9nrdEts5DJDbQeOnWnN5ZH95vftXZPo1ldJmKWME9jxWbN4TWMF0kUn61VmgbOXOUYnHAPOaivdVBXYoGR0q1qtpcRHYi7z22msKWCUE70Ib0IrFspeZBLLuck8mq7kMxPGTT34JHf0HWoQQh9O4rNmtw2HPGPwqxBG0px37UW8LSsB6961bex8kbj1renTczOc1Efa2uxRmn3FwIQQD7VXnuzHkDmqbzGUcn9a6ZzjSVomEU5u7JJJ/MJ55HtTC+TzzUZIB5OPbsKM/hXBdydzrtbQduw3WpY3LjbnjP5+1QIN7Y5weK3LGwQRli3OePXNUr9CGPtLX5A0hqViUOAfpSldvCngUrkbQBiuqFSUdmc8oJ6kP2llP4+tSrOY1BJwOtQmPIJzyKzrq5KttzWyxUluZexS2NWTUoyDngdhmhLiGTjI5rnSzHPJpUkdDwxz/Kn9ai/iQ/YtbHQNawu2eB7+lRHTo5D6jtj1rLS6kHUn61oWU0jlepHqauLpVXsTyyiyVNE3EYP5Crkem+So46VPFdiIDnn+VJJqcYfbuHNdCo0o63M3zydjPvYXYYXk1mtbuua3TcI45x+dMby364PY4rjnQ5nozaM3HdGCwI//AFU1hkAZ5zW89pEwx+OR2qJdMQsSB05rD6vO+hq6qMy1tnkk6fpW5CvkRdBkUQ2vk/dx6cVJJG0g6kEVqqE49DP2kXqmIMSnJPsST0pkr7Rwc+4qN1ZOOf5VXkLgN+gpOLiNNN3Fe9WNfmOfp3rOubsStjp6UyZZJGIPGKjED8j/APWTXO7mqaIJmOT/AEpYxxjr/jUv2R27VdsdNZ54128Z/D/OKUYuTsjOpWjTi5M0tL8Ba/qmlNq1vZCWwjG8yL1AxyfwFcxqbG7QwxkeoDEdfrX2/wDDnQ7G08FwafFtkhKEMvY57Gvkf43fD66+HfiSZIkeLSZn821uuMISSSjHPUHv/jWCnebij8140wWIqYSGLhdx6pdDzBopYy22Q7GJUx4/X86ryLIdqo524LAD0HX+VWLiaZZZHd8iRstjpUNtby3c6FATl8HZ1UZ611o/Cb3dkdF4U0t7q6bzX2hlIQoRlhjj9av67bwJKba6gmjZc7WjUhlYDlsVLqawaXpMCnCS4Pzo2PbB/nXOXF2QU+x3b3LekrcY9QTXPrN3PVqWo01C2plyPk7jKW3j+8SCo6fXmq07JMTKwY4Xgq3U+hHpVi9njV9yARbjkKTyp7iqL+SsexraZvmy0kb/ACqe2a1PJ+0RXP2KexltTJN9pmIK7oRhfXn6cVRl8uW4S0S4VoohlkYY3d+PQVbS7EnnTRP+/i4jAH38fyFVpE+xQMs0ZWe5YENt+ZOO1XG52R7FMS2/9qS3+1prKNg6RSsTgD+EkdfqKhs9kdvc3zSNCJDiAhs7DnI/Spb6D7GkFlEoldmDyccYPI5/MYpbmBZdTS2UeTaRYcOBwPX64rXdHWpaWIXxZaYfMG+8lVgJYsgOu7O4frVOQW9osVrBKBLONx8wYHPVT/Q1oGOC6mkvmuFNnGNh8jkofofzrMspgv2m7u7Y3KkMYwP4gOMgf4VS7m9NN3aEvlSOaC0tGBDgeZtBBD91I/kajubL7bc/Y4ke28pdzDOckfeIH9KZ9oisbJpZPMMk4/duyFdpz1/pSLNJ/ZsduLhHuHbcC3Dpnpz/AJ4qrOx2QhJWZWeS1nlXy7gyRw4R0ZdrD/Gi3nVnaWQfuVz5ZOTg9cH61JcWZhtxax7JpsguvQrj3oEEkaJbwsqqTmRWIHQ8Y/wprY6o8rjcu2V55MLXgybrOIiVBUg9QR+WDU7I8GnpMh2XEzFWUMDj8O1TJE2pXTRAIsEONrqcIT2596ne3aeCTUjA5tkIjYjoj4OAfc4pXszyJytLYyL6KR/JgwoeMgs/dh6UXFp9pnaQxCOOTCgKuAKvzadNbafG8qYmmAeJycgpkj+dT23mFEjiuVeCMbWilHIPuf0z9Ku+mh6UMX7ON4FEaVCgCvvERHzOn3kNTm2FkyoLgShjhZH6MKtCJ4N3Rsgk7fm+XHNWbV2WF4JII543UbN/Qg9CD/OpcmYTxs53uUXj2xOhVQGOFKjjPqPSp0bbFH5gfcvBbGRjHQipGM0ShVLRhG2tvGdjjsR2pkskwd2OCWbaxUYBPXp2rNts8qcnJ3Y2VxbWYeSZ3snO2RFXdsz3FVpJrMwR2bbmgH3pUX5gD0J9a0kmjjuN8LeTAy7LhSQy7x6jtmsbUb64jE9/JGtxCwMDtEuNueBwP0pRRpRjzyUStdXMP24XSsrLCoQyoDjgYww9fSqE90V0m4eTK/MNrjqp9R/hSiOK30fypomjFyfKeeM5K88ZHr3GaivoZIp7Wy/1giwGUHiQev41p0PbjTjdFXULmM6XFBIq75GH76MYcY71ma691cJZIsglMS8SIvIHZG9fY/hV6/MVxqDJlo7ePgrJ99COxrndTjKzTzNIxjyBG8Z45rNs97AQvNI53WrlkeXB+Q/LtPVWHWsDTVLrLJLkjdxjrV7W5zHGEk5dj8xB4I9at6XZbLRMY+dgdp6n3FZWuz7qDVKnr1L9ragWcYH3mYHOOCO9acUHl3ESD5o9vIJ5AHr61IlqPOgQZVR9/A6Z9qfEmbiWVTkxAgvnrg1aR4Netzy91laPcftE3KlM9DwR049KdjZp6KsmQzZC91PepF/d2srlQrsxDKOhB7j61LJaAi3RVxn0PI9M1djllV5d2QzQky2sX/LRAM9OSeQf1pYfm1Npo03KFwYieo7kVIqB79lkfyVAGJQMio7WNooLiU/NLuwCp5Hoy/1FKxfPzR/rqRIsb28ksZ5Y8b/05ptwr2sMCkHDngkdR3z/AI1O0bLaoGTeS3zLjkineQZb+KCN90Rxt3njOOQfT60i4y/AFKJeIm4iMAHeOSuRxVbzWkmmkbGQMGiKRRNcOBwuUAPUfWpIojLp4cECVmA2EfeH94GpsabagqstkHhcCViMq3Qj1FT3Hz3MI8sI5Ayo6H3FNuLcCS1jXPODk9FPv6U8uy3THJIj6E9VxVJHNKa3FljVruXLthRhHI5U46H+hpkYElrOXILnlG6DPuaktpfMtriVceYDtaNv4h2IpMBLFE2/fYrJEw6L2YH+YoM1J2+4iaA7YkJHLfdPp2q3kPqcZIJeNQhVuhHvTHQy3MSAguoyDnn0waVCftEs+VKjKkg8oe4NVYznPr5Cqm2KaXpjJwaHdIkiRwSwO4MAc0pfdZOgG3e4YHsfofep4yGvYEf/AJZjcM9PpSOZy7ijbPdPIp42Y2r0yB97+ppIEPlx/NuP8x60iwhFuWTqTuA7+nFWIlAeE45UZx3xSM29BwO1pcdemexFM8rhFyPl5G6l5mt5SuM7vlOeRUjRDcr53cYP4UjJaCo2RkA5PbvWhp6tLIWRjGwGM9s44qnbxB12rKF7gOe2a1dOWa08z5gyuNu9OhHvQtDlqvRlxZZBHISm7cFVtygjHcEVWu0eO5uN0KgFgV2ElG7celXIpN5CLKI5HZSufuH2J7ZpHZ3SRkfaDMW2DkBv7w9O1VueTz2KAw4jPzKw43oRuGOeR7VFO8jPmRkfdyGQYBFaF35dzMz3DYfGRLEgwT9KprEq7x8zxjHAADY6ZH0PUUzdSViiE3hyNzc8gDoRTJoQseY5fMHQhxtYf481dZ0CqsyywSKQFubfO5SOmQevrVSdGDAs7XAzzJ3z600dkZbFa7UzKGRNpQAMQecjv7VTbzZPuzDChsK43Dkcj2rS+U/MuVkGO/GKoP8AI7Fo2bJwVQ7TVHXTl0K07xSQNn92ygBihyMeoqlMmDG5LMD0cDkr/XFW7pY3ZlhZ43H3llTBI7j35qh+8ikIQ9Dkq3Ix3wKyZ7FCJm3ife+bB6Bj0/ya53W5FJcA7SFGVPeum1EFdhlBMZOBIpzjHY1xuut87cgg96yZ9ZhI3aMYqWJx+lWIgRioFB44/GrceT6Vktz3J6IuQHcQBwemDVpH3OAeCB6dRVSIZYf41aQEjOMH37VocFR3J42KkleDT2kYLg4I9utR4I2ggfUHmpCN5HAOKpanENdzww5UetRSZb5wc/zFWBxnjHuOlQOmxs+o/CoQ0QyPnn73b0NR4UAYyc+oqVtp4OBSeXjpzTNuZIYqYcgjDDsamSEkZJx706EDPIz7mrEZVVxnaQOd3Q/SgUpDYoBwCencVfWJkkXA4xnINMSNcqCQpPT3qyAGmOBtPXA6UWOSUrsVcAkmpASBngof4l6inxqMAHbjPQ96kEKhsqmD0+U9RTsZXGsgbJaLHy9R3qZdiDGAQAD9KXysq21sEDoT3qUKo+QqrAAZzx1osYtioolI2kAbunepETr/ACpn2d45SAhQq4BJ7GpiAC4bn5unpSsc8pXdivPwmcHr6VWmy0gUA9OM/wA6uSORHzuz244PpTZl3SLuz0HNM0hKxzl4rvNIMk7eSp4INZNwcE5wT6nrXT3sLSTvsf5s87hg5+tY09uw5KgjP3SOfrmhHqUp6WKMA3pnH6Vd+zF4wV47U+0i8tyEVlBHOcEGrqQhoXBH+I+lO2pU6hHFb7Su7IY8c1egR1DpnK59KcpdoUGQwU4APUVbiLfaQMrlh8oK4H4mpsc0qjI414HTPr2P+FXEUZxyrHkDPamxANuBUKwOMnoasqrfKDggHp2oaOKcx0SwrJyvzdSvTGfT8ak8knICnjt6U6AsR5ZcEZOA3X8DU3llep4pJHFOq11IQrrweGDZDdxxVeSJfPz1AOD9KtOilgNzMd3QHFNW4eN3IiAHZXQHA6Yz61djKM29SqI4vKPnSsAf4tuGT6Dv/WmXVmRFbK06FTkLIRkg98gc9OlXDcL5ewREcgukikjI4OPqKiuLY7ohsEqgfOoHKYP+FFjqhVZmXFr/AKWCzpIRhSQDhgOB71UW2ZTIxBKdMjkCtSSPF3IQMqp43dveoVgufJleJFZcc4btnnikd0J3RltbIibg7spOQSefpULKe36irryyL8rrHtXI2gc1AyOOA7hMbsdqlnbF6FU4eNgWIYv07EVVu5PIQ4IOfSrjgbcEbcfrWffBQuQak6qSvJJmNI5ZiehJpuMkkmppE3Dv17dqYq896nc9aOisOjXNTRrxSKPfmplj3CmkZSlYFUZx6VMseTk8n3qMId3AH9KsKGBAI7cVRhcI4mAyRkelWFQgAbSR6ikVZFXdxk84B4qXDcNt4J7UGE520GrGgNPWFT9e2P61IkY3Eg/ganihLZwPyqrHO5EcMJHOAw9+1TmInOOF7j0oVAw+8R7U4QhWP8/WixlzEQUHavzZ7A9PzqUKqn58qexI70/7mPkbHv0/CngZzk9exFTYL3ECttQHkAZFVnKBCGB3ZOKvBUVlZ1c4XKsD2qlcxqFG1uAOh60FRephXbgtkDANUyQT6Zq7dY3HjB9aqnGen5VB7cHohVJ46EUo70gHGMHr1qUJk0C7ixqBxgmpgKEjIAp20k89M09zJyHquenHuKesRAH+FOjjxz/D6Gp1TKng/hTMJSuLDHk9SMVai+R1+Y+/FQRrkjt9atQoD36GgylJ2LkOcYPetG02qCVOaoQgqQf4W9O9aEJCkHimefW1ia1liVsYwcZzW3ZOV8sM2Qo28dawbUvsGdpPtWxZ5XPckcZ7VaR87XnayPrX9jPxqND8Uvpc037u7XIUnvX3TX5S/CrxCdB8YaXfB8GKUKeegJFfqXoOoLqmj2d0jBlkjVsj6V5dWPLN+Z+tcP4r6zgY33joaFFFFZH0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dWjyX10GgYh88rHyfx/nXp+jOy2pFxFBv7loxu4/DivmHwVrWtyNFJFPG4JyARtYHt83au9vfHmu6dFtNwVYDbgtuYD0J71+i1KMqjSiz4u6p7npuvakqfLDOpGDnrgVzbKjEtLIs3cvCePbmvHL/xrq93cM7ThMseIh1HvTE8W6oOVu2jHdQODXTTwcoxOaUnJns/9owJG0aOeeqhc89uadbedMwIEaqMdRz+FeR2vjnVLVxIlymPQxg5+tbui/FS+trlf9BiuezI3Qj1FV7CaV0FrtHsGnaZHdbZBem3lToeuD6dK3PJVAFeXcwzyo4P1rntM+IGl31qjLZva3HQxyLnHuCOtXpNa025tXZ71LckDcFHzL7gd68erzuWx1QSiT6u1xaWfnRrC0TA/MSC3tXEzanBDG7XdnEQ//LRl+dfof0ptxq+lT6vFF/wkUYt87WndSNuf9kd60tV0JrezW60/U7HVFc/KxZQRx3U9K6YQ5Y69TOV3rY5fyrR5y9vBJEhziSd97EdsEflU8UQ/h/76J6fSoBFdo5EkWTnnYvyj+lTQOHkxu3yd0TqD7/zrdoSWhLLbQctJbySPjCSg4VDSyPlQrt5hAxz2pftHmIU+1h0PHkgHj60s9lIkPmHZtboEYE/j6VmwRWSFZlbgDrxUUdsYc7QIk6lenP8A+upIrl/uCI+nmZpPK3A5cTjplxt2n2qtQY2WIumEyG77un51Qc+STkHOeT2q/wDbVUBX/eAHoO3sagtblVuFYwrcqvSNjgH6mmk+gtDc8NCynj8y3eRpM/MZR8n4frXa6dps0pMsDcdTkcVylhdxShQsXlMTwqrwB9e9dXpsotTneTjsDxWNWVkTTXNI6JL6YQiNyJFAx865/WqxAZfk9+KqSakOpDddoJ/Sla585Pl4x/d6+tee11O2443ClsFtrd8dR+FPNwrrt3htpz16HFVFmw2W2nnuOfpmrGyG4QK6+Wc534p2C415oip8zcp7MuMYqsnzkBWJ9vaiWBlJAwy9Pap7azySSAG7dqegtwaFSBzzVm2shNjJP1p8S7HwyZA4PuKtQO8fKZA6EY61NxpE62CRoGxjHp1z61TfZIwQEkc8dx/jWibr93huBtJzjOPaqolhgLM6cgZDL/I1BQ60heIDDcHt0x9aravMIraTbMIpcZ2v3/GrMmrRxqSIw+Bng9RXn/jjX4rxiqxyWknIwSd1XGDmyZSUUYeualc3VwRLJ908Mf0Na3hLT96rLu3N13H1rmdGsvtVyBh5APvb8tn3FeqaJp9tBZIyoDuBBVxjGO4rtnalGyM4pt8zNaO/jgg2yEEY5JH6g1ymu6kFkK20heFuSkg4FbN1d20aNG6+YMfdbp/kVyOoSbpmYJkf3R0rOlBN3MqsuhmkKHDN8/PfoPcVMX6MTg9MDpis+5u2jBz90kEoByDVf7fMSRG20EYK4yWH9K77No5bpG4mo4BUtsyT8o710OjQkjep8n3Xpn3rjdOjaSQM0PyE5DnOSf6V1EV5HaqdpZM88nOK56uisjopLqaGsXgiRi7hnx1HQ/4V5j4n8SXazGISl0weCePpWr4q1dnZo1kyDxkVws8Msr7i2fxOKmhSt7zLlO7siGRTc/Nu+buPeqjRtG3PStOPT5CMgfN29KclofMG8bsdsV2310Mtipa2wuG2kYbse351bi00rLsbcM9MDI/E1qQWtuRtwFPZQOtXgrxx7NwWLOduOc/Wpc7CSuZo8O/uwZJUbIyEU5OPepbbToYHGBgjuetXQzwxkxhcd89qoPeMH+VSxHOe4qeZspKxfLbEZXiWVGAwx6qfUVRleJm4znOBkY5qGfV5SoVzu7AAYAqrBNcXEvzfcyOFoUWyrpO7NS02Kyh8kdcDj9a1oJWMqpDMYlIPyk8n0FVoRshUbA3GQvetHT7WOQ5xgiibsjP4ma1skqRbJVAPqRzQ0DnoME1YtwyQ7d+4EYw3+NWcKOBgDrg15k5XZ0pWWhQhs3VuRj/GtKOMFgBn8aSMjOTnn1rVht4nQEcN7djWXMapaCxyM0QjJyB+lORvLOMY/Cg221sq4Pt3qQzRrGRKA2eM+lAWY7EbKzBsPnOCOCKryzqhYbh8xzj3qNruJSQSMVn3kiltynIPamiehbe+y2A/boeKjNwxHPWs1cE7s8ip/N2rhuRVIhvqSPd7iq5x7r1pkc8SMGkkCepqDcJGDAjB6elZHiS6kt4NqqpVuuBzWiV3YluyuL4l8TTxIyW0i7X4yCOfwrmtJ0yXULoGbfGGP3gOPfioLGE3s5UNz1wTXfaTBst0SVBhAArdwK6nalGyIV5ass2NktnCsalXA/jHU1R1S9ktwy8bDxz0zWnMCsZYMPqOK5y+mkdyNwIHJzWFOPO7sKkuVFHJYk4/H0qRUlVnkjIkY8kMOKaY92PXqD2x9aEJzt3Y9xXejkWu5eiu1U7gdrnjYB8v1Fa2m7pir4BU8Vm2NvmZRMNynjpwa7PTrW2tU3BgGAHy445rnqzUVZHRCDZLDZKUxuEPuen0Nct4g+1xu0e8ToOmz7o9jXR6vfWUtt5bO/mnkKvQge9cRPM3mtvcsmeMdQKxpRu7m03Z2RWSeXyyrsR3KKOCahfUWtww3eV7N1I74q3LwuRtC9yetVRbrcHOAQP4jXYrXMnoMjvPtGSrEY7nrUhX7U6h3JPrnoaPsC253KTKOMnHANTizaVgUyWHQDoattEWkQLpwhYnf5hx1A4qdGG9Yy3JzgCmTM8R2yKQc4wtRzSrG5yXjQn7p5P51NiYt31Jrm8eP5JWdAvJULlh9B3NRRwhiHXMZzwe/wBak8kSgNFJsHbe3P51H86Hg56jd2NSaMdFbMrbo8c87+49xWzAkZG+SL6kLxVXTopCyscOrc7scY9q2FSQudiEheOV4HtTaVjOSbH2enxuSYsAY79vpWyl2bZcPnCjGD29qrWlviFWHBI7dM1ma3rD2ULHdjb615tRpnXTXKjG8a6lbpHIejgYP+FfPvjPUvtbOI/lHTiuv8Z+KjcTuiycd+ea4aC2fULnGMgmvMqys+VHfRpu3NI4Y2khmIYEc96sIXtWDKSrDoQa9jsvAtvqFoCyAPjAJ/rXGeJfCU2muyyR4XPyyKvA/GrVCUo3W5oq8YysdD4B+KrWqx22oSDg7Q5/z1r23R9ZgvY1lidSD3Bya+P7u2e3bkZAPXtW74V8fal4WmXyn8yDPKP+tczp38mdyqJrU+z9L8QXdqQIpPkbqh5HvW2ZE1FNzY568V498P8A4p6N4ihVXn+z3YHMb8Z+legPrKrEDG4GO4NddOCir1UctVNu0TWvNMGP3ecGsK4066hJO3eAO3WlXxJcAqvmbgOcEd62rDxRFNt+0FYz3IH8q5KrU37jKpwlHVnNrdzQSApK6sO3atrT/Fs9v8sh3g9SRWxLFpt+mVZG3dsYNU38FNdLvgyoPAIrFOcdynLqzTtPEVrqBw8ZL+p+7+Vbcej6ffQY2I0n8JUVzY8LzWUW7G7HoeTVdLq809sxl0Knp6GtVyy3JZ0MngkRHcJWVM84FY2oabPbHbFGZMnjHarEPi3UHITeCBwcng1sW/iG2SD9+fmHPXijltsydehyayXdllmypHUVFN4tugNhdivY10l3rWnaluUlIwTzgDr7elYk+j2N2GHQn7uACT9aT5lsUnbcqW/ilVJ3rhgch6uxavY3wHmc8dRjms2bwyxyEK59O+KzLrQbmBjjqvYVmm9mi21bU6G50uwuUJjkUexrJl0FG+5iqUMN2nylmA9q1IJpoE+cn3zXXToxm7s5JVLaIW10YqgbPI4PHFM1ESwKcKzDp8oqwniNbUkuNwxjJ54q1H4is71gHAP+yBtrao4xVoDhGT1Zyc25j0qAkq+P0rtDHp07HBHXn29qil0K3mA8tlBb1xkfjXmShJ6nSpW0scifm9akiyzAYzW9/wAIs5Y7G71fj8LNEuW4bn6VCi7lc+hjWtmkaAkDn16VbVjgY/lU09hJAQNp/AU0Quo5U/U1qtDPm5g8wY54prfe+9gU2dfLUknBx+tUJ7ljuwenTFDaSGtSS8uzGSobB7j0rMkk34JPPtSuWZm4y386gdSH7isb3LaSRLtGcnPTtT0Uk02M5xx6YrQtLYnH071UYuTsiXJILS1JGcY9vWtOMJDF9KarpD2GPQVSu7jd90kfSu9JUV5nM3zssXFxkcHGeOBVAt83XOPT1qMzEjn8qbk5xng1xzm5O7OhJIsGUkH5j+FLHK4Iw2D71Cql2A5/CtO1sMpk8URlLuTLVli2gkkG49OvWrDMYuP5UK5jUIOlJuBIyeO5rsjWlDYylBPYDcE9evtUhutq89BVeQYXrj6VUnmOCM8muhYqXVGapotSXyMx5Gc9+tIkkbLz3HFZDsfWkWQjgH3xWf1i71RXszZxCeP6VPFbQuR6VhLM/TdxVuB367unWrhVhJ2sZuLRt2+mRyEdKvi0itmRuu05471l21+YxyeKkk1tF7j8671Cklc5KkHVi4nb+DviVeeGL1InlYwLkAPzuHof8a9rabQ/iHpDWN15F4JUy8DnJH4cV8rSanHLkHvWr4R8VXfhbX4tQtZEk6ho52ODnjHevNxGEhVXNTeplS9pho+yqe9Te9+iMT4x/BjUPhVLPeWEb33hyYnnG57cH+FhnkehrifDtsYtt9FhAVweMgr6H3/rX21oPjXTPiHo93byIvmqm2aB8kMCMHHqO1fJXjG+g8Pa1rGjxKhshK/ksx+ZlzkYPfBryVKabpyWp+VcT5HhcvnHG4WVoS6dmc3q2sRXUsls6KxdcRCXqDnnn6d65r7asBZoo/kPDRum7AHvU17qU0sUcV03nBBiFmUA47jPeqS3dxZ3IKtPGxQMjoOq+nviuiMWj8ynN1Z8zJJNRY/vIhE0AOcPGH7dPbiqe54bN5LK5jF3MSptzkFk9fQ8057fbOSuAZsPn7uO2D2FRtP50wkunJ8hSsLhdpGOgz35qrIUVbUrSTx3E0FvKRGEXc2FwVbPQ1G16l7c3F9FqBhaBdoR0O1yOg/HApklvcWEH2k+TdTTuMxSHBK+mabqcazPBYyBLfJ3Ft3J6HBqzoitVYqTymK1uL27MguZHIG3sT7dqhlnbQ9MQr5v2m4Pb5ldO4x+X5VbKWuuX4hke6iS2Q/OgBVgPu8nr71BZPBqF5LdNqDW1vaSBQJY8bCehB781aa6nVGOmv8AXYzdVFvamKzt0XNzh5TH0Yf561LfLm4t7G3n/dWg80Sxt2IzwfardxFd2SXF/K9rNvPmQyxKMMexX09xWd5jfYGkmt44bycYTAIyO/t1qlsdcX7pDNONevZ411KSK2iG7yZv9Wp/xJx+lVrWUO1xdytFKY8AxSjqRwCv4dRV77K9parDb2az3D8vGT99MZPFQ6hp6TXVvYRQfYpeHMnJBz3/AAqo6aHfCope70G6TexxefczPGJHRlQEbs5HH6VJGhjsRJKikzsVOBkr74/Gq/2NPt5heWN44eS8Y4YdyBWxpUSz33nPI1vbhMDLdMdCKttbmdeSp6oa2nHSrOG1U/aWb5zJEScr15HWryPFNMVilljt9gLZztY9+P5U23uJojJfecPOVwse3rjPUVYinmtFaGGRDJcnc8bL83B4x6c1jqzxJTcm77kNo4QPdh/MidighkOVHoR6Zp63MaqVHyZyro6jIHofWprxIjOykAIVySAAA/cEfXpVdIxNHvRGV5OMMeD/AJNWnoNS01CFZIQXMLSREFSYj09/xoh8u3QeXI8kWMYkGCPYipIWTzFQSiIx4+919+O/NTHynLwPPEGkBKuvKyeg9s/zoY3qMmK3qosjrFcA4VmJ/eDsp/oah2xrOSsjJGq4ZJByD9e/NSRJuSVd/wC9hGNknByOq1XvZttmIrh5IzckAqVBZe1T10JjdysMukittOkvUYRXJISSIHckyn+IH+Y7fyo6qzRT2ttaTFN6qzr/AAs2c1Pc2MK3K2nmArbnE0XQc/xr/UVRtr2a3v5JnKvHEv7l3XnjoQe/IxT0PSp07WkE80dzqMk7jzLXaVlVBtKOOhx25rFE6zG6mZmSSNd0ZU8n1/xqcXTR22oXaAI8xKTQ/wDPRTznH1HSsq4TZp8EasrLO4AYsN6Y9fQc496Foj1qNMrTys2lPcDLs525A4J9awbu6kto1h3hVkGDnp/nNb9/cBGjto38pl/1kTdz6j8etcrrd9E0rnYR8uwY6Zx1/OspH0+XQu9jnbxWv9TihwM5xjPBPQV20WmhWtbcABxgkkY2MD0J7Vz/AITs2utSEjKHC9Sema7aGINLPKF+THT+6R704RuduY4l02qS7Ee1Z7uaeJsSRgFkPXHY5quqKLOe4hkUs7bWRj1yeeDU1ujW9lcea5Sdj+7kXpgnoR/KkvY82FrGY0Fwp5kA++PQ1poeFGXvWuV5mWOK2ikQZc/K2eW9jSzB01FVJPlqo2t3B70s8Ect8qhg0aqCNw5BxyDUaMkYmuFkKxMCuD1XPVW/oaqyN207DowxF5NER3LITwfYVHJFI2mQtCu/c4OM8qM+tK6PbQW6cETEsjH+Jen480XCRi7t4zIY1RcSDGCpzxkVD0Lp7k7TBr+NY2ZGxyr9fYiqsilLu4mIGOqEdDUqyO9zO7EO6rtSQdGxwMUyWORbDzMEJM5XaeqMP5Z/Wkyo+7KwkSlrDzEQSo7cg9cehqa4UEW0QHCnp7elR3CCNrOInaGXerL356Gngyf2mHLhlH97px/KkkXKTtf1E8w/2g/HmwqBwTz9D9KS2ZRFc3Cjcp46cj2/nSRr5azyp8u8n5TUsyAWkcX3JGO4MO4+lVYxbV7egSKiW4QExyk5B7EVIxzdxIeBtBI9vUUyVke6iiYA7FyR1yM9algP7+bqyDg4HKnHBosYOT3FiXFxcMVJVRlWHaopcxWMjxlf3hG7PQntU0beZpzS5wTnbjqRnrUzWgkMEbfKG5yehFBhz2d2Qxgu9tCzYH3s9wM1o+WZJZmIBwPldRw3+FVoLfy9TmXYUWEDcnp9P61NBARBK6yfM5yBng5pGVWSeqGYAgRgMsWBOD0/zzUm4rc7kIAC8MKmdN00AiOG2/Oue+e1RrIFMrjjPy9OvsaSMlIhSQbggG1ic/WrwCKJI3jaKTgZHRvY1C9t5cse6MxqV3K69DU8YZ15JIBp2IqS7EXktGyHOVDAMB1x6itLTJ7mxuiqlHyTyRlWH0NQwRJI2x38lueX6ZA6H61p6WtvIRHcAsyjAZTgr/jSZy1Kvu2ZcuJxcPGTBFA7Of3iLtByOAewGf50RzTFLRZYoSOWXCgFlJ7kdcHvT9jWc27KTQAYKyjgj0zUby2jzMIZPJREJSKT+Fj1U+nsaS7HkqRUcyKHeKTYWOCDwPz+oquAskZZ4nlU9fKOGHvUkkaqUCxuvmjdtDZUg9x+PWmPG5fCF0lT0+Vga0SOi/Qilw7ArNI6LwCxw6//AKqq7jbTMFfcAMFXGCR3478/41M0oBJKkH+63OfrTfOmaEoAjo2MK6gk9uD29KR1QfQozBPmbBUE8j09xVW6lVFVZW8/JIEgOD7fhV9oJnjJW3kZl++AMlR71n3MLyMPLTcF647UHoUrNq5SvS8ix4YlUOVOfuk9jWbPGz7TKGR85Dr/ADFXZQrMzF2ifGwrn5D6GqM5ZeVPmRDLcHlW78VDPocMtEjLvHMQkAbKjqa47WOXxnNddf7xbszDrxn29643UX3zHGDz2rBn1uDVncqJk9DircQwxNQDkjirMRHJ6H1FQj1JbE6kYHNWkPA7VWjA6HkHrgVZX5dvGQRnB6irRw1CfgkHP196er7MsMHPaoY9u9snAx1FS7tqggAg0anK0DOxH196jYHjNSMuCMjr0pBu67QaCdiE4c8nJ9acqneB1JPanscgHbgnsemamih+YFWAI7HrVILixRDYeh/mKlW2xGW5YZ6DrilSIIMA4qwu8RqQ+M8ZWnsQ5CJECsfG4D06j3qRAfNwSMYyDSxqwcY7+nHNSxqpc5/Ajr+NJGJNGD5OOD7HpU6FcZ3D6Z6VGnCDGM+oqU7QMnGO/HNUc8nccMjcQcjHfrTpD98sqqu0HjjmmF1z8p3Ljhsd6fhG4JP3ec1NzFyJxC0StvbfGSp3KcmpHUF5CG6Nwp61FtG1/lO8KDkHgD6flUiR7z83p+Io8zmctQJ+Tj8iOKYy7pE+UBD19RUvCA4jEmOdjk4b2JpCRiM+WNvI68g9apK5PNZme1oGupdzNk/w45HFZ88BkiIOMdNrjnNbjgvOTySRwc8j/wDVVN0EsMjbyAO7Lg4/rzSWp3QqO+pjRQlWj2ngj171cjLI8kbxfPjOCOR60vllFRgQR6j1qVpFFwuRvJ9RimdUpXQ1I0aHJZiAcf7WP/rVZLkGIlyRkDp29KjjicLKrDABIVwcg/4VYWLEaF2zjHKYINBzX7lrykMjZRuuQr/dYfWplUsrxm38psZKu2eM9v8ACkgAY/K52nrjr+VSqW3bWfcCvGR0xRY8ypVa0JorcglpIJAhIwT2q1ztCtjZ1HqKrRi4+6svyEcr2apD5kOCIklB6hyRVJWOGrU5+o57NRIpEqTAksQgOQB161DCJEhZUbEbHJQkkE//AF6tLtDJ5TbAF+8v3kNTOkxt18ySGYAYWSMBW4PXHU/j/SmYOs1oZdyGwilvlyDgnkenP6VHdRL9sjLtJEQuVkVflJPYn61dJaS4iUCMAEnaw5I9z9aS6bzbuaRCYgc7oo8hc/8A66ZvSq68pjujLLI6BssOZFbKNxjOOozVWSNzbB1UFT6Zx7/41ejjWGGZg8kbsMBGGVkOemew/qKgJijjRUuprbIztZfkb6H/AD096yZ7cJWM+QcAY289xzVaVFh8wguS2FKk5Vv8BWjcEtjBDr/eArOkJQ9c/TqKWx6EJFeWQSkkqq9vlPFZN8gB49K1JFUA5zk9u1Y10CZOGAHtWdrnpU97lPy8HuaXB6kfjTwhAGKkRP4uQak9Hn0EHucn1qeOIlc4JHpiovLBHXoamiyAMHB9RV2Oe5Mijd3BqdVLZA5/GmopPJORUyJu4ZSR69DVWOSU7BHHhDwQD61MiEgAHBqSOBVU4c46/N2qUDaAdw2npt6fWnoY819RnkndkoDtHUHmpkB52Dkdx1pWQSFTk/UUqxqMHuDwQxFIyUhUiMo4IDehqYwug+nrSpGcDcu/3PWpWC8krgepNBhKWpErAEBwwI6YGcUSIhSTJGePXIqwUGEKSCRf51BMCoYjgbgOelBUJake9Szsr/IqDgH86q3MikHFWbmV2LB1AOB93pWdcrxnOfcVLOqJl3gDPwarAc+lWZ1znjmoQD0xgioPWjeyAA88mpUUnmkQetSRqACOuOlA2PVQc571II93TI7UKFYDPFSKBngiqRhOwqJtGCQR61PG20getRRLkkA9KtQjIUj8jTOWT0AKsi/0qxCATjGAR0NCqPmwCP5VNGoAU5B45xVGTehNGUVRwQQfwq/EAyjvzVGNW8zGeo/Sr8EbKPvDPvRa5xVZWW5ct+D8pxWxbXOY1VsfLzwOlYyAuo3AEDnI61pWfkRkBo5jkfeVs4FVE8KvZnRaXNHFcrtOGPPXofWv0s/Zg8aReLfhlYBX3TWyhHB6ivzFs5EUqytwCBhupr7P/Yb8UAXWoaQ5xn94gPcZ7fnXFio6KR9hwpX5ak6L66/cfZVFFFcR+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kdoeiR2tgTGu5tu4qg5A75Hf1rndbvgbiRFmIK5zF6fUdvWuov5zYxkxlo3Xkbe1cvqGpXOoAtO8bODwTGNx+p71+p0U27nwUnzNMyDGX5RgD6DuKUqeNwx/MipRGJGJ2rv46cA1IYBsHD7h37Yr0r6WLtazKyj5jwCT2rS0m1iuJlw4Uk4CqepzVW33CTpu9sc16X4ZSxWyDw6bHby7f3hcZLHufauerP2cdgeuxHZJNbworHCjuDWb4nms1tHL33kSrwFXO4/Wt/Vruxt4XlRJIosZIc5PvjpmvKdfu7G6upHshJgn5vMJJJ/pXmxfM9RpXehFBLEXJVo9xOSR1NQ3csgY7Z5ov9yU4/nVbeYuePyqGScSMT93PTFdDd1Y69y9DqeqQptGoXGw84LZFWBrl65A+3TKRjBBGeKyhKQgHHTqDTAzMST0XkEVmr3NLI6S38UalbOpS5OR/Fnk1qJ8StXtnMyLB5hPccEenpXEifyjk5I7imvqkK8Bcc5xWlk90YqKZ6GnxXl3eZcaWJZG6lX+779cVff4uabKh+0WU7EjC+VhQn14Oa8nOvCPlBtP171n3GrSO+5Dgj06ZqXFLoN00eqzfErS2UkEumeFX7w+tNs/iJYRTblf5c/dPJFeSoxlbc3DEc4rZ0iwe4lAHKjg4Ga6KcItXaOWrHl2Z7n4f8e2l0N4DMrEsQVIAPfA7V1g+IFjDEwCBlHG7aTn6V5DodgbVTgg8Z+larWzucbtv4VxVKcJSJjPlWh6VH8TLePP8AohlhPVW+8QOmDSy+PbEbp4beeKPg+SSGb3rz6O2MSkGQMemB1H1pxgbIIYAAfdXnP49qwdCBXtJNnpCfEvTpVU7GBBDeTMvz/mKhl+JNqF4tpSM8IOHA+vTivPltZHwU+Y/3V6/571Pb20m7afu+3JP41PsYIt1JHex/EmK0UtLpr3EHP7uNv3v49jVxfH1rMA/2K5iiPID4LD8K4a3V7Vlkt3aJwPvEfMK0reZ3zlcsWz5vcVDpQtoKNSTPQbPxjpjxKXmaMHHLpg5/Gr8Pi6waUA3CFegdlBFeUyxlWwcTY48xRxQWZCNzM2eqAcAVPsYtFOrLsev/ANpwXc2yO4h3P1bdgD2qzHaq4GDk4OR1BPqK8ihu1VcGZYUPH41LLd3UKCaG7kg2gFXVi36Go9h2ZXtejR6DrVvPawObZxEehyuQfb8a831h7jUJz5pMxBx5mcgDsK5Lxd8Utdij+zPN5jLkef0J/CuU0j4lauJwrFbqPrsbK/nXRRoSjuKTU1oe3eFLKeykEjRl1bncegFdw9+jRHYMOP4duB715b4b+LLx24TUIf3B5EaDhSRVXxf8YbSG3Ihg8xz0ePgj6isZUalSdrFc8YK1zqte8QMzsjx7H54XOPzrlZtUkl3RmUqo7A8n8a8zvfjLeyMY3t0dP9nAJHvWa/xPv5GJFuqo3RQwz+NepTw0oqzOKTc3dHrEd48JK7zgjnB5pY7iOR+XKDqGX19DXlDePtRuduFjQjpjjn6itzQtf1B8byi59RuBFVKk4olQbdj1vT7i4hG5JTgjjJ4IqvrGpmBGinRkBHVuh+lcZJ4r1DSkd4jHEDwQw3ZHtnpXLa78S9VvT5bSiWIfwP2+hrg9m3K72OuK6I7WS2NzIZI5WK9QW45oktVGNjb3A5BGK8+h+It1bxBBucZz5bD5R71IPiDcyEGSMNg5wgx+ldDjpZMbpW1PQI5I1BGQfVD3p3mxtx9044HrXFw+OopggeMROByo6n8auJ4407aGO6BuhDkE/hipUGS4s6pIW3ZOIvcimyXRU7R+bdDWJ/wllm0ZaKbcnQFuCv1FV38VWNwqsLpJT0K+ntT5NSOV2Nh7xlYcbv5VUlvg5zyfp0qg2vWhxi5SQLxhT0+tKur2Ugys8b+69KbiPlZM84nICndj0rW02wc7WQn5eTg9Pr/OslLu2kZWWWNiefl4A9q6fSp7dtqiZXJ7Kad9NCN9GaumWS3RC7trj+EDiuitNMEIxKAc9Cho0vTYdu8blYY4I5zWqQiqd2OmM15lad3odFOFtzM+zBZQAx2+mO9aENigUMrAjng1D5Y38NwffpV+OHYMhua5LtmkUNSzAIHcfnVp7UCPcCMjnjtTUxg5OB61VvL0Q9GzU2dyhwnZTgngd6rXz7hkN+FVjO0jfeJ75qK5I8o/vOevWtUtSHLQaWYA55B4oXDnA/OqwuCnUcE9e1W4FEuCBirsT0JlhH0oa2MgwSMfyq/BACigjOe9SPANpKKQ49T1NQ2HL3Me8tYLSA75iq44ZRXD6pdZmYCYtHjP/wBaum8RavGQYJEMbAEZ65965O1tmluwQpeMnqe1ddKNtZEya2RqeH9NikffnDf56V2SRFIFGdwHX1FZ+l6bGkatt+bPp0q9c3H2QDuMZFZSl7SVkCVkZOrzkL8hK4754/yawWmLKS5yfX0q5qeoLNMzJgEk5Wsp2aR88An16V3U4cqOSUiZGcn/AFgdfWr1nD5rqB8xNNgscxqx+TjvW1oWkwXE4LsUKng9vWm5KKuFm9Da0vSXltxvjBUYII6itSUiztssuRjsvWrFu32JVCvvxxk8Vla7rNxYplAr27A5BHPHWvObc3ZHekoROd1vUEnmwiiH1C8jNYUrSqAy8Z79z9KL+eSWVnXGD3zVWO7bBDDcemT0Fd8Y2RzXTbFe4mXoSw9WHSiNpWwc7/XaOBViUb4wgfeucrzwM06zhKAEORuGSin9DWidkSrtkTySKCCzYbqoPFSpetB9/dtPQKO9WJFVcKfl55AHOagEWAShKqf4WPOPehyTKuxZLstHgHAY9M806HMpJV1Axgl1z+HtUflfJvUZHXd2qOOV92V5I/AVPoCsW5VXAxknHJPTjpg1HFFiUK8qyqTnC9B/ninPf+coEqfMOm0cH1yKlsbOG7HOYj3CiqXmTPQ37OGHYpQqQOq+lamn2zLKCkm5T1UdMVQ0+2VjsZwCo4xW9EUsYmD8hec45NctSVlYqmm9Rl/ItpGWyBweO1eOfELxasW+NJM9RgGul8feN47SF44yOnavAdW1CTVbtySSSenavKqT5D0acOZ6bEE00l/c8c7zmuw8NaHsVWYYqh4b0HzZFZxg9a7uBFhiC46cVz04NvmZ11KiS5UTwkQoqgAYqG/ntpYNsyhwRyCMiob28SJDtYbxwBWWs8lw3z8ivQjqefJHM614NguS72KYVv4K8/1TQJbWRkaNo3HZhXu0UUNumdw59awNbs4b+UhkDds1v7KNTRoFVcLWPFIkns5VdCUdTlWXqK7LQvitrWibVaX7RGOMOecfWtK98IiVv3IyMdMc1z+r+DLyzQyeUXT/AGRyPwrmnQklyp3R0RxMU02em6D8brO8fZdZt2zjBPFehaR4v03VY98N3EcjPLAflXyRNp0sbHORz6U+1u7uyk3wySRsOcgnivNlR5Xsd0ayaPtjSL5Z7hSJAQO+eld1Y+JTp8O1GD5r4a8O/FvxBoMny3XmxkY2uvGPeu80n9ozypR9stiB3bqPyqowaVkJtM+tYPFiTNiZCR68YrQt7zTL44k4PXgjHvxXznpPx00bViubhIuejYGD9K7K28Y2EsavBfRtkdm5qdt0HIer6jYacIz5JAJHUEAk1yl7pdzK+Ebcvp/9euXPiaQnclwHHQDPBrQtPFMoIDMGUeh61no9gcWnqJc2N1bN90n6VT+1XSc5ePnGCOtdJD4pgmj2SIqjGPl9frTvt9hdjJRCOnynrU8sk9GDMGDxDPEwDHjjnnNattrYuFG7kH3pJdIt5m3oCBnp1xUsGjxqgwcdenGa7KVOa96S0OWc7rlLkc9sybmKkjnnqfari29leREeYiKB0PX8Kwb7w9donmRfd9O9Ynl31tJ0cH1rStiIvRIiEFuzorrwpbyZ8ufgc4PFUJvCU8e4o3mKOM9vzqmup3cJDM7CrUXimdCAW3Ac8159ovqddrFObSr62X5OntUlu97EQpD49hzW9ZeJRfEGQKwHfAwK6O0utOnj2uqDtkDmtFTlumRdu7MOw1h7WMA8nvnGRU6+JGyRgBG7nmtgaPYOwJdFB6cZ/Oqt74cguMi3Ybh2HQ09VuiG3uhkWt2sq7WC89Qcc+4pJrzTymAVB9D3qhf+FHs4TIAWJ7ntXNXljdl+p9CO2KTaW6GjYvY4J2JRsCs99KEmcH3yDWeGuogM7sD0Gal+3SxdcmsHys0TQ+XRpBnj2qtNp8kXUZ+grQh1o5UHr78GrsEgnOXA59q1p0Od6Eyqcq0Mmz053YcYH51pOotlwQBWpF5UaA5Ab8qhuo4p8jIHvXa6aoLTc57uRgzXHmZJ61VeTORnPPXsa2m0hWHBDcdugqs2jMTjg/XpXnTcpHTH3VYx2fd83XPTFTRAswyMj0rWi8PyuR057gVow+GXiXcefrWai2W2ZVpbY5IxWihYdPxpXtGU4AJx14qVFZFA289+K3jFJGdyNTg80bfl6898etStHyznOTyfrWfd3pjJVfT05qiIsiu52XgHj1NUWuC3J6j9KHm39T075qvuA5HSobNCbeTx1pobB5FND4OAe9TwQ+bj1pJOTsNtJXJbeIv7CtFQscef1qFVEIGKhuLo8gY/GutRVNXe5zpuTsOmuueDzVJ5S2fWo3ckn88e1IHJ75PtXPOo5GsUkSliBhcn8aXc5434HfFOgUkcc/yrufhX8P4/HniZba8iL6bChklK8Z7AfnWfNK109hztayW5yemNe6T5t7CZZYin3UkIzgZ/H3ri9a1GK9id5YSy784z8ysexNerfF/wMnw08QXVvDHJbaHcxiW2lZyVWUdRkdP8+teNXpkeUtJCYUYbtzdGNJVHV1Z/PHFdavHGSo1FZJ7EEl1HBG9vGouLYfc8z76Hvg1UdxIqrD5kjQ/vDG56Dvg/z/OrEkECvhLoBCMYdTu+nvVY3wtt8du5kkVtsokhwQMcir9D4dXb0IJjAYd0kdwiuduEcMy57++PSq7u8lrBab5ZbND5jMq5KN7/AFAFSNEZFku7edZ4bfHmQEYKk9Pr6YqO1jaGCa6vBPbNdOVkjhGSqjoyj+lNG0Uyu0e5pNTSOaWyiwh3JjDEcH2zTU2/2fLcTSs11KAkIkUELnqD6cdDUkc1zJcrYw3Uk1siB5sP/rEHIOO+OuKSSaO61BpWt2WKBQyFCdki4547k9a0ZtorWM5WvLSxi0+KQb5pAwD8bW6Zz296fqUM0kUFj9ljLr8s7o29X9j6cdKk+1RpBPqpjkMQYJsdc4JBwR+GajtYpNH083LMWlvYiYmDcnB4/LBp+ZvFvcqXWkreXUMGmozWUfzbTIMo4A3AjsPfvRau1/qQedS1naZQK54Vv/r4xTpLY2ekSZSRp7jglVywJ70s32Sz0yKxcXC3VyR5jquVx2YH+YNaLaxuptxsv67lOEPcSXWoO7KlvzHzhlPYZp1pbS2ltNqciSHfny89xVmSykml/syHMLx8Sbh971zUiQXF9cpbwIWtYQfM5PyEHk4ptgqtjOisIv7NEc7PFdT4MbMvVcnIP+NXLm3aH7Lp7yZHWQkfdHYj/Cr1tKt3LcSXoBt4kKQvjlGHT/Co4ZWt7WS7f99NKT5aY6n+lRdmU60p6Mkk/wBKvo0hghK2iAkpnEijqT602KWMzte3Z8uN/kjeM8qezA1IEit7aOIZgupvnzIpAx3HvzU0czQXBtlKFUy00UkYKkkcjHb/ACaXkc9ylcWZXbDcz7TLllk7OuauFbcswS4+SNflUjk/41QnmmuvMfaXjz+62jkDoa0Le1hmCRSuySRr5kbAcE+hNU9ErlS0SuUpZF3x20gCyl/Mjk29T/vdqVLq0+0yXQiXfyphlUrhj1I/GpDqTXNldWQ4wd0IYcqehINR3Ig+SGbIlTLM2OjDqjDtx0P+RprszosnFEMiH9wjIQkh4kXqoz196jupPtGpN+8jcW6/Mjcb16HH+eKnWdpHm1BTutIMIVBzxjgGsqW6RbHIcSee2UYjDD1H51BpRhrcIpFQXd2dzb0xCJTnKngqT3IHese5kW00mIJKX3TYaGT7wA/n1q1qbyxWtvZpMoiZvN2kEbD0P5/4Vkashe9hWc58oqH2noQMHNHU9rD0+Z69SfU5y00VsvzKo+8DyfT8AOKybnD6gFB3QhANwHfuDUialJaagblGXzIgQrMOGFZa3bw2Ut0MfvGwYu4JPJFS3pY9uhh2ugw3phup5pEDoPkG4HHI71zWp7ViKRH5HfOw9jW5qt7IkCIXG9cZDD7yjsfWuaec3d6P4UHpWDdz6XCU+XXY6vwfYiKymdx5UpHyc8OM1ulPslgzhcNI2GUcntyKoW8Bh0eOFnYrI4Adeq+tal4ZYJbaDPIw3I4KkV0R0R8xjarq13Lz/Irak5SO0gKeYj89MjFStGGvokDA+WuV/utx3pWR7jVp8jbFECUePkHAzkDtUBjyk16/Cv8ALlD8oJHHHbPWmc8UtFf+mUy4aK6nCbdx+8eiOf8A9VNuDjToiR87PiRQOCMdcU95PK00QMpkMhAIK9QPWkYb9QtYmby22gDeflb8f0pnbFDbmOM3NvDkmMYdSDwCRzj0qdSs8lxJKqzrt2b8/MCB8vPp0qKN9tzO5UeVyAknYdCDSqYjYsYyVaQ42Y6r3IoZLk1ZIqrEsWn7P9VIz4yeOamkkMssMDgoUA3kdwehFJfpk2ltNllUBt49OoBNSSOU1Myhi6xpgEcnH/1hSbN5L7T3IijG+kbh4489OhHqKbCAIZGYttkyBuHPtg0qTwxWMlwGLRO20nHXNKz+SlvAvzK5yoP880vQqUm1YY0fl2yRkFvMPzr6e9WnUG6hg3gtGvysDwR2IP04pu5pLwFVG0DlCODjqahtWaMzyToNjH92688etDI+JNlgSRzTM7AxSDoxHDH2NKpaGweb/lqTggdSP/rVHGrnT/Kd96zEMr9+O1Tzxhltk2spH3znjPNHUxatYW6Bkt7TY6h87mXHQelWMiS5CsSFQBSO4PcU0Isso3jZJEuFOOGHoaQc2sk3KyBtpXuw9aZzEkAUwXLPKwYcKSOtSRxmOCDdjOcEj19faiVN9lbKVG5jgv6/WppAq4eNiV2hXXsDSOaTElctdzSHpgFcdQe4pyKpjj3JvSQ5yDyp7GmrGJIAxO1y2CPbsc1NDujm/dvtdQCUP8Q9RQQ2khAZI2fYSwH8J+6eKlgQ7Q2cA9fY+lNVGkQEnbJnOR0NTxIS5ZflPdQOnvQcs5XViaODyyRJxG/Ct3FX7FzHOqukbKSQsnY+lQwRhkETSfuyCykc7W9KmggCzhcB4jztPTNQcTle6ZdupDbq6uTEhAUbxvXJPX24pl2POe5kQRgM4iEidDgcDHvjirsUeHUNbTNGCN7DBB9xVF4FhUbHxIZS+8HBOO2KDjTS0KVzGY3EbxbFZR8vXB7n2zTLkSF8uySEKAGSQZwOnHXpVuQrcM4Y7HQAAHADAnjn61SubZ0XAUkr1BGSB7mtEdadysqSPNiNljkbjLcKw/8A11DeQyI+yWM203Ujnacdx9anHkvHsmifPZ4m6fUd6SQPuAFwLlFztdSfl9uaHudUWkrlCaeTcrqzbQuNyNg+vOOtUbpXQi4SQEfeyrdPwq9I26Up5kSy9lchQ30qjdRy2kUiMhjLLgq38S56e9I9OitjLknZmB4DdwejCqFykcIdzEwDHG6NsBT7irlw64wqjA4KjqD61myTblZQ5JOQ0eO3Y1mz6jDxVroydXkKJty2AOSOh/CuRum3ScEV1eszKIphxkEDjscc1yLne5zisJH1WDjZXHRk/UVPHwORUUZA47VOq7k4xihbHZJ6Ew4K9cfSrEbDk56VWiUqepx6VZixzzmqON2uTqoClgcGpcnjKj8KiVCRkc5yCAalHbGc0GEnYcE54O0+/SnCM7T05/KkHzM3APb6VKqhI887eg+tVbQxuRGPGAMfQ0+JMPuxwP4hUmMspzgjkHuKeMF2wRkHr60yOa4+MlomYAEY5IqYQlkG0+4zUcZ8uNhhlJGMg1YZ+UJTGR1XpSM2+ogXMijdx9OaliYHPZun1ojbfIcHYexPTNPWEFQzpyPzFM53K5IjEIMjHNSZDHjgj1pqSou1c/hTwpLMRyPXvigjoPyTgHAwO3ce9KkOZFGcgoxPYgikCkdCM+lSJKGeNXXeqgqQODStoYSdkEe9R9/cpXbyOcdcGrCLtCHn0JXoD71DCArIVJX5jnnkVIjSRoDkBSSODz+Ip2OaY8Moznn69aZI8bbUBwQc574pVJDcKCp7UjOrQsGXkHqBzVGezIZAEnQ7c8DcM8H/APWKaiZEm0gg9V3dKWUuzRuDnBAJPUDtRIcTNjGCDgAfN75+lTax0p6GY6K0G5dyEHbtapVZCyEowYfxL2oGSJY2IZQeec0qoRAjxOVO7GR2FB2qV0LHGVvJAHOzaBgDn1q1BA0cTLkFA2cAcjNLGjfaUkZsk4574q7Em93bDNGeuOSB9KaOSrU5WRRQRvsbDsCOVVipHvV7YBtwMjHQ9R9ahjNvIim3kL4GSrja49iKtwiN4lyQ55BAPIx3qjyqs7tjVhkKLJFtPqGOMVdjHnjbv2yemODSWihjkfMv0q1Ig2bljJU9GHarPLnU1sLsMTTCeMsyoq4wAQc/4VBci3mO2L5c9FlYfgM1YmwfNk3SOrONpbtkc/ypkjCWNFLQuoI+XaNw9cnr3/zip6HOpXdysIA06ArhhyB9enNV3gJEjBgh7bu9XGj2zsY7jzdo+V8EhsfXn6VRglZYpnK8MMMD3Gf8mmdcG73RTmgeO1LS25YsQPNifKrkZ/M1DI64BkeQsowqbNy4/px/SpLhdkahXK5bOwD5TUNybVACiywynAyDlD6/Tms2j6Gi+bcpzuI3DQZXGcqRwRWbIwZs7trgZ47/AOFXrksNxbDkDBx2NUJ3YDC4KgAYPX86zerPZpKxQuhtGc81lyEknIB9z1rTuCoUdfzrPkYbsbgQB3pI9KmtSFTyOwqTdg8Gmn5iF456U5UAPSlY6LiojA9jU6kqAAMikUYBGDn3qeJBIFAJBJ6+lUkc0p2ZJGASMcMOuauwjqSAahSMqcEAgehqzHGF6GqOST1sKpAXlcY7jpUyBScHke1MVmUYOcenrUwCBQckH0xUmcnpoO2AnoMkU6FV2kb0yeMMORUYYq2CD+NTIEfOQpB6UGdwjkEZAOD/ACNWgwKfeUj07ioVJi4VAe+G6GpFx8/7lYWP93o1OxjUQ1oCrKxUDd0Oe1V5/ljY8jDYx2q60IYgAFSeSvY/SqU8oUAYyN/IpFU9SpPuJbJ6cZqnO4CnNWZndgeAOSDmqEw+bGfzqT0oLqVHYOc4I9+1NPFSFTjOQaZjc2cVB6SdkgQdCakVSHbA7ZoAO1ueB2p8f3xnpTRnKe45PuA52n1NTBSeuOe9IqjBHXrUiHjGKZzSZJGnrg/SrCAL24HcdaiQc8Dk/lU6DHHX0q7GMncmj6gnkelTxbWDDByP1qKNdyjI+tWUVd/UrnoR2oOecraE0Shm6Zq7HHs4IwetUY1+TaGO4enU1dgwqgnOT+VCR59R3LMasc/KPqBV63fyMMHKkfpWcr7Wz0J9KsxMpwN1XE8ucbmxCHlY7whDLwRXvP7KPik6B8T7BPMBS5Xy2X0Pbn8a8CtFwytu4HrXceANXfRvEunXkRCyQTqyv25IrGvG8GejlOKWGxsG9r2+8/WdGDorDoRmnVleGNQXVfD9hdqwYSwq2R9K1a8lao/btw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FeItUmbKKi+Wehxhj9a5WSQbgfL2nHXnn3q3fXs93KTLJ53PUnp6CqE+3HD4B7Zr9cpQ5UfBpiEqzAkkH2OKmWQgBg4GDxg85qsZo2BXj0BDYFOgUMwUJ37V0LsOzZr6VBdNdK8cP2hc8sTgV3kLOIQw6t7YxXN+HdJuT0+YH+DPf610E8j2cJWXIIXIA5Gf8A9VediJXdkT1M7WvET2kLIYlnYLgb1yorze4dridpnCcnJ2DA/AVoeJdfuBctEsyiI8hIzuB/GsCTU5EBATpztrKK7HZCnaJNfzQbV2dcc5qhHhwG696hkKyHlu/epoZI1GA6kjrz0p3sbJaCyOisFYkZ79qIuW+SQjPOM0kjxhSQ4Pqp71Iki7OArY/hJqvMaHSQSbMj5gR+NZLxSPISUxzV7+0CpYbdo6cnlajkujPyTk46kc1ohWWxTlgDcDiltrFC3zscdsCnIjSuMtwMVowWhXguB2x604xcnciUrIktNJhmZQjMSSOo6V6F4e0ILBucCRRwMDAzWH4a0aO9lAZijDB3DpXoNpatZIil1mReOAQPoaK1Sy5Ucdrb9SsLFLdQQ6ufRQRg1dinJjETfvFzwhHH59s05rWaZAY9zPj/AFaD5Sff0pbWF1k2yEKD2xXCmCVkMRAcArtHotWAgROpQEfdAyfoanurJoNuR5QYZXP8X0pI4/3RGdp9T1H0pX6jSKz2rIUaMrGMcMj/ADZ9T6VpWFszxAr8rLxu71UhtAhLgHZnDPjjP+c1oxPHCcw3KXK56pniobuP1KztJFNyN5yCS3RvrQ9wYsbdzOSflxwB2Oav5+1gh3UsvHlhfmNQT2skRKbRDjjYR8wPvSJjsOSZrpQJdqnoQvelSXyFZVyiMOf9oZ6fnVWOdo2xhc/7VMnulMZ+VlfPJPQe2KpIZJJJCmSo2knqwrG1bXGsoZBDcBgf72P0plzq0cO7zZPO28fMcDHYV5j4y1SG6JMMjq5PK5wCK2irbkWbtYp674guNTvCZbjdzgAdBWjoWlvlZWkBxz7GuX0bTJrycEEEdwTXoMEAsrPOVyO3rVrU6pyUY2Qup3Yt7XAk2v7frXCanqbzTMFbKZ4x3q/rN000rLuIzwT3rLS18wgnHPQiuqEXHU5oa7orITI+WUsPb1q/FAu3gnPp3qSG0MYGMEHuKuwRjPzKT9BV8zNrE2jaZ9qfBOT6Y5NdxY6dDbW4MmIW7D17VU0CCGJUO3Z745rob29Sxtmd4g0ZXncuePUVyVZtuxO60ON8Sz+QjKk5UZxwea4vDSyHDZOc4PetzXL6zurhjbo6jI3FuhPfArMSGIDd5gB9O9c6OqnGxEbOUEZXDfWlQSQ8soI9autcxqBtkAI4weh+tVDdlj9wf0NbN2ZoyB9QyQdufb1qAXMkmVHT070+W33Zx8pzjaajjilRxjqeDkdaV9QQx3uFGV3fQdah855c8NwcHIPWtVN68n5WHf0q2tw77fMRHUcZC09ibXMS2yrYA2g88VoxlkGBxnnirkNqtweFC4p6WAQjPGO1NJuRO0bjrISAjn5e49RW7pZljlQo5jOf4TWagihYCKQn13LjB71vaPZLLJvWT5h+R+ldjtCJxtc2p6FoHivUdNtFiEomQ9FlAIH+Fb8Pjd2Lb4Y5Qeg27SPxrgkYxphsgjsKim1C4iG0EbRzt9/rXjyhGb2KUmkejP44soAfNgZM9GTn8MU+Hx9YoCrOcdFOe9eUzak8uA4KH0PUVUnuWPGfxFL6vEpTe6PWbrx3agkLLyRwpNY1z43idzuJz9eK85MMsq7gxPPT1qS3sLiVgBkZPc8GrVCCM5VJJHbv40yCIyfSqc3iq+mwu7HOQRWXa6a0KgOpJ9R0q6iIvynLDPA7VShBbIi7ki9B4gvfLUSOXPQfSpYvFd/b/dm+XJIUdu1UjbRMpwxUjGFHeoTE8J67T6f40csW9i7tHSwfEHU2TbM6tHgDgYJFR6j8U7jT4DvOVxxgZbPbmufdP3ROQpx1zzXnXiHVpvOaM4IPRs9ar2NN9BRlJu1zf134qX+s3mAgkzwrtgEe1a/hfxXqlrInmoYm6j3HqK8/0PTRfTq3mbPmzxXpNrBLa2ipIwcY+93xWrUVG1jSonF3R2M/xNcQfvreMMB/rc4auH1j4oyvKdiMRnGTWZr14kkBSNsk8EY5FcgLWVnLEZ9+wrShh4Xu0YubaOsbxxczkYTPqc1KnjS8Zw3yM/Aw9YdrakRN90nrTRgSMCAPWvQnCHRGSjoegaR8R7m2ePzbGO6jPBVm4H8q9M8Pa/o19ACfNiueTt42j8a+fLVMyqELEdhmux0mSeKIEuYiPzNefXpR5dNzeCsz2y61a2toiWnTYQQcHJFeaa/4sSC52R3SzRHkc9PrXHeJvEd1EpSOTB6c15/dahJK5ZmZsHua5KdBQd2a359tD2u01y1ugB5iO57MePzp0yedJ+5ZZGJzsHUCvDor6UAhXaPPGVOKvwaxfxR7EuZNo6ktk/nXQoR6MOQ9hWRlYo5G0/w9x9atxK4YFJFRepUg5P0rx6PX9RAAF0xfsxAzWnZ+OL+1dTJJudOhJ54p+yZPKeuCTbHygUj+Mnn8KYzRyZC5DdiDxXn1v8TbpZlknRbg4wMqMAfTPP1q6/xEt7iQSFNnYxqpArKVKSIUW9zqAs0EoJfcp6qB8pp80/C5OCf4V7ViRePdKkgw8xifHzKR/wDXqN/FGnzYeC4Uxn+LINL2cuwaxNuBZJH+7gfTmtewRoDk8Z/u9x2rA0zxBan/AJbDyz1kI/pXRQXtuwDQ3MbrjJUkAkfQ05xklsZSdzc0wRs4DME3d2PBNZXi7xONNtnXfzzk/wCFRahrVvaWrybwHA7dK8g8W+JJtWuXiWQsv1rx69Sz1OyhC6sZHiPXJdXvCiZIzwKteHfDjSyBpVz3yeoqxofhwySCV1+b+ldpb2yWsQAAx3rgjFzlzSPSUlSXKiG1s47UYQAH1qC+vFhUqM7ugOafeT7ThOtU1iMpzIK7IwOXmKn2Zrhtwf8AWrTN9hjGQCcc/WkuWFunyk9MYrLmuXYYLEj611whfU55TLFxfeeMdKrKhdhgZB45qGPLHpmtKGVLdNz9R7VrKVlZGaWtyeC2+z4JPPeqmo66sKGJjnjAJ6VR1jWFBKxOQPTNc3cTNM2WOaxT7ltXY29s7a5kJ8kDOfu+tU5NGt3QgqEPtUxmKMR196a8xfHOPpTvdlrYx5fDqsfkxx+tVLnw3Kq71XgeldPC2AAe1WBJuBHXNJ0oS3RSnKOtzzx7CeM8A8H06VNa3moaecwzSRnOcg16JZaIl6+do29+K2k8C2tymNo6dcciuWWHSdkzVV5WuedW3xJ1yxwq3JZR/C4/rXRaT8bdStXHnRrJn34xUev/AA0ltyzwHcPQ9a5Wfw7c27EPEQfUDisHQsbwxPNuey6X8cdPmKLcMImP9/pXb6F8Q9K1EKI7yMnrw3NfLE1jInBVlJ9qih+0Wr5jZkb1FZqlyu7R0Osp6H2zB4kt9mYriN++AaQeJ2zlGBHoTXxvbeKdbtP9XeyY/umtrTvilq9g4MrlwKqrOT0i9CIRi9WfX9l41kgXBIKkY+taEXii1uCBJGo75I5/OvlWw+Nr7wZ42Yjr1wa6nTPjLpsuBI4TNcjbe6Noxi9bn0M8mnXYBTCn1POantPCcOoqSpBB67eteSaJ4/02+kBS6Ug9MEZrvdH8axxKFhnXJHUNzTdNPdEyi4nTTeFVs4sRld3pWc2l3KE7SR7int4mkPzs4IP+1xVmHxZGobIyPbnj0pqPZmbViokd/EcHOB+dOfXptPRj82RzVufxfbsoUJH6e9ZkuoWdyfmAx6Z5NF3FbgrkEvja5mYndwffimQ+KYyQGADe4q4lpY3XA25PY461Xu/D0OPkdT7DpWbc+qHsWodTsrleQP6ZpZoLaVSQRntxWHJo8kLHax/A5q5aWcyLyM9s1rThz7oylNLQuw6HDKwO4Aj+9Wg+jrHAGVlyegB5FZEl3LB24xUX/CQXCE8kA8Y7muyUqcFaO5zxi5aj7nT7piQhOPaq32S8h5bditGDxIsYG5AD61ZXxJby4XaPcA8E/SuFty1bOpRsYJnuVOMsPoKt217O5w4Y44HHatVJ7a6Y4VQSey8Ctiws7J1ILAMRwAtSlK49UVLG/WGMbhnHqOlWG1pJm2AEZ6Z9PrWgNFglzg/KPTpVe90SOMEQtk9uKvXYi7sFrJauR5gGc1pCyspFJ3qpP8JH9a5l9HuVywbB9MdKpX0t5CpCuce3eqTSWolY1NTjiJKxnHPTNc/PpLlgc7S3Izxxmqv2q7U7m3Zz2NSjUbkKMg9xgjNZuzLVrELaU2cg5qI6Y3ap21W4ZuRn3PSpYJ3c88GnGlzuxMqiiZ4099wGDkd60bazdFHy4q2lwkQJcfnU8erwdOvsTxXZ7KNHW5lGUpvUyrgPg5HTuaz5EYgk9PWuoW7tZckEfzqKeK2kkOGB5xn1riqKUmdCVkcwYzjpkAVNDavIowtdFDp8TsRkDFa1vpluiAkqTWfs2Vc5i0tjEwLDGK7r4efEH/hBdSIEJcTsFLHoRnpWcbCGRuMYzwKU6JBMm1sFT1zW1ONrxkrpmFTmkrx0aPqC4uNG8Y6IGuEhurWQfPFMu4KSOhHrzXyv8Zfg7d+A/NvLKGTU/C0hJyrbpbE44PXLIO35ela2j6nqXhWQva6jIqY4R8MvXivVvC3xV0zXQlhqbRxz3A8poCuY5D0JGexHY1yTw0qfvU9UePmmBw2c0/YYmPLPo/6/I+HZZI0Ty3LXUHL77YbipH8Q/DqKgMt1Oj3dszTuD5IZBtfbjhiO/wCP0r3/AOLn7OkltNd+JPBPmXdvLMTNpUUZDoOjGPJySD/Djp+dfPbREzmWEsfKykgYkFH7Bh29quElLU/nzM8nxOUVnTrR06Po0MacvOkUkcqyBSWIj6gc4J/WobS8jWSS7DbrY58sA5II7Ed6nuda1BUIhmdXl5ZJBnIHcUXkkdzqsEE0CPDEBK8tsAoJI+8B047j61ojyEkZ/wBqs7WKc30O83nHmQDDxnOcqPp2omSdpLXTbDzJnzkSw/exwR+VW4m+2zTXk1sgt4fkjdDjDY4OP1qi6wWsFzeu5gup3Cr5L8LICOcdhjmmjWOtkySWz1G/1hbFIZZraBS5+XaxUctn1wf0qorpNOLlpf8ARrRy6RYPykdR+PtUl6ZrfS4rQai7TTvvVlOcA8blz09xUVwro8GkiQEbg8rH7u769uOtaRfQ1XkNtryOWW41Nri8ighOFdIvmU+hHtzj1xSQTXMcUk8t2byO4JMAzjGRg4BqxJaXl3drBbMsdrHwZsgKfrUxu11W68t444rezYMrQoB04JA7k0aIbaS0RUV/7NgEtysv2i7UxqzHkdgRT4FmsNOS1Scm7kbBYdGXPRqRVkvrq7kuNv2eMGWFs8Z9MVJbXMgSW+uIIJARsUK/BOOOByOtG5m1oTvCL5ksYW8lmy0u9eAw9+3FJbWUd5q3l+ckdrbDd5u7AOOpHqaroy6faSytK63E2AFI6e4P6VNNDbSW1vp0eWuJv3gfHp95GH8j/kL0M0h/l3EonmnmSQR/6kNIDweOKZcQmGzQrIRO5G4Y5CeoPfmnF4ZZobfYoS1yX/uSDNLLJHC73cYLW4bbFnkjjgE96IgrsoPxIiIAoh5cIeDnv/WrcdxLBbupZZ1kJIWXO6P1B/CqsiHfajYHD5E2Gycdc4+narkt7Zz3jgSO8lmoOJEIDAfwn1rWdtFY6ZrRFXcj3sZWBljC/vec/MDwyntxwRUEU8m25vWCtJnZhhkt15FWF2f2bLIrMI52Krt5ZATknHfFZeooyCK0Qu+CJGdMnK+h/nVJnTTXPoJrMMltawmOMwNM+2YJ9055GR2qG+d7h4IbVVnSEFiQvO7HIx2AqCTdLqLSsZJLZAEMoJ+THQH+lZy3RW4vr1XMe8EjDYIOeMVmz1IUugl7N9tvZ7rawRE+VBypx/jWHFdCGOe+UtJC2PllXgZHQ/41YkaaLTVcsvnysSV6AjPaoNQEclvDAqfvGJ81c8Y7EUj2KEEtGjKkaSOIQyH7+TG+fmxn9aXUJPmghyn3cumOcVNLtknXaGeONcZPUeorLu5BJFNJg+YBlV/vfSsWz6aklK2hm6teGcYY5VOF9R+NQ6HbC4kUsCctjPaq2oXGxRESR5hxgjkEiuk8OWI328a4Eg4x6/WkldnpVWqNJs6VI2SS3jQZxgup7qRzitSBAb55Zo3e0QYjmXkpxwc/0qpYOZ75pThDEnyk9CV7H61PbP8AZrK5niV0Ex2+Wx4J7g+lbnwFST5v66leC3khsLidgGjaTaksZ+Un0P1HNVb61C6dFEi/OW+ZB0K+o/rV+ZUhsbQQSNH5jEPGedo7UzUVe71O3gCKskMYOEH3lx19z3oT1CDfNf8ArQzpJBc3dvZucSRICkh4JHYE/wBf6VA22Z7qWQYdSd0bDgH1UdvpV8yyNeTyzxKJAm1JAB8y4xz9OxrNEubQCTAlZtvJ4I7c1Wp2QcnqiNwY9L3SBtkvyhu6H0P+NOlDoYLcqhAUMrKeo9RVq5hlhEFqx3IFwMj5gf7revsahjRI9SZjkJGux4j1U45Io6HRGz1Hef51y0m8lUXa8JHA9wf51UjnMMUgZjuZiY5V9O1OjZI7KcglnJygPGT6Uk53i1j2F4+vHVD6j1qTeMFazJppCrwRRlEkIJcEcH8O1OWRZNSG79w0fbHy5A6j61ELiOe9jDJkRoVEgGCP8ac+4W0rvtKSfKjg8gimrGbTVrjElaNLmV8o+44wOCSf0pZWkNgqpyJG5XHKnuCPpTWZo7a3jORI5+bP8QHcVZPmSXcWQGWNMFk7j196CbWdx5WJ5raJs4POR/AferEEzSXs0hAkMAUEt9116Cqkb/62ZmDbDgA9cf1pUnNvbF9v+uOAW6HPSmc9nItxTeXplx5nzKz/ALtyfuHsM0+Xc1rBHt3sMbgT8wHv64qmyGK3ihdTIvR0z8y/X1xV9Skt0pDExxLhJMd8dD/Q0bHPP3NRy589ED7Ni4YEZBqTCqjeYuC3AYd6dAR5cjsSTjAb3zwDUssAaGBGzs3b891/zilscUpLmsxqhJAFchNq4BAOG+v1pNrM25mOcDafbsPyqVd1uZFLB1I25xkEU9AHUvHtLR/eiJ5IoMnLXQApVgGbKjrxyKnto98hjzwW2bh0+ooAjaMDnBB+XHKmn2sSoC0nzR425BxtbtTORsfa7DFISzxTK2VI6Ej19KsQS+YNjklGOGMY5H+etQSxGMbejr8pZeQ3OamgWUzbkQM/L4TntnPtgUtzGSua1styFDQXckDAklkbj2FRHazwC9coxXesm3I5qeaa4eDzY7bftXBMQwfXJqO4DFLqWFgyqoQhuuSM8D61mtzhd+axTnOyNl3CWNiQCBlG454/KqEzpJhi5hYAbZI84yO9aWx0ki8u4FrMBvXfkZJ7gjjqMUy7Te3mSeW7A/MYsYORz8orQ6oO1rmUzDdG5kEgBywUcjn9TVdpTuZlAPsRx9KtMsbOskC+TJu5APG4d8dqrzSMNwdDDL3UDGR3yPrTO6CTKkxEsLRXUS3CN0ZvvLgcYb6cYrOuHMcQhDl4+qK7cj6GtN7mWKMhFVkLfMjLx9R6ZrJuZhISB8rgEFGH8qR69BOTRSkbPBH3TjB64/rWfeKWeMMyjb91h2HoTV64jjZix357Feo+o71laiTHFJkFUxgOenPSs2fS4bfQwNcOINwJYtyO+R61y5yxre1tti/eD8DJHQVhggnrXOz7DDJciHxYB54qfAHIyKgUKTxxVlACMZwf0NJG01ZEsRLMBjnrVlfu89arx8fXFTpgx9enrxWhxyJFOdvtxxVmFju6dOQaijUHAP0qeJcZHfsDxTRyvccsjLuIwCe5pUc/KTxk4yKRQXUgZ3Z59MVNEu0LuHXv2NUZMmijTcM8+4o2rzkA47r1FJhXlwuEJxxnil2suQy4461PUwe5KDiIAFW56d6cswDhQOT274pDyi4UHnr3qQyea6ARA7Vxjuaoyb6EysH3EKvQ8Hp0pkTkRDqAMDDdaajJluGX1Hp71Z2ebEv7wMDzkdR6UGWxIpcBAYlcYxvHUU4oOcnbx196YGCyAE7fftmpo05JOWXtmhEydtRFGcZ5GODU67F2FuQKYo2n5enfI5qRx8oI6f5zVHHOVxpRSORnBpcYLhcg5HU8U1WYAlOR1wO9WPMWUNvAOedrLwT/AEpmcm07MZGTuUbgrfoKeZA2c4B6gdxTcfJkHgYxk0omUMpbcW7Y6fjSMr3ZXkUNBwSCOjA1Ax2yxsecd8daviJGWQDI4PC1TLtNbJGwEvlHO3bgg96lnVTdyLK/aNvcjqOnPSnWqK1vIuQpXnjoeeeKeYsOjeXkk4JBwRjpViOFPOmA5jY8BhyBQlc3dRJCRqfKj+TlW++OvtVmKBhIHBKvjGajiUbCFOCDxk+9XliZuT8pP5GrtY8ytVtsSFcgKyKGxwduDToInGMp25x1FNXeM/xccg9qt2pklYbch+g9aqx5c5NJli3hUAEvsHqOoqaN1LorZVWbJkUZBH0qTyJBjeETJwSSOPqO1Pe3FshO5ZomVgrRSjGSOuOtN6HnXbepDEAfs5RBcsWLNDyo69M+9Q3SJJeN5NrLbHB/dSNuZcdjUggUpGsm5NoxvXnJpscWLgAXHlyDJVufT1pBFq9ijb+YLqWWO/fTnCkrIU3Jn0OORn+dVbmF4YSs7pJuIIlhIKt6fTNaCssdtLJkSEjDRMSCeR+dVbxI44oWhwisxzHjOKD0oSvZWMy4ge3njQn5W5Vjyp/Gqc63IdgiZRuCFbPA5/8Ar1qX4+cPHEdirhxGxIB68j3rO81ZFym5T3DDGahnu0HdJlIFV3AqMk8DvWbdKWmbA2hm5Bq9cknaWXPzEhlqBkd1ySGXnjHNZM96Bk3AwOoPsaoSMwY8AjpWnfIjqSpz36cVmNHlmJyO9Sj0Kb0GgFsfLViJNv8AteozyKjTt6+9SwqxY5H0qhTk7Dl3E8Hg+oq3GmAB90mmpF7flUwAH3hiqMHqKih2GSOnY1ZiAQHnp3piqcDG0j6VJErKRxuHpSOeRLuc4LKpHqD/AEpxRiFBTg859qYuBzg1MApGdzYx2HIpGQ5Uzyrgv/cY9qXYvf5D70RsChB56fN71MrkL1z9RTsZXHRpuUAy7QOMMMgD1o8tIwds6y4PJUHH609IJiNyeWUHUlhn8utIWyhz646c8UzPmuM8xlnAI3LtIDA9KryRAhSASCc1YijG7KTK3+z3FMkmlVFyPKyDkg8H0FT1N4K2xnykFSccnsaoXJBxk5A6VcmdlJLYJ9ulU5nWQkkYPepZ6EE7FWUe3FRAYDYbHfkVMrjGCePejZ1xjkUrHSpCBTggjrU0ZAx1BFCrkDPH0FSIMggkEUzOT1uLsAwcg5/Snq424zkj2pyx7+pC+/apUt8N2INNGbd0OQfIOmamX7+cYz6U+KEqpJBA7ehqRR04B/wpmHNbcliG5CvB79OlSoxQA7CfpTQnOAWjGOop6EquCwKiqSOSbdyeN+vA5HfrU0Wwj5HAOeVPr1quoBKsCfwqWOPPpg80HJLYs44ztJx6VatxudcRjnjrVSNc8biKsxFQcEnPrVo4Js1rYbY2YKpIGQrHqc1u6dcb7iIqgQtxx0BrmraAGUbTyfetiyLQ7dzFQpyKlo4nLlkpLufpr+zL4oHiT4Yaflw0sChCM8j0/SvXK+Of2JPGSR317o8koAmXfEv4/wCNfY1eK1ytxP3vA11icNCquqQUUUUj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Ujd7DtByPeoXkDsPm2E989Kj+0wqrBioyMYf7wqIlJc7GUexr9iTa0PhYpIsJEhXBbBzkEGtbSNKku7jIiklGR8ydAfesG2Ky3KLj+LueP8A61el+GbRLSBX3FvU9qipPkQ90bNpm0tVjwVbHYcfia5rxX4luLaEwTKHXlf3DDGD3JrW8Qa2BZMBJzgYG7ivMb3UmvJmEpBUHPyHGa85XbuxQjzSuUDGsxZypBPNVZpSCApJFWby8jjTaM5rM8w53K2f5VTkjvSHtucL83HTPpUAtCzFtx/wpkl68bcc+wHFPjuWcfd/IVnzal27E3lMq4JDe4pQ655BB9jxTnLRkq65qEbS2VJHsa05kiQMayNnzCPbtSGIN8okG49iKPLYN159DV6zt/NYc4Pv2qXO7sh2tqJZWZLAtmt20szMypjP9Km02z8uP5gsmeMmuj0bSVuZF3qTg446V183JGxxyTkanh+xMUAztLDj5f0reieSJSHzjso5B+vpU0dlHbwhQQuBx7mnxYK/vR5Yzwx/nXnTnd3J5bj4pHRWeN/JzwwU8sKiyJmOXMXON2OfqKZIuASnOOhPSiNdzf6zJzwx+7+dShbk4u5LcbQ/nAcEuoOP8KiM4kwVyT09hUN6X3YWRJRjjaMAf41WkLbQwkxj+Dsfxp2En3NlAsbKyzCfjOxQQV45B7HHXPp+NST3iz8OBgjG2Jdp/MVz0N3IWwT8o/OrceqCIgMuF9B1P41SgKUrvQvK8Vsu0SGJeMAtuYj696DqccBLrM2V7sctx0rOuLpbhQAgGT0xk/nVdrQTdjuFVZdSEmtiWfW2mkJAB56mqF5fyvltxOO3ap/7PMbbi2D3GOKytcvI7WE4dCwBPBxV3S2BXvY5vxNq6MGU7lc9K5GGyuNRmyoaX1BNW7+9kv5hkE542/0rrPCejNhJEyO7ZGMGqbudSXJG5JoGix2dvvkQo2OBiq/iC9SMFF57cV1moTJDbsJPTg159qdxHJK5Ry4HPH8qqCuznlLmkigLcO2c59iasLaRLyvGTmmptbtgjtUmR0zkeldauaaAFVjgZyK2tEtRJOh3bWU5z3FZccSBslsjtxg12nhvSlmUPt5HO41nJqKC7NOGy8mPOARnG6uf8Ta3cWUZjCLKnox4rqNSdbOIgnBxjJ6YrzPXZvOuG/eNjOeDwa8+3M7hG7dkZRlaaRjjg9VIpk6YUjHB7VPFiLBByB696bcyiTGDg9Md6pHZsZ21i59P61Mq49cmpoYsnkZ/CrO1SMFenSps2y7pIrAbxg8+9TJbnHBB9Kngt1LjIyO+Ks+QFIIyD0+hq+tiSm8LgEqDgdj1xSRq+QQTxWizKImUjBAzuAqnsIfcBwcAsOntmrewru5MoUoGBB7YPUU4MXGec/pUEqOpzwM9cHimi+EPDgZ7VvSi73ZjUlpZF6GMO6BlyTwfSuy0uxW0iBJ25GcetcZYzmZ1IGM9jXRpdzCLbu47ipru+iOeLNia+jRdocZP5isxpnY4Lf4moo4mkORzmtKHSPPAySua5bW1JdysY2lU55IGTnr6VJBpMskoDgpk8k1rW2lvaLuUl0HBZhWjbshAAXJP60OQJ+6VrXTY7aL5sPkcE0uxEb5QPpV2WNJEx19sdKrpY7x8rgnP3alau7J6jllJGx2Yof4c1FPA0TdVwcEAU5opY/kkGCPTk/nQkZYkFtp9O5p7ajfYnjYtw8YXaCMDg5HrUcrKRjYFbuT1NPEhtlLZzgc7utZup6gEiMijDCklcbMjxFqUcCEAbWIOX7n2rzycNf3hIG4ngGtLXtYe6mZTgj9RRoNi88yOMnB6f1roSZtTVryOp8NaPHCoWWFlzznuDj17VtaiTbQ5Qlcjqanso5raAA9OuKyNfuVkjyjBDmkouUjOcr6nP3bCaUkqS3rTkRGGA4DelVgJN4IJz9atF90eGTP0X+dejFWRNl0ImkaL5SMgelR+Z5kmTznjP8qWdxt4Jx6HrTrC3aW4C7sc/gap9x2N/QdOaUBuAR610twRBZN8uQOpI5FRaVafZogW4wMZrO8Uaq1orNG4ftweBXnVHzyErnFa3eiW6bqwBwM9qyS/nE5Q89SOlS3N1JPMXI3c9h0qSANn7gHuKdjpirIijVAxAU+mMdKsbF7cexPIq6+pfIA8aOVGORzj+tVpSsoJ2dR1HarjFlt2ZF9mYZIOcVGUkA+bJHqK0rSBZDtBPrTpLDyzheQecHvWyWhnKVmZ0McmNysGbsKme4aJfmHIFS+SYznHFVrlxJHkA+mDTt1FdPQo3N20gIBI78VLp+ZGHBJz1Hb3qvGmWwwxnv2zWzp9ukahj3POKmKbkXJxUGaFrKIuGbPfBom1qSzztnZR6A1FfywrCWVwrAfia5K5uJLpyI13kHgZp4qrGlDzOOEHNnUPr1/qZEazsVPHFdPofhoMqzTkluoBHFcz4OeK2lH2lSuT3Fekwzx+WvlMDH254FfI1FKpLmkepC0Y2QKggACcYqC71BdpTo3fFJdXewEKc5rOZN4LOOe1XBdCWx0MbNIG3+/J4p9xf/ZkA65qjc3PlDA6mqbS+ccZ/CuuMerOdzvoTzXRmcnqTTY4TOf50kVm7t0zn24xV5UFshzxgVbkkrIjlGfZxBGWz2rD1TWONiA5yBT9U1STLKjEA1iOxckmsVq7mqWgx5CzEmoDKQcbhUzFdpx+VU5OGx+B9qpK43uDuTyeeO/WpLcBzk8/Wmqm4ZI49fSrCW+48E59K05bEJj9nGRWpp2nlyCyn8ak0zSpJxuBLAdSa6aC0EaAY6CspSsG7IraySA4XgDnI71pQOyAEHkVXIxkmiK5KZHPtioT6lI0JJt6YYDHpWZPYQzEgoMfSrPneYMHvSbOc4xSuHoUD4ZspVIMQ96oXfgGzmyUHJ6g9K6JXOOD9KlRiMZ6U73JSdjgbz4aArmM8/yrmdV8Fz2ZOUDAdx6V7DdX6QIQx6jiudvpzetgDd2FOy6oE5J6M8lk0WQE/KfwqBtMkQjg/iK9Yj0iL+OPg1XvdHtWYfLz64p+xpz6FqtJHnNqktvIGRyrDuDg1u2fiPVLLBjvpS2ercitptAh6AVVufDyopKtx2rqjSpWF7aS6mhafFjWLMKGl3gdeoJrds/jhIsX75PLYenJrzybSJQ2OuKqy6ZIvJH0461hPDQm7RN1iHpzHrVr8YoLk87wO5atqz+J+nTkAXGDjvXz+0TJ1z+VKAyHKkjPoK5pZf1TNfrC6o+n7LxvbShTHcLnpjNb9l4oSZQPPXBGetfJMWo3UHCSsPoav2vjDVbRlKTk47HvXM8PKD1No1YyXY+vodYWQbi4yeetXrfX4Qu0sMCvk+D4uaxbRhXLMnXg96tW3xnuA/7xXC+prWcnBWRioxk73Pqr+1bKU4Yj296XyrGXJ3YOOw71876b8YYJApdiue9dRp/xPs5Vz5/61wOz3R0qPY9fk0q3cfIwPFOtvCpnfcCcDv2rz/TviHaSMoE65J/vdK7HTvHdvHEP3ynPbNJU09ROJ0n/AAjRt4dwYZHBHQ/lVMW9zDLldwGe1Ft40jun/wBYrY6knkVtWviSzxh+D0b1BqlBp6MjlaM/+0ryDI5HtntVy21lok3zdR2q3/bemMOdqn+8w5rF1C6tbhj5b4Gecd6uzWorPqXLrxlEDtAz26cVnvrlvMxLbV9gKo/2XDNkhxk88nim/wBioc5kA9c96z5n2Ht0Lc2pWjf3Rzio4ru0Y9QQe4qpLoJK7lcZ6ZJFV00yRGznIqoRbexnKdtLG7HaQTHKgFT9KnTS4MghlHGMHrWZbGSEdefSkmkuWPynp616LlTpx21Obk5tS3daWjKQGBBHTPas2TRQq8SDgYxnJpWe7PVifwzUZa8Jxgk+h6V5c5czudkYpKww6Wwz82eOnf8AKrtpo8h5DU+2tbqT+HjvnrV9XltMgg+tSrPqN2QRaRLDyKmexnAPJp0essgG5SDU0WsLI+Oe2eK0t5merRnvHdKeMj3xUcmoXduPvN7+9dKLy2QAkjcee3Ss28ltbkkAjHqRzTd0FmYT6/MT82ce/Jpy64u9ZOA6HOSOn0qeawgY5BH4d6qy6UhJ2tz6f1qFOcXoU4c0bM9R8AfGWG3tWtNSZYpNwZLhjgMOhDD+tafxD+CGg/FHTrjUtNeLS9blGRewEmG4JxgSDPzKfzB55IrxC40QTghhvUj161r+DPEGreBbiRLO4abTZhiaymJYD3X0pPDqt70NJHn1cNCvTdDEx5oPueOeOfBWv/CnxHs8QWoieMZtLlW3W1yB6N1X0IPI4rmjdvDYjcnltcSFdh52KTzn/GvvFfEWg/FTRpNL1C1OpWEsJE0MsX72JwpyR68d+v1Br54+Jv7O2o+G/K1zwkt74t0OZAn2PHmXNuAPukDlxxjsR04wDWN5QfLUVmfk2c8JVMPevgfeh26r/M8XvbVFkh06NyWhP7wj+IZ6/QU9opL24lmNqjWdogKl1wGGcbs8ZOeP/wBVQ/aYTpcs3kO9zMfLUhsNGOuGH+NQNd2sMVtpsEFyk7Nvk818owPUdOPz/nWyPznlkm01qRxCMvLqbW6hN3loo6KT93FJb3os7G4a4uliluCVSJkPyN6+2aS8tTqV7b2FnEyeSds0bN1IPr+VUb5mvdZD3Vu8dtbkYEw4ZRx174FXudVOHPux7t/ZmmiA7hPckozhuPUED/GrguBHDBZIkW6QYllhOcn39PpWfazgPcXk+JUgG2JlPI/ukeuKSzupTZ3uqsnkzSLyi4HOeGUfzFDV2W6XMrl+bdd3EOmhcwwZLO64wcdD/KpBH58/Eai0tyA5HI9jVSHU7iDRI5N8hku2CShvXsD6Zq7PAumRxaTbF2nulVizcDnqrfj3os0zGUGtCfT5vtE51BQhiiPl+TIfkYjoD9cURX/l+ffXEItrvfmOMDgHPIx2GKbcI1xcQ6bcIojjTmQJsYMOuT3wfXtSxWqXmpFzJ51pDGV+cnqBwc/pS23MNFox6LFFYG2Fysd7cSZVXAwVPOc1UuYmEkcGBIiLucI2OQasowlik1C4ttiR8Ikh3Bx9fpWbJKtlGpcyt9obMbxfMyg+3tRB2ZvQjeoOiY3IublYyY0BCsD91u3P6VLPcXp0yL91sv8AfhhIuGCgdfeqVxHb209paqZ0+0MDPsOV2564/mKuv9m/tyeJZ3ItcnLZCtt7j61pJp6ndWp6XSHyytPfQQeUqqEBZgRhj6j047e1ZEWoGLV725MxihRSgVG+76MPXnFXLKaJoNQv/M2s/ASQHqTwVPbuKzNSngfSbf8A0ZEuZ24lBOevKsP1BqFuGFXvWKcsY+wSXIlIe6LIjo2BvGOcVQ1C12WtorxrHMc+cAeDxwfbPpVzUbrzY7XThGkQ37gewfp1PTIqs955+tMrJvEfEkRzxgev50bnsQco7GZqNm093HbgbvJwSAMMCO4+lVnf7bey3KkIVGw+gI7Gr8VwIpbq8jlKunzJ3yOhFZlzC8FqpIyJ/mDDuueSPWho9Oi3pcy5LxjbT4BinfjaRzn0rPkd/s8cSSlihy6E8/Uf1FbGoWrIYonUsPvCQd6wtUcZaQ4Vk6OvGKxZ9XRSkvdM8wSX+qwMv/LPJb69q7zRrM5+08/uhzjqMd65vwdb+ZFPdSKSXJVSOhArt4LRbbR0Cuw8xvLbnkdOv41UV1POzbE8qVFAn+j2k4YZ83hXHVee1WLmF/Isrdn8hnO8SE8Nk4A9ulF2kiSW9oQGAwzL3X/PFSufPv5PkV1hHKr9xgBz9Aa1t2Pkr3aZFdwAamkLLhIk2yBOSCOpAqoBNJdXUwBlWJNyOrchR3H09KLR1SS6vlcFSCiMTng8bSfpnmgyoumeWreV5jhtp/hP1980tjaN4FGzANhds8vzyNwvUMD29vWqhiBtIYH3SBVPH8YX+uKu3qAyW0eNsn32PZx9Kim/4/2KDBhGQQeg9vWnc9GEvx1I5JI73UgxcrKihQ+75GwMDP8AjVeGd0juZ2AZsmN0f7xX1A71JF5YhmuiQPNOx8Dgntj0pjCOOGOB97l2wCOG3Y9fQVNzqg425fkLPEALWPG1X+ZWHUexoEZN6+MHyRvHPH1FSBjNdgR8+WAMH1Heq7zA/aJnUr5hJJXsT6UM0jpv/Vx0W6e0nbGHGQuQAetPbfFBFEhBbduCt2H8WR/Wo2QpbRrE5cMefXjrU5C3OoRhW2bF3AN0JA6Z/SmZSve/QklYtcxRshNtgEkclG7sPw7UyzIjkuJT86bSvy9R6Ef4U2Ofy5J5lLKTlWifgDsRTR5R00EBo3ZuVXr9RVdDLpYmZMaf5bMBI5+WT19qlAIa2tGjzG/zBT09zS3CGR7ODIK/eDD+E+hqxCrLezcrLCAcAD5lYd/pTOaUmoi7QL5lZ93lghZPXHT/AAqWBWEE0y9G6j1HpUcRxbyzH50yMOg7eh9asGNbeCKIMMOxOB0+oqbHFOV9Ajg2xwxqw2uMbWBO32P+NW9wd/lyCowU7GlQ+XfRhkG6FfukcMOvPr/SltQgglYZyWBQY7dwaDjqS0uSwxxyja8gQ9CGGcikEMckUauu2ZThJAfvD0NSSSoZTlQSBgHswpDgQ7dpaI5w2fmRu1GxzczWxLFNJ/qHwQTgBhyp+vardpscs67eh8yBxwwHpVGORPIUTBnccB1OPpVlEC7ZY8c8Hk8kdSP8KRjLTUmgt42Zo0baO3cgdcilW2aSXYrBZB8wx0PtToV2oN+cDjKjPynk1o2sDx3KCJw68Mr072Odzae494gVj2yDdxkA8gjsajmKXMQV4wjyzkpIvAIrQvGAObyzRQqFluIMcZ746f5IrOfAnhhkk86BIgd6cFSeoxWRy3uVrh4Y1lM1oLgZMbKr7GiYY5A/yKzpBFt86Jvkzjn7wJ7Ht2q/KgByp3EDGXXkfX1qtJBsQzQBGDffaMZU+uVP5itjsg0U53hmt90kR3DjzozggY6Ed6qzSPGka+b50ZAdF7LkcjHqcfyq1LGyq0gUOg+/jofw7ZqnPLExfCsIm4BblkHUcj8qD0qWyMq9ndGTcS0aLjPf2+tUJCsnDSbc8q4GeR/jWpK0qRM8F3BeQgco/wB5B0OM9/p/SsebIj+66huQw6EeopM+hwy20K9wzxScN7gjqKytQncREIeCfmUng1oXErpA3mYaM8LIi9PY/wCNYeq3JiLKw3LsG1l96xZ9HQhsczqkhLnIwpOMis9R82O3vU1zLvkOPXoaYF6nB4rBs+rorliiREI78Gp0+QgsMioUy4GARUyhg2B0x3qkrCk7liNSV6g9/epUXcMHj6UyHKjkYzUoYAAY79R1qjkkywqHeoHfvT0bccnoe4pImw2Vbj1qZUDZ7+oqkcrFUjbuJ/EVICcqu4kdBkU0J5a/KwXPRWHX6VIqEMCRR1M2xwt2DncQ5IxkGp1jIiwCdp6qw5BpyKnJUEjGeeoqZsmI5XnHbvUmTXUgMWNpGQe4NSiPdLy2QenqDU6xkoozggdGpDDKruwKtHxg9as53pqNiUiMkHcRx9akQh8DlWPUetMcHymOQrDvT44nSNTjcB1Ip2MnqrkrRusnTjp6ilQ7VOQSPY4NPQ5cfMR64pQsZTckodT1/qDTMXLoxdwPXIX/AGuoqVApOCC4z90HrTAMjgZHcEcUixDHzqxUHqvBFNHHImICvlPkxzg8EGgES7Q8nl4GAwXIJ9DTEUlguQy4796cQyf8s2HOM54oJ9R4YKSrEcnr2IodtsZJT5B/GDxz2pEbkrxg/wAJ/X+lPQYDo2R2+lPoZppajdoSVQQRuA2r1DUInmiURyK7LwUYYYYPrRtQPGfO5zkI4x+VOkVYSwkDY4w0fUUinO2iInUGIMQSVIGcc9al2bJg4fB9RUi2vmxZ3ggnAPepkhAdSeD2I9aexi6yGQosgOAGH+xVxUDRlG5XGCD2pqQncACoJPGeP1qSIO24bNzbgNo7+tM8+crjhA1q+A2QRgfNnIqxGQRu+cEHlSORTPLAyQMKT0PUVfs3ijRJRcIGGDjPzDmqOSpNWuTW9k1zbma2je4UH5gnUcelOQslrMQITGXVCjACVe+R61MsdtcXETNd/ZZN2VlhBUZHqBUfmSny8iOV0kLiYNhjjgHNTuzz+bmGtb3U8o+zA3CcKTERnj1FUp7mRGkheMME4KtHsZTn171ZuBLczE+XEp6Eo4XOentVeWUCyI3TFhllRj8hJ6kfl+lM6Ka7lW5LLpq7l5ViFdj8/PQH1x0qpeOsrW+4GEqOHZSoI7c9+cir09nE9vBIhlhnfLNHN8yMvse1JcRLNKI0eWNADiCRgylcAjnj/IFB6FKSi9TGnkkE/mRySQFf4oznn1BqGVp7hBLLulUDG8jnA9fXFTyWzxlxs2g5+RhjIrPmQRuzJ5gPZGc8VDPfwzTSSKtzlWQKVIILFe9Z8kYxnLZz3q9cMZlxjaQvUdQapSKIh+8JYD88e9Ys96HQzbuQgnjrwcVVYMQxB3A9QKsXbhm471VfIJLZC9OKk7oBjpwasQxjOVPXgZ9ajj4I54PrViPJYnjP6GrWwpPoT+VIqAttx2ZWzTlOcfOsnOPpSL8+AI1jI447/WpoUj4WRT3OVFPoYSkOGVJHI9u1TxgSIdrhW689DUWQCQhyuOCRzS+YRwD19qVjG5Zj8yDJyFIIIKtSgl8nvUMW7qVVvTnmrKqWJAQjucmqIbVwRiSQBk+3pVqEDGCGjOclWH9ahhhBH7vKr12Oen41dUDYoDMOvyk5H1oOWc1eww7UOSCPp6dqQSo6ZDAjOORU8aspyjKMjGGXINV7hGUAtiPkfSpascileVhsqbZmZQo+Ufd71UmbzQPkwQOeatTsEaTovfOc1UmaQ4I2lccDoaR6lLZGfcnbx7dO9UGT5sE4rSmJY8qarSIpOTnNSd8XYqtDnvSDanSpiFx1OaSMKy52/wD16SNeYbGBheTgH8atxRq0h28jFQiMkHCkkflU8aMNp29sGrsZylfQliTA+bOanG0kHBHvUUXBPy4qwpJHP60GEnZD41B/iJ49KeigAgH86EUDGcD3FSqecZB+tNGEnoOTllBzzVlYgD0AB7HmiDkHIBJ9fSrDEcYQketVY4KtVp2REkQycY/DoamCFx6nrxTt0av8wI+g70Kqvxg/nzQkcrm2SRxt3qeKR4iVBOOmKgRdvIbPPQ1cQbduQB0yRVHJOdtWTQtldw+8D0Pb0rRt5FyATlWGCPU1RjfaGBzjr071atmUxoQw3hudw5HvRuc8rM9j/Z/8T/8ACO+PdKmVmj/eCJiO4J4/Wv01glE8Mci/ddQw/EV+ROgX7WWoRymQAxssilT3Br9TfhZrH9u+A9Juycs0Izk5P4/nXlYhWnfufq/C+IdTCOm/ss62iiiuc+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NYwxXO5gPSpPITgKwB6g+9VItRgWP/AF2FPZec/WtDSbEavKpj3Mh7rkY9ia/W/aRtzXPh3pob/hnR0eYSSAnj8R+FdzlIY8RsgAHR2C1l6RosemwK5kbnsR/M1n+MNQsbK0feQyE9VHWuOpWjN6MhO8bWOd8X6vO9wI3UAMex4x7VhwxAx7g34E1VSaHUZXlt28yMtnAbdj/CpZAq9iPoaFKK1uddOGg+4jyueGxzWcInLHaAfbvVpwFBBDHuCDwahQsj7kO0+vpWDnqdKVgNgWGWB45O3qBUiWpjcbSSueQO4qaDzZWwecDB29x71aa33DgdPUd6m6Q9jMJdmKsWz6/0qZI32Yxnnv8A41dFlI4yRuHTdirMcIjjOcN7e1Ju6C6KNpZSynBHHoe1bNlZW2NsgO7IINVIbl4yQsYdPQ8GtS0YSn5lIB4AbtW+HWt2Y1XpYtraRvL5cLOR1HY13/hnS7m2jXzlaIOAeRkEVyWkwy+arBRs9T1zXcW9zNHbgBsBRn5up/Ct6sm9jkv3NG5jaNQQ0YXpweT+Has/7YY8/KD6hv8A69RPdtLk7DvHG9jx+VVZZHYjeQ3+8eK4lDuS59iw2pRZLKpznsePyqs+pR3LMNxDH+6MKKibBHzkg889qg+UgDIOD6cVolqJssx3rxPjHmLnPHSkuL7zgQAADzgdKriXaMf/AKqUo0nzsADjqo61VlcS1JYM45OR6HpUj4J5G4+vaktwGxk4GeT3p9zAiDek7TA4OHG1gPTA9Kd7MCI5RgV5A79qLi9liTIXv27/AFoC5GdrA9ieh/CiWMbQfmC+9JuxNrmbeazOYWDPlB6CuC8Q6sbptpU5HfPFdd4iVTG7wTI2B8wLAEewHeuAuEMs+WyBn8Km9zelF7svaBYSXE29V3qOuTyD7CvT9Kha2gBRdxxkg9BWB4T0ZfLWQvwcfMeg9s11s8QtImIuBu/vo3GKe5VV66HO+I9dguAyNGVkI/hHy1xNy8APG5OceoP+Fb+tXxnlKyqkqgEBowFI9M+tc5JCXJI+6eK7acbWMFuSwrDKOuPcCpDbhTgMD/tCmwWwwxHIHOO4FWYLQOQnUdMn0rduxS1L+kWE8jqVUEA9677S42tIhuHPsK5/w3pxiyxkLHsp6V0c9xLBbsPNU45WMnjP1rz6s7uxd10MbxdqkXkhWhMmTgnsM9Aa84vZRK5KjHPStnX9bu5rtkfy9pPRR2rMRRKeVA96zjHQ6Y6JFPI6dxUQHzc//WzVu6kQsxIyx7ioN6qegyB3ptWNEtS3bodnDD8KkADoQxGQTyKigvUTGVwfUd6bJcJK2Q2G9B3NUhNFq2iYEZ+97Vb8/fkMMYx8xGRWfFO64IYA9vWmz34ZTubDc81O7JV1qyze7MEg5Q9geQKzzqQh3BT8pxke9UJroHJ8wZPbNZzOXkOM4z1rRJy0G5cruas+pPNx9wDoVqXTrSW+n+9leopNG0dtQmRWchM8sB1HsK9E0Xw9HaQhmVSV6H1rqnNQjY4Ju7uUNP0N7eEfLkH25rUt9O+cB84rT3mIfd245qaB14JA5PJrz+ZscbdR9ppaMMoNnuelXfsiW4zkkE9T2q5A0Xl7hjce56ZqvfTRyphfnOM8dBUXexMtyJ3X+CTcM4x2FQNExYOCc9cL0qCDAIIfcDzx0qwHiYFS5Vv9mnsJK5Ib4owU56Y+UdfrVtLgKgOPw71SCjI549qczf3Tj2PWqsgLE92u04QgY6AZNVxOCRwFqt9odHHzbT29aZJcNu7LngkHNFkF+pfd0mXLcNjg1yfiC/ghiaNmIPrity5u57C3LrtKFepwTXm+v6s19cH5cdsVtCKKSUigI/tF2CPmGa9G8MabB5SMihOMgY/Sua8LeHJ710uUKsn9wfe47/lXpFlaLaRqREFIGCcc0SehrUdlZFe/kNtByuzP8Xc1xl8TJc8cj17V1WvXwkiK4+boD7VzBBBy2fwrroK0bnM9WVZoHiUEj5R3xVI3cke3aDjPpzxV3UL14xgMSuOneqsMyvwwGfUV1PuC0dhBIJR80YHP3u/tXSeG7W2lz5sTiXs2fl/KseytRcygKoDV22nWgghTzE2t/s9q5as7RsUth96628BTzAQOh7V5h4ieWa9dFnJA/uH5a7XxRqsKRNAQQwyMjqDXBNGZSWGT6HtXJBNlpdSO2gZDuY5x6VfViqAetVjlMEk8Glhm+brn1Ge1bOOh0qXQSSZt4q9ZyKynK8njI6UC1iZAQwJNSpugXgA+xq1sNtXLcMcRXgAHvRKofgHGBk5pkM4/iVQvHTrUN9dJt4baw/U1djNkNzcrHlTzmqQYMpx68io5FFxJuZ++c1N9lAI2uGx3zT6GfUbHAxYkJlcdR3q6WijQjuOnvUcM5t15wQe3rVGeZruYhPlGelQqns4tscoqT5bmdqMgkuGjwxGeCBlfc1qaZocSKJVmySAatWNhJEd8iqyjB571YLhRwAv8q8OtN1JczN4pQXKhWYlto+bH8hTW1yazICSHaew6VRurkJ90j6isqW4Y8k5xXNe70LS7nVWvi7DfvT07itiPxFDeIFjdSfYivMJ7gseDtFOtbx4WyrZPpXTGmkrsUlfQ9HeRjIG9DU9vamQgnjFc/oesF3USnI9D2rqH1K1t4gwlXp29aJO2hgolwTLZQjf6cGsDVtbSUFEOGPHFVNT1s3OVDDb6+tZL/Oc5JNYWbNrWQ+Wcykg9cd+lQF8HrQzDkE/SoHDBuM81tFGcm0SHnOentTNmc/SnR/MTkYPTrzVu2txKwAx/h9abGmiO2t3ftn8K6DStJE65bipNN0h0wcA59K6K0tRBGMDBqZTshWT2CzsRapgVMUyf8acWOajD4JPrWG4JWI2THTmq7IdwPT8atSOG6dfpUQG72FJjew6E461aC81XjBzkc1Z3FVOSKlasfQFQemD+lVru48hM5/8A11Hd6gIl+U89qyHmkumGTnP5VokTcjnnlvZeefp0q1FbrbqHPNJCUhQkjB9ar3F55mUU5U1XUCW5vVcfLVIszvntRHbs5zg4q4PLjTJPNa37GSRVlcQw5PYd6ybi+8xcKfbFT6nMXyoz+dZW7b6ZH6VSXUGWY1GOSPxpkyp2IPvULzZA65FQbjnnnmrcrDUdUEtushbgHNQnTFODVpRmpUU8cVn7Vs05bamc2kqw4Az2qSLQXk6CugstMadvu5rp7DSxEoDc/hQpjPOZPC9wR9z8qoP4XuFPMRr2UW6IMYBqJ7KKTkqM1LmpdBR5r3bPGJNAmjGQhHvUDWVxbtj51J785Ne3roME3OAfwqre+FbeVfuLn19qhU6b3RTqyWx40lzeW5GyZ8++a0rfxXrFtj/SXKjtXc3XgiNwMEj/AICOaoT+Byi8AGn7GD2ZKrSTM21+KOrWq4yT9TWzafGy/iQCU5I4G0n9awb7wo8PIU9OwrGk0SUHAXP4VDwz6M6I4jTVnpdr8cSSNzMvruBxWvB8ZoWAZpgB/vV4x/Y8vPyGnjS2Qjjkd6zWEnLYpYqPVHvln8YbckEzgDpz0res/ipbzYAmQ57Bq+aRYyKCd7AjoR0xUDT3NtnbK2fr1FKeEnHVgsRGTsj68tfG1tOqkzr/AN9VePiy2I/1qt9K+O4fFGpW64SdgenOauweO9URsmdgO46/lQ/cj7o203dn1uviWJiCrY/GrMfiOPrkH8eK+VbP4oXsIGWkPqc1qQfFuYckH6YrgkpydzpTgtEz6gj8QxkDn8jWlZahBPtzgV8yWPxdUkbm59zg11Wn/Fy3CjMgyaFB9UJtdGfRsN3bRhSCp4xj+tTxtbXP3iBXhVl8VLSdsNOMd8HpWzB8SrR9oW5UfXtVctt0Lc9Yn062kYEMv4dqz7u0ihztb8T3rgU+I0S8icH8ahk8fR3DnEmf+BVnKyBRudVdK7McNg1UNtPvyGOPTPU1iweMUbjzBz15q6niaFj80g9cCs3qXy2LD/aozwcCnR3k46k/Wkj1uCbjcM46Zp326AnOR+daQptsznKy0L8NxIV6c+9NkZ0Gcdagg1WJD1Xn1qyupQyDqMV0yly6IlRb1Yafr97o9z9otOJP4wCV3D6ivRPB3xSWZ1j+yXtpOrCSSRX3RuoHIKDr9a88NxbsMZGfbtUlldNbziS3mMUi8hl71zt+0Vpq5E4u6lF6nofj74I+D/ivPPqGnLFpPimZPNTUYCTDcHAysi5wQe5ADZ5ySDXyt8Rvh34h+EV81v4jtonFxkWt9Cxa3mX2bqpHTDY6g96+kdD1m40lZ/KmUQ3KMsqFePmHJA7etdl4Q1bS/FWk/wBgarHBrdomFa2vUEmABgFd3X6duxArmlTlT1jqux8jm2QYTNE21yVX1Wz9T4Dc/YrCQHLXMzjaxbseoP8AjSXiXFpaW2nLMZYpyJB83CE9j6HNfQXj/wDZHnstXvtV8F6wNR023XzG8PzH/SrcA8rH1LY4wGxkcDPGfAbeAQSXjyKryL8uwtj8COoq4zjPY/JcwyzEZXPkrR079GQ38pj1JNNwImXhnVeGPcH6UhZdWuwWV3t7RdzbPlwB1IHepLdoIrCV3V47uU7I2+8Fb37jjPNM2zWWmtCtyZ53+8yIcgfSr6nnRkkrdQhkS6ujeiNlsvL2FUbad4HcfXBq2s8MVvJd3S3Bk6IVYZ59B7VF9rMlvHYwxrLHIgFwWTBUj0NLLam+uWgs5hPHaKXMTKemMn9Bim3rYlpSkS28kmm2DLb3El8tx+8Mc0eJIj/Hge3r3GDUm9Y4VsYJpTMw3PhCQ6nB2k/57VFZapNqeow6l5RtEtE/cyJna69NpP8AI1DHqU1pdS6hY3v72ZzGscoClT0wfb3/ABpeopU1KRfN4k7w6etw8dvFJuljK5TPTePqOD9KzdTvni1BLiGQJDAdgeLqGHfB/OnXs0lhYnzUZb6ZdrDv1/8ArVleIlS3jsrdZHlWQB2kUYK56g+uDVKyOnB0VKorj4r+e4lm1GdopGlbhW+VCx6Yx0zUyam1hp5V/nFw/LDBdR6g/pWZLFvv7ayklRMKGEgb5GB5HNMhvo7i7BeFZYoso6HIBoZ7lWjtGxoX1z5FtFZE7pc7nIHBB7Y+lR3ASXVra3UukKqoExPCEjIyfXNV4pS051DepjT5FDHkDsD61B5j29tNfySB45cxke5HXHt1pN3OSFFRl7qGjUVOpSXUsZKj7w25GfXHvVFbt0hubtBtbuSOfpTbi8MWkfun8yWRwGT+8P8AJp08yiO3hRQyMo346qw9f50z0lCyvYddbLXTLfco82V94APEqH+mRUN9awSXlvEjv5Mah8Y5Rz1FQOBNeLCsoMUYJVj93jOcemaZDqLQXM9yOSo2rvGRjGMH+hpHRGnJLQz7hJC1zPDPvt4zsx7+tcvqM4eLYh/1p2Ovbr1rotQuFj0+VlAjaQchTwx55rA0K3+16tHuIwF79CPesnqfV4W8KLk1sddoFuLO2t7ZQW2nMiEcq3qP6iuqSES3W1YzLHEu6QR9cAfN+XWs/QpPss8l1lZFAOAy5A7YNHmTW37/AHlS5+Q9M/Q1rbQ+KxcnWrtlh/LeZ7+OZtiABWY9h0qG3me1huLuMNm4BQjs3qD6ZFHnNHZR2xKlZWyQvQeoI/Wo7r5JkhglO1MfMvGcdvzpnPGOv9bEN3bRwWEMLBl8/wDeKR3Gf6Uy9JmurZVUBUXBYHAPpn/Gkur5J7oO4ZYEHzKgztPcqP5iorVyYZp93OcbT0YHpSudsabS5n/Vxxm+23E0nCGLJHHAwO2KqwzrHZySvzvOFkB4wegNSuht7GJmyfM/i/iAz39cVBcoYZI7dVDRty208YxmkdUVG/KhjI8VrFCpBOd2G53L6e9K6ia8Uo23yhkH+62OaVZN12GQHMPKMeoqBQyxSy7Nkkhxhu57g0M6I73GpN5SSySEne3Q9j04pT5cMcUZdnR/Xqp96nljQWMNtyFZw7Aj5lx057+4p1wim4RGQbYht81OhB5GaRpJxeqI4Yt2pxKjFdi4JY4Un+lNgkAE9wyFRJlQM4CNnqPTNFsXjSeRzgP8inPAOeM+mRQPktI4JISzMxDeuPX8KoVlezFdP9Cjikb52f5ZR39j/Q1ZfIlto/lDRDJ/2196YqmSZYR820fw9DSQtHJPLNuOEGCueR70HG3c0ordbiaadH2wqCAp52nsD9abZRCCKd5Ad0nHHUc8fXFR2zeTZvu+/IcZHQirxVY7O0i3B85zkfMp7ZNNs8+cnaxGlu8UcUeMNIxwT0I96sgLPfJC6ENCpBH8QHU8VK/7yZMNvjVAORyPWpIfmjmnYZcYRSepXnv3x0pnFKp1IbcNEbiZWG9B8h6hh/k1pLGjeQqkRq67jnoG7/maqrHEIYYRGd7Ekr6jNTJBKZJGt4jIFGCo6geopM5pyUhqgnaSOC2AT0qcwyQC4QrhG+UjuPXio4Yv3eBIY5VGXhccMPUGrMcb3ECukqOAPmVmwy9se9M55abCQbYpFK4KjG4HoR71fWNolEYVXhcGVdh+6T14pkELqv72NNyqPlxw6E/rV1Vt5gslqZAyHhXGGX298YPNQ3qctSV9CKBeCIwMgZwTjNadiijnY6yjhkPaqsLW91MvUE43KOMHvitCdDEQwbLAYDE+nSi5yNlTUFUbyqyGKRsEEZ2j+tUJGG6ea2JdSDiM9cdMf/qq4t8BPIjzvDNCh2vGeHzyAaorOsCR+fCZkfLZiO1lJ71K3CCaIRc5IaK1kmCj54RywIHNUp5TJKXtIyRj5lJwQPp3xVy7u2+0xhJpYZlI2ORtdcdj64qtcvLuD6hbeYHGI7hRtb8+hrS56VOK6lGQiScEMY5lGG5KlSDwDVNVljLzRSR/KOUk/izxx6/5NXLsSysfmEy/wtkb8e574qre27hQJgIJic7sfLj1GOmaL3PRpJox7gLkP5ezswToahmGF5l+XqA3QVPcyPbgDduB43J0PfB9KpTNFNG+4Ebxt2t0HuKTPeoRk7Mp3G0hSh+bJDq3Rh2rmtVkCRSYbG88Bhyv+ea27xo0aTHIROBnBJ9Md65nWJT5ew/MDz9KxbPq8NTehz0zbpG+vUdDQpIHXigABuuBT1QnnHHtWB9MoqxNESSDnNTkZP8AUVXHB6VPCDk81aOeTtqWIWGPnz7HGamJAK7TtJ5BHWokbC+o9PepwzKqYXBxxkcGmc71JgGQnIyPUVNGSQTuGKii+c8Eipo0bDHAwe3r9KtHKSbVZADyfUVMo3EdT9ajRPlQFdhHXPWrkaHcuT1pMyktUSxQcYx8zcZ6VNbiRGVXQFGOMNwcZwcVs6TploLKR7yea3lfmJxHuiZR1B789jVJ2FuhyizxlzkNnPB6jv0qEy6loJGnq+kwWECyLOs8RbYGQ98cVhM6i4YE7QBjPf8AKrG7dJhSAP7p6YqGWOQO4IDfzq0rbnmzkm9AT542Xasu7gilC7SAAUGfuntUWxtvBIx6damRsFc9K0Mr9CQBc5XazL3B5FN3ZQsy7R3ZRQGQytgY+o4I+tSxEDJjAyT36GgwkwR921wd3uPSpQ7FGCEhs8j+8KjO4N90KfTFK0sjAgYPfn1+vamc7RIThvmTa/IweCKXOSBuKkHHPTJpscjNhZAYz6P/AI1I33SVAcDrjniqMXqxWGQMtntz2pVRWPLtGeu8DIz/AEpEGRkHI6Y7GpkBCkqu32HT60GUnYAmzgMJAOA2OCPUVG8H+ksVbAA+6etSeZtA3ZXHbFTlCSHOx16Blbk/UdR2ppHPzNakcTbY8SfL71aLxgFXViSAVdRlfx9KkhYIQDtBx0YZU5qSF7hh5NuyurnBjYcH/Cho5XPUjhjwcMTsx0xkE9gfSpo1jRlAJD9Til+VfPDI1vKCE8sjg+tTxTQs5UyQEhxiKQHfgdDn9CKZzTkySKJJpUU3CocctKp4I7cVr24SLKS2ltc5yVdI8ZH1FVrNYS4VmU+nH9atvA8DNh8EA9TtI9qLHnyqczshsN6YWZDDE0bKWKTR5Ixxweopixw4jJgWSMRsNpByCehH0q5BBe3cEymAzFY1TzIZQxG7pkf0/Cmi2u0vHjE4sZ4hjbIhBBH3sj2qDCTcXoZ8KIxzDLagHgxzAqfcZxgfXNMu42t9LC43Qs24KzZGfY9s9PwqcPAPPS6UbzkCSPO18dPzNVbpYPs8WyJ7aTjdvfcj/T0zVpXN4vVFZ7azcxKbn7O5yAkuSp7j5h689v58VNSjhFyyzl0G3CuBvQ+g3Dpxx+FXbm5U3MSRRxspCg5H8Q9+3cVUklMM1xsmWGDnEbncuD0wfWhI9Gm9mzNmtXjgeQ3JSIkDBYMhz09xkfqKp3TZVwrq7HGyZG7Y4qa6mghjCNCTk/ez8orOmRXAaIll3DheGHP9KzkfQ4NO+pWvQ6sRJ8uMDGMHNZ8zlVwCcHkVo3UnnpIQ+/L9H68dqz2QhTtXn0rBn0kNdTPnUgHIDD6VX8vOQSemQO1WJmbcQRwaYFJ5CE8ZpHZzWGJCAUY8cVMp29KIWwFJBx7dqnZBk46VSJk9BIySBl+BxzU6Rshyp3fSod4AVSTjrgCrEBVedwYfiDTOd63JChY8jBPenlemU2+4owzNkA7e5HQVKoZR/ry6jnaw6UzBvWw+JFYL+8Vj2HQj61KYtvBAIx65xTMq3BQH27VJHs3fL8oOeD60zKW46JVBwp2n/aq0QISFmhkh4+9gEGoozuTacKP9oVNDm3kXEuAQeGG5elGxzStcfvjiyQCfXb/hUMsylhvV9p9/XpT3kmiy7AHPQpgg/wCHFV5AXKnIjPY/jSbIpwXNdkMz/wCsXnb0x3zVR2VHb59wx/EOhq6XOJB5g+Zudw6moZjP8wdYigGPlUZ/Op3PRp6FFl3YwcD0NVJhgcMD7VamXb6Y7VBtVvrUHdErqpZgMZzT9q44yp75qbbtFIV3sQCPWgp6hCoLlSTzyPSrIjBQYOPaoEDoykHHGBUy5YH5sEe9UjNuxJg+Z3xUyA5IwCMUiqWEeSPTHp9alUYPJ/xpmEnqOCqV6U5FGQFBwKdGvGM/n2qeOLdjBqzCUktya3jKdj64qZWLqP8AChY2BBJ46cVNEAMjGTVHj1Z3dyExuMEHg1IkZLZ6e9TeWWXBBQipEgbgg5x0xTMYzbQR4XKkDOOCOalU8AkA4pEiKyZK5J6kGptzAkPGV46MORQjmqtMcsuGHy9anUrIZEKHjoexFV13lQI4iQP4l61cWRg4LqeRyD3oM0uppaZahxHsACupUHPJNfpP+yvrbaz8KLDcctD8p9R/nFfmhZTq0ilThg2Qc8V9+/sR6j53gS/tWfLxXB49gev615uLWsWfo/CkrSqQ9D6UooorjP0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y/wCFS6FczZttJs7a6HaIB5X+p6Ve/wCEVsNF/wBHvdBt4ZR0dAUYj3xwa+evCV7qszIE1y6QNzhJckj2OK9Li8R3Wn2xJvJcoPmJbe2R39RxXrU8qxeHlapUv8z5r6zRkrxjY7iTwvp1zE7wxQxkZba2OPwrkLv4cW+pai0q2UJkEnEowIv19eteWeLPH2qtdMkV6RExIH98VF4e+IPibSHDxay0kPVYp0BUGtKmV4+WtOX4hRrUOqPWNd+EvhzWodw0mysdSLEm7tHFuGJ6bv4SAee1cTffAyxkuSJZ1unU4aK1fcB65PT34qnd/G3VLkSQ6laWuoxt1j5QH6YrPX4v3FvI5i0w2UBJASJtxC+h9a4o4bNKV4q51e0wzdzYf4F6RImILyeC6DbRZA5BHuT0qufg5p8Fw0d48sDgf6mEhssB/Ee3qaaPjQLqJI5bX7M5PB28t+NTp8T7R9q3FhLAmfmMbbiffPOKXLma6MqXsbXuWLn9n2JrOK8tNbWFW6wMMvkeoHSsy4+Cmr28glXUIbiy3bWdlG4fQda6zR/iJ4YijaW3vJ7Qg/N9oT5gfTPrV5fih4emUFL5hJk5eZQoOaj61jqbs0ynTpvZnmWqfDPxFpMHmQW639seslsfuD3Fcpd217aSn7RZyKvTftOOvtXs7+LtKuLneL7zz/0wbaFPapJLy21pobTz4nLsNqggD8T0/GuyGZV4u04mXsklozxa0s7y4YtbWVzIcZzFGcgD374NTw3MjP5U3mxSKQCHiIKn0PFfUXhjQL3R4BDPbW88ZO5YoGV8j3I/Wn6tbWd06C5sYVKAgMkYVj9T3x71vQz5xn7NQMquGbjzXPEdBtpLS2EkgMiN0LD1rVMrR4fy32d2bOK9XtdNtoIiYkhAP98A4/Omx2QtWaURwEHhiUVlGfboK9FZnKWriccqF7anlwLzReasbEMPvhcj8KgmM4BZrdtvZgpJ/KvaPIgRI5Ps1sARw0OMN9RVCa0smdnIjVm4xjH5Uf2lL+UX1ZdzxqaVzkmKUgdzG3H04/CmNBIEyVcA9PlJzXtaW1uq7MIR/dOMU8W0EZCrFEhb/ZHNH9pT/lH9Xt1PEzFLCAJYmUH7pC5zU6pNFIFUtG56DuRXtH2ABwGtYo1c44jGG9amtrG3jhMElvBLETkq8Yz+B6ip/tGXVD9hfqeISJJbOpnjMTNyO5qdYWbkdTzgnn8K9sOkW9ohAtUZG4+ZQ+PxrNn8MafK277KmfXvQszfVC+rNdTyjDrwwKjPLdx9KJ5RDC0h+cAY5HB/zzXqZ8D6e5DvHuP99W5x/wDWrmvF3w8tWgdrOadJT3JzGR24qnmlNfET9XknoeD67Mkt2xXHX73p7ik0S0We6VmTf/Kusk+FN9NIxe+Qt6eXitjQvhbqUDllkUoT0KnH0rphmNGS0Zo6MopaBZ2iW9sAoyCPu1lazeRPGYiefTNdrceCdZhjYwosw6CNAd1cnqngXxDEN93pUkCEbldTu3evHaumlj8PKVnM5pUp2vY4+5ijWLKFhk5IJzVRcKvrmtefR76BmAsrjgdTEcVmmOVnKm0mB6lmjIGPrXswxFJr4jCzuRCQDgcj1q9p8pEykxNKvovWoLNoJ5/KzmQdU54rutE8PyIqPJGrRYyCvJ/KnOrBLcaXVF/SntSoV8oCMiMfe/P+dZHie+t4Q0cUuT/cz0+tdbdSW1hZf6lUfH3xnkeleba/cRXk7ukJiPcnnNecmpO5pCN3Y5i5YyTbmyc889qtxNH5PzxZGeXRuR6A/wA6iaNJV+T5WHUAcGotzQrk4x0yDg5rdW2OpEghVstjKiq955at8q4buBVeS9kR28tht+tQ/aHdixILHselOSKgSZ4z6ccCljVS2WJA9fSq0moCBcEH6VSl1nAKjBB96hz5QNuZlSI7Zg5/XFYlxdSZKk5HaqLzvId2CB1z1BqaKN2YE5I69KcXEPUfHbvM45ODWrZaS7OAFLeuBVnTliMY+6SeozXY+H9P8yRDGvyjn1NejFQhG9zgnNt2L/hjQIoIVeYMgHPyrk4+ldVbxLEnAxx19qdDC0aJ5Y8tgM7gOc01pNvysNp6EnvXmVJ87MyMgbwDyOnPvV+HTxGd5Tevbd2qtaxIJsg7s9z0rXMmIeGDcevFQ9NiooqTxqFHl5DemeKy3Zo2P6gVYnuC5IPXr8tVDDK7cDd3ppW3DdjldHB2qF9hTNq7/m4HoBzV+xsDu3YIfso61buLaNVCvEqOOCwHzfjSUlcWyuUY1SKLKng9h3p07RhCV+XvnvTHiEZPlkgg9xzVSRJNxB5+lD1Y1qhhBmIHKt03Dmpo7TIzOWjH95OSBVqztlZct8rD9ai1W8jtLVgynoffNMaSOX8TXHkxFYbs7e4OM1xcMBurkPuJG7t3qxq14tzcnYWGT6Vs+E9Odr6NmtzMnqRxXRCyNlHljc77wppH2W1Rox1GfetO/leIHJDM3rwKtKq21quOGGMDHA/Gua8Q6skqGOQqMDA2+nvUL352OWTu2Ymp3Za5Ks3yj34qjc3Yij4AINUbu5Ysdp96zprmRVzkkenrXpWVrIUIstO6zcnkjtRFEryAB8E8Ffasxpy2SDj6etXNNU3E5A3E9MjqBVN2iVa7O40bQ9qxzpKrZ4255/H/ABrXvbmW2tCxIUgY4PUe9Z2lQtBbgFip9O+PWsvxLqoeB4xOY26cGvNk+ZlJ9jD1e9e8uiWwD6jvUSREREpyePy71mEu7klvxNI1zMhwDn8a0i7aHUopluchuCMe4FVfLyeBz61Xe8lz03L6HtV2ylLsob5QTjJ7VomKXkWLS2bbkgj6dcVZ+zsQPmJz2PUVbtpBAeVDqOpHrSS6jbhucqfXHFXciyKbQTQAlWA/rVOWd5W2so9M5qzc3XmMQj7kzUSxBk3E85x70m10BN7EGzOMIcfzqwIkKctg4zVgERxEEZx61lXFzvkIUEgelS58o5IVzPJI0UI3N6e1aljYx7Mz25SRTjJ65qpZWaBllLsCefrWvNc5h+V1znBzXnVaqmOMepHKVUYHb16Vk3FwI9wyTUlxeHJA5I7VlTy4BJPSvNbctDeK6sSaUYJz+FZk9yd23+HtTp5ss2CcGq+N7EZyK3hFR3LYxgWPHNWbW2YnkcVatLIDDHOcY+lTTypapnpgdauUtLivrYUTLbJ97HpWZc6tKcqrsF6fe4NVry989sgkCqbPzzk1xzm5GkKaRaXUpAx+cinjWrmM/K3FZUpPXd+dNQknBOPrRG6N3FNG7B4hfIEoDAd+9bFpq8E+B5mDnv2rjlXd9c1YiibIxmtVJ9TCVNPY7WNg74DBs+nSum0jS1mVWJwT2FcHpqSpgkniun03WZrPGTlB+dW3fY5eRLc7y3tzAmOPrUjSfjWBB4tQgB14+lXItftJyCHAB9axcW9x+SNAycYNNYg9D+VNFxFJjDg/Q0vHTPT86l6CsxjRmm8qOenaphjvUVxIkIzuwR05qNw5RwlCDrjH4VTuNTblVwfpVK4vDIcL09j1pgCquT1ppDskhNzM+T0qV5UjTjG7HSq0t0M4U8VAuXPNbqJlfWwjzvI2O1adjp4kUMe9OsdMVxubGBzVy622luWUgY7VWiJd0QXU6Wox0PYCucv9QLuShIBqLU9VMsvJ59M9qoNNkd8jvVqwJXJvtZfBByCOD61WkXcTgk0zzQM/ypwkAAFJy0NHDqA7k8GkCfNSnmpYYGkbAGfpWV2xjo4yx4z+Faun2fmEFlqfTtLL43DH9a37azRUA4JHtUIqTTEtbdIFG0c1oK3GKZFbMeB09xVhIdgGeKZF0iPGec4qRI+nvT/KHUYpVyBTsTfQkEmwcU2WYNTWam7TjnpTENaTGDjBFVHmCnBp1zL5Skk8dKxLm5MrYU8dxTQt9CW7bznIBGKdHpUZXc4+Y8kdqLEDOW7dc1ZuLpEUgHtir5m9CbWVzOm0+DPK8dKqSaVE/wDCB6VfD+Yx/wAmgqEIzx3rpjUcNjFrm0ZmnQFI44yO3asTUvDYjJKkZ9ua6SXUhACAaybvUWmclc/hUyqylozanTS1OYk0pkbGMn0NNGlHOdtbbEu2etOC5Xn9Kzv5G19XqZEej/Lyv+NJJoxAHHzfStpDjGOn6GrUCiXjrzWqUeqM1NnKrpLFuB+FS/2bKvI57j2rt7XS1kbO38a04tEjkUDHPvRKVO2qC8rHmP2e7VsJJIMd1JFWof7RjGUZ8joSSa9Ij8NQhgxANXo9CtlXlB+Vckoxky1OUTy46nqkIBeV/rTo/E1/F/y0bPrXo954cguI8BFFYd94NAbcgH0pxo05PUv20onPReM7+PlpWx6dq0IPiPeRjBJx6ioZvCzrlcH/ABqlJ4eZSc8fQUTw0L6FrEux0dv8UrmEfe/Kry/F1woDsR+PFcMdCkBwBnFU7nSniPKt+XStI4RPRMJYjY9Mg+LOWGSff0rYtvirC2MyYXuR0FeJrZNjGPzqVIGHG48dqX9myfUX1tbHvsHxOt3IBm/DNb1h8RbRtqmReepBzXzJMJIzlWIqL7feQsCszZHr1Fc8sBKG4/rHNsj6+j+IUG0Dzhnp17Vo6f47FvMk9vcCOUHqDxXxzH4k1CPnzmbHUHoavQeN9Si4Eh69S39KlYaQSlGS1PuOw+L4g1b+1fLluLxk2ySQkBlA9R3HtXSa54F8F/G6xSfXrCOz1Bf3kepaQNkjK2Mh+u7nnkH2xzn4RsvibqNqwZJWVscMpOa7Pwh+0rrPhRkzEt1HGcgg4YDOce9Y1MBKesdGcFWMKkXCrHmi+j1PQ/iN+y94v8Gan9s09W8X+H413xzWSL9pjx/C0YOX47jPpXkulaqkhu9ThilinTmKVWG4AfwOvX3HH4en1Z8Lf2iPD3ju6uLyw1sWmpTx7vsc2YnEg52lehAPFbfiz4R+E/jbo091rumW/hjWhKWi1rSvlZnPJL9N2Tz8359c+bONSlpUV/P/AIB8Vj+FqGIbqYGVn2e3yf8AmfIlrDM+n3F7E3nX9y7RvBwrqp5Dj8eo/wAijcyy6WLa2kEltfk7JJI1w+DyDiux+I3wR8UfCXVLbUdbjGt+GmAWHWNLDPzxt8xByuR+BwfrXF2Oow6ssmqNds7INkT7dwYjO0c9On6VSaeq1R+e4jBVsHU5a8GmQXhZZfsVvcFZEctIoG0N6nHamTTNqNxEjr59vbcOMc4HVWI9PWm3F6RYtdX8Ia4dvLR0+Uj6+tRNqEWl6ei2qOt5J/ro5CCrAjqD2BHaruOFPyJp5bW7u5LuJ5FhRdhWZtwOBxg/pWc6S3MFzcupWPsO2T29qkuriMWkdqkaKsgDSqvQH1H1HUVDrbQ+clhExeOFcbwPvjOSp9cGoTOvDwtUVjIine2jYvEsjE4MbnBAzipjJHHBiHIZj/Gaiu5o57/d5RWFB9488+1Od9vm3RCtD/CO30NXzaH0VSCepLcTySRw28Xlh+pD9G/z0qtqF4zytbv/AKlCWKDgK3sKhjkERefaTuGFzzjNUr+J4LLzFlG987QT15qW9C8LhYupqMe8We6WaE7RHgMuOCRT4Lve9xM/BHIAODn1H0rFW42/u92GfPB6e+avQJ5nlJGeE5Y4ycYrPmPdq4SEYk6kWts0gcuZTwfY9xST3T21sixgGQn5t4yGU9j/AI0CJZbpwhLRRjIPt3qte3OVefLEKOmORjpihs5FSi52MXxBMUZQgKR46A8A1a8PQNFb+ZJkFzheME/SsyXbdyeWW/1h4rrbK3Saa3gB2lMHaegbp+FJO7O7EP2VHk7mqJXt7WO3Yglhlhjkj0NPupWm+z2qnekR3qRnGT6HtVWKTzrt3f5o1G0Y6g0qS/ZLaaZiTk8Bu2fStr9D5N0/e03LDMt/NJKJADAuQDwT2Ix3xVdJ/Ja4upD97ooPQ9mHp9Kasnk2BKLl3bOD1FOuz58drbodkwO5x2Ye1FxxppOz2K5PkadgHc0jZBPXOeoNSXZkQQQcK0fLHHJB7H6dqlk8uS88pwmxGweOM9iKrhiJbqWRuFxsY9cDoPepOhK5IJUlu0RiUjjA3gDOQe4/wqvB832iWQjIHy+n+SKkjiZYJGUrvbs3cH0pJY2hgii+/u5YEcr+NFwVo6IhDEWasQVabBQnoPUVJMM/ZYj0OTMh6o3Zh/UU50Ms6wRqBtUNsJ+Uk/y96jWUSzTTSZCoNh9VOOPyp3NopDogst0C0jMYlIBUcgf/AFqiQfLO8hxIx+Ujoaj+aC3Y7gXlIxKvRl+lPeLE0UEvIbBLKeCPUUFNWFliCRJCAQHIdgO+O4/wqaRd91E4l3pGOCB1+tQo7i93L/yzBIB4/EUQF4oZmdRiRsBs9D9O2aozcXy3H2zbJpbuLIfcSCOnFOCKsBZ4/wDXvtb2Pr7elOmsWihjgjZgkgyxHVcVPFEz3EStyIuGXPDexqrHHOS+JMuNAXS2gADKi5C91P8A+qrNriW/YzDfAi4DA8kAcCobR9t00wDqq8RnPzKR0574NTwIY7aTGA0jZKj+YpWPLnK2461kMdncScZDY2kc89xUqnFpFBHuUs+8Y9famXEALQJE3zAAtx2q6iOLiRvlBRRtYdMgcc9qb2OSTT1GBFnnaUMI2jHQ+uO1OgBVkVZTGztwwPK0oicqu4AOxzjHXPU1ZCr9o8wKJfJHQj7wz0PrSOOU1cWZnSQu0u+VCF3DkEdiKSSNHczRgKxxuC+vfikRF3ZAbZ3z1B9KlgiRiHEu1gTmNl4I7c0bHPJvuPhkKCN8spHPPQj2rYiLeXgPtkYZVs8g/Wqdjao948DANG4BVW6Y9M1oLaxrEFEbyIDjOeVPoal2vY5ZpFy3try6bzRFEwYgcYBBpLlQxENzBJZu/MbgHY+O4PvT5BHHAkoEmzGPNB4+lV7i5uY4twnaW3iQuAx4jZjjGO2eOfpWbZzvsZU0g2zs24+Y3B287c8EGoXuJJJ8pHbuT96KY7EYdD9M+1XpVcfZ1CiIhdwweD7iqARpmZFMTFuMSnHbjntWi1R00pKTI59SmQSJsMYBJ8qT5gCeDjPfgc+1VPPkjgYRzFkYENC+cc9xT02lgkzi2VuVLZZTn0I9cfnVS4C2+E6MehDcH0IqrI7opoqS20gtzIkbNCG5KHJT1DD9QazZ42fO2eWIH72zDA/ga1GJlkzHdi3mUEBS2Nw7AkdaqNsy7vI9rcKchouV9+P1ovY9mi1oZNwzZOQrj1U4z+FUHjMp27mR1P8AqpBhT6c1q3oyruHjfnLMnAYZ6gVmXKwlGaKXJycRs3OOxzUPQ9/CvRIyLrHklgpJ6AH7y/44rk9XlILLuJPv0rrr2TeoC434JYEcj1GK43VmLnLDB9DWLPrcGryuZiHJ9anjIK8cVXXOQRx71YTJFZLc917E8ZwevNWIo8/MvPqO9QJgkZ9O1WI1wMht2fbpWhw1CUfdyMEe9TBmBUEnb045IFQpnaMgVY2BHXcCp6g5oMHImhA5P+c1LEwAJGcd+KiiLJuwQRjpVyHlewPqOhqzllpqSx8opUhgauReXuxt4z0qvkAr0H4d6niBEvb19sVJg2aFstxPEyxsWi7oTwPwokBQIcgODjEnIP0qW2d7ZJHjjPONwx1Ht+FDhLkqdpHoCeaFuTNtk3lwzRAMPLlUHPcMR/Ks4E7nUlhjpnvV6APbz7DgEdpBwfaoJAdzZGAw6EdfcVRyyI0XdGA3B4OexpxiwQDzgcU2OI+WFX7vXa3apHc7jkZAAxjrVnNJsSMlSflzgcgjinqu9QUwPQjpTVxsZlcrn+9UuySIruKkdmRsgj6U0ZSlZWJADuyeffuKaxAOCi5J79/anKxZiQQeOvpSknHLiSPsD1FUjkb0EHzHBQgY4Y9D9KFQKd0fDD04JpyNtYbHO3sCeKkZFfJZip65UdPpVWMee2gq8HdtwT19DUsaq55JX2HTNM4zjfuyOo7+lTRDIxwT+lBzzlcPIbIwWPHXvSxQKr7ieemc8VIDk9CrDqc9alEakr8wOexo1OVza0YgZc/dyB055FTRusksayAqDg5QYOPX3qMhiSQpJ9KnVc+bk/vF+Ta4P4YP6UzGT0FZJJNjMwfOW3E84zjFWbaFS3kzx7WDdXTBGfekjWM5Lo/lEAbh2Per6vPIVjjv2u4F4SKbJGDxgen4UO5ySnpYu2lizBY40/elSQqNywB5OKldpArNJpxvlGPklJAJHuDnmq01rDEod2ura4DA+X5eVI7kHt9KsrqPlshMzJKcKEKZRsep7cf0qWcE/dkpIr3Ysrzd5NjLpc4dUaPeWDEenpSum5n3TPJFwN7N8y/T1qz5zSzQznIZ5dw+bqR3+naoFmRZXdJWZg33MAHnr+tKxm6jm7lRbqOK1kVbt5Ek4ljMfKe3v0psqh0hBb7TFjI2KSU55BHrV6+P+i7pmldN2Cdgzuxxg1n3z2rXECwM8CkAiVlKsnqCO+DyDVI64+9qNlFq2pFZ2exHynzok3IBjPIrNaBlScnE68/OF+UqehrSVWt7ySSW4S4jGf3tuodX45yp6ccj6VjT52yMtxtDE70XhT7YoO6mnomUJyzJsYMVJB8nblSfX24/lVBpTbmNo0ELqchl6+1aN48YiXO9XIxnsTn9Kz2BnZS+6XapzuPI/wD1VlI+mwj0TZm3LC5O5mLswJ3D61QuGCvtJJ9MGtC4iOUKgoNmQp64zVC5iDHcQNw9KxZ9JSaKEyEPnHFIisrDa38JGParEkisMEYI7UxEO5SjcYx68UrXN27jUOFjLjGBjcp6+lSEdQjH8elMSMsUAyMcCpzA8O9W6qce9X0E2CJIFXLg/TpU5LP98D6qMVHHsdVZQQ3XKt1qdSZGO/nHGe4oMWOh2gkg44/SpyGwB0Geo61CrgAjPHr3qaJh/CxINMyYqkZx5m/HcVbibIyQr8YBA6VCWj3fvAfT5V5/GpYgjE/MUP8Aex0po5auxMpQ4DBkJ4yOlS9AACDx1piAAcyeYOmQf6U5BGWG3J68AfjVHmuWpFlArr8sbdeOv1pHUEjDZ4q0zM8ZwVx644FQXOFcF2Vfl4A+nWoe51U5XZny7o4gHAb5uwpnmHLAAhT2NTqVeFcncSxzjpjtUMvlg/K5zu5yP5VJ6cNSlMqsxIPOecVX27Puk49D1q5NGc8DBquQM/MD+FQdyGbuxwTjoaT5dw9T6UfKRyv505F5HOaCnoiaHoMjJ9+1WEf5iuFOR1xUYTIYYBxzUisFKt0yMAVaOZsnjQMmQBnrgVICeuB15JqGIqSwHBHP1qVU3rnGR7GqRztkyj5vSrMCZJAPIqGOPLL6+9W4baVWJwSp9KaOGtJcu5Oo+RQcnB9alUBmHHHtTYkZgQTjHPNSlBhcbgfXPFaHizlZjkj2lsEgemakSN/Lz0HrTfnyufmz0z3p6A8jB59+BTsYudh5LFU53Edaem9WGcqG/WnJGfKJyvHYnk0hJXYTzyCPSmkY3bHRoSrjOBwevNTK7KIWDlypzknPHYUqyRrL95VXu3b8qBI3ktnawzkAD8qjzKU3siWG4Te642MMH2NfY37B2uMuo6zpzSbg/wA4GfUbq+NUnaSXhVO4YOeMfSvoj9jDXl034pxW5baLiMDGepzg/wBK8/FL3Ln3vDU/Z4pRfVH6J0UUVwn6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3aV4G0u0YFbO2SQ9GQdB2BrRvfCGlXlu8R0pJHI5KEq7Y96xdN+ImmtZxfaLSaCcDLiNwy/UA8/rWZrnxm0W2Ji+3TpGG5V4DkemDXfVWLjHrc+fjGi9NDAvPgx4evr24Mxu9NYnIh+8VOehbI75zWDr3woTSJGWz1H7XCeQpQ7sGvQ9J+Kng/UooVfWoY5pAQPOG1s+hzVjVdaiuQjC602GAqCJFlG4jseO9Y0s1x9F+9cuWDpWtE8WT4T6y7PIt3axJ0VWcPKe/wB0dPx/xq03wm8QwMWk+yLAP77DzT6/LnNekW0+grMZE1OKCQjEk0rYJ9NvrWjBJZX1wfI1SDf2uLh8fkP0rpjnmK3t+BH1OD6njF54F1ayUBrdSnq2QD68Vlt4X12QEQ6fvhz/AKxX45r6Nm0y5YPKHtNR2gf6V9oGBjjIBPP0qrFpV1es8lvFHf8Al8uRhVAxzx6Cto8Q1krOBH1Lld7nzdNoup2zYltpIyvUFDx+NUZY5ZQfMjkI74jJH8q+lptIGormVXkVG2jjMak9ie2cfpWJd+EojcbYwk7YPywr8o+pqo59CXxw1KeGmtUz57w0oKRruI/hCmp0S4t4yTPcwLjBxuAx6Zr3BPC6yzpGqwuikKSqBQpz/E3Hua73w54Ce2iR5YdP1OzYFVEi4XqehPJOeK6ZZ1hormlTuZPDVZPSR84eHtb1O52RW2qXFzEp6LLnFeo6Zqery2scZubm4Vf+Wcn8HvXo+o+ENN01hu8OwWExAxNCpQZ5/OrEVgiwA7UTGOSOvtQsZhay54UkjJ0q60cjzsXGovziVwDjkEAH3pYLi+kJUSTZ6FZAcY9vWvQ22uxeQDrjJH5CnkJOFBUOF5BwOKt4uK+wSqMn9o89gub21k375NhBB3DjH0/lSvPPMm5jK3+0c5xXfpZzSSo7RrKmOMqDgfSrUenxlt5iUN3AHBpfW4fyi9hK1uY8wSaYLhJZME8Nk9farKXtwUKSPIw9TwB+NehXNjE5yYlBIxjb0qvb6ZbCXEkKOuPukcGn9bp9Yi9hUWiZythr9xbHy47uU7DnYein1B71fPiWaSMfvBL6cYNdJPo2nzECa0GAMAr1Bqk/hm1ViVDKnbaO9V9Yw73iHs6y6mWPF99ZxN5bkZH3AMg/UU6PxncyKpe3hjKnPqGH0rQPhuMOqxzSRAEHzFUFh9Kr3PhV4m/dXKMc8S7cEZ74pXw0ugr1oshu/H6aZa+dLbL8vXuGz7VyF38bYXeSNo38voVVMgfhS+NdIvYoAqmOdmGSUBXj6V5dceFtQG+ZoXXnkDmr+pYTERtzFxxFWD1R6Xa+P9Nvr5ChJY4+UKcf/Wr0jStatEhXFwsKuMlCe3v/ADrw7wX4aklmyylCpwRjk967K/3aZA3mYXHG1xzms5ZZRp+7GQ5Yya3R6gmoRvh4dVtFj7FbgK35datAqYncyxzqV5ZZA2eenWvlzVtWS5uXURBD0LEYJGeKZbatf2b77a4miPp5hx+VcdbhutW9+EzSOZU4qzR9QwaOt6myFDNgF9pGQvqRUdxosEvE9rbyMBhVEIXPscY/Ovnmy+J/iywkCrfiaL+5L0HrW7a/HnxJE6JMIZYB1QjOfp6V5MsgzOk7L8zrWMw0j2CTRtMA/feH7SWMDC+XGdwOepalXwxo1wu+PTzZuf8Anm5BrlfC/wAZ9Unj2G38qOQYZDg7hnOMVq6h8T7O1ie5+ySQv97aRx6cCuynhcZQjape5DqUJ6xZk+N/CthPaSLaTXEN2DgBgNgB9T615Q/ws1WcuRrERkycfuiFIrs9T+O2jXkxiltWkC43BFIB+pqg/wAZ/Dcbt5ckqQseYdvPsM4rN18wpaKLNIQop81zkJvhnrsAPnfZZ5j8wFs+Qfy6fSsi7+HOrymQb44rhelu2efXJ9q9B1L4t+D7mNc+bYAjgW6ltzep9K5m5+J+mQlWik86MnKgAkkehrqp47HT+yDo04vc4/8A4V5rHmtFN5cUueNrZH1zTl+GmsStsHDdsA5+ta938S2Qs9tFgn+8ODUS/F3VI1QRlQvXB5x9K7lVzCavGJinSWjY/Sfg1dX9wIZt3mE8pnb0/lXVQ/BXT7FR9ptTIEGTs6D0ya5KT4n67dygpcbF74JyT9akfx14inXY2oyCE9YuzfWk8HmdZ81x+2opHdwfDPQ7hBixDP8AwlSAB79Oa6vw98KtEjTMtsrk8qQoxXk1h4z1e1GFuz5ZOfJ/hz3NdVpPxq16yjWKfyLqJRhUbjj3zXFXyzNEvcbKjiMNuzv7j4KeGNRYj7PHbuecxjH5+tS6f8JbXQZf3TBkPTbjAFUNC+KbaxGFvLBbfGADF1P1NdXZeIV3AjITGQc5P5Vlh6eYUk41WzObw8mnEjbwHbuoZJCB6sc9qwNR8BvG5dZRPnoSQCvsRXYN4kgA3NhR3JPeqza5YzynbMpbvn+VdSniYPqQ40pLQ5C28GTKTuIb0x0pkvgrUSQquuDwAuAG+vpXolnqFi21WkVSSPmboR7VJ59qwJSVN3PBrR4rEJkqlC255WPA+pJJ+8CjuMVbg8I6hEVzGp3cDHGa7+O6iLbdwyD0J5qzJNbmPKvggd6f12v1KVGC2PPBompqV32xgKAgsB1NZd9o2oKxPkMPTPU16nDdEKAkhyBn5TxUEzm5b5iCfWmsfUi72FLDqS3PL4NLuJFIeJ1YdMjmlh0O+Zt3lkAHg7ea9QisweGAP4cjFaVlYF8OH+fPVu3pQ8wqXvYf1ZW0Z41cQtaxEujYHBIU5/KuE8QeIJwWRIxLHkjDZyPcV9NajpDSybisbTDuwGPauE1bwVa6hO0xhUynqFUAURzdRdpon6q/snzl9lku5wwUZY9K9R8E6fNYwhX+UHnb2rrLb4S299dbjbPCf+eiD19K660+Fq6Vajyrl5M/3/mx/WvShmtJxIqUpvSxyGrXMcNttk2pkZ6da8m1+4Ely+w7QD+ter+M/CuteQyWcCzv39MV5deeDfEDOQbJpXz0XrXoYbHYbfnVzhdKfNqjAZph1ORUEkchBZSFP04rTm0TW7F9r6ZcEHg4AP1qpNb30Uwjks54y2SAUOTXrQxVCeqkvvHyySKAgkyNnyE+veuq8NW0iTIzRr7Njn8aoWemyyyAOpj9Qy4xXc6Hphitw20Y7Me9Z1cTTSsmhckmad7eQ2unkyW684/ebeR9K8z1yeK4uWePcOo+bpXT+J9eubNHgj2sjjac+lcO1ydxZ1+VvSsIWte5UI3lYRQvXPHpSyW8Ui/LJhu4NRTsNisuCCeOeRUaY7cVomdCS6kq2AkYleSByo7Yq9a2rRgdSAc+9MtUL429T/Ktm3Plr83Sto7XIkV2T5ayb+UBsVpapfxRqFHWsgyx3Iyew4NDYLUjtzuP3sc9qtGcqO2c01BCoI6cYyKrXkm6QCOTjpz3rPm5VqU0noNuNSMh8sZx7d6v6XbNFiYEE+hqKz0eVSrkpMvt1ArWUCMAbdvtXnzquZUrRdiG6nEhYbAMelU5p9gx29Kmu5NpOR83IxWRczBck9fftXG3d2HFWVwmnXaTkAisi6uicjsadcz5f5eR/OoY4DM33STWkYpFq9tRsC7yAPm+ta9ppu3a7YyOcUWenLCQ7dR2pL/VhbgxDGfXuK0bMmxby8SJcKcMO1YdzcNP1OahnuvMct1z61A8m7pXNKXNojqhC2rAnawwenIqKR8DIprO27+hpVkBGD1+tJKxq9tCEsT9alhzt6CpkjVlJI5qW3tiHAxketMV9AghLmtuxsMANjp0yKks9M27T374rUGEXjrVGTkRRRBTjrmpM4OAePWnqQw4P5U1s0GFu4Byp9falErA8H8KQKZOeh9qcEI/ChMmxZjvZoQAsjD27Vcj124iPD5HvWQ52jPSq8+orEhAPP0qGy0jduvGEqDBbn0rKm8Uz3L/AHq5uSR7ibk8Z6CrMYEKAg9PWmtdi7WR08Wv+UhLgcDrUX/CXRO2xzx/KuQudSdyRn8uBUCvuOc9ewroUEtzJq56Lb3UN2wkSQN75rWs49zDAyfavNLC4kik+Vjx712Wl+JltYVMpDcdO/41crLY51BtnYvcx2kHIAPauY1bVy7kbsj68VU1Lxbb3UZUMAR79Kwjq0UmBvBx79a5r9zaNNstTzBiSeDUIYsO/wCPeqz3kbj7+R6U1LyPpupcw1GxbYk8k57fSnxrubpUMdwjnCkVeswJGUZGSaaTYN2Llpp7T87eM1vaTpCqwLr1qTTLLagIHyj+dbECYI74paEN3sCWiRKNoxirEUBLdKmRBjJ/XtU6YGDnp29ahLUTVhqrsIz9aa7A8DrT3ORUJXNWZkisBkZpMjtUfIY4oL7ec0uhSFOT9MZqGS6ESZzwRmmXN6kQ65PpWJPNJOSAcrmmvMRLNcG7ZguRzj60iWvljLUtvF5Sgk5PWnzz71AHNUldk7EUkm07QajSBpeTxT403ON36VfdkhhJ4z+tXawm7lJ1EK8npWTf6lg/Kfwp+oaiH3IAPwNY0pz3z9O1XYrpoLLcGUk5yPTNM6nJpuRkCnhTj1+lVyoq4h4BAIxmlU54pyRbm9a0LLT/ADpOeR3+lQ2okLXUqx2zS9uK2tP0vGGI+mav2elhBgfrWnDabBjH5VlKbexokkVbe22kDGBWhFEeO1WIbMYz27+uKey7Pas1qJtDQoVfek39cGmyScU0ZznjmqAk3YPrTHYbcYFBHfNUb67ESEd+1NDdrEF/MiZHGfTvWOUM0owOp4qX57iUc5JOMmta2sFijLEcj161rsYqV2VYbBI05GfU461TvrSFiTxn6cVfvJtiEA49qymZpMg9M9K0g3cU5WVjPk0qNyTjmoxoAYEg81txQFznP51dUeUvaupYiUTBU+Y5Ofw4QhPXNZE+kMmfl5PpXZ39+qAKOSaxJJPMJOeSenrUSruR0whynPnTTnjNNXTGB/pW+UH19vSlVAeeh+tCqX6DehhjTGPJH4YoGnMp6V0cajGKtwWYl/hrSM+5LfU5KLTZI7hLiFnt7mM5SaI4ZT9a9W8DfHvxh4NeOKUR6tZ5wwlba4FZNroSy44wT3xWnH4ZjK44P4VVWdGorTRhGDUueJ9X/D/45W3im4t30i8it7eWJTLZEjEbgAMpU8gnrxWd4p+BHw2+LiXlw1rN4W1adi7ahpMpWNpjwWaM/LyeenPc+vzVZ+HktLqK7hkeC4Q5WWJirAiu+8J+OtX8NXTk3D3VvJjfG55+or5mtgop3puxpUUK8eXEQUkcd8VfgJ49+HUNnfXtjZa7oEB8gano7M7E9mli5ILeo4B44GK8i0rUotX1GeVpfKlsshI5QysSMEKRgH6E195+Evic1+l5D9vEEc8DOI2UEK4GQCOhz0rD8WeBfht8Zr3TpfFOgfZdbVfKOraO/wBnlIx/EBw2Dzzn2HY+f79PSa+4+axXDtFtywsreTPi6CeMLdXk0ZDOSFAO0o3YgegpkxaLS/N83dNKSQuOQfX2r3jx9+yL4u0m5nufB97ZeMNFhTzBbl1jvwg4ICdHI/M8Ac14xqeha5pey51nR9R07TI8Kt1PbMsYyeBnGOegpxmpLRnytXBYjB1F7WDRz7OiQpEXJab5mGOR7e/rUUc04ljsotkiynB3LkfQ+mfWpWMNzLJdowKBz5Tjgoc8g/0NVmYRK85jaOdzkAHg+4ps7FJTTJbjNzci3B2eSckN29iaryEXtzKqBGhVSxQnlSOop8tybGANIczTDCkkdT2NVnHkqsShgSclgeRxxSZtRvBryM1bZbmxuLlQFkQkKuOWANOtle0shKRlm6/3ufarjR+bcLFEQFByTjgn/wCvUiyL5pO0BEz8rDgj0PrUXPWddyXKyE2vkQpAbhoJn+dHbkEf54qnqbhVjAZNowHx1+tOe4DqztJgDO0HtWVJJI8Y3kMSeGB4NJ6l0aUnPmkSaFZGfUBIV3xJzwOv+RXV2sUcJmvF2tGOM44FQaHZCDRTK21ZyBhWP3nJ/QYrXZVl0p1iaOG4k/1kLD5WHcj/AD71rBHk5jieefKttigTDFYb/N8pp2+Ut0z6Ee/Y/wCQly26JIfM284dT1PoRUl/A8hhtmwskABJHO5fQ/hUUkcVzdSTRAjAIweTgDPWrPOhFaSuOePffIoDIYl5Xsfr+VRi4bfNcE7kHQqOVPsajiu3+yrKxBDHAYe9EsZighVMASH94E6rzycflUmsYO9mIJRHbSSE7ZZPkJP3WHYUFmihgiOHZ+GU9SO9OmLNPDCuGCoDyOPf8cUqRme8WcHmDlc9OBilcu3La4SIXeCIHMC4BbPKHrTlmb7Y8jMWCjHI+VhjpUETqy3F2VYAna2Rgg9qjuHNvDBE7lnmyyFujD1FMlwctBYmAtppiGDucL7Hp/KmTeYIYVxmRjgk9CKXm5lS3TJ2kH8P4gR/WpEKSTu20+UoO07uce9K50bajQu66jWNsIB86n+X501Jg880kg+Uk4UdR9KSPMNrNLu3SE4G3o3+FDxApAu794/UiqI0vqLwlgcknzTmN6sG3+0eXC/ykEZycH8acmHuUTAMSDLxk9G7svpkU+Dy5bmeaNt8aDGw9QPr3qjmnPexLHdSDUhMVDGJdvzD5HHoR+FPspUaG6nCldx2/MPun/IqO2OdLePJEzt8jk845/8ArVoFJEt7aLYpl6lgPvDuCP1FUebUkrco4b00wQ4A88htwHKkZ5B/nVoQlruCEKJBtBBHUHuDTHjV7lNpKwqAQDzg45NS2oTyJpizK+cRMOnuCafmeZOatcfEFiubm6gkZUX7qv1A9vXFPAdLOFFI/fS8g9Ae2fTNM8p4LWJdwdnbLKPT1rQxvu2EQQ+Qm75eUcAdfyoOaUxkrKLpgWOI0ABPUNjkUkKkGIB8lmJJXt71HuE8edwEjnIz39akVQokJGFHAbtn0PpxTWxztXWpNLbtFP8Ae5bpz196WGOQM2V+ZeTnqR6UAqPkdzLGOVIByhNW4rYTzJKrCVAoBif+JR1pXOZvoWNPiLT+XI+F6o3cexNa+ntBDcyA3DTF0wQF+ZcdsVTt4YXJEG4D7wQnJAPoe9XVZULK4DE/MHxypHofesr3bOeT5myK6RcsnmBUlGArHCkn+WaqGFYVuUjmkYSSKnkucllH8wD/AEq2zrcFYrmWOLOcNKhKNgcKcdM9BVCO2S7ksoWlFvcR7iPmwGPY5PQDvU+pnG5HOvnXVx5BCP0jMhwp9ie31qvcQSRQKtzZJKoHIEu1uvBUjrTpYTb2p3N5rBskN91h7GoJJLa3UfvWc7uIbgHKYHBVh17iqVzpprXQryIow1mTDuZyYpSCQnGAT0Jz7e9Z7OknEke05/1inGPqO/rVy4PnSqUIVVJIcHJAP88VUkYq2/5JMErk55A9f6VtY74Ed4VKAT28LOoxFcIuCRnqMVmTF1jKMN4B4Y9RjtmrksQkgeSEgZPMbN8xx6elUrl4oB5e2VIiTiN23Mh9zxk+tTa56tIoT+W5UArDIMk7z8rfT0zWTdspyDFg/wB4da17lEkj+bLrj5WA4IrGuNo/1b5xwVPUelRI+kwOrsYl7KDuMn31XCso5+hrl79t0h53DtXRantOWyPm5xXNXQCsSDWEj7HCK+pBGBu9/epQMH39qanYH8xUiHacdazR6cpEqHHpyKniB5qEEZwBj8KsRjHfIrU5JakqjBGW/KrAxnBOR+tRBemTj3HWp2B3DGD6euKOpxyJoYD8x+8OuB2qzGNiZCkgnt0qCHKo/wDLvVhY2ABV8jPPqKryMJPoWwhGxkwT/dfpVlIjvII4qurYK5PB9KsRq4bg716/jUmWhrWdxOY9ocsqdFIyBTpHgdADAUuR0lRuvtio7YvbKWifDHAODzRJvMisVzu6YH50JGM3bYc7OxActgdiKg4dXwcEdvWtKG8jiWSK4VkYcAkHKmqEj/M4yMY+U+tUYS0VysysAuRkDoRUqgxyBhgY796UA7VKsOCflPvTwDMGyBnbgkHkAfzrQ4pyBfM8shghQ8AjuPemn5AAuBjjHbFCr5YIkyoyCSvXFPG0SKQSw+nBq7WRg3qOjUCQnBXHHPWmupyuNqnP4e1KGQ5DFh9KkjVSgHUHnJHWqSsc8nqNRdzdOPbrUxt2ZVwTxyPWovLbcSrKAB071dQ8BSADj+E8U2c9R2s0RwwsWwfvepNTLbspQb9hPTPRqkBwvJzjgcUoU5BIJXHPGeKDmcmxVjYlixzg43elS7W3beGIGcA+tR+WWSMocseq/wAqeqn+LINHmYSJ0iEZiF3b3CY5ZVcAr+Hepy5h8nyZBLFnzCsi9+mD+VIkgKtH5nnjhVbn5R6fWpEh81gMqC7BQPUDvSsccp62ZLAdy7RLGT3jPUZ7+lWYrWKRwjukbMMKzNtB+hqAG2kQ74pfOJ+8o4x6Yq3FBcIMi2jntzwRMuQf8KbOd7XLUEM2nH927BX/AIZG3D3qxG24hi0ced7FSuVOB6e9MjtYUQu22BsbuSSp9j6UhgW0dnik3BU27ZDuRyT27jINRdHn89xYIWS4tl8mPd5RJxJgEsMj6E/zqvcwSW8Z32zwIykrHIQXAz696vXtzYXUjk2s9lMsSglJtyEgdQMZGfrxVQtbtbNFIjSrwEZ35HfNCZSdlche2aS3VLWOe5h3kmJ13YHrke3Wob6GdJImyJYY8ZBcFkI4+6eemKmvLNmS3jw6Qg5UhsleeM+tVysyaiWEkcU8fWQoCeD6d8UzrpOyKZmgYyvHaSQzAEGdSChOehHbjOKzGeA25BifeTnzAwKEfTGa05ly91O1xFK5y7/Z0KgHIBG0gc98Cq5FubVfs97HK2QXtpoirg/xEHpj8fSi+h6UDHubcxcK3yMM8MD71TlMjbgr+Wdh/Ed6vXsDxuWJ+Ueh5Htisy8Id5FWQSADBA71DPosM72RUuD5KgZMgIHXrWdMM5561oTE4w3bGD/KqkrZyOMjsRWDPoKSskZ7QENkjPvSphSmBswTn3qUxHdlT+tKoKqucsAelC0OlMiEYCDd8xDH/wCtUkSlS3XHqTzT1CDf/Cd3GalDh3YEDHX3pg3oMAC7Tyo/vAc1InLDB3/73FNAjkjXOepHWnRNsbGAw9e9MxuSbNybducnrUioVADDimLgg5LLVlMMQCRz0pmM58o6KIknHK/7Xap13JnKggHBB/kaBakENnI9jyKkSLg4bHuapHDOabEUiTHyYI9P61Miy4BYDHQFVx+dNEe3BHzex4zTnnhWQuEu7ZyN20/MhH1H0pnHu9AmKCNtrHPuMAcc1FK+HOVRsr3HBo2x3MQKlj9ehpsyP5rFhwV6gdMe1Z2OuDSZUDo2wngbsEAVWdETouOSfWrO1W8ohtu4E5I4IqJgUH3zj2HBqWenTZBkN90kfWqkyPyau7yf97PUCqU8hAwRx7VJ2LyETDDDHFPWDGCDkZpkeT06VZSLb0PWgpiq3zsCvsKkQKYwSCvPPfFPiRwVJOMg5HY1KqEBv1xVGDeg/IyBnI6c1IiYJ42mmRuyqp4J6cirAK5zjBPU1ZwTlYdHnb1Hvir0TnaDyKq28fmMR169KtRqUXn86pHl1pXJY3ZpMcEe5qdRkEH5T2poO/Y7EOOnA5FSCPnh8k9jVnlzeo0g7R3PtT4jh1O8p2yKEfam3aPXOKeGyOVDdsHrVGL3JGTsW3cdR61CYy8bKGHXnHWpHcoyME29yM8Um/cx+UHJ6kUgV0x6lgquVLLQ7x722naTzigHbHghlIPUHgVG5jkkjIcAHg57+9QzppRvIsQlHjTOVbocmvUv2fdT/sf4oaHMhBLS+Uc++P8ACvI49xbAcjk/d6fWu3+Hty+m+KNKucbvLuEOc++P61yV1eDR9RlNT2OKpy8z9b4JPNhjf+8oPHTpUlZ+gzLcaLYyKdymJcH14rQryo6o/Zw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Pvb1ra2JVs4GfYV5xrGpXmpTFXkWSMHjYuABXU+I/EdvZAwFCcjoo4P41zFgPnaUQlInY5Cenriv0JcsldHxtO97lSWVYoAror/wC8OlZ4kspX2zRvtB6KxUY+lXtTKGTKdPQisy4C7QCuOOGFU6MJatHXzW0LckVjImY5Zlf+4w3L7c54pWYsAWupCRyAHOQBWfbXEkWF2hk/WrLGI5IOD3HpTVCkt4ivJvcedcu4sqLy5AzkATNx9Oamh8S6tvV49Vu48HIxJx+I71izyAOSpIPbNReZk8dQe1YfVqLfwovna6nYJ8SfEMB2/wBrz++0ja31GKguPiLr8q7V1SSNW6iIABq5ghmGdufcUsI3nBGPUVj9Qwzd+Qv2suW9zoIvF+vStl9Scp1OABn611Hh/wAW+JXm/wBH1WRI1wNmMrz14NcLbBYyoKlSeDkV6F4T0uBTHIGLMcck8flXY8DhuSzgjjlWmneLPQ7Hxdrv2JRe6nNO68qZD8qn1A7cUyTxPqR2hb1pCP8Alo5/LFCIojGVEoAwCTwKicRzp90sw9uBXOsPSjoomLqzk9WW49b1B0+a7kZ+u8gDFXYNevIpNzXRkfqTGuAPXisa2QK43KZFH8INW50hB3KrAAduv596HQp9hKbSvc6JviBcoQyzhpE/gA+XPfjtVhPihcHBltIOB9yPgE+9cWXBIDII89+5pz2m6M4cKB/F/Ks3haVtUWqs+53UfxPiOTNZKoPBG7JH0/lWhbfETQfMDta3Gz+LzAQffoK8p+zkcb8t3JqWBJUcbWBb/bIx+dZvA0mWsRJHsMnjfw9I4KPcJAQcsynj07VcXWtEuo1NrqsbhxwG4GfSvGTczdCwYjjg8VE+Zx+8QYJ+6B61k8uj0Zp9Y7o9ws5YJ5lSO7g3em/GPqatXWnusbYeOTH91wc+mK8Ai1GWxJiBMOTjaeuam1LxFdxWefOkU4+8GOfwrCeXSS0kNYhPoep3cJuJfs7osW84DSjH5GqUvhmG0lUXcjqnTchBJFfP97441iSTCalPsHHzHJBrsfA3xD1S2gEU16mox7s/Z7pAR+B7e/4V5LyrExlzRZ2xq0+W7PYrDRdPi+e0O7d2dcMB6+9XZ5bWACOa2WZT/fiyn4muPg+I0dm4eSzjeI8tGrEY47GqGq/Hv+y02QWaXcDdYZAHGPQ0VsLiuW0U7mcZ0r6nS3vg7QdTZ5J7BJGPKhR8q89RWPc/CbQbkloZp7JzyQgDqTnofSuWk/aQiDH7RoUag9rfOG+vPFa+nftIaSnMukPbRHAdVBcuP6VxxWbYdXinYt08NN2ZU1j4KlFWW11NWi7xyr8zf4VgXXwsutOkVyzhDz+8H6g13Uvx08HXY8yBLmx5w5ZSx59Acc1o6f8AEfSdXUiK8E6ZwI7kYfPsD0r0cNmma3SqJ29Djq4OhvGRg6F4UljtUYMQ4GVcDnNc/wCMNJ1FozDbzozqpbbMOozyBXd6l4/0vTkZfuygZ6fKfxrgvEPxQsZiQzIxHIPGfwrqqY7FxlzqNxRw9OStc8xuPBmqSTF3CY/2QR/+ukb4fandLkkEe4wRXSz/ABS04EAEk+vVaLf4vacqH90GHtnJ+hpPMMbNaUzeOGppK8jno/g7ezuH+1Kqd1cgE/StWx+D8QuFWaRS3bJGCfrVmf4yWkh3JaNCB/eHDfhUA+KSSsGWNwueFIrNVMymvhsaOFG97nRWHwbs0cOVJycFnbKj2rWt/hPpwlLQwiVgDkkcY74FYVv8XVt1TcgnC/8ALJiQDWufjVpMygx27W0gH+qRicH8a55rM0+o+WgS3nwq0tmVmsRtGN3lnAP41nzfCrTy2YJZ4m7RM24D8a0L74v6ZdDzCktq+0KBGflJ9xVFvi/pspDKfLZenlrySO5Pas1iMzh3G6VDYntvg+sk2yW4dVJ6x4baK0rX9nu6mcyW+pQTgHiFm2uR64rY0b4t6K9urPGLdOCx5LZ9a7/S9V0LX7A3NhqoEg4EcoKk46c9qhZrmlOVp3XyF9Tw8jiNM+F1zpXySSDI4OR0P1rdtvB9zbY8m5EbD5gJOc49DW5HqJVgDJuXoCTwR9a0VdVTLnCnIBxXoLHYiWsmc0cLTWkTjZdHu44wzwlge+OPrWfLosrAl0y3XleBXcs5DfK5I7e9RzzylPLPIPbAzWix076oh4VJaM4KWO5tY8CNpE/uIMn34qM3EjxqxEsJzjaynOK7qFgrYIx24HNPEBbkRq2far+vLrElYaS6nCCOdCspdlOOM9cU572dQTvdOv1rv4dMWYOu1Oe2Ki/sdEbDRA+oI4prGw6xF9XmupwSyXqsrRTybW4yMHNaUD3YALMy+5rrYtJQSDbApON2KujRo3XBTB64x0qfrVL+UtUakV8Rx4vLyORTHKevU85rTTWJ4QHjf5scgjjFb/8Awj1vGnGVPPAXis6+0dVhkKMynsAOD9aftsPJ6onkrR2ZyPivx5eWqoqASx9SoOCv+NZel/FW3jJ8+N4ZeFEi8f8A6+azvEvh/UryVntVVkB5BYj8qxLHRZkuVjnhIfrtIrrhl+CxSvcUcTWp3bPdvB3xEg1CMIrps7h05Hvit641y3lyfNTPP3un0rzLTtLMVkCYgpxjCDmsDxbqz6Zbtk7VPHH9a5J5XTu4UpD+uy3mj1qbU4ZPkaVAG7CQYqIQ28ke4XEakHKrvGSenFfMVz4kvGLPDdusZ6bW4og8W6pFEQL2Q443E5NeZLhjFO8ozOpZlSlbQ+l7iBMRZRYuoDsv3u/PrVWbRbK+QeZFDluRJIgwD7V89WvxD1ezQ/6W047CQ1saZ8RNavnws/mKOCj9AK5v7Ax8Ho/xLeNw7Wp7NH4NhiP+oiljP8YUY+oNX5/DFoIZGWzjmCLuMWOorktA8V3cNvvmk3FhnaOB78VneJ/i3LpTqiAoeuYzx+ddUsFioxstWRGvRkY/if4X2mo3bzBprfBP7lW4B9CO1YF18L4lt3Nvchdv8DnOfpW3Z/GOykLNdJsc/wATDk/5zWjbeM/Dd9teEt9pHJZ8Y/CuZVcwoOzT0N1Ci1ozy6X4a6kZd1tIjJuwVkHSkm8C6lZAl4BKDwPLHSvdNO1LR9VU4v43kVQAi9fz9q0pLQLCYhjyidw5BB46g10wzjEU3aaM3hk/hZ86xaNLbkiWJopB1VlK898VTv78WQYHBIHTvX0Lc6bZsuyeJZUxwXHzD8etctqPgnRLmXzQoluM8gKCo/HrXpwz+C0kiHhpM8AluxdvnaTz1HSnxPGmMjFe6SfDnQ7iPE6yJJ0PloOP15rjvE3w1tLEboZXAUcYPJHvXXTz2hN2ZnLCzWyPOLi5DDahAPTFO0y0ErsJ0cA8hl7H1rW/4RhUn3Fjlf1rR8gLGQB07CvQWI9urrYyceXcz1Z7TiM7kB7DqKgl1Heu0H5vc067ujCWCjPoDWXLINxZxyelZN9gSvuPnu3xuLdKzbnVDMoT5eO/eoructlVPFRWtq1w5BHA7mla2pdie2gafAUc+lbEFsLaLLDB70+xtEtoxyM+uap6pqqohjGcjjIPFVfQltvQh1PU/ITapBB6Y71z08plfcTzSzS7ySTUDPjBFc8pXZ0QjZDXJHOM4NNEmevSo5GO4nPOKi384zRFpFK7ZOz8npj1pFTcw70Rpu4zVyC2JYACtNwbsrj7SBnOP0rbsLDaQx6570/T9P2AMRya01TZtAI54qkrHNKV7JBGxjzxkeuKftyQabg5z/OnLx9aloi48bcHjkmkOMEDn0pjMxHue1RtPtI688UIhvUmVgp/pStKD0NVXfHJ4NZ93f7CQDlumaXU0Wpavb0IGUc1knMr8kkCnQ7rhsk1ZysQPAHvT5bsu6S1I1CxjjAIqlcTNnrx+hpZpwzHB61V3EuRyT6V0RiombuyPHmMfU1Yhs2JHvUtrbZOSuB6etXnZYkOeCaiVSxcY9CGMeQMk/hVe7v96EDNRXN0SD6ZxxVQtkgk8YrklUctjdU0tQMhJ+91pu5lI5+lKRuNOZcis0rlNaDo2YjOalRzk88VFH8oqVB0711RiZMsQuwbuPrW7pjuCrZ6fnVC1sNxBPGa1Yk8tB7dq2WhzzZ09n4hEEaq2Cw64rUtfEUEjY5U/p+dcKrndk9alSbZjBNPlRlzaHp0GqwyAKGAPvUyTh+Q3615mt7KoGHzWlZa3PD0bnrzUcgKSbPQkYgDJzSnBHbNcpB4pOBv/nU//CUx4649c1LjYLdjfLY4qhe3IUcHHvWRc+LoUGN3JFZ519J5Mhsj2qbDtZ2NU75yferSRJEmeM1mnWbaGIEOCarSa/HK2NwAq1FyIa5XY0Lif5iB0pba3aXntnqaqWs6XTA7h71u20iW8Rz0rS3KZ2uyPyVgQnHI71z+p6gVc7Tx6VoazrcQUqrDjqc1yU+pRzN244z60ttzRQuPeb5yf1qIt1qIzKxPzcUolUnrS5mylT5SVCx9zV2KJnAK/pUFtGHbIwe1dFpdjkjPTtT1FfoiC100nBYYPetuys0jUcYFTR2wXGasKNowKybCw5AFxirKNtAOagVOn51ITtxz2qbC6lnzdi49ajkk39f0qqHJ781Og/Wk+4txWUcYHNMBxzUhYYqpdXSwrkkA+lEdyhJ7tUU5OKxridrl/wCWKhu7o3EvGce1XNOtsAM34VulYydyxp1qFXJHNS3lysIwOtOeYQqeRmsm4nNxIeeKa1I2IJmMzk571JHDg/MOc4NLHHtGe3p706a4W3j3d6pvoVa5KGWIZz7msrUdUJBRcAdueahudQ3nAPHaqEhznHJx3PU0rF2B5C7c5pBxjp9DTQcHHtn607GSAvOPWnYq9gPX39alij3NSw27McEZFbmn6UXw2OPenexm9SpZWJkbpn0retNM4XjB71es9NVPmxz7VoxQhRnNTKp2JjG+5DDAI1AAGRVtVIGO3pTljyMjBzUyRdOmDzmsL9TTyIVVs+vsamRNh57dasJBjJ/OhvkXHYdM0XI6C2929pIJI3MbY6jrWvp3iORL6GW4kmljDcmJgGX3H09K59255/PHFKkgA61nKCnuVy3R6jo3xBMV80kF9LBKM+S6sVdOx5rQ8afFbW28O3ceoT2upaXcDy57a7hWSOXI4B/u59u/NeJ3d3tHD/l2qnBrVxZ3AkXE8fRoZyWRh6Ef1rjngub3ktSnU5ouDNDxp4b8G+NYNMRNDPg7U5XUtd6U4ktrlc4b92xypPUH61ma7+yn4qvNXiHhrVtI8Q6a0IaOC4uVtruJzwY2Rjyc9COua2tT1zwxro046ho8tg1ocq2nzldpz1wc557VfsNZsLzxRBfWmrvjBDR3A2kA9CD3/wD1Vwyo1I9Dhll+GnJ3VvTQ+ctc0HXfCk94nibw3qekyWT7JFmhJVSDjO4ZGPf8qoJd28ka3aTidJQNjDDZGMAH6V9v2fj3xro19ci5+ya14fmbYDcss8cgx92RTk/Q8VxevfD7wF46+0y6l4A/4RG/kkd/7R0CQxqzNnEioTjGeo47iudya3Rwzyi7fsp/J6HyWxkgc7HL7uc9x/8AqobcVMavtyMb/f3r2vV/2XtObTftmleP1tLxScx6pbssT47bgDjNTaf+y9FrAsLa0+I2kWWuSnL6fdY8m5jwCpilHBYt8pU9Dg1Kmu5m8DVj9nU8FnU3KiN40R1xtb7u7njmq1rZG5uUUptO7DKOxr7A0f8AZK8LWitDq+qXMmrK/wC/0y9j2FO26NhwcHgjjse9WPFn7IPg68itLmxuNT8OapGAGeyYPFMv94o3X1/A0KWp3PBV1TukfMrQebJbWxOFQ4Ygfzpty/2i/VQQ6W4Kh14Ndt4p+A3jfwGb2/lgh8S6UpZBfaUCzqRyPMi+8uRyPx9K4KCaC60sXETCQy/L8p+Zeh5Hb8a3U7Hx1bCzpztNf0xTL966ZSUZiNy9VaoXBjtEVZMPIcq46cf41bMAS3jVWzk5dT+lVGT/AImDI7YSMYI9G9KtMy5VcS4RWeKMZUAZdSO+aWMlr8MBlFU7kYdfcfQUW85k864Zif4CGHWmyK8NjtJJLMSrdSPUU/MEvsvcntQv2e6lOD/Co9Cf/wBVQhfK04hflmdskDpzVqWFVt7eJVxIMMWBzuHan3MK3t9GYSY1iABXoQwHOfx5p2uYyqJPXYozpPHcQRSM0qMmSxHJHb646VFMnn3DqGysI3AHofcf1FX2d2kkkdyEB+U+jd/pVJ4ljtJXGS0wwPVT6ikVGorkcL7TJeEcYIOBzn6VFuNvb4B3idsHHcVM4GyGEk84JK9fripGh33O0L8sYycdD7j/AApdTo5kldkU0TxyQRYwuN2fUA8EGp1i87UHIUeVtG1ug3dwackhmWS53iaIAjHdO1RR28i2Ui7iWlHyhjwfarOaUvd/rqSRKRBc3BjfKfKVI+YU+BPLsI4QwSctwxHBHpT0jmmgto85kA2uD1x6H1qwrrcXAjKgPbjBOMZHofWqOCVTcmeNTJbJs3REZkGfusD1A9wKtw7TfySK2FiO6Jvp2qO3mETXV8oOMFGUj5V4OCP1qWP/AEfTz8mJJ/nUjlWX2NUeZUk2hyPus7uYBA0jBlGMYOecelWhCWsIIFAKSvuki/ut/wDXpk9qzeVaxqcgebsI6ggE1NCim5e7G/bB8p9uPlzTOGc1bQmhU/2kHJDrBER854celRQxobJ5EDLLI+FyPzFKJGjsfLZiTKwKkDnaTzirCl/OWHqIMsQM9h1/Klsc19COZYhOFDGNdhZS55jf0/pU8KzINrCPfs3HkYK4prOZonMZDwyPgiVPmU/Xt/WrHl+ahD/6wH5WA+8o/pRd2MZyfLYiQlm+VOQvzBOv1xVm0mOVjcDA5BHBB9RUSo0MkcyOVYH76DlCP8mp5R58omEojfHzKqjax7Een0pMy0NMRrGokQ5BbBB7VZNu0IOWF3H1wp+YL6iqAD2kxjPzFlGD/C4+tXGtZZli+z3KRyZBG/jafTPb61nsc7TTILuVIV2rIXhdcqsoyAT2B9T0qte2sREyFSYRGgRmzlSe4P14q5Ml1BKLSeIgs4jA6gnr1qq18THc+W5RJZBjHQjPT8+aSFG8SF1jjjSOVcgD7nUH1PtxVIs0SYjKSRMM7WwWUqfXr0Part48ErMDKsL943B6diD9etUlQJKrvMZISOWjAZkHfA74rRaK500b9SBEhLli64VSBGvDDOcEnvg4rPMk9uW8soQ+Rlx8rHrg/jWnfeR5Z8l1mBUDzVTad3oRWfNFDLC6tMySddhXhhnBGP1/Crvpc76TvLUqOSzeW7xwMzZ2OMAntg9vf8Kz9QlFvI0M9uxbORJG27A+nerc2C/llfOA52tnp/8AqqhKrIdolCqM4yc89vfnpSPYopN3KDsWz5bhSDgoeA3uBWbdsQ8jZ8uZeuRhsjjH4VeuLgjHmoWO3jb6dP0rHvCnlkeaSzPhT29wf8aykz6vBw6mFq8m4jd8rAYIHSucn+/k/NW7qfBOTkY/OsSXP1rCTPrMOuWN+5GrAYxxUwwV64piDpxmpxHvHB5PbuKS3OiUh8ZJbk5x3q1FtK/dzVeGIqT3q4gCjGePSrOeTtqTRxdweD09am8rD5HIqJRkrVmIOHIyp470r6nFJ3JoCrqR1/xqfaFUZH41BEoAI21ZjQKgUsc5BH4VfUwaJolJde4Hb1rVs4oml2l2CkdCOh7c1RtiUfB+uKvQHaxIGcdmpNkbM07awD2eftEZYZ+RhtOM9Qe9Rxwy71MEmWK5wrY4z0qNGQwBmba46BxlCewz2zUqIlwnygjHB9D9KSOeo7EtwtzdxEviQr/F/F71m+S3ltnJH6CrYIWRipkQ4IK54PvTCjNGNpb5hg+nrzVo5XLcp/KGA7+1SJllYjGOuO4pGQhwSVHPRuM05otrHtj861TOObuORSsYPB96eIy3J6HoR0NMU4QZJORxT0yWJXp654NWjkk2g2lVbjdzwB1p6lio/hPtSqEcYZWVv9ljgilEIZgwduO3ancwlIiniWZjmNSwxyOxqzbxjbgEYA704MRgZHHQgc0BQXZh9enQ+1BnKd1YniVinanQORvAb2xT4o138MAwGcZxxT4Y1m2fIAx+YnPOKZxykrMV1ZJThwCoGCOlToAdoZeVTn1J7GmQfPtAGVZs88/LVoRxzd2VWONwPIUfzpo46kraDI/3WNyghVOGU4OTyD+dWjb+Q+14pQpUYb/aIqSMwyQMLiJi7HKyow+UDsR/Kn2sSOrKLjYw52uDg0mc7ldXEiinMytFcSF1AxzzgfStNJL2BNpmeBcEkAnDZHXFRxKoRAoJlGcNF9/6/hU0LXjHcyNKQ331+8APUfrUPU56s24WEcRgBBJFIrkfQ55NWIYiI1dbh7Z5Jcqsqbo2Qe/1/lTMxI4do1OFZnQjHJOMj86fbxW7fZYra5lUiM+ZDdj5N3oD+X86HbY4emhWlLMZTK3lTEnDoOM/0pV0661KPyrdGd8k/ulDgDHOfwpzszxsrq0asfmUHOMcd6rSWayOkrQvOnLN5Enlsf8A6w68UkaQZDd2klhcQRTK0L4BGM9/Ue/WoJZw+oyNJGuWbJlT7rZPPHvVq4njtdQjUNNMiKNy3DbmUjtn0xVGJWe5uWguICm1sq43jGM4I7HBquh6FNaFF96RMJVlhZssm9flbnGQf0qC/jnit4UnhIRjuVnUbXBHHzD8qmDubGSORjLAzYwr/KD6gdsiq0lj9mZSnMbKH2GQ/d9PrTPUpWTM5zLE2FX/AL6ORiqkwErOyttkwAcH07GtGWZ9rIruYQ2QjNkKf8SKoXDLl2IZgSNpVev49qzZ71HpYpz7ASJAMgcFun4VRkQqcjB+pq/dxSMrOoXy8935/KqqqRnIHPasGe9R0jcrt64FMdlIJZN307VJNGrE8Y+hpGiXYQTxjtQboa0H38DOOo9KTaGfbznbz605kGXMbYO0EK3r71NFgEBxkEZ+tNDloVHjYYwQfYVaWEAnBOe24f1qNigUZyQGxuUc+/FWFQk5UljjnPaqM5PQVE3DBHJ45q9BGZAqhT1zkCoIV3qQ35VYMahF2MT3YdCtCOGpK+g94XgPzqyDqODzShiytldwzgkDgUwMYuryNjoGbOPpTo5FlB2uU7YIqzjaHljGqkoxQnG5ecUI7bsq5IHPDfdpN5Vgx4Y914pTsUHhlbocdDQQkKsSm33LIpOfuk8ikdvnYgBlA6571FtZwrFevRscdafMXSWXemwYwSh4qG0bJO5UnkB8smMAkcjsaqghuQpX154NWjt/dgE529COlV2TIyhBHXg1LPUp7EBILYyQfTuRUTq7jBxketTMcZ7kdqQbpDkrnjvUs6k7DYIBn5iBU62+CO2av2FoksZyrKfWpbm1SMHBOalM0l8Jnouxce9WFG5sKqtnsTwaiZCWYZHrT41wqN1+lWtTkk7IeiYVjt281MAGUY6/WmqAHOCeffpUoRdpBBB9a1R5k5aj4gFlXJ2g8ZHSrsZGf73tVa2ty6A8gj061cEPlMCGwCOc1SPOqyQ9ZMQkBcMDTmYuQxFIBlmxweuRSA7lxnODVI4ZD1I38H8xUscnJXn8s1CUKhWDA+o7irEDIHGVZHx17UzO6Gs7mPgZ579KUSMhRsbfYDg/Wpw52Mu9MZx05qCR8oAHGSehFQXB82hXN0DIyknkcCkUiRFxg81Ktu7zKcgAjGamhsiUbBBZT070tTqhKEOo2O2b5sKeOfpXTeF0MWqWjGQKRKjYJ6YYcVhqr27/ACvtyOcGr+mTst3buy5WKRWJHsawqaxZ6WDqP28Jea/M/WvwBN9o8HaTJnOYF5/CuhrjPhDdLefDrRZE6fZ0H47RXZ140dkfu8dUgoooq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19S8FaZrTtb6lCiFf4BGAOvc1l658HvCi2R/s+K7tLoDd5lu+5HH04rzDRfih4l06VmF59qibO+F1GGz+ldEn7ROt2W2N7SHyCTxGoBQkYz0rp+o5lQd0zxPaYeSsVf+FIfbctJcz2YJOXJySfYc1Xl+AxidWlvZreInIkkUZYey1MPjzmUFLRoZgSfPBOSfp2qB/jpNPOVlgZm/huGbcR9BWynmnZmcoUbLUT/hQyyRB4NUW3IyR555kx2x9eKgv/gpMiqZG+zSYBGOr+pxTl+LAYEPbbJFJw56moh8YJxG4aHAPHPzHH9K058zWli1Gi+pVHwadJVWQu0mSPLHU+uRWivwPgYFZZmtnA/1Z5/UVVi+LM+G2wbMjru5PsT2q3a/GGSNDutnXsSnLGhvNN7EJUL2uMl+CE0Ozy5xlvuRAZLD6Vs6f8A471WTUGexlXjaV+bP9Kt+H/inYXUyfaY57T5gDlc557emRXpNl8TPCljGipcPA2Sf3g3kmsa2JzGkvhdxxhRbtJnnlj8A4rA7FunkDdJHG7H14raT4N31ih8iS2lTH+sjbAP4da9CXx3Z6rErxfZ1QkHzIzhj+FOg1SGdcBhj3NdVLGYyUU6m5lKjTv7rPOz4G1i2jZRHHOF6KGIBqKPwrqhU/wCjkOvOw8fhmvVbefcOHx7g/wBahkVXYDeCQMcmupY6stzD6tHdHliaff252tasrH+BlGSPY1HM1zasWkgMQXn1Ir1VoMqCx3/WnrawOhBjRvVWUfzq1mMluglh9NGeVrrVi0YFxbLG2MB8kA+9Vp7q0bPl/PkdR3FemzeHNEujILizBz0UEFT9c1Sl8G6W8RWGIIMYIUVusfDqjP2E7HmPnwvIVEmewB7Ukw8rhiXHQheRXet8MtPl+WUFozyVDHPtzVofCrTBERDfzWnfdjcV+o5rX+0KYlQmeexYCjA2gdh0qUMHYBiIx/eNdhc/DG6t42+zahBc4PVwAW/liqMfgPUXOQIsrn78mB+FbrG0X1J9lPaxjrZp5bFkjkB4DFvmFcl4vvntIzHHFuTHJz0/zxXZa14U1e0t5JLdEk2DJHmcj6eteQa5a6xe3LpNbXHmg4wBlfzq44qjJ6SI9nJNKxmJeO0wUw+YxP3R3NdrpqotuGW0WGQc/IDmub0bwfqbTKZoJ0PUMq5Un69q7JdN1DTIR+7lQf3o+TXT7em1uaVL2sZWqaxLBEyEED1zzXHS3zeaSCQc9RWrrk13LPsMMqEnA2oefr6VmrpF6c7rS5RR/G0LbT+PSuiFSlHVtGUI33GRRm5BPIIpwdomxgjHelW1vIiVWCfZ67Dtz9aXyrlGUPDKoboWjODn36V2wrUpbSRE7rQs2UE8sivGe/TGSK7axQx2ylxtbHUiovDGmzwrHKbeRHAzyhzVvxLcXVpEVTT5VfHVEJU/iOlclavTvy3RNnucr4o1o7WAmy49TXB3MrTOTkjnPtW9qGg65qpaaPT5mQf3uCfwqCDwbrMsRYWTof7j8E/4Vzuth+skdVNNLUw2tGcY61YttOY4PBGa2Y/CGsLGXk0+dVH8QGT+XWnxaNdQqzm3m2r1cxnFZRr0b6NHQtURWtpHEPmAI9CKdcQRLjZxkcg0+RrmSPIiaRB/EqfdH1qj9okYbvLZkP8AGBxXYpwkr3Muo+SHzE4fketMgtyW++d3bninR3yIdrL174JFI8qj5lYEd8VbkrbhfUe0TuSpYjHrUkGnlGGR78VXS7UlV464BNadlcZGNhb2qqUVJ3FOTiixDujcAECu48NXk1uqksc+orltPs47+ZQFfaO54we/Fd3o+kmBFErgxnsOtXiFB6NHKnJK6NuPVbgnIuG/3R0NWk8QXkasouXUH+EdKreTFbxhoyMdh3qB5pEbcqKB0JPWvK9jTl9kUZzTepYbxhqFlwbggHgF+c1JF45vrhgs7hUHAZBzj+tUorpk5VEI7h1BI/OonQSOZBGFb26e/FR9Vpfymyq1O51Vr4pvIIebgTQnkBhhhWhF49miUKYgy/3z1riVuNiYAxj1qSK5VxjBJ9GFT9TpvoUq877ndW/xOV8rNDtIPDjj2q4vxPkuyIhaJJgYEzYz9DXmflLNL36/gDWlYWgicEyZHcDtWUsDSS1RaxMm7Hp+n+K4VQm5t/mPIdT8orobTxFo97EGS9WNjzscckex715ULqNSAZfkHHSpmmEUTNGwjPZuxFYPAQa0NPrDWjR63JJA0QdbmGRTwMNyPwqpJbNex/6A8csrfeRmABrx7+1bpHZkjkmOOWTr+I9q53XfiBcaecRvIrZwNpK/nXJUyyclaDNIYqLaTR7Dd6Xc2F1uvbcxKx6Kcg/Sta30zQbyHzPNYT4yIzjOfrXznp3xd1qO+jUahKIC2CjjIr1/RfiSI7PzJLWBsgbnZcZ9x6V50cuxNJ3Or2tKcdT0CDSYlX5E2gcqe9ZV9oNtOH/0ZMnqJE6jvxWNL8ZbW3gBRFikGCHU8H8a5u+/aEe4uB9pto5NvG9G+974rmxGFxzf7tMUZUNmzRvPhroMkzyRWRQsfmBxisC6+EelB2a1jIU8nAyAfc1rD9oPw5LCftFqWZQABH8p+vvWbffGPR0uGnjikWJ+RHEecflXLGvmtN2Vynh8M1fQw5Pg1B5p8omUPyVA6VraD8KIrCZSkvl/7Pp9as2fxg0O6uoENxLFG5xtaLDKf616Dp2q2N9Ejm8VkYcOx5H4V6dHH5jb97c5JYWg/hOO1Pw01nbFkO0DjPvXkfirRL+8mJijDICTuzX0hqrRofLV4ps9PmBU1ycukHz5d9vkL1Rei0lnFbDy1Vy/qUZarQ+aJdI1GJ9rWUp56qMj61Zjl+yYjnR4X6AMp5r6FfSESXzI1EQYcgDhqqz+HrG6GJrNJVxjcBg5r1aefU5fHAwlhZdGeJ2ErRSK8MhjPqvGRW3D4w1TTcGK6L452yHIz7V2938MtLndmt5TYsf+WZXKMT79q4nXPAV3FO0cVxjngDBzXqLGZbi4++kc3JiKb0FufjFeyr5V6gLKOCnpSWXxZAQo8ATvuPLH2rBuvhbrS5eTgddxXn8qwb/wtqFm+2RMH+8eAa86WDy2q3ys7I1q8d0elL8X7Y2/lC3VXH/LQg7jSW2tnxGwwDg9zXk9npkyXSiaNhgjkCvVfDuoafY24SbCyY4IHSvPrZbSpe/S1N4YiUtJDtV8ONFEJUOWOciuH1G8ks5HUHa2cYNepS3lteW5MUvI6HvWE/hOHU5GaTBJ7kVNLHKh7r6Dlh3J3ueWXN+d+4ge/saz5bvzOAK9H1r4ZCTP2dtj59ODXJXPgXU7Jx5se8f3lHGK9KhjqNbZ6mLhKO6MG1tS8oBUkV0P2K3tod4O0459frQsX9nRkSJg/SsjVNaSUMirsHtXpqSauY3cnoQ6lqnVY2GBx71izzmXGTn3pW556/Wq8mWyMCueUzotyoYXC44/+tTJXBHGPwpsikdahDE8EVmax7Clyc+/FKkW49Pxp6R7v8K0bCwMxyVIXP4Gkk2wbSI7a23Ecda37OzUBS3X1qW00zb0Xn1PWtBbV1Q/KSuOw6V1xVkck53QQuAO2fUVLxjPBPvUXk9+hpWyCPf2qzG5JwDyenagsGHHWoi+BTUlAPNTuDJJOB3qFlJx6danbaR1qhfT+XG2089KlKxLIb678kY4J6AZrLjU3MmTyKcqvdPjPNXkh+yx809zeOiAKtovTA/SqN3chs9Kfd3IfIX8qobTI/8AStU+Ujlu7sQAs2RmrltCWcFhxTra3wQeg7GlurhYwQDk1lOobRjd2JpZVSPKnJ9BWXc3Jk4NRyXTO3JqE8gk/rXK22bpK92BJ65zQBnPPIoCFv8AGkGQcZxVKA5McNwb0qdeeSagD/Mc9aniUn0/xrZRIch0SkkA9M1q6dY79pP/AOuo7KzMvYmty3i8lQMVvaxySnrYckQROPXAB70YyfenF8CkRjk0GLs2CxlSM8Yp3l5b0NPByvPGenrQrZNCHJbDhHt5pykr/wDqpwYn/wCvUckgjXJ4ouxKI55AFPPNZ9zeHGFP60y8u952qf8AGq6RFuT2rN6mySDc7ck8e9D3ZgUbXznnrUtwypEfWsh2MjccitoLuEo6k730jsfmI/HipIbmTOC2QO2arpFwc96c7iM4PHP5VTmkJ09DcsNUe2Gd3H1q5N4zcRld2TjGK5CW6OCATVSSU55JzXPKo5Gkaaia99rb3Dk5IB681U/tBzkZxWeJD+NG4tWV29zdWSLw1F0Y85zxxVmDUpfUn05rMjWr1pAWccZFawXUxm7I3LDUXBBzznNdjpGsAAb8D3rkbG3C574q+rFenH41s2ckd7nbf23D/e61agvUlAIbP1rgxMc/eNWIr2SI4DHFZWQ222d6LlRySPwp3mhhx0NcTHq7rjLHHtVyLWXjxyanluB1ka4PYj2qRpAvauag8SYGDxTn8Tx4+ZgKmzRKV9jaubsJHnIrDvbgzyYz9MVRudbS4cAHj9Kv2ao4DNWqViZXuyayswCWkHTnmrssywqOg46VXlvo4hwwrKmvhK/3smqSB3LU8zSvkU+GHg5+vFQQSqBngVHc6rHbjGQWxTZMYN6k1zN5KHB/CsW5u2kY+nXrUd1qRmJO7H0qo1wvGTk/WkkaWsSM+W5P4ikByRTWlUjHA78GkD5b/wCv1pofQlUHeCO1X7G1MjDjJ9qjso1kfk+1dTpNgq4zwM9TVWdjJuzFsdJDoCRmte3sxCMbcY7VdSFYFCgYoK7u1c7Y3q7keOemBT1BAJA6etTLFjPf39aNvvWZQqNxg9ulTp0qELg5A4p3OM56UhK5a3gD1xUUr55J7VE0xX/69U5ro7jg96qzHoTSuCeuMetQSTHb/gaiBL+9JL+7Qk9fWtIq4mQXLZHJ/OqMsgVOGpbq742jmqwR36V0RVkYt66DQC5Hf6dqtwQ7e1WbKxyo3D6VLcqsSHGM1MpLYFG6uVZJjANwkdfUbjj8s1WHibVbKNo7XUZ4EfhlDZBHfg/hVa9uS/BxxWeW/wAis/ZQau0aJtO6N238V6g0TQXUwvLV874J1ypB6j8adqvgfw38QYrKw0q5HhfUom3QvLJiIN3Ib+HP5VhxHJFbOiaDdeIb2O1toTK7MBwB8vvXDiaNKnF1E+WxXsnXdmeh6V4g8XeFVtdH1bXYfFVxCgjguAAZEA4A3jlq9s+Hmj+I9ei3aziWN/uGMHfCO2PX3FS/Bz4FfYkhuLtTLcHli4/l7V9JaL4ag0yFAFGRx0r4mpi51ZctFadz6ehhuWCjPU8V1LwRrnha5W6+xnUrQjzPtOnAiVMc4ZD1/wAivI/Hf7Onw/8AjFK17aXbeEfFAk+ae1QIkhPJWSI9QTzke4zX3AqKq4AwK5/xH4A0HxWCdR06KWYjb565SQe+4cnGOM5reE6kd2c+Iy2jXjZo/MLxb+zD8TPB13O7aTaeKNNt5ntnvtFnUuhGMGSJiCuQQe/p3FeU+I7O48FTy2mvWN1pV3u4N1buoIz0zjFfqnf/AAKvdNk1Gfw54inia8iMT2uojzI2GPlBYcgA8DAyB34rzfWrzXdG0+y0XxdpcN09o2xhqFus9vdWxIUjeQc4J6ewOfTrhXd7M+WxXD8VFuDt+J+ehWOe3tVgmikSZs4BGAf896sGxDaigTMkUeS6fxJgcgivtnXf2ZPhB428QX9rYaBJ4cuvs32mK80W4MasduTmMnbwR+NeS6j+xxqz241nwj4zs7y3vMRRQ6wot5VmxxEzqSMk8D1rrVRddD5TEZPiqXwe96Hz9YJG088yszAAlMdsU2JZktJZpE53bQQOxzj8a7HxP8GfiP4F0yRtW8G6hEiS7ZpbBBcorZ+8CmcA/l09q5H+2Lae9j09pmhmi+SSG4QpIh9wea2T6o+drUq1OTVSLX/AIZyPsC22RIlwQW3DlSM4GaqSRGN44Vbeiglg3VT3Bqyy7NVkLEGOE8Hqrr0ziqtuQ3nzyfKGJXK9SB0NUawTitSOFo/tEsxVjDH1PUKKdEJLa3ebIYPkoRznPapBEbKyj2MJjOdrFRww9x+tTzQlnhsmXaybX3Doe45oSLdRbdCGW0C2sUaHZI/zMuMgjuK0PKSWSGFm/dLyGI4U0CF7m9B4HkrxjocDn+VSW0UlulzOctG42EkZC+36U7HmVKre7FtoGF3NPgLgbgegb3FEcQhhuLpgQJW2uCOhPQj8qmih+z2CW4YkSneAefbg1MNpuIImTChsOx9+ufSnucLm22Qrm1s0iVC24/MCfvLx1FXI4Elu44N+Y0Qnk8DPcf1FFuyTXMkoJSW3XMTs3DD+6R646GmxbxZ/aCy5c7djdQO9M55NvUniZ/KmugwLJhFYkgq2eCPwp0M9woSCRUV5fkbAwHGejfj3pbmye3jgjjYOjKGY9iO1S7xLO8pRSkK+XjsQeAfejc43bUil+9BFtBjtCQuRgr6qf8akUM0c7DcDNypzyPxoEZigVCQWkb5iP7varEltJBMHYxtHESqsjcMR2I6jNBnKWthTOigkHJC7XGOcccj1qVCpJEfBPVGPAPqP8KajKIuEfa/zZI+6fQmlgnidla4h3BeW2Hke4/wpb7HM9diWF2jlPmTeVEy7GIGRjuCKsLp4iVmVobyE5YNCx3LjvjrTIbTzP31oyhupjkPDfSiNQsoeAeW2AGUfwkdc1CZlzaFmMebHGQwcryDnpU0v3n3YKP8AdHZs0ltC7yRtH5aM5+UueC391vT2NPuM+c6soibed0Y/hPfjtUXuzN7FWC6RJ4YxLICswYbunA5/z7VFLIYYYXYRsryOokUcg9wV7deD9aseYHNuklsjoDIRKpIZTjkEd+nFVIzJF9lMm0xsm4HAO5TkZ9+f5VSLViF1WUyPHNE3y4aJwQ/XkjtUBmlKu6hWVc5EX3wO4I+npUsphCt5jbQOFmXkKfcU6ZZorZJTJavGcItxbfeAzkZ75+v0q1ax0wtYy51j+zqYPMyMZBXn61UumlnZCWiPTBVuM46+2a0pxtHmQ3rIzbs+XnDYwQD9e1Z1xLH9pDiMIBw4xxnvx2qrnoUircv5zuzEo+eA3Uegz7VjXLFWbOOfXvWrPCpWSWGaGcHJbYeM9xtPPvWHMxjThNyHnaBz9QaR7eFhzMq3OVQnOARlRnnHqPXmsu5KyBShDMud6EYIxVy8dUQkAhSR83YZ7ViagzK7nnKqOR1rGR9jh42ijF1BznDAlTkjmsw5Dcjirt3MXckn5vYVTLHGCayaPo6WkUCnBUE4JqZVC4waZEu70xjrUigfKR831pLcpk6hgTyeO3ep4iehGRUMa4x1FWolOM7ia0OaciQYBHXFWoDk5B3DtxUSLllHyj3NWI0+bJ4PrSRyXJowCP6GrIT5FB5APSmQsFjJbjjqOvFWo5ASnY5wCO9MxbuTQqoIVgT7j0q1bxTNCXWN2j/vgcD0qJtiMEeLypFzkjOT65rY07TrqWIT2VzF5h+9CZNhxnuTxUslbiWmm+bZlmcjHJHf8B3qCCSW2mZBgg98VoSTZijA4fdyrHgfjUN/am3MbFSN/OSeD9Ko45S3ZEpL7yV3Ec5ANRvGGQEZDHkc8YqxYNIlwzRkg9CrNgEfWn3jeYwLQmGXncp6VokcM5WRmEsG2k5HoRTkUgHDHr07ipH4bgjP6ikVfc1ocspaCdcFs4IzuUcUq43cA9OooH7t9yyOOxUrwR3p8ZDkkMM9/Smjmk7IVE28qcZ6rUmGxuXg/SgR+vH+1T1eSOMLvyAScEcc0zmbuA3EqGGD2OKsRLkfjTIVDDIyfap40+ePBGA2SPX2pmM5WHhjiQEhtqgDPUfT1xUqbXLHAVguAAOp96bGgZeME7wCmfm56kfpUqxiV8L8u99oz0NCOSUgbbG20oUKqMnsx/pV23txJGxJ7bVdCOD3yP5VHGr7c7NylyQcZOVHT6VdtLWG7YkKtpKDklQSrE9M+nrVNnJNpq4yNUibbLtC5xvNWIo4FlTDq4JHAOAw+tTxW24iNnQNnaGPAY+ue1MaDyyVedI1Y4O9cj6Vm2YQtO+pKqeU4UxSMmeGVxlDnPX6VYV1UsZpHUY4kHJ5qK3gMZ3o6jcTkodwP4VMWabapI3PKAdqYBx1wP6UrnPWdlZEs0sLRXcf9oRtKNsYDwnD/Q9RSx2dz5zMiswjG3ajBxjGCQOvT+VDSMYozJl0e5ZwpjAwPrVa6nCSS7xsjxtAb5WHcc96laHJfWw1pJnVIpPvjgFuBnvnNVb6FvLtndxliWZFP4dO3ap5Ps5jAmvZ2tOjyQr5jIO+FOMnHT6VVuZLQTIgElyMYEjgoQPXFXHQ6YR6kk8k1xcKJLKKSMDAvVJ3KSPlB5x2xWdLOYYN8tsIC6/JLGow4Pr2PPf8K05ItOkvJp4GkaJn5h3lZEyM5HY4NUxqIsrC5a1unlgdCJY5IgTGCcEYPU9CCKLndB3skZ08qvYo32YRuWz5sSEK2evHTrzVO4xvQNwuByOo/Crz3UlvZoIpyNxJYxMVBP0/DNZk9yPNHm5fjnnn2qtj0aau9AuWZo1VbaDzD/y1JKM3oD24P9ayJ7rBdgRG2RlUGB+H41bmkhchRcRu5ORGM7lrOkByFETAs+FbPymsme/hYtvUZKVmYk265zjzBnd9KiYhBgqTSK+ZDt4JPA78VJJH8py6oSO5rKx7kXayK4CyA4ZQc4w3WomG0EcHjvUki9QwDcdaZ5YXB3Aj0POaDe/QREB4OBhM+4ojIV4RhunOTx9KeWTH3fmwRUPlkPFhui4yTzgdKQ3qSooMRHmYIYnBXjn0NSrD+87qSO3cVBG5WDkEruPbpzVhG/eZX8zVGUtESwnCnPJH5ipmJZQOAOlMXG0lWOO4J5p+5Rt6sMdG4qkcUt7jo2kMgUKsvfaT2/rUhZgpLKDzyMcj2qNXgkPRkYDueDQHAQbGk3A8DHGPrTMPidiVWZyoABB7elIyMu4jkd885ppIlZQrndjo3GagWSeJXcISw5xnNJsIwb1HeSmxOSD/AHfSmszqkmCCvQAnv60rXUjzpmFF+UFtv68VC8wVSWBUs3OB1rM64RejYxzhxhui+vFMyX2tjbx3qR0DPIeoA4IHU0xicbeFIGMYoO2K0IZcfe3g56getPhQHlWyPQ1C0AEnPQjpnirNrDk5xz6E0jp0salrM8IBWM4HUoaddTStGeM5A++OasWBkhwfs6ydeCx/SpL6VbhBiIowGcGs1oyZP3bmOfnkBwuSMdMU6MfIQDtpRuGGKcA4z2qZNrOwBX8OlbI4JuxHgfKxwQe471PEHWX5SBx35pqIPL54I9KnijVipArU82rLRk9ssmwlsZ77anJOAcBiOzURqUYjDL64FSJbhwfmzj1qkePOS3EO4NnbjNKikFlIx71MY18pW84A5xhgalh2RSpuIZTwSDVHNzalZVUx/Nz71IsO4KykY9N3NXMpggDr2qEou1h5SOR03Z49xU3ITEMW2UF1HzcgZpywxyq6nBxzj1prRlgpI8vHoc4qRQkc6ETHc+eCuADQaRuthotNiKwBwp59OaslI1mdfL3Bu4NNQI6SJllPYjpSuRGFfJIHBI6ipLau7DSi+UpERTBPDHkU+3VlDbc5I4xUTscSASmRQcqDViz+U5BKnHH1qJ6o9LCPlqRP1B/Zz1D+0PhVo779+IwOmMckf0r1CvGP2Urn7R8KNOO4Nx2r2evCjsf0FSd6cX5BRRRV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Go/BXSAP+JFHdxMRllkm38+o9K4bWfhJffbzEbsxFDhowAfwJ7V3uqfFXw7PGJF1iX7Lz+7WHEq98Ee1Zi/FbQbMMgvSUb+8uXx2ya64Y/MYLltc8KWHoydziz8Grq3kHm3DTgjO1CMj6kVBH8JGWYCS7dkJyBGvzL9TXay/FbS4CWiuXjgbtENxYe4FVz8U9CkI3ylUI+Xy15Pua1WPzB9BKjSvuc5J8J3gUeVqfnp1KFPnHsTVJ/hrcpKyPc7OwKJnFdnF8QNKklG24TZ2UfeI9a27DxvoLuyteLZsRt2xrvB9d2Tx61X9o46K1iSqEHqmebf8KxvIcFpopARkbQc/Q08fD7W4WBgt0lycKQ2efQjtXrA1SzlgZVmtGjfByrDew9s9K0vDenafqM8ot9Yj0pohuVrh8sx9BVQzjEx1khfV4rY8fm8AeJbWINcaMA3XKsQT+BFP0bRL9rpEm0+eCT1deMD+dfSVrp2pWUW63mjuRwRM8iksPUCmajfXtxGUvNKt4Wz/AK5By3+FdNDPqtRuEoIxqYFW5lI8rtNOliUDycH+8RWrCZbcBSzL7nOM9q62Oxjl6jDDoB0P1qw2lw9CBkf0rpeOvvEzVCSRysGoPFx5zbhnIHf0/WhdVnJAaVW5528EV1tvolpPkMqE5ByeDiqt34UsomZowozycDBzQsTSb96JLp1IrQyZPEjxR7DICR0Geap/8JXOmNzkjpluTVnUNDK8oyuCarweG2nYgHDdDx0qubDS3RP73oKPEzlPn4xkF+3tVyy8UuVwrIT2Y9Kgn8E3EYJ3sewJAK/UVEvhvAXJO4enrVf7K1oCnVW5pp4oYP8AOvPUY6YqZvFlu6hAzLJjsvH51g3OlSo4DEsO3HpUMlnNjaY84/ujmpdGhLZj9vUT1R0MfiSPJBc59MVZHiK0kUs9yFYdAwOSB1/LiuOlsbnBCnj6c1zviJ722gYxKy8HO3qRSeFoy0UhLESjujv9S8e+GnjMbXSrcrkZZsKfoKybO90rWbhd86YyBvYcgV4XdW2oXcrP5D477xzz2rpvBWjzC4Bms2jYcfMuBXO8ljfnjUOr64kleJ9C6XYRWsKRxyx3CDJVV5Xn602aDTLslGKJJnheBXBXmtx6XYPGHaFlwFXlR7kfjXk+u+LNQOoMUvZsdhjj9KX9l1aicYzM3ioRauj6Yi0aymVoVit5cAkCRFDL65PerGmWa2O5I2t2UZJSQqYGyOwPAzXyXP4u1QyLvv50ZRwoyM/1NL/wl+soy5vrnphV5wfTmuCfD2Lf/L1fedMcbRv8J9aiTTbqcpLYWTS+mxVTFXI7K0jYumnWBXPMbINnPXAzxXyxpd54i1G7DSzXgRQPnIwG9vevUdIutZW0HnSyOoAxnr+NKnkteg7yq/iTPG0mn7p6s+n2KxlvKtrcZIPzDC/hXJavquiwzeTcz2sK9BJ/Bn6e9ebeLPE17BAyeZLC2PvZ6+1eR6lqd75w+3NNIjfd85cq3uMV6DympX/5eaGUMXBfZPpyHUdBjfZBdRxy/wAMykbfqKpX+t2pnlMk0FxITjz8fqK+bvPZQp2uFI4HIA/zxU/9o3dsAXeZV7Fs4FNZDOP/AC8uW8ZGX2T6XsNZtbs7WlguJWxgysBj88VYlh0yaYrL5PmliWAIEYPqO1fMy6lNeKFd5GxgggkCtNNWvCNv9ozKB2JGRXM8jxDfuTNYYmFtUfRi+HtMugwW3gveD8tuoG31yB+dYEngjSJriUMgt2/55RxZX8cn8a8fs/E+rWMivb6lLGfw/Gt23+KGr2ex1uQ/PO4bg359KP7Ix1Ju0r/MHiKMuh6BP8ONOiCh4o3iYdEANNPwp8N3MJI06K3fH3wu7cfp2rjovjbeQsI57JXRxxIq5A98Cr9p8abQSKk9tKwJ/wBYoOAK5Z4bMKfcalh29zZg+Bnh2css8Lwlusycj8BTH+AtjFhbHUPMjUZHmjB46DNXtJ+M/h0HZdNKXOcCPnHpnjt6V1Gn/EPSNV5tpf3jHgBcKf8ACsoYrM6UrWZUqNCavc4G3+Fl1ZyfJKjAdcjke3vWhP4E1KMhsr5R6MvpXosWqW8o3fIvc4/nVpNShjJAdHQ+nQivV+u4pu8jlWHglZM8zi8HXark4I6FgeT+FQv4avLduYi644c816yggmG5WG7rgentSTiFl2hFz29c1t9fqrcn6tHe55AugXm8bIyW9+BUp0e6wV8o+YPVTg/jXqUFpC8hV12MD/kVcmghVQrKpxyCBVf2hUe6D6urWueIzW06XHlvC27PHynBpII2+0eUY2DnsVP869vhsLS5kHmxKQP7qgZNWpNB09wB5CA9iK0/tOS+yJYXzPGTYSAqGAXA4AFSlPKi5GwgZ3DqK9Uu/CNtMQyJs/lWRe+BIXIKlskdQTzWizGEl7yMvq0os83EjFuRyO/Y1ainbPKeYufuknB9q6mTwE/msFkLIx+VSvIFWovAWp2q/NAjwk8eX978RXSsbSa3M5UZ32OOuZ5rKJri1LI6jJAPSvKvFmtNqF2xdVDjggDrXoXxE0/UtEV2UtAo45H5V5MdOu9UusxxsZGOASpAJ+vavQpVqUo8ykRZqRu+EbBnuBN5e5T0yOK9ViW1WBAqbHAGQfuk9/pXLeC7K5sLVY5ULlT02HArS1u4McLBDhh2FOU4Sla5FS6Whh+LNWt1DwSqvIIHHevNr53xlZcLnt0NaWuXc2oXBjY8gZ9yPb1rO+xSFWP3sdRXqUuWKtcwjd7kNpbPK3LcH9a04opkONwKjsetVrJdjBW4XvnrWxbpCxAJI9KvlTd7Gt7IuaVayyFcpkg9cdK7nTJJ7ODKEgAYOOlUvD+lwlQDIxDEHIHQd63tRZ9OtHQNHNH22jH45rza/LJ2sO7jqji9d8aS2lz5azywkn7iE7SfWnaZ8SNcswjQ37krjB3dR2zWBrrpe3RZlCgH8qhtbdRjaf8AgNcjwFCr8UTtp1ZxjueiaX8XpoblTe2qTox+cf1rok+I2gXTgx3DWbE8xyfdJJ7HivG7hdikt/8AXBrB1C7wSvUe/evPr5LRkvc0NoYmWzPpSXX9G1KLBvxat1LhQQfcVnLd2UlzhL2CbJ4kY7Afz6V8u3N3cfMDJIUP8Jb5fwofXrtUCtPIQP4dxxXhPIpJX5zr9utND6a1vxDBaqY1kSVhwHDZH4VxupKdWl3bsse4ryHTdTvNSuI0mmkaBTnG44FezaFEsNjGd/O0fjXH9SlhpKTZvdTTOc1WzbTYyXG4fSuKvNSlnuD5Zx9K9bv7cX6sjIrfWueuPAKvuaAbD1969vD4+mo8kzy6lCUZXRzumeIJbCIb2J9c11OjfECzdgkv7v3A4rj9W8N6hZyMhiLJ0yO9UrTRJGYF1ZB3BHX861ng8Ni43i/uKhXnDoe12up29/EHiuFIOOp6/jRKUmhKF8qRwM8V5JNqjaVAAkuMdAKq2fxCu4JCGJYfXivMeUTw8XKm7nRHFKq+WSsdpruhw34dJFBJ/i71x83gaNnb5zzzVo+PBMMnj1zVq18WWk+C52t9a5E8XTWxpGNN6IwbnwHKIyY5Nxx3FczeaBd2spDxk49P8K9btdWtJcESqQfeodQS3uP7rfSnSx1WMrTRUqa6HjksDKeVNRJb7n4GD6+lerxeF4LyQfJwe+K07f4f2bhQy8Z7CvRhjoSlYxlFpHk9rpJbHy4GetdHY2aRgL2A44r0UeAoAmF6fTrVG88IPafdHPr2r1KeJpvQ46nM1ocwluFf/OadK+wcnnkc1au7C4hB3RtxxkCs6SN1PzDH1rsVSL2ZzxGE9cdTTSpP0I6U9UAB/SmF8Nj+tVvsUJ5I749aikjMQz1qbdtyd1Vbu9TyyhOT7dqLAldlW5vAq4B5rNdpZm4bIIxU3lGeTgdO9WfKSGPJGPfFZyuzaKSRVtl+y/MM8c0281ISDA/wpl3Lu4U8VVW3LnNVshrzIt2896twbUOT2pDbhACwBAqvLJtJCmobZotS7NfLGpA5zWTPOZWyT1odyVxUZXvnI9RWVr7l2sxUGMnOR60nVqNhxkfSkAwfp607WKJFyPpTupHp6imqecY/wqxHEZGxyaaCeiEWMSNnANaFlZbz04HSnWdi4AyK1reEIo4B9xWy0OSU+xLbRCJAAPxAqcGmj1Gaczce/rVmN76inpnjFRqCGyOKeOefWkGAelLZE21HgHGBQFC8Uu4gdSc8VE8wTJNJXNCVnCKT3rMuL8yHCjikudQDkqp49qgh2hs9c+tDsaRs0SW8G8bmIye1WJZhEPlPOMZqqbjacD8KhZmkOfSi6QOLbuJNIZCfmxjnNRJHg88e1OkdUcjOcd6pTXWW4PFJyZa2uXZJgncDtiqTzGR85xzxURnLZyRxxUatluvWs3roaKxKQCT1qORcnIPIp+716UE7jnt0wKktogRMNirCRZPSljTc3StC1tNzcDP19atK5k3ZEVtabyOK3bS1VByORTrW0EYJIzVnBA4rbSxzuTHRgA8YFSN1PP0qJc96mwSvHAIwaDJ6AFzxj86dtNA+U5pwI6/pSH0DOPSlaXpzUbMPx61UnuRGM559KAiiWe72+grMkunmYkN1Pc013Mxz3B4z2qSJAuN3TB60LU0UUtSS3dgMlj9PWrx154Ydisfasia6VQVXr7VVMpbv1rRNIFHm1NU6xPKeZDnPfninDUpE5Dc981lqVUcHmm3F0NuARmk5XG6atoac3iKSNcZ/Csy51ySZjlvwzxms6WUseDgfnUfOMZ69vUVJoo2NFNTb1IP1p76m/Y96oRDpT3QEVcU2TNXLQ1F8VLDqEhYd8etZ5X3/ABq9aWhkAIHFbRiYvlWh0Ok3rbgc/gK7fTtXCoM8YI49a43TbQgA9CK1kbaABTavoYPc7RNaSRuWG49qvwX8fdh/jXnwnbPB/pVuPVZIgBnj1rH2aC56ALqMjqKYZkJOBx7muMg1twD3OfwxVj+3GB5+X6Vk6Y/U6z7SoXkjHp0qGbVIk5LZH1rjrvxA2CQ3PTBrDutbkmJXv601TLTsd1PrSs5CuCD+tTW84mXJP5159aXEjEFjxnua0ZNbNuhy2PpW0aVyL31O1e6ihGdwrJv9TWQ/K35GuBvvFckr43/KOwqCHXHc8ufpWyo8pk3c7qI+ewAORW1Z2e8A1x2i6o24buQa6+31eKGIDcCe9ZTTQkjSLCFcEjAOc+tYuo3e4nGMVDqOtI4OGBHbBrFkv/MJyc/jWajZXZouxJMwZs96i2l+McDvTUPmE/w5rvfhv8N73xrfoIkK2obDuR/KuTE4qGGhzTZ00aMqsrIy/Bngq+8WahHb2sZKE8yDoOlfZfwa+BttoVrC7wgy9WkPf3rpfhR8HLPw9YwkwgAdeOpr2KC2jtowkahQOwr4XEYmrmErvSB9Fh8NGir9SHTtMi06FUjHQYzVyiinGKgrI7goooqwCvH/ANp7T5Ln4cS3MXDwSDJHUKeT/IV7BXKfFDS11jwDrdsV3k27MB6Y5rGsm4Ow1ZvU+Ore6v1MdzbX0ke6Pbgd1I6VdtvFOp6dov8AZrt5sAmEwbHII6fjWdoH73SLU5xgGP6bSR/Sr+31rlp5jVhvqjrqZXQrK6Vmz0Ky+MdvPLqki3T2NxNaDYG6rKuOSDwf/r1m+LLf4f8AjfT/AAxqHivw1pOuPqqm2uL0RhJ4nzhSGUg45Ix9OeK414Ef7yDOCM+xqCLSraK1FrtIgDiRFQ/cfOcj8a9CnjqFR6rlZ4uLySbXu2kuzMjxf+xp4JW11qPw74k1bw/Lp7jMNyFuYwueSM84APr2rzLxP+xv8SND8o6LcaN4utDCLhVtZ/s9zKgI3FY2POMjOD7da9wvNf1OAXu0/aftMflSCQ/Nj1zmtPSfiD/ZGj+HftCSrPpMm0vGPmKHgjg5I74r0IVlP4Jpnylfh6PM1Kk16HxRqmj6n4e1wafr+jajoMwDOn222ZFcqcNtbGDj2qOzMUrXFz5yywsCiOp3DPYGv0Tvvibp2sw6nay3FvM6kXenSXEQfYw9N3Q4/mR3rl9V+D/wt+K+lWuoy+FYbW+vH23sujyfZ2jcj74UHByR6dyTmumM5LeP3HyeK4ckm1RqfJnw8sP2XTGDxlnmb5JDxjnt/KpnikjMNumCJOJFPUMD0Ir6g1/9ifS5tRuNF0Dx5e2Wr26LPDaajbLJE6noN2c47HHPtXmvij9l74n+DL9LyXSrbxPZT/J9o0mceZG/IG5Gxx6EcdAetXGrB6XPl6+SY6lFzlC9r7a/keVwoHusMpxaEhl/ijPqB+lT24MRublnU+YpQAjhie4qbWNE1DwuZINb03UNF1Vjte3vLZ03r/eBxgj8fSkS6hkSztIZIJHjUu21g29TWm+x83VjUpvlaaKwhKW8UGzM78k45I9R+tWRH5l9EhjVY7f5JBjg+xqxKVa+aR93lQAbJkHzLxwD9O1V0l+z28juRLNM2NrZ+dfUH9KZzczaHwXEYWaYE7H/AHQRx0P1pJYMwxWTjZcGQrJx0HaraW8MoW12MFX951+bkf0xTY5lleWWZQ2V2RyA4OR0z607nPzWehGsZd5HYL5kahAP746ZH0ojZopUjdMo2GJPUAdx6+lJDHKFtm2ny1bMpHIHsfTNWCwle7a3c7JHzGjDlPWjyFo9ybfwwRhJBKdyrjlfaovJjz8hZthB2sOWXv8AlUwUJE5V+EUHA7GhfL2oGXcpHmRuw791P+NZpnPcbDFJFMzx5EbEnb2+opY32PvQc9c9iO9SxQ3UcW5IZvJxyQOMetRriNjltyfeBI4x7UyHqy+Io5pVmgkARuSM8A1PqVwbhg91AIrgDmSP7snv7VHpkcCrJKpHls3I/hwakddzNG5WSEqxDZwR/jWfVGctNCpA0OE+WVDErFl3dST8rA/jyKYqrDLFbSx+W8UTb8g5BJwRj2NLdJIqzRkCWPylXK8nHUEGmyyOsx+ZCyRAKR/d9ffmjqWtiHlbd/LminxgspHzrj+dUJYjDl0KYOQyKQCD3yv61euJzL5QuVgVx92aJNufqBVG4x9oKsFmJIAbPB9CDWiujeGmhBKiucxZzjLhe3fI/Cqs77m/fkiIcJcRruYjtnpnH/1qlknWG7x+9gnQ8B+vH+FZ5ljkSZtzbOVby+x6jj684qj1KStYo3TD7O7ny5iB8rRjDIwOfzx/OsqdhLtRn8pichs9RjqK0E3/ACiF4/NJ+7Jwuff0qpJLIitlVKkZYEDIPt/hSaPo8P7uxlXitCAsmwhzy0ZGPfI7VgagxUOQ2VJGCD27jFb1+6OwAX5B09fxNc7fjAJ7E1gz67DJuKuYt0cvng+9Uwcg9etWpiWbgiogMd8Gs07H0EVpoJEckbR+IqZEGRng+tRJzjqSAelWYySFOM5HehX6Ck7EoSp4R3xgjrnrVeNsDDcc1ct03YOfw71RzSs9ixGnIz/9ercaq/3T74J9KrxcEFSferUXDEbcY7U1scskSICY/uZORirduoSRTtJUdweQaiCll4BQirUJYAHhvUDrQYM1LdGvJDGzBieQX7n0zULweQ7o0bRq3GD0IoiDFsAhW96FkkwN2eOB34pI55ya2LKICiAnchH3T0IrXN9Pf24t5JEkRQNqPjcuBjg+mO1Z1q+/y9xUFgXwy/Kfp6VpSabbSIzx70kXh0deMn0P6YoOVNqLM4q0AKsTs9D0p64aMb8n0JNWViMSnB3dirDIIqa3hls2/wBIsyIzhgsnf3FaLRnG05GLKBvZTlSOPemjKockqR3WrupsjyM0AK8lirdR6c96qjC4PUd/WtVqc0/dVhUJIBZicdD3pWXpjkevQ05Y8jhmA9OxphTy2wefcc1pa5xOVydCSDj9RQrMThs7M9u1Ckc8/SpraBWkQxSNvGOD2PqKexg2ldsfCka5kWWWOTHy7V4J9/SpVUlsjB2jJPQ+nApxVhByAVZ+oxnI/wD10IineWJBGAuPX3pI5ZSuTQKN0XmYxjeCV6kdqnj+UxkHcB85BHHNAjkiViCHjUYDKDxTw2GKg8IoXBHPPJoscE22XYokITMc0a45lQ5wSeoH0qeSJYWJRgy44bGD/nNJbq0A3xtG6sR/FkY78dqOVOOAp6e3vTW5xtuxK9vMF8xYpJUA5IPAz6mrCO0YDrC6hf7y7xz/APWpIYry0Q75IJLducRyZP41L9rksiZYDOsZ6uh3KeOOlZtmdO/NyjPtUHmRtFZ+Q4+ZwM4kxzn1FSxyqWiIR9yIZDHIc4P95T7imNqaXjSG6+ZhGFBkBGSTxz9KnuFkQy7VUCGNUDBumOhqURVdnYZEwUQIspkiySbe4BBGe4P86ni+2XunNBBfW1xb5DtY3R2tGemQx9gM4PTFVvtbpLEHjiu1WMFo5SRk56ZHPSowtndKWezmtpCT+9tpNwHPHBpNMyj5ld7BorVQ4ZUY481GBwcnGKYYCt1GsrC4iIBLEYIB7H1NWZYZFVE3oxJ+V5DsVucDk8daJJLFLpI57C8srxcHIcPCwz83GAefXJ/WrT7m9O7KTW8cU07xpAwI/wBbHIQ+QeAR/nrVFpJTYzGIAlWO9kX+EcircUqxzyk3MEDqWIaWIuj4BwARyMjisoW8H2B5HzKmVDJExV1z0IPQ9OR/kD3PTpLmauQynKxbYJhMRl0Vu+e47etVbyZVuWJGT0IZcc454+tPumb5ArNNCV6sMMoz0NQXSwpM5RpDDuwGUbmA+lNs9SlC0iq6KQGXaM8jaaq+SDtwGI3cnd29qmeOE/PFMzkn+Ncce1M3PvQFSCDkOOgrI92m7LQgMKrtJmVSGIK85X61FKgmh3K6zLjqvOauNZSLsY4GXYZEgbI7ZHaoTEWJY/JJ/eTgfhUWOxT1TMz/AFTkh8E9Rigp5mSGGffpU8yvk5lMw9HHSoVUjAxikdyknqRoZVODtIIz70qYV0OM9yvY04syEZUDryBUkUaOY2wCcZ5pGjfUiVWaJdpKjeflNXreOR5GRWRSf4ZMAZ+vaqqK3lDnd8+QOmKtp5Tth0ZTggup5/yKswm9BzQ7fvxj/vrjP1oMao6bOeMnf60oISMbX3r056ihm2SLvi8xcYzG4p7HHzNgUQuzeWig9QMkGnDZgAvsP+0aQNGSRu2jucZIFPAiZAGw+RzletMkPKDOoYqSB970pgz5TFGRxuxhT3+lDsI5yUUQEA5AHyn8KY94HiBIWNieSvQjtUsEm7DmO2fay42oeR1yRUH3olHDknk9z9Ksvc7nckhwo4O373aqz4YoNpznORU9DrhfqQz5HmEAgZx7VHuDudww2AMinSSHaqhjgtkDPGahdi5PPBNSdyV0TbRvweR6irtlFFkFiVP05FZ8UMjODu4z+NbdjYmZQxlRVBwQc5qW7D8jQsbcygeXOCxHSTgfnVu7s3ijUuUIJ52sDTLSCJVUeamT1OeMdqZLCrA/MoCNt+XvUrXUzqyUYmXLEUDgbDtOcA880hRBIhEeM/e29zV2S3iUvzywzketUTlEHzMcf5Nbo8qUr6IkgiZ5GAGSefxqzFG+wgnaR61FbopnQtuweOO1aSKArADd/vDkVsjya1RoQTSxqm19wHZhkDPXipFdvMOVABHQUuyJ4TgLuB4HenbNu1hlfftR0PNlK6Grhl2mpVjheFWKr8n3tnUn6VLAmZgpj80N6HBBqMgKxUQSRcE/ORz70LUz5hAV3hgdhPTPXFORWDlc5z0I70hQtH88asf7xzx9KcYwrIybo/cHNO45tCow8t0MZbAzwQOtLNa3Xlq6wFVzj5x0/Gghg2N6kHnpzmmA/u5kdzkfMc9xQyqbuxwWeK7JO1GYYwG4Bx+lJFJuicOm1lYAjPeoJGjKxktjHAP+frUohG+ZFnBUjAYevrUvY6UupJhtxKOI8jg571Pa7S6hvmP6VU8raE3SrMSM4HUCrVp5auoCFQPXvWUjrou0kz9E/wBjK7W4+FluqfdTjGenAr6Br5m/Ycug3w/ngHAjmYAd8Z/+tX0zXhrRteZ+/wCEfNh4PyQUUUVR1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T3d6jzk+cSB61atCtymEuFDDnY3cVkWunPJNz83tXRw6VHawBiqFhySeCPav0ZRXY+VvpoLb2HnMQpCuoz94D/wDXVe6szExDKu4DHPWpEniU52gkdG6EVFNJ57MQ/I7E0+RCTKogQNwNp9hWnZqCv+sZuO4wazxlOTGyyA+tWbcyTHYhCuRwGOAafLHqi+pPcSsrDDBcdGB5qRZbqUqxupN4ACkuc1ReGeCfbOChPb1q7Edu0ZJX0Pb2rWlhqdR+9EwqTcFZM6Pw1q2sR3Yb+0bmUjGPnOBXpsPjXXkjQnUJJJV6M/auE8PFWgB2qGXgeproJb3bGoKFgBjArjr4ShGXuQREK02tZHXx/EHV54R9p+zTFRjcsYRiPr3qxD8SWVFint4Qw64J3EfWuA3vIAVYjHYdxTkfdkNj69653g6UuhXt6nc9KtviRajBltCAePLk6/Tg0y8+JWl5DhJox3GNxHrxjmvOWhkhQSLhkB53HJ/KqQvFaTJABB71k8BS6FKtJs9Rg8d6XeLlmdGP3Swxx9Kvw+J9O3gec6erbcCvNodQhMW2RFZTweMVEJow5aO4d8nlCBsHuPr3qPqEGDrNM9iXXrJ1O28VvRfWmfa7eWQgzRjPOQ4wK8pWeN8t5jpKB8oUcEe5qvPdSg487cP1PvWTy+z0YKvd6o9amu4MBRKpOfu7uaW3dGbAZCemARmvGjcXEoAF5JHj+ENk+3NWBqlxbLgzMf8AaU9fep/s6S2YnXjfY9hnKwoztF5m3lh3/wDrVzuq32n6g2YYGhfpy2a8x1bxbdQImy5ljZejo3Nclf8Ai/VZ2Obl9x6OK5K2WVpL3ZHXSqwl0PabfSLW5nTzy0e48uUyK6uy0C2toEMR81cZyF4FeI+BtU1F3LS3UspPIDnj8q63VfHuqaDFuErISMhgOPypQwGIguXmCpVpN7Hfan4ftdTixIocjHX0qtb/AA/tI41lltlkUnbkr8prxLVPjV4guGaNbtCM/wASE/rms1fif4muCQNScIR9zGQD6iuaeWZnN+5KyLVXDpXaPpKDwBo6x+YmnID1y+c8/wB3+VWP+EJ0t1USWEduoypkZMkg9iP618xr8R/Etsxc6xdI5/j3DH4ccVo6d8SvEMs6q+rTvuxksQTWbyPM27up+IKvh49D6bsvDUWk4NusIjOcHAZD7jPSlvI4bWMGWIQZ/jC8n3HavG9O8YapDF5i3zEyZ3Bj1+g7Vz3jL4i6nKAiXhBAICt/SutZbiYRs3ch16TdrHpepfZLiZmlgimOT87Dj8qr2tnoUwCSWG9MfNn174HWvC7fx5rwzvn3jorEcj6VqwfEbWY3DmVXlXGCcggjpzXL/Z2NS0kb81LseyS+D9KbLwQbkIwfNXofYfSq1z4d0WFGzbScdzjAP5etec3Hx58QvH5c8McpGDu2jp09KuaP8e5QBDqNkkq5z5YTqPY8VksNj47tlWo9DrW8F6PfR/vN0cx+60agqT/QVl33w3s2J8t1JHAKjBNSS/Gnw68QdbSWyLdYuSSfy4qfTfivoFycxKsHHIZsls+vSmq2Ppaq5Do0pO1zFl+G8juAkqRkjjeeD/hUE/w5vLVVWeBtrjKSle2e3r6V31v428K3ij99IW6FmI+X6etaP/CRaKYljs9aS9i5ykwwIq0jnGMjpKIPBwa0Z49deA72Any42ki7uOgPpUVv8ONUvVJjymDy23Ir2CZtKkKumpRSIeSVzgD1HrXW6BBo/wBn2tfwu7Y2sjYTPv6Vcs9xMF8BksCnd3PnWX4b6vbAP5DXCA5LIv3fqK6/wv4Wu7eBZBkAdUKnNe7Po0kQNxbtBeRqeWicED6ihoLedA5t1hl9U4B/CuunndWtC04I53guV35jzixjvbVTkfJ3Vl60/wC1SI2eEU9c13zWEJGRg565FVG0u2U5ZOPpzWscZF/FEmWHlpZnG3GozwrujZgD/Ev9KgGqX7dLmTHbJBArsf7CtxvK4K9eOhqP+wrKXcMMp7AdBWn1mi94kKjWvuc5DrV9Ko8yYM6cK4XBFbNtqs00a+ZIrv0BUYBrZ07wrbMpycqeNp9KtT+D4VctDIwGeMdqn2+HlpymnJWtuZMWrXFs/VSvfPWtJPEib/3iAj1HBFQTeGbwp8pSRRkZUHNU18P3UAZmQtg8ewqnDDVOthKdaO50J8UxABQx2+64FPbVhLhWfK9q5uSykKH5GBBztx/Wqzea5JG9eehXvWP1Wm37sjT6zJbo7m3umjJViMEcKexzya0lvookbMnlnHUnv3rztb6S3jUZJxwWY/yrjfHHj57OErFM4bHXuDWU8BUnpTZpHFwTvJHpHiKOLV7orcukx4AkUhk9s+lQ6b4QS2k8wW9tcIP7igrj6ivnSx8eapLcY+1OmTjg8NzXq3hDxTq0MSbrndG33lQYBNc6yjGUtW9DWWKoPoeuw+HtPEfKCB8fdAyD7e1ZGt+EtPvWYLBGfouC1czqnj64tbQlm3nHSuKj+M2oWNwVUo0HQrk7gexB/nWVfAY1r90ghXw8tJHby/DfSHJD2aE9QNuTn0PpVR/g1pd2XxbpCenAwfpXPQ/HXULe4yLdJIGA3OD8+fyrptJ+OmjXi7L23ltrjOROvUfh0Nea6Gb0Vzamn+yz2sY8nwGsHV08kkEYyzYb/wCvWC/wCvYJWaOfzEBAV3UZB9D6V6tpXxC0PXJzC14fNIJVsjJ7CtMlUmDJc4V8Y2Hr711YXMcwpy5Zt/MmphqLSaPMLP4earZReW0cb44DITnrXFeNbXUNNcw3Mc1rjnLDg19HGF518tNvmHgEnqa5fVNG+3SNBqjLNtPCn5io9q9L+1505p1NTn+pqS90+W5XbLEMW4wSamtw0o8zGPpXtniH4ZaBqBYRBrKXrvTnI+lchrPwruNLs/NtrhHwMlCRg/4V71DOMPUWrsYOlOKcWjzjVNTEabHXkdCO9creXommyAQOxzXS6t4U1K4cheB6kdKyLvwVqFnEZHKSZ/hHBArrlj6D05hQhK17GRLKqpkkg1Uit2u5QoBIPerM+kzlwPfoTW5psQ06DLKpOMHiuR1VV+B6G9nHcq2UB0lSQ2QeuRWvp/iu6tbhdkh8vPMbHg1RldbxzhcDHY8Uy4SO3jJyNw6cVnOlGpHlkgVSUXdHpFj4vsn2NO5T+97V12n6pp9/AJLe6SUHsDXzlcXczuTngenetXQry4iffHO8JHoePyrwsTlLmv3bsdccTb4kfQMttb3MZDcj+tZN7odsysAARj0rhovG9xYRDzHEyjHPersHxItJsgvtyfXpXB7Cvg4+6WpU6zMvxB4OW5ZvLYrjoM1y7+CbpTxz9fWvQX8SWdxz5gqzFd2kqgiRCT71cczxMI+8S8JC90eS3OiXVsdpj4rPlt5Y+SCP0r2W50+K6G7ANZV54dt7gH5MN6iuylm0ZfxEZOhJbM8rju7i3JCyEKa1bHWbwFQWLg/pXZW/gKOaQ7kGPpWpZfDuKJ8j5l7g11Kvha8tjOSqwiUtC1ecgFl4rqrXVicblwPrUDeF2s490Y4HGKg+zvEuGXB+lbwwuGesTkdeptI6+z1OB4PvjPoainnjk6NkVx/mPHnBI9qBqkicEk/XrmplhdfdLVdNWaOpliidSCAT9KzZ9HtpN3yDkc8VkrrEg75/wqWPXGVju6Vk6FSOqNfaQa1Hz+FreRPlGKyL7wkVQlGHHpW2fEkEaHJ596z7jxXHI20KPpmpU6sCuSEtjjb/AEm6hbaq5HrWaujXRbLRs3r8pr0i0uoJuXxz6mta3SzkBB2GspY+pTXvIqNG7smeTGykgQgx/jWbexzuc7SB9DXtsmi2U4ztU57VUk8M2rceXgetRSzdVHblKlQlF6s8VhtHZhuBx3JFXXVLcdse9ej6h4et4gSnB+lcfq/hySZjsIx6V6axsLamPLJnI3lwHbA/H0qrvLc8e+Oladx4euYyflNUn0+eLqh/LpV+3g+ppFFWVs9KaGwPyqUwupwVwRTWix2P17VqpJ7FPQYWAzQoPFPEJJ6Y/CrdtaFiMjrVrUhsZb2/mEVsWmn7E3Hr6VNbafsUH35q/GNox2HFbqNjnlUu7EccJjPrx+RqRUIwWH4DvVhFGKcQMH0NHqZvUjQYPrSkZpwHNBzjvQJKwAdPemsvPP5UGUJyTjNQzXQCnBpbIGr2GSS4HXHHJqlc3G8dabLLu+hqnJPtJx+dQ73sbxStqRlmRsk0omyNoyai3l24z9atWtuW4I4rRRHdIlt4Swy3Q1JOohjb1HrUgkWMc4AI6+9Z95cmRmGc55pSshxuynczs5OOmarhs9aeylutDRFAe2Oo9Kx3La6DCu7vSbSM805mx7igHP8AWgqKDmnxhiMcUiI23OO+K0LWAPgYzn2q4q5MpcoWlsW5xk1u2cG3BI5PGO1JZ2QRR9PWrgjCDvnoK12OSc76CoQPb605Vz3poGDzz3GKlRcDOTQZti4xzTuO3WgntmlPIBFAlqxcZxzmmsc5GSAOxpN+3vgVXnuwnOcn0pvYaV3YZeXKwjAPNZUszSv1pbqbznJz17VWZhGfeo3Z0WsXAoTBIwe2agnueoBqEzluO1CRM33gMmqWhVgAMhyc/U0HEa9Oe9KxEanvjvVWWYsTgjA60blJCvcFelQyS7upzUTMepNJv3D6d6dhiO2D1xiljOW5pxCleeacF68YqkiLslQ7cfzp2cmmpzxnr3qzbwNI+MZGeK3QpbEltDvYDA68/Sul0+xEYGQPaqdlp2wjP6VtRfIoGOlU5aaHHN3ZMq7eKXpikDk4oxyOTWTZFtUIG68fgKXbnHtShTUqrgf55qXqU9Bq9v8ACmTShV5bAqSVgi+lZF/dbxgH6iqsHUZdXm9yoOaLaBpuemPXvUNnbGWTLD3Ge1bCItvH7etaRRbdyJ5EgQ5P3R0rn9T1Np2xnA6cVa1a8YsVBytYb5ZunWt0uUhLmED/ADe9aFhbtKcgcCoLW33uMiuhs7UQxjjr+lFypMsWqmAZzRe6s0K4B6/nUdzOIozzzWFc3Jkb39axk9LhGHMy62ru55JyKsW9+wPXr+ZrHgV5JAiguxOAo6k+1fSPwI/ZxuvElzDqGp27+TkERMuB2wDzXjY7H08JC8nr2PRo4fnlZGb8Hvg/qfjm9iuJ0aKzByBj5n+nNfeHw0+Fll4Y02BTbrGFGQuOT71r+BPh9Z+FrCJViAcDpj2rtK+FnKrjJ+1rvToj36VKNJWQiII1CqMAdAKdRRXQtDYKKKKYBRRRQAVBeW63drPA4ysqMh+hGP61PSUnqrAfClpAdPvdTszx5F5IuPQEg/1q8g3Z5HIrS8eaadI+KPie1UERySLOi44Gcgn8sVQRduOelfN2PfoSvBCGMEUzyxnPWrKjcORxUggHpxmpZ1IpNDz0yajNueo4x3rW8nCgnpUckQ7VKutmGj3MWWxjfBKjIzg1USxlskb7HcSWrHnEbEDP0zW7JF07Z9KhNvgHOc9eecV2U8XXpfDI46uCw9X4olNvGPim01zS9VaeLUJLACP98NrPGP4Se9do/wAZYY4r60lgls4b5DtkRjtjc9jzx9a5RoeOOD71SmtA+QR+B6V6dPNpW5asbnjVcjpSu6Ttc9M8FfFi18Q+Axb67c202q6bceXLHfKsguoQcAnPUkdT1yBnqaqeMPg78KvF85E/h+DTZb2MSx6npjeVLBIT1AXgY+hz6V5XceHoJA26JTnqehP41H9lvbVEWC+uUVOVTzCQPzNdtPG4absm4s8PEcP1J0/fiptd0L4n/Yp8Q6dZGTwn4tttajk+/baioiZkzyQyk5wfWvKPGfwv8ZeBtTtrHWvDF1JawIZVu9PUzwSKByysOhx1B56eor37Tfi3run2UdjqEKalaRD5JM7XC+h9a9A8P/HzR5tMSwjuJNNvI5Q8a3a5SVP4oy3b2Prj8fTjKT+BqX9f10PhMZwnhpO/K6f5f18z4Zs7q3kNzJYzebuU+Ujn5gD/AAN349cfhT0UbhbpkQKfM2v0V8cj8elfdXjn9n74c/FSUahZxwaXqT/6VFqmjuquxP3iyjg+p9+c9c/OfjX9lr4jeFE1SfS7W38RWYw0cto6pPKnqI85JH90fhxzVRrRej0fmfn+YcMY3Cybprnj3X6o8ojkRFeeKRoxPmMRsecZ+6fXmoSql0Ee8Pa5L/LjJPb3p2ovNouoR2+sadd6Ndxr5ghvoDF5h6fKTwcHsOamDO4XyH8uaQFiy9So5wRW1+qPkKtKdCVpqzBWjdFYnCy8se+PQj60+OYQqUAW5hcglOcYFNnlR3EojREcBQgHBOOfpnrRGI4LnauChUEbvWjocbIlaVCTBO6g9Yy3ysK0YiJI1V4WwAMyD+H2P40txCpYONoP3tg7juBTltnQM0DtHGy7XVmyDRdCckx9jJFEGj3iKYkhQ4+Rx9ajukVoXVwdyYPlngkZ6g1YR4oNLKXiMzICN6Lkde496rE2szbWmljjYouXUkn1FR1JZHLC2nSzm3kljTzkwx6ofamyzjN4zlJEZskomNxHdfQH0pv2cWYkKvIyGYOVHIAHQ5/mKdPOzSzyxTwyBpcpMMrx2+lNGlirNnagY/KeVI/karzTW0myMpJb3G0qHcZic/0NWpbgvIwlbORkEKOvbn6UxdRmtMxRmPULPcW8mVM4JGDgdR9RWhrBdzON1NOsqsEJRcA7fmGD1B7+9ZN1qrXaiaNIPMUg7rdNg4POR6960/lWAyxrKCjZVkfhc9iKy9QkUeXkGKUjYSqgKy5yDx1Oao9nDtPQq3F/FcKFuI1BzkOqgEj0I6Gsq5njJLRFgw4KleBjuM+taF7h3XAwduGBXg/T04rIm+8Qkm18j5T0wKiWh9BhYKVrGdd3ATcwYBNvOOnvXO3j7+MjPt0revGKea7RtEx+9Gef0rnb0h3OMZHXFYPc+ywy0M+VcHng+x4NVsbjyMGp5Mj3Hp3FIAG6E59Kk9eGw1FOBkcetTLuX3pqLtYf16GpkHTGBzjB6UIUldj48kdOnFWo0yBtGSeoqNDjIAHp9KmiQKRglcnpnrTWpyzepYBYBcdOmO9WrV/MznIqupy3A/E+lXLZSuehPY5qjCV2XIifLUq4ZR0xU67S67x06barxZCHblTxzitC2hDFcqcEZGO49akwkXYrSN3+e52LgbZMZXp0PekVZLP5RKhz/FGeGFIllII3dOijBC/4VLbLvhOBwDg4HSmtjknqyeGza4RCvYcY7VZS7nhVlUsCRhlxwRTLMyJtYEFMceuc1fSJFuCzOkak5LdRQYS20ZSjjlmSSVRuP3mwcZ+grQjumubZY3ZkwNoVzn9aedqbHhmQOT07Go5cBjviU567Tzir3OKc3BmbeQNEjZ5Gc9OQapEggdz6itS7VREpjd9j4bY/Y/WqQiBzweOD6c1sjzqktRsYwucFh371MYIZGzA5IGRtddpB+tMgxE67X2tnIxwRzU+GlWSU7d+cntnnsKtHHJ2K5hwAR19OxFSpHiXcNyHHJHapo9oZPOjdou7REZU+4oAUn5WBXON1BlKY5EwiZPBGc+tTRxNMflG5mbovWmLFyfmHA/OrFuuTDkhSm5tw4YHtz9aZxykiR7ctudZzt8zGAOSO/wCVW4WcMhaYswYkb1+7gdaj+y3FukUhLGJlLqTyOff1qdI42BDSBWCqVQ9SScGkjknO6siwkW1g/BB6+WvB96twW7TP/oSrIepSZhVO1zbTkRXG0gEMA36Griy25bFzaTMxPEsPDL/jQzhlJ7E0Vn5O5ZAYpAei4bHqDSW4khuz5aIshwu2X5Y5Mn8v8KW2aJSFckRMcbmPAHfNWFj80xQzzfusPKh3ZU4HGPrisn5nPztDNTlYj97bqiySAExjepA9KilktpbeeaJXgMk20FCduMc5B9etWY/9Ae0Mc2xcGQlcEc9sUyCSWYQzC0S/O/c8TKdjc8g4wQCPSiOwfE7DZXgnklYXTW8gQfKADkdOvrVUJJHHIY0FyoPLHIOPp3q3MsVxK7raiJQctEDlQOnBPNUURBIhtsWVwmdu6UqQR0p7aGkVcS4tUlhjV5SAzElEkDbenVe3apWiuIACTLPaL0dfmKZHPHb/AOtRMZJZoIpkggk27ROWyr9xkj8uaqSJ5N+0sNw9vKG3K8R4C9jnvg0zaMb2RSWJZYrnILHojICSDnoR9KqyNcfYoyqhSp3Kw+Unng+/NXRfXccMjzFEkU5WeJSjE5wMmo7q7jubKLcWmmDMCDwQAARz35zVeR6NNOLMeVhPLEVDLKOAuACCT7deaiyySSmQvFMPl5HzADsfoavXlyjOhlt1b5eJIyVdBn06GsuSZwzvEZGCnggfMB70bnrU9bILm4uLsh5fKIA4EcSpgdecdaiVY5o0CzqxDf6tuoPegXQc7UJD9wV4FNWM7twAznAPeotc7oycVYgmjMYYujEB8EgE/TOKjkAbIhUttbrnmrrXjLbyqt2MNIC0L8A/5NZ8rFpHxgYbA+brUnfSu0iGQumAwKN06c1E2Sck81OGbo5yelMaDuoB9eayR3wdnqMbhR+9BPdNv6g0yCMM8fzFCQeCOlTRqpdQx289cUqSOvk5ZGBcgLt5/wDrCnY3voCZMaKZAAHP3l7VLt3FsEM3WjaotxvgcDfw/Y/SmkBJHHTjr2po5pu+wnl748dDnt2qQRtvyGA49aAzGFAxDKpyOemaeQoc7sdB93qKa1Mm7aIgIG1gQeuCCvf61IQ6lRxg88804M5gYIzlc/6s/wA6d5pSYKQBkckDjFDKvqViGUSbwcA8sB/KmBCWjA2kHkcc1Z8yUxOokZEJ7Nxz6/lmmhUMymV2jAH3o1BI/CoRvAikAWNztIbPUU1JJFPDEBV71KGEkA2yhlLnBHU/hUbRODIWwQOQQe1DNoeZHI5JTcqkZzxiqhBZgR8tTy7FZcdcdKZGwYgDrUnXEfBG24E9fUGtjThskj8zJTd8xUc/lVC2QkLuHNdLZIEiT5M/8BzUyDdltFjVQYnJ5/jjwfaorhSyP8nvlB2+lWUnkwcR4wccjGKbI6rIQ+7leoGaUTlq6K5lXG0YYzEknGGGMVAi58xQ+AeeRV6eHegZV3gH+MY5piWrPLhU+Z+NorojseVNoiSMqAx/NTVvcwkG12IPHzDrxzSW8WA8bxFCDyCMEGrXlARjjAB4Oa0R4lWdroSKNy7o0YDH25FII9sJ2sMryV74zU7R+XNGUmyDj+LpxT4XcvJxuO3OSP5UrnHfuRBl+UuGHPJXp+VTKsYmVhI5wPTkVGJz5ZQLwD39aRnmVUf7pJwCp6U7FJD8xI08e0v6Y4qPeWhO0FSOcHoRTTIzSLlf/r1CTlnRgQPTNMrlW7Jv4433EEHt0q1HdyrM0XybW4yUGcZ7mqcSMbYkF9wPAXngdc1KMgxOwD9yD160nZhLyHArJAxZYyyt1PTr0ppti0sZUoN46k8Gk8tVdlVPLDc5PIJpMHy0cOrBTjAPFSzphF2JFLLG28IMN/D1IqeEbmxn/wCtVA9SCeh7GrtrC8kgCnOe1Q9jtpxtqfdX7DE6t4a1GJTkLMRz+JFfVNfIf7CrN9m1bI2gsMrngHkV9eV4X2pep+7Za74Sm/JBRRRVH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Y27bWzjH0q88jtH843x5wcdOlZEDBjtKlnHTacH8ql+0GH5ZC6EHn1B96/SLtHyzXQbcQIAWikbB/hJ5qqCVYEEgZ7mrcqsCzK+6P1HemJaC5YbJE3A8gnkZ9TUplJF1WHkhhyOPfikRI3bAkAJ6buKrGSWBBkAr7VXe+3Nwpz0BBqgasau4o4DvuGcgHmtTTYobxtpVix9elc1aNJNIApJJ7Hmuy0O1aDaXTa3BPpXbz8lM4Zas6XT7GO2j2q5DYztNadvCJQQS2M4O3+tUIpSwAxn6VOl4YuFyCM5A6157be4rJPQ0o7CPaf3o4/hA5qndRvbuSMEdODUazwucs7ox+7gdT7+n1qC7mTZwzAe9Z6opJXHLflOMbf51nzhZZAcHJOc9qkhhNw5AcA/7fFItvKJCFAJ9zwaExpWZNEny9yBxUgJU/KCamKTwjcy7x03djUaX4zjyg3t6+laJmckOeRyoGeOuD2qEys/BFOnllKncjRED7uP51SgnaSdUIAJPFPRsUdNC35eOeV9xVdpiAV3ADritcW7KCHUrjqKwPEU8VhGWUgH0HrRdpCtqcrr19Os7Kj5wehPSqujQ311MDGFkUHpnn8qzb24e8nLDknnHc11XhmweFVlVTG/BJ5zTWqOv4InYaZPJaWzMVRXGPYj6VznivxBdTr5eFlI/vnGBV7VtZVbfbKuyQjG/viuQu7wTuWYs3oev51vTjzM5r8xjzSPnLAAnrSwXMisAh2k+/WrVxLHIm3GGplvbpIw+bDeld0boaehciS4mcKwOTxz3rrNB0GRQpeIZ65A71R8M6c010FkkYJkEZ6D6V69puhxraLsYBzkkt0PHb0qK9TkjYhq7uchPDLZwM2zaAOMjrXBapdPcXEismVz1P8q9H8aarqWj27LHHGABkGRcjn8K8uE808xd0UnOeOlebzXN6UNbjfM8gDHyEDhs96ryXDPy3yk9/Wrdw4dArRhWyee/0qpb+QSBKGP0NF2zt2SQ1WcjO/d+PQU8OZj82GzTmihDExkhT2qRBFs+Ztre3Wt4wTRlJtIrPEVAA6UwwBu35VJn58b8+471MLR3IwQB6nrTcF2IT0uV4w6EYOMdKtKZMccEdSKb5MiH5wM+oqWJW3jFT7KD+yWpPuWrGymU5SaSJTzhGwDW1YzXFowEU8qA9VDcGqloGWPLfnjkVcs1aWUbexrshhKSjrFHFVqSb91nrHgrxTe2kCAXEkQ24OWJz+FdbD44uLZsCNZVbrnr9a860R0jt/mPNaguokYHcXHXkdK8Srg6Lk7RHGtU01O6j8cROdjQSBv7/b6GrB8e2ESlZoCHBGGUnawrgX1KJoiNyt7DqKoSTfaBs3Bfb3rmeBpPobLETR6M3j7Sydu2QP8A3Spx+BqS08c6E8/lSTGGb0YHBP17V5a1lLCQyblQdVPUVowfcA29e/el/Z9K17j+syvsezWviHTJl/dyhT12lskj1q1FqEU6loLlSg7Fufyrx6zS3gVWU7cn+I8fga1okWRGeOXypsDDqevsa5Z5elszZYm/Q9UXztoZcTAHnZ0BqUXNxAMK20H7ykduleYW2vX1mSBckFehQ9atxeN9Uj3KZlZMnAI5x9a5pYGotjVYiHU76Od3kxjIzyp6flV9bSzaM+bbZJHO08VxFj40lO1pFUsOpJrWfxvHdxbljMUwHI/hY/0rGWHrQ6FKcGP1DSYRkRBWU9Vc4x7V5x4i+H1hr0rmaMhW/hHTPoa0td+LVhEzRzqY5Fz04z7isOz+K2m3FwqoHkGfmToT7j1riq/XqbXs7lxpUKi94Sx+BVjFPGUIYEZ2o2cfWu80/wCGtvaWhhVzDIOh3VPoPiOwaFZYpmCsP9Wy/MPrXQP4p0o24Mlz5eRyAOQfxrolicaqXvtkfV6Deh5t4g+G2oGV0W5UwnoEwetcVdfBXUo5Wb7UQuT99RkV7JJ400VJgh1FF77yflPsR+taUGp2mpxq0F1Dcn+8HGa81Z3mFDpoH1CjJ6M+e7n4carYFVaPeG+7ID8rVR/sGW3Zo5IpA4yNrIea+lT4d+3JhHSRiD8q9QarL4TuQwhubdXT+HcvzAeoPevRo8UVNqsTCWW2vyM+fNB0K5g1ISR7otpwflxXsek3JWzQSjLA53HqD7V0SaHAHENxaKMcb9uD/wDXpL7SYLK0clSFxx7CvVnmdPEJOUDn+rThtI4PxX41n0w7YpSApxkGsfT/AIpGM41CD7UpG1WVsMB2Oe9UfE2g3WoXkgt8zITkBO3r/jXF32nXOmuVmU4HG7sfpXXHBYLGRWupEcRWpaPY9hs/FehaqjkXhikAAAnXHP1rG17xDYWbNEL9biMnkLj8MV4zqd3NaKGQnHqAc1y+p6hMzeaSS3949a86vkUU7QnodkMXzLVHssuu6d85FyiDspHJFcrqWpw6hKYY3AJzgjvXkl5q9xK+NxJ789K6rwDqcUV4v2obi3G415NbLpUvejK9jvp1VLSWh2X/AAiAuLZmjx5mMgHua4680y7tJ5IZUeIBsfMMD8K9ptrG3niSSB8cZABp1/oMN/FtnVZAe+KjDY14dXlsKpT55aHg8s62obJ59PWsaa7lmkIJA+hr1bX/AIVpcBmtZPKbqF/hrmF+Gd7CW3cEdgK+hw+YUKqumcUoyho0c9p9v+8DyIGXHftV67ubaKP5QqnHGO9N1WO50XKshx06Vzl1eyXLAsMMR3FeiqkGrpmKvN+Q+5vHeUgMSPrVV2Yc5/Ooy5R896mEsbIdwHpUNKW5rtqgW/lUYDED9KtWmsXUONsrkZycms9lDtlSPpTihAGPyrKVGnLRo1Updzr9P8dT2yhX+Yeuela1v4+V5ACjNk84XiuAgtjIwOM59K6XTtNVVXcvTnHvXA8spS1sOWIlGJ6jo3iu0nhAZcH1NdJa3MFwgMcinJx715CgWJQFyKuW2pTWzDZIR+NTHLYU/gZk8VKStI9XlcbeCD2qnNGhJDAHt7ZrhU8X3UYAZ92ORinr43bHzAnnrUOhOD0CMoS3OpksonH3Qv0FV20mF/qfase38bRZAk6etaUXie0lGdwH407VogoQkRzaECSU4H8qoXulmBC2a1JvEtooOJB7VRbVYr1sK4YdsGs5YmpT3Qewi9jk762uJnCopIqKPR7hBuYGu/tbKF1DkDNXDYRsm3apBFZzzP2avJFrDvoeTXt5NalkQH+lU4fEN5C+FkYEcgZ9K9RvvC1vckkqBn0FYc/gmNJT0bHfHBrpo47C11yyRi6dWlqjM0fxRekhmbjuDW8/jMRR/MQPr1rJudIFihCgZ9K5nVLS5lcnaQPUdRV+ywkneOglUq31OluvGkNxwSQaZDrMNznJHPauEnspo3wQc0xJZoT8rEYNZSwEJq8ZHWqtuh6WBBLgjBNRPp0DkfKBXn8eu3UGMMVP61ftfFMyda4ZYKrBe6aqpG+p0dz4etpTnZVdPBiTkbV69aqW/ihmcBgDXX6JrkMmMjmsZRxNNaIHKDdjCf4fkKMLz9KYPBk9vyFzXo0F1HKvalllT1BruoVa0V75zTjGT0Z5nJpk0ORs6GongdTgofy6V6NJZQznJGfeoW0WFu1egsY1o0Y+yscAgbABFOZdo6dO1dofDseeP5VG/htD25q1i4voJU2cZyecVDLJsX0rr5PD0aqfm59qoz+G/tLYUcdMVMsZFbh7N30OQluGkOzNEakrk59K7O28DFjlgBnnGKmfwO4+lZfXacfjZp7OT2RwFwdoOPTuKymy78dK9Pm8APIhOCDWRN4De3LE5/KuinjaE9mKUZw3RylrabuauOVgTOBnpWo+jSW6nA6VhX9vOS3DYPt0rp+sQ6Mmze5TurouWxVMSYPPHuanNu45I4I6VE8R4+XH1qeZPW5ty8q0G7ucnFBfsePbvSYx1GKaRnpTuIcuCeOfeniLJwOKIYiTWnaWBkIJziqUROVkRWVkZW6n1ras7AoPmHzetWLOySIDA5rQ25UfLyfStrWOWcubQroMADoKdtx9f6VNsB96UABSCKRmtyBVwc9PpUysR3wRSnBJPH0oYhx17UDSEQZ70jOq8Z/Kms4RRg5qpczjGM0WKSs7hdXWBx+PtWXPNnPYZ6VJK+4HmqE79xStc0Wg2WXHQ81GGMmOaQBm7deKtQwbVJ707WNL6D4I1A+aleYRggHr1qN5TGCOuKqPJ5nQ0uoo6izy7yTmq5OSRgEd6M8e30poPBIPf86rYoCu4+lIE54pdxJpV/WqEOUYp6ruIxzTo493GTVu1tGZh3qkS3qJBBuPPStyw09lAZh8tLa2AO3K1sxRhUx27U3LsYybluRBBHgDrVhU4Ham7ORU6Jx061G5ml3EVKnRQeDxSIgHUVKgxWiRm9BDFjHf8KacqvPapJG2AE8d6zb7UVRSFb5v5VaQLUraje7cqDWbGjSy5POepNDO08meTk8jtV+CPy05H/1qrQNS1CqwIO5qjqGomPODz14pt5fBFIU89Kwp7gzNyfwq4qxVuYdNMZXzSw25duhNRICzY/nW7ptpkZPatGK9tELZWQCgkc4zirk8yxxnJxUrsI1POKxr25Mh2g8fzrmlJoqMG9SG4u2kJA6UWllNfzxxQoZJHwAqjrU2k6Pc61dpBbIWkc+navr/APZ8/Zv2tDqGoRbpzhwGH5V4WPzCOFjbeR6dGi5NJGJ+z3+zW91PFqGpxb2LZCntx1xX3P4U8H2vh2ziREw6qBU/hzwza6DaqkUSo3sOlbec18WlOtP2tZ3Z71OmqashaKKK6TUKKKKACiiigAooooAKQ9KWkoA+W/j/AGf2D4s29yVwL2yKAjoSAD/SuLQ7T2NerftS2RiufDGpgY2TGFmx0U8H/wBCrykcd68KpG05LzPYwr9wsKnQjjHNTJnoeMVEhGO9WEG41hY7lrqPxkU1UBOfTsakxnHUe4pwjJ64pNDuVWtsHOfypjw54Aq95fYEfjTGTDDAxmkkO5S+zHHIFRtbjrjP1rR8ksuc9qY0Rwe9FhGRLbluPeqklmRnn9K23Q98/hVZ4M9O3apsF7GDNZsO2RWbPpqMWDIOevpXTyQEg+n0qq9r3PJ65HatIznTd4uxnKMZq0lcxtOvdS8OyLJpl/LalDuVY2+TP07V3/h/9oPU9EvLX+1rGS/to/kd7c7SAe4Geea4+W054BqrJaEc9a9elmk0uWsuZfieNXyqjUfNB8rPfl17wL8brKbSdXis9TgZt0VvfRhZI89dp7EdMjFeJePf2ONQ0mdpvA+srepG/wDyCdUcK0Snp5cuffGDgY7k1gXEEqhihCuedw4b8DXofhX453ejQG215Tf26ReWsx+WTA+783fkV69CtTra0JW8mfD5vw9SxEP9pp8395b/ANfefNfifwnqvgmf7Jr2k3mj3A5jedMxP64ccHnvVCKcvC0JijnBUFWPBGe4Pf6V996F8TPBnxT06O186C6juo8SWl4vCsMhlIPf0NeT/ET9jayaWXUPBV4dMkyz/wBmXJL28jHn5WzlfTv65456/bWfLUVmfk2Z8HVqSdTBS5126/8ABPl1dwijRMIy8qT2b1FK7StnzFw2eeMBvpSa5YXnhrW7rR9bsrrTb5TzFKOD7BuhHuPrVmISGEFSzqpySepX0NdHmfm86UqUuSorMe9w0fMaO8JG1gRnI9DVWJn8wBJFYFlZRIuQPap55pICvysIJONyGqEtwyS7grIpK7ygyAMdcfripJSvsLKhlkhEaLDcCVy+08OvGMDvzmomP2NnLK9rctJ86gDYwPYqeB606a4a6tbdzIs21iQVHIIPUH6Y4qBiJ4wTunkWXPzdwOdpNNGiTSHOrXLEm3jcjO50Uh1x1wBxVJEdZ2KkxFVZwQ2GAAzV+ZYJp5mhc2gJDKZJPmQH3HXB4rPkDRlluZBKACTIpBxxwR/hVo3p2tcz5rnyIyMsD/dXo2OetVZ7nEEf2eYT2+7c1vcrynrg1qXcQFmjeUjITkSKeSccgj0rLlS0dFAlMc4GSrr8j/Q9qo9fDtJaIy7udGfBkZF+7uHLqOxHrism5SOfcGG5s8gDBzV+7jInYYyMA89Dnpg1nPHPC+Dw6fmCPeoaPp8IklozHuEK/Izkrn5Sx5HsTWReRL5hHIcE5Dd627pBKqEAMmcnB5Pt/WsO8BHysPlPfuKwZ9ZQZmTKQxI4qEE8EDDA5yKmmTsGytMAwRnkUrHpp2QsZJwrDjufSplXCjnK54xSgg9RgFqeiZU7uDnqOlMzk2yaNEZT8209h61LFkEA81FHGVJ+YH0xVtE2lCRjjPsaVzBliNQxHyke4q5AFyQxwPWq0bfMASB7etXbWM+aMsGX07U0ZSLNu8lsf3ZDKcAj1Ga2X8mdEmjk8uQ8suMDPsKyjELcpsBXJ7dD/hV1YCzoQdjlcgtSOeT1LguOSVJJH8IHPvU1i0cknGV9cdCarFiGBLbGBzuUc1YsbJbmLlyrr6d/rTWxxSk76F9vkbAHFRwK0e9lTzYwcfKeRn1qRA8Tosj5ycK3Y06SPa24EoT1I6YqkcU5O5bt4jcx4VB9KS6t/s0ZLLg5+9WhZ+TFueO7MUx/h2goQeuabJqsrRvHJ5csRbrH91sdx9aSbbFUjHlTb1MG+mEm3Efl8fwnIzVSOA7GZXBPXB6+lWLxI2uX8ssY89Mcj1FRISEX5SCe46GulLQ8Wo9xC2XIYZA4yKlWMbeTkHp6UoVyHdegGCoPJpwCjbtY8D5lI4H41RySfYngXy95RxyMFSajaMOygwoR3GeD9aBgRls8lsAipUmYSsGAG0BcheDVHK243YRwq0RADI7thcdMe1WljcLKUUMM+UV7n6inw4UruVwqKTlOo9D+dSq4hliaRwW2byzDvjgZpXONzuSJBDMBsJsWJVCXYlG/w5qdY7iNtyokhDZO1QynjjntmogkjqF5dUjLFTyu5v5U+NvJIUb0IC5wv5ketFjnb0LaSRXJVZ7L7JOANrryHHuP61bEjWyYltyyA43o3K1WtELMSrh8k4XuMe1W1ujCTHL8g+6G28H0yalnFJ3YtvOYleSHYSqnKyKGU54/P/8AXTZdpWdoruKGSOLZ5EsfUkc4PYnmnAMzJ8m+OeTA2YHA4JHbiopFyjf6DKTNcZKSLtcbe6moZnFXLK2yvv2rDK8MGzyi+1geoPviq4VUa1LSPBEoJV4V+dDnnPY4NNlmt5ZLrcj28wIWMycMo6YJ74ptxHMJVAmZAgJYLgqeOePehFLcknCK3n/aVnTJLSJ8pHr8tV5JbW/jBEX2tVJ+X7rVJBYm4ZmtY3a4Ayyhwwb6Ievr+dNmikumKXDW9tcIcYePySD0Ix0yDVK1tTZRtqiuGAaJFhcow+ZXBDLg/wBKlTRp3MlzZOtzlW/drIu5VHJ+XqfrUc5uPtUdukqQTt8uBJtWUHHXnGM1UmtRDcyDULNrdyGC3MRIyccdOCM/1p6nZCNne4v9o3kNjdMknlCTKywsow474B6evH1rGuZ4ZoIQ11HFMoz5bKefoR3NTiKKaykEk7BgcgjkNx09qa3ltDHGLf7bCowWb5ZE44Ib26c9qe1z0qaW7KLTEyKznkAdeR7URxM1tJOjA7GwxB59uKmjtSZdqq0sbZwoILqOv6VWtRCpkE8cjqWIUo3lsMGg6423QswmaOOWSWKdegAxvXHZu/8An2qNbYzBXXjByGDcH0p8yaaJcxNeRkjJyoYe3Peo5mKFSjpIjEggHkfUVCOtqTtylW7SKJZU8tXIbaWB6HNZ07jzHYEnLE/StWeCFlkle5hgww+WTPSqd1alt8iyROueqcZ9cCoZ6mGqJK0mZ5mB7kDpzTlcMAN2B702SNm4HK9gadCrpnngjGO1Qz1rK1x3lbeTIV78dKcoHHCtg9acVkkU7EDsRn5euPUVIhUZDJ5bcHDetNK5ySm0hpRVikHmmJg+Rk8f5zT1Kq7b/mGM8ng+mTSSqzLKOq4Dnj+VSQ27+YpEe9GQghhkZIqjJyuiFEQwqAvIOcjp9KcyK9xKCfKb7wHQVMIzFbpwp5PAPIprxjL/ACCRduCG60IXPqQZlhUqXXIP3o26g0NI3mYeNmXb95T0prbCF2xlPRewqWIkTONxUFMctwf8mk72NlbcrNv8gmMgjeOPWnndJISqAsq9B0p3lZjjO0hyctt6Z9MUg3Ryy5U4xj5hU2OiMktiBTKgjMsRXPJ/+tSmYyxttIXJxz6VMyeYyKuBkdzxTFhZEJYA/N1AqGbtxlqVzF87ZI49TzUwgEYVcj7vrTpNoMpMQ5IGcdKkhUFznOKBudlcv6NDHJL+9USLjoTzXRxLbgRmGTJBIKN29Oe9ZemRQoI8bgT1yvFbQs9iK+FYK2QRjIzUdRudo3JhLmIowVucgnr+dMksRcOhQqMjGM80xmikldRkJz164qeGMKkbxOdy+3SqWmpwVJOasRQ2rBZFZs/UdvSq95YK+xlOCpzxWrNcv5hXAww71Xt0JDB2U7TjI7mtFfc8+tJRVkUY7dI5NpmBOMEUeUxSYeZkA8KV4NX72FZPLdXQ5xnYMVCtvIs7fvOG5KtWlzxZ6sphC6rtgEjg8DOB+dSyK8MivJAVGef8KtrbZilXBLDksD0FNeJXhVlcrggMM8H3pnO+hnAlXZQDg880GJ5YyOAPatBrRFnVjl1H904NOit7VLmSMzSwcZAKbufQ1V0a8y2KvkSMI3ITgAbg3I9BTtrRSBSFZXHGVGfzqziA22DdKzZOSqkYOeKJUwYmifK8EEjrUjjqivBbpKZRGqxMBwA3HvnP50SRXCWkcpCBDn7xGcf5NPkf58yIrAg8YxmqyxQtG4VJAR1GeD9PSpuWojnlEdwBvB3KBgepFRqYGhYDcsu7cQR8pHqKlQws8H7n94G++M56cZpzwiOKf9/GiEgneQCPxoud8VZaalYQM8mBjGMg54rQgt2jwWUkA9R0z9agsUi1G6jt4HeeVuALdDIf0r234d/spa94yWO5vb5tF0/vKWBcjv8AKfasJzUd2enQw1WvaNOLZ6/+wrejfq0JyGUgEMec5/8Ar19k183fBv4deFfhfrkNppWtzatfNkTO3ykfUfWvpGvJatJs/ZstjKnhYQnulYKKKKD1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K3J8sZTp0PepIFeVwC2RjHzGrUkaFQFPJ7EVGlrIp3cLjnINfo7Vj5VO4kqCI5KFT0+XkfjQs8OzlBnP3h1FVppwzBWYYPQipFiwhfzAB2DUtDVaFR5WMxCn5RyOauR2xZQxUEnnpxUCuyzcKCvcitaGdLjChVxjGDxk1tCDeplOSDRbFZL1A8eB1rt4bQwRKmCyjkA1naHpksBWUxGSP+8BwK6VNRijcb7V5FzjYp5/OsqkubRHM7JlRB5SgkY+tOw8h+X7w5wtWZr6BiFMbqTyqFc8e5pUhiuDtVzC2cZA/WsUrCe5VTKgAgL3pJFwNwK4Hp1P0rUjsEhHzyg/7XY02aC3K/61RxncehpN3GrIxid/Tg+tQmzmLlkYkenpWk9nHN8qHD9C2eP/rVLb28lrMCTyG4yeDU3sW0VYmdkHmSPuxjBPyiomJWXg8diK25IopDlsBjyeMD/Oaz50AcjAbP93tWqd2ZSY06nOIRDKUeMDA4GfzqpF5bSjGME9uxomtixOc4PTaaltoHVsgZyMdKtIi+pcuLt1tziYA4PBPOcV5v4j1m6NyVdoyo7Jzn6mus166jt08ueBhkdR0rg2tzdXRWFCw7J1xVJXNIL3tRuiq97ertABzmvS4ZltrNRIoBHJbv9KyfDOhOqmSa3ETg5471rX6BVKEEAcHirtshTlzHKaxq32lmQoMg4BzyRWbDB5kgV2Mee+K0tQ0owv5wxtc5HNMit0kQfOA3ua9GnCKVzK7WhVawWF/m2sPXNSQiJX2bMMeMjrSSLslIJLd854rS0iwS9uVGM8/lW90tWDTaVjsvB8MKx7niDAc5PUV0WoTm2iLxSkY5BBNUNKshYRAAZBHU1m+J9Te1BQcqePavMqNTldD3VjkfFWuz38jxPO8mcg7umKwbXcq58wtjpnrV27tbiaR3bBQ9zz16VSQSWm0NgjrwaxjBHdHRDbwt99ZCx/ut6/Wqaz7G4Y9Ohqa4lKHlST655qo6M4yBir5Eg5maNrPvweCPeluZVcfdX0OO9Z8GUbByD+lXYIVmbkgZ960tYV+bQiCqhyrZHp6Vr6dfRIMSxCVAD7EHtg1A+lbVBXjvg0lpC0RYEBvanqJPWxNc3UErgru/LGKfaRJOyndge/FULwlJMhMDtViwk+cHaOx5rWnq7GctjVkDWUayLOkkZPAX7y/Wt/woIrqUbsc9zXOrbrPMq7dwPU13OjaFFFbh9zI2OAB39K2q1OWJy2N4WAwPLBYgdFFPEXyFCuAaihkaAqTID7VeWRp49w2kenevKk2Uld6GBcB4JTk4A7URXHRm4IIwat38EkrKdpAIzv7VXa3K8FQwNNO5GtzVtmMsYXP59alSIxbhkuO2T3qpa28kRWRcsp/StYbpEG8Dp2qW7bGm+pWW74ETDdjBB9Ksx3hU7NxVvTvUTQIoLZKkDP1qSPcy4G1l6kkc0tGC0Q+QsTu3Dnrir1syCEZcu3+2KZCInUb1yKSTygMA5J5AIpbi3Y8XSBwN+R2I6VJeXsccD5uCjY4MZHXH6VEmnCc7g2GxyveuT8Y3aWkRgMZhYAjAzyadk3YavbU4/wAXXMsl5t83dnkc8VF4V09728R2wrqaqLLHPIFlByTwc8H2r0nwx4YsoraOW1kdXADMHH54Oea7ouMI6oNkdJYYtYBn5WxyfWub8X+IJIsxRvlT0b+oror9CtoxyG45A6151rRaeQtu3j68VnSpRqS1RzznK9kYUjTXLnczOD29K0LS/u7GDMdxJGDwwjYgfSq8V19k52E+oFRy6hHc/Mq7c9SB1rsqYSlNWcEVCpKPXU6O0+Imu27I1vqUysnQlsmvQPDfxo8Q3ASK6H2wJ/GG/eACvGY0UtlTgnuK7/wbot6GWe32sO/zbSB/WvIxGS4KUeZwsdcMXWWiZ9BaV4rt9XtY57qZkmYAgS9R7GodY163mUQxbJWIwAp615+9zEkQF2fIYna3mAYFeeeIdXSzvi9ndPkHh0c4P0FeBUyvmXLTZ1RxWuqPWTazyTs6JsZTnA6is3UktWhKXKIX5wxXJyeK8vl+L2r2MUaPcGVIx8u7096z9W+NS38eXh2yAY3duO9eNPAYui9DsU6c9GdFq2n2bXBdIRGPfvXBeKLK3MpWKIb88kDmsPXvi1NOoVVAfsF6H3q34Rmn8Rsss0h3tgkjpWXPi4aybNlCk9EjFudFaZRiBg3d1XitLSNMWyXdMu1uxr1qx8NpDGrHDcdCKyfEHhJLuPdAfLJ/u16eFxsKcbVXuclalJ/CczF44k0kCONgdvQHmuo8PfEu2vWWO7jMbHjevQmvPtS8C6jbSsV/fr1yDyBTINNm06PfIm0DuOtdNbB4TGxvFmUcRUpWT1PbBf2c8istwhVu5OKhvIkiXeHBU9wc4rwu/wBamUYikY9jzgVWi8Z6lEdhnJT3JzXmyymdKNqUtTqWIjPWSPVdX0S31c5kUEg5BrDn8DWZRhtDYHpXJQ/EC8g4LFl7jFbNl8RUmAEo2k9a4ZYbG0tjVToyVjN1PwDGDuiJGPQ4FYWo+Cru3UtEvmCvR7fXbO7GfMGfSr1tNBcuEV1/xrSOPxFJWkhexi9meMp4dviwCwt+FWRoF5HzLGy177p3hyEhWdFOe4x1q/d6JbSptaJD6HbXdQzR1HZoxnTlFaM8G03SijfvFwf5VtrEFwAB6/WvQrrwfAxyEA7gCsq78IMg+Rsexr244yMtzglTlucgVIbOenQ5qN3x+Fb03hydQRgn0rLn0m7jbmIke3Nbe2g9mRytGe821+fTvVdwDj+eauSWMveNvyNQm1YAZQqAegFNSi+pNtSum4etRz3ZiGQ3PtS3c3kAjviskeZcS55IzT0bNVoOfULiaThm69K0LbUJLb5wxz1OTTIYI4fvDJrPv5gCVRqn2UX8SNOZ9DcHjq5gP3/yNaVh8SbjaBKd3pk/pXn2xnY4GT/OtC2sHKKTxg5wa56uBo1V7yNFVnBaM9Rt/H8NxGN42sPWnyeMIJARv5968qvJ3tgAD+VZ0l9LIcbjgHNed/ZtKnrE29rKe56y+s290c+YCT6GkLxSDgBq8pivpoj8rkVai1+4jx834VyzwdTeLNYyitz0GWxhuHIK8+neoZNChZSQozjuO9clb+KpkILMa2U8ZIwG8HpWThiKewS9nJkk3hhJWO0fQelNTwS8h+UHH0q5Y+JbeSUEnAru9Fv7O7jXDDPYUPEYmnbQn2cGtzgk8DzRsCFyf6Vr2fh6Wx/gYZPOa75o4uMYqFwpHIFepSxcnH30cM6V3ocoPPizjI9qPtUqnOTmuja3iJ6Cq89lCWyBjmtVWi90ZqnNGXFq0qd/0qyurMSM/nTv7OjLHFSJpgxyePeplKk9kaJVBo1XOP1qpe6+LdTjr2q5JpiKhxWHqOhy3THYOPSsoypXsy17RIz5fEkkkuB0ra0vWUiXdIR+NUrHwhIX3OOnQelS3vhe527YycDt71UlhpOzkTCVSL5rG0PFlrGcBhmrUPi61lI+cE/WuCuvC95EQzAkHv3pLbSbiFsnJrCpl1GurqZt9bnDTlPUE1y3eNjkHisrUNYtRuBZcVxt3dS20f3sN71y1/qlyX++fzqKeXKHwscq7qaNHcXd1BcPhSKryafFMCGXPtXEQazcxnkn86vxeJXUfMT+NRLCVobMtSjsbsmgQEcKBj0FUpvDcbdOpqGHxVnG7ge9XI9fjbqec4PtWVsRHc2Tg1oUG8JmQjaO2KU+BpSNwXgV1ul30Errlgw7ZrrIfJaMHjPasfrdem7WE4RaueRQeE50cgpWjb6HLCOVOPpXpZghPOMUNaxMmCoNezDFzsrnFKnd2uecm2eM4K9+w7U7YQMbTj0Nd1NpED/w498VWbRYgeO9dUcWrbGLps4xkIzgdDzzTcEHvXXS6Em44wKhfQl55HHX1qvrceo1TkmcsV44NQvIQeOK6OTSFBwKdb+GfOYfrmoeNgkUqcjkt7M3Qgd6qXDsmc16MfBgIzjnrWZqPgpyhKisoZnRv7zG6E10POpZySRn8qYgDdRz611E/g6ZG6EYqJPD0kRyVr0I4ulJaMVntYxYoflB7Ussyxx+3tWjc2xiUr0NYV2j5II56VftIvqJLuQzzZJHvUW4Y4Ofao5EYdsUvINVdGsVZaDiePamLhjxxT9pPT+VTQ224ZxRcoj2Ej19qkWAtVy3sXbsa1LXSGyPlNCkZOSM60s2O0gZH863La0AIyMjHYVdt7Hyh93BHerUdvt9qu9zmc9SvHHtHAq1GnqKf5GDnNTRRkEVaiZ82owRHPHBqZFPerIUYHf8KY5C8VaREtNRAoVc0x2KU7dz/wDXqpezBVJpk3uQXl9tU5OawZZGmk6nFT3cvmtgetSWtoMByOPWmWrpliwtVEe5hz2o1CQQphevtRNdfZU4x+NYt7fefIDu69/StIR1KZBcSMzH1+tV1jyRU8YLnpx7VftrNWfJ/l1rdtI0WiILSzZmB6DrW3buIVVf50JAscfTn3qleS7T1wK5ZzIUXuOv7neNqnpVjwz4WvfEt8lvbRM6lgCw6CtzwB8PdQ8bahEkcDmDcCW28MK+5Pgz+z3a+H7aKWaH5+uQO9fMY/M1R9ynqz1sPh3PU4v4Cfs6xaasF1eQhpT8xLDnHpX134f0CDRbVI40CkDoBwKn0nR4dKgWONQCBjgVo18vaVSXtKmrPbp01TVkFFFFbGoUUUUAFFFFABRRRQAUUUUAFFFFAHjH7U1m03w+S4QZNvOHB9DkH+leGI4cAg5B5B7Gvpr45WH9ofDbVI9u7au7GM9iP618taM/maZZsDnMK/nivIrq1VnpYR6NGrEDjnrVpTt5z+FVouvNWgvGQP1rmseoiQHOOM46470/gew9Kaq+nH0qVRlQalgCjp3p4jIHPOaEUEHtU6phRz26ikDIfKHYEVGY/TkVcChsc4+tNdFB7800TcoywkKT2qu8ORkdR+dameOR9KYYg+ew7UNAzHMZJxzxUEsfbjr6VqSRlSQBVWWE9ufQY5qbAZjW7cnP41VkiJzkfgK2JE46VSeJicn9KVhGRNb7u9Z91aZTkB/97pW/NHtDDmqM8eVOR16Ypq8XdMdk9GcpNpiRTCaEvbzr0eNipB9Rj+tepfDX486l4SFvp2tebq2mb9rTyNmaEE4BB/iA7j8a4d4Nx5wTVC5s45Nw7jNevh8fKP7uv70f62PJxWW0665qfuyPqT4k/C/w38cfC+0ukkm3/Rr+A5eJuoB59+h9ffn4d8Q+DLzwL4hfRPEtncW97b7vLngbC3EY6OvY8ckdf6ey/CLxxf8Aw58UIDeTT6PeHE1pK2QD2Kk9/wDPQ16z+0n4Pg+J3wofV9GgF3qNji6tZY/9YoH3wPw6j2r3IS5LcjvB7PsfjnEuQQxkJVFHlrQ1/wASPieaWP8AeqjM6ZyjE4I9QR9e9MiivRM726KhjlCSpvG9cDn5O/0pyQyXAdoUW4VV3t5HzMo77gOmP8aZFao2oRLPE8uZcq0D4LHHBB7e+a7D8KUeWVpIiglgYRGYtYySFnDxplEY8ZA7E1XmjMaxrLKEw+4MAcH0INWIbeFY0e0uJJYljkZoJkw64JLcd8ev41Gmnz3aQNbEygqZOOoA9RVIprlY55yWuY28uVXbB2gEH0x6fSq1yjWysqRROjrzE64PXnH4077KiWzszv8ANJtKAbcjHyurfXII+n4QXjIkJRJZmQg4S4XDoR1x681S30Lgtb3KF0/yARq0eAWeMngkHnA+n+NZM86+cFKrIoOSjdSPSte/yXg8xgjopMTr/HnkEntjp+lYd3JHLMVlfypGBIcrwfbNXc9vDx2KUzkbwqyOoz8p521TknWZHHO4Acnt7j1qd3fC4I8wcDBxk9uaoz3Ecu/KvHOp5RlwKzkfSYendplC+k5iLIFbJwy8BvYisG5+YnOQfet66YcjdwFxhv6Vhy7myCQ3YA/41g9D6zDR0M2UYbgY+lNVGHzAZFSSKVcjOM9jQi8+h70kejewikMx7HOcVYjycqc7hQEBHPI45A5FPwE5LYHrTM5SFSMh2yMDsR3q7bbSAM8jtTVUlj82amiG5kyvIH3hS3MXqWY4zv4zt9xzWlaQKOdvXtVWFDKQenbINdDpWhTXMUk1rKt0iJl4o2CuD7KfvYPPFDdjDV7FeSQxIoEYdeVBBGRirrzW1xboY0kjdVIbJ3An29Kqy2uJxHINrqMMpGGBB71qLooj8uRZmXK546HvUnK3dtWKtkXdmX5ZGx/H2FXDH5Z4hZRnH0+tNsl+zXJ86EOO/oRW0ojlw8MjKnQq3JH+OKq5xtXV7hpTXc0MsMcsTwsuTHOFGPXBNJLYvC2JVOw9CORVk2QZsIUBPTJwKctvLCcSxMspHJD7kYe1CeuhlNWWpHbWkSZ2w7h03+vpVi502JUVlMkEyn7jLgfn9akto7SZHkV5oLsE52/dP/Ae1R6nfToQhSOSMdW7njqDT1b0OaUoqHvHPXjFpnBXlflDr0P1qvGGBA25HoT2qZUY7m3EhmIGeefSnmOSQu+3KpgE7eAccD2rrR8/UklJkRH7st0XOODyDUyw5J+6Cq7m5/SnIECKRkhuWU8EU0IJC+0FVJwNx6exNV1ObmJ4rT5IJQ6k8l0DDcD9P1qzDcyzwR28koZWkyAyjA/Go2UxyIJoMMiY82Mdc9xUiwxhfkBwFwARwG9/rR6nLUloEJywi3BRK2zn0z/KrELXDtsVgyTEKY3A+6PenyWc8UeXhEkMabQwYMCT2PvUy21rCwBintGii+b5sgvn9PpSZxuSihsbbc5QxB5M7kbqo6gj0q7aXk7gI7pJCzF1Zk+ZD7enFQiN0k8vbHdJGgGGbbnd6fnV6O3lSfYLV0JAXazYZQOOp64obSOWclazHtKkKASx+enZ7ddrD8afDNGZD5TTSxhclJh8w47+uKmtfPtZGe31H7Mx6xMvJHoT0PNVry6kuJZftWd6x/fjQIQM85Hesnuc9rrQcLiNEgCTqEwWkglQjk8ZB/Kq/nKYLVXuW2iQks7E4OP0p63MqTPH9qOfIA/eDhx2HP4cVGzyTmEtHGHyfmhXHXrkdOOv40FpWdhbm+nmt5LaYRXUYOQXQEj0Ibr07VDI0Vz8mIw6DeWZir9Onvz/ADqFgAs3k3Bhmzl4iuCw9sj8aux2n28b3W1uMLnEk3lzIcgDHIz/AIUaLU2UV0K0kmkXakmdzfIQpR4yhHptYHnuKYzb7VUnIaMEgb+c55AJ/CriNq08PkxWEOoxoOIpIcugGeQy88fX+VUY7JsBI3+yXCkL5Up6+vB4qltqbpJpWZE9rbRSx79zwEBiVGTtPXFVUiSVrj7OZJEw52ODlMDP9K0J7J7S53zSRW5Ayyufkb1GBnrVSBIS0hWOTzMEbreU59jj+lNu/U3hHoVC/lWEmRHLGWGJ41OUbqOfzqtcyyrJCWeNM4CyJwDk/pVx7WazjA8+4gfrlI9vQ8/Wsy4lJdY494k5LtHywA5+7+GaEd9OKvqOeR2vCY4Y5ZDyQAfmx0GR2HNVXdiWxP5D8D5wSKd5UkrNIlwt0OpCRmN1PuPr6VAySlMEGXHGRGcj2PrQdsIajSzRPyQ+P4lGAfcVW2q0jMs20jH7s9ferAmSKQABs5IyUO39aW6gDiOVkhOeQ6MN30I7VNzup6EX2yOMSJJA0nAwCmVYfWo7qYSux+zC16DZ26datRXdoYJkeaeKcdFWHKOPrnj/AOsPWq0o81dwO5CBjJ5pG0Erplcx84yrL6ik2xKRk4pWibG7hu2M0+JUK4KbWPo2RQkdMpNdQWFE2kbjjI4prQeYMfeAyMNV3e2GIJDFcgqcHj/DrT0jMgwCpIAOSQDmqsciqtPUqRwYG1j5eVweeRT4kVDGY5GLDg81O0bJ977vDfMOD+NKYCCTH5Uw3DHz4BH86kTqlcp+5fzBtKuBnnj2NNdU80jJGRn3xV0ooaRQTGSNwB5BprQr+6c8ll6n2OKBKsr3Kmwqg5OCehpn2MySyDGCy8BjgD05q59nEkDsAW2tkAN09ale2YTngsNinJ69KDWNblluZ6acVSFyTtbncpzipltJWMsbSBlU8ZHNX0gxBGygbw+PlPI/CpzCVM6GPfn7rZO4YosY1MS3sUk0FpWXaNxZCwKnnHrUEdtFAgExZRuxkjvWvbxvLLEAuMqyhQeRxSFJBCAwDbJCCGHQnrxSsEcU7WbMl7PzFby5FK9cgU5bFllwwGCAQy9PWthoyWl/cuibegHykHpz71ctdNhnkhYlkUj5s9M9qVh/W2tChawtDHH8yuDxn8Ks20eYWVQVweAK0Dpggt3ZSrFTnbt5pv2ZGuPKAKGUYwFOPrUWud31uMop3IJIGaVSORtxx1qSBXWJgrEMvTB5zU6WE+wFWVtvHzHBNTC0ZLhlcGMOOMdDTOSeJtqiExSyvHIcOpGMsMH8P5VY+wkySKqFQ3GM5Jx61OkNx9m+TUXIU7dikEYHY/pTmISWJmkdWb+IDnFK5wyrOTsUFtCEIbO5DjAGKm+xCRUbOBjHWrsdx+9lWSIOuOJC3INRtc2y2ZYTwYRjzuBIPpTuRa7skRS2K21w+G3qwOSo4PuKrW9ssySKGUlTyCDkVoW1yt5fW0dtNI3m8KscbEsewzj1rv8ARfgb448Ryg2ej3UCSqPLubmHETdhk5/WpdTl3N4YKrV/hxbPOWszDCjMpgIxl+cdeoqaS2u/NjaYW9zEwx97LYI717fov7JHxIlt5odV1PSrK36pI0pdB65GD+db1l+ypp9j5E+veOLW18rG5dObfuI65Xr+NZutFdT1aeRY2o1+7svPQ+ZDbRo0oa3EYx26fWoo4jexMLOE3UitjbAd5x64HSvr2D4TfCfSL77S+s3V/LGhyiA7Dnvg8HpVjSvFvhHw3dSR+GfA9pd6lK2BcWS8gjoWU571H1jyPXocM1U/3k18tT5O07wNr2sKjWOjXt22cFIoTn34PtXougfspePNfUSC1ttIRgMrqTmNvrjv+FfTL6h8X9ctWew05NLTI2pcQgMR7HFXYfgp8QPFAhPiLxayQ5y0KAMVzjO3HFczxL6H0FDhejvO7/A8Ng/ZH0vR4iPFXxCt4Qhz5enQA49QT1Fa1h8O/gh4QWNW0S98Z3shyBqB3BvdQP5V71o37L3hyxlle8vb3UA4wVd9vPr1Ndf4e+DXhTwxLDNZ6avnxHcksjEsKzdab/qx9Dh8kw9B3jBfmeJ+HfEV/BC6eBvhbp+kiPCpK8Y3/X5Qp/Wuhm+HPxO8cxRHWNXtNMgK58iJApGfcZOa+ggoUYHApazvK97nsrCU0rW0OH+Hvwr0vwPYoPLS6v8ArJctklj3613NJS0jrjFRVkFFFFM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CmDUCWAb9R0rVWVFjyRuQ+nUVlWtsTyoLA/rWnBav8AeUHA/hPNfojlzHyy0IEsNMu0ZhcywsDlcYZT7E0oiihJjYiUDoQeDRfQwsCRAsMoPJTOD68VBYhJZPLkXJJ4J7VcVfQd7akyWCeZlQQDzx0NdFpnhZZ2ikO51PPA4/Os1VW2yCpVQflGe1db4b8QS6ZHiFvLVhggcg/UV1SvCFkcbalqdHYWTWNvsgm8tcEsjDIYelLkFyxCB+PujFYl14glkfI4B7Ad6qrfTE8EiuJLuLfU62K6aNWTCeWw5BUZ/Oql+kUYE8TRhR2DDIP0rHE1wynncOvHXiq0kau+XXD/AN7HIpMe5qNqcU0Y3nLDpxxVf7TZvId3zk9iOh9qoyxwRRFmf5R1LHFV28tz+7JlHfnkCoVgZt+aiA7TkHn6VDJeSupXf8ucgHoDVC3uAnByc+tSyEFcrnPrTtqDkAnmZgC5I9O1aNoS3DsfUelZ9tOygK67h6gVopKCvC59vWtUjIdPsDKCSCent9arXF4LSBz5/lt2JPBpCksnRCfrWL4ibC7cBexUVSQnc53WtcvdUkaB7jKdgKPD2mS/a0Z3+YN909frVeDTmlugFBZic4716lofh0LYo0sIDY/GttFqb83KvMsRSC0sxg4O3ketcrqOtyB2AQFc8gV12oXsMVs6MuT9OeK4W9AgnM6xsYicnaM4Hrirpx5pbGEm+hUMklwxYZCk5CseRUU8a7cOnzAkEdqtXF3HLGDGAG6fL19eaqJIJTiTJJHBHY16cI3Vib2epZtNOjuFzv8AmyODXa+FNDhwWIy688VyNnZ+dNtgYueuCMZHevQNHeS0hCum046Y5rGvpHQHKz0NG5RIomYkJx+YrzPxBfPJdtG87Sx7uhGdo9K63xJraRRlT1A6CvPJ0kluC4HynnDHmvPpruaU7t3JfNUfckJQ9jVWWEclW3DrUjAooO364HIqLzcn5SCPb1qlHU6rkD26kYJ69COfzpEs1dWUsVOOB2zV025kH3cNjmpIrVWbCtyfX1qnuOJLp2kIYy24PgAbSeac1nFEzEwlgP7vWkXNrJjcQD37Gra3DwjdGwk3HLZHQVDDoUzOi4BJK9Oe1VZ5I+TG+4eoq1cTrcOuUCle69/rVW+g2r5u0FR1xVxdhNDYU8xQwcEjJ2GrMZCsMIBxgmoLS3V13Z5FXYLNJpFAYnHX1PtXXBcquzmlLWyNbSrV5ZlZMAZ5APFdvBvjgA6e1YGi6YYEDqdqjk7j83/163SZEiwOc9z1riq1OZkoNjyHgfjSuk1sxG44x1ot5WRvmO33PSrEnmXGEDBwDkEdPqK5mxrTYrRSy7vmZj7ngVbihaYdckdMdDUsdlKo5XOeOelTRRbBhgVI7d6V10DcktjJbqVznjGMfnVmC8K5Xpnv7VVDkZHb26j3p8Nu1yMow+pNT6lK4rynccDj9KsW3lv1cg+4pv2RwMsckDoOlQTSlAFOMjnIPNCEzRZTDlfNWRSONp4FNa2aQqQwA7AHrWbDJIY8ocDPINIs9wj5UED2p2JNZ7m5sIGkt5RE6jhj1/CvPfFPi6e/na3uLdWkPJlUDn+taviXUpUtm8uU/j1BrzmS5uJ7rfLJ5hzwSORW1OCbuzSOt0zqNA0S4v51mhi8xUO457V6JYRPaIMx9OqgcCuW8HC6to1LycN3Hp6Gu0l1VYoyZBg465rWpdOyMtzK8QaqkkGwYVx/CK4iS6ZWY/oRVrXNY/0k7BgE4qvBLDdJ85Ge+OuP6130IOEdjBO8rlJH+0y7ghU56Hrip7i3t2j5jCOehHQj6VcSOOJ8oQw6c8VUvdzvmNDjuMdK6r3FKwum6VHdTKoYjnr6V6Todo+nW6FX8zjlV61x/hSxSaTMhYc9BXbTuLOMNC7DAyCRgn1rz8VU+yioLS4zXvE4tLSSK4gScsNu4jke4ryfVdQtZJ3ZMQxk56cD/wDXXReK/EcrFopI0ORjd3rzbV71Y4mZW+bvzwRXHFJK51002yHWdSVVIRi6HoPSuLv9QyxCNinajq/mHYBjFM0nSZNTlz29686vV53aJ6EUkR6fp02oTdDt7nFel+FJ28NKpGGUc4qDT47fTrMIwU7RySOT7Vl32pCR8JnbXMqKa95Ec7vdHqdt8W7RsRyo0Z6Fj0NdLp3iDT9WUPHL1OfpXz1ao87jg46810Wn3jaZzE5XHavHxOTxqvmjKx0RxVtJI9rvfs5OQwINc7qunw30ZVSK8/m8e3MJ2klsdcd6Lf4gybuY/rjpXDPCYihHlpm96dRXZry+DoXc/LgE88Vn3ngGPGVXaR3Fa2m+PbORgtwfLz3NbzarZ3CgxTrIMfiPwrm+s4ulK8g9jB7HluoeDLi3BZcEf3cc1iNpdxE+DG2R2r2Zmhm7g9utEGhQXLk7BnPPFd9PN5RVqiMJ4aTaaZ49HZ3lsFZVdEJz3Ga3dMlnDrkuGU8HNerHw3aywlTGvT0qiPCcETkhPpmu/D4vD1780TGpGpDQg0fVbuJBukLL2FdBb+JMgb/y7Vlf2O0S/JwPSoX02ZTnH610exwz+HQ5lUqo6Q67CepA9jVWXVopjhWArnJ4JlTJyPQ+9VHeQHkDFS8NC+jK9vLqjrVuI3bCkE+xoMKsSNo5HNcpHdSRHIJqVdbmhXlv/wBVQ8NL7LLjWUlqjpW0u3k5aNc/Ss7UtItwhwgrBu/G5jyinLD8qgtfFMty48zlfXNYVKVaC0NeenLcJvCsd5IBgj2xTp/ApgjBjwGPPNbEHiG1jxuYBvStKHxHZTLtMigH8zXHLEVqCu0zSNOFTZnl2r+Gr0PhE3DPOOKxJ/D17Fy8R69vSvcR5FwPlKtn3qJ7CHOSooo5tVqOzQSo8vU8Tg0x4vnKNxz06Gpbq8+zJyOa9O1LS4CjBQBkdq5DU/DMc3RttemsxivdZlKlLc8/u7hp3PNV1OPrXVz+D3U5GRVCXwzcqSNoPpitFiYT6mkVboZUeDT1Rd3IqeXR7i3PKHj2qFkdDyv51vGUXsybibV7ZHvQqknBB9KVYHbopxV62tGIyQfrW0YoUpXQlnCWbaSV966bTLmWyxtc5HTms2CAR8kdPbmrycqDVyjG1rHJz3d0dJH4ruAoy5bjrntUg8WSHrmuZ2n1PPen7M4z+Vc7pQb2NFNpbnTr4mLDk4NMPiNmJ559a58Rke9CjBBqPq8dyudnQ/2+6nJPA96mXxjGi4YYNcnNebARmsl3eZiDn8KHQiUpvc9Hh8TxXLYJwPU9K0rXWLZcbmGP1ry9Zmtl6kH3PSqV1q0y/cbjPTPFYfUOfW5Xtn2PbovEFmWwZBk469cCtSC9tphkOCK+d4tauAfvnPoK3tP165hAxIR+NeZWyib95SOmOJj1R7PdyWxTqp/nXP3s1uDj5c+1cHceLJ40G6Q5rLm8UyySctn6mnSwlWlG1yXOM3ex1t/bpO3HT271lzaHHNz3rMtfEjFfmq9H4gjJzn6VElXhsUowZEfDQPNVZ/DRBBXoK2U12NgTxj6808atCx65z2zVxxVaK1REqUU9Dno/DEsjYAz9O1Sf8IzPGchT+Feg6M8E8YbKkkd612gt8chcdqiOYT5rOJpKglHRnn2m6VdIOhX8K6S2NxBGASeK6KOKADICg0jQRnsK9BVoz1lE4vZyS3MYXsuACen61MuoyLgZ9+Ktm1j9Ae1BsY+3WrU6b6EKE97lb+029aT+0m3DuB155FWW05OeOvBHqKhexVQeaTlTKSmQS6rtySRWXd+I+oVh6Zq3d2TSLtXkVVh8LvK27BAzzUOdF6FfvNkRQ6uzEFgPpWpbeIorf73WmP4ZdY/lHOPTvWBqPhy7LEhSOexqUsNU05iOerB3sdpb+LrcsR5gH0NWl163n6FSK8r/ALMvYnxhxj2yK1rCG4gTLE/4VyzyinJ80ZG3112s0d680DjJ21m3jQsxA21y19rEtvHncSR0BNYv/CSSl85OPrxW39n1IR91gq8ZvVHS3mlxXD5IHNZ8ugRN1HHaqMfiZuAxx7mpx4kBIyKw9lXpltwexVufDi88DGMVRk8P7WwBmto6wJAeOvAqJL7e3TrWsKlZOxTUUkULXwyXZeK3rPwcZAp249jVrTJcupYHB9q6q2ulVeOcVd8RJ6EOUF1Mew8EhcHH5elbsXg9FThBj6VetNVEfA4z19K1rXUY2YAsK1/fLcyXs2c2/hPjhcH1qo/hf5iQCfwr0COeN+4z6UvkxOATgZ9BVRrVI7kOnFnmk2gvHng1TksZIT0r1OTT42XG32xWZcaFHK3AGPpXTDGNbmLpPoeelGX3NQT9c4Oa7q48OAnhR0rE1LQWjGAPxrqhjYvciVNnNNNtXJ4rJvbpnJVT09K0r/T51faA2e1U4NEuJ35UiupYinJaMlQaKlra+Y2WyB1FXpWEEfXpyBV99LmgThDwKwb6Z9xGPwropyhPqNpooahcGRjg/LWfgscZzViTLscggmrNlalxyBn6V0qwDbO2O+tONQi/SpILZVUcDI6e1MlDyHy41LuThVFc9Woo6tlU05OxDcXZI2ryc9uprv8A4YfCDUPGd9HNcRMsG4EArkfjXQ/CD4F3fie8gubuBymfugcV93fDT4XWfhyyjVIVVgB0HTFfH4/M3L93RPbw2Ev70znvhJ8GLbw3ZQERKNuD93GfXNe4WVklnEFUAH1FSQW6W6BVHSpa8GMXvLc9dJLRBRRRWowooooAKKKKACiiigAooooAKKKKACiiigDnfiBAbnwdqsY5Ji4/MV8c6JHssYlBOEZk+mGNfa3iKLztCvkHeJv5V8YwIYb7UYumy6cAenevNxC/efI7sK7NmpGvA/lVqM8Y6+1VbdicD+tXYTz9K4z1UyRBwSOtSxqW4701eCCPTvVmFQwH6UiyLYV6VKpKgc4+lSmPAJBpPK4+lK1guIEJ7fiKazZ6nk+1SfMvXntShd2ec1VhFcqTz973ApvrzVhlphiHJznHepFuVmQHOQD6+lVJ057/AFNX3GTx+lQS88E5pEpmdIMn1xULrwauSJ9PwqFos8HoetIGzMnTd0Ix6VVdOPQc9PStF4Qc89+9V5I8dDQNMyJYtjfe25OM1UmjDNk8nvgcg1qzQ+1U3hCk8flSsUZF5aebGwUlG4IYdQc5H619NfAnx8nifR49Olsvsc1sgjcg/K5HAYc55r51kTA/zmrmheKtT8LyytYMpimQrLE5PzAjHB7f5Nexga0UnSqPR/mePj8Iq1qkV7y/I97+In7Mngvxvc/bhazeHtXBLLqOlsYTuPcgHB557H3rwvxN+xj4wsneXStdsddhjctEJk8idsjuQdpweeTXQeHf2l/FnhQ+VqNqNcs0ON8hHmqv+8OW/wA8V6hoX7VngvU7iGHVUm0WeUACSRcoT6bhz+le4qdaK5oe8vLX/gnwGLyHL8c/31K0vu/4B8WeIPhn4y8NFP7W8ManaLEDF9oEO+InnjeOD9f6VgQBl8uNkurSaKPLAW7khsnGMD8K/UK18deF7zyEh1uxkMoBjxcDLZ6d60LiwglYOFSRT0J5/Kl9YlHSUT5OtwJhpa06rR+VF3La2kEcn26cB8ebG1q+VGeVIxz6giq015E6Fre4tLyNwGaOc7ZAenGeRx2H9K/Uu+0iC/LJPa2tyhUgJNHvyPQ57Vw2v/CfwVrNvItz4K0meTG5xHCLdye5DKAevvVRr83T8f8Ahjy58EKGsK33o/M+aEROWMbrbdCNw3KPSsq5lKq6K5khLHarDoK+7Nd/Zc+Eeqzhk8Kapo1wMln0y7JMo9DmRuPwH1rgZv2SPhA0d1jxJ4z09txSRJJhvhB7geUdwB+tdPtb9H9zIjw5iaT+JNev+Z8gTqpGSuCP4u5FQ3ZzabXEcilsK/8AGpH64+tfSmr/ALFekToi+H/jKxTGSmraUCQfVXBB/DH41zcn7EPiOTyxB8VfCU7SAgNMrICw7Njlcj/PSodWPU7qeVYmnO1r+mp85X7DEmRuA446NmsmVVDEocY7Zr6Evv2NvFUXySeL/DBY5KTW0+Ub9fWubuP2VvE9mxW71rS5Qp/1tu42uPbniueVWPc9+hhKqjrE8Xkj3n5jj6U6OEAHncvrXuMP7OmlRxl7zVrozDrEmGQ+4Oa1tP8Agb4Ys4FkhaW7kU8pKPlI9RzzU+1itjs+pVXa6PnnYMZTkZH3eaupYXqqSlncyocEBYS35cV9NWnhHQ9MVhHpsSTIMbXHQ+oFWhr8OnwusMcdum/zMRoOCBjI9KftL9A+oye580waRqVzEWj0m9eMkKSsJwc9Mjt0rXsfAniO8kVLbRbqV+rRlcMB3OD1x3r3yL4gWUNy1w975TFfLZwADgdM+uK0P+FhaVPCkX9tCWNfmQtjCtjnnORn/Cl7Up5ZM8p0X4D+LNS3yiw2wxAmSRW+eLA5yh56c11Fl+zNrixJdXup2Bs5jtgvNPnxJCx6eYDyOOfzFemeBJY/GHimx02PWTaNcnaLofMewByf4Rnmvpq3/ZEtxGTJ4vv2kYYYxwKqkfTdWEsR71kddLJ7q7PiuX9lHxUb5LePxXot5JIf3E10xWObC8DzB93PTnv1rrLX9lm4nso1tfE0On6jbJ/pun3gDLJ6GFxweeCPxr64P7KOnLaLDH4n1VWBBLHBUn/dzxRJ+y7tlikh8X38bR9C0Ctz2Iy3FL2rehq8lgm3a/zPjG8/ZZ8ZyRxXOl3+j6layJuKtceVPA4Jyrr+oIqCD9mb4lw3cdsNO0tnkI8tjfLslUjIIYcDnjmvs26/Z88TQXIksfFNrOem65swhP4LmopvgR40lUKdW0SUerRSKQfwFaKtZWOSWRQetn958jj9mH4rRo7yeH7FEX7+L9SykdsY5qSH9mf4m/aVhfTLaznYZtiLtXjlB55I6c96+xLL4S+L7VBHM2i3AjQhXQyqSeo79frWBd+GPF+ma08E/hN7uGXGy4trgFU/LOOfWrVVdWZVMigt0/vPkrVfgP8AFjTrvyL3wPLfAEf6Rp8qEY/PmmT/AAH+JdxH5lh4PmllVfmtbmVY3A9eTivtO60DxNaQID4buWC97a9XdxyM4zWJe+L7LRLgR+K9E1rTZHGftUxJTaPRsYq41LuyaOKfD9O99bHw3qvwm8e6NsOo+AtbslQ5aa2g85c54xtPWufudO1SyaT7To+u28rnO5tNlCHnr09a/QO6+KOiWc63Nprtxc6cDtIguOYx3BXOKvab8ZfDEkcaHxa0cDMds84R8d9rH+tdPNUWtvz/AMjypcM0G/ja+S/zPzkS9gjmcSxzwui/Mk1tIpJ/EVI+r6YnlRMyRHGT5jFSDnoc1+lb+IdI1iN7m08TaPqqgZ2TRR5x7dzUk3gvwv4w0p4b/TvDWpZjAaKW2RlHqc9Rx6e1DrSiuaUf6/A4J8KNytCp96/yufm5b3qYBinXc+SAGGCB/OrKh/NR2+SQfO3pnqK+7r39ln4VXBmQeCNFmDKp8u3uZIiW74wwwKw5P2L/AIeRb2TRtWt1252QaiWB9gC3bpR9ah/Vv8zy63CeKS9ySf3nxtFbW0ojW5WSMuxlMkZ7DoMd+acyyLCFJ+0W7fOwPVe1fYzfseeBF8wpbeIYgIw7LHdAhv8AZ9z7Cp7T9jrwF8yy2etSExh9013g5/u8cAj0o+sQ3dzz1wlmDau1958cRRJBFI0UuQpy0c+AwBHGPX/Jqe1ubK4jHkXa3f8AftRnzEPce/4V9sR/snfDXSoxJd2Ulzs+dTfXhO38c/hXZaN8PvBPhWP7VoWn6JZSRlcyqFzt92z19KyeKg9tTrpcE4mbvWqJeh8K2HgW/wDElq81h4X8R3MgUFZbSEvGw+mPx61sL8APiXeNJHb+EJZIXQIgublIsd93zNwSODnpX2FqHx08K6Xcz27akLmeFmE1qjqk8QB7KSN3+TXnmqftKaFbajO1pqk0tm+A1tfMQRxyvBq060tVG3rc9unwfgqSXtKjl/XzPI7X9l74nXCqw0m1t4SAn2e+vYpTH2JDKegrah/Yw8epzJ4k0S1iVcrsV2ywPQkqCBj0rY139qe3EbJbwHU4gQUkS4LTRH6E8j+dchf/ALSWtTeb9jtbdC+N/mqSr44wR1HFD518Ukv69T16fCOXtc0aUpf16HY2n7H119hgtdb+JMYuHKyBPscbqRk48tyynpxge3tUifsm+AjqVxJq/jG8vI4VwbZIRDPGM8c8lsf7vSvL7z9oTxsYDb25tBabsqhjKvFkfwnOKyx8bvHFxKjX2qHUIVXYEdAHA7Dd7Vi6kI/FVXyPdpcK4ZLmjhvvv/me6wfs4/CC00eee1vNX1BvNKG5t7lluI8gcEHaDggkfL374qMfs9/CfWfLtxb+Ip5l2u0z3Q8whhjaQxxx1+UfjXzfrXjDxDqNy9xp+t6jphb70ZKMCR04xVlfiF4gkhWK6cXRVAqTBzG6++R396j22Hvb2zN/9XoxipLDRPoy9/ZP+Et7rCWg0/XtKePEZEV2gimYDqdxYjd17D6Vkp+zF8FbSS6ja38SzTQB2a0MvJC8lkAAz+deG/8ACzfFMB+e5kvo8KEaZ/30YX7vz/xY6c0snxZ8WTyL51zFKitvjcRhJoyDwC4PNP21C38Yp5Ek3bCr7j1o/AD4NXmnPIutePo1jIH2fzzuhDdwNhHHA6n8ade/s6/B63s4brU9X8X6m2/bbanGrxz2iAD5XIQbiDn5tvQ4HSvGv+FpeMImd1vUO9SjIR8siHsR7dj2pr/FHxggkS11WSC0kBWSyl/exPkYJ55GR/jS9tQtf2v9fcL+xPeusMr/ANeZ7BqXwD+BcMVqs914vuy43C/hkYNIM4wcqOO/3fxrNu/gH8D2uY4INU8c+GX3BEu4Zy0Tnsxyrnn6D8K8ki+Ifi2zDCLUYpYGUL9nuId4X3BzxUN3438QX7+Zd3PnEEYROMY6Ype3of8APz+vuHHJJJWeHX9fM9Q1b9lnwXcSMbT43XlnAxLiPUtHEje5ySmenpWBL+xd4ouCP+Ee8feBddGflWW5khd+eOE34J9K5pPiLfgKtxam6jH98jKH1XnrV61+J0KsjNB5AGBh4RkexNXGrF/DU/r8DhqZLSvaVBr0/pkl7+xt8arKPzIfDejai39201dFP/kTaP1rgvEvwh+JnhqeRNZ+HPiKGTHM2n2f2yHrj78OVFeuaT8Q49UdjHcxJKBgI1wYiR7EEV0Gj/HXXNJu/s48RatbRqMKhujLGPTG/IrVSl0af9fM4p5FhUtE4v7z5Ou1n0d8atpeq6OxOB9tsZYyT9CtPtr2zd1xdRHPIG8AivtiP9pjxPawwM2txXMOcFbuzjbI9yoU1NcfErw/4308R6v4S8I6jFLnf9o0w4J7kHJIJ9atTkt4/cebXyem1enVt6o+NVgR9gUqdpxkODQ9o4UN5ayCLjcByATwCe9fV58H/Bq+gWLUvhrobCQ7SbG8mhYfkcj86p2/wP8AgzFEXt9D16DJC+VHqzFEGeMEnJ/GqVTyZ5EsirLWFRM+YltZVt1LnManhQw4z7UkMMcbYKgMflOR0r6j/wCGfPhPqQneLTtdgkACsy6yN+PUbgc/SkuP2TfBIGbbxH4sst0f/LRoJc+hDccD6U/aJbo5pZHi3s1958zC1EsaMjszqShVhwPTBqA2c8WUbA8tsgEepr6qsf2YPh7A4/tTU9e1JcDDBkQE++0it+1/Zq+FEkII/taMcjP24nI9CCTU+2XZ/cTHIsby9PvPj9IA8jo8QUzKSMjGPcU5LYTiF1eNCoEZBbBPoc19cP8As6fC22JESa5eR/e2Pfbcc9jVu0/Z/wDg5fBItQ0uXYwxma+Ztp9+lL2q6Jihw/i5StKS+8+PJLNIoX3u8cituVgnBH1qxF9mEm5tXsyHQY3vntxz7V9m2nwK+DVitu9lZ20srNsYteSYyOxU9qt2/g74e+HllZPCXh7zYiT5joX3c8d8Ue0b2izp/wBW67911Evv/wAj4jXVdMjWMSX1sDG20kHqM+3Wpxb/AGrzY7WObUBknNtbO+70xxX3HL4y8F6PJGF8M+H4RtJLLYJgehzmqj/tA+HNPh32VzYWToTuFpCiAgdx3oUqn8p0w4YStzVfuR8f2fgvxLeXIFr4b1adWiB+W1bHToc1s2fw28XfYRKPBmukxOBtFmf8a+pbf9oHTdY81bbWJpGK/KEl2EN7Y/GtPRPihf6w8JsdF8R3rD5WKTNhu386ynUnDdJfM748MUaminL7v+CfK1t8NfHF1dSQReA9Wk8xeCybMenJ4rXi+CnxJhhilh8I30bKcPDKyMrA9cDP+cV9fQTeP553js/D97FvGUe9vuF475GM0X+h/FKaGNxpdgzqdzJ9r5b/AMexXP8AWH0sdEeEqUVpKTfyR8cTfB34h/vVl8J3CluVb5UHPYfjWhY/s8/EfUZInh8MyWzLyTPdoqrxzkE/yr6utrb4iwXM9u3hK0befMEguvlVuvB6CtGfTfiRqKIzeHNKhYgI5NwOQD3G6j6xfqbrhal15mfMdj+yr8Qj5hvJNB0yCTH7yaUOQe3Ib+VdDB+yUUt401f4gWlsww3/ABL7QTD6cnivaG+DvjzULtla+07T4W+bcgLEH0HWuk0r9nxLiIHxBrN3fSjp9nfy1H5D+lZuu+j/AAPRpcM4WP2Pvf8AkeH6b8CPh74UlkuL3VRrUqAZ+0w7UY+h54/CtfS9T8FaRlNE8BWNxPu+Z7S2MiH8G4/WvetM+BXhDTHV/wCzjcyKch55CT+mK7TTdFsNJTbZWcNquMfukCk/U96h1ZM9mhk1CirKKXy/zPnN/Gc8VwI7TwHJbMyYjK6WmVftzuqT7P8AFDU5VW20q4slnAGXuDGi/Vegr6VIoqLvoelHBU4u6Pnyz/Z01nXcz6/rz20p6C0GSD+eK6PRv2Y/C1ggN7Ld6nP3klfaD+HNewdKKTbe7OmNCnHZHAR/AvwRFOkq6BDvU5BLvz/49XUaf4R0XSiptNJtIHXo6QruH49a1+fSjn0pb7mqjFbIWiii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3z6ZoKszQRsq4+VwQTj6cZqg+noqt9nuSuM4kPBHpxWlb2dq0b75fLbbkZGcn09qlj0y3YFWZST39a+/wCp8Yptao4y70u5vJiC25vYYJqSz8A3F9z9re3fP93P5V3lhoVq0wzLtxwO5xXaaXp1tboFwspUD7/X863UuRXJ55bHldj8L7mThtTbg5wV6fpWxH8Prq12qt55if8AXPBr1mO3sxGu6Jc44IHPtzUkIhjfBVSv61zTxE5MFC+jZ5rb+B7or/rc+vy8mlk8HX0A3eZE0foOGB+lelyOI33J8o9R1FSiCG8X5gpOPxFYe1knccYeZ5ZD4b1R5AsAjDZwpL4NVpfDXiNnUXNrGiAErIgzuHrnvXrB0mKMjDdO9TixjMYUz456Hrj1FHtncpx7M8fh8O6isu1oAd3GMZzTZPC8qOd8TxSZwSF59+K9iXTkPzK3zL0PcVBcQqcRn5kByA4HB9jT9s7g1poeTQ2Btz/pMDgdNxFWhZ6aAdxcSY5z90HPavTvJilO1wMDPynrntUc2mWtwAPs6AAckLzVqr3RLizzT7LDHkxnenqRg01fK37VGTXpkfhiykJYQhF6HApieCbKSXcluEz1K/zq/bpbkWZ5vcXv2OP5n2qecd64DX7wXU+UlDoehB4r3LxR4FsmjUfKyd0xySRzXGH4SaddyBoQbZieNrYU+gNbwnGSuCbT1RynhbTJruSOVShUHgg/MMe1eliSS1tAGO44GSRzWr4c+Dy6VGrTNIrEZBVh+B/+tVi/8EXBDxpqI9Q86fd+mKt1oPS46je9jzHXtUlc7UtGYA43IecetczPeSKXK7iOjKQc/lXe3Xw8120uZPLv4LmLuUBUke2etZdz8P8AWLh8p5RJ6bwVH4mvQpSgupy8+hxQkI+YAZznHepIG3Nt2nDda6keBdVwF+zh5AOQpOPftVrTfBl/5gDW5OTyF64HWt/apa3LTTGeGNKjlnjmaQqADgAdfrXcT2SCAup5AwNvXp1pLDw1JaoSICuO/rWT4j1H+y4CkgeNuzJkYNcFSr7V6Mpcpw/imaU3BVmVu+VPWsJbkxqFO5lzke1Xbm6hvLgu8mM/xe/vVW6tY48OsmBjnPT2xWkdNzog7KyLbvG0IywPHPqKoRIpc/Ng1XNySNpOQfSrun20s7ZVkxnPzVPNqdDitLErRtGoxhuc89RxUcaNuyQT+NWpLeTAG7aT78NTolEf3ufrT13M7laQRMoWZSVPamsYApXzGVscVpyyWkK5kBHYq/Qn6isG8mjmmHk58s84I5HtUrU10sOiOW+/yO9MnlkPyswb1I6U+NNiZK5U85HWoZNkhLI+AO2Oa0irmLdia3DoMd/brXT6BZz3MyKUAyerD+tc5poM8qgEZzx616Ro0X2e3QkA8YyeldNWXLCyOTrc1I7CWx2iQCROxzkH2zWkj2kluyyxM7kfKVbG3/GswXT52uS0Wc7e1SlFfkNivIfmaJLoROqmQqOnSprdDG4O5iB/D6URRcYILgfnWhb2RJ4bHsaL2CLL8VzuiUEYx6d6Y5GM4yKclp5qlfPWBgMAsDioVheGTL5bPUg8VnoCu9y0ttAYwdrb/wCLd0PuKqqGiclT36VNcTBkAQ+mazluDuIc4yaIpvUcpWehZuL1ZgoJCFeOD1+tVzGzgBhj1b1qOS3JcuoYp3OM4q1a3Ih2lHDHtnkVp6E7oktbV0AfGQejjpVySF40LcHHcCq4m3sWDKGPPHTNV9U1uS3t2Q9ezLxx7+v1qLOWiLRxPiWUPcvHnBP8qy7HTo55UWX5VzncD19qTVLtrm8LsMY7joa6nwRZpcSAyQiVW6E9j2INdkVyq5S2NrT9J+zQK8TkJj05564FSanCY7I5m3Ejv1FdLNbJYgg5VAAMMOh7/rxXL69JCQyq4fr061NO85I5KjaVzg77eZST8wz26VXiOZAMkH2rVlsnfod2e1UpLRopB8pB9cV7adkZ9ifYyjDEg1b05JN5eK6VH6GN8/MKzTLIuA+cDsatWCedKNp6GoctDTltqdnopWMglAD6irurXqxwH5gQePpVTS0KqA+WHoOuK5fx3rltZQsI5yp7q3BNeLJ809TaMdEkc34quWaUt52/g9O3tXmOs6pIZCiyHHcDoafrnid7iRvLYq3Q46GsW1hkvpxwTk81yVqn2Ys7oRcNy1pWnPqVyCfu13dpDBplpjYFPr71jWUcVlGCAFYfnS3N7JcnaTx2rCELasuT5nZEt/em6chDjHamWVo80oBAK9x2NLa2EkrZKke9aa7LNOeK3MG9bIVoksl3YA+lZl7qSybvLyuO1Nv9TaTKg5T0rMeYNwefapNIrqx8lwJB7VLGwCZwP61XQIOQQPb1qNpWUkDkGg0JJrzbnb0oi1KdPuSMPTHWqLZLc1JHG2eO9YSpRqPVFKbirI3rXX72FhiUsBxknNdHoXiu+jkVg5IxjBPBFcxpViZX+bOBW/HAsAGPlz+tYywNCSs4kPETi1qekaV4wikCi4XYSO3Y1qnWbSXnzAD6Zry2KXdkc59jUvmOACG+melc31CnH4Sfbyl8R6et9A44lU/jyKPtEbnAYZ+teYDUJ1G0OfrnpUsWvXUJ++T9aHhGtmV7Xuj0SRA3GARVdrSNxyorj4vFl0Bg4b1x1pzeODFnzAB+NZujUQRlTb1Omexi5yABWFqunn5ghxn0qi/juObABH0FW7LXIpgWduPeuac61N2iWqUJbmMPDssj88n6VaOizwR/KOfaujstVs2bBdVPvWoj20w+RlI+tc1XM6tL4kafVYtaHlOp294rZwygfnVOGS7U/wAXXp2r1250yC5T7oNUG8OwLnhQR3FddDM4V42nEwlh5Qfus5PTNUubPDF2BHvUmpeOZIVwGyRwcd6v6hpq4KooB9a47U9Edicda2jLDTe1mQvaLS+hb/4TuRm55X8c1Yg8TxXLje2M+tcjLpM8TYCk9qYbSdOdrDHsamWCoz1TOn20tEel2uo20gGXA+tWGe3ZQQVry9Jp043EEVai1S7UcMxA71xzwDi7xkaKqnuj0CW1t7jqAfemL4Vtrz+EY9xXKWeqXLFeWOe4rptM1SdCoPIqPquIXwsl1aady7F4IgUZAH5VYXwbEPQfQdDV2DWMKPX6VbXVVcD+tdkKdeC1MHKEtjGk8IRD7vXsR1FRf8IexPBNdGL+M8Dj9atwX8XHzCtOeqjNQhfc5T/hDXzk5qC58MyW65C5ru/tsZXAwM/nUTTRnqR+NNV5x3E4R6Hnkmmyxkjac/yrPvY3h6A5B4YV6LdJBJzx07VnPo8N4RkA0PGNdDSNN2PNzBLO/CnHrUotfs/3gffjmvTrXwxbkYwM0268GRTn5cCl/aVKL98r2M2vdR47qU5DlQDx3rLAdn7/AEr2C9+HSOc4681nSfDsIcqvTkGu2jmNGexnyyhujgbSzDYJGKtSyCNeykYHTiujvPDT2nGPoa5u+0+cueCR7CtXiIS2ZMU7mfNOZD3/ADqNFJOT0+lS/ZJUblCR7ipktn2gEfjRzx7m1ivymcfypCxQYGc1P9mmbopI7cUNZTEjKE59ulZucXpcuLKyysT1NXbdpWI2nJog02RiPlx+FbVlphiw5B+mKqNOLWpnOonoTaXd3EQX5jxW2mtzhcFzn0rPWHaQRx6U8Rk8fpU/V6fNexmqrS3NWLXJQfvHFSNrsgAHJ981mIm0A9DTSOlaOhEz5maq6+6gZ5z79asReJCvBrAKH1FQyg9cVLw8QVR6HTyeKFCnnB9e1VT4oEjY3A+3fFcdczMxwCcCpLO3eQ7jmoeDUi1VaO+0zVEnYZxg10EOp20SYLDPp715ZJdtaowVvyrJk8RzhiN5JHvWNTLeZWizSGIt0PdYNRtpMgOuPrVoR206/wAOfWvCbTxPcIQd345rotN8ZTLtDN0HP1rwqmUVoO6Z0fWIPRnpU2i27EthcetZepaTCkWV/lWCvjnC8sPpmqN34183o+O+R610qFakkiXGnNsr6ppXmORx7ZNYsmhjcRWhL4jjfJJzn86pvrsfPI/PmtYV8QtBeygtUVTohBwO/qakXRGznP5VINZjYdue1SR6sh6ZFNyrz6D5YJbmhY+F2nAGc1vWPgfJywyTVbQNfRWUMM13emalE6g7gD2B61hbEKWq0Jfs3szJt/CqwoPl6d8VM+jEcL2rp454n7ilwrehzXXGtOG5zSpps5A2EqGkAkj6Z4711rQI3UA8/hUT6dHJnFdkcV/MjCVCXRnPRX8qAAGtK01tlGHbge1Wm0UMOAPrVKXRmRjheK19pRqbozUakdi8utbjU66pG3U1iGzkjHcYqlceZD3x7VDoUpbM0VWcd0dY1/CAcMMetULu5hlYgEH2xXG3urTQnCsc9sVSi1K6kl5JxXNVwba91nQqy6o7D+y4rh8kZNadl4dtwvTHvXJwa3NbIuSemasp44ETZLYOeeK4pYSvCN0bxq05M6u48LRTRn/CuV1XwGCxcDcPTsK17Lx3BIAGYfnWrD4hgvAoyPY4rxVVxlGdzslTpTR5pP4EZOdnX2qv/wAIrJCPu4/CvWWlglGeOeRzVzw/4Tl8T3QjhjPlA/M+OPpXsQzOrThzVDllhk3aJ49Z+FrzULgQW0fmSnjb6V758I/2bZZ50ub6Mkkg8jg17d8M/gba2CRzSwZc4JyvXiveNI8PQaZCqooGB0Arxq+Y4nHO0dIno4fCxp6s5bwT8N7Lw/bRLHAilR1ArvYYVhTaowKeABwKWop0lTXmelfogooorcQUUUUAFFFFABRRRQAUUUUAFFFFABRRRQAUUUUAVdSj87TrlM43RsMj6V8ZajEbbxPrUDHP7/fx/tD/AOtX2q67kYHoRivjjxZD5HjjWVBwWKOf1rgxC95HVhvjIICRIDnp+VX164HQd/WqEPPTg1fiUkA4H0rjaPZRcQEKD0yM/Wp4fl45zUUQwMHHNWEXBHp1/GosUTLjB9R696Gxxx096djgHGc+lBXgdu/timIaQAO/FRsPwqUjHekC5b196ARFx65J9aYwx+PerDKVOKZ5YZvejZi2KbAk8ZqJ0Kk9yfWrrxhTwajk4XHBGePeoFcoSDI6CopFAB9D2NXJh8vHSqUm6hgVWXGcDd9agZTmrEhKseTiq8j/ADcnOfSiwrFWZOucj296oSJg+9aj/MOelUZR1xyaVhozLhGDHBBFQHOKuy5OQQMetVJMxjII54wKWzG0UpydvTJyOc9u9UJlBDpgFD1VhkEVosnU57fn7VUkGewz9K0hWqU9YSsHIpboxZ9Ht5FZczRpncFjmZAp9Rg8VqWXi/xhodmbSw8XaklsBhYpn3hfpyKbKvHrVO4XgV6Mc1xMdG7+pzywdCX2Stc+LPGrytJL401RnxgBWAAqxYfEvxzYyq8niq6uivCmVBkD8OtUZI8g96pSowOR37VbzfEPexi8twz05Te1L4qeKLhpHS/VXdt2/bggj0/wqsnxZ8RTMf7Rkt5wAMsqEM2PU59KwpI85qrJBuz6VP8Aate5m8owrXwm1efE/Vppz9nii8gfdDOQ/wCfQ1VufiVdSRlbi2WOc8GSM5Fc9PbgNkH3+lUbhDVrM5v4kckskpOV4OyOx0/4mWFuxFyhibGcovBqHUPi3BGw8m1E+eAcZBBHcVw7rk/1qCaPPHWueWNcuh2QyulDS5o6h47urhy8cAhz2JBFZ1z431gAtDKsDNw2xflP4dqrNHkYqpKnPQ1g8TM2jl9GLvYjuPEesTk79QlIPO3jAPqKqNqN6zqxuZcgEHDcN9akeLJyajeIL0OfXFS8RN6XN/qtGCuokS7pGyxznjmtGxRQ3QZ+lUo4yprQtV2sMetJTk+pEqcex6r8Irn7L4t0h84Hm7evtn+lfqFp8/2mwtpv+ekSv+YBr8o/Blx9m1TT5v8AnncIc+x4/rX6k+Crz+0PCekXH962QfkMf0rtwzvdM8yurS0Nyiiiu45gpMUtFACYHpS0UUAJt47/AJ18zftva5JF4P0vRYWCvqF1GhIHzbdw3c+mAa+mTXxn+11qJ1b4p6JpmS0dpC9wwH+7gfq+a5MVPkp3R0YeHPUSZ4ONIhjmZ44/LYnkoSufqB1qZNDid9xjB3cEdiPpW3FZ57cmtGCwKpnAI714yxmI6SZ7zw9HrFHIt4RsWfcLfy29Y2KH9CKm/wCEfuV/1Op38B4GUuGzgfjXax6erfeXipV05TjKnA9ByPeumGY4qO0zCeFw0/igjloF8Q2y/utdvSAMAyzFjj86e+oeMUZjB4v1ODcmxlVgQR34rrRpnOOh6H1p39l5H3efpXQs0xS63+RxPLMG38BkWfxA8e2sHkv4w1U8YEgYEj061Lc/FX4kmMiHxbOG4AZoVP6ZrROlq38GPwpn9kjP3efpTWaVf5I/cZ/2ThXtdfNnP61488e+ILXydQ8QtMpXY37hQSPrmuLbw1OsrOt9exFvvLFOwVu/Iz616m+kA8FcGq76KBkdVHT/AD+VRPNsU9Iuy8jWGV4ODu43fmec3Gim6ZZJybmdcATTDMn/AH11qM6IoPMfNeitoannaB9B1qu+iqCRjn2rgni8RUfvTZ6UaFCO0UefLo6ochAufbFO/szPUY/nXdPpBAIwMevrUX9jAjlR+Vc7lN7s3XKtEcU2l8cCmNpRboMV3DaKF6VE+lqpxihXHzI4saU3fnHtTTpJHUYrtHslIwUI461DLp4I9PTinqRucgNMI/xqObTvM4xXW/2cQOnH0qN9OUc9DQtAvY45tNweR/8AWqOTT2OSDzXXS6fjORmoDYBRyvNWtSbo5NrHk5A/CoXsin3a6ySxX+5+NQtY8fdp6i0OX+xnPTHHrSPYk8nk4ro3sO23FRtYbTx+lNSaFZPc5uXTUl6oDx3qGXTy6kNkj0JOK6Q2v0zTHtOPmHH061qqs47Mx9lCW6OYawcdJJVGMYWQ4/nSWq6hp5Bs76aJDk7GOVJ/GuiazU561C9iB0reGKrRd1I462Bw1VcsoIzjq+pMp3SIJOzqD/jVqz8aeI7CIwxXrSQt95JMFTUn2NSemKabTHIrrWY111OJ5RhHtGxbtviT4jt2y1vZSjkEHOSKVviTrj8gTxM3URSggfTJqmLbB4FSrZbuoraOZ1Uc88lwstLP7y4vxM8Q7CvnSMpIwHI4qQfEvxHy0V1s3dUcZAPtzxVE2NNNpg89K0eZ1mKOU4aGyZafxfrtxKJH1GZW7eUduDTR4r1kZDXs0yHqszbvrj0qFLUZ9qkEA+6cVLzKsZ/2PhlfT8SqNUvFm82NpImDbvlkOCfXrWpH411WeBoJCWRhli5ySfrVL7IM96esAGPSm8xrtWbF/ZGG5ua34i/a5WlMv8Z45JIH4ZqzbwrdHLRoT67RnFMijGemQa0rODB44rCWKqtayOpYajCV1E6rwF4d/tHX9OgjXBeUcKOetfonodiNO0eztlVU8qJVwowBx6V8e/s1+Gf7X8dW8zLmG3TeTng4/wDr19o1NByqSc5O4mktgox9fzpaK7yRO1GKW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0/OAwJx7UIXHcnnvVa38QaZJGS04jfHHPB/wpp8UWEEoDPkf3sZFfocU29D4t3R0OnQP5oIyD1B7122i2hY+Y4IwM1yWg+I9PlAw6vgYyTzXfWviG3ubQKPLUqvGcAnHapq8yWxEYXd2yeazMgGyRyR+GDSRWU0f3i2OxbvVqx1qJkdXSORh0ZW5AqK51RJj+6fB7jNcPvXN+XqS4JVum7k8f4VWM3kyZ59zTTO788596gZpllB3bhnnPRhQVbW5an1MkYySAeM9QKSG987IB59D1NVUg3t75x0q19mWIKQAMccDn60nbYfLcsxu4O4N+tPMhaRSG+YHNU1lkYlfv8cE04TNGQsi7Pr0pNdSUrM0vNd0G6NT23Ac1JHMo6ADnn1qrEXmX5T+Z7VOIZQckeZ+vFQV5F22uhvyVVl7r0xVp7oQISBkjgjvmqcAXb8y4NUdcvPs0B2TAHr7/AEqkuZ2Jb5UZWva7HduUMRhYH72clqfoUMFzIN8m1fVhXP8Az6jOF3Ansa7Pw3pc1mv76MDP3Sev5V3O0IW6mMbt3Z09qfIgQK4b+dZuoXEE24Sw5bjDE8irTQsqMUcZ9CeK5q9uZ3cnoewxXNTjzMdWdlYm+zpuyjYPv0NIVGMBenp0rKF5N5hUg56kgcVbtJ2duQf1xXoWsjjWuwt1DvPmbS/sOoxxXReH9NtbkK0ilgR8u4YYVm237yRARjH8QPNdppYjS3AZV3dn7/Q1hVlZG9GN3qRTWVrb5WVQEC8t2rh/F2maZcsxTZcLzhk659DXbazdfZYCCA6nsfpXn2qTpdysyjZ7DtXPRTb5jWpa1rHLS+HbGZSv2dD26Vm3Hw/sLl8sWh9Np+U+xFdV5aqT8+c+nTFLFdLDkSwhlYYJPb3Fd7lLuZLZHD3nwoslQNHNsbdyiL1H1qifhfCVBjupIiOuSe3TnmvVINOW7gaSCQhF7Nzj2NUWCr5kbpuZTw4PFKM3fUvmaR5pP8M9Rtx5kN6tzAeSjkBlP6Vl6j4S1WABoYxMD1BPP4V6m8ybsc56/SkhSKd8FiOxxXR7SVjNSfc8V1Cy1aJGhlspVfuhX+tY9vDcQXKiSB0PXDKe3WvoW/tWeMbrgSKRjYc5X2rIuvD8dyucJwMbcdahVDdTfU8inndxsWJuF5K9PXmobcKQPMQqfcEV7Xp/g8Mqy+VGyemBkfUVpx+FbOZiHtlf1yvSt4VYw3MJVHLY8g0e2jeRHEAL5/1gH6V3ECoygLx6gdK9GtfBGnGDmxQ8cOOCKqzeCLUMVVpFU+nUVy1MVGTGoSOPQAqoJ49M08qIz8nIJ6Z5rqD4KQElJHX0z3HvVi38BpcoSJDHJ2fvj+tY+2h3K5ZdjmbRJo33lOOxFaH2tk5Zfx9q1ZfCurWKMkRjnQjqVIJ9Oay57G/tf9fbtkdQBnFCnGRaVgWdJhmMhiDkgHrU63C7drn8+tVdkX35Y/Kx1ZQc0+cWpBMUpZvRiOtDs2Fxs88ang8E1TZY3bdtyw71WluleTaRuK8D0NPVwzbc8noO1bJOxno2XrKcxvjcdrdh0qzqEKSnewUE/wBwYH5VALRX6PsIHboTTmEittc+hB9qga00ZXXTZGBKOQo5IJ5xXOeJmZIsR3A3Dqp6kV1kl19kjJbgHkN3U+orz/xLcx3V7uRtxJ5x0remnJlRXYzLS2nuto27mPcDivTfCVrLaQp5qbQAOnU1zXhOxluBvilETJyR3PPavRrdHgtvmX5xwRt/OrqStohzYaleKtkTIC49uorzjUdQjNwVjYj2brXV69rS2sJiCn0J9a881CUT3BZeM+ldeGglqzlmuZmkl/5a4LdT+VXdjXcBYFXAHIbnH0rnEcuuOrep9Ke8rwp8rMAO3aumTvoXyq1yS4QCQg+vStPRtPYSjbtx6H09aw7ctNMMknNdno6pDBkjt1Pb6VzVJOK0Balu5lFnEzqdhVQRk85714n8SfEC3cjooG4Gu3+IXib7HZOsLZwOhrwm7vpdTuWeRiQxrx6k7Ky3OqjDmlfoV4l8+XDDPvW9YQLbqGRvmHp1qK204Rorj5hjOe9W4oGlfCrj6VzxhZ3Z2OVybzfPAGckVfs9NZsOTx1qbTtKZSHfge9WLu7S3XCnDitmZN30RaedLOP5hwBWHe6mlw5AyF96huL55lIZtwPvWWQd3pnpQXGK6llly454NFxEIwCGBqBWKk/1pXZmHpQymV5Sd3yk4oQnPNOC81NDAZMFe5qVceliIRF247Vo2FoXfDfpVqx00mQEjHvW9FbRxgYUZHfvVv3Tncri2aR28KrgAZPbrTmU547dqeqjsQfwpxAwcYyKRz7kcYw3pUzOy/KSeDwPeoSSzHn8qU5PX+dItdgb9DSZB4Ip6soxzyeoPaqtzcLGSAcnFJuxT10HXE6QJv3Bh/KsPUr8XOAgI9TTbu5eZyASada2uz5nqG77Fxja9yC3g+beetW21Dy12qxyOnNRXcgjQhTgjjNZTTb3yDmqUU90Cuy0+o3EcpYO2PrWjZeI7yIjbKePSsqMBiAcYrRhtUQZ49aznhqU/iRaqSjszrdJ8ZzRx/vm3H3qzdePI3wrMFrz6+vxAdoYkZ6VjTXJlfOeK8+eFpRVoI2jKUtz1VfE0E2MyKc+/Wnm6huRuVgSfQ15MJ3j/iPNWINXngbIduO2eK8x4NrZnSpK2x6ittGMkkEDqabNaW5HAXnrivPx4lusDL1JF4iuGYZc1Cw1dbMV4nZQaBDcy8ADJret/B8O0FlH5Vxej+IJlPXIzn8a7bTvEylAJR27Up0cUmtSU6dizH4Rtx0AH1FTf8I+sIIUAU5fE1uRw9SJ4gt34LjJ7V6EPaxVmc0oxZVGispyuP8AGnf2fInHXParp1iFujDnsKkj1CEnO8fnzWvtai6GXs4mY1lKOxGO3akKOo75HNbIuYZB96oJmQHqDVfWWt0R7HXQyHu3i5/rWdea/MCVBOa254EmG1cc+lQw+GluGySKzeKg3ZotU5bHOpqV3M33ic1fTxBJZxjOcjv3rqIvDaKAFXH0rL1HwY05JXIX0qPrGFbtIvlqRV0ZS+O2iYjvWnYeOzKwyOPese58ENGMjqPWq8GhS2rFiP8A61VLDYKurpijWrwdjv4PE0MyDJ7VQvvFFugI3e2a428la2TapOfriuauXuZHYkNzWKwVKGkGV7aUviR3Vzr1vck8jms57iCRuCPqOtcgIbk8gH9aeqXMa9SvvWbw3aRv7RWWh0kkMDsDwT3zUkWnwSdgc/pXLefcKc8k+jGrkF5cqwzuH41awdW2jJdSHQ7bTPDUM7AkcVsP4StwhKoCa5vRNZnjGCMiulh1iRxzxXn/AFbEKpube0pchXXwrEh5A69KkPh5AMAY/Crv9p5wDkmnjUAT7V6sVVRxPl6Gf/wjSds5qGXw3gcfnW1HqAOMkfSphehj2rXmqoVoPVnMt4ek2jimP4dl25A59hXaQSRyDAIzUkskcatnGD3o9vUjuDgmrxZ57Po8kPDVh3SyI5UAjPFekX8sVw/Xdx+FVE0KG5bO0AURx/K9UKVB20POFtWc5Kn8qs7hDFnHtXoz+GYVT5FB+orK1Hwn5oJUc+la/wBp0k7SD2ErXSPNtTvBKMDIPA61leQzn2rurnwRIZCdvPsKgHhRozyufUEcV2RxtKSumHs2uhy9vb7ecYPowqw7eUhxW7caI0YGFyfSs+50iVhwDx27Ck8XB9Rcuupiy3TnPzfpVdpSwB3ZPpWk2ivnpSHRpBztJ+g5rJ1YPqaqxliV9/X3p+WIPJx7dzV8aNIDwDSpp8qZ+U8e1b0+STFJ2WpSj3ZwSeOma0bWBmA6ikW1YHla1tPtd3Bz05r0IQhFXOWU29izp0RDLjgV01vftbDqazILZYFBHU1JI+GIzkZ6joalpPoYK6N+28QSJ1YkVq2mvEEFiCK4yKT1qxHMR3Nc08PCS2NIza1O/g1xGPJ49QelXLfVYyThgMmuAW5IGcmkXUWQ5DHFcjwa6G/tmtz05L2KRfvCntKjfxD8PWvNo9fkRRhuKsp4mkQfeBxXK8LJPQ0jVid5KqFTuxxWTd28crFcjoTnHT2rln8YFeC2Pxp9r4kWcjmuWpRqx0RqnTlqaDaF9pcYXr+YrVt/CCRqDtBPpUWna3CmN2Mn3rW/4Se3XA3KPxrCUq9ON2UqVOWpian4VzGwQEew7Vxuo+EpsnapwPzFeqDW4J1++pH8qT/RrgDsD145FccM1rwdpI0eDja6PGU0a7hk74z+lbemRXMTgHIPTk16IuhR3MwWJPMZugUV6r8NfggdTuI7i8gDg8qMcCuuea0+S8o6mEcLNOyZwXw3+Geq+MLiJpUeK1z0K8t+NfXnw5+FFtoVpGWjxgDk11PhDwLaaDaRAxLuUcAD9a64AKMAYHpXhz5sTLmqaLse5Ro8iV9yK3to7ZAqKABU1FFbJJKyOoKKKKYBRRRQAUUUUAFFFFABRRRQAUUUUAFFFFABRRRQAUUUUAJ14r5B8dQmHx3qKc5IDHPHfHFfX3evk34mLj4gTDs0JOD1zurkr9DpofGY0ChcHP41owDcM9icVRjHAFX4gNqtk+n+RXHJHtItqoOBmrCDKkqevb1qtH0wRn6GrEec98D9aysMky45B56ZxnFIOpByB9amALDHWgqDnilYVxgbsehqQAbcjGOppmc9eT0+lLyBnrVCY1xkY6H+lIeBStzRvHf/APXUsVyB2LAk1ESCMHj3xUsi56Gq7EDOegpWBIimZAOcA+oqhIpfgHjsc1clcDofzqtIw2k+vpQ0VYoyEDqfzqs5PPvVmXjJHJHQdjVWXB5BwKmzGhh69cVWuMdqslufXAwD/Kq02cEYBpNWFbUz5hjd/OqzJwf85q83LZAx/KoHwG7Lmmyym8agc1Smh7gZFaEhGeef61XkGFxnp2qARnSRkDtgVUlXPGK0ZEwT2zUEseM54qSjKZc5qpPHg5Aya12jAqpInPp9KSAxpRlsY561Wl+UEHFa00WR/Ws24jBOKZorMy54ySSOlULlcY4/xrYaI856elVZkOQce49qCjGkQYzgAdearyqFHGcVqTWuQc9artASCeoB/KlcdjMki3Dpmq0sI5rVkiK4JHBGeOlVZkzknk0xWMl4wO9QNHjp+laUi4Yk8E+g/pVdkBPPHGOKfUiXYppFkgAVbt0Ix9e9J5YHrViGPkEetaJnPJHTeHCVkDg8oyuAehwR/Sv0x+B2pf2l8NdJfOfLUx/lz/WvzM0KLc2wnhxiv0H/AGVNU+3/AA78snJjdWx3GV5/lXXhn+8seTiVZo9qooor1TiCiiigAooooASvg/4qai3if4ueIr0/MkG23jPpnJI/QV9zapc/Y9Mu5wcGKJnB+gJr4GtM399qt5977XeySg47A7R/KvNxr91RPQwa99yI7e0BIyK0YLbPSrFvb5BBWr8Vvjk4ryVE9VyZWgtRnkZ+gq2lmOvSrcUI4wNuPSrUdoCASeaqMTO5Qjss9iasC0/H6CtCOLaPWpTEuc44zjjpWvLcDMWzBwQMfSnfYOMfpitNIuhHSpfI+UHr2pKNhXMJ7ML2zjtUbWowPl/OtyW22nB6jt6GkEHOcA/hT5AMA2IH3RUJsRkfIPcetdL5O5RgdKia155Wp5LAmc8unDH3B+NMfTF/udea6L7ED060G0HTgGjkK5jlm05efkxUT6Yp56/hXTSW5GRgYqq1s2SB8opcoXObl087flAAB/Wqz6duz0+tdS1qOc9arS223/aA74p8ocxy76cV57+9QmxzkbQa6aW2DLwKrPaFvrjrS5SlK5zr6eOmB9O1U5tOIb0rpZbQqoIOTnniqckO4EZ/ClawX1Oday29Bn6Cq8lrk5wQfYV0bWo6Hg1Xltsc9aLDOcaAk46f1qJrT6Z9K23gHUj9OaqyQjPAoAxntc9qjNseRgEetbf2fjBAx71DJCoPf8KdhN2MY2pBJIqM2+TzWvJEOxzVZ48N1wKtIhvQzDa4Occ002gJ4yPYVot06dOnvUbId3Xn0pkWKi2gVSDyDSiMZ6Z9MVa24o2ZB5xTS1IbaKvk7j3pvlAgYGQOR6VdCDsaQxj3qhIoeXzwfxp3lZHNWPLAJx3/AFpCpGPQc07EMqFKekWWGeAalaKnxqQelUZdASIAenrWpp8YZxkYAqoihutbWkWoaSMDgsQPrzSbsjN2R9VfsoeH/s+kXmoum0sdi47Hqf1r6Erhvg1oX9g+A7CFkCu67zjvmu5r0sMrU0+5xMKKKK6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dFotwsmxoG3f3GHWtiDQcJukgZW7qwrptNsPts2JCUGfvdxXW6boau8ajEgzy2OcV+hRlyM+LlNy0PPdL04R3KEWknPG8RnA+tdfb29xGqsuSpGa7mHTobaJQIUL+oHJ/CldFLn9yFYHkbcfpWc8RzaJBGDW5wdzJc5ABYHggqSDSW8+oMRuuMEdscGvRYLeydT9ptopB0wwI/lQ9npSHiBdmAdr8g+2azVVbWG4s4eO/1G3GDJ83oD2p6+LNVt3KpdMsRx+7IyPciu1uNE029wVh2Z4+X/ABqvP4R0uTYXRwwGCQetHtIvdCXPc5e38U3gOXYDnpzV4eMruJhvjQoOQwPOfyrSj8DWkrMEuHhUcjf8xNQP8PANzC6cE59x+VUpU+o5Smthbfx1GVJkhx/tIvH1wKtR+L4JFyhWRfXGaoWngW5SYA3CTjvxtIrRT4cyzyAJdJbMf4mHH40mqfcXtJdixZeLraMsGHUda0k8baax2h9s3UAP6e1c7qHw31bT2wZIblD914mzn/Cs2XwpqceUltJAduRgZpclN63BTd9UeiR+JdMu4XZryOOcc+WeC2eprhPEuvWE84SK7j3E8+xrkddK6bAYLmJoCW+UupyD9a4iW1WWR2QuecK+clea1hSjGV0Vf2itY9s8MWkLXCM1xGF7OGypPbkV6XHGbaBWLK0f99Tx0r5w8N6RPDsnt7uZV6ld3yn14rsJPFOo2cBXzmK4wR61VSk5vRiTUVY9Tnuorz91HKC/QDeAc1l/Z5Y5cuXPGcFc5HqK8H1PxXqU90ZILopzkYPH51ND4418bVluy6dvmPHoK7aWDaV0zknNNnvLwtxvRSp56D/IqS3jSEBVUKPTpXh9p8QdZtJNyz7cnnGcH2IrotO+Jmo3F0nmIjjPzE9CPb0qpYWaIjK+p7Vp9nFJglRnNak1v5EJ25AHrXL6D450+a3UyRNHNxjn5T9a0L3x1psEDmVywxtZXG0/h6141SM+Z6HpR5UjN8SXcphIFykmOAFyGX/GuN23Qc733oeAe+Pema5460J71QtzJGpPdQwH45qe38R2HkEQXsbIecE8muulCSjsY2vqSHS55rcyW7fMvzMvqO2P8/1qokUxQ/eGeu4c1YttYjnmxbzIr8YJYL+RqxPqc9022RQ7EZDEfNx/Or95aWJcTKjjkt3MiTMPoxxVu2uopQfMDM3TIOMVDdCR2LNtJPTb0H4dqpQOyylGGO2BVpXJvrYlvEEbnadwz2qJJVXlMqevuKsmB3BIH0qGZskbo1jYDBK55p+RC0Y8u04JX16HrirltbrGxGHRh1VxzVOJQCCrHt17VqWU0rn5z5o7bj0+n4VL8i9rsv2bLGcxnOeua3LF887Q2euaxfKDupU4JwTt71u2VrLAiMDwR3HasKsrRJhds1I5ONinC+lRSJtJPShGOemOMYHTNLJM3yrjIHtXnM7lsPtwrcEAAjk+vtVyOAAcY6dT2qmqllDY4JqVJ/L+VuAOPpUpXZSLOwsTyckAU4WQddrAFPQjvTLaXefvc4GMnpV4Too+Y8e1JJjSuYl1odvESBEjA5yprEufBFlduxaBYs9lHSurucMQUcEn+EdabHJkbWFWpSXUjkTOX/4VtatBtcsoA6q2CKzD4EjThZZBxlSe9ehuxRMg5Poe1U0CySYYfl1q1WmuonSjpY4VvB96i5glBdRgK4yD9TUE2lXlqqiWEuRydg4FeoQx+UFIHUc8cGrTQQzRkyKoGM7itX7aRDp3VjwvxBq0VpbGOaDORz8pOMV5m0sdzPuHCscgg8V9BeLtK0y5WQxxjf0PzZFcVp/w4sdVvkZI/LkDHds6Ee4r0qNaKjdmMeZPUPBumQfZFeOYu3VlOBgeoPfmuy+0tBbsv3uMnj2rZ0v4ZWtpZYRvIlwCrRnr7EVn6v4F1YW7/Y5VnIH3S2CRWbqwnLcb5o62PJvFN61xdMAAF+vP0rDNsSC68gDJrV1bR9Tiv5FmtJRKp5Q1XIAQrLE0bejAhh+Fe3C0YpJnFB6PUz7YKzZzxWi8cEkBUttcdCOxqihW33Myho+ue1VftsLzHy35J4GaUtdTpTL+jqxutrqPlNaPiHWxpNmSCpyKoBhbwmRJApC5615r4y1+5vZWhViF6cV5WIq2NoQvozH8T6++rXZw+Vz0zwazbWywMjFJY2LSS/NwM9T61vQWD527cDPOelcEFd3Z2q0VZDbCIk7M8etb9jpqR/O5DN14GBTbO0jhX5lx71Fe6ksSsiucDpXS2jl1b0Ll/qgtY/LGG/pXM3dwZpCx9fwpk15vLbjmq7SZJ9KzdjojG24pJk6daVI9w+ao1fB9Kk8/cOuT70+hSRIsQK8nmpAVC7WAJ7Gokk3MAcj2Papo4fNIx60rDbsV/IDnjpW3pdgHjBbgjtUtlpIUK7cg84rZjiXHygAHnA7UjByvoRxxbfTP60/bjvU6wYb/ABpHG00XuzGxCoH/ANakkLAcHAqcRn72OD6UyQAqcdaCURIx4BPHU8U9pgVB6ccVFyvI/WoHl2Kc4/wo3NFoxZ7kJu5wPboay5H85+DSXlzz8pDD2qK3kUHcx560mrmqXLqWkssDcR7cVHcyCNCM80XOrJGhwe1Ykt+7scevHtVWURRTerJJ5d55OB9ahSFiadbRs5yRlavII4QT3qZPS5ond2IYsRZz0pJ9TVEKhjkjiql3dAOQrcVRYlznnmuaVR7I0URLiZpW3FufemxLuPPB9KNhJqWPKnHSsUapWJBDkc0wwlTkYNTFuPemqd3b8DVKNxykKoOPWrNtbFmHynFWLKzMrAHp710NvZRxqOOe9dMI2Oec0ipp8PlEEjitUPtBwCO+KiYKgwuR6+9MMxI46ira6GDehYE27vin+awGQ2fUYqmJM1MjEr+P6VNiYskFxIp5ckjvmrKX8g5LfjVM9TTZJAi57inyq2qJV3oaZ1qWI43sPYmq0nieUuAr5wcHJrDnumlyOfwohhKisvZwlpY2V4o6rTfEjRsPMOVPr2reTxrBAoyQfbNeaXd6LZeDzj8qyzePK3WoeBhJFqo0ezW/xBgD8sPT8614vHFlcR8uueleGQyledxq2t2yr9/8M15NXKabd0zqhiGlseuX/iG1YHD59K5nUvEqDKgr7c1w8uoOwIDE/Ws6WeRjkufbmqhguTRMbnfWx2J1KKdidwwferEHkyHqD9O1cPDMy9/xq9DfugGGIPqDRLBy6MOZdjuUtYSRyDVuPToLkbSByMc1wseuOMDNaVl4ilRhg5ye9cssJXWqKU43sztrTwlFKM4FTv4RgRvlAyfas/S/FzRqVfr71pr4njI6kD0qKUMUpe8RJUmtCaDw3EmMDkdaux6Kvpgj25qrb+I4cjLD6VqW2rQyAHcBXc3VuczUG9CH+xTg8dehqKTSmBIHWthNRiI+8Bn0NKbmOVjhlOQT7Gr9pOO4ezi0c81i6noetBjZR0IrdGG9KjlWPb1FaLEW3Ri6TexhPdtbBiCQaxNQ8Ry7igNbupxLI20YArPTw3577m5571X1mk17yBU5rRGPbaxK0g3NyecHrWtD4n+yjJbGO9X18MqF4A6Vl33haQg4z+VcvtcLJ2NUqqLtt41jPyk//XrQh8UwS8FhxwcGuFk8PTxv8uQP51NHptxDyM+ox1zXPUwNCo+ZSNoV5x0aO0k1i3Y5yMflWXe63ABjIrlroTINoJ/OsqaG4b+8AepFbQwkIq0ZCddy0sdNJq0DHls003sDnGR+dcsbe4Bzg4H5CoyZ05wRjoa0+pJ7Ml1b9DsrbyZjxg5/OtNdPtzwAM157b388DAhiPrWrbeIpVAGc+pJ61nLA1F8I1Uhy6nZxaHDIcbevatCLwbDIn3Me2K5vSvEhLDcetdrpniGNkAzz19xXHOniaL0Li6clqYkvgYZJVSD6Co/+EUaL+Hiu+t7uJ15Zfx71K5hdu2a7qeIrJanPOlHozzWXR5Ys/LxVVtMk4O3n6V6kbGKTqM0SaHC64xjPXjtXXHGyW5HsbrQ8t+wunIFQFGQYxXpsvhuLkKQapy+FFZsgBs9xXQsaiPYyRwaF8dCaa6sT0OPau4PhIn7q1WufC7xrnac9enatFioPcmVOW9jkCCo5qrdSBAOea6C90eRARisSXR7h2PynFaxr031M0mnqZWxpX4ya1bSExRjHGBVu00h4VyUOfeq+oS/ZQQBg/0rpjyyBuxBeam8AYKTnrxWU+u3O/hzVa5uDM5NQxxF2A7k42961lCFrNFQubdl4guUcDcSK7vwgdS8RXkdtaqXJPLdhVT4b/CXUPGN1CwjKW5OCTwa+4/hF8CbPw7ZwM0CK4A3HHX618ZmNahF8lJXZ61CnVm99DmfhR8GJNsU95H5khXJ3jjNfRmheHLbRLeNI0G9RjPpWhY2EWnwLFEoUAdqsdq8GFFJ80tz2oQURaKKK6TQKKKKACiiigAooooAKKKKACiiigAooooAKKKKACiiigAooooAKKKKACvlj4sKv/CwnI4BhJJA77q+p6+Wvi6pX4hYxy0bNu9R0rlrbo3ofGc3GcYFXISeP6VTXnHqO9XIBhQfXmuRntxLsZz9RVqM5HGD9Oapxt29+lWYiV7VBZcUEcHHtT1Uv04/HrUSvkYJ4p+9QD3qCBrcUhb1/HFKze2ahZs85/8Ar0xjtxI6j2x1pjHHSm7s96DjJyc88H1pCsMZuOeKgmwQcZx6U9yBnnI71GzY+62cUmBVdcnrVeU8/wCcVYlbr3qs7ZB5pFlSQZOKqyAjgcY9auScA4qpKMflSuJMgkIHfnofpUUxBXHtUp+ZevB4565qFl2980mUyoUIOeo96hkyR/UVcbGcDiq0wznt71IimRzg+tRSoAetTuQBjPeoWGeaTGipKcnrk+9QTdME5FWJEyWquwBXjmhF2KnQ9PwqvKue1WmB7f8A1qjZSOp4NDQ92UJ4/f8AOs6aMFua2ZkyCazpk9/xqWJaGfJDzjIqo8BAGOxzz61puc54qu6Z/wAKk0VzKnQgnI59qpMmT+HpWvPGTVF0wzDHfFIpMzZFzn2qrMo5rSZcnGPzqrLFnJ7d8DpTGZkicHioPL2ZPWtCSMAZPJ9O1V5FAyP5VSCxTKAEdasQqNuDkY4pDHz7evpU0A4x7d6dzGSNrRDiZcnv6V9ufscXjSaPfwE4wudv0bAr4h0eQrON34e1fYH7Gd9jUNQg3ZDIyj8CDXTQdqiPIxa0R9YDkUtIKWvaPMCiiigAooooA5P4p6n/AGP8Ptcut20rbnHvnivjLw9aGPSrPPV08wj0LHcf519P/tNaj9i+F91EGw9xKkYx3B4P8xXz5BbbAqDhVAA+leTi9ZpHqYNWTY6GA5zg4q1HEQRxUsMBAGBVqKLnGK4UdrZHDAzYHXPerq2+3GR1NSww8DnGKupGcYxn3xmtUrIjYqJBg45xTjbM4wO/qavrbinrBnirGmUFhZBggZ96eU+U+1X/ALMp9cU1YAvIGR6GixJU2ZHTNNFuR0GB1zV7yiD7YxjGaSTByAcj0NXYCn5Y7gY96UxKOAOamUYAB5/CnMvGQuaVgZUMXfBpkkLMBx1q8EDeob9KZJHtNKwIzZYwc4AUscADsKqSIDx0rY8nqcDr1qtJCF3EgEHpQMx5Y88FQcd6rvEqjJrWmRe6jI7jvVKVOCCRSsUZ7R+mBVaWMMCOc/StExDseKikXBwT/hS5RGW1sQCRz7VVePoCPwrXkHy/KRVV4t+dw59alqwbGTLDk8jAqnLER02tjtW2YcjB/DNUbi3KtkHg+tS1oVe5jSRHGRxn0qu0WD05+tbDxAJVWRe2M46jHFKxdzNeLcOhH+e1VZI8kjH5960mX5j3/wAKrSJk5HNBO5nSR4HFV3TOTitCRBkjp398VAY8n72RWmxJnmMZ68+1MMfzE4FXpIxngVC6gnGCMVL3FcreWAccilAyQOKlYH1yKQDBq7pEMjKj2puOx6VK3WmFQRxVCsRkAMMcVEeSeanqJ1IJIpolkZXjinIvze1A5wD0qRF//V60GL0J4YzkcV3fw+0U6v4h022UZLTDP0rjbMGRgM7a93/Zr8NjUfGqXDDdHbR7zxxntUy7Lqc8z64021FlYW8CrgIgXH4Vaoor2oqySOQ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N0uzNuBvIDe4roNPBVwyPtYdh1rJiVoSAw8xfU9TW1ayIFUgYOOfevvZvQ+KiryuX53lkQHkqOAVqK3kffgk89RUsEiuw42nPQHg1bVolILIN3qK5NjXUfCI5PvEjPXHQ0n2aPkYB9vSr2y1YZRird1f/GmKqlioHzDg1N+qBIrqfJBAyBnj2FOMuSAen61LJbk5XcQvqBUsNqiqFZuTz04NFy9hIlQJ8pz39xVtSXXGzdn+LPT3qJNNDnKDjPanrbzRsRggY4z60dCb3F8zY3PPerKXG8BgSPY1GsYKYYYI6HvTVgYHGcfWktQiXFMs44PHTjoaN726Fmfy8A/MOMcU6waW3DZdWjIABxyQexrK8SX11pqtIsSFBgfeyp+v1ojduwnpqcb4wEepSAC480jkknNZ2h+HYL2RUMak55yKW5v11K9d3t0BdslF+7z1GK7DwjYQpKrSRkewr0PgiRDV6bF6w8E21vEDsRx3jYGs/WPBujySHzoGiOP+WRwM9s121xcC2h3hdwAweO2K5a+1DzZTx/jWFKUpSvcVVRtY4e6+F2lyMxhUq2eQOMH3qt/wrGCL5TLLGp7E7jiu9t5trnC4Hr3NWHg8/kMp9VB5rvVeadrnHyWWh5unwvmhJkt7pZgvJEhAz9BV/SPhxdSOCu3OR8hOCc+ld/aWgglDRO2R13Dv7VsWcQWRXCbSOT6GrnjJxiaQpJpXOUt/Cs9tCqmJlYDlT29q4Xx/FcQlk2youeBtJxXu95fKtsfm2EdMV57rUkl5PIJHE0ZPBcZNcVOrKU7s1lBR908Eks5omwykZ68Hmp1jQANMXTAO0kYGffNety+H7eeMnyxkdwKy7jw3FKcOgdRxnbXoRqaB7RrSx555kLYaC/8mYHhUcjdU51fURGNl/ICOm7nPtXXS+BdMmjw0exs5AUDB+tVrnwLatGEMrqFOVdTzTU7jdRX2OXfxXq0OSlxkd+SD/8AX7VYtvH+peZ0USZ6t6961J/AZ2IGc7T0dTyRUP8AwrKaVvMh1H7ORziYZyfbihSV9S+ddi5a/Ey5t22T2u9R/Gpz+lWZviBDIR5tuzDHUADFYlx4Wvlj25V3A4YcCsy60jV7QkG1jnQjBKt2680Pl3IjaR3Gn+MbG4k8ty8bHlRjNdFp/iPSoJ1867Ii3YJRckfrXllnpF5Im5rdwe209KtDSZ1JLKyPjBYDqK0hTjO7ZNS0VeJ7Tp+r6VcSCSK8hdCQAe5rv7OyhvLVRHdwL0IDP618++H4ViILJ9T2zXUwXExDGC4dM9gePwrz69JPRMdJqK1R6tJpUsLlXIBzhXB+U+4NCQKsm2RQcHBwetedWt9q2do1Ftg6K65rdh1jVbZP9IRZVIG2UDj6GuF0pLqbqSOyESRcAfLUFzDHKSBz6EVgr42VAgeAM4XB3ZwKuW/ibTbpcmXyXHVW6D8azdOUdbGvMmW1tSgOOAOcUxp5I1ORuB457U061BKoUSoVIwDuqK5lAAAkRgem1gf5UrNbifkS2k+6UDtV+VWQZ9eePWs+xU+YBznvmtNnbO08fWpa1LWkSskzGTBGRmrUEasc4OaVbRsg/eUnPWrKWrIc7eMdqdgb7lm2KsmARgHkd6qa5q6WFqzMPMUDqAScewq4ISFyBzjoPSuE8XavdW7lVXAPda0iruxlOXKrmHqOrJe3DOg6n/ORXWeCbBZmWbsxyeOhrgLJTLdKSnU969i8LQx2tmrhChxgg9q6qj5Y2RjS1dzYkdHRVAww7+tZN+/ynL7T7GrN9cKgb5tpPTBrl77UGebAbIrnprmZpOVkVb2JvPWYHL5yCetU7+0s9V+W6somfqHVcE/Wp7i8UgkemMnsaoXl1tBdH/D+dd2qOFnL6t4QsYCzQKY1Y8o2CPwrkNZ8GW0StMnyMewHNdd4g8URpGUYBWzjg8muKutaluiyhjtPQH0q5VpxW5cIrqcxfQNaFkMjMOmCelcpqGhXE8pkhUyg9R3rvTpklzLuPINbdh4dSbnGMdc1yayblI6ea2x5JZ6VJvCPGVb1x2rcSzFlFkHP16V6bNotrBEd6KDjqRXE67YJLKwQ7c+nStItPYUpM5W61LOVwMfWueu2JfIPNdHd+H35MbE9sVmXWjXMWcrmk9TaEoxRkp8ww3HvQcDgUr28oYho+M+mKURMmcZx0z6ikmbXuRqMt1qTZuPFG0Hp+lXLG1a5kUAdaqwN2GW9s0h6Yra0+wI+8Pzq1Bp5hYErg9CTV0qF9vWnsczqc10LEoGAcAevpVuOPaueCKqo208Ee4qcP8uBx3qRXHeaAcNx70rMpPcn3NV2HBIxSBeTk4PpQTsWHmwBtyPfNRKN/B7frUMsgQZz0qpJqiRA9MigaiW7mZYQWYj6ViXN4JGwhJHqaJ75r/g4A9RVURGIEtx9aldja1kDr8pJPHaqUs+zgHmnTXeflziqoTzJcnofSrSGthshLsOe/WpILfncw4rTtLEIA7YY4yAamleGNSOB9KzbL9Cp5iRoSMcDNZl1dmU4Bqa4YMxA9agaIDmsG2ykrFY27Pz1o8sr1FWoiPXNPaMEZH5Uti7XKQH4Uu7njmpAOfSpYrdnJA656etNK4k7DIwdwIOD1+ladnZbuf8AJot9NcncVz06DituC2KxDI6fzrZRSRlKd3YitoBEKuq+VAH4UgtyASaVVweM5qkrnOriBDkZ/Opkt0Jyc5pyYPXr61Kq456iiwXIfJRR7U4IAOPwpjE5yeKp3eoCEEKee2KdgTLFzOIkOTjFY73UkjkKSB9ahkuWnbljg0+PCc56etTrsbKNkXIU2AM3B9qr318qqVQ5NQ3GoEpgHFUkDSE9xW0VbUT7DSXnbu2DViKz2YY1o2dmgTJHJ60y/kSEY4zRKVhJalGRvL98dqj84sMAkH1qOSbzCeaaoyep/wAa5pSubRiSl/lPemnkc81KgBC5pphbeWBxg1K1NegxTjin5LEYPTipEtz15qWO35yAc+o7Vai2Q2kNhiYkA9617C1I5KggUWdtuxkce/pWxGixoAo7VqlZWMJSvsNgUIFPX2NSxvjjJphwxOOtCgo/I7ZApWRz3Lgfjg805L2SNsBsiqqlj9aNpxz1o5UHQ1U1SXb1zirUetOP4iB9awkkZVGe/f2psl5sB54559Kh04sqLl0OifxS0Qxk9OuaqSeLy7Y3kfTtXJXN00rHB4NMiB25J49awlQjLQ3U5I7GHxFucFjlfWtaLxXbx9684mvRGuFYg1QN5LK33jWLwMXGyNVUaPZbfxdbyDG4VK3iG3k/iFeS2byhcbunI54q017JGpy3vXlyyizvc2+s2SVj0OfUrdmJDAiqz38Dg4YD8a84m1iXGA2B7VCuszA/eJxW7wM7WiyHVi+h6GUglJPyn6U+OwibjjmuFh8RSAnnH48VqWviRsBieB1NZTwlaOxKcTp30mI8/wBKgl8PRy9hVCDxIHIzjHqDWzZ6tFIud3FZWrUtQcVIyZfCobOF/GqzeEpB90fpXZ291E/RhWzZpbyDORzyAKpY6tTdmDw6kjze38OTRyLgHFdJp+nyxfe9MV2P9nwsM5BPr2p32SIDAx0r0I4x1FeaOb2DT0ZhQSSQ9M1Kt/Ju4Yg1rNYoe3WmDSBIQAcEnGar20HuiPZSWiIk1mRcAkk1bi13GDkhhzUY0Ujo3sTSnRyoPGTUN0mUvaR3J01rf3FWYdUTcAxxWS2luOnb86a9pKqkjmhU6b2Y/az3OiXUoTzvFRT6jblWTcMEYI7EVx9/cywRkgnIrnZtZuRIQGOc05YTmXustYizs0eimGG5f+E1es9BgfkqrE+1cNpGqynDMxxXTQ+LBb/fOPYV57wdanqaqpTZq3nhqNlICgH6VyOs+CzI2QDiuntvF0UwIZse4NbGnSf2rIEhTzGJA+teVPG4jDy12OtYanUs0eOTeAZmlwiM2Txgc16n8J/2dLjWr+G4u4m2gg7Oenua9y+H/wAIjfyJNPF6dRyK+ivDnhC20eBQIwCPTvSea4nErkjojengop3ZzXw7+Flh4csIgIUACgcL0xXpEcaxIFQBVHQClACgAcDtS1nGPKelGKirIKKKKsoKKKKACiiigAooooAKKKKACiiigAooooAKKKKACiiigAooooAKKKKACiiigAr5a+LRB+IR3dRE6j3w1fUtfLPxb+X4kS9TiNh7Dnmuat0N6Pxo5+MZFWYyV4qK2XcKupF0Nc0ke3EaAf8A61TwzFTt9TSBSFoEZySOmeKlrQ0LiNxTg2DwQMcnNRxMVOCTipDhlyvIPfHWskSAf+7xjvUUj84680pz6Uj+uS3rnrQAxyB1NRyOVGRTyoxzmqzS9sn6UikK0u8/4VG0mOnP8qY7A8gbahdyOM9KgQ6Q71461WfjPYH3p7OzE/nzUbPjvnsfY0CZA+TVaTPTtU0hKucEY9KgdueRjPpUMaRCBhj82Pr0qF256g/Snu4HfIPT6VXkcqaTTG1cZKQoPOPaqplzxz6VPI24nNQMcA84HXjtVLQRA5+lQs54HBNPk64zUTg+tQykhj8DtVVzknirQ5yOc1FIpAzTK2KjL6YGO1QupLZPr2q0wAPTp3qMgsDzj2NIaepSmXg55qnMgPHNX5gSD6HqKrSJzn9T0oZSM5kxnNVnOTxV+ZMHI5FU3XmoGVXXINVJ4+M9TV+SMj1FQMm4dM1LRSMmVOaqyLwSOvetSeHqRjmqUiAZ55oGZsi9QRxUDKKvSpjNVWUVSGVZE54GM1PEAMHGKGT5cehz0p8S5I7UEMu6euyUE+vWvqX9kK88nxiYsj94r8eny18v2S7pV+tfR/7KUuz4gRqT0CgDvyDXRR+JHlYxe6fbvSloor3TxgooooAKKKQ0AeFftSXHm2HhrTxyZrzcwHoMH+leTxR7znHWvQP2h737Z8QNDs1PFpbPKwPqcgf+hCuLt4++K8bEO9Rnr4dWpokiiIAqzHESM459akjTAHp9KtRw5Hb61hY6WxqR8D34zVqIHjv6UqQt0wcelWohkcjFWRYTy8kMKlCYOduQP0p2AF45GPwNO5I5NAEIUHrkD6UojDLnHI/WpgoPGMGnBcHJBBzVJAVmUqcZzUflhu3Xt61bfI46juKbjHB5H6VSBblJ0YdQMdOKTkLkfz61ZZQjADPToaZsAPTFaIbIsZz19wKCjA561Y4UgjjNNf3GOMUWJuU5EC9P5VA8YbjOAauOzZxkegzULFsjG3pjpU2C5QuIgFYDByPyqiYSQc/nWtKp649qpPEAOCfxqS0Z0se0k45PJ4qvJHnNX5s7SOxqsUOcbT1oasMoyRZBH8qgkjxWg8XfP6cVWkUbc5yf0qGtSSi6lQQe1VJo89uO9aDp1PTiq0g5HHPrSfYRlyxbs4JBNUpUKnkitSU4JyOKpz4J9PeoNEZcmNx6j3xVdzk8/Sr04PX8qpuuWz19PWixS3KcyncxHSq5HNXZVwD0+tV2UZOD17VS2E9CF13DOeccCq7nB6Zqd8A4zyahZc5pMzZEwprGpdvBGcVGwJ4zxQkyRp9+aj2knP8AKpCODTc1oIYSNoz174FQtzmpnIBqIDBPanYgiOQQaljNIORjOKei0zJs09MA37sdOa+w/wBlvw8LDwxc6gyYadgqMRyVHWvkbR4fMkRQMs/yj3r79+FmiDQPAmk2uCGMQds+pH+GKqkueqvI46jOtooor1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Wwvop3UCWM9+GGK6GzhjvyqQSIZQOhPUV83vql7ZvlJmBHQqeDV218XaopG24YN9cEfSv0SdC+zPi6Z9FtayQbTIjoWHBK4B+lSrC7gYOfcdK8Mtvifr0TrHLcPKqcbWYjB+lb9v8AGLU7SIKiCTII2yjpnr65rL6tLoXdJ6nr1uoBCsx+varpLwDDJG4/hdcgivHV+M2qyj9/b27ewAH64rW0/wCMAeHM0AXttPI/Os3h52uPqelrd4K5HHTj1qzGd/KkenFefJ8X7HBD2gAwB+74NSr8X9DDBWMkZ7AnPP1xUewn2LbT1uejQziAnPDent3qwt9HMfXnnHauFsviTpN4iZuSd3TK9vY5rbXxVpUkZeO5GPR8DH41DpSW6Iv22OjfbKDjP19KiQ7Cc4J/WsW18RWsjlFvIvxarqagkhI3RSjBBCsDxWfJJB5lyWYxHkhX7ZOOa4nxJePI+1Zg6nsexrf1jVoobV2khZ49v3h2NcLPOt5cExKWHdR1HrW9Gm73ZnN9C/4e8Ox6pOHM205zgdRXp9lpiWVuqswcgYDDrXJ+ELFFAkQsG7q4wRXbtepFGCyL8ox6E0VZNuxcFZXKt+5ghYI+Djs3r0/WuTnRpGkd9u4c5HA/CtHUNTR5CI1454PWqXm+bkMpXP8AeHWtaUeVXOac+ZlWB281QenvUzrJnzMHIwA39KkjszLgrIGOCW3HH5U6NZgoG/GcDa3TFb3W5gr3L+kyzXQIYk7eB6V0PzjGQAccn3rP0OzwQRlXB5U9ARWjdYEO4nAOcEfzrhrSTdkd9NNRuzA8RawbZNphx2yDwTXHXGqpK7bWHrtbrmruv3ty05heZbmEcqy9jmsBot7E4Gc8Z7V00klHUzlLm1L8GsNbg8BgeuRUi6orvvKA55xnis+W3xFk9MVB5PlgN610pRZndo1ryWGZgyDYe47GltpIsYfA+o4rPA8xTxjGM5qaKM44JJ9D6UrIPtXRpw6Zbu2Vb5W5ypq/daTbLDiFzJnu+FI9q5+GZrd+cg+tTSakX+UuQp9Klxd9ylaw6TRpQu9V3qOPxqpLblWwRtJ/StKO/mgQskhAx2NJb3Ed7PiVPxU4P1oTZNibTtJ+TfJEAp6kDrWtbaHaeau9PlPPK/0q5pc1sqiPmXHHzcV09gYVUq0Sup/iI5H0rKdRxLjG7sY7+DbDyw0UESgjO1AcHPXP86itvCFkC5aMRkcZPIz/AErpmZF4UBccjHapbcI27DYA9e4rzueT6nUqa3OZHgy2mEsbzPGCPldM5BrNn8Lahpzt9lvjMvT5uMj0Nd4QqA5XjGeO1R4WQEKwJP8ACetaKpImVNNaHnEul3ofM0I47pzmqN9CYYjkYYdWUcivS5WQAjGMjn3rLlsrd3LFQQSRwM/pWirX0Zm4OOtzzWJ2YFgDj1HQirouZWjUpMcjnhq7ltDs7hCBEh3cggc/lVM+C4ZDxJ1PA7irVWL3QKMktTC03Xb+AHE+CeAGGcexrprXxhKYwLhUC9NxH8j2qifBRiDeVcbl6gOPmH+NLDod1GrRuiS44+U0N05EqU47nRQeM7CJkEgYIO46YrobXUbW7j3w3CE+hYDNeT3unXFk7EwOijknbwKiS9MUZZSFBOccYz7U/ZRa0ZftujPVdTvbjyi0TZYgkbeox1+lecavqL3E7RyON2a47xJ8Q9R06Nlhkbdj5WB5rz//AITnVbi7DM3zE8gknNb0sM76hKcZq59E+F7LdJ5jwCQeu3ivQYTEkCgYXjpnpXjHgL4i3sEMQni+VeSCeK6+4+I+mxwPLJvQd/lwAfYVjWpyUrFwcVHc6HW7uJEIf/vodRXJXEigF1bIHXPXH0rmNT+LenzTbBN5qE8YOc4/lVK68fabIgdnKDtyOPStadCcVdo5ZyTeh0NxchkbD4I5x61ymveIvs0BjD5bt0zXMa98T7a3jcR3AJ6Z4z9K42DxbFq13mSTgnBOaqTcdCYQ5tWdM0k2oymRjuXPWnfZjuwBzV6wSOaBRB0I7HrWrZ6OSQW6e9cr1d5G1uhV0q0YEFhx71sveR2a/MMDFR3JFmmA2D2FcxqerSTOytjA4GO1V8QL3Lk+q6yk24hiB0wa5qeXe+QeakmckEnvWe0gVyCetaxVguTMSASR/WoCnnN8wzUnmcdeBUajccqSMds1RLZG+nJIOADVdtCFwMFAPcDrWxYW7uwBrpLG08sDI/MVOwO7Zxdp4HWU9D+IrWt/AAg5RvzHSu1hhQKMCrcO08EfhWTm+hcV3OBfw3cJnC5x+dZdxayW4w0ZBHfFepyRpnK46YqjcWEdw3zKPTOKXOCVjy8qVY/Kw49DT+QO/wBa9IbRLYL80YIPoOaoXXhuGQnYMfhT50xao4JmY8VCzsOpwB+ldbceFduSrYPWuZ1LTp4nIUZ9MdKfMh66XM26uw6Fc/NWYYWY5JwK000q5cnKHBOelFzatBGR5ZyPapWrNrqJVUxwAbuMd/U1n3Fz5hYBsjNFyZDkEMCDUcULP15rS1i07oqhCrEY4q5BFjlhVqLTgqhupPOB1FE8oSIqMZqJTHyhJc+UMDgjis2d2Zic9ajluOeajafODnmsb3NUhC3J5xTDL81NabJxUYBLdahs05SQScg9af5x6dKijUlhWjaWodhuGQTwapRuKT5URW1u0zAAH610mnacsajcMn1osrSOHGAOo/Kryy46d+1bRgckqmtkSMiqOBTkIHUYz7UzdkZPFO3KCPT+tXYy13HFtvHbrUeA3/1qCVJPNJ5yghgffimK45W29+PSnmQY5NVJbxUB5rPm1FjwowM/rSukUky3eXWzocZP4VluTM/tU0aNck7uO/NB2wnnj096mKbZo2kkyI2+xM1Wd2PbGR0q3Jcgx7c1HFD5gz+tdCjyoTZXjt/MYEjketaUFqkakt+dOS2CAE4+tQ3F2sSkD9KylNFpNobc332f5V6dfxrNmmadiT170k0m9zkge2aajDjt9a5nK7NoxtqNPynFSIcj39falkUevFEKgNziixb0FEhU4xU0cmSMdDQ0eeByfSrNnZFzk/yrSKE3oOhVnOB+Va1nad2HHpUtnYLEnOB/nir/AJQRRj8q1vY5J+8RpAuBgD8Kk8o9PXuadH97B71KSFOc54pGK7EYtyuDkUjAluuakeQAkDJ9u9Q+ZnoQPrQVbceMLz+FKX24y27nqKhefCjpnPP/ANaqs92I+54pMaSehZnu1jHH5VlTXBlfqajknM8meh7CnxgIMtwaSTbLtZEiR7Rlhiorm6CJ8tJNcqOAeR1FUwxlbB5ya2UR8tyA7pH/AFNaFra9GIH0qS3tQvJ4H8qs8Rgd6ojYBtiXt/Ws27ujvOGIHarNw+VxVCSPK5IxUPVmiXUjwTyaMDac0mcHJ/HFNJ3dDn+lMtKwwNhzk55q1C4zg5FVCmf/AK9SocD1pLVlF1JyG+9z6Vei1KRMYbG3sazIhu46Vo2tqXxkfjVOEXujKUlE17PVZwNoJx1Brf07WJkAJY8dqxLKzx9PStRY9nfNYSw9N62M3Ud9GdJF4llC43fhmnL4mYHk/rXOKueQKdt/z3qfq8H0M3Ule9zrrfxGGGDnNakOuoF5PNcJExFWlnfsf8KzlhIdC41ZLVnoFrqyPnJ61e+0I/Q4rzqC+eLGGyOua0oNYYDlyfY965pYS2zNVVT3O4jVHweKiuUXbxgDrXKjxH5HVvzNV5vFobo2Bn1rjnRqQ2Nk4s1NQskmcjAx6Vnp4VErZ296ksdVFw2S1dFY6lBn5nC+56VxxqVqWrLdOMjEHhtoEJA/KsLUtMuZM7VIr061njvZo44/3jk/Ko7V6R4I+DUmtTRz3KAKWGF54riqZ5Kg7NXNFgE9jwDwZ8PNY8QXceyN1gLDkj734V9Y/Cn4KLpyRNcQkkn7xXn616t4Q+F1pokMe6NBjttGfpXfW9tHbIFjUADiuKderjXzVFZHpUMMqSKWkaJBpduiIuCorToorSMVFWR2hRRRVAFFFFABRRRQAUUUUAFFFFABRRRQAUUUUAFFFFABRRRQAUUUUAFFFFABRRRQAUUUUAJXzB8YIh/wst1HQxSMT/wIV9P18w/GE4+JpwR/qnDEDkDcP61z1ehrS+NGFaLiPg5xV5VzxiqVueBz7+1aUY6A/WudnuRBIuvzHnsalSL5h14709VBI61MqEAE8jpioKbGhAB/WmTEDsCPareF29MGoHjyeOprOw0V9pJyKacfdPWptjKCajYtkhzv/wBoDGaQinKXQn+IDpVRpMdTirs3AOCeaoSp8ucgGpZSIvOIJGaY7d+1I7Y+9x7ionmBB7ioGOMwYY6H0qGQ4wdwIPYdvrTJBuyQcZHbrTGYk88Z59jSAYXHIB461FKd3IP5Ukjc47jmoyc9ufakNkUxB71XlJxwankYdM81G+GUkckDmkGxTcncfSowSM9s+1WXIGeMGoXGec8j9aYEMh3A9KhdQvNPYkU0Hnnn2qHqXsVyCT1prsNpFTOeeearyjOcU0NELHjrUZwevfv3pxXANAGR6GmIhKg8dqglTgY59jVrbg4PFQSDgcc/rU2GnYoSjnJGQe1U2HIx+FaMq5U4xnHQnvVOSMjr+lK2pVyszADbwRmqsmPQ1cZMHjkHuajkAAJHepY0ZswyMVRmQDrwPWtJkAJqvMg28Dn+dItGTKvqB+PaqrptNaMiYBOfzqrIuRijYoqFcn3NSIu7FLt54/MmplXnk0yGizZLiQetfQf7MB8r4iWh5+cx5P1JFeA2SESc8Cvd/wBmklfiLYjoDJDn3+Y4ral8SPKxesT7spaQdT9aWvfPECiiigApDilpKAPlv4r3J1D4uaow5W2t44SPQn/9ms22Tp2+lM1e5/tXxt4lvScl7sIPTgf4mrlso6Y5rxJ6zbPbpq1NE0SD6Z7VaRQeOnvjrTVjGParcaAAVA9WCIUIIOSKmTcRk9PXFIF+bgYNSqTj/OKYwUbutLggeooAFSIcHBp2HYRFJ6U5j60/GMEdP500Y75+tUuwhrAEcGm+2B+PpUhIxwRnPSmHJ7iqGQuSx5OfrTPm4wffB7VM4IGQcH1FN2/KSSScdfetFqwGYOOuaidd4Ayep+tWAAODmmso445HPvTEVHj4JI54FRnAOCO/PrVtgD0FQzBgc547n1qAKrgE5/ziq84XBBx0qy5IBw30qA/OvLZP0osMz3QDowINQugI4PWrUynceAaqufLGAAOaixRXmDHOCD6DHNUpExj9OauSOQBjjHII7VTlbeO9S9QsQOBz27VVkKjuM9aml3FeOR6VSk5PPXpj2qRWuQznJ5qlKvzdf8auNlSAwx71VnbIyT8v0qS7W0KUiD5s1XkRdo9vWrTtnI6+/pVeXqelNCuZ8p9qqkDueavyqp+7iqcqnH070AypMMdqh/iPXB7GrjqpXI5xVRuuOmapCImPzdCP5U0+vanye3QVH1B5P41RmxucikLUmcHimknjP509yWNc5I+tMLHHX9ace2RxUROT1o6EtDkyTzU6JuPpUSkYwf5VctRvcDvTtoYs7v4YaG+t+LNLsVTJkmGcD3H+FfflvCttbxxJwsahR9AK+Sf2XNE+2eNRdMu5LaN3B647A/nX13XRhY/FI4anxBRRRXo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Hl94H1mFgPsZOT0B/UVXPhnU4gHlsJsjsOTgV9AT2JQ/Lgj3FQpHNA4ZWKEdCDX3v1hs+NiuXqeCTloABJBKr5zkxkgfjTra6iWQLcExoeRlTya98jsfPXY8Mcy/3WUHn1qa30y0tonim063lXoyyRfMv49a1WJ02Fdt6nhk8ECKWD5TPU44qOJFdcxtx+ley3XhTSrwt/oEWD2K1lN8ONHDu0NvLbvwV2Pxn3qliVbUd+qPM0tZJMkjPqRVSS3dZQCc/SvWk+G1oTvW7nRz96Mj5KZcfCuOUmaK7O4fwsox/Kt4V4dWRK55WzzR42ZHrVyPU7oxnBYgd89DXby/Dm8B/cyR5wcN1rJn+GniSIFk+zSwk/wEg/iK6Pb02rXMnc5iO9uBIzEsM8ccHFakGt6nHFiG8dQvI9T+NJd+Gdc01287TZJFA+9Dz+lQFZ4XHm280Lf7cRAz9e1XFwkHMkrXFl8W6wGMZuJNp456EVe0vxLe2NwJi5O35vb8KqFAFDlG3ZIOUOKZHcrIpQBCM5Pr+VaKEW9EK56fp3xvuooVWe3tpiP+Wgh+fA7HHWtKP44ecVV7RUJ+6yrnH1FeMPbMsvmQsdnZc8g1Zgibqc+3tSWDpSewp1Zcp6+fHdvdEysF9flH9KuWnjGy1LAWUjb2k6ivHUjkY8H5unFWoTJGdwcxt+orb6jFrc5fbPse1R31rgH7Sg9sn861NNY3syrDdxXSgZ2Bhwa8Hkv7hRseViuOx4qrbavfaXPvgnOc5O4nH4VzzwDS3LhVTdrH1TbP5CeUykMOWA7GsvXdXit42Ut06BugrwA/EfVowPLlYMP9qq918SNVvFCzS5X+7nPPrXmfUZ3O/2qtY9RkJZ5D94E5BFZrAececgHBx1H1rg7T4k3dlEySKJR0ynBAqW1+IUhuciJGUnoxrdUJRI02O9LsAVU5BHK45NIlq8nzDAHfNctZ/Euz81Vmj2nP5GumPjLQLu3UNILe4xw5I5+oqXTnHoJpEhgeIgqOv97pVu3I2guoHuKwG1iGZyIb1ZkHTB4FX9Pm3ROTMpXPQsP5UODS1F6Gnc2kc8ZKtyD2HUVBDorzIXyAR271Y094icCRfz4NaP22G3PzdCOCD2/rWUm1ogVnqZD6XI0bBW5Hp1q3o+juzEnGQD17Gp7eUSzZjO4dSyjtW7BG6h3JUnGeB26UXaRL7jdN0O5knUxoSQM4x1FdTCrW48uRCrDqCORVDSbOTfuRyN3YHmthjKeHy2OMHrXFUm27HRSjZXKdy4fJGF56CltZ3DdM/4VdFok65U7SOBSQwrH8rAfhxXKrm+ox7gnGcr6Ypsd5AikOGUnoQcc+9WZkBjyGzgdD1FUXtgOpyTTvuK7FMqTHj164qu6R7+g+op8cWZtp6HvVx9NLKeAwPQil5lWKcflq2B8p/Sp4pE3YfOPalewkVCwUtjv1qqMq3OQPShbh5GiYCcbGDg9161JBAyuARz71VhKkH59rpyAe9XI7liBux061Vh2RLI6ONk6CRD1V+Rmue1TQbBoZGMKluxHUV0F3dI8eWbHQDPUVy2t6mtvC5Ew45KluCKuF+hnNRsePeLfDgmvmVHIxngdvrWZpfw+kvLpGUkEHqK7G6uF1G/Uqw3P8uD613Xhfw5JaRiSVVkRuQdvT8a9N1nTjd7nLGPNojJ0/wJNb6cqiQeZ0BA/mK5rXtE1K3kKyQh1wQSnSvXLgeWh28ex9K56/1cqrxy8xnj9a5YVpOVy6sElZOx4XfeCJ3kedItpJ3HaOnFcjrltcWu6ONCrY/h9a9l8Ua7GodYcFeu0dAa4mC1/tCYtMOvOTXc8TNxsYU4XdzysaLd3BZ3QjPXA5qVdBmgYOvr0PUV6vNpEbDYgB9wKs2vhGKVPMfg+pFcrlbVnS5OWhzfg+8l05kLk7M8g12d543sooshgDjnmub1qyXTwRFhx2I71w2opNJIT82PeiymW2rWO3vvFkN0+ElwP9o1TF+s5yHBNefTI4OCDRBqU1qeGOPc01ZaFRhfU76WbI9vbtVJl80/e+lckfE8ytjrVu38Ttkl0zn0our6EOm1qzpEiJOOtaNjprTsMcCsTS9dEsi8ce/au60a7gePcSFb3qpJpXI5SWy0kqi5XkdK1IrZkXkCpoLiMgfMuccGpfM3LwQe3vXLJtjUbaldQBxzSMxzxUki55PHOPxqu2c9ai5ZIJeaVZwD71TdnGe2KjV2we9UTsaRkD5OcgVGzAAk8d8VS+0GIHJxWZeaoWO1eRQlqGxa1G++8iEZrKt7Q3D7mHy5zzUyKHOW4p7XqRcAgdsU1qS9LMdNbRQocLg1kXECTEgqGz2PXFTz3zyHGflNNAzyTWqSROrZROi29xwVUVHL4Xt44ywABrVE6x4GcVmX2rM25VOPpUtu5pbSxgahZCHIWufntpGcnbn610czGVvX+dRfZGYk4qJK5pGXLocs9k74AXmq8llMp+6TXYpZcnK/j71YTTFkwABU8pTqPc4JbKVzjYSasLps2cbGz9K76DRE3fdGfStSy0P5h8g20KFtROszzu10iRjlkOPpWxBpvl4PpzXf/wBhwkcKKgm0BGbgDH06VaZDm3ucise3gDFKQcZOPwrqD4cyen4U1/C7Hsfxp81iNDljIcdc/SlO5hxXQzeE3B3A59qrjw5Mh6cDvTUrivbcwW3L979KhkuAhI61t3+mvaptYc+hrm7lWeXAB9M0rji0mMkc3EgC5A6VYgsQp3MOat2lltQFhzRdXPlnFUo3NmxkjogOD/8AXrJu2Z3OKsSzFmOeajAyc10R9zULXViCOMkd+taVoAsfPWo0ZYxzzVS8uiowpNYzqoai0y5eX6hdowDjGQawppyWznI9qb55dzk5FK65HFczZ0RiMLnNN3HdmjyyOf6UqqSeam92DJ1fI5/OnhSWx1FLBAWbBHfGDWlb2XfHQ1tFXYpSSVxbG1M2Cc/lW5b2m0jHJH6UWdqI1HGOKu9FxWhyykxqqQOMH1FG7LdBn6UjOQTSEH3xSZCd2PDDHXmgynkBvy71FyccZpyqMfX1qugXsAYt70H5OamKhBnG0e/pVO6uQudpz9allLUbcS+Wh9e3tWY5eVuGOPWpJJmmAySce1CAJ1oLihoTyznGD6E1DNcEAgGlmuBnHpx71VAMjf09K2itA6CANIeTnNaVjaHhj1HSn2toFPqPer7BYoyRnAqm7CbsrkUmIk6AjPQ1nvc/PgevWnXl3ngHms9n9fwwahMUY31ZeWYKCTzn17VWnlUjrVfzyO/NRli4pXN9hHk980qt2XANN8vIz+lOjjIpDuOwSeefpUsSHIFTRW5PA/OrUFoc5I/SrijOUrD7O1LMPlPPBNdDaWmwD1qK0t8quf5VpRR5wKd76HK3qEce0+lT8nHFOjizUrR7RT3RDYkQ49/pU2wY/rRGvy9M0rNt47ULYfQRByKk2cZHWolYFuanEm1TU3Ghucd8U17sxjjqKiml2nIP681nXV4WyvrRoXFC3mpGX5c9O9R2iySsSW6c59ahht2mORyO9a1lZEYVRlm4AA5NZy5VqzZJ3LMVw0CjBxgda3/COh6t4uvRBZCQR7sM+04A9a7P4cfArU/Fd3FJdxvFbcMEPAYV9lfDj4N2Phu0iHkCMKvbB3fWvlMdmUL+yoK77npUMLKXvSPN/hD8CVso45rkF5TjLEcn3r6L0Tw9b6NbqkaDI/IVoQW0dtGEjUKvtU1eBTw6UueerPZjHl0CiiiuwoKKKKACiiigAooooAKKKKACiiigAooooAKKKKACiiigAooooAKKKKACiiigAooooAKKKKACiiigAr5d+LMgm+I8zA5CxOCM+rZFfUVfK/xScH4i3IXp5BJ+u/j9K56r1RvR+MzLTpzyfbpWjG/A7g+1ZdqcdvyrQTop6ZrmbPZRajc7uTxVuFv51SRt2MYNTg88HFRc0sWmYAjnOaDGjxnDFTkcVEHJXJ//AFUBs96QhkispIB3D1qAzLjn5T71aeQ/X+lRMFfOR1pDKzjcPUeoqhNEAMfd75xV2eN4gWQ5HpVM3aM2xsqw4AYdaVhme4PKnkVXfjJX8quTE+Zwcj09arFSOc1LQysXDtgkKx5warzS44wQasXCBuSPxFZ08jqDnlelTYaBpQSOeR3oMmMc4Peq7PkEjrjtTS5A7fU1IyY4Lc9fTuaY+Cp7HtikilWRDhsjqKTJzzj8KhgRE5Pzc/WopBgdce/apX6ge2R9KYxO3px6UrCKzAFcjrUJOOPSrWByO5PU1EwGeeRU3KTKzISTg011+UnvU2zBx/KmuoPQ49qCiqwyOg4qNRlqmkUgZP51E25fc1QEcuM+pqucN3IH65qdxluaiORk44o3J6EDqF6jmq0i5q0xycY+tQSccimUU3XHtVaUjJHTPpVqVB1+7+NVinPUmoZoik0ZJ9RVd17VelHbNVXX5jUoooTIO/eqLL7f/qrTmXOe5qoyHNSxop+T0PX3oHUD/wDXVgoOnSkVB0xTTE9izaglsjg+9e4/s2D/AIuLp5HXzYsjHTk14laL8/PH0r3X9miHd8R7EjOd0eR24Jroo6yR5WK+A+5x1P1paQdTS17x4YUUUUAFU9XuTZ6XeTg4McLuD7gGrlc18R7o2fgjWJQcEQEA/XAqZO0WNK7PmDQ2+0Q3F0cn7RcySE/8CwP0FbsCf5FZPh+IJpVoBwPLDfiea24k5614257vSxOuWIHvn2q1GSP8KrRLjGcj+VWl+Tvxn8aLaASA8jsentSksff1xSht2cYx0IpQCBj+VJAAwfapAD7H6mkjXjk9e9Pxg9c1SGKCAMHJ571HuOSM4p2M0oj5yCfrmmGwwGgjcaXYR9KNxHQ073Ajx6EA/rQACcZ/DtSbm68Upz2XHPr0qo7hYQsRjnB9ajkyg+8rZ5+WnuhIz+dQFMEjPPc9wKp7BYZ9D7detNfdtKsOR296lZTjkYB546GoZW253dfWkKxWaM+oz1xULhlx0+nqKlkbzF45+lNwT0OCKAKEnA96qTqTwV/Gr8+cc9Seoqo4znBz9aC1sUJRzwSBnOCP61VYHr1q/cKe4+mKpy8Nmoe4MrOuRwcGs+4bBINaUrHGeM+3SsybLN0/OptYRTZ+3Wq8kgZWO3/CpmUbzwQfpUTHHI61LLZXJUYIO3v0yD9arTN/ECDnoR6VPOcdeT3x0qrOS5JxnPp2pBYrSuRzgccdKrScDippu46fhVdsEdx9KBWIXbjHccVCQDyf1qZ0yM/5FQv1zmmQ9CFxkYzVd89Oh9asswHWoCQDjtTWxmQs2KYzBm56VI6kg4qvkn1qkJjmxjAyajYAHjP41IOnvTSAc0zOTHxjg96v6cAZNzHgVQi6jmtrTLfe6qRndxg0r6GTdz61/ZU0M2/h6/1Fwd8riJSRjgdR+eK94rhfgto39i/DvSoyMPKplYY7n/8AVXdV6OHjy00ee9WFFFFd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vmn3DkEVE1x5gIYZI6Yp0TRzqMlo2657imyW21QyuH4zx2r6/Q+PLFiTv3KSo6HHStSWIXA+chuOo6isq1dkAyeemDWhFMDjnAA5FWFrkYs44yymXaR69CfSrESNGA0Y+ZTncoqO5ZZD8vX0NT2NwYMZyvvSV7BpsMf8A0uTBQR5XI2rikWxZGHzkg8YrRa88xADggVGsoz/OhPoK2pUECQt94Dt04FWLS1Ez8Shs9CnH41HOVcAx53d17Cpol84YwEbbnI4pi33JJbARZfdlh/FnkVxnijUJAfLKpJHyPmQHNb2saw+lxkygmPHvXC3+uJcTcL8rfjXTSTve5lJXDS7UtOvl26uOQVKgiuoTwRp2rQ7pbKOOTgHcvT6VF4U0tb5g/nGLjPI7V2qosCgO3QYya0qVZRlaLHGK6nmeufDnTLPL26PCcchWyD+FZMXhO2d85ZWP93p+Vd/rDq8mA+Qe1ZWxQ+cA/XpXVSxFRLVnLKCvY5h/A7Oo2TPG2eDjgfWsybwdqUcj7Z0lAbgbMA4969BWWTaEWRinJCseMnuKLZpA45BB7V1wxlSJm6KelzzGTw7q4yDbq56cMQP5VDJot3HEPPsZ1bpvT5h+Ir3HTrAyyryNueQRwRWldabGsZPkAtjAPWsamZSbtYuFBx1ufMjLKrkbZMehjb/CkV45325xICRsbg16x4kx9pAe3Tr95IwP5CsVrG3c7vJQE9SFFawxKktUWr9WedvZfaZxECiE8AOcDPue1D6HcxEZ+Q9QQcgj2Peu/Hh2wumw8Kkkc57ipR4PtIkzHcSRk9Ec5X8+1aOsloi1fqebDSZhIRJlCDjnrWhb27RDa2HCjq3JrqJ/DTgEi687B4DDkU230KR8qcN/MVqqsX1Fboc7Ept2ygJT36g1MuoXMJBhmkH41evNA1GGQ7YnaPuyjoPcd6bZadcRktMh9eE6fhWqlB6shabE2leJblMrJIXPTnirx8Sz7wN7YHYmsC4VBNgFQw6gHkUBJGI5LDsCeKbpQbuCk3Gx6LoHjRtPPmZKnHIHOa6wfErTbkKZYkil4A2Hap9civIYD5cagg05zHJ95dwPUHoaJYOElcxdZ7HvWnePNLlQbGZCMD1Gfat218T2Fwy+XeRy56gnBHtXzQ8n2dP3EjgHtk8GrVteyxgnzyjDkbiefpXjzwSb3O+FV2PqeKeCaMNDKgz907hkUXEThctgjsQc18zWfjHWLX7l4wUdm54rbsfjBrNmygyJKg49/wAa554CottTb20ep7mUKEEMT/MVC8uCV64ODXmCfGqeMIbiz3OwzvU8V02nfETStYVZFLQL1MbHcQfrXLLD1I6tFRlGT0Z1tmw3DdyFHBHXFaCXsC8Bm3DqrL0/HvWHYa5YTJ5kd3HnONjnDH6CtaYxzH5SqkEA4Nc7g1ujW9loXBMGbKEjd1561WvIvMbJXDegHWnR2hWPdk/N6ZxTkLcAncD+dTbsN6EEUC7BxwecY5FJLHggI2Parxx5eCM56GsuUyBzjkdetMRWvvMNu4avMvEuZ5ygLA8/Q16bfXLrBghS3I/OuDvVW5uW3qdwOK3paM5a2rsZPhXSDJfx+ZuxuzuxnFew2lqYrRdjZAxzntWJ4TsYxEvmRqrj+6OCa6OaSONW5wAPwPtTrS5ma04WRk61NHHbNl8Njr2NeVeINcWFpE357AV0vjPxDDbF42kxn0ryW+uTdzsQSR1q6UdLnPU96QTzfanZuqk1YtsMNgBDY6gcVVgtyzBRXQ6bZRwgNL/+qtW1ElJ30LGn6TsUSMelVdS1tLVWRWwRxUOs6z5CFYn49q468uXuXLFuc9R3rNRbd2aP3dixe3puc5JNZrRFz0zUgyenH1p6NsyARWuxKKkumRSLyvTnGO9UZ9Gt5xtOFPqOorXlk7YxTIbRrhgBRYvma2OYbwoJH+Vifwq9D4EuWXK5b2x0r0HSNEiZAHGDW/DaC2TaMY9COlS2og3OelzzfT/Cc9qnMfI9KtyW89vgkMD+lehJgfwimz20Mww8ak9jio9qyeV23OEt9SnhGCSp9v8AGp18Q3EZyW710dxo0Dj7oA9qz5vDccikK1PnXUT5tiOHxaQoDAAipo/E0LE7jj6Vm3HhqWI8NuB6VSl0WZFzjpUvlfQuLfU6b+3rR14f86jn120VMhwDXA6ik0G4jccccVkKl7NJ8xbaD3o5UjSOqbZ3V3rQuHwr/L2GakttnV2H4muRRGt4954wOtULvxBcb9qMwAoUUNRT3PQbi4RQdrjHTg1UCiXPzf41wces3bNguSDW3pupyKweRifrWqjZGb7HSrbFRk9O/FRTXSwrwfmHb0NUZfFEcUbE4/OufufEkLzEg8nnjpWL3LjHU1pbt5CQWP4VXZS3LdfesxdbibBH607+2I26HOf0pF2ZfCEHmleYLwp//VVEagj9D+fapUcS45zTu7ktFyJt7ZH4H3rRtLJ2IOOKbpdoshHTPr3rqbPTNsYA57072I3M+C15Bx0rWhiO3GOKsJYqh+lWFRUQ81LdyGVVt2Y5AwKnFuV61Ktwi8dDTfPMh4xikO2g5Ygv/wCqn7AwPH6U1W9cYp25V5yARQhajlhVh8wHFQXaxQoTxntUF7qggUsBz6VhSX8l05GetNLqDYzU4vtTkDv3qlDoUZcuy9eenGfpW/bQhUG4c9+9Nu3UL8tUokyZkzadAgIUfNjrWBd6G0rnjiumcMxqSGEtkH8u1ap8ok7s4tfDbhhgcUTaIYF3ZAx+tdlcMsKHNc9e3JkJWs3Js2jpucxc27gnaMgcVQmtJG/h5NdL5YZiTnGeOKmEKYGB+lZyjzGsZW3OLazkU524x7UvkydNhBrtPsiyc7QRjPHalTSY5OduT61PINVTi0gZgQVOR1GKswWJDD5c59R2rs4fDyuRhetaVt4WBK5U8e3NXGFtSZVWjjodPZmztx2xWjBZlQOO/Su2g8NKgB208+HwB0q+axm257nJBWX8Kcx98kfyrfk8PsB93mqsujOvucdqkV1azMkLu6ZzTlHqaufYpEPTj6UjWzbenHrjpVkp2KhAbr35pGl2rj0PA/rRKSoIIrMnunYbQT6ccU7lKzJLy+wCM5z0OaoqWkYnrT/JMnJGP6087Yh6UJcxpsLgInPBFUZ7jccL09qfc3O/gHFV44i7HgnB5xWySQJXIwGdutXrW3PBIxUlvaDhu9XQFRaY29LDt4iUDjI5zVeWcuvXioZp89GBqsZsnBJK+mazbHFX0EmXeck8ZqsyjPUD0Poasliw+XoKrP8Adw1QbJWGbd3uPUVIkfI55piHHQ1KpxjnORkU7CF8vB6Z+tWYIMjpUcaFsZrUsLYvwMnPNapESY62tCxXjj3rYtrA8dOvXFT2tqEwducVqIi5x2+lF9Dnl5laG0IwMY+lWfs2DwR61KmF5/Wh3wQRwRzmoI3GBcHg9PSkPX1p+/OOlNA3YH6dqpN2IHCT0pH+b1pyxcA+tKVApJmlgRPrTZpVQdccU15xGDk4B6VlXVy0pIzkelItRuNubrzM4J/KmwQNO3qPX1qW002S7YKqljnoo617d8LvgFqPiWWGa7Ty7UkEIF+Zu/PpXm4rG0sLG83r2OqlQlJ2scB4U8E6h4iuVgs7dnJ4LlflH1NfTfwl/ZtjjeKe7TzrjAZty/KPpXtnw8+C9h4cs4t8CxlR07n/AAr1G3tYrWMJEgRR2FfI18XiMa9fdj+J7NLDRhqzD8NeDbTw/bIiICw7Y4FdFSdKWs4QjBWidwUUUVoAUUUUAFFFFABRRRQAUUUUAFFFFABRRRQAUUUUAFFFFABRRRQAUUUUAFFFFABRRRQAUUUUAFFFFABRRRQAnevlL4hy+b8Qr5s8iHgeg3V9WmvkbxzN5nxD1Q4xtjVeOnrXPU+JI3o/GMtjluM4rQj6Vm2b8jB/LtWnGDkfX0rGSPajsWY+OP0p+fm6jmlVBjrjjNP8vg7vlPuO9ZMtDQTt96Mn0pEUgZPWnM23+Ic1NhjQwORn86buIPb2NDHI5JIx+NRb89T7UALJLkYPT1HWqM6KyFTjHXp0qdpBng/Xiq8rDBx39eadxpGZOZbUll2yJ9OagW7ScHAKH+6etXJZT0PI9KzbqDzMlDsbsR1FS0UOlIxVC7Tjg8/pSfbngbZOMjpuA6/WpZP3iZHK/pUWuFrGS29MkHGOMY5NRSSEDIOD6Yq/cRY5B5qnKuSOcGosCGRyA8huOhA9alZwoGDx79aqiUq5BOTT1fILA5GOamwyZH2nhs5pzruXg4PeoUPOc4HpjmnB+2cGpYmIyADr1qNo+OOKmxkZJqPcM4U9Km1hbEOzC5B4+lROh3c4+uatnB6nNV5CSvXIzTSuNPUgcYxzk9MdqqzD86sPwfaom785plFUtjrUZfPc59qmaPczY+8PypjL8wBH19qQyB+evPvVZ129/wAKuuoA68HkVWmTk8g+pA4NMaKUh5quyHPGPxq4UDGoGQrz0NSMpSIQaryR5B5q46Y6c5qF4ycmpZoihPH3HBqqVz1+laDjPUVUkTByORUjexVdKiUHdVhkzTdnNJEy2J7Rf3gr6D/Zat93j234PB3cn0H/AOqvA7KMl1r6U/ZLsvO8VvN/dMh/JcCuuh/ER5WM+A+wKKKK9w8QKKKKACuB+OF59j+HOpndguNv16131eU/tFTsnguKBTgzTBf1H+NZVXaDNKes0eS6fB5Nnbp3WNQfwFX06nngelMhUBcmplXHf8q8s9ongzg9xVmMHv0PaoYE2qcjBz+QqdH6jPIoZRJtKrkfzpPNK96CMjvimsp3cVNhLYsJgjmgk59aYudnI6U04z/WqGTrj1qTJA96rg/TNG7gY5piHOxNRHHNPJ3LzkUwrzyc0AKGB6nIoLYx356etNJHTOM/xCgsefnJP+1VIYh3YBHSomJbB2jrgn19KfvJ+8M/TtSNgbsZABHUUMCE/MMHOPao5gMcbvQetSNgtjJBxkZ6U1icZzn0FNICtsIH+etRyk4yRgelTyMAeuajYuyk5PTofSmBSdsYI/WqzncDxzV50yMg89eKpyDDMc454pAiq456Ej1zVOcc/dwe5rRYDacE8c+1Up/vMO/vSYGfIM1SmhXk7hzWhKzbexA9v61QnPHB/OpZSKEke0kb8+lU5gc5B/Ork7EHB6+tVZWz0ORU20Kt3KMrA5+fnpx1qqwCk4JyasTDB5qpINo5qAIJ+W689qgCg/eOPepGcsxII60xiccjHuKpCZBKMHI4+lQyH8M1JLke5qBmOOabM2RvwPWoSM9TUjsM56fWoScjr0pohgTwcVXb3BBqxnB70yWP5MimQyueKbkg4NKCQe2aMfnQRa5PEnTH5V13hKxN9q2n26jczTLlR27H+dcnbjLKBXrvwK0ddV8f6VE2GQOruMcgCpltY556Jn2zpNmNP0y0tgABDEqcewAq5SUtezFWVjh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jRyY+4QR6U+Bth5/EVKNRuEQqCHQnkgcZ9qryTySSbjt/rX2Wp8ctzRV4yuAMH9aUStyVXOOD9agGoMyMhgjPPD/xDjGKb9tbPCHpjp/OnYsuxS7xymQOOnNW4iCMZABrOg1EHkrjPp0qQahESRu2n0oZBpYi2YL7GPQnpmkj+VuueccdKy2uAxwrhv51etXBC5cde9Fgv2LSsFbOMmrMkheFic427Se+O1R3I3RqQu1vUVlalqb2dq+/OMclRk4HtQtRWsZmu6tIwMbhHGMAFelc3p1m73qFIVZM8qVyCKjvvEIuJCo+cbs5ZfmBrpPCpS6TcuAw6jvXZFckLme51ekW8dvGv7kR5HAHSpNWuPKhLDH4jtVlLkrCQ+NvqegrB1jUBIpjY4GOK50nKRUnpcyZQLiQnlT/AOgmla2KLkNuU+nQiobfkk5yc/pVwuwLA4bjGV4zXa1bQ5V3ImBEYG4EZzjuKntLPzpVP5UyE7n2Efn1FbWmQ/ZjlhlSep7VEnyotK7RtadbrDGuRnjrSaze20Vs480q+che4FOa7aJDtXI5+uPSuW8QStcsDymcH3zXHGPNK50SlZaHN6ri6uWy3BNVktokTkkEdc+lWblRGeWBz3FU2gkkIEZyP1r0YrQ57CZjjO5TnHUH+lNMnnMQpIU/wk5x9af9jfgup5p6aa0eG7dMg80DUujIns2Xknr05pYbNg4YEitCJMLtbkeventEVX5Tjilca3uWLMYjAJG7HHODVSWIOzAID+HNWrUxkYkDN9PWlB8h0ZMH+LI6j2NOLswauUotAtYjvuLOKaPqQ47/AFqE6DaTyMIISi+hOf8ACta7vJLhCFOC3XPGaXSbSbzs4HXnPArWNSVr3MpWTSMc+C/NBCsUbPU0l58Pr7ym8oLjHytk5r0fTImDAsuVJwR2/KugW3jaI7TtzwVH+fpUTx1SKtcI0L6o+cbzwr4k0mQrPY+YAfvDv9KpzvPGhintZoiD1aMjP0NfSpsgBgkEA9vWorjSre5iCvGrr7gZqI5g3ujb2Mlsz5mNxCq8vtPT5uDmmR/vJdyc564PQ19CXHgLRLwsZrVeT1CjP0rHvvgxoF1lrZ5bWTg748DH1rohj6f2iPZz7Hj7SHYQx+lVkuZLaQ+W5Q56r3rv9S+Dl7byk2+ogx+kmCTWXP8ADrULY7mTfj36iuuOJpNaMSvu0YEGq3gYOs7HHcHjFbdl451aFjGt2y5+6wJyp9adPpDWER87Tpdqr1jH+frXP+SVuQwUqT0BBBP4VcPZ1N0TKVtmd7afF/xDpI/eXP2iPpuOeR9K27H47vJJvmtVIPPA2n8q83YLLHyCD71Qnsz5i+W3BPI71EsNSf2So1am9z3y3+Nug3BwFltZMYZScrz71t6f430K/IWS6aFjjawUEdfwr5xtdMaJ1fcR61rNdbFCg4JHc9a55ZfTfwsuOIna8ke8a7d2U8BNtqUfP8RBwa5m1tGmnDK6PyMYbqa8b1LX7u1yob6ENWXD8RtS0yffFcEAe/Of6VCwLitGJVFKV2fV1pvtrNcrjjrjrXM+IvFQ0+NtzDI/hJrwO4+PGtbNgm8w4wMsefrXOax4+1nXX3TMiBuuwHBri+qT57HQqqsdz4k8RHWrktvAUVmRXYUhVcbx6HkV51c63PEOX5Pv0q/4c8RrFdbrnkd2NbTp+zVkyIQ5pNnq2nQqq+YeP5VBqGt7v3Scdt1c8fGtq8flxttHTBNRpq0FwS2/n3NcyT3ZVuiLF1K7jk5FUCWz1JzU8l3FIuAwPvUKEMBk854qthNW0HtJjqCOnSmKct1yaeo3AfNwe/epYYSZBkU0S3Yms7L7UwzW/p+hqrbh+tT6bpaMqsPlzW0kYiQKMcfmKhzS0GrsjjthCABjFPaQjI6j1pHkJHtimhi/XrXM3cq9h32gZ54P86JZk6CoJVHGTULLx6+9NFJ6EjzDbwagFwVOBg0x43deBUTIY1JOfU0XHcsSTbsDIrJvb4ISijdUWpXZA2o31qrYWzyvvJPB71XS5MnroRizN22dn+FS/wBmxW/GAT6jvWq8scMfOB7Vl3N8WbjIFWlcjYoXtnHMcbQB0yKor4aikbJXdznn0rXU+YCaljuFiTDcY/nTeiBXbM1vDMEce/AGPQVkXkCplUP3eMVtX+quyEKQoHp3HasB5GZiWJyTSu2irWMm6spJA1ZraTMrcDjr+FdQgJ7Z/CpPsTHqvBqXG5oqrVjj/wCzps9CaetnKnY8V2aWSkcjB9qkGmpJjAH4+tZqBr7VHGpDJ2DZrRs45Aw6j2rsbHw5FOcsoHvitSPw1bqmO/bArePurUw522c5p08loyscnA59K6KDxSsagFQKQ6C24gDIJ7VG3hJ5RuyQPYUNoi7S0J18WRsccDNTrrqzcDOKyH8KywHOQT/e71ENOng4IJx1OODSVmTe50KXaSc7gDV6GVVHJH51x5E8JzyPpThfyquCxFHKmWmjs2uFzwwJqtdXa7T8+DXGz63NFkBiDVVNSnmOWcmkolq3U6qbN6wGce9T2mnCFCzda5+31o2aZYZJ7mnS+NkUFSTnOOlaxgzPmT1N6aYoMA4/nVTJkPBrE/4SOKU8t16VdttagYDnn0NaONjJGzFZ5XOeKhvJUsgSe3Yd6qT+JoYY/lI/GucvPEP212XfkZ6ds1jLexra1i1d6l57n0PY1RY7zUPmo3Oc0eb6c47Ui1fqTBCxPNPRSNvcfypItpxg9atRRhsc/lRezCzSCKPeT29q1LO0Y44NLZWJLAkZPvW9b2wQDPJpiu7kdrZkEEjJrViRUxjtTYQQOBipcFe9ZuTYra3JVHGcU7y/XpSRMRT94qNh21AwK45H5VA9sjcYB9ak80jmmNJuHt601puD0IWsYnGcBfpVW506IIflz+FXXnCA1nXV8XBUVauS7LUxb/TkkDBAM5qjD4Y8xs7SR+ldHBFv5PerqlI19B71ViLnJXOg+TCeMelc7e6bJuwuenWu/vJVkJGciqv2BJiPlFbLRD5nfQ89/smU5O0gH9anh09l6r+B716DHpEXUgH8MVVutPhhUjaM0nLsNTkclswp46cZrPnlOTk9a6W4sw7H09KrPpKkHPekzSL0uc2VYn1qFozu6V0Eul7BkjIByM1WNixPAJqXc3TSRnbcJnnNQOOCK0msJDwPrTf7OkPJB59BQkxuSMxEyeasQQl8cfgatf2fIDwPrxVu1sXyMqSK2iu5k5roxbbT94Bz19BW9Zad5KDPWltrT5VLDGO1aIXaPWhvUzuLFGFNSuQAKh3kHgU/flec8VBDVw83tSBup9aj3An3p689CffFBVh69M5/KnxnmowCDg09eP8ACmyWrloH5RVeeRUyc017ny1wSB+HNU1SW/n8qJWkYnoik5/Ks5SjCN5M3jFydkQ3EplYgZ9MV0Xg7wFqni68SK0tnlXIDSEEKBn1716V8LP2eL3xJPBc6lEUgZgNjdcZ4+lfZnw6+Den+F7KIeUFAwQmBXymLzZ3dPD6vuevRwravI8i+D/7MdrpiRXFxAJ5h1lmwQK+ltC8LWWhRKIYl3gAbsYrWhhS3jCRqEQDgCpK8RUnKXPVd5HqRioqyCiiiuksKKKKACiiigAooooAKKKKACiiigAooooAKKKKACiiigAooooAKKKKACiiigAooooAKKKKACiiigAooooAKKKKACiiigBDXyB4qkL+ONaZj0KAH145r6+dtiMfQE18e+IyreNdc5P3kIyPbpXPP44/M6KHxDrEcjHb0FbMIIxjmsiwx0rZiHC87T/I1nJ6nrx6FmNty9Rz29KkAOMZyfU1AmeOcH2q0jgDj9awZsRsWUn19KhYFs8D8KsSc9sfjUbNgk4xnvUp3AqsSD9O9IOOlPkZT0IBz6c1CWIB5z7UnoNkTg7uBxVeZsLip3Zjjiq8xwDxg+lJDRRlQnBHr0qs7Fc8VcIqBlOTgkVT0GU5oVlXB/lWa8M1lJlGzGRyta78dqrS4YEHg+tSCZVEi3AxkA1WubYkDcRjPUDoalmtXRsoPmHOaX7R5vyyYDjqOmfwqBehlyQ5Xk9OlMRux5bnFXrqEKjEDkcFT1rPHysG7+gpFFhMsB2Ipwz8uSPl46VEsoJDKeehHapVfP1qWhIeef8A61RsCWzwT6e1WFwy9SP61DOp34H5VIyJlB+tROpA9qtRjK84pJY8IRnIAyM0kuqFfUzyuVI/AiomXmrjrhSM5/CoGUZ/pTexSdyvs+U5qB+pNXWXA65FQsnJ4qRlRkJ6D8KhdcLyOD2Parki9+9QsCcg4FAIptDuHGKqyrjNaGDggH2qpJwzc0iihKvPFVpCOmf0q86Ek/0qpMue3IpMq5VZarSIBnFXW9c/hVeUY57VD1LZSkXjnpUe35qsS96YqjvQtCXsXtPwXX1zX1d+yFYB5Ly6xwsTAE+u7/A18qacMSc/KADzX2j+ydpn2bwjPcEYZgi9PUZP6iuzDq9RHkY12ike7iloor2jxgooooAK8c/aIm32eiWgPzPchvwBB/pXsdeHfHKfz/F2h23ZFZ/pgHn9awrfAbUVeaORUDfkdOoFPQEt0xzwacqYHFPCEnI/PFecewTx/dGakA55601QQvIwacFH1PrQA4qT0wf5UA5OM/nS5IHB4pQPMA4GKllIaGIPtQx4JHXilwM4I56ZHpSECNtw6n1qkA7GOjZAP+cUuDikyM5OCeuO1IHJPy80NDYpbBx0qN32jOcgetEkmBz8uOOfWmE8EZz2OaYhDIGPBz9aXJHvSbAAD60pOMDsKYxxJ7Yxj8ajLA9XIPUU5sAZzgEd6YTtUndx/OpENeQAjqc+gqJcADk4HanO7bsg49wKa0g57H1qkgBzHg9vc1WfrlSCP5085BypyvfFNYAgZHNUIgk+UAg4K9OaqSZHVhVudAy5GQSfXtVGUD16etO2hSIZCNpBGfcVSmcc4yPY9atuQGPyg/jVGckngc1AypK24cH8aozFsDofSr7ZPJ5qpOAO1JlLQzpNx9hVdwCevNXJmDD5eB6HrVCbLcdvpSBalSYg5JQNjoR1FVJ1+TjGe9W3UHII/LtUEq8H+tKwMzZMBuOtRsffmrMq8+n86rPkH2qRshfr/nmoX6HHepZGGRhjzwR2qMrnmmZMpu3UY6VCeParMse2qjMcntVGfQdu/OmFyV5OKGO2oy+4Y9KCBv8AESOnb3pyYz61GQT/APWqWFN1Bm+xdsl3Sge9fRv7Kejef4qur0pxBEwB+pxXzzpseJQR1FfXf7KelmHQNQvGHzO4UH27/qKcVzTijkqPoe8UtFFeuc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fbahbN86yoBzxuwR71HLeQ7xtmUg/pXmxSXaCrHB7qe1QmWWM/LI+R2LE4r732Svc+NclayPV4l8/a6OG4z97mpmYsMdD9a8tsdau4mKiZjnsTxV7/AISC+TmOY596XsX3FzWR6XaWVxcglAZQP7oyRSeUFcq6AFTz65ridO8YahbEFZNkvZlbmtWfxhczYkn2SykDJ9ah05XFdXRvPEituUnrww7VNHOAQK5+DxrG33rdB6jnmtGx8TWdwT5gCj+X40uSS6GistjoY9Sk8raLj5McgHg/WsPxBrtxboyxpHKu3HGMn9KW61rTIoWk89I1xzjqfeuM1HWdLvHJS/8ALlHO8NwfTFOEdbtEy8hEV7+6EiQhT3UDivRdGgRLJG8kIwHGB3964/wmCZvNiuwrfoa7tLhljBJAHUkVpU7IErD7jVCkbo6nBHX/AArmry8Rbg+ZzGe1WNV1V4idjq8Z7EZwe9Y4u3nYgjI64rWlDqYzZuRfYbmDfBJiRTyh6j8aqvOyOVDH35qKFFiO7YFzzhatxWEV+pZZAjKOeea00ML32Q/T8mYHt7119qv7pewxWLo2mujrvAwefm5BFb8qi3gLK2CO3auKrK7sdMCnq98lrasokAb0FcXcasbyQqxxik8QalJJdMAuDnGD3rHjlzIpZe3at6dOyuRN3kXikLsPM6A7gD0zT4liX7jiqMsyycE89AT2qUQRlC0dxGT/AHec59K3sQacG1yys3B79jUUsZUnDfLVMSOpwpwR1xUkUsrZB5U0KNir3JjIB0y3setAuDgLjdjse9IEyee9P2hehGPQ+tFkF3YBdKncrUiSLcL8p59ulVLlCCCV/GprJQBuzwaVtLgpdC1a2vmyYbp6N0rXtYWDAK35VFp6h2G5iccfSultdLXd5kZDoe3cfWonKyJS5pFzTLAPCsnmYbHPqDWgqEDGe3ampbhIgVOAe1MD7Xxnr0ry27ts7klHQsxwMVJ96hdSJD2NTpk8g5PoetSPCJEyB82Mk1FimtNCuFD4HbrnHIpUiIBOcj1HQ1XbcDjPFSecyDGSAapii11Gyxr5mCAM1ALJWcFWxz0HHNWo0WZiJDz2wOtSi2IwC5OOmaV2FrlOazKoVZEmRuquoPFZD+EbO8yGhRT67Rn866VdwHJPTvQoDMQev0rWNSUdmS6UZPU4XUfhhZXcQEcrwtkn5elYE/wO1UL51nfpLGOSCASoz0Pqa9WYbOowRSpP5fRiPxrqji6sepi6MWzxXUfAXiHTV+aCOVB/EjVyeq2V/EP9W0b9cZ6V9E6hOrhgZACeoLYrzXXo1e4YK3Q59q7aWOk9JIydNqVk9Dyq5tr+6QDYSB2PUVzt54e1WaU7LViPXPFe06fpRmfdxj+ddPBpNtGi70XPXI7UquOlskV7Npux83Wvhi6/5b2xjfqN3Q/jU11YSWkRyp4HGRXsPihLaFiUABHtXB3kyTSEMoZfQ1UMTaOxCjK9mebXYLO2Qc1DECp69a7W+0eGVgwG3PpzWe+hhehH0xWXPzO7OpMxI0ZsEnFMe6kjOAxGO+a2H0iQ/Kn5VWudGliGWQnvkVWltQ5loV7fWJ043E1p2muyIMElh6GsqO3Ctg9Txipo4NuOCv1oUblNrc208QFevOPStvSPEtuHxKpzXGSIeuPrUbybR6H1qnBGajc9psPEljKgCygHuCeRWkt7FcR5WRT+NfP63zo5IYgexq5B4nvLQYRyAPyrnlSV73LSaPdvPRRywz3HpTGu0B+Vq8SHjjUAMiQfrVmPx7eEr831BzWPs7MVrs9gErOeT+NPQYGTXm1n8QXjUCQfT1rQj+IMTryQp7gmk4NAd0buKNSd3IrHvdSediF+7+lc6/iyGYdRg+lXbLWbRxuMgHsTU8lg3ReW2D8uvWpDcxW6bRjP8qo3evWxTCPk1jtqIlJbf175q1F9TPY1Lm7Mrf7PpUQG/nNRW3KAk5ourxYIyFIzSb6FJXHXFwtqmTzWLeaiZW+U4BpJLhp36k96Q2qlQ3r2qXuaJKxWDSPzn6gjtUyR7utSxxhCRn86lEOT1HNUkS9WNiAjOOSKmE+V6AEimqoUjP51YjhRuTzVWIkRQlnbue3NbFvp24Ky9epNLZWaE9OD3FbdoUgQGk3YIRb3I7eHy16EVbjjyQc59aGlRhwMU0SDscGs73ElZl6NQFB6g9D61IAf4RVOOXB5PFTi8WMe9Frl3uh7wk9R0qpJEhBBA9OnWpJ9UAU/5FY11qZySCQaSJbSRbnii2nIHJ9Kx7y3j52AUvmzXTYyTVmDTmzliM1S3BHONpLTS5xj8Kspo4iGQeldH5CKOmKqyKc4HI9K2SE5WRzOoaY7R8Z/Ac4rHbQZ3boQD1Fd4kQbk1HOFiTJx9a05rKxnuzj49DeMBjkVBLbvFwCTjuK6K7u0kXA4IrIkbJyazcmzflRkTxyyK2STj1rPaOVTjnj2rpsA+1R/Zgxzjis7X1Lbsc6rzDsRjpUiSypz83XHBreFmv4irUGmCYYHGRggihJl8yexiQ3kinqcfrWpZ6ixIyM9q0o/DPmDgc9iKuQ+FSO2739avRbmTnYmsdSCABhkeua201GIY+br2rF/saWLGAcUfZJU9fpSbTIvvc6m2vInGSQPqasG4i/vL9M1x6ebGM5PHFOe4nU8Zx71NlsHN3OxjmjDcMKk3KdvIIHpXGJqMyNgk/hVpNakTknP9KnkuaXudRsz0yx/pVaU7AeawH8TFP4sHp+FVX8SeaCARjpSUWJ2NO5uWkOFGPxpsEJZsvwM8k1Qgv1LF3PBq0dZgRODk9q0s+hmovqXzIsKjJwKz57pnfqcVVk1hZgct/+qpLd0m7jFa2a1M7Ngu5+9aVvHjqalgtkCA024uFt+DjH1pOVy1HuFzdiBcntWDd3fnSMcnB6D2qW9nE3APHvVED5vWhCd27D0O4+p61IdpqLGDxxTDIwJ5qh3tuSvGD1/CoDbLxk/wD1qlVyercnpSqhbtSKYkFsH4AyT1rQg0YTc45pbGL94Diuhs7UvgjrSbsRzNmdB4ZjcfcDH3FWl8LxJj5MfhXSQxqsYGOnNTADHByKxdRmvItzmf7AAGFHFQTaGyDIBxXZIgI/+tUiWySdcfXFTzsnltseftpMit90/hUU2nyKnCmvR20yM54/SoJdGjcgevb2p+0Ks0eafZpE6qQPpU8UTAdOK71vDiH+Eex96RvDKD5gAB7Cq9othRjI4WZdh5qs0mzJJ/8ArV26+ELjUphHbQNM+cDaCQPrXqnw2/ZnudUuY7jUomlPaMH5BXm4rM6OFWru+x20cPKq7nivhj4e6x4yuBHbWsqxnGZSMA19WfB/9mW30xIprqPzJcA+Yw6ete2+CPhFpvhm3iBhUbBgRgDA/GvQYoUgjCIoVB0Ar5KtiMRjneb5Y9j3qVCFJaIydD8LWWhRBYY13AAbsVtUUVUIRgrI6AoooqwCiiigAooooAKKKKACiiigAooooAKKKKACiiigAooooAKKKKACiiigAooooAKKKKACiiigAooooAKKKKACiiigAooooAKKKKAILw7bWdvRCf0NfIGuknxbrYJztmAz+HNfXmpvs0+4P+wf5V8f6mxk17WJG53XTZPrxXPP40dVBa3J7GT5sZNbED568DHryK563l2P1rbtXJXPPNZzPWiaCgdjTlkKn7x/OoY24yeKmJHQkGudmiJ1AccHrzUU8Zxz0xx9aTzcDnpTXuty4/GpGQFsrVd3A/GnsRjoBg54qNxkc/8A16l6lDSeOpwR+dQygnnr+NOdwoI/LjmoZJienT3oGR5Ctn07Go5CCMDAYUr5bjvVcuBk9PxpNgRTHjnjnrVd+mAcn3qZ5Q3XFV2IOePwoQDNy4x0/nVG6hL/ADIwBqy5Jb6VBK7LwRihgtyqknmqBIcSdx61FJDsXJzinyDMgYdQePWpo8TqecY7Go3B6GdGpSTIOQe1WCeM806dMZ2na2eeOlRiTc2CMH2pCHiYLzkcdc08MCgPc+/IqBvkIwcq3celOjIPU0FdB+QPu/5NMZuxNOL5Hb8qryvtoJsIWGCM55qFjnnH40m8k8fhTgD1IqGWkRmTbkZz/hTJBkZWiTqaazHHX+lFxkRJ5qOTAPX86mJzUUrcYzUgVn6DHNVpEycirbrhfUfnUDEbeeKT1KRSIA+tVp+eoznrVthz1qpMx3EHp/Wl0KW5V6nrUMy4Hr6Yqc9/Wo5McgnrzUIspSdRTcdsVLKoL+1NTrVIT0NDT4TK20clztH1PFfe/wCz9pv2D4fwNjBlcnkdgBivh7wtY/a9StI8E7pBgDrxyK/QvwBp/wDZvg/S4du0+UGI+vNd2E1nc8HGyu0joqKKK9c8wKKKKAErwP4sTCf4kwICcxW5J9MEAfzr3yvnrx/J5vxOvyOfLt8fm3/1q5q/wnTh175QRCB7U8cnBPHp6U1c8c1MANoAOOf1/wA4rgPVQqdcHNScccUiqQpOcZ4/Gn4z0FQ0OwY4oU89c/WkyQPenJztq7DAY+lMHIwCcD1qVy2c55pnTPrS2GhpP5Uwgcn+VOA3ngkccg9aGAxnOD04qtxkbvjjOajZyD14omIOc5z6ioQ3XmmgRN5pUZxkdyBS7sjjio1bHQ4pWkx6D6UWCw8nAGGwfTFRyE+oP0FRSTt0wN3cigMW6sDSQhccE9BR91wV4IHanhtoyDxjutNZWdjsAatEhkbkFjkAfyNRNn1x649KkmjYE70ZcegqB0G75ScgdKdhMhdxu+9iqk2D061cKk4yvB7+lRvjbyRjt6U7AjOlwx6HI6cVWdDnOM/0rRkORgHI9PSqkwwOmDUMooy8Hrz9apyJk5BwauyqGHoapT8EfMDj0FZ7sChcRkkk8HP51RmTaD6VpS5Ge+Kz7g9eKYJ9Cm4PTOP61VlYE+tWJMnPNVJvmGDgehqLjZWnAPb9aqSEBe/NWZFIz1qrKCx+lAPYqP8Ae/pQ0gBORg460SN27j86rSEg9z71RkwnfePX6dqpOuH68VMZDnpTWPHrQQyFuf8A69Mz+BqVlAFRHmghjcAnjr7VZi6An+VQdDVmAZXv9RSRiaumjaykHmvuL4A6aLD4eWjgYM5L/nz/AFr4m0a3MktuEAyZFAwOtfoJ4D08aZ4Q0q3AxtgXgfSt6KvUOOozfooor0j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xkt3aJsDgdCKJot7cnrT5Ip4kyBuHc1XFy7ffjwcYwfSv0RbHxF7DPs4EhMbbieMZ4q3CvGCcVWYpIeoVvbg1bt+mN+/2x0pdDRbErfuQDzj1FQ/aJA5Kk8everQAYfK3HQj1pDbEHPbrTRnIka6WWIDywreoqobgxsQSR/I1YkjAUY/DAqheyeRAzHkjnHY01oO5geJtcePdGrnaeCM9a5K3Aln4cgk9M/rVzVro3d0+I8EZ4HcVd8PaQbm5VymQOoNG7NYJJanXeF/tOmRiQSsARkc1q6x43u44DGszb+nPaq8kf2O2+U4wOBXIarfNcSsAgbBxle9bQipPVGUm76F1/GuoiT523Z/iHAP4Vo2fjK9iZXWXKddp6ZrlDmRSR0ponaOMKOP6V1KKHyno6/FKRlVZYF3ZzvXAINbWm+OIb14kZAv8AtCvGYm8yULu2+55rrPDkIWQAsdxxg54/GlKnG10jJ3ie86TfQKgYXGM8/NU+sXpSwaWK4jYD+EOM/l1ry5pJEj/1rKuPWuU1rWL0viG5IxwNp5/Ed68z2Kk73NHJJKyPQ7i+e6dm3g88juKjjnnAAD5GeAa8hm1u/gY5mdZB1J6j61c07xpqlvLuaVZVPB3dxXTGNtA9m5anpsjMspDrtIPartvDHMu4fKw6+przz/hPyzqJFQfXj/8AXV6Lx5scHAKdQy9CKfK2rB7O253a2UD4V5JI3XkY6H2NWbawM5KpcCI9tw4PtXKweOrC7X55wrjj5qv2+vW8qkpOMjtnrScZGfI0zZlmlspSkgUgEkYbIPvUE18svPl7cc5FZi34uH4kDdh83Sr0ITcVc89CB1FNpWJ1JY79JSd6nrz71ahvrUkKhZWzjBHBNU20sswMZOfTPBrU0rT0mcC4TaRwG96nTqJmpYOBgZABrt9Ftylvu+XB49ia5a30eFJVUvhSeDiuht43sFIjmd06APXDWktjanvc1uxUAj6U1rUk5HFU0v5VIbI3DnI9fapYtRaYc8c4NcbXY6W0y5HHg/M3NSrGxY7WBA96piYOB82KmaJ4yGWQHPoaCk0WJLfzASFGarPbhxtxg9setOM0h4PH0NMAkdsnr7UrBoRrA0DgnP17CrgKsgORkdj1pN52jPfvUffPHB7fzoQXtoOLKeCN39Peo5E2HerZ/pUscYPcg5H0Ip8lvhchgR6ijYL6ESjzVAzuPpikSBGbJANMiYxtuxznJx2+lY/iHXzpluzDjGTVb6E+bKnjJo7W1dlkycc46g+leWXF+0033j+dM8R+OJr2dlJJXP1qnpO7UJshcg10xXKiLe9odZpjYjVgeafqms/YITkgDHaoG2WNvnpj+dcX4h1iW7corEqOKiPvO4T0Vypq+unUJz8xK1RChl44J9eoqt5bA9Dn2qWNTnBNbsiL0uK0RYdajELd1p/2gIxXB+lS+eSp2nBx1plRsyHywhOOT0yB1oMTScYyDU8MJnOO5re0jRx5g43DjkimzNsydO8LRXW3cnXrxW4vgOFouVyp7mukjtI4QCqkY4NXGuVEfynn2rJ1XbQtQWtzzu68ARru8tce571h3vgKXZwTmvT3nyagmkU8AZz+lP20hKGh45d+DLu2JGM+4qhN4duUG3YTjvXsssQYdAT9KrtaRseVUj3FHtXsWr33PFpbCeAgMhGPUULBuzkc5/KvWr7S7Zl5jH5Vz9zpUJyqoM9qSqq5SbvY4N/bK49DURdumfxruIvCi3OSFwKY/g5EODxn1q1K4vaI4hnkU43n1q5bPMwyG9q6VvC6Agdcdz3oHhx0HyfkRXTDltqzOU+hzss0yYO76806K9lAyHJ/GtDVtFuLdPMAyg68dDWGdyj5hg96TknsVBXNmDxRNbjG85B7dahl8QvO2d2KxJie1NjLd8flWLSNVBHV2erx5BZsVebVrfYCHx+PNcQXZfambpWPcj1FQXyo7VtcgViN2T7d6YddQ4A5rlra3d2BPIq61sFGQQT71cY3M2kjo4NRWZlGQPxrctGQhfmH515q9xJEwwcYOfrVqHXp04DnihqxCjrqetQSKoxkVZCnAPavLLbxZcQjO8n27N9a0ovGtwQAOlYuJq0lseioQARuFBfn5a8+XxbI2M5NbmmeKUZB5tLlZHKzrIst2pJELc1lp4qtuq4z6Zp7+IoXQ7WAzRZkcncsTkIhyeT71ksxeT8aa18LpyPM57VbhgG3JIzTS1Jkkixa7YQD+lT3F4rrw2OMc/pWfLMANoIqq0uT16VsomXM9i/9pJ780+M7yM9Ce3WqET5PzEZ9qfcailsh+bJ6VTdtBpN6k91KttEWz71z13ftIx+bg9BmnXGpm5O0ngms9zznNZXvobJK4rMW5qJhg5PQ9KkV/WlYgqfWkkN3IAxBPPHpVhOTioghPAGav2VmzsM5/KmTzWQsVsZMYBxW9pun7gTjn3qxY6YoCsQcHsa2YIFRQBwF7AUPQmDbIIoRGmMVOvpjH0qyIFZcd/pTPJArJyuNLUbgHg/ypGt1bsDUuzaDzTQccHihD3GCziPUCmyadE55Gfwp/mFWyacJO5INLUWnUoTaVF1C7fpzWTfWaIMqelbd3dhBjvWVL+/YjOc+lWk2D02MB9PkmYBRn3oXRZYskqR65FdTbRLEoyBmku5VGBwfarT1sDWtzjbpXhBHf09ay5ZZy3U811s1qJnPGaSLRkZuV/8Ar1rF2RHU5WHzSSSTjFa1hePbjcTnHY1svpMcQJ2jj+VZ11DGg+Vdv0pORokTSeJzEoGefrWXceITcSnNVZrJpCSO/TIqsdMcNnng0rD5ubc049XD4HHvzViPUowfv8Y61hvZSR4AHGM9agZZU4IOKdyrJ7HSrqUbHAalMis5w35VzkZkyOtX45XHf86e5nbub0AH1Na1pYecR3Fc5aTPkDkV0umXxjwDzTtoS7PQ2rPSwvJ5rYt7cIM46VRtr1AAS2DV6G9VuMj0rlndmiSROE5x+NSgc/zxUcV1Gy4LYyeuOc1YWRWxhgQehHesjWxKiAjqPoelORiuOcUIQP4h+NKRuNT1uKxKs3OCfrgVMnJ61DHFtGQcAH8a6Hw94Rv9flVLeNlBI+ZhgVhVrQpRvJ2NYU5T0Rlx8ZVeSRwAOc12Phf4a6l4lmTzFMVu/p2r1nwB8DEjdZJ13P1ZmHQ/WvctD8KWWixKEjVpB/FivnK+YVKz5aGi7nr0cJy6zPOPAfwUtdLiRp4UVcZ3KOW/CvV9P0q20yIR28QQDuByat9qWuGNJJ80tWeikkrIKKKK3GFFFFABRRRQAUUUUAFFFFABRRRQAUUUUAFFFFABRRRQAUUUUAFFFFABRRRQAUUUUAFFFFABRRRQAUUUUAFFFFABRRRQAUUUUAFFFFABRRRQBQ1xymkXRHUIa+QZjvv9QPX/AElx719c+JZPK0O8b/Yr5Fi/em5fkM88hIPY5x/SuWX8T5Hbh+o1eGHrWrZz8AE8VljhueDVqCXB9h7Updj0om5FLwOelTibbxnIrNV8qDmplmG3B59qwZqWjIGHGc0jlRnB981Cp9OaduGD0JPTNZsYm3PbjrkVAx2v16CnySfhj0qLljyxB9TUlIY7q1U55Djg9KnmZiMcHA6gdveqcjMucDHqKLjGEljzmmsCe9NZs9yDTDIV98VDEyKZCtVZHIHoatSHOapS8ng8deaSKQqkHuKiuUZSDxSEY6nk9xTX3HGfmx602w2GxxLIQCcHsajuIWtmBAxn9RTS/LbSRjGc0SM0i/MxOPelcWtxCVkHUqe9QEANnPbGaVXKv94YPY0SAYz0z0IpsCGUE5PX2FEco4GQD+lPwGHOR7gUxh5eM8e9SXvoSKxJPpUMzAnHQmlEgUdaHTcpZW/A0hW1KrA9VNPRiAQDj1HrTQxV8noecdiKaHxnnmloUyQx7s5+99KY8e0euKZ5nvT85Xk1JOpXI7+tV2yM1bcY4HSonXCZ7etSNFV+QD078VA4yOtTtyajk4HOaCinKCpwe1VZctn09atSPgYNU3bg5PFJlogKkGo3T5TipTIM8mmSP8hBrMq5SdcmpIY8n/61I/TrU9qmSBjmqSIk9D0X4R6G+qeL7FFXf8wXj1JH9BX35bQC1tooV+7GgQfgMV8o/sr+Hft+u/b2UmKFTJnHfgD+VfWdepgo+65HzWIleYUUUV6RyhRRRQAV85+KW3/EfWs8kAAfma+jK+c/ERI+I3iD6qo9sE1yYjodeG+MjXn2BqQfMM/5PpSqCetBHHr9a4j0xy8ED1OKeCCSMnIpm715Ip4460FByCGU9zg0q9eeKTOMDqafyRng/U80mMU8Z57YqM5UccnpSkkg81GWOevTmhiQ1mzwc5+lNJBWnMcDqRmoXkwM7vlHJ56U0WMkfBORnHTHWoi2QBnHP60+R92SD369qhz607gWLRcuSzDA7EUXLKDgcVW37Tw2T6dxS7WkYFhu9RntV3VrBYaoLen1z1qWNCe/4elAyp4HPoRUsY3nng0JCHAEd+vWmcA99vYAc1MEBTI5zSpGOTyNtUK5Wdct8pJ9yCKgZWH3uPcVfnzt/wBaG9j2qtJtI5wSD1FUK9ynIuD94/hUMgVuwNWpCuD3qqZEZiFPzAdKB9CAqFOQMZxVaXBHQ/XtirEvmFuQceuKhYlRtw3PX0rNjKNxjBwOPrWbKoHAJ65rUnRm5VG+lUJA38SkZ6ZHWpAoSJheO9UJ4i3atOc4HNUJWDDIPvxWfUOpmSIe/wClVJ0HX19avuF/yaqzHK8YIosF7GZKSByDk89KqyttXjGauyp19apSoV57UBfQozkOxOfxqqzMDg9B0q3KBnjg1A6cc9cfSqM2yq3Le1J2OevpT2UA8GmMe3elYi41gGz61CQeuc1KenoTSbRketUS9BF5681agU44NQKvPY1ctlJI549aRgdn4CsDf69p1soLM8ykDt1Gf0r7+s4fs9nBF/cRV/IV8V/AvTRqHxD0pGGRG4cj6V9t11YdatnDU3Ciiiu4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bLzVoZlO2JosjkD1qmNShUfN09TVZgzHaORn0pDaPCA+Bjpkdc1+hWR8Qr7l6KWGVxgKfxqzbxJE27OPQVnwQo46e+RUsyvtwpP4GrsHMaJALblwDwM0ktztJXGT0rKi86DLCRuexFKLiQ/MST/WnYXmX2mGM56cnPauf17VogoUNird/qHkw7nAxj8DXAanfme477c9j1ptouMeZl2HfPMGTkE54612ei2hiXewIJrl/DAAlUhuPQ9q7ZZAqHkHj15pLa5pUVrIr+INRjjtGTOHx26muILyE7mPJ9K0PEmoCaUpyMfnWd56NF8xHua3hoZxjcIbtVc7jxTmnUv8p4Pp3rPnmjBwDToVJwRyMg/Stk7jfY2NKt/tFwAcLyc16JoOnRwFVkwd3oeK5PSYobhVZ4ts5/jBx1/SuqhzEoyflx+VTUl0MdU9S74l2WNkNhDAjpnpXmFxMzTGQZHOevQ1u+LL6WZNkc7Ie2Olcl+/X7+459K5NUdNJJ6luTF3gHhumaqtE1q/oKvW6RtDknD9arPmZsBsYPetY7GvoW7J43DebHvUjGQeR71Y8mDYAp49D2rJR3X5QcH0q5Gw2YfP9RVp22Fa6EOlSSEssgPt39qInutOfAZgF4x6UyO4MbfI5JPOO49anS7wCTh/Y9601ZNki3DrU/3lYqx7rVu28b3VtMN7kr0wTgj61jCX5sqoAPtVhLNLpgMYb3HFL1ISXQ7ey+IDEqcn3Fdzofj+OeIBkDZ9RyPpXktto8cceMlSec9s1dtYriwnGwl0PpW8acZLVHPUly7H0x4Z1zR9RtisqYkboSeVPr71pmOCWdo1uE4HytyQfavENIvLmBQzAoSOg6Vsx69NCciQj6V5FbD3l7rNY1Fa1j1OSzMa9vwPWlt4JLfMhAnT+9GOled2vjW4Eq78sB3Pety38ZKSpSTDdGHQrXM8PKJSlE637TbzD5QwPYEUoZEU7Wzg9O9c7b+J4ImDZHXt1+ta8Gv2V8oQNGre/WspQkuha1Lkb7hw2alWZtuAQRn/APXVOG3bBZDlG5+Xr/nvUys0PLKWHqBUFF3zE2c8YGOfyqAgFgRUf2sHACnP0p6TJuHOD6H0osG7LRU7dxPPvUc0/lpxyfTNOknRovlIrJvrh7dd38IOM9qQ+mhBc6n9nDEdM5BzXm/jjxO1wjBXBPcY5rovEWsJ5ZUde+OleV6/fxTT/eOSTjFVCLkyOtjFINzOM8kmu98O2a6fArN0I6+1YGhWUUkg3pkYyGNbGrXwtrZo0bBI6Ct2nsK9tR3iLVY3Ty0IIx27VxssJZy27I96mkumlkO7Oc85qZSu3J6irjHlRLvIzjjoT+lQTyFM4xmprmSMNw2MHOapt+9fkHOeasixGzb2PX8at2qmTCgEDtUtppjTjPVenIrodM0ZYmUuPyp81kUk1sN0rSP4jxz+ddPaQCM44A9qhTamOOPanTShcENXPKTZpaxbllCKRmqUlxgHv7+tQtKxGSfyqvJKT356VHqKTJDPnk1GZQGwOaiMhHfmmq570uo12Jsk57U2VhGoLEDFVbjUUthuJGfrWPc6u12xVflFVa4i1ql+hG1TjHHpUVjaiTDv9KjhtVcb2PJqRr1LVdo600rhJ21NElIgNuAcdKoT3KufXBxmqD3jSHO7r60JlyfWtV7qMFckdgc8Uqyqo+8AfaoJ5PLUmsu7uC44ak5GkY9WS6jqStuX19q56S0jkbkYJq0QW7805Is8d6Ea+ZlnTUOeKVdNTAGPetVYgox3NLJBvOAoOemOtAObsZY02MnBXFTR6QrnAGB9K2bPTjI/I4+lb9jokbckYxRexLnfQ5ZdCYqCq4pk/h+YDAHP04r0OGxjh6jJHT2NLLBEVOQMgU/atE2ueVy+G52IwvPeoP8AhHpojnbkV6bJAu7hf0qI6eJmHGfbFRzM0UmeYnT2jblSfwqaJAo6fhivQ5vDYl6rg1Uk8IcZ2D8BR7RFczW5wc0qo3FNF/jKjJPbB7V2reDlbIZfwNZ9z4QVZDtGPoOtUpXFGdjl31J0IIY47VPDrj4wxOPWuni8DCeMNnGO1ZV/4NktpPlziri7vlByiikmuyROCpOR71pxeMZigBPIGKzf7AlB6c1DJpE8f8JFdcYJbmMmmbD+K3JBJ5B6Z6/WkTxPg8k/hXOS20sROQeOtRBSpHHXNJtdClFS1OwHi1AvGfwHSqtx4h89s84/lXOrCxxwcAetKowMEke9c71LimkdHBqKuR7/AIVZNyhAyR+Ncp9oMY4PIofUJO2frUpDsjqvtCEYyCe1WIlDHAbI9a5GO8ckc8irlvqLwHO7r2zWkYuSE0lZnb2dmjKBjn1NdLp2lqqjpgV5fH4pkiIGcc9jXR6b46woBak4MhRTZ6PFEEGOOKeAuK4dfGwPU/mauW3i+J/vPz71Dg+orW2OrLhaQsMcd+1Yi+IoJSPmAHTrU8WrxSD76j8az5GWavDcfiM1E68+ueKhTUIm/i60rXaN3qbNC2YSEJ1NVJrsBflO4GmXl4CMA8dz3qrEpmPHSqSB7gQ0zg849O1T+UIkzSrhB1Aqvd3XykcdatGLbQlxNgEDj3qozu3fNNVt5HrmrkYTADc1ewasbbpzkjrVslYlz261D5ipz0xWffah1RWPocHrUt32LS6sfqF+Cdi8g96zGbfUZYyN1yKcBjFJKwR3F8vIo2Lu6807fQBkVQkrsNgbPA/KonsFc8fpVpYySPSrttBkgYJ/CgpmTBpO51GOfetm28NiQdAfetm0sBgELx6GtuzthGoyuCKTlYzjeWhzsHhdV2/Lj8KtroZjPA6etdKoGOOnvUigEjPSsvaMr2Zy7WEkfQECnIsqcE11It434OB/jTGsI2JG0Z9TS9oXyPc5pppIz1PvU0F/Kh4JrcOjoTwOams/DbXsojiUu5OMAcVMqsIq7NFCaehmQaq6j5uRW5osV5rcoitYWlPTcBwPrXfeDfgLPrMiyXQYISPkwQK+k/AvwX0/Qo4j5EYCDIwOM14GKzWKfJRV2enQwk5az0R4z8Pfgpdag8U10pfce6kL+FfQ/hT4aWOjW6b4EUjnaB3rr7PTobGMLEgGO9Wq8JqpWfNWd/I9eNOMNkMihSBAkahVHYVJRRWyVtEaBRRRTAKKKKACiiigAooooAKKKKACiiigAooooAKKKKACiiigAooooAKKKKACiiigAooooAKKKKACiiigAooooAKKKKACiiigAooooAKKKKACiiigAooooAwvG0hi8M3pHB2EZr5P0077TfgDe7scdCSx5r6n+IsvleEr7sWUgc+xr5c0hcabAPYnP4muOX8VndhkBQk56evvTlXmrDLkdzTAAD60M9FKxYjIwDnDAdKcp2t39vrUcY79fr2qbzMk8DBPAxzismjZEyPnHPHelbOPT1qAn14pwmGME1mx2B5MVDvyeT+VNlf72Dn09KYkg55Of0qbF2HMRyN2M9faq0hweG3VM0gPGO9V3OSemDUCIpOvTn1qFgBnDYI9TzipiMHPPFRsAc5ANICGRcHt+FV3UAEjk1OSM96Y8m3jvQPYp7gCQc4NNY8HJz7d6fKQSSRVeRgOQc1IDGQMBhirHp9aiIIJyT/Q1Ir84J6etLtyfb3oGVSvPOCD6UB9vyk5HJ57VNIQpx0FV2JPB5z7cGgCVMntkA9ewpsoDhhkj6U6LDAA9fWnSEiPHGPXFK5BWCdCuMD25qQY700sAPb2qMvz1pXK1ZHL3waqkc/jVpzlcg89MVXYEHGKllrYRckU52Kge1NjPX0odht5bFSMaz4znrULDcM5IFPb5x1/HtULNwBzz296BIiY4OKryMcYzU8uAeDVSQkEetAyGUfL1qlLkDrVuZuveqUpzn3oZoiJv8mopASPb2qTvUcnzAjPes2URgZq9YxPJIqqMsxCj6ngVUjX5jmuz+HmgPr/AIjs7ZELYYHA9ScCm9jlrz5Ytn13+zf4XGheCknK4eYKqk9SoA5/GvXKz9C0xNH0e0s0AUQxhTj1xz+taFe/RhyU1E+Yk+Z3CiiityQooooASvnXxUpj+Juv+mxGH1LGvouvnzx7D9n+KWpg/wDLS2RwPXkf41y19kdeG+MhTkZ7CnMP/wBdNjH4VNnCkdiMVxHp2GdCaM5oGD0oxQWhev096BxTSSPYf1pw5Oe/TNJgITtB/TmoZDl/l+XpxUxAxxwSMVGcZ5GR3qRoiYkLzjmmFQQcH9aHYBRzimdev6VVhjT+R7ZprJgehoYkck5NLkOPvDOaBEe3IHAz3xUqp68CnR5AGeeOtSIOQduP61VgCNWYkbunHzVY8rpnAPtSIy/L8o3evrTywz7+xq09NQHCFSPmwaa7CPO0bvp2p6qX4fGDx0p4hVBhSM/lTWpOhSeEyHAcL7MuajltQoDFhnHarUtwVTa0xx2U96zriV92Qwx6UxK7AKgyfMQDHRh19qguJgh5A/BRSNKrdcA579cVTkn7DgCn0KSGzTgEkNx7VWkuig+U5olfdnvn0qs644z07YrJvqOwyS439TVKcgZ68VLMwUdeOlVprhgO5B7HoKm9x2K87hQaoyzLjIYBvQ1ZlkzyBz6VRnOeeB9KWzGV5mY5zg/TpVGUq2eQSDggValf+709zzVKSTqetFxFWQqmeuPeqM0gA5PtV2RmbnPTsapvycc0yWU5FzyKrSng4q7LHhSVPPvVGYdfUUiGiq/Jx3+tRFsD/CpHBH0qJ/bOPemZjHOSOaUAr1px46UKDwc+2KbI1ZLEd3U1esh83FU4+T/nFaVjFiRcjipMXoe+fsu6f9q8ZzXDDcIYmIP1/wDr19YV86/so2IB1e6x0+TPp0NfRdduG+Ft9zhm7sKKKK6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dCpAcIA3fHcU5z5pBC7T3HamxxiKNRk5x3p0e5eScE+vNfoSWp8S5aWJDZI0W9eHHJx3quGlckN0z27Vch3liCMDtUFwu2Q/wtVNmfLYfGjOdjbWU8e9StZLbxM5Xiq+G4ZW+buKim1KSKMqTnPHPSpV2aq1rM5PxRqUcbsig8+p4zXPWcKXkmAOtWPEd0Lm5Lqjem0e3Wp/DVqskiswI5BBx0pbnRTjZXN7SNDUBWJZPpV7Uk+x252S7sj8q2VVPsy7cE4z9K5PVL2N3MTEg4POea0insYSvKVmc7dK00xyc5qtNC8WBnI7kHitRLBZiSHwKq3Vu0TbQ2/0ro2NYq25mvEw4wSfWrdiJfMX5Tj3qWInIO0fjXT+HrNppFJiBXPpwa0jojGd0zc0JytsoeEMPcf1q1qepraW5ZR8w9fSt9ZLaCEDyAQB0x/WuT8TXdmu5R8nTg9s1zSbbIbd7M4a/wBaa6uG3LgZ7VGZ5MDBJH8q0BpkF852kK3Xd2pJNIktxhG3D0xUK73OuOisU1uJFJ5wMfrUU1zs5PU/rSz20isQM59KgewnYKynHfb3rWTSQ1qOtZS8y8kHI5rSZ93HH171mQwvGfmHTrWjamM8SHbj86a0RQ0qCMdCO9WIFVgVc9e45xTpUtpwojfZIMg56UNbPD1/Q1qpWItfcetvIjfeBz0J/rWhp2fMABHrg+nenLGwswCoYkY6c1UgWWKUOQQueK0h70tTNuyOiuLoJBwBgj86u+GoGv5QdxPGcdqyrOL7UQhJGeg9BXZ6FpZtVDRk7vQVrOagmjmdmb8TKIQh4PrUPkCV8Ke9S/Z5WA4xVVJWtZsgfKDnA/nXnx1YnuWhp8kS7iMikI2HlcVorcLPCG3D6GonRJR8mQe+aOZoT1dhgw6j5h+Bq3AJI8sjduKzZrWdMFGUr3UjmrNjPPH8sgO31PSqtdXA27bXr+wkV43b5TnrW5D4/MihJYA3Y54I9x61z63G2EJgE9iwBqhcQsoaQcgDoK53TjLdFRlJHomj+I7K5uCrjAbACueCfc1o3MlqCfJmU8ZOT+nvXkSXRjHBIHbnpU41m5X/AJaDj25rnnQSehuqmh6LPNtDEPtI7etczq2tyKGUOSvpnrXK3nie7t1JMxIA4UniuWvvGkqMzNjbWPs2jVS00N3WtWKKSwzmuEu5vPuS47nNZ+ueP1dmUMDk9B2rAPiwuMqAD61pFNaoOXqz07T9XW0tgPlLY/Ksq+1N7iQnd36Vwh8VTOMHgVEPEcg5DEH3NbeYclzsmuXVgcUrak20/KPTFcivieToSDj25qZPEhkwNoouhezaNdpCZe+D1zWnYWrOwIGfrWBbaoHILL37V0+m6nbqo3OMn+HvQ7pEKLbOisrVBGMDFaMA8vAz07GsS21aB2wHxV1L6GRQBIM/WuZ3LS1NIzgHBppmDdRx7VnPKF53g/Q5pPtq5HINIVmaLzKi5FUJZSDkdKa10r9sVVluABnjHpnpUWsNxuSvd9TVW51eOEYzk1Qu9TjBKDOfUVmCE3Mm4E7e+aYbNElzctcOc8g9amhgMR35zQtssf8AF0/KmNMxLdxVx1FLTUsSXBPCnAqJbd529aSLLEZGfer0MghGSAPwrVqyM73ZHHpzxqSRwKqTXXlBgPlYdM1NqGtKgwp5xyKwLq9EvzdKlK71KS0J5Lh5TksDUGxm9hUCTdcEf1pVuGHTp9adgViQxbuMnNAiPrj3pnn/ADcGlVtxGDxTC9h6As3rWhaWfm80yxtS0o966a3s0jUEdacnYj4kQWNkFGMY9a00Hl4wCMU2NFU8cVYVQV7Vi3cLWIHdj3qLe3Qn6VYlAUeuP0qsZQD60nuNNkyxjGWGKkjC7sg/garLOAevFMafb1OBS6lM0xKqnt1psmoxxjDjj61jT34iUncT6Csu5u5Lgn3p2Re25u3OrxE7V6+tQKwdt2eDWPFC/wB48fXrVlpmQAZNapbWM5Gt9rW3U9PSqE8/nkntVZZmkOM1NHHkZJ6VqtDPVhHZrKM/jwOtMubSOJT34zU090trEWP0xWDeaq1w52kkexqeZvYq2tmVb+GM5IUD61lPagnpgdPpWkX8xiex5xUboG6VN2Xa2xSW1Uj0PShrLnnHPSrqphvapViLEYp3HzNGR/ZYboB+XSlXQHkztGeK6K1smkI+XrW3ZaVtX5lxVrYzcm9jg/7DkX7oyfamSabMg27cDrnHNenLpEb/AN0fhzSnw/E4zgEUe1toEZSWp5BPZTjoh9+KYkcsR5Uj3r2FfDMDHG3PoaZJ4SgIwUB+oo9oaJu1zybzZcdMU5bqWPnJr0a68FISSoG36cVmT+DcH7tPnTRm53OVg1adP4jj3q2viGZOPMNX5/Cjxk4BPpWbcaHKhIx+AqrmvOi/B4umTHzEge9XY/GEhHJ/XmuZ/suUHhCf0pws5U6rS0uClFnUL4jMh5br2zxWjZ+JFUcNyK4hAy9QasJkcEYPrWippkyl2O0k8RB/4sD61GupLIcFsfSuVMhVSe31qtJfNFtwc0SgokKLkd9bzoxB3D65qea8jhGSw/OvOhrckeMHpSPrs0mAWzn9axZpGHKtjs7rVPMGEJqkJGc5P/6q52DU26sep71fj1FSD/WpsU4m1G+MEn8Aas/w1hJqagjk1oQalGwAJ5p2ItqW9vPtU8SflVSO8Rzt3Dmr9tNGTjPfp6UCRctbbe4Haty0tFB5AGKq6aqOwOcenNbsEaYGcD3qW7IpRuSwQYB9+9W1UKq9/cd6gRwF61MjjPWudtsq1iTaSeD+VOUYAz19R0pYeW4q2sW4gDqx6CspS5S0rkcQYYNWYYDJKibTluAADXV+GPh7f624byWEZ6YPJr2zwZ8FIrcK00O7dgnPavDxOaUqOkXdnoUsNOZ414a+Hl/q86cbUJwcr/KvevAfwbhtVSSWMFsZyRyK9O8P+B7TS1XZEEKn+71rqYIEgQBQABXhzxFfF76I9anh4U9XqzM0fw7baXGAqDIrYAA4HFHalrWEFBWRsFFFFaAFFFFABRRRQAUUUUAFFFFABRRRQAUUUUAFFFFABRRRQAUUUUAFFFFABRRRQAUUUUAFFFFABRRRQAUUUUAFFFFABRRRQAUUUUAFFFFABRRRQAUUUUAFFFFABRRRQBxPxflMXgi9I689en3TxXznpUQTTbVQMYjXH5V7/wDHKcw+A7sDPzdx1HFeC2uYreBegCAZH0rif8Rs78NsyXbnNRuvHFTb+ODzTOv+NNnoDIx0z16gVMNrjnOfWowoXBJppbA5/Os2aol2seMgjtUTnkg/KR2I6ULKB1OKSQhhxU2NLkUknOMZz39KYhx7D2pD654A7+lDYz6fSs3uUSZHr1pjICScZHc1Gz9BnHvQGIHNQyR7LleOcj8qquO/oalaUqeueKjZiOeKQiJl3jBx9e9Vpo8A7WwfarMhBGcdKqSHLZGRQUiqxYg96rkgHkYP6Ve8kuuR1qu1ueSDz3zUgQbs9ecimO+P8aeysF56A9aYIy44Iz70DGEhlIPf2qMnyzgH5aexCjAznvnvUZkXnDe/tikA+B+Tzn09KWZyV4ORVbzwucH647imNMcfL9eKl7BbUcWyMcfjSN8pGDzUXmEdCMn9KVeTk81BSHZA5/8A10xxnk96kBx6E/SonBJ70gGMdvTBqF+e1PdgTx3qJzjoc0ylsJISvPY+9RE9e31pTICOTzUTyc5HakIbKecnk5qpO+4k1PKMrnpVOYkDigCGVhz/AFqqxLdKmkPPrTCM4PbsfWkzS5XcHPFQ9WIOc1NI/XHWo1BJ75qdx3J7SMs4FfSf7LPgw3urf2rLHtSEeZgjv/CP618/aHpjahf29uoLeZIEOPx/wr75+EHhQeFfB1rGyhZ5wJX49uBW1GHtKqXRHj42ppyncUUUV9AeKFFFFABRRRQAhrwn4pIYvidExHE1mR78bea93rxr40QrD4t8P3JGPMR4s/g3/wBauaurxR0UPjRzwGMe3WlOR3pF5wKU9+T/AIVxJHrio2OPTPHuaQjH0oB7+vpTgcH1FIYzOR6n0p3YYpzEofTFMdw4GOPcUhjSeecA1HIcH2pHyDmomb359KNyhshGTluaZz/CN30oZgTxilByfT2FCAYykcHinrhjyBuNDFQco+7nn2NKo3k7iQf51pYAQYxgVMCcfNxn+VITgljyD3HY0saeYQaQC4ZwQB1GMjtU8cawgNj/ABpAfLX5eCOx6Gk8zK/fDc9uKELUnM2PunjvUMsxJP3fwqNm3AZfbk9T2qByehYMO9UKw2VyTzyvvVOclTgEbicZzwferDsCOhBHrVacY5wB9KLj6lOVgc557VWaXFWJDjggfUVXdM9ORRcsgdw44kVuPug8ioJWP4YqSZR1xz+tU5Cynv8AWofmDIZ2VWJ6Dtj1qpJIGUcnnkcVYkDEHPzd8GqsqlR9O2azEQzcjGePUVQudwz8ysOeCOD7Vc2qW44qC4xt4wab1FezM18p1PPXK1TlkUnOduKtzOccCsydjj3pbMe5DJu+tQMx+7z9amYgqOeKryN6UARs2Dgmq0yKeRmnTSDPzDP+6eahYkc81Rk9yCddgqsx71ZkO4Y7VSYkNjPFUYsd15zT0+lRh+B60KSSMdKRKdizEcvitnTlLt+HX0rHi57ZPY1uaYNqucZIUmixlLVH1v8AsuW4j8JX023DSTD9ARXtdeW/s52P2T4dwsesshbPrXqVehR+BHnPcKKKK3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2vpl2MZQ4HoOab9mmQHII+temmBHPzKPrTX0a3mQnaPrX2Eca1uj5D2XmeYo8gO0kg0MSzAMc+4rvpvDMCtkgMp6GqcnhS3ZidzLz0HTNarGwbEqTSOJabZnHBrF1rUJoojsdGB6r3xXd6t4OKwloZWKjoQK861nwnqTTsEAZOoI9fen9bpLqRGEr6o5W4lklm3qfmPaui0OKZYwXTC/3h0zVPTvDN894I5oNrg8FuhrsE0K8trfH2dgAPTrW9OpB63NakmoozrjVXtosZBxkCsOe7juJCTgHtnqKk1xjA7CVHjwcZZSB+dZcXly/e6jAyK7KbUnuY30ua3mokOMDA7rVCeIzNuU5GaNmwdTj3FNik2sApx7etbNXNL7MsR2hcDGAc4IHSu08Mo9pGpJ+Ujv0rmdMie5uFxzj0rutNgSOICQErilJtRMZbjdR1EwRkggnrx0rgdf1J7uR8qADxxXa+Ibmwih8t8ls8MB904rhPOVpSSAw5HNYJX0HBXZDpzlELbyv1qy+rtEy85OePapQlutuVCgZHbtVOGFWZgQSoPGetWkdLeqRI1z9sI+QBgD0HUVfs7iHySsigZ4yetZrQujkwMTjn3GKsvcecu50HmEc9v5U1G4J2RFLbAuWRsqffpTJrVkUnII6ZFM37WOGwD+VWbeIytgtlT2rTRaEx1RBZ6b9oY5bGOeuK0WtWXCsxHoQeKtLpKpCHS4Uv3QjBqJ4pVRiTkCpbH1I1vLm0LLgOq9Ce9W/t+6LlO3Q1lC5Zvlc7x79DVm1ZpJAoXKk9CK6qa0uY1H0Ox8FfZbqYicEoT1XqK78TWmnjMTBwPXrXHeHdMSKDcAVfuO1bBsmmbbnA7Z6VzVpKcjD4bI3TfpdAtFiM8ZXNVHjMrMfvY4OO3pVaDTnt3+Ztw6/KatosyPlD19elY8vYlvWxE0MhOCmCe/pV/T8Km1uc+pqWC5Cj96R+NRz3du7Arge1LXYa3uNnna3LDGVNMi1Hrwan8kTxE+av0PWqzwmPOUH19KqNlox6oti+DcGpZLlGXaTg+1YtxIVHHyimxyttJ3jg9+tDaBMuyqecdKy9RvTaIcPn2qG51k27FN+Qe3pWBqupq2WJ5rGcrIuKZFqetPKG3GuU1LXYzCwPP0PFR67qy+W+1wOPXpXA3Wqu0pUHcO9edOpqd9ON9GWNQnE87FemaIGIA54qrFl8n9DTmm2YHrxWtN6Gk1a1i4Z9vBPPtSBtx4IqgWLHnipFDdFq2yV5lvcfXP0q5ZxsWz+GabYac8yhie9bdtbiKPBGfehaEzmtiS2UovPQdae90y52tge1MaXYMEY96qzSMBgYA9RVuWpzl9NWljOdxP41INcn4O4/hWOrEkGph83TpWd7lROgi8QT7P8AWE+p96emvzjJ3frXPhyo9KrT6kYflZsj0FDRaZ1beKmi4LdKpzeMiSMHJ6VxNzqEsjHB49qYkoHLGs730BdztYfECSvuccVc/wCEqt7dcDHPvXn0t+EBAORVb7Q0jcnIqxo9DbxTDM2d3JqzZ6rHcuPmGf6V5/Ehx1OPapxfNbjg4I4PNaJpIzcLs9S+1wxw7t6/LzjNZF34iUsQpGPrzXnVxr9wTgSHHoDVX+1peu44rDnWxv7K53dxqBlYtnOaga63cEjFceusvj/69SJrbZGT0oUiXRZ1KTmM8U9bncRjn+lc5HrQYc4OatQaouefw9qvmuQ6Z0kCsSD6c1r2On+aQTx3xWJpuopKAM10tnfRL/EDj0NUzBroacFsISDjBq35xC4zVIX0TAZcVIblB/GAfrWbZViwszbs5qYXjjp0rM+1oeA2fp1p8dwm7rmkNouPdFjz3qB5QTwabJIjdD+IqAsFGSelBNmWo2GSTUN1cKuVzzVGe/wcRtk+3aooczdTuz39aLFJ6abikGVsZO0fpWhbxIiAkj8arECJMkYHc1WluSWABrRRuZylqX5bhc7QR61WJ3t0xUKjoc8HtVkYVeSK02IT5tRY0EeSf1pLnUEgTg5NUr7U1jXbWFNdeaxB5HpRe6NErGjc6i0/G7g1RHPPTHb2qIfMBipU4PH60irWHIW3YFTxruAINQKpzkEfjVuGE8ccHsakptDDGc4/yKt21vkgdCasQ2TSkZ6n8+K27LTVGDjkjpRcz0sNsbYKOV5rWiXjkfpUsNssag81LtXHHB9DQ5EJaEI471MnI9vemEAtxT146/rUD10JI3xjnAqfzAw6Cq9N3+pyKB67MsHaTgYaoJlXvg0zz9oPrWfeahhcA8mmtRNWI751QkDr34rJa2E0nK5zVou07Zz3qZEEagn86u/YFqtSKHSISuWAPFZ99p8KvjAx0rQmutowMiqzEydTmtI+ZD30MhtIUnhR+fSj+xNvOK6CC26Ej/8AVUkiqoPerdR7ISTZy11pe2M4H5Vz95YsjY/I12l5LgMM4rHliEvUZOc0m3LVm0W42OW+yOOmcUotWAz2FdGLNMjjn1p405Nv3cgjuOtQbe1e1jm9jK1SLketbjaen92hdLDHoB71USZTMhSc9T9AO9WIhIu054747VtQ6LuxgdfT0q9FoBxyvJ71omktSFJ3OfWVlAO7bzViPUHjIwcD271uP4aZh0yO2Kgk8NSL/CfypOUWtAukMs9fltsYc+9a8XjJ1IAJ9/asRtBlAPBx6UwaNMDgDB9xisrxNU3ZWOqh8XZ+8c++avW3idW/ix689K5TTfC+o6pcR21pC0k0n3VwcD6mvpH4RfslXeqLBda0DcFgCYTwoB/nXjY7MqGDVnrLsjso4adTXocV4TtNR8UzKllayyIWx5m0hR+NfRvw3+BkzGOW8AkkwCc9M+ley+CPgrpfhiNB5KIU4UJzxXo1tZw2cYSJAij0FfJ1sVisa/5Inrww8Yas5bw94DtNLhQCILtx1AzXUQWMVuBtUDFWO1LWdPDU6eu7Ou4mMUtFFdewgooooAKKKKACiiigAooooAKKKKACiiigAooooAKKKKACiiigAooooAKKKKACiiigAooooAKKKKACiiigAooooAKKKKACiiigAooooAKKKKACiiigAooooAKKKKACiiigAooooA8x+P1wYPBEuDjdkfyrxJOIV29Nox+Vex/tEt/xRYTpvYj9Vrx1flRQDwBj8MVxP45Ho4bYb/F6c1IFfbx0pEGSMHBBqUMUI5pW0O65CVYjFRupXOT/APrq58pOWHHqBzSSIuMjB+vUUrGl7GbIu3uR9aZ5rDg9Kln246VULbcDNFrI0RM8hIwD+HrURl5wenf1qMvzxQ06np2689Kyauy0PIb6+1LvwuOh71E0uRx3/KmGQjvWYrEhbmlGc4xnNQNLzj8KVZinXj3pdQsP9jx9aikU7c/pStOHPpUBlYZ+bI5wDQAhbKfKfofaq0hPfgGpXcsajck9T+f8qzAphTnLdD6/0pSuwDjjtUpwB1qB3Knk47j1NMZXlbD5zxVXdhiTyOnFTXrqF+U89+apJIZO/TuKluxolpckVA3HTJ69hTSOtSDGMAmm7G71m9RETKcg+vepEbHpTWFNds/WhAydfujrgdTUbyEL1yR6/rTEfHU8VHNJgE5oZI13J5zntUTnaeOSDiljk56Z9j6U2QHqDgUDIn+Y4/SoWYBsVMXA5PU/nUE0gyfekUtxhfA61Un56HFOZx+NV5GwOv6UFMidu2aaz7V9TQzADOMmmOQ31qLgRMeamhXJ5qPbzWroumvqF5DBHktIwHHUDuaL2V2Zzlyq569+zt4CbxB4pjnlTdbRYYn2HWvtJEEahVGAowAO1ed/BLwWnhTwlDI0YS5uAHPqB2r0WvXwdPlhzvdnzVabnK4tFFFd5gFFFFABRRRQAV5T8eIgLTRLnH+qugC3pyterVwPxtsDe+AbtlXc0DLKPbFYV1eDNKbtNM83HLH1pcjsahtphdW8coJKuqsPoRU3XvXDfQ9tBjB9DSg54p6jgH0pCBjjr61ncYzBHBNIBz1/KnFc9c/Wgfd4I9qRRFKMdegqs2CwHGc9aty5K+1VzyeQKpDIy7BV4GD7ZGKZz19OmKlKZbhge2KcDsyQDz69fzqwIfJZgDuA9gOaVg0OdrEHpU29eTtJz6Got+eOo96AGRiQkMW49M9asrMyYTjj5c9jVdmGevPrQpLH/GhaBuTF9wyWx9KbuAI5yaazCMZZsHtxxUBlAOc8eooAt+YMYxUD3IToRj1IzTDITkBsjrjuKgc4bPOKLhYlluC2M8joDiqzyKAST/8AWpGcHPNV3bBODxQ+47aiu4ByvT3qFnwaRpsDBA5qtNKA/BI4wQaE9BiXLspyMEdPm96qSyD12k0ss5DHDDA7HrUDSjGKhsLEMrYqrcSAd+cdO1Tyt8tUJ2HPOR+opJ2CxXlkwSelU5Jd3TNWpXAB4zVGeXPOO3SpQkivMXHTBHfis25ySelX5ZwBg1lzy5JOc/WhlEDSnOCeB27VVklbgDkc1K7qSc1VllCA4pkvVCsd57596gd8ZAPNQyXZwQTx0qq05B5IPPersYslklKnmqcr7m4NOabjGfwqFjjrzk0Il7E0R2jkn/GphyeDVVW+v1qxGN3OfzqjBlqDG4dK6PS/uN1BxWBbDaev+FdPo8JkdAvUsPx70GM3ZH2t8DQF+HWn4Bxknn8K7+uc+HtiuneDNJhVQoEIP5810dehS+BHC9wooorU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HdXYHzwsO5yOPpVcancQthd6gc9eldxcWwz87I6k8shB+vFUTp8QYF4hivq/rFN7xPkFQqLVM5621F5FO8nP05qC41poHIIyPeulk0S2kXehALckDsa5/XvD4aJtj7T296lyw71egkq17HPaz46FpGVAJHQqDxWfYeM7S7J34U+9Y2q+Eb2WYhX3deD0/GotM+G+otc5ZcRn8QRWM8Nhqz0mdUKk42bR6LpSWOosJUT3zXUxx2iWwCyI+eqMB8tcfpujXuhwABC69BjrWLrWu6lYyllgYRgZLdhWqwScOWnMwlXXN7yPS30Gyu7dlmson3DGWXtXMy/CbRp5XbyxDJz8ydPauKtvildWvCOQTw2GyDWonxevFw0QUkY4PQ1488DmWHlem9DsVXDVLcxJqXwg3lo4pdgI+97VU/4UxeQMGM6uo7cE/pWyvxmtZVTz7Rojj7yg7T+NdBpPxFtb37gIU8d+KuGJzSNlKI50sPbc5C2+H0un4CrkjnNWbnTZbWFvMjK4HUdK9LtL2xvBvkkSPPY1Q1gaddQlEuo1PdCeteo8wq0o3qI41h1Ufus+f8AxFdSO7hGD4ODzWPAnnAZXDAV7Ve+F9JudwkhjfPoBz9TVJfhZococ20ktszchRz+BNXDN6UnqmjT2E6eljyK6AhxtbBp9tJhecHPevSbr4MpOfluX244Yk5qCT4MXYH+j3O856AD5vw612wzGhJ/ETyO2qPPpy0L54wcd6jWfBAJbvkHpXU6x8M9ctI5HFnK6IOgHTFcjHb3MM7QzwvG44IccivQp16c/hkQ9NGaEcEUyEg84xnuDVsWPlxb0PP92qKwv5OVxjsferdrI5hZGJJFb6MXSyImuCRlSTTP7SkiBXOQeCDVeeb7NI3PFRSXUdx/Dg1VrsL2RYRAwDsDgn1rovD9gt5KuCQw5APWsO1xMqRgbv8AGu+8HaI7EE8ZOa6Phic8ndnSabp5to9pwT39q1FsJI4nlRd6gZZR1xn071IumvGc5yvqD1q3bztahWSQgjowPIrzZSvqjOKM+OQTHbjDdOadFKIjsdiV9RUrBZJfnYA+uKiubXyTncHX/Zp36A73uVLtY5ZDslJB6DFV9rRcHke9WDAJZBgbTVzyHVRuwePyquYlR1MxEkDhgxAq1LePHH8z7x0ye9aC2yXCHIwfUVmazYlIHKMCAPWlKStqXYydQ1VdjAABu3Nczca/Ijlc/rVbU7tg5Q54/KsaW4BZt3b9a5XPsbwjoX59TYsWznPcGuf1nW3IwX6elMvLzblQefauevpixJNcM6reh1QjYo6lfPNnnrWaisTkirjEO+D0pSEFRGHVmyQJOEXGKY0m447HtTCPm45BNWYrB5Dz09q3WpLY+2TzcDFdHY6RHsVmIBPftVG2sxDgYB47CtRJCEANb6JGMpXehegijhX5cA+nrTpGGCM/hWYZied34A1EZGP8RpXMuXUtSNzhj+dNcrggHODj61WZyQaaJGXqd30NAPTQmZtpwOe1IZBGvXBqrLcBI+c5FZct8zdDUXLUbmjdaptyFHPrWb5zXDZPI+tKSrLljk/0qBrlI8gH86z1NNrFg7Y0NUZ5ycAdPbmmPcM/ANPhjBbJrRJIb0EiUvxg49aspH5YyaeAkOfmHrVK6vFAIByfahyshWbZde98peKo3F6XPJzVF5y3fioXkbPGaxc+htyllrkYOOlIs2T61TUgnJ6UZYZxUWNI6Ghu460u4kdciqiFmPHJq/BbmQ9Oa0SuZOQ+2ViwG3nNbtvZEqCTzVe0tvLwTzWxE6+WAK1tYxctQgUxHAO33qz9odV4YqfrVYyhc81E8244BqzIvR6pMrAbifaphrExPBP4VlqSTUoOBTJ1SNJdamTnNXIfEDg/Nkg+nWsAnHsDUM0/lj3NS9Cops6dvFHlkgnGD60h8VmYEHoa45pDK1TxOsS8nmktSnc62PU0lTLfiakPiGO3baGxx+veuKl1QjhT7daqmdpG5NaK3Ulx0uj0JfEUU5ALCrkEiTEEODn+70rzqKV1wc/0qwutyWy4DnA9DT5ktA9lc9GaZI0JJHHPBrJvdXWT5UYYHeuEuvFEz8B8fjVVNakYgliKx50P2Wljr5p2lblqdEc4Hr3rll1eTPUmrcGt9m9KakhuDtodIi4HAqaPOcH8KxIdbViMnA71eh1WJjjPX8qtamckzWhhYnpxWrY2mW+YZIqpp13E7L346Ct6Hy0OQRVNWItcntrYKOa0IW8s/Lxiq0TocY649asqN3fBrIlImE3ShpMj37c0wRlgR096QnnPA9qkq1tWSq5AzTixXGe4yKhDE470r8UWDZaEvm5XimtIFBBP1OapSXQQNziqE93v4Bplbalm5vfnIQ/jVEhpKdECxBPSpXkRF6iqRNtNQilWEHPFRz3IcYBxWdPcM7EA8VJAx4JFapWRmpXQ7aSRyT9atwoUYNjFKEAAPTPNRzXAiXrSbHaz1Lj3Kx5BOPxrLvNQIyEJqpcXJfoaqGTk5NK2tzXRj5Zi55NMj59KjZtxwO/Snx5HJqraELceq5HoaftxinIuTjvVmKAnGM/XHNIb3I44t+B39fSr9vppJzt4Pc1PaWvQkH8q6C0sgy4PIJ4I9KTdgTvoUbLSvMAyMYPpWxFpwQDIzVqCAxjpxVvZ8oA596xcmUo9yqlog6qKcLGMj3q6idMcc1NFaszhApLH+EDk/hWM58qu2OMXJmd/YscgztFbnhX4ZXXiq5EdrEBHkZkPTHfFeh+APgtqXiWeJ7uJo4GIIi28kZ719ZeBfhbYeF7aLdCm9QMKB0Pv6181icylN+yw+vmezQwnWZ5p8I/2drLQYoriaEZxne4yWr33TtLttKgEVvGI19hyatgBRgcClryqdBRfPN3l3PWSUVZBRRRXUMKKKKACiiigAooooAKKKKACiiigAooooAKKKKACiiigAooooAKKKKACiiigAooooAKKKKACiiigAooooAKKKKACiiigAooooAKKKKACiiigAooooAKKKKACiiigAooooAKKKKACiiigAooooA8j/aNfHhWBN20s+OP95a8geT5m7V63+0aQfDtmvO4yqB6feFeQH73NcLfvyPTw3wj1kGeB9amaQFRyOPSokXI/rQw44qonbGzJkmwOajkmHIzxUQIHXOD79Kb97gcf0pyNLakM671yPyqmyseDx71efduxnP161G8WVyBg1BV7FfywMc9e4qJ0z3qz5ZweA314xQIxnmsZDTsVV6HmmyL0Iq68GFypx/Oqj5zzg49qgq+tyCQHOc0zeRkZz+PFTOvfn8ahIHJxUMvRiHqRnB/So2DAAk1JuUn0zUcjE9f1qW7ANZj/AHsfTpTWduPm6cj2prsoz3+tM8zbgde2RU3JIrhyowDj0NVXdiCDj61ZmJJypxVbcP4qVxopSqerD8qETb61cZlPTpULtkdAKT3NExnGOtPLYjIJyPSoxjsR+FMkbtn6UiWNkck9cnvUDHKmnMDTHcA9KkBsrFOf1qu8wJxnk+tXAoYDJBAHrVaSNQ3FMCMNyCTTi3HWmuRj0phb5enNNAMdsjgiq7k++akYkd6iY8jmpGRSk9M8/SqcrnBFWnfac9RVOUZPXrSZSGhgR6fSoySTxTxgdM0gOWwKlIbJYlLEdT717h+zz8PD4h8RQ3M8ebeD5yccHpx+deSeHtIm1e/jhiUuWYDAHPNfenwl8ExeDPClrBsAuHQM7Y56dKunT9tNQXzPJxlay5UdrFGsMaoowqjAFPoor6JKysjxAooopgFFFFABRRRQAVieMbE6j4W1O3AyXhPH05/pW3TJEEqMjDKsCCPUVMlzRaGnZnzT4dlL6RbK33owYyO4Kkj+laYbByKoJZtpeva1p7/L5U+9R9ev8quKOeD+VeStj24u6uiYA+tLuA60wbsDHTvSjJ9D9elK2pohd4I6n0pGO48GmbwpJPWlL8kYp2KsNlPHWoBnnBA4781K/J+b9KYUyTREZEynBzjGfWnBypI5H9DQV596QpjkYIHHWmgG4LdSfoOmaR26c/XikkI7n0/GoCee4INMBwC/xZ/CnK2O345qEsO7c0zzyvvSWg0TsT24GOnaomcrnAAz1waYsgbn5uvpRIyjJyRUgNabAwePrTWkJB57VGZmMvUMMk8jmo9x2jJz347Ux2By2OTuX19Kicqe3pj2pGLZ4Y/SoGk2kjOT6GgqwruOAVwOnFVpNuOOlPkmxwQPwNQyPgE80MRDKyqKqySdT0OamklJyARj3FU5nHtUrUaQySfsO3OfSqUj56EN6g09nGTubFU5pAFJBH50rgyOaUc8kc96pTS4yOw9abcTckE4Oecdqp3FwcnPSpuCQk82Rwf0qjK+etNluSAcdaoT3jNkGmN6Bdy9wcGst7gk53Zx60tzKWPLd8cmqErEHg4x3rVdzAmeXPpUTPk4H86qFznkZHpT4nLYFNmb1LAJ/CmyyZwR2605+R2IqFnPHpSRJIkhYYJ/CrcBHAqmozzwDVqE8d/wqjNmjDlRnqM4rtPCMXnajYx4BDSqP1rj7RScHv2r0X4Z2YufFOkRtyGuFBx065pPQ5qmx906TEsGl2cajCrCgA/AVbpkaCNFUdAMCn16kdEkcI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PsXiS9jcZmbj1rVbxndmEKr/IOSh6E+ua5AM+c5z9RThIVOVPXqAOK+9eHhLofGKtK2519t4+W3YCWJs459Ki1Lx5Z3EZ+faw/hzyK425v1t/nkG5PfvXF6lfCaVsNxmuSvgqc46aGtGq29T1LTviHpLXHkXCM244Dc5H+Neg6PqdjJbgR3BaNvmVSOAfzr5t0Wxa7vFJ3bRzuFei28c1hArrLwACMdq4oZZGOqZ11MR0sevy7AQUlVl7Mh6VP/YIuICXWCRTztO0k+4rwLV/Hl5agRpKdw7560zTvifqtu4HncHoepFc+Jy3FPWjIqjWpO/Oj1zV/htpOoFjLYxhm67RyR25rGf4Q6X9nZYEEb/3BnB965/T/AIsa1Ey/6RFKp6o52/rWjafGbypvMmhGM5ODXncubUVZNs15MLN3K0nwduHO2CZ2BziMjPT9a09C8C3NgBDKhDD1HOa6nRPitpGtMVZHhkGPmXoTW6ddsp5AWmUH+8BXqYbHY1RtXRxVcLTT9xnDa1ptxp9hJ1AxwRXjuqXOrwXbyRNOyDng54r6P1W+huozErpKmOCDxWEPD0NyC3k9T1C8U5ZpBPkqwuFPDS0lGR4vY+JtUVUZZZAcck9a6G28Z31rGHd8j1PX8a7i78F2cwP7oKT6DFZsnw/Ty2XblSOhq418vq7qw5RxEGTaD8To/suJolkHVsdfTit2HxtpU8u+KVoc8lW6j6V55d/DKWIF7aR4nIyFzkflWJc6BrdhkeSJsdhxTeBwlZ3pzsV9YnC14nukHi+KTaq3YIxkHf1qvdaJperu0jwxeY3V0XGfrXgEkeqW7sWt54l6kgHFbmjeLL2MAJOWIxlXJ5FZSyat8VGZTxUJ25onptz8PNP3FfKXa3HC1h6j8JFWOSWwnCMOQhySfcCn6Z8SLgKPPiJAHI6mtxfiFptyyqrNC2BlT/MVy/8ACjhd9TSKoVFoeT33wt12d2EYj3IQXGD09vesi58E6tpuftFlIAf4lGa+kNN1PS7wRsLpVk6EEdOe9dGdK068XEkkVwMclOtXDPK9CX7yApYTmXus+VdG0iTzlLIVPXpzXo2hNJaqvJBNevP8P9GDiaJA2TyABx+NVL3wJZh1e2UpnqueK+gjm8KyWljzJYapTepyltelwQ3J+tViGNwykcdiDxXS3Xh2O1BwoJ9fQ1z99FPasdsRZfYVsq1OT0Zm4yW5HJB8/DlsdAetSJAWTknHaqUl4+NxTBqOK+kL8Ehe4rdPmQ1YvyoobJYA+1NedY1+9k+lQS7blQ245Pp0xVeS1dCMZKdM9R+NWloZOViz/a7QI+FO09s9a5zVNeO9gpOD2Nal8pjtmJ44rj72YBmJIrGoXFuTMnVLrfuYct6dhXPzSknr1q7qd0GmOOFrLmnVFznjrzXnyfQ7o9LFO6lVCSSR9Kw7yfJODUmp3m9jtPeswOzHkVCXU3Wg5H3k81LsZ2GKIbZi/AzW5aWOACRj1rRK5LmkU7PTNxG7PNdDDbxpGBgDaOtVwoQfSnC4GwEcjtitFojKTFkGxsfwio2fHHao3lOCd3PoaaMtjv7mncncaZSD7U8Nu7nI7Up+Veenaq006L0bpS0DcneUIMtx7VVn1BTkDr7VRnu3kOB0quHEfzMc5NLm7FW1LTu0oOT+FVZmWFeT8w4PtT3ukGQDVR0a4YjPB70rFt9iOS6ZicE4PvQkDSkHvU8WlEcsc0/zFtcg846VQo3CO32KWbtSTXKxrwcGqF3qpPC9PWqD3JkYk1i6nY2cLlue8Z2OTUJkY9+PeoA2ck1KhytQzSKBSR3p+ST/AIVGxw1SxZY9PxFFhXsyRFHpU0VsXbpkVPbWbSEccfSte1slQZxitIq+5lORUttMQ4bBFakNiFH3fbpUiKFGR+VTeZgDHT681qkc9wWBQPpTinuaY1wFHPSm+YGoY2tLjmBPGc8fhTDGy461KQBzSNIFX5jTFq0QliGp4ulUfMcex9apXN0FJHU1U81mPNS32KS7mpNeqw4qDeZSDnPf6VCgHU9KHnSNQQRzRqzRWWxM0iwgHgVVkui5447VBJOXPWn265YBufrVpWM9W2OWJmPPNWkjCKPWngxqvJ57YNVJroAnB4qW7GiQ6W6MfArPluSx5zSu/mMajKjNZNtm1rIic5zzUiE8Zo8vP9aeidhSsR1HqTnqasKCfc1HHGcj3q/bW2/k1SQriQBg1aFvE3WrNpYrgE81oLaBE6A8VtHRGUnfQLCdomU5OQPzNaq6o698D17E1kKm0+9TNx1GR9ehq73ZzdDbh1x1GCefrVqLxE6EHf8ArXMpkHmmOT7j6UaCR2kfir5fmOCOxqVPEynqc1xCsQpYZ+tI1ywOdx9s0rRK96Wh6CmvRMOSPwqK58QIg4cV57LqTr0JOfz9qqm+kc8k5qXbZFxjpqd3/aomf7wz7VainRRliBnnk9a8/XUWthkEj6GmP4jlH8RqoobieizaikeQDyPQ1Qa5MrHDEiuHXXpWPU81pWGsMWG786tKxnLU623t/N5b61daARrntWHB4hiiHOAaZeeKIyCqvj2pSJjTdjUursxg4OBVA3TSsfmJz3rJk1NZCfn/AF4pYrxT/Fxj1pX0KcJaGi79OQc1CZcg5PNV2vBnAIJ+tNWbcwGc/wAhTRVtC2pwR/Wplz2FR2+JDjg5FX4LUORg5NUlci9hIELEfrW9p9r5rA/wn86htdMLYH9K37Gy8lAMcipehKbeiJ4NPAGBzj86uxwiPH6U6JSBjvT85P071zykaJWJE5NW0TIGOtUovrivRvhz8OLzxjdxkoRbk8Z7/WuDEYiOHhzyZ00abqSsjntA8P3mvXaQWcRfJGZCPlUfXvX0Z8K/gMsbJc3UXmS8bnlGR7jFel+AfhDY6FZwl41wFHAH3hXpsMKW0axxqEQcACvk62IrY16+7H8z3aWHjS9Shovh+00OBY7eJQQMFscmtSiiqjBQVoo6woooqwCiiigAooooAKKKKACiiigAooooAKKKKACiiigAooooAKKKKACiiigAooooAKKKKACiiigAooooAKKKKACiiigAooooAKKKKACiiigAooooAKKKKACiiigAooooAKKKKACiiigAooooAKKKKACiikPSgDyT9oG3+02OkRbgu64UHJ/2hXk9/ZPYzmOTg56g54r0r9o6TNvosQyGadSD689K8slkct8zFvcmuKVryPRwydrj4zwR+tKSQSB34qKJ+vPPSpd24kkjJPSovY71uI0fPQYqDGHq2wygNQHkgkEj2ppmg0ncffGKQHPRcLjp70rAZ9uwpc8cUmAx0DAjGCKhaNs8VYGSeaa/TrWRSZW8xos/KAKrPhySBVl5CVAOSKhIXqD1FZt3GiuwNV5wyAZPWrTSDjj8aryurZwPzpMtFUMM5Ip684549zUckik7Sc9+tIJMfxVnLcpj5YiyZGCarMvB5AIqUzMSemPrUEs+c4/nUiIZEYP6dsHtVV2O49j61O0jYINU5JGDdRn3oLiOY5zg9qjMnOM0jFifTB/Kos4PJ5pMbJjLjg/nimtjGevHSo8+9MMmOQc1JNgkfrjFV2k+c88ehp7vnnvUJXJyKaZWhIrZxg9eKjfOTRnk0jMT160mySJsnmmcjHvSt0461CXHY/jQVYcR1Iz07+tVXfBI7flU7MVHHp61UlYPmoZSQxnBBPHHFVpDk4p0jVEU3d8UxgDnjp71JHGSeB7UQxnIxXR+F9BfXL+O3Rd7FlGAOpJ6UbbHPUnyxbPeP2ZPhrHd3TazdRERxfcVh1b/AOtX1MAFGB0rm/h94ZTwr4Xs7MKFk27pMdya6WvZwtL2cL9WfMTk5yuwooorsICiiigAooooAKKKKACiiigDwr4l2J0r4hxygbY76I5b3HP9DWQpxk/jXefHbS2fQ7bVYl/e2cmSfY/5NefxyiWNJFbKMAwPtXkyXLJxPXoS5oInEhH5dKk685/KoA2znOeOlSedkcUkjpSHls5PGDTNoHI5pAcDjqfWk8zPP6ikykMfINCsu4buQDzikcluhAPqaYXHcfiKSGOcDjBqF35445p5fI4FV2kcfexx6UXAHJU85qGSTpzzTzMw+UkYOKhkXjPt2pplXI2kx/jQjHOaRguccg0wPtPPNO4E7Pjo1QyOeRnP8j6UplGB+oPQ1AxCjrgZH60hIfjB7g1HMe1M88A4zTWlV+OmfU0FCYIPDZFQyAsSSw9qcZQOD+dQyzDJJPJoHcY4CdeT39RVaYggY+tOkl/2qpySZPLc1LAjlmIzx9KpvMx7/pUsrY9/xrPubgofvDGfxpXGhlzJjq2Pc1l3M+Sct+X+FPubksSMjntms6Rjk96i9ikNlmYdwc96qyygnA4/lUkjgnkgfjVOdwj5U0weiI5XwCc5rMnlwxzxVmac7cYyaxrmXLH5iMU0S9UE8wye/wBKoTTEcClnmYHrmqjybycnk9q1Rg9B4lO7hufUVNHKAQCcmqu8ZHJzUyHPQ/pVEMtK+RyeKUAk0xF46VOgwfahKxmxApzx0q1D0GTUAXJ46HtVmJMAcn8KDNo17FSQMGvW/gfYfbvH2loSCA6k57Yz/jXk2mrkgZ/Cvb/2doM/ES1Jz90sPTt/hTZzVNj7DpaKK9Q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euvh+qjMWQP61mS+DJIDwxzjIYHpXZQeJxHD86+YOmPSornxTZiIu+AB1GK+odTEUz5KMaT6nj3irQ7+1XaoDxnt6VyUPhu/un4jYnPQ16vq/irTLu42g7VzyByR710Ph3S9NvESaK4RJMjGetcazCte04nZToJRumeaaB4fn02MeYrB/QjFaF9qLW8DAjPHSvZP7GgYFXAlGD8x65rm9e8BQahu2LgdyOtd39owgk6iOWVGcnoeA6nci+uGO3aM4pbRQcKw9smvV3+CyStuSZwPTOSKzrz4NXtgQ0FxuQdQ4z+tdlPN8JNpKRKoVI6tHAyRJnBJHv7VFHAGcKrZPYe1dNf/D3WMARqJHycjbgfhUWl+E9csbgNdaaWi74Oc16MMXQntJGLTWjRqaLo0sUCyICCeTit4G5+ysc9B36inQTNbRIDEyepKmqGs63HbR71YhsdVolyyM+ujObm8RXsdzJE0rquccMcipI/Fmo2bh47+Rh02sQRWNfXK303mqcHp6E1n3MezGSce/auWphaM3eUTspVJRVrnpOlfF/UbaQfawlxGpBA2/MAPQ10A+M+l3gHmW/kOeu3gD614ks3yfP8wI6qapvKwc4br7V59TKaFR3Wht9YmtGfQ1l440W+wxuxBn+J+RntzW5DrOnahGqSSRuR0ZcZI+tfOWj3brJtY5DDGO1aknn2j7oGKZ54PeuOWTSXwSNvrEbe8j6Fj0uyulOI0kX0YAise8+HVhesXSOOOTsTgY/GvMvD3jvV9Il3xz57bZBkV1C/Fd5dxvIfJLcfJyp/LpXG6GOwsrxbsP8AcVVqR6r8PrrTZCsU3lt25BFYY8Aaw8m9WVmPoeD+NdFF4/0ueTY8zhhj7w4H413vg7U9J1Ntq3Sj039a6HmuLpL95G5msJB/Czxi98P63pJ3MkiqP+eZJrb8L3+qpeRrPNPjPB3ED8q+hf7AtLscLFcqMHKnNSf8Ippew+XaJDIOdw6E1rQzahilyVaWpz1cJXp6wmYekaxKlsqyAN061rnV7dRhx1457Vn6npZjjxExQjowPIPauZuEvFl5dpOc89a6FRoVPhdjD2tWL97U6md4JmLRuGUn7p61A1pHK5Uop9PeuXke4Q7grZJOeKlsNYuFlB39+tR9Ul9l3NFXjbU2brw1BK5OxUOMYxWXceCUJ3xMV55x2rZbxAGUbiD+PNLFrMTEHftb3qU61I0tTmcne+GJ7JiciRSPvLWTPNPa71ZMAdPQ16Nc3McqD5x1B46Y9DWfcwwS/M21v1reONnFWkjGWHv8J5fe61kNDIMZ5xiuG1y6EDybSV7EZr1fxb/Z0cLsVjQ45wK8R8UXsXmttb5fWqeNjPoOOHlEzsPeSEIMn1q1/wAIu9xHlpCvtWJaa41jJmMZPrV9fF15MwCoQOn3cV5dZ4iUv3Z3pU4x95k8XgFJX5Yn15rTT4a27R7t+G9Kdo2q3TOGfIHvW62qyFeBjv0rONPF3V2TKpRtoZMHgy3thg1M3hqEjgYNWX1JxyeKhOrOMA8H1r0lCrbc4+aDKk3hdOdrd6gPhNgwIPbpkVqDVOecH8KeNVULu4xS/eoq8Huc5P4XkB60xdBePqBx71r3viWCBSzAk+i1mN4lSVsBcehFNzqLoC5XszJ1OwmhXKA/hWP/AGbdTMcRMfoK7GLUbdgfMwCe1XYNUsBypAbPYYrJ4ipBXaNYwT6nBnS5FHKsD7is+80655+QgV6i9/Yynjac9KcI7KUEkJg9OOQK5o46bekTR0rdTyBdPuFfLIeT6Vo29t5a8jnv7V6JNFYbSu2Osi90+2kJKkAH0rs+uKKvJEqk2zjri98nKjmseeVpWJJzmu2m0CGc8EA+5qofDMe7HFYvGxZtGnY4x7cyUw2756V2Y8PoMdx9akXw15n3RnNVGvTte4mmcUISuM8fWnhOcdfpXZHwdM44QH8elEHg6ZHO5eOvSuiNWE9mQ5cpyUduXPfHTmtC0sguD1rp28KvGOF6VCdBnU/dNbJxsczm3Igh2Kg45qbcC3GMZ7U19KuI+dpNR+VJEcspFaJruNu5PnHA4FN3Z79aYSeuKTPIJNWmQkSFvfj6Uq5U5phYKOtQSXOVIBpNjSvoXJL0IOetVLi+8wYH51UbJ9SPembtjZovzGiVh+3zScnJpWxGOvNQyzfKccH1FVTK7GrSIW5PLcMTgE4pEDs3+NPt4uctyPWrBKx0r2NLDRBtXLEVG8pj6c0TXaklfSqTTknnpUuQJEj3LH1HvUO93PU00vk0pOMYqGyvQVJDnFSbsA89ah3c5z3qdPm47+mKRQCTB64+oq1DHu6Co4Lbc2SO9bFrZYIJGBWnKZ83US1tCzAkf4VsRWYjHQGmW0SowIHtVocr6fjWmhnzDosJgdanD5HHNVgMADt3p5YKMc0yLky4HuCetT4AB9ug9TVZZB1HyjsKe834CqRmOKFTnH5+lQhyPvfrTzOqrk9P1NZs94CfSkx2ZbkmVQR+tUpZmJIz+VRCQuM1JhVXOeR61DNuUjILDrzULyhRnOPpSTT44yPzqqcueuaEi0PkuC3AqBQzHHrViO2JwTzViO3WM+uKvYTfYjhtzkE//qqwZfLHXFK06IMVnzzbiefzqXIIwvuWJb1m4Dc1D57etUwxByTin7t2CKlts0SSRaaYjoaRbtxjk/nUK5xjvS7dp+nrUO5TsmWVv5d2Nx/OrUOoyZ6/hWauCc1YiTcwxWkbkOx0FnqrjG7getdNpN+Dtz+dcdp9rvzznvzXQWatEBkDHv0rsjojim9T0bSJ4nIyRWz5seDtxjrXnVvqLqB7+9XodYmJwGJ5rGaQJ2R3CzKP4gfanBw2f6msPS7fUNUbbbW8kpJxnBFes+Afgvq+vXULX0ZSHIJQDkj3rxsTjKNBXbOmnTlUaSRV+HPgC68ZajFiNzaA5J6Bq+2/hl8P7bw5p0J8pQVXHSqnwz+Glv4esYR5W3b616bGixqFUYA4xXyU6s8ZP2k/hWx9FRoxorzFAxS0UVudAUUUUAFFFFABRRRQAUUUUAFFFFABRRRQAUUUUAFFFFABRRRQAUUUUAFFFFABRRRQAUUUUAFFFFABRRRQAUUUUAFFFFABRRRQAUUUUAFFFFABRRRQAUUUUAFFFFABRRRQAUUUUAFFFFABRRRQAUUUUAFFFFABRRSGgDw39oaTzdT0SAckSK2O/G45rzaQE/Wu7+PM5m8Z6TEP+WasSf8AgH/164nPPPPFcF7t+p6mH0iVWHTt70Bip65+tTEBmOevTNNaPj0qWdadyVJPMUcc4/KomyCfemrndweacScVJoRlsN9fagZ6Drml4P1ppk2nBoGSI23g1HM6EHjk96BJnPfsRULH5j2GaljQmcHGSBjmopRkjA468VNj5eaazKF5HOOlZDM+Vuo6Cq0kmP8A61Wp8bTVKRgAR3qWzRFZl5ORmm7doPWpnfB4+n1qBm4x3zWZVxS55yfyFVpPlzyM44OeM1KzYwScVXkfd14qWIhkk5OCcioSuO+TUhUHv75FMIUHrjPYUGiIGfnrRkkYwOKbIuHPPFKGwCDQMUA5wajcYbrxUhfFQSMT0qWIR8En19aiKlc96QSENg80/JPpwKPMm1iEtt74NMeTIzUjkHOf09arSk80rFA7Y71AWweaUsT1NMPXrQmIa0gI44qqzZbr+tSTtg4qs7YGaHqVbqKTyevFR5357GmsxyeeO9CHJoRMnYtwc4ABOOcV9LfsyfDwXl0NWu4vkgIZMjq3UflmvBvB/h+bXtXtreEEszgYA65Nff3gbw5F4X8OWllGoUquWIGMk9a6KFP2k/JHj4ur9lHQ0UUV7p5IUUUUAFFFFABRRRQAUUUUAFFFFAGP4s0ldb8O39mwz5kRwMdx0r500WZxZm3lOZLZmgcY54PH6Yr6jr5y8aaX/wAI58QtQtwu2G+QSx+hI6j8j+lcGIjaSl3O3CytLlGbu4OPTnkUvXvweKrxP26fSplPqc/Wuc9S5IXG3qfrjvTQc5PSg8EgdR3FNZcD2FD7lCmTIPqajOSefxB9acpGfm60Me2e1SMibpwahdWHOePTvT3bnGOPWo2kHQ9etFwImO2o8/Nkcg8ZBp7nBPaoifbg0BYG475qMrkZFK0h56H0zTAwx3/OmMY28DqMfrUDkknIqeRuOBUDHcRkdO/pQMjDBgQQCTzzTXfb1GR9ac8ffAwP51XkJUfSgENkkySQD14qKSQsOe1KGDZzUUnP+IqWBGxAB4I+tV3cEHPWpXZehJI/nVWVsc/eqR3K9w+AcH8qy7gdMEntV24bJOCAPfv7VRlJUcnODikUnqUZ13E4PFUppDEff2q7O+FIOORg+lZ07KwOST9DUvcoq3D7x90j61mzswz8xAq5NLjIOTWZczcNirQFeWZgpyRWVcz5Jwc1NdOzLwaoffzTM3oQysxwQfqKYudxzUu0tnjinxx89aZjuQ7TU8K/L7561IsRIyBU6R7R6VaJG84Iwfap04HI9qVFyfb6U7aO5yaaM2hyDcR6VZi4+gqFFC9TjvViJgR6UENmrpigMMdevFe9/s0xNJ44B28JGxzivBdL4YV9FfswqG8WTtnpGeR0PFUtWjjqn1LS0UV6hx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XNpJUnaePauR8W6VdbG8gcnPB4FdE3je0gzuzkc5B5qlN4z0/Um+aZck9T0NfRVsVXo2dj5SFCFR6M8ml8N3iy72Uq2e9d94RtLmxt1yGKjjnvXV6a2nXzbGVJPxrpLTTreGFlSP5T04zWtLHqcf3kCpUJLRSOQvvFb2ELYcqw7E8isKH4y3lvdbQ+4epOR7c12994ftL+QmSP5+Bux1FZN58KLC/w6xqrDPzZA61z1cZgJ+5WVhU4YiHvRJLT4zCVw9xErsR94DkflitfTvifYXbDOwoeCrdPpXJSfB4Of3UroRz94VmzfDHVLSQgTeYOcfLjH5VzRwWVYh+5UsbvE4mK96J7NpGt6Jq1wqNiJiecCugvLCCBQUdJY8BhkjivA9D8G65plyHbL4zgqTyPcV6FaXl3HbhJmZWA61qsnp0pc1KpdGf1zmjaUbM3brwzb3JeSONN2fujgV574q8AwajO4aMwSA4yO34UniDxjc6a/lCYo2OMnrXGt8TdRW5w8iyLnqetOthsZGV6THTlh5JcxYuPg5JGrPb3pf/AGAMt9c47Vz+ofD/AFBBtzvwOuOc11tp8VZ4HzJaLs/vA85+lXP+FpadendPb7GbqxyMUlXx1Je8rmns6T+GR5DP4Z1Syck27NH/ALIzVeazlhX95DIg/vFeM17lY+LdIvZdm5Gj/unnGa0To2kanJmMRNnoh4zW1PNalN2qwE6DkrpngdjZtv3BhjsK05JHVdrMSK9guPhhaSuWhAiUngHArl/EHwunhffbSMPbGRmvTpZrQnpJ2MJUprocBHI5ZfnyuelXroh4OuM8HFWLrwdqtsS0luMgcOh4P4VUuYZ402SwtGwA+8pArvjXpVNmTbQpG1BB+ccfwnrWrokzW7ArI8bjhCpOQazrKLz7jaxAPY5rZWxMQX36HpXpUcPTqK8kc1WpKGx6P4E8Yanp1xGr3MkqLxz1P416p/wnUUyhm+UHqDyR9a8D8OXrwTqD0HAPeu5guN4BXoa8nE5dh1LmgrM0hiqjjZs9CTxJbXb4EinNXIoIblsqRnuRXn0MGdp3BT/tVoQavLZgFZDkehzXmPBW+FmirKS95HcDSosZbuPTrWbPodsJWdV56cCqNp4+JXy7rbJFjA4wR7g1btvEtjeOVWcI3AAcYzXO6dajqXalO1jI1LR5UbcjfLjpiuduPOhYnBIHIrsdR1iLa6rNGwX361xGs+IIIkf5hx71pHGSWk0S8Pd3iynea7LCvEm2uc1Xx7cWsTIsmWHOTWB4k8WRxlirgn69K4DVvE/nsWD89OTzVSxFOe0S40KkX7zOq1PxNda0fmc7T6GqY0RbobpHGT2NcTF4okV/kGK0oPEN1NjBx7V5dSnWnL3FY71yRWrO303whZxhSQvpg961TodhAOETn2rhYdduIV+8d3vSnXrpzzI1XTwte/NORnKpTceVI7nyLeDHCjHSnfuP9nmuC/te4fkyEj39aQavMvVjn1r0fZzatc5fdTbsd60MLDjBz3zUT2MRycA1xY1m5QZ8w4+tJL4pnhQ/vKOSoupNoX2OweyiVcmqdxDE2VVhiuMn8X3cvG7j2qqfEkyZJbn1zWTVXoWoQe6Otm8OpdMCW5PbPNWovCUKIP4W9K4JvGlyhyGNadh49nAw3J9axqrEKPulwhTubt74TdyRExPfis1fCFyhOWIHoTzU8XjlnHIxx39KV/HccfPGK54VMQ9Jo0dKFrxYLoU1sgOc8Vl3y3kSny3JH61Yl8dQSZBJFU5fE9vIMdat15xduUFSXVmPNNeh85bimi+u1HJJFa41e2kILYFWluLR1H3cnvWUq6esomsYStZMwf7XuuAc8ipBqdwxGMmtpILaR8HaT61t2WiWjgHgg9qXtqVtYlKE+5xseqzqfmHFbWmasxxuX9K338O2vXaB+Ap0ehQKoKgYP61tGnSqLY5ZTmia21GJ4842/h1qzFeRP0GB9KqjSwg4xg0GxKcf5xXTToUoLRmLqSktS48kbjsD9aEWGQ4IBNU1tXY4HPfNO+yufX6it+SPcyTe7Rca2tyMgA1Wl0a2nB4BPsKi8iVBzkn0qGS5ltl75qOXXRmnMn0Kd5osNv8AMOe2KybmxGTirt3qc0o24z7+9VoVfJL5NU1UXwjTj1MqXT5s4AJB9KhGkXGfukiujj1CKBjkA49q1rDULSYjIC546Vzzq1aavJGsVzvRnFDTZVUDaePaqk2nz/3Dj3FeoItkx6KaSW3syMgCohjm38JbotLVnlX9mzZ5Qimm0aM4ZSAK9HuYbP5sbc+nesG9so53IwAK6vraW5n7No5KSbywQtV5Lpj1rqG0JJOcjB71Tn8OYJAIxUfWos35bLU5ouT1pR81a03h51PHPvSReH5m6KfyrRYiD6k8pnoPl5pSgYYxWufDdyqj5D+FMXRp9/Kn29q0jKM3oyG1HQoQ2odgP0rSg0/H3hgVdtNMZCMoc+/Sroj29R7V0pLYwc9Crb2aqw3AHHr0NX44xtqPknNPRtoxWiM+YeAFOBwPfmpo/rVcsfrUgfjj8aCYlguOPSo3k9+Khklzn2phccc0hvUsBxnk/iaSa4ABYnNUZbkoflOe9Q72lzznvjrS5ilDqSyXLMcZPFRlN4PPP8qYBjnsabJdiNeOaa1L8iwJkjHOaq3V4zMQp4+tVnuWc0qoWGTxWtkiNXohFZnPrV6FM4zTIosenTtUplEajFRc01SJi4jXJ6Cq012g6HH1qnd3LOcDI9Kq/Me5rOUrrQuMdS884cH1qBnz9Kh5xjJpVzmouarYnjXdU4jGBjH51VWQqB/hUySnAqtydETCPpStGSOBinRHf0q5BbeZ1FaKJm2luU44WOMCtOyst2c8Vfgs1UDKgGrqWwHIGB9atuyMrtkVvD5f3atq4yBVmw0i41IhLeFpCTjjpXpXgz4Lajq88ZlgZVbH8JP61wVsdSoL3pamkaDqbI4jw/oN7rtysdvExBON2OK+hPhl+zncak8Ut1HlTgnIJNew/Cf4EW+mCGSa3AYD3r6S8P8Ahm20qBAq4OPu4r5fE5lUrvlhoj1qOBio3qHmPgv4C6fpcEXmQq5AySwH6V6lpPhCx0pQIoVXHoK3FAUcUua89Uk3zTd2eioxjpFCIgRQAMAU6iiulaDCiiimAUUUUAFFFFABRRRQAUUUUAFFFFABRRRQAUUUUAFFFFABRRRQAUUUUAFFFFABRRRQAUUUUAFFFFABRRRQAUUUUAFFFFABRRRQAUUUUAFFFFABRRRQAUUUUAFFFFABRRRQAUUUUAFFFFABRRRQAUUUUAFFFFABRRSE4GaAPm/4qzi9+JEi8sIYWHXgEkAfyrmXBA/CtXxVcfbvHGsTYyBtQfzqjImR29s1wR2uetS0ikVdvf19KecMADjn8qXaFOO9KEBBHH+NDOgrcBzz+VSNJGy8HDDrmiWMZGeD+lQNCMZzj1FS9DVaiFiGz1H86R0VyP50mC3TtzzSxn5tvQk4/GsyhGGOPTvUZyQMnOKubUIHPNV5YwrZBJ+tRK4EBcgEdqjbkbuoJxUjDb2xUb8DOeQayuBTl7jvVaRSemCPrzVyRd3bNVjGQc5x61DNblQhvTioXypOD1q6y4OTVWfd17UmNFSV89Rg9KrswJwT+HerEi4Y57DNRumTg4NG5SZDyCdpAGKgdWLDFWfLwMcUmwpjOOfWkVcp7Djn8aTHFWXOw5B6enrVcsM9eaQhgBBOeKilzk85qZyPXOarPJ8xH4UmhEbNx6Uxnxj+dPdwCO1V5H+U80dB7sJJCah35XHUU1nxTTkimNiFhnNMdsUpPb/OahlfA46E0rAlcbIcg5IzVUtjNOklwBg8CoGfgkevpUorYQnk1Pax7z0z9Kg2+Z3H0rZ0DT2vb6CED5mcZ9cA81aRhVkoxufSH7Lvw/Esjavcx5WMZjOOMnuPwr6irkPhboSaD4NsIQgV2QO3HXNdfXs4enyQv1Z8zOTlK7CiiiuozCiiigAooooAKKKKACiiigAooooAK8m+Pmjs2l2OtRLmSxkG4/7J/wDrZr1msvxJpKa5od5ZOu4SxkAH17frWFaPNB2LhLlkmfPEcgYKyHIIBHvU8bZHPArI0lntknsZf9bZyNCwPJx/CT+FaYkJx83Arzk7o9tO6uTlwp5pWkDDgjPpUIYj5SQQeh9qO/FMtDs/MM8+3v2pWGehpm7nNIG5PPtUFXGvnoTjHrUchKjnpmnSOSfmqKQ56Hr2NFhkYYE44HuajIGBmmtwd2cetB5HUY9aY7EbgKT2PtUZYHODn3qaQEe/tVd1CDjg+1FwEeQH2J6VBJIevc+lDuOc5B+lRsVJByTgfrVDsNM5X3z29KrT3PJyDgDNSSyBUORWbNPgkHj60iiVpARxyajLgg81CJNpyG6+lJLLuyvB7+9K1wsPn27eWyD271SlmAzjmmSZ5IxjPOKrvhhw2D6VAxkshcHHWs+4ZgeeCKtyyeSDhiD14/z9Ky55S/TAPtSaBble4l4IzVKRwM4bI96nkcgk8k+9VJyXGQecZpWKZWncgZBBB7VlTHg81dmYjI4J9DWfMGJIxg+lUtyGUrhlCkCqOc+1aTREjmqTxjPbFWTIavWnxLlvf3ojQj3q1HGDxjmhK5mwVSABTwuRUpixtABH9aeIdg5pkMjSPg80xsq4wenPPepyBt4NQ7dzZ7frVIhj1GRnB69qsxKARkVDEuPrVmIZNUjF6mnp4O8Y4+lfR37MYA8TXWCMCHPv1FfO2nL8656V9Gfs2BR4lnJzkxZGOnWlfVM5Kp9O0UUV6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Jq9+I1KliGHfPGK5w6z+8Gx8Pnt3pPE90WYlHxnqKzNGt2uZ1YglR3r79pTdrHyVOPKmz0vwxfXMJ3sxC8cp1rp5vGE+nhm85gBnp3rm7Bo4bNAG2+39axdbv2eJ0359CO9a+wpyVrHPKpPozbuPi9qMF2fJk3r35wfyre0P4w3UjL5kSsw5O7pivG1z5mep+lX4WZQWAII9DXFUynC1d4nXDEVIx3PoS2+MumRkfbLU7jgDyzwK7HTPGeg6zb74rhYj2hfk/nXyPNczOwPLVtaFcXAkVojwOgJ7V5lThyk9acrG8cc18aPrTzrCaJWt5BJxk8YxVO8eFYnf5M+p6E9q8m0rUbuK2H71i2M4rO1nxdcQo224IOOmaawFSjDli7mLrwnLVHU+INFt9UlZpI1cdeR0NcvefDmC6Ksi7QDnpxXNW/xYubORopJNwPqtdbpfxUVbM+ZEkqP3B5H0rjTzCnqtTqdKgZV78N7iGNTBeu6/3GUcGs2f4e6ii5j/AHhP97iu0tviFp84+ddhJ42mul0jXdIvBxepGx6JJnJH9ar+0cZRf7yJjLDQkrwZ4bc6Nd6bc/v4JYS2AGUZH6VrWl3c2agpO4x717Jf6Za3Y3q0cyZ7fzrKuvB9neRZ2KGxwQBXoU81w9aNq8LGP1erTu4M5PSfHd3YMvmv5sY4wRzXX6T8Q7K9ZVmk298Z4rk7/wABzb/3BYAdiOKxrrwbfW0nyIQO4XoaJ4PA4pXpyswjXrQ+NXR7Pbz6PfrgyJyfvY6Cs6fw1ZajcNHtSVM4BA4I9a8ghOoaexTfIvsSa2fDnjzUtFvBIZGYA9D/AErknk1eKcqErm6xVKTSlod/qPwbtJ4hLBEEA9ByK4/Uvh3e2km2OU+mJBmvUNA+M9jdxrHegBj1IPX6101vqGma9Dm3McgPJyvINc2HxuY4SXJUTsOrh6M1eEjwyz8M3dkA0lvIR/fVeK1LGRonGeV9R3r2mLSYVVkxlTyV7Z7Vzmq+Dop5nmjjCEnPyjgfh2r24Zk5P30cDouOxyBnQoMnHpWdf3floDGxBHXvW9qHhC5hTcr71AzgdRXMarYXNtGcoSO9dsMRTlqmYNST2MyW8dydrnJ689KzrzWZbXq31zUNy06k7Y3BB7DisvULe6nj3bCy479a1lUha7YLmTI7zxjcqG2zsB0FcfrHjO7kLDzDuPGSeKNWjl3FQuDn8qyxozXZw5/CvDxNWmmenQjJpGLf6jNcOWaQnNUgssx4BY13Wn+B1nIL8r6101r4LsbEKcEgjPK/yrz6eIheyOqUZJanm2naBNPg7Ce/St6HQ5oQvyEV39va2VtgIgGOucc1Yc2pH8NehGq0tjjlrszz5tMm3DCGkOmTHB25X0x2rvgbfGPlHPpSs9v0+UD0qvbS7ExjfqefPYSjoh/KoWtZFGcc13tzPZhTuKgnpj0rLmntZflBGPUdR61LxDjrYtRvpc491deMEn6VVltZ5skISOnSu1jiskYNuXr3q+t5prLjEeMevNYTxbSvY0hRb0ueaPYzopO09Kzpra4ds7D+Ar2KOPTroDbtA796gubTT4QdyptPcdazpY5yduU1lRcdbnkS2T4yVNSCMQKcjFdtqMdiZCE2n61jT2NvNwCM+xroljYrSxnCm5XZy09+4BC8e9Z0tzIx5biuxfRLdh0OfrVV/DkLDg81k8VCQKnKOpyyFs5yfzqYuQM5rc/4Rls/Lj86f/wiNxL0FONenfVl2djnjO/4/lVmC4lOMsefStU+D7nP3TV218LTRgEg8dq2Xs56kKo17pRtJZjj5jW5Y6xPAAN5xTRpUkWcpR9ikVshav2VOXQhzl3NlPEEv97irEXiJwcNyPasAIU45zTdzA9MitVCC2MnNs6uPxFxgnApr+IsEjHPfniuZD89D+FKQBkkYzR7OJF2jp08QpxkYq3F4gtyOWx61wks+wnBIqszyStkPU+zRfN1PTf7ZtXAw4z9aa0kc/III/pXnaO6c7sVZGuSW643dOntXO8NKWzLUkjvItJt5fm4Denern9hxGLBPbtXnMXimZGyGPHvWta+OZQuHwcVzVYYiHwM3pxpT+I07zwxvYsrCq0fhyWLndx71GPGQxyRn0pj+NYwMdT+lKEq/wDy8F7KC0iyy9lNbg5PT1rPu5Z1RgpP4VHJ4pE/fg+/Sli1mFurde9VKq47RBU79THlkuyeciohfTxnkmujFzbycgr+dQSwW8xzgZrNVov4ojcJLZmZBq8iDDDJqf8AtcseR1q7DpcEzgdOfWtWHwjHKuev41Mp0exXLOxhR6ipblePWt/SJYJWGcY9DTx4OAwQRg1btvDzWwwBz9eRTVCFRXiyHVlF6o1xbwbOgweuRUTabbMxYIvPtTTbSIuO9IGlXqGrppYbk1TOadZTew9tKgkH3BVa50KMgEDqcVMZ5Yzg5yOtPW8Zxz+HpXSozWtzNyj1Ms+HuTjpVeTw+y9PmPtW+Lscg9alS5jKjOB9KpupHUm0Hszkjo0gY5GajfTJVBIU4+nH512LSwc5IAqvJcwMuAR+dHtprdFqFupw1xE6djVNxJ6V3A06K4bnBz0PY1MvhyAdVGaz+td0axpt6o892MRyCP1oY+UF+YH6dq7648NxOhCYB6jA6VlTeEmbJHP9acMZSe7LcJLocdNcseAQBUHzynjn+ldJc+FZIyBjJ74qBdBkixgd67I1oSWjIMuGxLdeKurGsacjtVh4Gtzhl6etUZ3bn19qtzXRkxQyWXaeOKqyTE96R2JbkVEzHHt6Vm3qbDz83JPSnLjpUGTUsRpFkoTOOnNMddo9/aplUYPrQqFjxQkJsijXI4HWrENsSen5VZt7MtjHFa9tYZIyua2jEycrFO1sCwGB15x3rWtrPYMn06Dir1nYjjA59O5rv/BPwn1nxncp5VtJHBnlivU1nWxNPDx5psxs6j0RxNhp8t7IsUMZkkPAAr1v4f8A7P8Aqnid4nuonjhJzhQa+kfhL+y/baTFFLPFl8gkyDP1r6Q8P+AbPSIVVIVXHtXymKzSpX92joj1qODtrM+f/AX7OGn6THGzwB3AHVa9m0D4b2WnKmyBQOeMd67+LTY4lAAH1qQwEDjmvD9g5O83dnqxjGKsjNtLGKxQCNRx1yP5VZNwV6Z6/wCRUjwkdqgeMj6Zp8nLsXceLo4HqfelF3jvj2quUJ9qY+cD24o55IC8t7nocfrUi3QrLGRnHPoaVXII7fjVKrJBoa4nDd6kDg9DWSshB4PI96mWUg9z+PetlVEaIORS1USUjuamWTIrZSTAlopobPtS5qwFooooAKKKKACiiigAooooAKKKKACiiikAUUUUwCiiigAooooAKKKKACiiigAooooAKKKKACiiigAooooAKKKKACiiigAooooAKKKKACiiigAooooAKKKKACiiigAooooAKKKKACiiigAooooAKralL5Gn3MmcFY2IP4VZrD8Z3YsvDV9LnGExn8azqPlg2Nas+c5WN1qepzk7mkuDyOwGB/SkKYAz9R9KTSl36fG5+/IzOT65JNWGiLg9q5VpFHsRRTePcc54HekKZHsKtGEjimmMA1DZqVmQMuCAapyxFMjrnmr8g/2fx9KiZDjOOKjcuJRwARn5frRnnIx1znuKnlAYc9enSotgJ4/KhlCqCfbioWJJNTFNhyKY0Zwc5x61BSI2jDLn0qpIvXmrD5IPrVdkOKzkBA7Y57k0xuQfWpHiz24qMgAf0qeppoVJQQT2+tQMpwf61dlTch9TUDEDIAI+tRYDPkUnoeQfSopBt/2vY9KuuoBOR+VQPwG4PTpmmPYqkkA8j2pjnKY989KlztI7j3qNsEEZqR+ZVdsHGarSYByPy71bdAxOOarMvsQehNSWiMjIOfSoTmpipXuD+FDrn/d9DQBUkHGfzqAoemPrVyQAcCo5FUqexpgnYz5FwcdaiYk1alAPOeapOSD7Uht3AnqagmbikLlT14qNjvH3v/1UiloROc8ZqEg4qRutA5pITZJbKScivTPg5oR1nxdZwhcgFSeOpz0/KvOrRQ3FfQ37Lmgm88QG6IwEBbkehxj+tbQV5JHm4qdo2PrO0hFvaxRKMBVAA9Kmoor3krKx4IUUUUwCiiigAooooAKKKKACiiigAooooAKKKKAPnn4paKfDnj37Sg22mpJg8cbx0/rWQGGMHqeh9K9b+Nfhptd8Iy3EAP2uzPmxkdeCP8K8W0+++22UNwOPMXO3PIPcfnxXkTjyTcT1sPLmj6F8MQAc4/wodzzxUIb5j1zUjfMOgGOpHekdZIr7gcjrQzYP6ZqP5gGyDxxUZl5xSsNEp+fvmoZ0xjFPU8ZzjnFRs+7r19aQyEjOeaRhgZIxTi22omc4xmgtDJCeMdqhfpnIJ9u9SMSepBPtxUEvJJHSmhkEp2DIqJp8ccfhT5ELD09/WqrRk9eKd7DRHNcADB59h1qpJznH61PIOOMVXcFfUGgCu2FOMDnr70eYXycjPTmkkJUj60x2GASM0yiG4bDHpn2qpJITnipZ/lPy8D2NVJJwDgnp61AmiK6lBXjnvWaz5zxzV24k8zoBVFyQxB4qepVtCtK341UmfAq3KuOtUpyFBH86RNyjMN/IOPeqcnyHrzV1zgEjBNUnQk5/GrJZBIzY46VWMTM2eB7VaPJ/zxTvKHpVElRU254qWPGacUIPP5U9TtIpmbWpNG25ueB3qR8EURLuXIH5Uwl1ODx9akhjSO3H4UigVKsbdcDHakZMn3FO5LDaDU8C8ioQamiP+RVGDNmwA3jH5V9Cfs5uB4p25zuhLHHc5r5701fnFe7/ALPsgi8aQZAyY2zj9KmWiOeofVo6UtIOlLXrrY4gooopgFFFFABRRRQAUUUUAFFFFABRRRQAUUUUAFFFFABRRRQAUUUlAC0UUUAFFFFABRRRQAUUUUAFFFFABRRRQAUUUUAFFFFABRRRQAUUUUAFFFFABRRRQAUUUUAFFFFABRRRQAUUUUAFFFFABRRRQAUUUUAFFFFABRRRQAUUUUAFFFFABRRRQAUUUUAFFFFABRRRQAUUUUAFFFFABRRRQ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P1CRriUAHcpNdd4S8P5g8wfe7LXMaNprXc4+fH1Nek6RA1pbFGwDwQw61+hQVkz5Co7KxV1OMWiNvXk9Mdq4+7zK37slhnkVueJtVfzHjJDhe/fFc9JclOnGOa7IRdtTli10IlQqxOOvY1aE0fpt9h/OqIlaRiRzVqKEyuAOo71ul0NLtI0rKWLzMMm8eorrdHsYYgsyDHqMVkaF4eaR1PUdfrXdQ6RHDbrtOCOSCOv41nOXKrIl62uUdQ1GOKFmVgGPp0rzjX9VklmcBjnpkdK6DxdI0OVU4/pXAzu5O4c5PNc2+hpBJ6la43ud2CSPStzS5WFsA2cD8qq2cfnrlcBuxNXShjAyAAR/D0zTjHodMnoNuJzE42sRWtY3nnW6nzCGGeT1H0rCf5256VIkbRtlW49ulDhGSs0Sjp7HxhqOnOES5d0HA3tn9a7bRvio8KiK6hDqerKvSvKWGV3Ajdjv3q5byfLyOR71yVcuoVVqio1p9z6K0jxdoWo2+7zyjk/cIyQPrWokdrfoGjYSLjPHUevFfNMd3IGGxsc9jW3B4wvdKiUxXMkJAyBmvCrZNKLvSkdUMRFr3ke2v4ZtLmfdJEHU9QvWqOrfCGy1VTLbvNbP8A3Vbg151oXxpv7O8Rpts0Y6jZ1r2TQfjVoeo28eVFvckAEHgA/TtXHOWZYNc0bj9jh6+h5dL8MNc0rUBtInhB645H1rvtCSfTLdRIHQgYyqnIr0iHXYNYtVeJo5oyOqgZH1xVO6iiKncB0x0r06OaVK0Eq8dTgnhPZP3JGHb+J5ICAX3g8ZqynjCAFvMU46cHpVS50yFl+XgdjnrWNqWhP5YZHyPb1rVvD1PIzTrQ8zoJfEtnKh2zBvUelYN7qtlclgWCn1xwayH0qRlGcj8Kz7rRQkbMZCp681j7Kj/MW5zl9klu57CINuK8HNcN4l8VWlmjqhGT6VD4r1FbZSgkwwHTPWvOpyb2Qlm74rCq6cFozpoxlJ2aINR18ySNgc1BZXd3dTqEB/Kun0jwvbyqJJsMprfaLTNPXMQTA9e/+eK5Kc4VXZq51yjKnHR2KWkx3BiG4FfetM2kk4AzwO9Z0viOGA4QAimp4uVeSB7nFd0aPLrGJwzk56NmkdKkHIP401tNlx3x61VHjCPOe9Mm8bW6KWJGPWui9RdBKmu5YewdT97j0NZ17HIFKocnHFUrnxxHK5C8j1qD/hK4QMtjNZSqVOiHGkr7jX0u9uX5JC+pqdPD1xGvJ6frUa+PIE4CgnufWnHxtHIvCj6iuadaqtonRGjBPVkFx4eup2Jz7Zqsvh6WE8tjHpVyXxxHGnP5Vj33jcSsSG49KmNSpa8kP2Sb91mk0clvGfm/KsW/kvHJ2M30qu3jEf8A6qWPxJE5xnjryKh1pp/CbKiluzMnW8Byd2PemLLcLjqD9eK2n1u1kXHFNjvLaRucY9D1xUe2/miPktszKF7cqeCTUi6jcKeVP5V1Fhb2VzgHbmtYaFZMvy7SPUVPtKbduUSUlpc4+01KVmGVP0NdXpl4No3rjA61NFoFspGMCr66XEowP0rp9hSl0OaVWadiMXccjr8ufr0qVZoSmNozio200Z4NSLYkEdOO9dUKdOKsjm5nJ3ZG4iYZKjHpihYLd/4V47USWje3FRfZZO2RV8sejJU3s0Pewgk/hAqNtDgPUAH26GmuZIepPHvVSfVZYx8pbPp1pcr6MpNdUWZdBgQZHX6VSk0fdlU5qt/at0zgEnFXrXU/IGX5PTBrNqp9ktOBQbwvLKeADn1oPhaaFSSucVuQ+I4VYDGOfStFNbtpF7Ee9c869SnujojTjLqcFc6ZOq8KfY1mzaXcNk7T+VelS3VrIwztx6VXmurNF6rj0rWnipy3VhSp2ejPNzYSxHJUj8KR1KjpzXcXc1nKvG3k1lyWVvKTjGO1U8Wk7NCVKVkchNJJ0GfwqAK5GSSPrXatokUgzx9cVBPoKDO01P1mMtzTlcdGcsCyr1qF7l1YYY1vy6G5zgZqD/hGpm6KfrW3tabRnZmWt7MORn86tQ38rDOTn61cbw5MrEkc9elT2+hynB2kfX0qowpz1JlJxH6ffTI4OTXXabr0iKoJBArn4tOMQ5U5+lWAhT2pywlOfQj20orc69PECNgnBBq5FrUTgZYDP6VxCykd+lKtw2cbsD3rVYaCVkZurKTuzvV1CFyPmBHtTzNGxyCPwrg47yReN2fbNWDqkqDG41LovowUl1R2JWNuM+9M+zr9BXLQ69IvBJqceJSo65o5JrYPdkdBJZgjjj3qCW0P8J49KyV8UE8E8VZt9djmIG7BrGU6kC1ThIiuoJ8YGTVWCxuXfnJBroorqBurirUdzbgAAqOayeIkleSKVHbUwt0ltHkj8x/Kq8viCSF8EGuqmhguUHTHY96zrjw3BcHKjBrn+tUp6SRo6VSnqjJtvEmScjG7k1sW2rxyctwKoN4aWFvlFMlsGgUkdBT+rUZO97C9tUtZo1bi8hbJGKz5bqFgTlaw777QoO0k1kvNcI/Ugd609klpBhGV3eSN+7jjn4I565qm2lQv0Aye9Y/9pTq3OeKnXWXXryKhwqxd0zS8VqSXGjDaR1qiNEdzgAkVoR6wrEBgAfXPJq/a6hFxuOf5VLqVoj0djnn0GVRwppF0eY4+U13do8U5AJBHStu10yCUYKgE+1L67KO6LUOZ6HlJ06aM42kGrFvYMTg9fpXqc/huGVflUE/SpNO8CyXs+yCBpGPB2Lkiu6njYOPNLQ5pxkpWRwNjYNx2rrPD3g7UNeuBDaW8hJOC207a9w+Hv7NN3rM8b3qYjJ+4U/XPavq/4dfAXT/D8MeLdVK9PUV52JziPw0Vdm1LCzqK8j53+EH7MEk8sN1qEGXOCc96+u/BPwqsPD1tGqQKhUYyB1rtNL0KDTolVUAx0AFanQYFeFJTry56ruevTowprRENtZxWygIoFT0UVqko6I6AoooqgGlQaY0IapaKlxTArtb56VE1rkHI4q7SVDpoDPNqD1/Kmi2wecDn61pEZpNoqfZgZ4hxjGKeEPuD61c2ADoKNuKOQCuqEdKeAam2UbafLYBqjj3p4oxRjBqtUACloorQAooooAKKKKACiiigAooooAKKKKACiiigAooooAKKKKACiiigAooooAKKKKACiiigAooooAKKKKACiiigAooooAKKKKACiiigAooooAKKKKACiiigAooooAKKKKACiiigAooooAKKKKACuF+MV/8AYvBd0B1fj68V3VeWfH6fb4btIARmWYAj1GQP61hX+BouHxI8xsYvKsIE5G2NeD0+lTgeg4qYDGB6cUKmB/SsbHqogkjx7+9QupBFX2j3daqyx7fYVi0axKzDJ561DISlTtkNn+dIRnk85pI0RmyISxIzTRGRgZrSECnOW2kdiKjeDHpmouUmUCu4H/GmbscD9atMoJ6U0wAjIyKlsZQni4JHFVixye9X3RgxB59qgeMEngZz1rMEVnO5PrUOB0PFXSm054NNZVI54OOaCr2M9sdDj8u1QlA+cgGrroMcc1GVHpQ7D5kUHTI4HNV5E79+mK0JAAeMcVDhScnpUDuZTRYPOc+lMMO0Z/SrtxhW4z9aqynjGeBSKTdrFaRQCTkGqzDB7Y9KsyDPeq2zJz0J70iyKQVETnI/lU5XHXn6ion6UgIWww5PIqtIQATxn2q1MBjiqUnyg+lK40V5G4JqpM2f8almJycVWfPemaIhY5I71GzYOPX1qRyQPQVXdueOaW4MbIec5pqHJppanx9cimjNmlYqDx2PFfYn7LuiraaDcXOMkkLu9e9fImjQefNGpzywHHucV92/AuwFj4Ft8E/Mx6104eN6h42LfQ9Eooor2jygooooAKKKKACiiigAooooAKKKKACiiigAooooAiubdLu3lhkGUkUqw9QRivlvUdLPhjxRqejyHCo5miz3UnkD6H+dfVNeIftA6GbO507xDFGdsbeVOV9Dxk/h/KuLER2mdWHnyz9TiFbtmplfGM45qirDOd30xU6yADH5GuU9gtFwR1zVeQBs9ucUqsMe1IVOMhvcVFwQB+cZ3CkLAj5aa1IWIzntQUHQfMPpioHcLnP5jrSyscGq0hOBz/8AWpFIdIw6hv8AgNQNJxgcDOfxphm29Tj3qN5jITk988U0NkhkxzgVDKyqDxg0Fsg8j0qI4YZbjtmmIrnkn3qGYA5+bBqw3HXiqk43Hg5pIpFG5Z05BqAysepq1Khwck4quQASeCD0ptlX0K87hUBBGM9zWdIcuemK0JQADxxWdKV3ZGR9al7lLUgkbb04yeRVSRgC3OatyYxkc/UVSmXgnpzjk80uoPcglc4PfHeqc2ScdKlcFWPJ/Go2YY56+1D3JKrg4ztH9aiYA9uPapmxnPPFIwHrTWpDIPJQ01l2jnp7VKflPPA9TUUrkd6ZDK8xGeDioQvzZNPJyfx6UjKSeMVQixFP5SjmlMxm64A61TZzUkPzdMjNBJcVhjGec9aRgM+v0NMU44PUdfWgtzSRmxe/uali5IxVcMSTnjFWYFLetaGBt6ex3jHOO1e2/AyQp4ysvmAy2M/UcfrXiemH96Pp3r1z4VXH2PxXpbg4/eCi19DkqM+xR0paKK9RHIFFFFMAooooAKKKKACiiigAooooAKKKKACiiigAooooAKKKKACiiigAooooAKKKKACiiigAooooAKKKKACiiigAooooAKKKKACiiigAooooAKKKKACiiigAooooAKKKKACiiigAooooAKKKKACiiigAooooAKKKKACiiigAooooAKKKKACiiigAooooAKKKKACiiigAooooAKKKKACiiigAooooAKKKKACiiigAooooAKKKKACiiipbAKKKKgAoooqkwCiiir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w8M2J8pWY/MPQda3r/AFU2dowzg461CNtuuVXZjtjpXP8AiHURIgCHI75r9IS2PiX7zMybU5J7hi53KTnBpY5Cp5OQfWstMueeoqQTyIcHla64voOySOht/LEeSoB61JDiSVdmA2fwNY0NyXAGcVu6HbNJcKcZGa2srXM5bnfaBvFsC3DD+dXNRv5baBgGyv8AKoIIWtLcEcg+nauf8S62q2+Ef5wcFTXHJpsL3djG1rUPtkuG5I6571hzxqV4P1pjXxlJLnBJqu8/mNjORmoSudsY8qsTxQtHypBFXGbCFuPdRVLlQMcipY1kWPdu4PvzWlgeo+NdzAhs57elSvHs6fjVSLc0o2HnPIrRJGz5hj3p2JsRwhc46/XpVyLZxtJBFR21vHPny2yailby5dp+X3rRshK2hb2MCOe+cjvUGqGSS3/vLnHXkY6c09brybc5Ib3rNmvWctjgdeKlK7LbSQlkjbx1BrorLeOVbb0ORzmuftrj95711+h25u5V6c+1dckuWzOVvVs7nw14su9ItsLI2GHbiukX4m3E8ZVpGkYcZbqK4owCJNoHQY5qJFRD86gnFeLUoUpv4SoVZrdnoNv8QQ4YSgAg8N2NR3PxEjReQp/lXATyIykqf1rLu3JVstiub6pT7GirTbPRX+JFq0ZLKFUenQ1x/iz4qWv2VhE2GAPQda8417xGkCyR5xj0PWvP7/Vpb2QgEnPU1wVaVOL9064Tb1NvW/GE+pXLlW78H2qGwurl5FJc7fWqFhphlO98gVvQxKgAAx/KlDDxl8SNXUa2NSHV7mNNokO0U03byNlmzmqyrgAk1IqBT2FdUKUYbI5ZylN6slIJBycmq7SbPvHpSy3QhUknt3rHur4ux28A9s1uRyluS+28Keaz5JnckljUBkA5LCoJ74kEKcZ9KhmyRLLfCDIPUVSe9kmJJJx6Co/KaU5NSJEIuvWpWwXb0JII2xuyasNeCBMZ5qnPfKkWAR+FZ0lwZOmc1jKRpGL6Fm5vWdySSAfSoPO3dyaiYHvz9aOQPaudnRFWF3HPX86lSY9KgAJ6ZqaKIk9KpRTCTHBnboSKuW6OTwTUsGnvwSOtX4bYRgYHIrT2cX0OdVLXJbKSSHGCa2I9XnRMByP6VmhDjgCl7c81Xso9jJTl3NiLWZ8/eOKux6/Ki8tk1gREevNOeTjrmr9muwrs6SPxO44OD71MvibjkD61yJkwf8KY0+BjODR7OLQkmzs/+Elj/ixSHxPABnIH41wkk7Z6nFNDt3bFZOmuhpazO6GtRXTYyOe1XII7eTGcH6156t8LYfe59qYfEMqt8jsBWLoSvoyrxtZo9Uh0+0YcBcmo59FglPBIGO36V57a+Jp0A+ckemavr4vmGCWPHvXJOlXT91m0VSa1R0z+GlLZVuKjbSxbdG496wf+E4ZRgnP9Kgfxm0nBJIHPWqiqqXvClCL2NW6DgjaSfYVlXFrcTc4J701PECT/AHuKvx6xCqfM1ZurUXQapLe5lfZbhDyDTDNNGeSw+prYOqwv6Z96WPyZycbWyOaXtV9qJXI+jM2HVZkxn+VWF1dj94ZrSttMgmfoPpWtb+FYJVU4xmoc6TdrDtJnP29+JGHyn+ddPpqxvGGI/pTl8KRxt8uKuRWH2UY7Ctfq0J2szH2rj0J1soXGcKP51Iul27Y+UHNVpNw47/WhJ3j5B+td0KHIvdZzurzbokutFgcggbenA7+9Z82hxgnjHt3q1Jfydj+PtUYvmzzyemfaqSmiG4MzX0HOcGq76JKg+6cetb8dwGIB+UdM1Os8f8RH41XPNbhyrdHJNpki8BfwqN7OQDJU4rsQIWXOFIqG4SOQMOOewpSruCuylByRxEpKnp0PWq8hZu3WuxfREm6DA9KcPCqlc5470liY9SlBpWOKXII5qdZig4IzW5ceG5OSnI7elUJdAnjHK1tGtTl1Eo6XZmyarMnyhz/So01y4zw5wKlm0mbk7TVf+z3QncCMdq0lGElqNNbpmzY+JZ1ABY8VvWvi0YHmNj2riCRF1HSqst0xbg4rjeEpt3sb+0lax6PJ4pgYEB85/Som12KYEFuv5V5yLl16MTUq37joxBrKeG5ti4S7noP2qEr1U596glSGXsD7iuFOrSq2Nx/OrEWsynHz1zLDzjqmNzi9LHSyabFI2QMfyqCXQVbBB61Rg10oeSOO+etaUfiCN1HIBzyO1P8AfRZLhGxCPDznGPzqZfDs68qK2tM1KGVkywrrtPihuFHQk1g8TOL95DVFSWjPPobOeFwRniur0driRkjjUySH+Eda9D8N/C288V3SrBbELnBcrxX0t8Kf2YrOw8ie7iEsg53EZrCvjqKjbluyqNCq5aPQ8O+H/wAHNY8VvG8kRiiJ+7g5I9a+rPh1+z/YaPFGzwK7gAkng5r1nw34EsNEgRYogu3866mOJYlAUYArx5KdfWWiPVhQUNzF0jwraaXEEWJQAMYx0raSNYx8oAp1LWsKcYLRHTsFFFFagFFFFABRSUZoAWikozQAtFJS0AFFFFABRRRQAUUUUAFIelLSE4FJgGaM0wvgdaY0oHeovYdibNGarNP+H1NN+0gdTU+0Xcdi5RVQXa9f60v2kFh6mk6q7isy1RUaOCPan9a0i7iFoooqwCiiigAooooAKKKKACiiigAooooAKKKKACiiigAooooAKKKKACiiigAooooAKKKKACiiigAooooAKKKKACiiigAooooAKKKKACiiigAooooAKKKKACiiigArxj463X2jWtBsc8bjIceoyf6V7Ma8E+KVyL/4lJEDkWsBbHuQB/WsKuyXma0vjRlAZ5/lRIMDjI9xT4sFeeKUryR6elc7Z6kSvvZRjJxTGz64FSOOuD9aQISMZqGa7Fd0AHuOc1XB56nNWpAF4xz+lV5E2/8A16RaEK7+QfyqBtygg9Kk3bSaTBfB/wD11DRRDnafakLZJ+bgmlkyvBzUCAhs4OO+KkdhZBhvUVBKnGQPwqyMEeo9+tNYDmgEUiBjiq0gJ7VekxnioJVJTj/9VZPQCoVOOvvUbLgcmrBBxg9ahcjGDUWB6spugf29KrElQBV1wM5PTtVeVQTRsWUpQX5A+tVWYqTnitCY4H4VQnIxyeozipXcEypONvQ596iDFen61LI2RjIz0qDgDdTehothknA/xqvnJwevapnbmq7OM8HBqbANlbIPHFUZlyOOD6Vac53e3c1TlbcMVLKRUbjr+hqsx9ue9WJGxknrVaRs0I0WjIJcscdfwqs/t+tWnYY5OCfTvVcjPvTuDZXJ+Zc8jvipoT8w9KjcGpIVJIpmb2Oq8MR5v4MYGWHX6194/ChQvgfTwBj5a+FPCQ230JIJCuD9e1fenw1i8rwXpgH9zP616GFXvHhYp3Z1FFFFemeeFFFFABRRRQAUUUUAFFFFABRRRQAUUUUAFFFFABWH4y0CPxN4avtPdQxljO0EfxDpW5SVMo80XFjTsz5E0pHjga1l5mtpDC4brx0P5YrQTrz+f+FbnxT0I+GfH5lRdtnqa7hgcCQc/wCP6Vipx615Cvsz3KUueKZMQQAPx4phJ9ee+KlV1C84BPGaRhk8+lI1uRc4yx6/pSFj0p7DaBk1BI7BycYx6UilqDEE4756+lVJTszwSKlZz9QagkJbvimUV5D1IqPcNuCOc9R1qSRSBzz71CcEcgg+v/1qS0ARiCOwqNnFD8Dn+VQnmjdghrP23An0FQSfWnycng81AJD0IyD3FUUQysem7j0J6VVkGBjpVmUjPSqsrbjntUgVZAQcZNVZov8APWrUrbfWosjj5vzpFXsUJQVxjkYziqMuMc/rWpcKcY/M1m3CckA5xU3BPUpO3PUYqKVfQZ9wKmKg54OfUUwjAOaoTKWRxg5qOR8scgVNK20nGOOKrMwyapEsR3ODVd2O7I6U+WQDgDOaiJyCDmgkacD61HnkgA05uB1qMtjA7VRmPVec1KgC98ZqMMCBj8alVQe+BSuS9GG705pr56jrTyAo68U1qZDYqZz1/Srtr1HNUkGCM1dtiMjnGaoxepuaauZhj8c16X4Jk8jWdOkB2hZQevavNLHKSrxnPeu60Cby2gcHlJVNaxVzkqI+4opBLEjjowBp9Z3h64+16Fp8oOd0Cc/hWjXoLY5AooopgFFFFABRRRQAUUUUAFFFFABRRRQAUUUUAFFFFABRRRQAUUUUAFFFFABRRRQAUUUUAFFFFABRRRQAUUUUAFFFFABRRRQAUUUUAFFFFABRRRQAUUUUAFFFFABRRRQAUUUUAFFFFABRRRQAUUUUAFFFFABRRRQAUUUUAFFFFABRRRQAUUUUAFFFFABRRRQAUUUUAFFFFABRRRQAUUUUAFFFFABRRRQAUUUUAFFFFABRRRQAUUUVnZgNx1ozj3p1FOzAKKKKaQ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m6wfJgIzn0IrjLqJpZORx6V63qvhq3mygBArmb7wLKrloXyv909fzr9Kg1Y+EU0nqefQ2jSSYGBnnNTvpGOdwyfWuqTwbcxEsR0qlNpNwjbWiYj2Ga6YWepq5K25j2unqWAf8wK7bwzaiDDFeo6kVlWOjytIPkI9iOtdrYQCK3XcuMDmqnKysjK7bI7y+FtGey4x14zXn+tSNd3DkEEE5/Cui8U6gkamJchq4wzkE8kiuRpM2prW7Ksto20jB/CqMcbB/lJz61qxXMiTghgRnP1qWePz5PMVMMTnAHA+lGsTpaulcqxXDAbSM5q4Dtj5XIPf0qE2xVsnnBqV54wNhJB9DVc1xWIrWYQT7hyvpV66uUusnhCew6Vls3l8/wk1Km1/nB46bc1V7ajfYtwXRtVwCF96o3F080uSamba3eopEWMDJB9qnmuws7XYvnzBMdQewp1qvzbnGU6EGrFvhoApxjipYoEU4JJ5xxXVS3uY1HZFu1s1lddig+vtXb6PZG2iVsfjXPaLp21g/8PXiuuguvLgCYzxTqS6HKr9SXzQ5APem3UcaLnP+FUZt2/cvArN1PUltYnUsVxnINcDdtS4x5loQ6rd/ZwxVuneuL1bxQ8Ksqt1461W1zxM2XRZN4PQZ6VyrvJeyDOTXnVa7+GJ106SWrC+uJtSkOM81d07SAmGcc+hq7p+niFcnljVttvOMZ9awhDqzRvXQRIwg4qZVA5/yKiQ45PX1pHukX+LHtXQgdyxIwRc9vrVG4vwAQp6dqqz37PwOn8xWfLOEbk8H86GxJFt5Wfkk/jVKecIMgjNV5b0nhTUEcTSnJpXJt7xIJzI3BqxHb7zk1AgSP0ol1PyxhfzqXJI6EiaaVIEx1NZs10zE45FV2uTKSSaQv79K5XN9DSMVuxxdiefzpQtNDZqdIWc56/SoXc0uREE44zVmGBpMZ6fSrVvp+85K9O9aMFssYHy9K2jG5nKehSh00sRkYq/BYKmMjP1q0oHFSgccDJrW1jmeoiAAUfxcDpQcU4HNVHcRIT8vaoSefWnb/f8AOmMwHOeKsmw5ZNrCka4C9SB2qvNKQOKpszSHOMY9am4tSzPdbj8p4qHfvIOaPLwNxPTvUMkyoCM0bmkdCyWAHPUVXluV6DrVZpmfofypY4ixyapFB8z55zQsJHXipgAgP6VFLPhRUt6glcdvEeCDUT3eFIzx6Cq8kxbvUJbjrmsrmhZ3lyDmkY7R/wDXqOOTZ04NDc9DQD2JoZ2U9aupdMQMNx61moMHk1bgXJAGf50uW5XNoWftTjvxU9veShuCR796LewMuOcfWtKDS9tL2K6oylUfQtabqU0ZDA8iuo07xG0AG7p61z8NoqL2qz5IGMZzSeFpvWxLqyXU6yPxGpHbFTpq6Sjk+3FcaGxgVIJmU5DfXJq/YRWxHO2duksUg6j6GnFEc4BBHqK4uK/kHUmrKatIpBLc0nRfRivF9DqjbI46jnvTTpgY5FYMetsMZ7VYTxMIz8xzn9KlwmuorRvqax03b1NU7yBoQMHj1qJPEyyN1FW47tLkZPHsawdWcXsWoK2jMV5LjcypmpIJJ4yC2T9a3444XfOVLGp1tYZBgYqZ4iNvfQ+WS2MIasYefx4qaLxNGBgg+lXbnQUlzhuvftWTd+GJEJ2Hd7+tZc9CsuVaF/vYa2Nq21m3nI+YZPXPpWgot7gdVYVx9vpk1v1Bx7CppLuWzTgkYrP6mk7xkaOvdJNHQ3NlbYJCqf5VgX+nRDO3jPY1j3XiecAgN+FUf7fmdstk++a2lGpBWTJiqbY280ZzIWXBrNk0l0Gdp/Kugh1YN1HXrVkXMLr1FYqtVjujVxV9DjJbGSPOR+lV2ikU5Kmu5MUMoJAXpUJ02GRsYAB9q0WK7oTi9jiijHtTfu9Tiuzfw6Jfu4/AVA3hF3XhSR7dq3WJpkqL3OSDsTwatW+9sYya6G38EXtzKscMDO7HAAH+cV7P8Kv2Z9R165hmvIJBGSMoVxj3FFXGUKUbyZlKTbtFXZ5h4N8Kax4hvI0sbcupIyWyOPavrT4R/szXFy8dxqWZHIB2sOB9K91+FP7Plh4egiP2cBwAMlRk/jXvejeGLfTIgAgBHoK+TxOLninamrI9HD4aTtKZxPgb4T2OhW6BY+V9RXpVnYR2SBUHQYqwqhRwMU6op0VDV7nrrRWQUUUV0AFFFFABRRRQAUlLRQAh4pM0tIeO1ADS3+fagOcD+tIxppNRcCQPkD0o3VHuwVHTtTWfincCYvQH5qo02DTBcgnAPPpS5gL4b3pQeKprcAYz3pwnFVdAWs0hbFQCcd6Y9yF74NJuwFhpAKhaf3qq91gHpn+lU7i99+tc86liki7Lej1HH51XkvlHU85wayZr3d6+nPSqE18QT7VwyrNFG6b/AN+lQyagM8NXNSakccEmqsuoM3Xn+lYOrcLnVrqgYgFufbvViC9yeue1cQupbSB09BWtpd+ZGHI69q55VbDUjtrefd3q8rZGaxLKX7vOa1onyBivSw1XmWopInopOtLXpp6GYmcUCmk96UNxUX1AdRSZzS1oncAooopgFFFFABRRRQAUUUUAFFFFABRRRQAUUUUAFFFFABRRRQAUUUUAFFFFABRRRQAUUUUAFFFFABRRRQAUUUUAFFFFABRRRQAUUUUAFFFFACGvm/V7oaj451mc5K7ggOe+T/8AWr6JvpfIs7iTONkbNn8K+adPcz3upz9d1yR+AArmq/EjporW5qRrt75/nUhTcM9aai54/wD11Jkp1P6VjLc74ldkHJxgimbQCB0B9PSrWQVz3PpUTqCvXP0qDbcpuMk5qnIRn361ebO7mmPCuNxP0pFGe6H3z1qN9yAEc+xq2Rzxz+FRSH5WHbp9KllXKJnYcHn60olHaieEhsjke3aoVByfSo33NCUzDOMj6U1mBGc0hXjryKgcH/8AXTYrjXDHmmGTge9SHOzBP/6v84pjpuOQazYivuJ4zUbruyewqUqfy9PSoSe+ce+etJoRBMigcGqknA45q42N2MdPWqsg257/AE71NhopzHKH6dqoyA9M8Vfcgk9qqSuVJ/T60dC0U5UIJJ7/AImqrAgEZx9avM+8dapzjax5yKhotO+hCeVPQVWdcHnkVOz/AC8kfSq0jE8gVEtikRykYPFVZflXr+FSvKCDgZDVVnYkdef1pI0iV5jnvVWQgjg1JITUToR3ovoUQSHjg81C3A61I684z7c1FIQBzk0hMbtNTwHpVZTznPFWrc4YcZHtVrUxkdd4TLf2naYHBcAjvnqCK+9Ph1/yJelnrmPP6mvgnwwcXtu68sr5U+nBr7z+Gkwm8F6aR/CmP1z/AFr0sN8R4eK3Ooooor0TgCiiigAooooAKKKKACiiigAooooAKKKKACiiigAooooA80+O/hs6v4RN7CubmwYSpgcnkd/r/OvHbSdbqCOVCNrqGGD619RanYpqWn3NrIAUmQoc+4r5VtrR9Kvb/TJAVaznZMH+6eRXmVo8tT1PRws94l9Sce3vTwcDnmo+VAHUA8UpORnPfFYtHoivjjnNRMuDk888U/BOR0xTfXJ57e9SMikTeWxgZ6eoFVpIyvBHB5q0flPBA4PWoZWKjsQfzFMopyYJwf0qNgAeOancgk8Y9PXFREY6Et61Iyu3U4646VXclWyDz1yKtS84FQuqsOf8mlcDOmYp39qi3nOQTVmcbTnr+FVWIBPaqTKIrjLDrj3FVm+UZyRjkEVcbYV7E/WoWUKOuR7U2BTc55zx6elVpDgnHNXZAOSPSqzpjkdalgUpznGCT9aoSoc56ZrSl5OMfhVOZCDjH5VI9jPcbRz+lVZpQBjP61elTHTGPTvVG4hDNnHNAMqtiQ5BH4VWcdQTVsxbQcZFVJshicfjVXJZBIBj1xTGI4p4Uuc9RTmixkDt+VMl6kLKCv8AhTClSDLZ5xikbignQiyM4zzU8OcdeO9QMASDVq2ZQozz7UzNsPUZ5pr8/WnMRuNQkjPvmqIZJH+f41etUOeefrVaGMsARV+3XA2kYOaowfka9iMlecmuy0M9MH8+9cZZNyMiuw0Vh5R3elbR3Oaep9j/AA3uftXg3Tm7qm2unrgvgvdC58GRqP8AlnIVPP413td0djjCiiiqAKKKKACiiigAooooAKKKKACiiigAooooAKKKKACiiigAooooAKKKKACiiigAooooAKKKKACiiigAooooAKKKKACiiigAooooAKKKKACiiigAooooAKKKKACiiigAooooAKKKKACiiigAooooAKKKKACiiigAooooAKKSjPFAC0Ume1GaV0AtFJnNLTAKKKKACiiigAooooAKKKKACiiigAooooAKKKKACiiik3YAopAc0tRe4BRRRWg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CXt2wlO08UlpqB3AEZzxz2qnJnzcNkZ6H1FW4Lfy2B6iv0pJWsfnrvc0Z2SUdFyfbFRWejxXUp+T61ONmBg4I5FXtGtmebNKT5TS3M7Fi28JWzLwB9MVV1bwusULiMhWx17iuneJo0BB5FYWs6iEiKd/WuSEpOW5tKKitDxjxD4T1Jrx9syyDqCT+lYf9i3aEpLA0bD1FeoXDGWZj0BOce1IwHl/Mqtnjkc10aoIydrHlS6W8T5IIx7VaiufIGMKfTcOK9AmsI7lScL0xjHasu58LWbBvlILc9apPXU6PaaWOImmDsTtI+nSs+dkdvl59/Wuzl8PNArBfmXnAPWue1DQLmIeckeV7+oFaXQJpu5lFxjBPtz2p6L5Z6HmoLhGTkqRREryRgIcjrT6Fxa3TJpZtgwRx9arGcvxUx3fdcUq2WTkfL7etSr3LurElvK8agc4rX06GS7lAPc9aoWtuSyr74rufDugOmGdfk9e9dqajHU45tts0tO0qSC3DD06Yq2vAIYEcVpMot4gQcD9K53WdSSNGdZBnngGuCc9dTOKbdiLVNTS0QnIBx615n4l8RSPIUDZHtT/EGvSyzsA2RnoDXO/ZpL6TJBIrya9VyfLE7aUeVXZFCjXsmWycmt+ysUtlxjrS6fpnlphVOe5rVi0uZ/4TilTp8u5TqJlJjjpUQcbiSSOx46VqyaS8SEv+VZp02WRjxgH1rYycilNd/KQCaz5ZGc5J/Cuh/sEEctz7CqkuhndhTuz6ilZ9S3MwJZ9i8Gqbs8pz2rq08M5+8OnXNLLotvbIeBkdBUyKTvqcpFBt5Y1NLKsS/Kcmr09mCSF6VB/ZuerfpWbuXcxp5mduOB7VXIZuDxXRHR426Z/Gojo7E4C1i4tmiqpGD5Z7n9aVYyTgD8q6ODw60h9vpWrY+ERK4yDjvxQoMHVRydtYtIQBW1a6bs2s3b9a6628JCPjYPrV9PDK7MBfY1qo2MHUuzkNhUdMUBTiuwbwopOR6dPSqs3htkHStER7S2jOaXipMg9M1uHw457Cmv4ddVJ4/+vTd2VzIwXODxnNN8/aTzird7YyQHaRms/wCySlumQaOawk9bBJdcHAz+FRLMXPIxVxbEqmWBJqCcKnQYpJNl3Ghh0PSopZVX0zVeWVs1AC27g5q0gexNJcErwfwqFUZ2yenvS7cH3o88J+HY0NpBFXZZWFQnXH61E04Q7Rziqc16xOASKjDFuc/nWfNc2sW2nyevNRPyck0itnn+VNfiouaWshkgBpoXdjvUiruNTRxdgKDO+tyFY+MntTlhJbpV+K039Qee1adrpQYg4rRRZLemhlQ2LPjj861LXTijDI/XOa1YLERA8ZqZkAHAFaKNjFzuhltEqkVdDL9KrKpDA1MCT2zmrMtxxbbz17U/7QcYqBiTxQIyR70FW00Jd4GcfiaUkMMfoemKYgOMHP40x2K55xQNbFkNxz+dQzTBO/IqtJdkdDVOWRpScHii4ktS99t64PPpURdnPciq8UJByastOqAk4FJK5drsmhk8s8n86srrrRcDqO+awrjUOeDVf7QZD6VSpp9AbtsdIPEcu7gkVctvEs+QN3X3rm7YeZ15qx9wk1z1MPCe6NFJ7neWnibKDfg+/rVseIYWGGYD2Brzz7YUH3ulU7jVJEzg4zXG8HCLujb2sn7p6Q+tW5OC2foelZ91PHPkZBPrngV52NXlB+8R9DVqDWpQow3PqaxnSn9li0W51J0+OZs8ZPQ02Tw+AuVx7Vl22vkFcnp61tQ+IYpAMnk4xXP+9iPlVm0UTo83GFzngYNU3hkiyOTXSx30U+CG49Ke0UMvZa0WIaXvIlROT+0yxngtn0qeDVXUjdyK6VPD8d2wwuSemBW7pHwhvNXZfLidQfUVnLE4faWhTUo6mBo18bqRVCEk9AO9ew+B/hzd+JHiU2+UYgHd2rs/hd+zQqTwy3MTPIOdzD+VfW3gL4W2ujW8QEIyBnnqK8LE1I1HakdlGFSa1Vjy74cfs82tsySSW4LnA5619DeGPh/Z6RCoWJUA9BW9YWMFgnyoD6H0NX/tQ2kdvbpXDGl/MzvhSjDoT29rHbKAvbipy1UvtBJ60qze9dKstEbFvdTs5qr53FP8z0IPvVqQybNGai3+4FOD8Z7etVdgSZoFR7qN570cwEnalpm+l3CquA6ikzRTAWmmnU0jvzUsCIkjvUZY1IwIqNhWTdikNL8de2aikbGcHtQ5xjnpULSc/Ss3UHYjlJ5qsZ9uT9KlmfNVJDnp09qzdRXJ5WTfbMdSPxo+3jP3uenNZsrEcg8VRmuGTOB3/Or9qhWaOg/tNQOvPpUUupD+9XKTXzp91j7gniq51F8dTxUOvF6XEdVJqQz97k9qrtdGTq2Pp6Vz6XjO2N39asic8Y59awk1LYEzQeQHHPINU7g7s4IIyeaYshOOoOKkKZyeo96xcU9AexnSKQenHpVOUOfu8n36Yralh3dvamLaZFcTi1oCMMQuCDWrpbFSPUGrDWnHIzSxQeWc9KxnFjS1OispmyMenStm2nPGe9c5ZuRtrctXJx/nFXSbT0OjobCPlfenE5qCFs96kz/kV78ZNxRi9xxGRSgZzSKvFPFaxiK4DgUtFFbJWEFFFFUAUUUUAFFFFABRSUmcGgB1FM3gU7cKAFopu4etLkUALRRRQAUUUUAFFFFABRRRQAUUUUAFFFFABRRRQAUUUUAFFFFABRRRQAUUUUAFFFFABRRRQAUUUUAZXiibyPD9+/HERHPvxXzn4dYzaeJ85Mssj/8AjxxXvPxIu/sfhG+bIG5cc9+/9K8K0JDDpVqOp8sH8TzXJP4zsodTYjJIP9e9K2Mc0kbggClYe+RWcjtS1I/vDHGfT+tJyP6U9FyPf1pc9e/1qDQhkQN0596rupwR+pq4Tnt0qFxk56ipexRQZcEjBqJ14OT+tX2iBOc4/wAaia2z061FwuZ5UN1HGKhdNq8DHvVuWNkB/wA5qBznjIoRaZWJyR/OomTPPWrLYHt3FMKEjAoZTKZBB6AiopOMqasypjt71Vfg/XtUj3GO+Ae/rVdlBzUkjc8GkJ4yeahklYqMdenFQyjirEmB6/jVOYk9DUsEU5lPJ7f1qk7gA5/UVoSMQvPUd6oSoHz2JqTRFZ2C85xVaRt30q0ygcHnt0qpKFPtQyluV51wOO/eqb96uSEHP9DVNzuz057GoNEMYBj04qnMBkjvVncFGc89PpVWaQZIHWgZWK5J6fjUDjAJ/lUzNjgjio5Bwcd6TLbKkpB5/nVVm5IqeQg56k/pVYkbsGkhDwQcZqxD94fWqufXmrULZIwKsykdf4ZwJ4v99fx5r7o+FRDeDbUDoGI/lXwv4XmC3UOeu8DH419w/CKQN4PgUDCqTweo+tehh/iPExW529FFFekeeFFFFABRRRQAUUUUAFFFFABRRRQAUUUUAFFFFABRRRQAV87fF/SRofxBiu1GItRjw3oWHP8AjX0TXk37Qujm58N2upRj95ZSh93oMj/69ceJXuqXY6KEuWojy6DOcZyvv605kA9qijYOAwPDc9OKlLhgBgZHeuO9z2eoE47UhPOPfGfWlz0z3pCC3I71A7kUgyP0qFky2c5+pqVgc1HIxJ4z1popETRBvujP0qF489+anSTbkHrUT8tlTz1609BkBGepyKrzfQc1aY+o/EVBIOST9KmwihIuQOv0qtKPlPHWtWSAFCcj+tVJLcY+9SY79DKkjOeF259KjIb8q0XQglSc4PXtUbIxGM9O2Kkdygyn6fhUcgGOnSrU6gcFWU1VfkH29aYEEmzaQTj0HbNUZ1ALegOPrVucqDgnkevvVSUgEhQfx64ovYaKEilTx09Kpucn0rTuPnjyp471nyc4Hegd7kDoMc9B6VSmTaeQKuyZU4OKryJyc80xdCnKvBIGKrPJv6fnirckZJ+Xgj1qAxYySMe1UjNlYBiTkc+1PYDaPX9afkr2pUTfQQVwuT0qRYcAEVZMIHQA0u0AdKBMqkHtz+NG0DnHNWvJDUx4u/6dqaIHQuUHHHerscm7Gapwjmr0C56dK0TsYGnZ9q6vRZAGAxn6ng1yVvlXA/Gum0d/3i1rE5pn0/8As/3m/SLy2DbhGwbr6161Xhf7P1yYtUvbctkPHuA/GvdK7YbHGFFFFWAUUUUAFFFFABRRRQAUUUUAFFFFABRRRQAUUUUAFFFFABRRRQAUUUUAFFFFABRRRQAUUUUAFFFFABRRRQAUUUUAFFFFABRRRQAUUUUAFFFFABRRRQAUUUUAFFFFABRRRQAUUUUAFFFFABRRRQAUUUUAFFFFABTc0Hmmk4+lRcAY4FN345pGPQd6YSfU1OwyTdtxzSeZ0OaZ1oI9z6cUgJlbNOzUHvz+NLnB+lFxE2aWo1bP4dqcOKq4D6Kbnv8AjSbv1qrgPpM1GX9//wBdMMmO9JysOxMSKa74xUDTc/zI61A9xjvx3rN1LFKJbM46Gk88etZUl1+X86ha+IAOc9+tYOqzTkNhrkDjPbNMN3g9axjqAJwSOexNOW5UgYJI7/WuapiH0ZSgbiXIYdalElYcN1/tfnVpLnIxnB9KmOL7g6Zp76M571TSbJqwjZGetdMK/OZuNiVadTQc06uyJk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TZ+MLyF1LOXx2Y119h8RYZolWSPEi9yOtU5fA1t5hVkdB6g9DWdd+AJIHBtrrPfDjjPpX6kuW+p8D7RNHcaH4mt9UuRGG2ljj5hxXotgi2qKykE9j2IryTw34SurYiRlDnvtzzXWzXV1ZQlm3qFGe9c1VKWiZpFq9zsdR1AJCz/d+hrgdV1EyykLJ+dcnrPxFvobjy4XIIPUHBrKj8WyCRjOnJPJ71lCHKXOLnZo7OKYE5J4HvUnmKzhTzurnLXX7a9IVpxCemT6VoQXKnH7xWxyCDya0G4tI2dkYztJC/WmTIvTJz6jtVJbnOeefTvTY52LkFuvQelOwraFh1TOCM1ILSCWIhgAW61CWycHp60uW6/rTtoZc1tCpceFLKbO9QQecEVlXPgmDrFj/gPaurVTIvrSIm08EsO+RzVPRCscUfAzSsu1znrS3ngu8tIA6jzR0x0Ir0OxiHnB1PIP3T61rSWou027efYUJuOo3NpHkmmeHbkTKZIGwCOMV6BbmNLZVPGBj3Fdhp2j4tz5i8D1rB8Q/ZrRG37VPbHFZTxCejNIpysu5zGua9b21u4D/N+leX6vqTXMz7CQSenatnxBfJcTOsZ3DPaqOlaMbiYSOpCZrzKtdzfLE64Q5feZjWPh6fUpQSuF7mupsvCkVsgHAJrfhgitUARQKbNdRoDuYDHrSp0+XVmdRyehWg0uG2GcBifWlmZI0wqgHHUVTutfhjcpvHtWXc+IYIwSHBrewJaGhdMZO3FUZHHXGKypfEyOSFbNImsQnlm98VVra3Fys0sk+wpN4T5j1rMufEkEanawJ96yLnxIHHyflWbkkX7N3udBcaqoDBR836Vk3F80p9D6ViPrWc8H6VEdVLA5H61nKSZpGOmpou/JwaQEsPas0Xrv0zVmCRyeh/KktRN2NK3iZmGRXQWNmrgb0FZdnIFReOa2IdSRBjac1pYlGnDp0CAEqPr3qyqIh4HHYCsb+2gDwOPWnjWgBnuKVtRWOhilVVIOAKes689q5xNcRmAJH+NWE1KIkktx7mnYGmbRulPHTvUckwfk/WseTVYU431XfU0d8I+M/ypkqLvqa01ysZzVSa+aU8cA+3Wq8L+afmNSnao5OapEu97IjeESDcwB/CmmCIDAQc96kEqk45qNjmjl11J5uhUubcSggDH0qg2ieaScDJ6+ta/HqAaa9yIM5IB/rVtIfM+hjS+HljGW6frVG40xI1ypz2+lbNzqbSAKOB0qg7NIR3/Cs2XG/UxZrJskLzVaTS5DziukWAZ6A80rRLgjFYuN0b7HIfYmBORmkMBB+6cetdQ1nvPTv17VJHpHmHpx9KjlaLU+5ynkv6GgIcfdIruIfDiyqCVz+FXU8HowU4/TpV8jtdkuqrnCQWbNzt/Gr1vYMWA212ieFhH0H6UsuhNF0XmtYxsZ+0TMO1sVRFyoJAwKuIgToMVbFnJGfu4+tH2cg8qaolyKu0j6UbCBn8vcVeVAOBjn2pHTI6UySooG4VYSPvjrTVXawyMex7VOpwMUdBFd49poQ7m7fjxSXDcZJGKpPcFi2D19KTdjWK0Lc0yYJBwB71Smm39OtRsGLDr+fFTRQ4AJ61CbbsVbQrJGzY7dwfepliEYORUk8qQrnr9Kzpr8vwD09KtRsQtNSxPciIcYNZk928h9BU21539zUqafk5J4rbRDVynFGZJAMcn3q2lmRz0FXobdIgOnFE8ixr68UcwW0I4wIxyefWobq82kjPWqtze4bg4qk85Y5zWUmaRXctPcluDx9KiknDDniogwJ96ZI3PX8Kyepraw1m3Gp45OmP0quvI9/SnoxGfWpsTuT7yWznGPepY52Qjk1FGhc4A5NdZ4a+H+peIpFEVu2092BxWM5xgveZT03MaC9k4AJPYV3fhPwxqmtTKFgcK2PmIPNey/DP9mSSUxS3UQYnk55A+gr6l8B/Ayy0mFNtsoxycLXhYjFQekEOMJ1NjwP4cfA24YRSTRk5x94ZOf6V9H+DvhLb2Ua7oVz34r0rR/CVrpkagKiYHTqDWx8kAwgC47jvXhVFzu56VOio2bKGlaBb6XENqjPbbW9HcbVwDkdjWYZ92cnqaespPI5HrUxjY60zUF03r261NHPxjp2zWZGxYEdxxmr0TADnjNbRi2Uncuq+QPU9aeM+tVUkwP6VIHye9aciKLavtGeacJf1qoHweTxT1c+vIqkrBctebxTg2T1/Wqobt27VIjc/54p2Q7ljf707d1x0qIcj196eDxyTzWbGPB6UoOfakUU4jHt+NADs9eacDmmdj604U7gLmnUgHFFO7ARuRULDr7VKTUfUVDGinOepFUpD9fz61fmHXtVCUcHvXBVumaJldm56np0phBPU4pzEe4/mKYX9evrXnSqOO5srWK8seR7n0qjcQbiO9aj4I9zVaSMGuOeJcRuKZhXNmT7CqTWDq3B4HtXSvBlelQm3LD6e9c6ruT3IdNGDHbsvqPTPrVgIxxxxWr9lB6/lQLXHGK76VVtWMJQsUokzjn3/AAq3HHlalS3BwRx1qdoRCOSD24Ndael2QV/JAwO+amjtwQP8O1TwqSw9O2R61YjiG3ucDjNNRvqNIpm0BHQcfqKie2x9a1SmOBUTQcZ9KyqK6LKtumw+/fmti26D8qzEXaR7Vp2ynt9OazorUEzSg+6KsKNwFRwJx34qwBivfpx0JYAYpaKK6ErCCiiimAUUUUAFFFFABRRRQAU09adSYzSYERJ/Gmh++eB6VIV60wr6/wCTWYBuOetG/GBSEY7/AOFIw71V7AO8zHf8zThKKrnIHFJkjoaV2Ba8zijzKqmQg+v9aaZsDvRdgWjMB1NN+1D1qhNPjIzzVZrnGeT+FJyA1vtQ9RmgXG7jNY3n7u+alSck9fap5n1Hc2Fmz3p4fOOaz4pvepxJgcH9etWmMt0tV0kyKfv461XMSS0VF5n50GUf1o5gJKWoTOueCKXzh60cyAloqMSZ9KXcDTugH0U3cDQWougFpu7H+FG73pjnmobAlByKWmKMc0+nFgFFFFWAUUUUAeffGq7+z+EZF/v57+2P615ZYRlbeJDhcKF56V6B8dJw+kwWxON7qOf96uHtsBAD1HvXE3ebO+h8JZUbUUjrTjk9MGmqNhHINPAx60pHUMC459aQrgA/r61IP50MuAO3tUMtbkDEHI56VGxzuA6Y49qnaMZ461E2AAOF7HNQ0XciY44xxj+GmGQY9+1OkXnr17iqr5GcnOKjZghkobP+eKpvGVz74zVp5TjB/SomyRnikPYrsmBz1oXBOMjPueKV32g9fSopBuTOcEfrTHuV71lRvUd/8KozToycfe+tWriEuTk5HpVQ2yqeam5VyAZPJppIK9eRU7R4Ix3OM+lVnTGSDUgQy/OSAce9Vn3DIPOTnpUztg/Sqzydc5xmkxogd8nk1TkLAnHT1q4/JJznt71XcDNIopSjHOc+1VpRxnI9qtzL8pBAzVOQe9ZblopFuWBznFVpeDVybHPp7VSnft3pGhXYn1qs2Cf8ask8YzULLk+tJjRWkH5VWkPBq3KMetUJsgn0oZdyu45NV2U5GasudvB4I7GoJWGeO/ahCAHsas24wQarg54q1bNhuRxWiMZ6o6jw6A1wnXhl5HbmvuH4OyFvC6Z5ySa+IPD5AmQ9sj8ea+0/gvcbfDkcbcbePp3FdtHRni4nc9JzRVP7XnrTlu1Pfn0rv5zzy1mlqATqf4s04SjHXOKfMBLRTN4NLuH4U+YB1FICPWlp3AKKKKYBRRRQAUUUUAFFFFABRRRQAVznxB0sax4S1G327iYyQK6OormLz7eWM9HUr+YrKrHmg0NOzufJ2kFjp8IY/PFmJgexU4q+Np+tRz2Z0zxFrVkcIEn8xR7MP8RUgzk15MXdXPci7q4hHPHIoLcc9PWpCN2PWm7CvTPuDQWQuueRyKiZCKsumc/1qF0yygHk9qpOxSIDgMeOf0xUckWQGFWTE7cZyKhI2DAqSim+QDnjHX2qI8k81dZARyMg1XaMcgdKYMhyCDjn6VVkIB5Bz15FWHXGMnmopnLA460hFUspyOp71DKy4+X8/Sp8HIOAfaoZUAHAyPSl5ivYpzytgAPjFUZQCDz/APXq3IWDHgc9qryx85zSLuUZIzLk7u3WqzRlBjJOe5rTMLdQevFVpYyoOMEDkqTipsCZmzgVUbqc81cnjZm4NQSwY5LZqkWVGIPHGfpVZ8544q4yhTznIqFhntn6UCKpQnHHPX3qtLkkjt9KvFT6VC0ZJOOx59qtGTKBjLHIBFTRx8YIOatRKF5YfjS3UkRUbQd2aCSAgU1gdvt6+lM3nPpT0QtyaYDl+bnbSOBggDH0qYYAHNJsDc8f4UIghjiwxq5B8p4/lUGAG44qeLrVoyaNC0X5wa6HS+D7g1z9ocHg1u6c3z9etbo5po9x+B1w1t4thGc+ZGUPvkV9H18q/Ce6EHjfSzkgOQD9c19VV1Uzhe4UUUVqIKKKKACiiigAooooAKKKKACiiigAooooAKKKKACiiigAooooAKKKKACiiigAooooAKKKKACiiigAooooAKKKKACiiigAooooAKKKKACiiigAooooAKKKKACiiigAooooAKKKKACiiigAooooAKKKKACiiigBOp9qQrxTqKnlAidMn+VRkHpVmkIqOVgVcGgttPpUzR+lROuD71OqGG/nPSjPamDg0pPegB+c+9O3Y/8Ar1ET0z0ppfAwT+PalewiZn7Z/OkZ+/rUJfIznrzUTS54z70nIaJXm6+lRyS7c46VA0u3r07g1BJPnqegxXPKZaJZLjGOfrVWW4xznFRST5Gc8g9KqyS5yc9PaueUmapEklweOap3FwRwDTpJRj/GqU7fKff8qhPQ1SHC9w3J/KrkU4ZMA85/MVijJfPbNXrU85/pWDvLYvRGrE5q1FKe3SqUP3etWIzk4BxzgE1k6T3DmRpwueP1NXI3wPpWfAcYxVuN+B7iuylBxMJl1H61IDmqiP6f/WqbfwDmvShLQ52iaimqc06uhO5IUUUVQBRRRQAUUUUAFFFFABRRRQAUUUUAFFFFABRRRQAUUUUAFFFFABRRRQAUUUUAFFFFABRSA5ozQAtFJmjNAC0UmaTPvQA6im5o3cUroB1FM3Uu79KLoB1FN3Cjdmi6AdRTc06mAUUUUAFFFFABRRRQAUUUUAFFFFABRRRQAUUUUAFFFFABRRRQAUUUUAFFFFABRRRQAUUUUAFFFFABRRRQAUUUUAFFFFABRRRQAUUUUAFFFFABRRRQAUUUUAFFFFABRRRQAUUUUAFFFFABRRRQAUUUUAFFFFABRRRQAUUUUAFFFFABRRRQAUUUUAFFFFABRRRQAUUUUAFFFFABRRRQAUUUUAfkBnzEGTn61YstM89wVG4DtVaKEswA6102ixGDlx14xX6VOVkfn8VdmjplhHFjAx7VS8UusVq6s3LDGT+gq7c3It4mYNtx3rjtd19dQcxs4JA79a5IpydzolZKxxk3h61u7tpn+82TkCsvWPCzLg2zZAHX3/zmuofbGgGcjH4iqjTbmIyGHXnpW/LcUG1oed3Ok38RY+WWx3BqF9QvLRcZkUKO+cV6eESSP51DDHWqj2FrJId8YI6nI4pWaNlVezPPtN8W30TBlkY+5Ga6S28evwLiMsc8HtWwnhzTGkJMKrkfwdc1mal4NgkfMEm0dtwp3d9SnUVlob1n4js7lQS3lk9jWlbXcNwPlkVxj1715tP4fu4VIBLbemPSpdONzaoNwdSvGDmrUlsS4wex6nDAQc5GPY1etkVXHcHGQa80t/Ftxbtt83P+wTWvaeM2jwx6mtFFyMnG2p6K1pHlSvy47Vs6Tp8gcPvDKOx71wGn+NIpSokYenNdbJ4utNPsFmimBbGcHp7VnVvCJCjeRsa54gi0q3cMVVsV4T4y8YtqN2ywvkcg4qt458f3OtXLRQE4yctnpWBpmlS3OHkzj1NeJObbtE7Yx5dWS2Co8m6Q5Fbi6mkEQCJUCaUsPU9Ka8SLxn8a1pw5dSpSexFdazcOcA4HTiqE9xPcR4Zjz2q26KB/Sq5A7cH0rdpmXNfQxp7SZzjJ+tQ/2Oz8s3Hua3mZE5YgVn3WoKpKr+hqWzSPmUZdOjhUkdfTvWfdRkAYNXZLkv8AxVAw3H/PNZPUta7Gb9kZ8kEmnLpwPWtNYs9BV2109pcfLg9KjlvoDlZGNHou8jGcH0rQs/DAlGcH8a6Oz04KRkZxWlDGkR4FUqa6kc+uhgW3heIDlcfhV1PD8UYxjAH51siRVAweRTdwPT17VpyozuzLOkqvC8ClGk47/jWoEGcdO9OJAU+v6U7WG2Zf9lKDgn8qhm09V7kGtGa4C8c5qjPNv+7xzUK7HbQzJbfaeufcd6rtDM33c1pmAnntUqRquCRTV2K7MZbO4Y8g0rJJGe4IrdyuMKMZ9aryR7zjGapRsDlcxn1KePjLf4Uwapc7upA9zWq9hGeSOagltokGcAiqu1sNXK6avIvU5qY+IFVMd/eqVwoYnb/k1T+zGRuB9aTk2Gl9UXpPEoXpjiohrYnOGPXgj1qpNpm5TjGfpVU6eydMn6Vm6jNkkjZ+1KRyefTtipFuUIxuGfrWJ5Ei8DNOWGbOQDS5gtHc6GORW78Gpki8w44FYUInUjINbNhI4K761irktpmla6c0x9MfrWvbaOT97PHBp+kXMaH58fU1sfbID0Yf1rXlsccrvUhtbJY8Agcd6toox0z9KhW6Q9HBP1p3m7udw5/Shgr9R7AZ4HPp2pRCj8dzzyKj8wdep6dakR8ZyR1pFbCNYK38IJNQPpKNziryN0IOMelPUg/SkBiTaRhiAAB61VbR2xhf/r10cpC8n61C0qKDnmgV3c5O5sHhOOw6mqjhhnJxjvXU3W2UHaMe9VF0wOcsPwpDTa3OVulYjvj6VDHGVrrrjSIgM4xWVd2W1SFPNJRbNueysZbsqqOxHfFVpLrbx1qa4hcEjGazp4pA3StEiuZNEVzOZDio4omdsnpVmOAnr19DVqKILjAwaew1qxttHtPPSrwdVQdiRVOSdYs5IOKqTahxwSKVy0i1d3oi4BrNmuTKcE5Hv2qtNPuPWofMGeazbHYn2ZbJIP1poj3ZzinLKNv9aA+c5/nUMuw0qE5HWozyfpVuOIysFVd/t61uaL4F1HWp1VIHVSepFYyqRgtWVoldnNJC8jfKM10WgeD7zWJFWOI4OOcdRXtfgn9nee68t542J4zkcV9E+BPgTbackeYAMAY4rzKuPS0iCg5PRHz98O/2fpb2SOS5iyCQRkV9U/D34LWmlxxnyVBAHbGa9E8P+CrbTUQCMAj2rrrdBCqqO3avCq15TerO2FCK1kJoXhi2sIxhF4HauliKwriMBcelZa3TZyT1NTrcHnk8nt2rK6Z12S2LzTZyMn8ajYbj6io0lyMZA9KsKNw/pTsmFhnlbselPEPOMcVZjXH86c68AVXIVsiKNCPp0zVhDkevPr0pgXGOetSoOgzTsUmPQ84PPtVgD05NRxLk8jPap1TJGP8A9dPoUmIq5B9P609EJGc/j7VKsef0wKmSLJx17ClYdiEJkU9V/GphGT7nuaeI8e9DVykM29+vNPC88etSBcU4LU8pQxRj37UuKfigjJpNWAjzz74pQ3vQRj+lR5qb2Am3dKN+OtQM4UmmGcD2/Gp5kh2LLuAMZqEtiq73GCe9RtcBu+eM5rOVRAOnfr9MVRlYA85x7VLLJnvVeTrmvPqzY7kDSccnH4dahDZyRzU0q/KD1I5+tRKmNp9RXjVZNscZCj0x/wDro2Z7mnheADT1U9O9cMk5GimQiLgEfXilFuMHjHuO9WQmB06U8Jt7etEaL6miqFX7N7e3FMMAq7szgjt0pCnHr1/OvRpx5SW7lPyDzwM54PtThb564OauxQZHJ7VIIcjArtV2HKinFDgkfmParYgBBOfm7e/pT0jx+NTovGPXtW0NgcbFIREHp19qSRff2NXjGVzhu2SKjaLPt70pLQhozki+fJrUs4+nFV/K98DORWlaphfeqw8LyM3oWIxtWn0UV7qVkSFFFFMAooooAKKKKACiiigAooooAKSlooAQ00040hFIBpwRRjI70pHp+dBGB/hSugIHXg0xxj3qZunP4VET8vpjn6VmBA7Y4zTHcY9BTpFwOf8A61RHB9c/ypcyHYZKeCOvv6VTkBUnJ+lXJOvPNQsNw55B9aem5LRXU5OCentUsYBp5h3UKhXP86dkRsTxnI5qwvHX+VVk4xUqtx7VXKXctKcU4NkqOuTUCvxg5p+7pnp1pWYyTdn/AOvTGY+tFLjP8qmwDd5pd2Dj+dJt6c0oGB9aVgFD57jk9KkVycZqLP8AhTh1xTAlDcdelG7P41GDxSjrTAkByR2pcHrUeeDz3pd1AEo4A5oz0qPdQTQBKDzS1Fn6UoaqTAlopganA8VVwPH/AI1zk3Vimcr5o4+lcnbdB/Ot74rv5/iC3RjlVZiB2yO9YNuQVwehFcK1bPRo/CWlHPNTdQPXrUYUYp1JnTuKOO9DHcO1IVYfxYPYjqKQGkUkBAB5P61XkXI56irDsDnnmoiT+FSxkDKFTH0PNVpEyTg+xFWZM8/yqvswckZ+npSY0V2jANRkfKSOh4zVpwP8PeoCxweByalFFZ1zjPP1qNosqMcVYYkjP9ahY471LE2VpF2r938aqFsjoOavTSnHr75qjIcEeg5xUDRVmfapz3rPlkIyauXGSxBqo6ZqS1YqSybm6gH0qB8DvmrEsWOlVWBXjOf6UXKRGz479eKhkbsf51K3TrzVeTgVI7EEx4zkj+oqrIcj36fhU8/zdD061Ulk29TUmiRXuT2Pb0rPmO0n+tWp3+bJqpMQx96ls0S0IWJprH8qWTINJ2NBVyvMeOKqOpIPSrMx9+PeqsjYFJiRVkGQR0qDac81YfntUTDH1oQMRV7VZhHzAelVgcHrmp4GO8AH61okYs6rw2xFxFyCdwHTpX2L8F3L6IOc445PXtXx34bGZ4znBDA9K+yPgpDnQ1wcDtjqK7KZ4uJO3dmBOfrxSeYR349qnaHGf61C8ZBJ/wAmtr2PNFE5wOTx6VIlye+D3quY3J4x6ULFIffPQCjmXcLl1bgjjv61KtznGDWbllI4PPftTfOKcdOvIHrV86Hc2FuOOTmpllB71hreher49qlS8BGd2PxqlJDubW7nFL1rLS9BP3h69aspdZH/ANetFMZbJxRmoBOMnmnrKD3q+YCWimhxSgindALRRRTAKKKKACiiigD53+KVh/ZvxDMq8Jcw4P55rEC47Yrvfj1YCKbS9R4Gx9rHvjP/ANeuCDncc9fX0NeKlZuPY9ii7wRJjsaTHTuaTcN2M81JgFQRn3oaNyCXIUkDg/jUQjz1O5farTLkEdKgZNje1G5SGNGfWq0ykHpxVgv29O9McGXvnHrTsNXKhGDg1BL1Izg1Zk4yD29qgYZ9/apuMpvgjrnPpUTBcc/nU8ijJ25qu5x0/OgEV3kAPHIFQySEE1K8Y5OahlHYE4/SgaRVkwc5wP1qrI3uDVyUMSSR9RVRjluwIosFiJpAOOg+vNVZ8EEg1YlzjtVRyRxjHfjpQUkV2Q5BqGVV5zVh5cAjHbGapzde/wDSpGV3UZJ/CoXTIyCCPrzU8g+UZ+7URTLdPpRsMgIwaayE856VZ21ExK5BpkWuVsHHHT1xUDx4b6iroj4yDTAvzZx+YpmRVEGB0zU0UO0Zz36VYWPJxmlMe0kH86YERg3+gppjAOD09qsgYODQY91NEFMrjFSxD6U8xAdaWJBkD+dWjJly2U4IzitrTvvev0rHhB42nB/WtfTjtYA9RWkWc0jvPBt0bTxDpM6tjEmDn6j/AAr7FVtwBHQjivinTHMT2sw/5ZzIxPoO9fZOh3AvNGsZgd2+BGz77RXXT3ZwtWZfooorcQUUUUAFFFFABRRRQAUUUUAFFFFABRRRQAUUUUAFFFFABRRRQAUUUUAFFFFABRRRQAUUUUAFFFFABRRRQAUUUUAFFFFABRRRQAUUUUAFFFFABRRRQAUUUUAFFFFABRRRQAUUUUAFFFFABRRRQAUUUUAFFFFABRRRQAUUUUAIaY4GPpUlRucYx9KmQFdh601j68++eae5/wAioicnJrnk7FJBvAPNRNJ1Pt+tOY+v51G/+cVk5jsNeUg1A8+PTHbPapWBbPBqKW2LZ4zWEpvoOxXklz3qtJKfWrMlqRnr71Wa3YdST9a53PuWis8hJ4NR7iDnvUzwt/hUWwjOfwpJ3NUMILc9ahlTceetWgCv9aUxh8EdD3HpWsYprUlyKCw4+nWrMCZqZYc5B57HjtVhIwD0/KtVAlyGxggVOhx/OnRx9O9SeTxWjjcXMSwy8D168VYSXpz1qntIPGalVsdcHByDVKInIupIDjPQg9OKmjlyO3TpWeJAO9SCfBx+vrWqSIbNFZMHg8etSrLxWaLgY65qZJuuatbkl4MD3p2QaqLJg9elSrJ+PtVqQWJ6KYHBFOq07iFooopgFFFFABRRRQAUUUUAFFFFABRRRQAUUUUAFFFFABRRRQAlGaWkI/8A1VLdgEPWkLYFKeaa1QAF+ODSFqYzHkZ601nOT2/ClcCXd1+tJuqPf+FIXoAm34pN2c1CXpGf8sfnTAmMg6U0SZGM1X3k0iyYpAWTJ1/Gk83HtUBkyM5x2pN+O/NAFkScA+tLvqusmAOcU7fn1HvQBYD+9OD5qr5lO83B9qrYC0Gpc1VEvHBNPEnPXFPmAnoqLfmlD0+YCWiovMo8zPei4EtFM3j15pd1O6AdRTc0oNFwFopM0ZpgLRRRQAUUUUAFFFFABRRRQAUUUUAFFFFABRRRQAUUUUAFFFFABRRRQAUUUUAFFFFABRRRQAUUUUAFFFFABRRRQAUUUUAFFFFABRRRQAUUUUAFFFFABRRRQAUUUUAFFFFABRRRQAUUUUAFFFFABRRRQAUUUUAFFFFABRRRQAUUUUAFFFFABRRRQB+RWh39neH/AFyZHQMcEGuxgSF4ScgY/iXpXzhBPKmCrnjkYrYtPFGoWUTFZ3x/tNmv0+rh77M+Ei12PUfEV40MZVJARjkV59dXEhmZjn8qybvxzdXT5lwx6ZAxUQ8SLMwLjBrFU3AuV3sbTXDldpyTjrTAhY7sH8+1NsruG7QbGyepFWH2gckZPvTd0SkSR3m1cY6AjrTonRmGeB6VDGg7HNKzeVyOKW5VrFllKnI6HnPbNNL+YABweuKiW5dgQO/HtTkJONw+pAqeorly1tzIV4B46VPJpsLnLKC3eo7SXYSScDNaJmEyg8HjGR1p21DQwZPC1vPKcqpB9RwKpXXgJo0/0aXYT0BORXWJGF5H41FeapDaQnew4rVe4rozs72RwFxp91pI3TYyOMr0NY1xqF1eN5cbttPHWtrXtb/tCRo0Py1RtTDYDc5AYV5VbESrPlR3Qp8quyXT9DiiAeYZkrQuLmO2XapGccYrn9Q8WxplIzk+ornrzxLJISdxP9ayjTtaxo5HXS6mzE/Niq0l0W4LZrin1+VsgMR9Kgk1q4HRz+BrdaEWb1udvJcBVyWGPrVGfVo48YI/OuSbVLhx948+9VnklkJyTmplN3BU0tTpLnVVlP3hx71ntqK5PP61kCOSTsfyqzFpVxNgbTj6Vje5roi4dQQD1+lPj1FMjdwKjXw5O3tQfDtyoyOar1ITRq22oW64JcCta31y1jA6E1yP9iXS54pn9l3Xv+FF0irp6M7pfEVqowSfXij/AISK3Jwp/WuEOn3Y7Gk+y3KjBUkfSqTRLSsegLr1ue/TsO9PTXLc5+ccds15uwnQZ5BzTkN1nOD607olWueknXIcABgT71Wk1pXyNwIIx1rglnuE4OT9TT0mlB6nNC1Lailc7dZ/MbO7rVlGjA6jp1ril1GaNcBzTX1yZGwTWiiTodsZFxgNkelMUFgBnP41yEfiB0P3quweKNn3hk+tKyQlDzOoVCoyTUEk6oTzWC/ijeOKqnW955PHpSuDi9kb73W/gcD171VmLP8AT0qhFqcZ7/rVj7ajD7wyPep6lWaFWPB571KsQXmqyz7mFW4gWxTQnYQru7CojblugHPtWjHb7sDFXYNP5HGD1zRyq5EpGZbaYr44rWtNGXjPy571fsrHy+SB2+laKQhccc1SjHqS5Mz49BiBGVBFSf2HEoyqhfTnpWkrDp07ZqUYPX+VOy6EXd7GFJp7xZ29B7VB5MqnnI9BXRbN5GcemaPIXnFO7IWpzn72I5z07VKmoSxjH9K2jaBxjH4VHJpAPPT1pXfUtSaVjPXVz3/KrUOqKx5JFQSaUFOQcfhVWa0aIMRwOlNMnW+pvw3sbjhvzNTfbY0X7w49K4iWaaBsDdTUvpnbBzSbRqo3VzsHvvMfCnAPB+lQlWZgQcg9MVjWV40ThnJIFaY1mFVGCfoavW2hHKX7dOd2fy7U+aVUzz2rLOsxY+XHXHXvQ10JhwSPeny31Yr20Jri58wYqlIm78aeq78dyRmrC25HUVdrENlFLHzTn9KkOhRsMtjK+1XkAQ9sD9KSe7WNDnr9aTEvMw7zSo4Qeg/rWJdROudv4VvXtwZjz+dUGi3DpUSVzqpuxzU6Sbz39qqSg9+Pauolsw2elU7nTQ3JGD9KyasaRlc5zB75pChNao0mWRwqIWJPGOtdX4Y+FWr+IJEEduyq3dhXLUrwp6yZvFpo4e3geQhVUt9BXU+HPh9qWvThYIG5PdTivpL4d/suSP5ctyuSccYBFfS/gn4FWWkRR5t0G3/ZHFeJWzLpTOhUpPofJ3w+/ZquZxHJeQhjwTkV9E+Dvgbb6Yifudv4V73pngu2s0AEYGBwRWxFpSRjhRj1HevLnUnPWTN1QS3OD0TwLBYqoEa5HtXV2ulJbjAUY69OtbcNj2Ax7VdisQOoyDz+VRc3ULLQwksX7DvVldNYqWzjHGD3rfisRgcVOtjgdKXJfcrlZz4sfl6fnQLQj8K6IWO4e/8ASmtY7RnFJwW6HZmLFEQ3+HarUZPAJ/DsKtSWu3kckcZ7U0wEDOM0RfQYqYB9cH86X/ODSiI8A/TmpFXA6ZPv6VsmO4xRz7ZxUsa5NJsJ96lA5pFIljTp+dWEXgdKhGR36cZ9KnjbOKbNETqoI9v61Mq8nHfmoozkj6VOp4xmkWhwHNLikDZ5p1AwApaKKACkpaTNJgRyHHf61Wkk28cdKkmkwDWZcTbO/bpXHUqcpaRNJMR3GaryXGMgkZ+tUpLvnHSojddu3t61ySqXK5S2859RketQ+eSfWqhuGyefp9aTzcDOc/j3rmk3LVEMuifkZPXk04TAn3FZwm57+vWnCYDBz+HpXNOTRJfJDdxx7UoAJ6/jVUTgjGalSTGPmzj+defUndlJWLIUYzxTlTP0qJW59DU8bDHXnsKiNmwHBO1GMYI685xUgIbjFLjPHWuzl0FciC49sDrSheak2Dn6d6FXBzWkYtDuATFOHHBxzSt8oPftTVHTitr2NYseBT1P5U0cjJ6U3dhjQ5WZtuTA0Nz0600NgUoat1JNE2FSPOCevXFXI1AFQRkdasKa9DDpIxkPooor0DIKKKKACiiigAooooAKKKKACiiigAooooAKKKKACkpaKAGlcjFRmLrxU1FTyoCpLDkY9aqPAVzg8Vq4zUUkWegz7VjKHVAZW05JNG3DfSrskAFRNCQetZaoCuibSKMAEZ6envUjAjHtURb25rVNCYEbc/ypQ3vUZfI9aQyY961TJLAbGOlOD5/CqokwBg4/nT1kwfWquFy4rZ+tSA/y6+lU0lqbeDz60x3Jxz6cc0Y49KYr5xUgPPWo5SgxyKB/SilPSmkA1hwe3FL3/Wg8dP8AJo/nSsAdqcKTGT6fzpwH+fWlYBO3XNGaX8f/ANVB5NOwADzRn8R/Om9MUoOfepAeDT93yk9ai75pScRMfY0MDw/4izCbxKvJOMnHoO5FY9seep4q742lB8Tso/unB/HmqNsO/wD+uuZHqUl7qLyyD0x9KmB4AqKLBqbABGDUtm2wbMDPGDQY88Z/DNKP84oyAOvtx1qS0RSKQvrUOOOOlTt83HSoHXHIPPb3pAQTZX0qAgg5qzIdyjPNMCqxGaT1Agdiw5JI6Y74qq4xyDnIqxPwSc9apyvtIJ+oqBoRjtGelV5GAyaWSUleOfQ5pkkhKhcD60Mogmkx/wDWqs7hhTpgW57g84NQsSRzUFFeUZY/pVd8qcfzq1JwM5xVaRs9agCtIfeqkvBOMAVacqT6E1XnHX/OKlalFORsA1Slck8fe9R61ZlIIOTVORsE80rmiK8zkdT07HtVOVyeoq3O+apPjB9almsSs+Wbn86ryKT6VYZtw/rUff1pWHcqkc0jDj2+lSygYqGTCkjOQO9FxFZ+TxxVaVCe2asy8dOahbGOOc0iioyYGDUT5H09qnlOc465qB+RSIvqMxnjNWIF6VXX0q3bryPatERI6Tw64jmXdyMgGvtf4Ix48Mqw5BPWvivQwWljA6lhzX2/8GI9nhGMgEDdwD9K7qOsrHi4nc7Z7fccio2ts9Rn6mrlFd3Ijz7FE2eR92mfZTWhijAHal7NCsZ32U4wTTDZ1qYAoKg9RUuimHKZYsz/AHQR705bBMHMSVo7RS4oVFILFA2ETceVgH0NNNkI+VLD2rRxR1qvZLoOxnBCpxnketKrEd6uvErA+tVZIypqGnEBwmI+mad9o55qvg4PvTS232o5hlvz8YpwnFUGmC5OfxxSic+ucUucDREo55pRIuOtUUm/GpkkzjtVKYrlnINLUa9af+NaczGeffG7TRe+C55MZa3YSAeteMxN5kKSddyg19E+ObIX3hfUIj08omvm3SJM2SKccMw46gA9682orVGelhnpYuIcPk1OsgxUJcEcYFAJJ5P6VJ3MlLs340yTLDkA89RT0G0Y/GlaQZIAzmkJaFN8ZqORcBSQQDzkelWJCM5Py59aaW4GRS1LuUpDtHPPvVcvuU8f/Wq/NEGqo8HXHX9KTuhlN1KkkHn1qBmIJyAc9varbwkLtIwRwaiaFlByM9s0IEUyBUMi5zzg+9XTH17nGOe1VZojn2oGVGIBwTjnsKqOuT061cePk8Z/Cq8qYx/CeuPWgZRmTkVUfANaDgtnmqjRgZ+XvTAqSqXAOeO9QMNoI4P9K0GQgcYPNV2h3ZOMH2FBa2KJUEn096DGmetWfIK9aY9uHNSZt6lJ1I4GKgeIknI4q+bX1OKZJD8oOeMZpDvYpBN3HQUnkZXrzVhkwaaFCnj9KolbkaLjGRmnODjgZp+zB9BSFc0Esq7yHFTqd4HFJs2np+VPTG6kiWNeMYIzketMQbWGat7OOlRMgGMGtkjCRYt8Bv61q2a/MP6VlQJyATgeo9K1bZ9verXY5pHQ2cxFu4POACMH0Oa+t/hnerfeCtNcH7qFP1/+vXyNp3zKwPIKkcV9NfAq/wDtXhFoTkNDJjB9x/8AWrqpvU4573PSKKKK6SAooooAKKKKACiiigAooooAKKKKACiiigAooooAKKKKACiiigAooooAKKKKACiiigAooooAKKKKACiiigAooooAKKKKACiiigAooooAKKKKACiiigAooooAKKKKACiiigAooooAKKKKACiiigAooooAKKKKACiiigAooooAKikPFSZqNz8pzWcmNFduP681Geakf9KdHHk89K4NWzQasW480ptuM1ZVcYp9dMaV1qQ2VBbgdOuOKd9nOfarNFWqSQrlF7UYzioZLQZ5Gcc1p4oI4qZUIsLswmscZA+tQyWPA9evTpW+YlP0qF4OnH4VzvDopSMI2XoOaYbMgVttbjHA/Gmm3HoPpmhUrbA5GMLXaeDTliINaotuenbpQLUZPFWoyRNyisZ/KpAmSRnvVv7Px0FIYP0rVaCKrJzn+nemMnvVtoyR1+lQsrKTn86rQLlYjB9KAcY5IzUrDkHoTRsyDnt+VArjUbIByOSRUiy4OAelNKnPvSFc9T+dOw7llJc85/Cpklzxn86oDK9xUiyHsfyqWh3NFJc59fSpRLjvWfv4/pUyyZxzSu0BeV806qiyce1TLJnuPrWikImopganZq+YBaKSincBaKKKYBRRRQAUUUUAFFFFABRRRQAUUUUAFFFFACGkK06ipsBGUpjR/SpqQjNS4gVymD+HamEFetWtnFNK+1TYCqRjHekOTgd/0qyY+CPSo2jzSAhxxUbH07VMUP4dKYU6UXAiQ9s04nIPX2zSlM9KAuSf55poBpO3vQH4oK56dM0wof8AGmIf5mOM0of3qIj8vpTSSOPemlcLlgt69Pel833qqGx+eaQyEHGe9FguXPOx+FHnYPFU/MweuaGlwOuCB1pDLvnEUplPHPH1qiJeRk/lSef0556UWC5oibp65pROPWs7z+eTj3oEwzyaAuaQuMdKeJh68VmLcc07zhjOeKQGl5vFO8zrg+9Z/wBoBPWlM/OaYGhv4pwYetZ6z4IqRbjnrSTAuhuOvNLmq3nA85604S++Kq7AnBzS1CJATwcg8inhucVSYD6KKKoAooooAKKKKACiiigAooooAKKKKACiiigAooooAKKKKACiiigAooooAKKKKACiiigAooooAKKKKACiiigAooooAKKKKACiiigAooooAKKKKACiiigAooooAKKKKACiiigAooooAKKKKACiiigAooooAKKKKACiiigD8e9Z+GVjGrtDmEk5+TjFefatoE1vK0cchdc8NXtet6gkgKbuemDXn99C/nlhg/McZ6dO9fpFOrN7nwbtF+6efnQLrBIUN3xVGeF4+CpBHtXoxQDoOe9VbnTYLpfnXHvXQp9wu7HB297Lb8KSPelk1m6D/eIFdg3hu1aPJXntWbL4ZjycNkCqcosuLa3KOn+I57cfN8wPvWgPE8U42yqR9KpSaCdnyA4x3FYtxaywSlShH1rOyZo7M7K01a0lz+82e59a3LN4pI8iRW+navNIGZMnmrdrqzW78O6j0zxmj2euhCSZ6OJFj6YP1pI7kRvz8o9AeK8+m8UvBkhiQPeqk/j90GMkk81m2qaux8jbsj0LV/EkNhFnfyQcDNed6t4smupWVHYKfSsibULnWpdxLEE9PSrtropTDOdxrzKlaVR8sdjqhFR1ZFHeysvBJ/CoZEurhsHO2tpLWONR8u2kadIj2z29KiELFSlfQyIdG3jMh2k0S6VAq5447mrV3qqLwDn8ayZr0ynluM8jPSrcuiJSKs9qmSVGB6VAtspOMc+9WTlzknNWILYuRkdfao1uCfQppZ5JAGTVy20ssygr+la1lpZHPStaC0RB0otrqQ29kZlpoad/0Fa1tpiW6dAalRQAMdqmWb34HXPeqSQXe4hgXGQoB+lRsijPHT2qXzOGI7nmmFsnrgelQwW9yBowe1NFshHbP0p0swVsAc/WoDOSduTjrila5e7ElhjXsM1VMKuMbcg/lVkgseaUYUckU0hepROlKTnAGalFnFEOF/xqxNL2FRAs/Pc+tXYTlbYpz2MUrcKB9KaNDjPPT2FXl+XkmnveKg64P1qloNJszm0mBOCMisu90+ME7cEHp7Vry3Pmg4qhKhkPtUNlIxv7PJY9Pwpf7OYjg8+la4j2DinAZxSuyjB+xyKelNaB89PyroTCGNKtmrt939Kq1xc1jnCsi9jTkkcdc11a6NvH3OP6VKPDIkH3OD7VaSRm5u1mczDeNHyavQa7sIyK1pfCbFTxWdceFJU5FVoRzal+z19DxnAHrW7aa3C6/eH41wcuk3EDcAn8KYHmjx1pcyZraO7PVLbVIX4Vx1GKuLOjqMHoa8pg1GZD1I+talv4imXhjkD3ptkqmmj0MYH8XepkcjA49z7Vxdv4uIABNXY/FSsQNwPbFDRPI0dRu+apFb5e2fWse21iK5AO/HrzWhHcBl6j8KCVGxbJAIOevpTt+B14qmbsITyDxUbXJcYJ49qq10QSXUnzYWqe0yEgip4wXbJ6CrkaoMZAA9akF1Mt9LSQgkD8aiOnRx87c1qzSKuACBVGWcMevP0qlEfNZGTep5aEJ0/nWHP5hzgmuhliMhIxUR0xn7dORV2JjK2pzBmkjPU5q7Z6nKpAYkCtltERh8x698c1n3mnLb/dqb23LT5kbljqMTr8xx/WrcmpQ7MBs4rhLid7ccE5FUZtUlB6n86bki1FWud1NqiknaePaqUl2XJy2fbNcrb6yynk5/GtKDUVnGTwKXMuo/Zu2hpZyetSqOnXFW/D/h7UPEcyx2FrNOSQAyoSOe9e9/Dn9kvWtdaOXVFKIxBCDOCPevOxGYUMPpKWppClOT91Hz/ZabcajP5VtA9zKeMIteleE/gBr3iIqZLeSBSf4l7V9weAP2WNJ0GOMvaxM4wcheCa9k0j4b2Omxjy7dU47LXzlbNqtXSkrI9CngpJ3kfF/gr9k2G3EL3KM7jklhmvc/CvwR0/Ro4gluoC+1e8R6BFb8qgGOQR60hs/K7V5bnUnrN3PQjQjDocnpXhW3slA2DA7Y5regslj4AA+lXhbEDtmpVh2tyK1ikbWKTQDPTHrR9nINaAg6gnjHQ9qPJ6H09aqQWKaW4Az6dqsxW+O3ft6VIiEf8A1qsxoQRj14qUNIIoMAe/pVgQZ7VJGuMfX0qVRx7VomWkQi3xSGDjOBVvGaCM0x2RmyW2eepxUBszk9zWuyA0wxfpUNE8plfZDj60htjzjofXrWr5PHXHtQYeKkOUyGgGfX2xThFyT6CtTyfQkVE8WOepNF2HKUhGQPY1MmW56807YfpTlHHoevNJSBIVTjnNTBj61DnH0pplK5/nmnzFFrfzTg/vVBpyCe340ouDkc0uYZfDc04vj8qzxcEDk9aGuz68UcwF/wAwDPOKjeYAVnm+APXj39KrT6iAD83as5VLIpFm4ugAcnt1rJu7sMTg55qrd6hkHB/DNZkl1v75rzZybZaZdlmDdKRMk4ycHj2qkkuWAPX+VWo344YH+tStTXoOlfHPtj6VWluOuePYVNM4ZTk81kXUpTPPHrmk420IaLf2wA+1NfURjjpnHNYsl7tbrmqE2rAP96sZU2zJo6pNR4znNW4r71OD061xkOqDHLcVbh1Udm965amGe9h36M7OK/38A/nVyKbOMk+nFcpZah5hBLZP1roLSbcfvflXF7CSY9zXR+B+VTLzjJqtA24cnip1bCjkZ6e1d8ICsSr0x045pyjkc1EG9+Oopd+G6j69q6FGwrE+AwxSBckmoxNjoeKcZB6//qrSyZVhzHaD2PrUW45Pf2pWkz3pm7r7/wAqyaTNEyUNnH161ImOKhU/l61IHx6fUVrCBV2ToAMc9uhqwGqmJunsMfWpFlB78V6EHymbTLgOaWq6yYqVXzmuyM0zNofRSZ6UZ5rS5ItFFFMAooooAKKKKACiiigAooooAKKKKACiiigAooooAKKKKAExmoniz0qaipcbgUZIsnNVpE6/yrVK5qFocisXGwGNIpUk1ESVyDjjtWnLbZBxzVSS2OfUYrO7iTYqmTDdaBIQKV4WA4PPf0xURR15znvR7S5DLEc23nPtk1Kk2en51RBYHnGf0p6yEcjNaRmLU0llzjvUqv09jWcsuMYIJ7juKsJLk1unctMvLJmnBhnk+1VElO4CpN1MdyfPfOB/WnA9agD5OalVxzzQO5IKcBTVbHNOB4A9BQMDz2/+tSYyRil3e9BzmgCM9PWkPbnj2p5plZtALnOfb9KSRgsLk4wAc0hOc569aju3JtZeexJ96GtAPBfF+X8USNuzhOh7EmmW33ODg+lHiQl/EczZJG0gj3zSwLx16VyHq0/hRbQ4FSg4I757VCmcDP6VKrbhSNUPDbR97iiQ4FJzgccUj5OSaXQpDCc8j8qjYg9eak49ahLY4BpWAYwGKgk4BqVj171Vlfn1FDGiKXr7eh6VXkTdk09n556H1pkhxnDHBPQ9qxYyjKxB5+6OuPSmbmx1GfUVM455P500rk8dKm47lGcleO1VpJM471aueT/9aqjrx2x60mUROxI61WY4FTSHaDzVZz8pqBkLOC3qKglfIJ3du/WnEbj1/Cq0wIGf8ig0RWnfrzVGfJycg+1WpizjHYdaqupI/wA81DLRSlfA61WlYjvg+tW5UOPeqske7tk+hpF3K5PtUZPep3XIxUBG3/GpZV7jXORVSRgSandsDAqs3OT3pCIjwf8ACoHGATnmpHk6elQs3qTzQBFLkKOahI9KmZuuetMZcD60+gW6kWPSrdqTuB7iqw4Y1bg56cVa1MpHR6DhbuAZ/wCWg5/Gvur4TIF8H2xAxnnivhjw0C17bY5/eD8a+8fhrH5Xg+xXvjr0zXoYbc8TE/EdTRRRXonEFFFFABRRRQAUUUUAFFFFABTHUMKfRSauBTdMGq8q960HTJz+FV2hz9PauWURMospzTQMVbaE/UdajZMZ/pXPZkkcYIYfWrEQ6YP+HFRp04qxGpyM8VrAETRZIHtUooAp1dSRZT1SET6fcIwyGjIx+FfK9tF9nvtQtx92K4YD6HmvrGVd8bL6jFfLurwG08V61AwOfNDj6YrirxtJM7cM7SsM+UkA9+KlA5J57fT/AD0pg4P+FTqQBxXOelcTlgcdqaWzwaf9BTAAeQRjAPPemMRFxwagdRk5OPb3qxzz/jUbRMzZxS6jRXfg4/WmvGDjn8KslAp5/KmvEGwVBX+RpjuUpMYwy/j6VVfOCASMn8603gHc5x6VUdfmwRgdz3xUXuxXKTpk5z2qtJCeec/TpWhLENuR0qnNGSO/sfamO5ScfKfWqzkAcirbqMEZ/Oq0q5BJ7U07ICjJHubIOD9OKhaHnk1ZfAbr0pvYk8c/nSFdlZrfdlsjcefSonXA44P6VbkbHSqrgls0hrUgPzDbnNN6H/DtU5jPygt9aZIm1cVSGVZcc4I+lQGJmBwcnrjtU8idSOlN74FLQClMuGG3PTvTUQ4Gewq9tX6/0qNht6UnoIgIGefxxQVCA/xfjStRngY6UhEYAzzkf0pdoJz0pOpxnB7VGGK55poksALzmopUOR2qSMZUHP8AjQQQRyeOPpWiMpBbffHPPetKBvTpWenX+tXIH3EDHP0rSO5yyOh02TDLzxntX0J+z5eb7W/h+jfr/wDXr5009unqPSvd/wBn+6C6rewFuWjzj3710R3RyzPdqKKK6zEKKKKACiiigAooooAKKKKACiiigAooooAKKKKACiiigAooooAKKKKACiiigAooooAKKKKACiiigAooooAKKKKACiiigAooooAKKKKACiiigAooooAKKKKACiiigAooooAKKKKACiiigAooooAKKKKACiiigAooooAKQ9KWmt0qZOwDCxz1prNnj1oY/LQo3VyuWtikJs7mpVXbSgU6toQS1FcKKKK2EFFFFABRRRQAUUUUANK0bBTqKVkAzbgf/WpSmadRRZAM2c5pvljmpaKLICAwj/D2qNrfPHHTpVuip5QKDWh9OKjNoc8D0rSoxU8grGQbc5wePrSGLr6Eela7ICOaY0IPajlaCxjlSB1/SkIyen4VpvaZ/wD1VGbUgg9MUteoimoJHTv1qVDj8Kk+znnA4pTGygeo70igU1KDzTADjJ6ZqVRRYADe9SLIevWmbevNAHHWhXAlyDxninZxUWOeacDiqQElLTAfU80+qiAUUUVYBRRRQAUUUUAFFFFABRRRQAUUUUAFFFFABRRRQAUUUUAJikxmnUUrIBmym+VzmpaKXKBB5Qphi5/pVqk6/SlygVDFgD2FMMeOOtXdtMZOKVrAZ7rg9KjYVekizVZ4iPU1DbRLRVYZPtTSCTn+VTuhPfPrioypGc96FIki5+tMznPscVNs4xTSnJ/WrTERbmBHP0xTSx6VLtxj9PrUbnn/AAqguRs5HU00S47+2Kc/P51G3I56fWnYVyRZjxT/ALQcY6GqrMR9aTdilYakWxPznOalWY5A3HJ4B7Cs8v2zjB6YpRL82Ace/pRYOY0RPmnLPgg5/PpWd53fNPWYls5qWh8xprOF6t+lTCY5PP8A9assT89cGpUn6c9aWxXMjUWUlhz19KnVzj6VnRS56HFXIpDjrQtR3La+lOpifnT61GFFFFABRRRQAUUUUAFFFFABRRRQAUUUUAFFFFABRRRQAUUUUAFFFFABRRRQAUUUUAFFFFABRRRQAUUUUAFFFFABRRRQAUUUUAFFFFABRRRQAUUUUAFFFFABRRRQAUUUUAFFFFABRRRQAUUUUAFFFFABRRRQAUUUUAfjtqF758+Q/U1RaTgnOWpm3zOc5/Wo5BtxzzX6Ukj4FMGl3cGnogPfIqqzE56U5JTGNuePWgu10E6FAccgd+1RRoQ/zYPenOGOCcgH8qEkxkH8KYr6khRQOByevHFVLuwt7p8svT86s5DpgHBqCXCKdxUjrz3qW7FWuZl9oFs0fyKFYdxXNatpy2aE7ue2K09c8QR26/JJ8w425rj7rWZdRYqWOK5amJdPZm8KXMUrppJW2gZAqSy8PtcMGkO32rRtLVUwzd6uSX8FunLAH0FcMpzqu8jqkuXYms7SO0TaB9alkukiU5bGPeubv/FCxA7CCOxB5rDu/EjzZ9PSnzxjsTGEpanW3esA5wQfesifUXc435zXONrDv+PvSJdyMc5qXUuactkbbTg9etOhHmODmsuNmbGTxV6GTy//AK1JO4PsbttbIACfzrRgSJcHiuZF8642n9ad/aD45P05/pWidiGkdhFNGn8Q/On/AG2Lsw61x63zt3z+NRtqDKT3ouSonbpdx54dc9jmhrqMZ+YZB71w/wDa7qpA61C+qzHnOKOZIrk7nctqcS8bwPpTDeiUfK+fpXCDVZAeWJ+tOGtOvINSmPlR3BcMPvc1H5iqSc4rjP7ZlY8NilGsS8Zc1Vx8qOwM2R/Kk3EH2rlo9fKj5m/WlbxD/tGnzJE8jZ05l9TiopLsAnBrmhrxfg8mpotTR8AnB9+lHNfYjkszY+0Fz15ppBYZJOfc1UjuozjDA1ZS4RxgHJqkXZjgCeOlJt4pxwe/5VJFHu6c0aMVrEIXnHepVt92MDkmr1tZMxHy5GehrWttLHG7pVJEOXYxYLFnJGP/AK9altpAwN9a66ekeCP1NTKoAPpTMbtle008RAHj2xV9IMYb9aFYEA4GamEgICjp1wfWgTY1ogeMDPaoJLdWzwD+FWxgjByP6UgA9KYLUyJtGS4JICgmqE/heNskKpPcAV05X5qTbkf0qGtStjipvCYUEqowPQVQufDLxqSo+hHevQ/KXA4/Oo5YEXIZRjHanYfNpoeWT6RPDyV59cdarGOWIDcCBXpdzbQsv3Rn+tYd1pazE/KB7CmUnc5iC/kiIwTite38SSRJt3H86fN4cYqWUcjmsi70uWHPHSqvoPmSdjeg8QGRgC3B7mt2w1COT7zD8a88iR4z3GKtLevGQdxq0tBOzPR/tkXZhUcupjHB5xXCR605wCx/+tV+31dW6np61aRm4tbHRm8Lj69qNzE5C/lWbaXaSuPmArYRECA7sd6DO2mpJaxg5yPzqywCAdvrWZPei26H9azrjWGIIBpDjqac12ASAeBWVdz71INVftjN1NMZjKcDk+1QzRKyK8sIk5wDVGXTfM4A5PpXV6P4Uv8AXLhIoIzyR82OBX0b8I/2W21aSGe8g35OcvxiuGviIUVqzaEZTfLBXPmLwz8Jtf8AF11HHp1hI4dgPMI+UD1r6k+EP7CdxfvFda27zZOQnRfpX2X8NPgLpPhy1j2W6jaB16CvYLDRrawjVY4xx6DFfL4nE1q7tF2R7NHB8qvM8h+Hv7Oui+E7WNYbVFwOu0fz716vp3huz01AsUYAHbFawGB6UtcEaEVq9WejGEYqyQxIlQDCgYp2KWit7JFkbRgiq0luDVzpTGpWAoSQZHTmovLANX2XI6VA69+n0pNdSbFdR2IzzyKVBxQQSadHxUtjQ9YuMdanjQ4HvzSR9P8ADvU4A/IUBYRRUgFAFOq0hhRRRVAFFFFABRRRQA0jio361KeBUEh6+1YSdgGsPX9TTCuAfelL9fWml8dhWXMAjDj/AAqOTP4mpN3THeo26/T+dS2BXck9euenpUbsc9fy71OwPJP8qjK1ne47ERYg4B9hjvUbyHnmpmXA9MdKiaM9v8ijmCxSlmI79Kzbi5IU9a054jjHcCsq4gPbispMGZ0s3mE+h7URAnk9MVM9sQRninxQHArle5DYsduxI2tVxLZ4gQ3UGpLWDIFXCpVMA8A96qMH3KU2Z1zF8px9a5rU1ccg4x+tdZPEGBxx/SsLVYPkPvx0qpx0umPmaOF1O+eM4yQBWO2oNnJatbV4GDnjnHSsGa1b0xXJCo+pS3L8GoBs8/gBV6G7+cfN+VYMUbIcZ4qZSYjwa74yvHUcn1O10+5ZeQ2RXU6Xc7iBu56ivN9Pv2BUZ/Cup0u/wBlv1rJxvqODPQbebpz9celSPPjHSsOz1JQnLdsc0+bU0IzuwfrwaUo2Q2biz8kbvbIpGuP896wYtUDH72f8e1Sm/wBpweo61SV0Bs+eM5z3pxuQQOT9KwxfjjtxSPflejc1Li0rIZtCcccn+tSrLnGT+Nc/HqGSMnB+tWkv9vG6pURm0LgdiOlNafBxkHvnNZq32488e5qXz1c8N9BXTyyewXL8cm4c9emamEnBPpWesoUdRkU9bj3Bo5Wh8yZeWY+vOPWrMc3A+lZscoY1aRwOlC5kwsi2Jgx4PHtUgl96qhgPpTt4555/SuiMmibItCTmnhxVQSY9qcJMd+laxqPqRYtZoHT2qt5mB1/HNO833xWymTyk+aM1B52RgGozPx1zQ5oLFhpAvem+b71WacDuKiM/oa53VHY0FkBHWng5rOSbgZPt9amWbjrnNaRq3DlLlFVfO4HPbtTjNjqf/rVtzXJsWKKgE2cnoAcU4TDIGcVVwsS0VGJB607zB60XEOopm8etLvFF0A6imb+KXcM0XQDqQ9KTdSFv85pNoBrx5qB049KsE/5zTM5/xrJq4FSSEAnGKrPb46c1pHB+vv6VGygiocFuOxlyW/0NRGHnHStRox/k1FJDz9KShYnlKGwgYp4NTmLn/CkMPPHStLE2GqTmpfMKnnp7UwqQP6U0gjNVdoWxOJARye3FPSTnGaq56Cn7wO9VzDRcWTHfipd+Opx2qgs3J79qXz+cZxRzFIv+Zjvj+tIHqiLnIJ96eJ+nOKOYot7s9TSZP9KribjrUitnjPT1p3EP9SP/AK4qG6bFnMc8bTn8uP1qTNV9SJOnz4zxGSMeoNTIDwbWG363O2cZbIHpjg1LCflqneuDrd3j7vXHrnvVmE/KAOPc1x3PWhsi2h/CpI8gnPNQRHnGeKsKvOeoqTXYlXBPNMY4HXgjvT+oGf8A9dRsaOg1uQsSB1/CoCxJORU7ruIPoaYUOTnqODSHoVpGwTn8xVaU4Pt61bdT1IB+vaq80Zxn9KBkDfP7ZxzURbcp5554PWnkbc80xvl/lioYFaTgdelQGUZPIJ/lU05IBzziqYH8ROagpIhlkBZu+KrNKDmpJpCHzVXJOahjGyNkf/W61Vc84xVgx5PpVd1K9OoNLzGV3xuyOD0qCfpU8mdxzVaV8de1Q2WVWUd+R+lQSqMHpU8nUZP4CoJHK5GMAj86TKRQlG3J6fSq0hJ69ammc544qu7dec/WkjWxE529+lVT8xyTx6ippn685qIDB5qWCK8o5OOfaon6EVO5LDr0FQONoNJDKjjnrj2FQMM9KsvyR6VE4wDQMi2jHqaidj06VKRwaidcrmqERZz3/CrcA5FUgnOe2etX7UZ4PI9KtGcjrvCCBtStc9pAT68A9P0r7v8AAMRh8J2Ck5+QHNfDXgeEyapaheCsgc5POMHpX3f4RTy/DlgPWJT+lehhlqzwsS7yNiiiivQOMKKKKACiiigAooooAKKKKACiiigApMZpaKVgGGMUxoamoqXBMCDyeckc08RjOakopKCQCAYpaKKu1gEPSvmrxwnlfEPUwM7fLHJ7819LV85fEyPZ8RrnB+9Cc8e4/wDr1x4jdHXh/iMoYZc4oPXNRo+0j2qRSN3Y/wAq5D1LWJVO7vUbQlefWnhcAHPX8KkWYbCMc9PrQMhVAOcgEU7p3p3bOMUKPTr9KkRA8Z64/GoixUnAIq4y8e2OcVE4Hr+PvRrcQxSGUBh+NQXMYUkgDip+AMk5Ht1FV2fceDlaaGtypMpI6A56YPBqtPGTnFaHkqTxxmopbYZPzYH0oGZMsRDfMKqShcAE4PvWrNHk9envWPrVnLNDi3ba4Od3rUlIpTRgNwc0iQk9eadYwXPkoJzukH3j0zV4oAORwe2KaYSZU8k4xjjrio2tVPXge1aOwkYzio3TA+lMkotAoB44qCSAFM9zWhJg8f5xUEqqpH+NArszHiUDrVV0B6HH4VoSpyT2+lVnULg43CpZomViuAOARnt0qKX5lx2qwwx1U1AVycZ4/UUwKpBXn9KY24JgHjOcVOU4PYVA67xg59aWhJVbczHklj39qkig3HNShB3qZSAMYFAmxyqcE5wP0phBx05p/BHt29M0qg7fUnirRiyFFK9x9P5VZgfawJJxUDcH0qSM7j1rVHO9Tb09gXVlOQTgV7P8CpjH4vKngMhx+VeJac21xnnmvWvg9cmHxrY46N1Pc5rRdzlmrn09RRRXec4UUUUAFFFFABRRRQAUUUUAFFFFABRRRQAUUUUAFFFFABRRRQAUUUUAFFFFABRRRQAUUUUAFFFFABRRRQAUUUUAFFFFABRRRQAUUUUAFFFFABRRRQAUUUUAFFFFABRRRQAUUUUAFFFFABRRRQAUUUUAFFFFABRRRQAUUUUANK5oVMU6io5Ve4BRRRVgFFFFABRRRQAUUUUAFFFFABRRRQAUUUUAFFFFABRRRQAUUUUAFFFFABRRRQAmM00pT6KVkBHszSGPmpaKVgIgpHrmk28ZqXvRtFHKBFggf1oGeKkK5pCtJoBo4PNPB45NMwaVT70loBJRSZ9aK0AWiiigAooooAKKKKACiiigAooooAKKKKACiiigAooooAKKKKACiiigAooooAKKKKAEIzUbxDI9KlpKlq4FKSEioGStJkzUDxcYrFxFYolP/ril8vv0qwYSKQJwKETYqMmMHuDURTt6VeZPx9fao2TPXn8KewrFBogAM9O/FQuhxkcGr8ifn1qFoxwM9u3encmxQYdM89enamFeB9KuNEcEZPqPSmGP04PT6VSdybFMqT0ppzgcnn1FWmj56fhURU4ANVewrEW/HOcZNKkmAPT+VBB+lNIo5hEqy8/hUqtjHeq447/4VLH0B/HHpUtoLl6B+ePr+FX7d+eKy4RjHp14q/bk4pJlpmpE2SPQ1MKqwvkD61ZFamyHUUUUDCiiigAooooAKKKKACiiigAooooAKKKKACiiigAooooAKKKKACiiigAooooAKKKKACiiigAooooAKKKKACiiigAooooAKKKKACiiigAooooAKKKKACiiigAooooAKKKKACiiigAooooAKKKKACiiigAooooA/F8zKQfLkRuOCvSnF/NQV5rFrkqBWjmIHXr3rWsPFjxriT5j2Ir9Msj4n2TvodwtoWUY71FcxFOMVk23isFQSMD+dX4Nah1PChgGA7nr9KSiyOWRPHwnP4VXcMhAYAAcVaMixRnDcDnrWDrWvwWSn94pJHfsaUmo6sFFyehZvLpLaLzGkxiuJ8QeLjGWRZPyrF13xbLcSOitkfWuXkkaVtzHJ968qti/sxO6FCyuzRuNSkupCWbiiO9W3AOeaynuQnFUnumYnk4PavPu78zO6MbKyN268QsPlVjWTdarNJyWPX1qly5wB+lTx2jvxVuUmGiIGdpCSck/1p6Qs/atO3sFUZIyatfZlA6U1EzbM2CzYjJ6etXo7UKOlWVjGQcDI6Yp3Q4q7WMZPQh2BB0pwUj6U4sBycUz7QqjpnFUKzHn2NMeTAqM3Cnp+lRSSAj0o5ilHqSG5I6Uxp6rGXnnmjO4cUascUif7SB3pjzZ6VEEGeaeSB0qikrsBuPfFKwwOv50zzQB9KieXI4pXsPlRZ34FQvMwb+opiMSKVgAOc59KhsFEjdyT1pA/PvTyox1phUmkW9CRZsE9sU4XDZ4GfeolQnrU0UBYn+VXFGbdySO6cfxYqzBfSowwxqOGweQjArQt9JPU8fWtEhN3LVteyOBk5+tbVhcYYE1nRWYjAq3Gu3kVqmZ301Oqt7yHCkkZ9K0YLiMj72a42ORlHWpFvmQj5iD9ar1MWtTuN6yLx0/ShVJ461y1tq7qDzya04NcXPzfrQQ4s24wQOvOOcVJ6VRg1aNsAtjHvVxblH5Bpi5bkitin5HWmoFIodwDnIpkJO47jr/AFoJC4z0PI96rNeogINVJbsudqjA9u9IbsX5btI/lzjPX1xVSe487OP/ANdVwjTN1wPercVvtHPTHrTJ9Cl5Dy46nntVqGx2jLYPtVrcsQPaoprwDjNPlYJ23InKIpB4NZN7Ak7HjI9qmmuGZiOwPT0qJVLHvWijYi/NYyJNKVgflJ/Cs+40pjyg6dq6qK3L8gZ+tW47Rc4IGTxWjaSsik7nm9xp0sJyQaqec8TYzj2Nemahp8DpyFz7iuM1bT0DFYxgZ79axcjeN2tTOt9SaJgS2BWzD4nfYBnOK517GRTwMjtUtvpd1cEbUNS5pGijpY2/7aNw3JzViHNwcICaXR/Bd1duu5CO/SvVPCPw1Y7GkUt7EVyzxMUKEW1ZI4bTPC93elQEzkelegeF/hQ9zIrSxnnpkcivWfDngK3tNhePHrxXdadplvaouxR7Yrz6mJk3obQoOW5H8Mfhba2Tw5iAJwC3Yexr6s8D6JY6ZCgLIMAHHY14DpOqnT+UbB74rr7D4jtAoDsRivLnFz3PWoOFLSx9IJqFvEAsbggdu1H9rJ/exXgtv8TlOCZSOOlTp8Sl/wCe2V44auf2bOj28We5jU1PO4Y+tPXUVPfrXhkfxOXd8zhR7/0rXsPiEkxGX/Kj2UilWiz2FLxWPXr+lSrOG6c157ZeLkkUHf7EVqQ+I0cD5+PrUOLRopJnW+eP/r01pxg8/hXPrrKuAN1KdXQcluO9TYs2nmyDk81CZwW7Y9DWO2rDb97j2pn9po5OD+tTrcDW8znr+GaElzjmsk33PBBH9KkjuwQMnBqGBtxSZxVlXzWNFcjj5qtJdDjnjoOe9NAaQb8aduqgtzz1/D2qVZ+nOKoC3mlquk4wMnvUgk7d/Si6AkopoYGlpgLRRRQAhGRULr1FT0x+hrKSuBUdT/hTOnH61Ydc/hUB9ufrXHKNikAFJjmlzgdaQsOaVguIUHbrTGj5/SpMikZhwAefSk7WFciMeetRtHuXkfSrG4YOT0/WmPjAxx9aTshopSRA9OtQGz3k5HWtJY8nOeRyB609UBNYatlMyDp4wOMcc1A9lg8duvtXQ+WuPUeh71GYF9cegpSpJ7EuJixwGMA9DT2ywPY1fmiC98/SqnANRZrQixUZD35rN1GHch4JrdbYQcEZz0qhdAMcCoe1rjSbOG1Gw8xsBaxp9MK5BGR7iu/nswR061k3dqF3D2/A1zHUoqxxElkU6is26DB8AV1tzbDnPAJrIu7HOSBnnr61fM9LESRlWrbcc1uWk+0DDY9qy/spU9KlUNGO9dEZXVjLY6SLVfLTBbj0pX1tcfe/WuTubwoDg4HvVD7a7uFDYHQ5qr3E5Hd22qZJ+bIFXI9TL9Dx9etcVZ3Mm0dQTWzY73IbmuqmtCVM6Rbw87ST+NKblscniq9tGT/jViWL5QMcnpWzp6XK5x0M5Y9etaEUpA6/hWdBARjir8a/KBxkd+xpxp3C5ajlxVmKU4BPWqijnip0I6c/WtFTaDmLBlY555qaJz3OffFVcgHt0qZZgOhxT9n3FzWL8UgAANWlucdPyzWULkgDk8ccUn2k5HOTR7IfObH2obfUU4XCkdcVhm7x/FSfaiD94iqVIn2hu/awOh/rTftZ/vcVhm9bI54x+dAvWB+9g/Sm6Yc5vfavfilN2B3rAN82ev09Kb/aDYAzjvil7MOc3/tWTwTn+VN+1CsE3bYzuoN4Rxmj2ZPObZuAef603zj6nI6g8c1ifbiByf060v8AaB4O76Gn7NBzm4lxgHB/KpVuFxya537cWP3sH1xyKkF6eu7k0vZpbBzm/wDaxxzThdFqwhenPBqU3uOd3PrTUB85r/aSvf34PegXpHt7VjG8I6tx14o+2kd/y7U1EFI2/t4zgnFSfbMkDODWD9sJz+g9qVLw+uKaTHzG+LrIznvS/aueuawxd9i2KT7ccY3e+M0+UXMjeF0OoOfcUv2jnrWEt9kfeApwvc9/wNFh3N1bgZ5OKPtC+tYgviQOacLvI64zSsxmw0+f8M04S+n6Vki8zk55Hp1qQXfHBqbMaNMSdc80hfA+nf3qit0v4e9KtyDxup2KLZbpTDyKg+0Ajr34pRKKLASHrngVG5x0NL5vB5z2xUTyCiwhN2OT3PakODiozICOtMaTHOakkeccc9RmgNjnNQlzk4PHam7+nNMCxuA9qjaTPcY+lQlzgmmF6LAWhJ709ZTk1S3kVIrnOc4Pany2AvRyY71MrVSRu/51OjYx6ijyGWgehqDVCBp0xzzt4FSBueuccZqHVznS7s/7AOT2IqZbAtzwG+J/ta5Oc/wnHQ1PC3yj0A455qpdcarec5O4H2zirEJz9cY/KuM9mHwovRD3/GrMcm3396qQttXHPNP3EH+tBVrlsygnOMZ9qQtnIP5VFHhuDx79ad93igdrCsN/WomOOaeGyMd/aomJoZNtSFs9vxFQM2OCeh/EVYlZeecc9O9VmcZ6jGP1pMsruSCelQGXt2qdjk+wPX3qB12k44x6VDAqzyAN7VRL445qedxyOpFUnY5/+vUXNFsRS4Y1EFOMnFSMeefwphIVcfjjvWYyJ32nqOKryNwW9Oalk4XHfPXvVNzn+dAkiOZ89/zqrJkg88VLJjPHPsahdscH+VI02Kkj7RVaUlj1/CrMg5qBk/Osy0U5U3ZOcGq7pwec1ddcjmqcoPIPFBSZTfGajY9f61Zkizzmq8vA5pWuUV923+QqGT585yffNSOD+FRsCFoAryHb6f4VBIdxJA/DtU789c1BJhee1LqBHu4IHWoZDUvzMSeg96jl5JGapgJEPm9Kt264cHr+FVEIU9auQnLDB/AU0jGWh6D8OIDJ4gtADgE4P1JGK+79Ji8nTLWPGNsaj9K+Jfg7ZG78T2o2llLKuM9CT/8AWr7jjXy40X0AFenhup4OI+Nj6KKK7jmCiiigAooooAKKKKACiiigAooooAKKKKACiiigAooooAKKKKACvnj4pL5XxGk4ADQk5PfgDFfQ9fPfxa5+IijggQEn1HSuTEK6R04f4zmlbjFTR/KM1FjDDFSox9OPUVxHrEmfYEVIEzzjrUaLhgevt61aDccgY9qAIDG3UmjLLwSPqKsFgyjJ7dD2qI4Hr7cdaQIj3lgAO9G0gEEc0oTP404jC+w6Ut9RXK5GD0xTG5x6/wA6lkzjjn61Gq+tPqBCyFeMDI9Kiba3uexFWChOOc0jxYH3f/r0dRp6mdLFuI7DpVcx7cqRnueK03jJTGPoPeoPJGfr60uo7me1qvPBHuKje32ng5HpWk0OAeM1WmXBppCWpnkbc5zUbMBx61blj2oODVJ1J5pbDK8hANQStuXFTvnOOT7Goygk6/n7U90Fig24554pjIQcgZq5Koj6de+arS/ORjj696l6CKz+h/8ArVCYSOR0q0wIU55NRlyEKnpQtSr6FOQE5HOBVSRdnQ8VekOCf51Tk7gHg0CIgo96copV+916n8qlVcDr+VBLGoh4G/H9KecqmM5PqKQjHOee1BBcZPb0q0ZS0IXU5PNPjbccZ+hFMlwDjvRESG+9wOMVqjE1NPYq45r0/wCF83l+LNNkz/EAB6815danDDBr0HwFIYtf0uQE/LMuQPTNU9jmnsfX9FNj5Rc9cCnV6C2OUKKKKYBRRRQAUUUUAFFFFABRRRQAUUUUAFFFFABRRRQAUUUUAFFFFABRRRQAUUUUAFFFFABRRRQAUUUUAFFFFABRRRQAUUUUAFFFFABRRRQAUUUUAFFFFABRRRQAUUUUAFFFFABRRRQAUUUUAFFFFABRRRQAUUUUAFFFFK4BRRRTAKKKKACiiigAooooAKKKKACiiigAooooAKKKKACiiigAooooAKKKKACiiigAooooAKKKKACiiigAooooAKKKKACkxxS0UAJR0zS0lABS0lLQAUUUUAFFFFABRRRQAUUUUAFFFFABRRRQAUUUUAFFFFABRRRQAUUUUAFFFFABRRRQAUmKWik1cCMrnGeeabt7mpaNtTYCAx/41G8PBwOatY/lTStTYCgU59D1qNocgnpWiybveomiz0qLCsZ/k8n3qJo8Z9TWg8XGajaDtRsKxQMeTyP1qNoSQfWr5hIpphxRfuKxlmLJ9ewqNouBWo0BIJ7VCYD7Zo5hWM8R8/5609UIP8sVZaDbkjrQEx1pJk2Ej+9nt6Vcg+Uf54qGNOc+lW4lxVphYtRHA61aRuOv51WiHHXpUy9a2RoieimhqdQUFFJS0AFFJmmlsd6AH0VFv9+frS7+am47D6KaG96BSuFh9FIOaWqTEFFFFMAooooAKKKKACiiigAooooAKKKKACiiigAooooAKKKKACiiigAooooAKKKKACiiigAooooAKKKKACiiigAooooAKKKKACiiigAooooAKKKKACiiigAooooAKKKKAP5/f4Ripo2IAqEMUABHQYo8wBlwQBX6QmfK9TT+2sItvtVBtblsnY7ypz2NUb7UUtkzu5rmNQ1p7nKr0/WueriVSNIUnLU6e/8AHk6xlUlYmueufEN1fEh3PJ5rFCNI/vWlZ6dJL90GvGq4qVX0N/ZqI5Zj35qKa4PTmty08NSzAE5Ga0I/By/xZJ9K5VOLZUrpanGhWkPANTw2EjnO012sHhmJCPl5FXodMiT+AV0GPO+hxsGlsDkpVxLFl6LXXCyQfwijyY1HIFXzWRF3e5y6Wkhx8vHrig20inlDXRttQ4C8H2poAb+HNS6ttWUk5OyOc8tlPK0xkYnAUn2roJLcLk+WD+FQxfu35jxz6Uva32FyWerMGSzmkX5UJ+lU5rOZGyUYfUV6HZrA6jKirMtpZyLyFz71yfWWnZo05H0PLGR1IyCKQg98/U13t1Y2Z/hXPuKypdJtmz2z6V1qsrajUZWscrxjJOaN4A44ropNCicYU4xVWbw4wHykH8aPrMAjBrdGIZsdKQylx1rRk0CZckVVfTLiM/cNX7WMupVrPUrE9c0AipvsM5Gdh/KoJIHVuVNXdNaMltJjlbAFOJLinwWjS+prRg0gvgnI9qpRbHzxSMyNS/bn0qzHbFiO1bMelBOe9WU07IHt7VrGJhOpd6GPHp4boMn2q7DppBBxj3rShtDH161OqhTzTtYzcmVYrUJVpIwB2qYAAf1pjDniqiF9BQoFJkA+9MZsUzGWp7Mi5Pu3dKaemCKRVOetSKuOoqhixZHA4qyoI5/Wo04Hr3p5uY1HJ5oC1yZJ3jB/mKni1losZb8M1jT343EKfpVR2Zz9aXNYEdnF4nxwDxU/9uifjOPTnpXERRMDnPSr0M/lgbqtO4NK9zsIWNwM8fX1q1Hbjj9a5GHX/I4zwKtL4nOM7hVWM3A6eSVFOOM98VBJfAcAdO56GsJNcWYgFsE96nWfzehq0jKVy9JOzt1xUTMT3znpmkiQsc9atxwfLnirTsRa5FFDvbmraWwAB4piuqYzUcmoAcA9KXMiVEuqViHXiqN3qKR5UZ+oqo009ySFBx6VdsvDk9/jcpxXNOrFGsU9kjIe8klyFyc1Gmk3F9L9089yK9E0zwJuUFkIxjkda6nT/CMcAX5M1wVMV2OuNKSPMdI8AvO2HTOfUcV3Gi/DmOPG6MD8K7qy0uK3CkKB+FatsgxjAridVy3OqNKPUx9L8HW9uFAQAV2Gl2UVmFVVGfXFVY8rg/ez3NW0fGMfiKwepaio7GzHdKFAz+VWUuuvtWPHKDjB/OraTDHB/wDrVNh3aZo/bcDg0jXhxncRVHzMnp26HqKHfAPp6UDbLo1Fk4yc9c55oGoPnO/8ulZZl3N6ZHegMT3/AAJ6UrCTNqPUHJ5er1vrEsLAq+PxrnEkPtVhJCAKZV9LHb6f4uuY8Zk/Kul0/wAauMBmNeWQzHd1rShudoABOe9Kye5Sm0ewWvjDOMyfh2qc+LgOj15CupyR9GNSjVHY/e575rJwRrGsz1hfFwJx5mKs23ine3D5HrXkA1J9ww/41o2mrMmDnHpis3A0VY9ltteDfxitODVgy9RXkllrTKB81dHYa2HA+b8KjlOlSTPSob/PQ4q5HeZIGec1xFjq4JwGPXoT2rdtbsMBk845qGitTohdcZJ70ovOOCD6VmCXKjmmM7Y/+vUPcWpt/b++6po77J5P61zP2tk78g0sV+eMjH41k2irs69LzPcZxUoucgY/WuZjv8Y5+tXVvOnPTrQUnc3VmGOuf504Se9Y323GMEfjTlvx69aLjNcyAd6aZRjk4rNN+M4J/Cke7HXOe1JyKRdkl59KrPLj8apS3w7HB9Kha+DKeec81zSuxmj9oHTPSkaX8faswXXPXr3zTvtGehznBrPWwF5Z+OvNI1x3/OqIuOAQcHqDUZuMHAPvWUroDRFxjvinCbcSc/8A66yhcc+x70gvASAPp1rD2jW47Gyso79KkWQev0FYn2zauen41JFfZI+uaz9trYWzNoPkdac56iqUd4igev1pJrzcOD+vet/aJIpi3DBc57VQY7icU6S4DkjOfrUO7A56Hmudy5mQxkknfOahZ8gfMc4onlwM8fL+tVGmA4z/AFrHms9S4NDrmQY9PcCse6cE8/8A66tXMhOf5GqE2cnBzis/aamzZnzruzjpWfPDu4A5rY8ndnsKiNoS2TxW0Fcyk7mHLa7VB9faoDbEg5GBXRvZbu1MNnkHjPHpXbGCsZPQ4+508sx+XjPFQQaU+8bh+ldsmmbuduali0sZ+7+NWqV3cxMCy0skjjHHet2z03AHy474rVs9Ox24rTgscHOPrXowgkFjOhtdq5OBStCWbr07VqvbYOMYpgthjp+NWxMqxw9++KeIiO1Wlj25OME0uwDP14pqwXK4XjHc/pTt3ORx0qwYgvp1xkd6j281VrDGEn14+tHmMO9K47DHqKjIPNUSK02CccdOaYZmPOeOhpr5qLv0ponUm80n0NHm4HX8DUAPA5/+saM5z34q0IsFwMnPbpmgvtJ5yBUGef8APFLuPHNFkJMlLc9aUMOO/ORUPX86eD04xTSQyTdxj8aawyMjmhTkDP5UuflPPHTj+VLQQwk4OO/8qibPuasMvy5wOePoajK+vegCEMcgZpyyH6UrLuPrRt9/wHNJWEiRZCCPypwmJOQf0qMA8cZpyrjv070ih/mEd6PP4PzfnSYyD3FRlDQwuSCYjvSrOQeuKiCE9RThHjt70Bcm+0Hj3oE+DyfpUOwg7qGU8j+vSgLkn2o+tOF0QuQcnsKqhT+VBUjNA+Yu/aznrnnucCpBd4JGc9cHtWcFYf4CnqG/HpSK5jTS84GDUi3J9eO9ZYJPU1IrsBjrSKUjUF0Rzn8fT2pyXfGe2c/WsoSEAHPP9aUTEYOelOxXMa63Of4ue4qQXGaxUuDnk9Dn6VYW4z/+ulYakafn+/v9aa1xgHms43Oe+7NNa5JHXNHKPmNB7kA43ZA6elRi454/DNZ7Tlj1polY9evpRYVzSEu7Jz+VJ5uaoifbQtwSaegy8Hz3pM5Pt0/Gqwmz3/CpYpc5paCJgMEdQQf0qRQahWX5sn9e9Sbqdh3Jlf8ASplkx3xVUHJ/+vSkgAk8470rBcvLL27+lQ6tcf8AEquByeNxqNZecZzx1BqrrU2NMnBJJ29umO9ZSLieHXMjDU7o8bSwx7cVcgBK1TuZA9/MexbIq7bHArhPYhsizC1WQQevSqqnJ9KeCTxmgssgYHFPdyRz19ahjyBgtuJ71LjIxSAjLYYHoR0I7UjPgUjYJx1FJtB47UARSMHFUtuKuOoBHPPTNVmUAGgEVJCM8nGajfOOTmnSPjHtULyEDqKxYylcctUBUHNSy5zkc/WopZs8dTQ0WVpFIJ5wP1zULk8j0qZ2xzmq0jZ7dKi1kFyFgDx39qrTL6cVZbv296gfknNId9So+efWo2OQT09qsTMBnFUpJqlmm5G/PI6HvVeU+pqaR8Hjmq0jE8HpSaH1IG+Y5zxVeVcZA5PpVg8dOpqJ2JOO2OtQaFU1WmTJJq44zzxnHWoZQB0IPv2NAFErgVFIARxxVpiGz/SqsoweKCis/T6VVkBJ55qzN14+tV2DYJ7euaTGRbcHjn3FRuOeuPw61MTn2zUbjOPY/nVAV84NXrJtzg981TODx1q9pq4kUdye9UjGex73+znp32jxLE2BtWdCT9BmvsGvmf8AZcsTLdtORlQrOD2PYGvpivWw/wAJ87Vd5sKKKK6jEKKKKACiiigAooooAKKKKACiiigAooooAKKKKACiiigAoopOlAC189fFZzJ8SWA/gtyT6npxX0LXz18SF874iXbA52QAEH61zVtUdOH+M55CQamjGBzkHqR6VF0bBzwamAOK4z1kTKo9RT/4sE5B6+1RR5AAPTNTpgnIANQIjIKZP6U9WyPT1p+Mcd/SmHAOM5HagBHUg9R9aY4I69fept2MgDANQuCy46g9jQBE2OmenGB3prMF/oc9aUpt6/nTGX05FA9hGlHfr6iml+vQ56Uvlgjr70wjHAoHZCn5hgjBNQOApz2J7cZqwsmBg9DTJGU9OaaViWVnw33TntULpjqfce9SyhQ3XB+tIF3DB5H0phsypOpYYqhPCVGV5A649a13h9zVSWInIXk9cUmhoyzHvblec+nSmSRY5q+U2cg59jULIHHUA/WlsDZlXI3jGevFReQBz3q/KvqKruMA9KndklRoxnIP5VXmDZ9CPerbg8jr9KgIABGMZ7UaIRnSggkHqPaqbKd/tWhOSWINVWGMHPvxSRaIQin/ABqQ7VAHIHqOtRhgRwR/jTsADkg89v60CYgbJpGkAwoOPSlT5iMdO5pkmVz8uOapGckNlOT602IH1yPpSSE+1LECM5/I1otTFo07MAYwfwFdz4HnCeINOwTxIDn05rgLRwrfT3rtfBj41ezIOCXAz+ORVvY5Z7M+z4jmJD6qKfUVsc28R9VH8qlr0Y7I5QooopgFFFFABRRRQAUUUUAFFFFABRRRQAUUUUAFFFFABRRRQAUUUUAFFFFABRRRQAUUUUAFFFFABRRRQAUUUUAFFFFABRRRQAUUUUAFFFFABRRRQAUUUUAFFFFABRRRQAUUUUAFFFFABRRRQAUUUUAFFFFJsBOlIWxR/Km4rNtjsLvz0pynNMA5p4qY6gLRRRWy2EFFFFMAooooAKKKKACiiigAooooAKKKKACiiigAooooAKKKKACiiigAooooAKKKKACiiigAooooAKKKKACiiigAooooAKKKKACiiigAooooAKKKKACiiigAooooAKKKKACiiigAooooAKKKKACiiigAooooAKKKKACiiigAooooAKKKKACkxmlooATFIRmnUnSpsBGUzxTTFx6c1NRjilygVjF+P1pPJ6dverVGBS5QKnk8dwajNvgYNXsZ9qNtLlAzWt6Z5B6cflWmU/H60nljp+lQ4CsZwgJ5qREKmrvlAdqQIAeKXK0KxGq4HtUiinbRS4zWlx2GgkVIDxSBRTqpMAoooqxjT0qKTI78e9T0x1yKiSfQCqX5/SlWUkU2VCM+nrUQLZH5VxuTTNE0XFP+RTww9arK5wOxqYE1vCQiaimK3FP7+9apkC0UUVYBRRRQAUUUUAFFFFABRRRQAUUUUAFFFFABRRRQAUUUUAFFFFABRRRQAUUUUAFFFFABRRRQAUUUUAFFFFABRRRQAUUUUAFFFFABRRRQAUUUUAFFFFABRRRQAUUUUAfgFI0cIBYgD9KxNY1aKEfum+bpwelYtzrUs+VDHFQw2slxyea+wrYvk0ifPQgnHUbJcTXzgEkj0rUs/DLXKByevNPstMaMghTzXR2aSIgwuD6V4tR1Kj5jphKC0M628JhBkmtWy0iO1PHBHerIMhXNRsGPetYUnb3jKU0n7poxtFCMnt705r6HpuHFY7ggEZ4+tV2D+vFdChCBi5OZvfb4B3FRPqUA7g/hWIIfMIGatJpIkAAfms5VIxNI0/ItyaxEueaqSazF3NE/hmRlyH49KoS+HHjJbdg/WnGalsyeWz1RbbV488HJ+lT2WqR7sMce5rCbTZU55Ippt5UHCmnKnGStcuMrapHaLfWzryy/SmyvaMh2kA1xMslxGOhFV21CdDgg1lCkoPRjbjJHbefCn3XFMacSHh/auHbUpRxkili1h1PUmplGb2LjGKR189mZRlWqq9lKvOc1l2/iSQKATmrkfiBHxleT71mvaLdFNK+jJQsydsn1p4nlxyhzVmz1KKbryfTFdHYWltcjO0Yx2FZOST96IJtWaZy8dwc/MpGKuWoimkG5Qc+1dY3hm3kHYcZ9uah/4RlIGyp6c9K1jTjUWmhlOrKPQbZ+H7W4j+4Dn0qK78FW8nzABdw447VrwRNaoADj3p0l3IB8w4rWnh5wd+YzqVIyWxyM3hFYzlVAwe1V30iSIkbenoK697jf6YpQiS8nFeipyijltc4lraRSflpApX+tdvJp8T8FQcjI96pS6Ijr8uc1aq3Cxy4GOD1NQu5GcdBW3c6HLEW2jPOD7VnyafJFnKEj2rRSTRne5XRiwHqe1PK4pyw7OwBpXIUVcS+hAYtzU4Qc0qyqhOe/NMe8T5sc5oYJEmNp/qKia7Rc5OM1QuLts4GffPeqrLKx74NLmKNFr/d0OfxqCSV3OB1NRQW5Xk1bXCDtRZseqGW9vnljV5EReT1qm9wsfQ1Unv25weKpJAtDWe4QdMYrOubzqAfes97xmXqfpULTbqtjW5Y+1nPeni59DxVIAuc1ct7VpTwDU81h2TLMV068g1uabfNgAnJ9KzINJkcDaCa3dL8NzyMDtP8A9apdaMd2Zct3axvWU6SAVcYsy4UH6461e0Xww/AKmuxsPCnyjcvy1y1MYlsVGi+x56thNK3APXpV+08MvNIODn3r0SLw7DEMAbfXip0sY4BlRg158sTKXU1jQUdzntL8IouNy8muv0zQYINvHI61FDlKvRzHAwxBrFyb6nVGMVsX1hjjXAGMU0vgcYxVdrjI60wz8Dmo6lNloTZHXNWIJwCKz0b1NSo+Mc5p7AjZjuwCOcYHQ96nFyGA+YfhWF9oIPJI47d6et0R3pXE9zokuBkfN+dTpcAdDzXOxXmcfNiriXBZt2ffg8VRFuptfal25BJpRcjp19fashbnBx296mE+R1p6WFa5eaUdRx/SmCcZxn8BVNpcUwT++DSQGqtwp4BOPrVhZsjrmseOYKevvx2qYXBHSqYXNyCcLnB61ein3D0PcVyy3rZIJ4NXItSGATnj3pXRSaOgM2e9PSfPU8Vix36yMOfoasJdZ4zn8anQdjV87BGSOKmiuTwAeO1ZK3G7qAc1MLjjB7e9GhRuRagy8hq1bHVyrg7vauSS4z359Ktw3bIAP5VnYqLZ6Zpuq5IO7P411mnaluVTmvItP1Votpz0H6V1el6zkDDVDh2OqE2j1G31AEYDZ96sG5GM5zXF2urhlU7ue9X01YN/FyfeuaStudaszclnDegqFZlBHPOfXisaTUsjg/rVKTUyCcNk1yNJaj5TqlvRjG7pVmHUdgHzYNcUNY28k/kan/tjIJ3cfrikpIvlO1GqrjrmnrqSt3wD2Jri4tTY9+n61dhv88dfpRzILHVnUVUYBwe/NRvfE55IIrDjnHX0qXz8EUm0xWsaE14c9eKjN6VHB5NUjc5HNVZZ+vpS5ewr2NaO/wAk5J/xq1HfbQCDj6etcyb3B6kVKupZxgkH68imo9xXOie+BGAcDtUS3HQ7s81kR3IYjJ4+vepxOAo5rCa6GkTU+0DkmmCXcPTvVSNgx9+MfTvViIbiM8muGVO+xskPaRlXJ7im/a9nX86WRcDHOKruhLYHP+ea5XTaZLRdivieh/CpvtZbnOP8KyyCqk0+NyD9T9Kai76isaDzDPGfxqFpj+dV3l+vTrSFsUSizNiyS5z371TeYocDvVhmyDVMoc9zWM4tMWw7eZfrTfs5ZgSMipIVO+rwiyKlQvqK5npaFff3FSC1DjGKvGPb149jTG4P9a66atuNMrfZO2KUWf4e2ato27rk+1Sjr6/Wu66toMrLYgAj17iplsVLE4A4FXIkGKsRoMgdPr0rpirmdrsrwW4RcAVP5RCk9e2amVQMepFI5BOBn15rpTsgZXaPc3btQY+o/T1qyV6nmm455NO5JVMZx3I68UwR4FWmHf8ASmn7v1/WjRhYrleD7Unl849PxOKkY4Oe3UD09qcqjOf51SEVpExkY4z2qNo+uRzVxl/UU0p/hmnZisUWhPYfnUXlEAN0FaDRjbj0HekMY59DxTsyTO8j0HFAgOQPxzitPycqT24phh2jHUfpVCsZjR7TnHA5470bCR35rQMG4d+PTsaa0BBP5ex96WwrFHGPr/WkPWrv2fjkfUio/JOSOn4dad2LUiUHp3/lT9pNSiCpVhycDn60rjIVXnpke3ekMR7de1WkiIz+Qp7Q5A9aVxlHysn6fpR5XPqfarqxc9CB6U77PxjH5+tUmFij5fHFIy+hrQNvkAe+fr7UG29P0pNhYoAY+madtznOc8fjVvyPmzThBxx+ZouFin5fPTHuKDHnjHI7VcEO2l8o46cVLkFimId+BnrSGHJyR1q2Yj2FBiP1/wAKSkh2KJiz1FKsJ9BVzyue496cI/Ref507hylNbWni1/OrywEjrj6damW35PHWk2PlM37LgnHQcCm+Qcfy+la32cEZpDbcDg5x+tK4+UyjBuXA/Omtbkk4GPatU23BwOtI1uPSi47GS0JweOCOtGw+lav2bHQY/Dmmm04OQR7UuYLMy8HGKTtWibUhScE9+Kja2zwB3waamOxQP1pAe3T8KuC2yRyB74potcH1p84JFdvrQuQOnHr6/SrH2fv1Pp2pDAAPX6U7lWIx0znp3qRWxTlj2kH9e9GzHtQA8OV7cHgjNSLL9PrUPQCnoBwTTuFiwrDGfoKGf1OO1NXFPwD3zRcdiMyYPWqWtzN9glHpV1hz3/Gs3WlzYTeoXIGepqJbDW55DJj7VKCeQ35Cr9svFZ9wMX8uOPmxV+0H3f51557MNkWRx161Ii5IpQMkUqfLxz7VDZqTIpFKZNgNN38Z/Omuc9OQO9UgQ1ju5FMyV7H60Zye+elIzHigGRNIQS3b+VVHlLEjpU8jknHQehqlMcMfWkwI7gYNUpsk8DAFWnkzwePWmmSNBk4/oaSVxXsZdxIUBzxmqLXBJPrV2+mVydv+RWapJOBUvsXuOMhPXgVEZARkU5xjNMK46VADHbAxioHbB6nmp3OBioW4rPYaepBKQff0zWdOhPT8u9X58LyD+XSqbvSsap2KZVlJzQelTyAbcnrVdmzwD+FSDdxkmCGPQ5/OqrHJ9qllbLYPT1qsWosWhszcD2qrJk8VblYMtVHOAf8ACp8i0V3GORn/AOvVZzluv61Ykcc89qquwz+tAyvNyagbjHpU0j8Z/rVWRvcDNHUpAZByOcVG5JOBnFMbJHpQMk1VgHKoJ5B/pWhZ/u/mI7HpVJfT04xWtpsJkZEX77uqj8SAf0oRy1Xoz7B/Zk0c2Xhx5mGGEaxn69f6Cvba4X4N6d9g8EWvy7TIS3TqOAK7qvaoLlpo+ck7sKKKK3JCiiigAooooAKKKKACiiigAooooAKKKKACiiigAooprMF60bAOppIqEXSliD1/nTWmGev5VHMmBOT1r548bymXxzfOeoQYJPueDX0FFIHHvXz14xwfGd8ByQnB9t3+NctXodOHfvGURkj1qVfmx2+lM8s5GO1PRemfyrnPVJUbqM5FSBsDjr79BUQXjIOPpT1OTg9fSpbHYdvIJH5fSjI4yfrTsAKMk5zTCTwcjr0Pp3pCF8xV4PXtUTvknDAEdu9PZlLYOB1FQyx7eOn4U7DsDycAEf8A16cjIVOP1qFUJzgZFSrGzYouMayAk81G8AzwTVpkwOBimbRz2+nahokreTg85PNRtCo+p6kCrjdKhY4PXjv60guVWUEZ9f5VE/3Qu3B6nHpVqX5h6H07YqEswBGM+9O4FVnYf/XqsxLZ7Y5q1OpbOPyqvt+bkU9yimx5IaoJfl9/TnpU80ZLY5/Go/KP8VSSVCM1XkQ7uRWlJD8uQAapyr1Dc0CKkoEa5U/hWfM5JbaK0XXAJqjK34VLBGfKpJOT0/lUDnj2q7PhlNVHGfr2pItO5Wxg56g+lKXK4+ansOMeg/KoiMYzQgHKc8DgfzprMScE05SMc9fWmbju64NNGbGuPWkDBeMfjSsQc5/+vQigE5OK2ic7LMLcqR0+ldt4L+bWLAHlWmUEe1cXCQcdc12Xgs7db04dzID+I/yatnNUPtO3/wBRH/uj+VSU2PGxcdMcU6vQWxyBRRRTAKKKKACiiigAooooAKKKKACiiigAooooAKKKKACiiigAooooAKKKKACiiigAooooAKKKKACiiigAooooAKKKKACiiigAooooAKKKKACiiigAooooAKKKSk2AtFJ1paXMAUUUhNK4BS00GgtgetDYDqKQc0dBQmAtFJnNGQKfMAtIaWilowE/nQKWiiwDdtOoopqKQBRRRVAFFFFABRRRQAUUUUAFFFFABRRRQAUUUUAFFFFABRRRQAUUUUAFFFFABRRRQAUUUUAFFFFABRRRQAUUUUAFFFFABRRRQAUUUUAFFFFABRRRQAUUUUAFFFFABRRRQAUUUUAFFFFABRRRQAUUUUAFFFFABRRRQAUUUUAFFJmkzQA6imFqN2aV0A+img0A0wHUU3OO9LmgBaKQUDmgBaKKKACiiigAooooAKKKKACkpaKAENHeiis2AUtJ1FLTiAUUUVYBRRRQAx1DA1XaPHvVumkZrOUEwKyrjpT8Y5/WnlaOnWoskA1OvFSA004z9KBxTAeDS5pmfzpa1TAfRTd1LTAWikHNLQAUUUUAFFFFABRRRQAUUUUAFFFFABRRRQAUUUUAFFFFABRRRQAUUUUAFFFFABRRRQAUUUUAFFFFABRRRQAUUUUAFFFFABRRRQAUUUUAFFFFABRRRQB/PDY+FiQGfiugs9HjhQBgPaqL66kanac4qCTxISODX0UaL3kfPOR0iWsMY6g1OJbdB94ZripNflfufzqA6tMwODxWypshJI7kzwY++oH1qBrmBT94fhXFnUZGOMkH8qb/AGi4P3s1DpsptdjuojbuSCatDToJV+Ug5964CLWnjx7VZTxRMnG75a5Z0ajejN4uB1UmmRR4O7inxBUPDVyL+KJW4DGiPxHLu5OaUqcraopKN9Gdy1wwj+9kVlXbuwJGSaxk8QscE1ah1qN+p+tYe9Hoayiu48SS5ORxUqy46rnNT2+oQSYyRjPpWjb29vcYzgA+lZuWt2iUm9jKLQvwVGaQWltK2Cg5rp4vCsNwMo3NEng54gSpyaUZxk7Jky0WqObbwzbzp8uAT2qmfAcrj5eldhFpVxbnBBIB/KtqzQpjcMAe1av28fhI56bW55RP4LuYWOASPpTF8P3EXDqePavZfLilwCuRTW0+3bgoB6V30pSt7yOao7PRnk9pYPA2WGP61u2dw9uVIYg111xoEEpJUYrNn8OunKjA65rqShPdGbm9iO28QSxABjlauLr4b61iT6fLCxBB/KoBuj454q/Yx6GaqXdjsrTUYnHOB9asExTZ5GD3rikuZFAw2Kmj1SWL+PHual0mtirp7nTS26gHaBUPlEcj8qz7XWiSA3HpWrDexS9T83pU2ktxWXQiYlecEVJHMc8DP0qyUVzjI/Oq8qKnTimnF7k6pFpXiljAyG4qCS0hYH5QKzpp2QZVhisu512WFiuTj+dJxsvdYku5a1DSETLKevQVzl/bSw5GMHnrW5Z6sbtvnPPvW3HYQXkZLDPvWMq8qeljoVO60PNXMnTB+tNjjfdzn+ld7c+GYmGV4rCv9Fkt8kLj8K2hWjLdmaT6owlgUEbjnFS70jXHAqG8ZoeoINZct2+eCRiutWCO9jSe9RCSDxVWS+3981SLluOpqW2s5ZzhQafMkU30FafeDmotzcjnBrZt/D00oB2k59q2rPwW7YJTr2rGVeC6lcrOPjt3k6KT+FaFroE9zjC8elehab4LWLBMf6V1OneHYLdAQoPfkdK5J4tdCoUpS1Z5tpvgmRtu5Tkeorp9N8B4xleevFd/ZWEMa89fetGNY4+gFcE8TKXU6lSRy9h4OjjVd0fP0rbtNBjhONoA+laglC47f4VIkys/HfvXK5t7j5EndFmysoogMDj3FakYHoMkdqz45BgYqdZjnI60rs0LE4HTPFUnAz1OKmebcKglfJ4pkvci5DVMpPGCfqKgZsYx685qZDxmi9yWrD8k+vFPjJPPalAIwDwc4+lOUYNUnYVhyilzt609QBUcpwK0uV0EaXtTfOxnHOKhySaYSQe1JMzZoRT/ADDnOavxTBjwcViQufXj3q/DN81XcqOxpK2SDkn2qRJO2cY/OqiSAjOfzpyzKjdfxqeoralwy+9M80njI+lQGcFc80wS++DQS46ltZCrDmpRLgEVSWXBqaN8jBp6vQRN5hyPmz3xTxcnPLfjVd2Az61E7fjSHY1VuPlBDVZguCr9Rnpn1rCinIOMVchuuME/lQgOgjus9+elSi6O0c9utZUMqk4zyaslgAue9Bd3a5oJc1Zhu/Ujnkc1jCTaeooNyVHBo6Eq7OnivMd/etCy1hkI5wa4pNQKYyeKtRanj2xQUpNHpVp4i8vgt79a1oNbWTpIPpmvL4dQDKMnNaMGpMmMMPwrKUbnTCoejHWOPvfketRPqwbgNz/OuJGpsB97Pb6VKmpnJ/xrmnTVtjrU7nWJqG5sZyDV22uSQMmuUtLwOcE/jW/Z3S4GTzXBKk1sdUHc6CCTjrzWlbMScA9RWRZzBq1rfAxg1yS5kdcYpmnbNuAHrVsR5zzgnrVK3bv6fyqz9oAX36UozYpQXQSQYyM8VQuJtoOG4qa6vFVevPvWDd6ouG5zjiuuL6HJNDri8w3X9ahjvjuxnP41i3mp4Gcj196ppqwZuvP1rTl1ORytodvDqIIALVegvNxAzXE2up8r83Nb9hdhuSevvVujc2i7nV2bFhzWpDhhjNYFnequMECte1ug5znGO/es3hzbmL3ldzUbRY7YFTRODg8VIy9T3rN0GJzKTjg+3pVdiSxGevHvV10Bz64qIx7T0zjvQqV+hm5ldF5oclTx2qYDr2700x7vx5xQ6CYuchXgHvTWGDn15qV49vbP0qNvl4P6Vi8KmS5XFi+8PTPP0q5GQVz39KqRAD8atg7QSD07VKwthKQrnsD+NV5Gp7sG68VC7g8UOg0tCXOxLGeg7/0q1Dyo5qnESoz+FW4mDEAdP6VUaPcrmuWVbBGKnVtoGcD696gUjHXPGKUN+FbRi0UmWA5PQ8nmljIzkc9/Sq4IPXp1yKlD4Na2YXLIHH+FMOMc0K/T/ING7jr245q7CYjdOPX8ahcjaOlPZxgH15wOoqMnINNIERE0B/l/GkY0z7uR79qaEiTdzjNDMOT60xRnk/r0pwqkx3A8jtnH60uAfpQGwR0PNOAwB2qkxCgZxS7M4HSkXr+PSnDgZzTvcBu30oMYwaeeOvOTSA+/SkA0RgCk8nHvU4GRQvbvTBoiWDC9OBxmnCIH3qUL+nX3p6DI96BWIRGPpSiL3yD/ACqyFwcdzS7ABn9RUMdiuIuQcDgU4RdvxqwUxzQEGRQVYh8vPal8ncMYqzs/E5pQvX2PSmOxUEODSiHkZyB7dfqKulOq8YpNnPHTP6UhWKots4pwtsGrqoM8DinBOf1qGOxntbcGmNakZ6elaezjk9aa8efrU6BYy/s5PG0jjtT1tgW45571e8kZp4jyPUf0pBYqJAOD07VILcjPHeraxgduak2fjxQ1cdil5WO2DmjysHnJ5q75ammtGD049qVhlF09qjZPxq60fXPfge1RsmDQ7gVQrYpwj7cmptuDjrg08ACo1KSK5hGCMcYqIw5J55PNXgufrzUbrkD3FDQ7FB4OD74qF4eTWgU79agccDGM/wBaE2Fik0W3/GmMn/66suMevqKgc571V2MiK+majYYPWns+QOffNRs3PHWrVxaCZwevT0pQxB45pjHB9e3tThycY709RE6Px1zUgbP9arDjnOKdvPrmq1AnLDHJOMc/Ss7ViVtZD3x+WasiTg88VV1Jg9pKeMYPXtQ72GrXPHbz5dSl7gY5PU1oWzBgOfpWfqPF/K2OpxmrNq5CjGR7V5zPXhsjVVsCnjGODVdTuQkDbipkPGOtQzQdu4A/Wm5Izj6Uo44FG3/IpFCFiV6nHpUbAleOO1OYYHufyqMtn61V9BFaTIJ3Gqshz0q3KDnJ+lVpoyoyfypCM+cnnFVj5knIOauSKwznGKhLeWuDjGeMVDZVyhMhbJIx7VWKKvTr3q9K4OeOe1VWTeD/ADzUgV5G+Xnn8KqmTHWrUwIUjrVVvrRcBkkmR1qJpM96UjeT/SmHkmpZfKVpTuyScCq7ADrU8oO85/8ArVBKTgjtSKIWPzdjUDjt+tSMSM+lRO+GPUfzpbjK04OcZqu2VHPNXJCD0PX0qnMroTzg/qKT0NRs8gC//WqjJISep+lTSvkVVkO0+3rUWuUkRO2W56VC/vipGPJ7io3agCvLggjtVNgQxIP51amYD3qq7gk4JqSkN/GkYYJA6U0tSFi3OelX0EyaIDcPeut8H2ZvNcsYlxy+fy/+ua5GD52APJzXqvwX0ltS8W2w5YJIidOOSD/Smtjhrv3GfbPhKz+w+G9Oh9IgT+PNbFRW8Yht4ox0VQo/Kpa9+KtFI+fCiiiqAKKKKACiiigAooooAKKKKACiiigAooooAKKKKACobgHyzipqaVyuKmSugMG4kZJM9sUkd0eecVfvLTIJrKlhaM8V5MuenIy1TNK0ud8yr0z2/CvCvFqj/hM9UkBypCjjoOtezWTFJM5wVrxnxId3ibUGHIJH4Y7H860VTnR3YfWVzO4I5zSrkj1pwA29eaUryTn8O9JnqEirxmmlgDn8M05GG00x13E8/T6VBY4yKSQDSHJ+nXJpqjax3jPfHrmnt83/ANegTIdmGPI9eaUrlck5FOdD+FNAycUwYKSF4p3fk0KoJ71MF257D0qlqK5ExP8AEfbmmYzgZOamPPQVG65x6+3ShgRsRgg5+tV2jweDzVkhjjJ4B7mmSAqOucDr3pAQEEjnnI7VGynJwc574qdgSO4HoaUx8qepIzjFFhFKWIjGR1GarMuCRnkVoyBs/MPfB/lVOddp6jjv70tiblWQDGT09qpzHHuPpVqR8CqjPjrTe5RXaUjoef5VTnzjPNXXC8n9KpXGCPaoYFOSTaD6VSlf1FXZFwex96pzHPcVIIqycnFRFCM8gGpwQWBHSorrMedpzUooqSL5Z6gA9feoml3gHOcj17U+QlgBzVfeBxVAODHtz9aQuc46ewpFP60hYUyGKeBz3pFkA4z7deoprtu9PzqMHccDtWiZzvc0rZ954PTt3rtPBa+Z4g0xRwwkBPuM4rh7ZMFQa7zwCufE+kjv5vP0yKu90c1XY+0VAAA9BTqTvS16SOQKKKKYBRRRQAUUUUAFFFFABRRRQAUUUUAFFFFABRRRQAUUUUAFFFFABRRRQAUUUUAFFFFABRRRQAUUUUAFFFFABRRRQAUUUUAFFFFABRRRQAUUUUAFFFFABRRRSauAgHeloorPYBKY5/MU/NNcik9gGK2aXpSEdSPSo88/yrHmsMnBxSbs1Hv6DqaMn86fOIlBpc8VCTkUoc5xQplEm6nA5qHP0pyNVqXcLEtFIDS1umSFFFFMAooooAKKKKACiiigAooooAKKKKACiiigAooooAKKKKACiiigAooooAKKKKACiiigAooooAKKKKACiiigAooooAKKKKACiiigAooooAKKKKACiiigAooooAKKKKACiiigAooooAKKKKACiiigAooooAKKKKAEopaSgBM5NNzinEUhHFIBm4+p/EUhb8f6U5hx9eaYc81mAbvejf70hBNMoAl30obn+dQ5xnn86dn8KaAk3e9KGqMNS960AlB9KcDUQPNOB/GgCSikB4ooAWiiigAooooAKKKKACiiigBKTPFL3FIOtTygOopoPrTqErAFFFFUAUUUUAFFFFACHmmkYp9IalxAj7UhOO9ONMYZ/wD1VAAGpwbnrioQcc04N+VFwJM+/FLmo936Uobn3p3YEgPvSg1Hup2eKfMA/tRnNNzg06qTAWiiimAUUUUAFFFFABRRRQAUUUUAFFFFABRRRQAUUUUAFFFFABRRRQAUUUUAFFFFABRRRQAUUUUAFFFFABRRRQAUUUUAFFFFABRRRQAUUUUAfzjtLnvTVk9eavnTCw4/I1E+mSdhX2F7HzUWmit5+OKa0pPSnvYyg/d4pv2aVR93FS5FWXQZ5v50vmEjNKICDyDUiw5HAqbmkUmQbj60/cSKlNuxI4P5U+OzkOABx6VVrj2KuDnPFTxAg1cXS3cYK/pV+30YnGRx9KvkuZ86RliMsc9vrViK3kJAGa34dDHB6VoQ6UinnmrVJdTJ1He5h2ltIMdRW3ZI6EHJq2lmkZHHWpgoHQU3Rg90ZqpK90zU07VXt2XnjHOe9b0OuK5G489s1yarxkcVKr7cfSuf6lTvdIv287WOyhu4p+/P0qzFbxTcADJFcXFeFO5/CrdvrLoRgn86p4fl2M+ZS3Onksl7H2FVntHRiBnI6g9qpQa8Tw2Meveta3vo7hRg8deai0o9B8qexQEjqTnn6VNHKMHd+vatMWUc3OcH2qC508KvyjmknGRCUo6spy28U6HvzwO3vVC58PRycg49cCr7RPER25oW6Mf3uoNW4NaxZPutnM3Xh5487Bn61nyWUiHoa7Zr2F1ySAazrmOKYErtB9aaqcurRSg76HJkmNhzjnrQNVMXUjI71c1LTpGPyA49etc9d2UoY5Bz61Ua0JGji9jVPioocbifrViLxI0+0McnpnvXK/YpOrdjzU0GIWqZU+fVDcrHdWyrc9SD6U+58PxzxAg/NnJGO1cza641rwP1rYsfFLP1UEd8V58oTpvmubWjIVNGa3k+UGmTatLYHBB4962ItSS5TOMe5NZOr263Bzjk9/Ws1i4yfLJAqElqmSWXiRXYq5znoRWsssV5Fjgg9zXHxacVfPQetdJYwFAoyf8AGuWuuZ3gzrpr3bNGbqnh5brO3rWA3hKTfjaTzXo8cKkDIq5BaR5DMoJpUq9WOjZUqcHqjz6z8GM5H7v9K6bTvBqxAFlINdXFEiAFRjI7Dmpk4xx+dayrSkSqSi7mdbaDHFgsAe3StCOzjj6KB6VOCM80jOeg5HWudybNLLoGFUdKYJVHTgVHJNwQTz7VE0vbrz0PSpCxfjmx0OcVaSUkjn8KyllwOD+VWoZQRzQN6GknzH2qVR83FV4peBnt3qRbgDnP45quUmxejfjBbaKmWXIzWUs6qBgjmpkuTikkNml5h7HHvUckhzVUXH40hnzTtoTYsJMVO7+lTxy7sGsxpW3fWpFuSwA7ihaIWprJKD1NSq4bvWP9oIxzk1Il0x5zjHvTHa5sI3oRSTZIAzVSO4zj5qmaYMvDCqtoJ7EbDaaQ87iccntSNKOuajaYY+tTYmwu4g9Rip4pzkYNUHkz2zUqTAc5qriNZJSfp9afuPeqMU+CO1Th9wwKofmTGTGT6UK3OKj3elOXrUgiZCSetWUY+vBqqtSo27A/SqTF0LDHHeo2Y1Js46596Y6cHoKlsRWZjnr+VWIZTnmmiI84wO2DSoMUuoWNO2lxjnn61eE2evP9KyInOfpV1HyOD2rRO5TWhLLIcdcg+tRtcNnB5wM0PhgOearyHpSIvbYn8/byCRUiXBHfrVChCQc8n2ouS3qbUVxyDuzircF6QQCcj61hIxAx078VIsjDGGOKY0zo01Lb/Fx/Op49UHXd3/KuZWVhwT+NTrMSAUJxilYam+h2VnqQ4Ib3ratNVYfxDivPre6KKDuPqOelW4tUdW+9UOmpHTGu46s9Qs9Z4A3dOcVvWetjA+avIrbWShBZ+B2FalvrRzgNzXJUw52U8Vc9gt9XV1HzD61I+qqDw36V5laa62Fy3XmtFNd461y/Vzq+sXR1d/qZ2H5iPpXMahqpBILZFU59a3BsHr61kXE5mYH1rWNCzOOpWutCa6vzIetRRzspyCRVb5m6df6VJgj8ema6FBHC5Pc1ra9ZW3E4Oc4restWCooBHHSuRQN361ct3ZSB61rFJFqckjvLTVS2Du5rbstTPBzx9a89tZ5EHXqa1bS9kTGWzVNI0VVnpNnqe/AJrUjvAwHIHuf5V59Z6kQF5ya27LUcr61m4myqXR1ZnyeoyaQ889zj8qyYr4MAd34mrsVyCvXGPWs7F7k55JoKhT7U0y/KMHr+VHmgcjr/ACp2QrDZFBbNQvGPwqUy4Oe9RO47HjvnqKLIhjc7c+vTFBfaSOvuKYXHc1DJLsPBxVKJLdkTlyfagtu/D0qoJTn/ABpxc49MU+REc1y2pyRnIFW4G2rk/iPas1ZsVKlyQB0pezRSlY1lcYOO/vTPN2lecHvVAXWc4OKQXPzE9e1Q6ZfOjQVx6ipkk5HPX2rLFzg9f8KmF5jvkdBmp9mHOjVjYBSM96cx5I9DWfHdcdePrUyTccdBxS5ClInLZ61E2fWjzB+FIW+Xg9T+Q7VLgwuIB1BoCdevNOB45/nS5JFLlY7jduF+lLtz1wRnFPDfhTwRnrmixVyHaQM4yf6VIo+U+uePpUoQHinhOM/0pWaGQ7eBz+FKBg+h6c1MEGDx0pwUYoArkE55I7Y7UBeeamKZ4HWkI57juKQCbflpw47+9IDyfU0oJHf3qkytxQM8H86cOSKiMhzwRjpxSpJTuiScfKwPQjvUik8Y61AH4604SDj9KRRL2pw/pUW4Z9KPMB78UATg5604NzVZZfmGDz1p3mmgpMs7qAwyKribj+vajf0pWC5bB4yOnXrTw3I5IqqJKlWQ4B/rSsMn6gUvSog2O/408Pz2qbALjnj9KUU0Gl3cH6UgJMdR+NKuSB7d6ZvxSb8cmmBJn3pG7+9N3447ik3+/FIAY9aiccU5m47Uxuv/ANfNADMYPWjoTyQAeo9KQt27Uwv3zRYd7EhcYqMsQPeoZJefX8ahafH0o5R8xNJKB0NQOwAyCCD6dqhef34NQtPn+L8apQFce8o9cgd6rSygdSRnv61FLcALz97NVpLnuCAfWrUBXJnm9/yqMyg8kmqrT5GaQzAs2G6fpVqmJyLYlz3pRKM9c/WqYnAP3gCO1Hmg8bv0p8jJ5kXlkxxn8aXzVwM9utUllDfxU7zQAcnnHWmohzFtpgv0qpfnfbt1xgk4oMmOhyBTbllNq4zywPPbHak1oNSuzybUMnUpQe54x0qaA4qLVP8AkKuc+uR6VZt0yBg8e/c15MtHY9un8KLsDZwDkc8+1WQMCqiHbVlXDevHt2qGjVDlfHvSMfQYHoKUDnPel46EH8KF2GMlk3DHY1CwO3rU7LjmoZGPP86e4irIGyxqGViYwMnjPvVp2DZ9fbjn6VUlbB4yOelRsBUmckYzVR+v1qxN14+vsarMhByTnFStxoqTvt71Wc4APHWrF0ckVUY49KTGNlJYc1VlHT3FTSGoHPNQ3qNbkLPhuv4EVE8m7ipJAWFVj8rY6j60GgyRju7fjTJSCMHFJI3JPr6elMc5HBpCKz9eD0qJuB/jU7DPXjAquze+TSehaInGe9VpAR7jpx1qxK/4/wBarSPkHJAqDQrS9eMfXFUpjzz+frV2Vcg+h6/Sqbpx60ikVyeORz/Ko5G2jrk1I5wKqyyBjj0oGlcrzSgk8/hUDHA4NPYcnuPWq5ftTSGBOeQaQNkex9ab0pUfDdcH0NCE11Llmp8wYr6Q/Zm0M3OsLdY+QYY565HSvnPT0LS8dc8cV9pfs6aEun6Q82zBOAM9cYraEeZpI8vFSskj2ylpAaK9tHii0UUUwCiiigAooooAKKKKACiiigAooooAKKKKACiiigAooooAY4yMHpWfNAGFaLDNVmXBB981hUipaMCjFblXYe3WvDPEBA8Q6gufmMnPtxgV9CRoDzjJr568Ugx+NtUjPHeuKUPZtHVhtJFUAnoeacobB7ihCO9PXg4OOR2pPU9MjIEZOfpmnrGWHHr0pJD90nHHJ470sLuqkgk9vaixQoA6nk9iRzS7cjjJPp6UuQVGT2pQp7EZNShDCSDjOcUwqSc1YLnAAxUZUs2eFJ5JNIBgAxySKkRS3fp60jIT3pwHFUtBCbPm5wPUioyOxIxUrEYPy49qglfJxjn6VQtRNoHB5b+YpGiY5O3ikQjvzSlyW4IGeuTSE9xpVuvT3qJnKDPOOvNTM/X5uO+PWqkrfPwTt9M0ARzsXwM496qSgqOTVpl3dBk47VVn+U8GkBTmKlmwQRngHt7GqkzcdAatSgZzVKYnPHT+VJooryE84qpNnac88/lVosAR2NVrhwcg0hlRm4POAKoztxwc+1WZXxnnAqlIwGeprNjSIvM5PUU1n3k55P6UwvjJ9OnqKa864+U/gaRTK9w23iqzEkZzin3Eu7/PWoN+Vx3pokecjGO1Rs+DjNAkwME8elMbvVIliFiwxmlhfaeKH+VQcg+1Roeev4VojBmjbzZI5716L8Mk+0+LtLTrlxz75GP515tbkDHIr1H4Nwifxnpg6ssgI9uOatK5y1fhPseikFLXpnGFFFFABRRRQAUUUUAFFFFABRRRQAUUUUAFFFFABRRRQAUUUUAFFFFABRRRQAUUUUAFFFFABRRRQAUUUUAFFFFABRRRQAUUUUAFFFFABRRRQAUUUUAFFFFABRRRQAU1qdTGPNZyATtUM5I6E1KaiY7uK5Zu6GhqEjjPNBBOKUHB9PWjPFYa9ShVzjk896kHt+VMU560+to7EsaTSHg04DrSYPPFJoaFFHQ+opBwaeeRmrQxVbOKfnNQ8g8U5WP0NaxlYViWimhvX86XvWyaJFoooqgCiiigAooooAKKKKACiiigAooooAKKKKACiiigAooooAKKKKACiiigAooooAKKKKACiiigAooooAKKKKACiiigAooooAKKKKACiiigAooooAKKKKACiiigAooooAKKKKACiiigAooooAKKKKACiiigAooooAKKKKAGkZprD9akpKAISvIppU/jU+KQrUcoFfbwaMEn/GpilLsyaVmBDzxznFKP61LspNmBVJNAMzg04EE0FOvrQVNMB+fQ0ueKj5oV8AZpgSZpRTc0Zx3oAfRTN1Ln8aAHUUwnmkL478UAPpuaZ5mB3pvme/SgCUHijpUW/ge9P3Z70APH1pc0zdijcKAH0tRhvelDCgB9FNDZp1ABRSUUrgLSUUZpXAQ0xqcxwM1GT05/GoAYwB6UnbGeP0oJ5z79qAD/APXoAUDHFP5/DFJ7D604A4oAMcUo/wA4o5wfpS9femlcBR+NKDik6UVVgHd6KT+XpRnp0pgOpM4pufSgtihuwD6KZkn60ZpcwD6KYD0pc00wHUUUUwCiiigAooooAKKKKACiiigAooooAKKKKACiiigAooooAKKKKACiiigAooooAKKKKACiiigAooooAKKKKAP5+LW2WXHY9q0ItF8wD5c5/SrUehS2jcitbT8xfeFfbpI+SWq0M2DwxvIynNWn8FKy8x4PuK6aznRmHPzeorViRWHUkEUcsWT7yWp5nc+BcjhBn2qi3gmSI/cNexfZ1foB0qN9OjYfdz74qXFEJyTumeQf8I68Q5TH4Uq6So/gwa9Wm0RJR90fjWXceFyxJVfpiqSTL9o76nEQ6YvBC1bSyVT2ANbVxo0tqTgH6jqKpNEV4PGD3rSNgbu9CDyB2496VYcNipVBPsvX3p4TI561VuxDb2IhHgdj9etNKYPOKWTcp9qUNux6+vejREXb2IxuVgR/+qlJzihu4P0+poTrVGmy1FCFsUoQ7uTketSjH+RSOygc8UMS1QAjkc5Hb3q5bXMkJBB/CsuS7jiJ5GKhk1ZccEip0sUovdHX2ettDyWrQTxDGw+Yj6+leaSazISAD+NNTUZWbO4muScI3N0vM9RbUIrhflwAPTqapXKmUNs54/CuMsLycuOT+ddRp14zj5zn3zXBUqzp/CzSNNS3MfUYbiNuM/lwKrWlxOjHcxx6muou3SWLnkVz16u3JHFJYiM42mHspRehvWLwzxjODxzmmXNhbS5+Vc1yov5YMgHP405dYlHUn865XKENYs6VT5kSappiqWKcKe1Yraa7nv6Vry6iZ1AY0xZlzzVLFzSG8MnoyjDozOOSfpV630VkHB4HarkE6ZGDz6VdhlU/xDFYTqyn1NY0YxZBFbtEMdRUhhLHPUehq2uG9qkSMDGRXLbU2a7FFFCEccjvVuGYIQo6dcVHcrx61TZyrDtVXs7ERdjoIbnjnoav20gPANc1BMxwM1q2l0VJHBqkLqdBG3y//XqQMPbnisxL38c+nanpckng9PyovYuWxpb/AJqidiQahjl+tSbiSf59KT3JexAx6elNDFmOCcjoOxp7jnjnjNNwM1LKRLG27AzViNtp659qpBu2fw7VKj+poQ2aCzkDmka52qetVhKq5zzTJJM5rRMz3LH2odc8VIl6QecnGKzgpzwD60u4jOT+VO4lqbCXu76VZim3H/69YaSMpznv+VWoLg7gDzRoKyZrZDYpM474pI5VZBQ7giiyDYdvyPamiYZ603tmonJP0pEsuQ3ZHGRipvtRBrLRzkHJp7SHHsapbDXkXHvfyqI3ZbHPWqDynP8AKovNO772D6UxmstxuIyamScHvWQtyVOc5qT7QSOtJbkWNuKbPSrcc3Az/jXOJdsoOG4qzHeMSPmzT6i16nRRzDA5qZZQD9e9Y0U5ZOCRTxcbT1NPQNjbEox6VMhz/P3rES65HWrUd1gckfjRYo1VkHHI/rTy4247HqPWsozd91I10UXAalYatY0fOUEkcCj7SrDG7A/nWNJeZOSaRbzPQ5FJeYrm7HcFWBB6d+9Wop8dT+Vc+t2emat213kgZ5HarSC5upJkE5FMZstk/mKqxzZXk5z6dqDNz+OOlEiG7lxVzUqIMe9VoZyTz0PFXYyGGeMUJEqNxFhweD1pWTH4VOMZXJAz3pN3Uds0htWINhLd/pUydQT0qUJyPpUywhhz+VK5NivubG7pwe1NEp4z14HFWJo9o9aqmNg3HX2oTsBYS4OcZ5q5bznIOTVCKPnrnI6VcijIOOgovcFoaUN6e5+lX49QYpyaxFBHXj8KsRPjA7ikaJs3beXf8xPtVhR346461lW1wV4Jq2kwPQ0DUtC4jBTT0IJqmZDjjqeacjndxjH1qOoJmimDVmHBIrNifPersD89T/SrRe5sWy7sYq4ilTjt61n21wV6n64q/A4cn/8AXTJXkaEOVGBkVo21wUONxHuPWs+HoDVpCB9RxU2NUzWivSuM5FX49R2rndXPo5XgGpPtBxwcZrNo0UjplvyQMkcjpmpUvQ2Oa5Zbsr/ERUw1A7eDipsacx0ZvMjg4zximG77k9a5/wDtA4+9n6U4agx43YHeiwuY2WuyCBnoeh6VB9szn5vbmstr0k1EboA/eI/rVrQhs20uMNjPIOPapjOM9c1gC69T14q1b3O445FaRM2+iNYy7/Yml8w+tUFnBPXNBut3Gcn2rSxGpoCfHf8ACnfaST7enpWaLjPP8qkEhKjPX196VkF2X1npwmJ6n8apK+BUm4jIOcjtUuIrl9J+evFW458nOenSshZO+cCpUmIxzS5SlKzNcT57077RnkE89qy/tHHWnLcZxzScS+c1PtHbIpRc5/PtWWLj/I6Uvnknrz0NRyD9oaq3PI55z+VSi5JGKxvOwOueafHPRyh7Q2luBwasLJnGDWKlx82c/iO1TRXmGBqXA0VRGuHycZpWkFZsd1t75NSC4LeuP5Vm4aF86L4YZ4OKQkfh2qmJx/8AWpzXPGd2fap5S1K5OTgHkYqNpKrtdcHnJNQNdZY8nJPWs2rDuX8j8O1JuxVVZt+OanVsn0HfFFgZLuO75uMce9O83YOuM+9Qkn6moycHnp3+lC0FexbE24jPbijzwB16VUDYxz+BoDknt1zTHctrMcgg4pfN461VD4zTgw9eKdxXLPm7s84z+lOEhb2qurYUD/OakUg9Onp3pNMtMnUnaM9xke9TKxGM1WHQ1Kp7ev5Uhpljd61JvyKrA4H9akDEZ71FmVcnBpQc98fSo1bjP4U89x6HkehqbDF3EevUcUbv/r0mc8Y7cfWkJ+bpxQAu7Hr06ik39+1NJ9etNZsHA6GgBxfFNaQr7f41F5mSB9etNL5P5U0AGTnnpn8RUbykEU1yecfWonbH+I71ZNxkkhA4NV3mJ+nvTpSWyfx46Gq78DPBz0pohsZPORn+frVN7kjnNTS5I5/Kqkw+U4q0iG2itLd/N1P071TmvXHfrkfL3qSVT6flVKROcj8PetUjHnYrXhOeaVbtjj8qqsmGzjj+dA4HTjvV2DmNBbgjoSfrUiXJOOw659azVk7ZIz6VZWYEknr+hq+W47svLOSO/NOEuOh5PeqqSA0/cCT60nFoCys/Gc80yaYmNhnsfyquc7Sfypsmdhz+npUNFReqPP8AWG26qPYkn3FS282MDPHaovEEe3UvTBNFuehz/wDqrxJ/Ez6Kj8CNJW5qYEYqsJBxz/hUyuCBnpWNzdE2cAf40FiD/UCmoOSeoHGKcTgfWqQ2N3kjkimEjORgU8r36EjH1qu+SOOnrQ9BBIwCkiqTsScqe3rU0sXyghsiq7Arx78Umx2K0n059aqzEoM9quSAjjrg8EVUuchccjPTipYIz5yTzmoSB24qdlzn+VVZeKz9RkcuN3FVZcqRzU7Njkj86ilIKj+dSUiu54qvIMnpVjbtbOenpUMnSgvqVZBioiT09OtSucHNQvxyP/r0PQYxm689fTvVZl5J7elSsT6/Q0xm46ZpPUauVpOOnNVm5Y5q3J0/nUW3BP5YrM0Kj5UHB4Paqz8jnirk2M9apSnBoGipPjBqk4By3v1FWpsEnn8arSHAH15pbopFOXIPWqzdzVmTqcnpUDADOKL6WKIi2eD+FLF1qMtnvUsA56VRDOj8M2RutQhTG5SRkYr7s+Fdp/Z3h63U4JCFifXP+RXxt8L9LN/rVuoBwGBJHpX2boE32TS407Dt6cdf0r0MNHqeBiZ+8dgLkMc5/Onif3rCjvB6j61Ol0BxkV3anHc2lmBp4kGOayVusgc57ZNSC67Zo1QGnuFLms4XWO/409LwEcZ9zRzCsXs0tUvtXHWnrcg9+fTpRzoRaoqFZgR7+3epBID3qroB1FJnNLVAFFFFABRRRQAUUUUAFFFFACGmum6n0VMkAxFIHNfPXxBUwfEa9jHAMII/MH+tfRFfPvxVjK/EgN03W5HHU9DXLWWiOrDv3zJjJB9qnxuxg1EpO0dP61ImfbA9awR6YFAV5pVyBg9PapAOKCeeKVhjPp6c0vQdcZ9aXnd6Uu1tpKjNRYBrDgjqeB+HpTec49elOAJ6grnqO9DHHbBzSGxgJA57+tPRwPf60FV2nkH0Pakb2NXuhDZW5579aib5ulSE8cg5pQqvnPBFCE9CAcDnoB6VGz7TxU7xksR6H9aaYSuec5oFoQcN1GO+fWonAzn0qaRT61DIeD6inYCKR/RsH9KqzPuGTzjjipZWBAJ4qo8hz7fSpGV5XAByefWqDuCeP1q5ON3vmqTjoADmhsZWkPJqGXBAz1qxJ8qkH/8AVVCRupPQHFQxEUyBlPP5VmSLtUgtkVemkGD61mzTBs9QfeoZSK7gjOT171VdsVYfO3GcgHNVZHx6/jSGRscmoicAmlJzyPWmueDzj29aB9Rm4kcH8KQtwcmmiQgY9ecUzzgSOmaolj9xBpA+HwPzpu8dBTEYbiSa0RhI1bf59oyMe3WvX/gZF5vjaxXoOTn8DmvILFycV7f+z5am48XRyY/1SsT9eP6Gto7nDW2PqYtgim78d6SQ4NMB45716JyEgk9TQJc9Tioc+9GT/wDq9KAuWBIDShhiq2cDrTg/rQFyzRUKt/k04OfegZJRTQe1L2oAWiiigAooooAKKKKACiiigAooooAKKKKACiiigAooooAKKKKACiiigAooooAKKKKACiiigAooooAKKKKACiiigAooooAKKKKACiikJxUNgBOKYTzS0mKyldgMd8Co6mKZphi9/wAq55JjRGAc8etLyelBBFGe3Q+1ZFBnHPWlDYYdvrSUnofQcjFUm0KxN2707OKYoyKkAzXTFXJE25pQuB6U7Aox+FXyodyNl5z3qMtt4z0qwRUTx5rOcXuhoFY5x+WKfj0pqocYpwGB1qoXtqDFDetG4etNJPv9aj3ZpudhWLFJmoNx60FznpT9qIlL4pwOarbjjk09G/MVKqagT0U0NmnV0J3AKKKKYBRRRQAUUUUAFFITgUm7FADqKbuHrS5zSuAtFFFMAooooAKKKKACiiigAooooAKKKKACiiigAooooAKKKKACiiigAooooAKKKKACiiigAooooAKKKKACiiigAooooAKKKKACiiigAooooAKKKKACiiigAooooAKKKSgAo70tFABSUtJQAYpMUtFADTxTCfWn0xqAD9aQnHfNISPWjOP60ALu/Kk39fSmE8U0mgCRpevNMaXqc1EzYqMvjGaAJmk68+xpPM6YP/6qrtIfmOev60m/qP8AIoAthx1zTxL0559/0qj5vcmgS8Dn6EUAXvMB79KDJg46Yqn5nXnrzTvNO7nvSugLXme+B70CTGDxVXzQDx+tJ53fOaEBdEnI5x15pyzcYJ5qkJcYxznmlEvv1oauBeEgPQ04NmqQk52k1IshzWNwLQOcUZ4quJKUy5zTuA9z6d6iZsmguTznOKjB596YEgOR/WngYqMdKcGqku4EgHH1pff09qQHr+dKT/n3qgA8celHTFITRnNGwC+lLnB9KbngYpM/596m4D91Lmo85+lLRcB/UetJ+NJ3pc4qQEH0/ClAx3z70uOaXGapIBKWnUU7AFFFFUAUUUUAFFFFABRRRQAUUUUAFFFFABRRRQAUUUUAFFFFABRRRQAUUUUAFFFFABRRRQAUUUUAFFFFABRRRQB+KrWySKQVGKrS6QhAKqBWPb+LFwA5JHfmpz4rj29QT6Z4r65VY9z5n2Mi2LAxHINSxyvAxUn2waxZfFajOMCoG8TJIOcZ9q1jVj3M1RkjsbTUUb5W6j9a1rd0lXKsK8yOvorfLnB960dN8WCJgpfBNVzxezEqcluj0QQr359aGiXtWZp2vQToPmGe5zVl9YtwPvZP1obRPs5XFntI5flYA/hWNqehxzLlRtOOtXZdbgBPzVlXfiSMfKBwO5NTzpD9n3RkHSTG2etRta7M54P0q42vQsD3J/SqM+pxuGx19RVe2iuo1Sl2KVwgLdcVB5gTr0+tVby8dnO08DuKpM8pIrkq4mMXe5cKLNR54wRzUJvUUD+dUTG7DODTDE69alY2Nro1dFt7FqXVSDhf1qnNqEknc5pCqg89qehQdeB+dQ8d2No4XuVyZZhj1qeHS5pOeauW5i3KCR+NblgEO3271zPFzex0LDqOpiQ6E5HIzV610PackZ9q6FIwQOOPapBGAeawlXk+pKpRUmzNg01Y1xtIz6VZ2eVwOMVaPHftUTLnPFZOTe7NIxSKc8zbTk1nTuWFaE8RJwDVfySeuAPU1g2zTlRlvBuBI4+tQCFiT7VtNabhxTRbHPIz9KkdrMyPJb0wahZSDgCt4Wm/GVx74pfsUfdaZRzu51IxkfU1PBcSR/xHHvWvLpqHkDn0qsdNIY+lFmiLtD4NQc9T7VoQ6kGABznpz0rHNsUp0WVxmquykbRuQ4HQ59KqtgsTUKvle/tzRjJ7Z9TQ3ciSLduwBrSgeseLIIq5HK2f8KEw5TVEuO5B9RViKTdjmsYzvnjk1YhkmGPkOB3p3TElrqb0bKoHOTVgMMDvWEb1oQC38+tWYtTRl+9zVJITRqbgMbjj1qBmAyp4wf1qk175nfj0pGnIHJoaIT6onMuDjOKfG5JrMlnIPXIp8V179KVi7NmsGo34rOF2SfvCnC7zxn/9dO1xPQ0Q2O+aRnqss+RQ82AAD0PT3pCJ/NAJA5qSOfYc5qh5/wCFKbgbOtO7Bo2oL9VXGTuq4l4GABOTXMpNyD2q5Hd7cegpob2OgWYMOeD7U1qz4LpSBzg1bWcAU2ZtXJkUZpJRxSCXjP8AWopJckgms3Owm+UYygcHnNM8rNShgTU8cW4Yp819gUrlNYSD1OPalMZxnJFXTDjtTJE9qq47lQHDAHvV61FQbCvXmrFucEUX1KNCJSvHNSNGc9P0pYTj157Cra4KnB7Zq7EtaFEAqRipg5HUdunanMADTWPHFMErIf5pwMc47GkkJK+9NXBP1qZQCfWgLO2pT3Ejrx7U5SVq00CjJxTSgxxx/OkkLdDBKS3arNsxBzVNk2nI/KpI5CMc1SIaNy3lyuAeRUnm85zWZbSk8irisWxxz1z3oYy7FNjGDV2KcqtZcR69anTLetJOxVrGj9pJHB+vvT458seCB9apID0qeNTnPX3NK5Frs0YpM4JJx04FX4AW21nW6cjk8flWjHJsABGMdfrSETMhK5xVWaLaOB0qz9qXGOtV55g4AHHPJFKxfLqNj4bk9KtxDvVATBSTkYB6k1YjnwBzz7UikkXsDFRsce9N+0D+97YqEyEnrTuD0L0UuB1qzHMQw5/GsfzyppyXmODzVEX1OgSXPofqakVwenWsaO8LDsPX1q/FOfb2I707IrRmlE2Oo7VfgfC4J/WsiOfGD+nrViK46HPXpUIaRuwnHGfbI6VqW8uAB27Vz9vdt0I9q1rSTjk1olcLWZtQueO/rV1Zc8ZzWZBIAo71aV8D3qWhotebyMHp79DSb9uPT171CD05/KgmkNsVpiM/rSecTznj+dNYZpjA89/alYSbJftJGeelPFzzg8/Q1V2+hH+FJjFFilIuG5wvXmozKT0PNQMxHJ61E0/vzmhobaZdWYqc5xU8V6UHXHvWQbj3yKUSntQnYmyNoX5P8VPW73cZrDWY1YilOcdqpag2b0NxyOSRVyKXdjHr69DWLA5bG41owzAAbfp+NaEmkj/n1p4cdqoi4xkDmnG49/yoYrXL4cjnOCOmOtSK4wPes9bk4AzxU8dwHHWiyCxcDD/A0bqribPt2p4Yev50rAP3YzzTxIevFVyffpTg5wOePSgVybeSBzjH86crbTnPfrUSEk9acD+OaQyfzSO+eKlWbHvVXNCnvnpTshGis3A5qTzjnNZwfHf/AOtUqTcYJ/Oi19B3Lq3BJHNI85C9SOOKr+aAPxzTHnJwMn0FQ4FqTJTcHGM803d05qqz55zmkUnOOB3rFwTNFJ9TRhlOetaCSjHXiseJ8ck9O3rUrXIUYz0rKUeU2U9NTV80Y60F1JHf61hvflO/+FINUB4Jrn9rFOwcyNst6cCkVsCstNRBH3voacdQBA56HNbXTFzGo0gxjkDr+FNacDnPFY8mpjBG7A9aoXOsKmfnpbFKSOj+2KpOWA+ppy3654f64rh5vESKThx9c0kXiDLff3e5o16GyaPRoLoOfaraSg/SuKsNZB6tW5a6qCetP1KVjfBz3+vvSg5rPivlYfeqyt0M9ec80uUdi3n5T/j1p4J4JNVVnBbiplcHvipsIlB9DQzY+lN3/wCRTHlx/hUtAOZgAOahaT8z2pk0wJJB4z+lVmmGPYjINTYTmkTM+PT1prSYPPPfnvUBlB/P8qcrZHJ4/nTS7E81xSxLKCfbNQynn3HpU27g88g9u1V5W9+asTZDK/A9arlj1/HPenMen/66gZ8AmhMW49hn25qCRBg80v2nKjn3qGSUevH861SJZBNEGHtVSSEZPpVmWZQOv1qtJMvY8VsmYtalaSEAntUEqYGfw5q3NIuDz/k1UuHxnnP9RVXHylN5RHkHrTVvAmRkkdc1TvZtmeeKzWv9p6ke3pU89tDRI6WG7DHAPPpmtGNw6giuSsb7e455rpbOUsgP+R9afNcGuheCZpSm5W78fpSRyds9O9TjG0n2qW0Z2aaPOfFUYjvs9D0qrb896v8AjRsXW4glsg8e5rMt2zwD+VeJV+Nn0VDWCNFBgcVKjkHGeD2FV0bIOOhpRnjBz6isDpL6tjnOB71JnOR+ftVaGb2GCOnpU2cgc4p7DsSDp149D2qJ+Tk9Pagsf/1UjOce/wDOluUQSNhSc5HaqjDk1YuCM8cHFU2Y5yfzFIBrN1Gce4qrdNhTg4PrUkrY6Ee4zyKqTEsDk/8A1qGJIrucg9MgfnVOX5j6VZc9R+tVnOGI4/GoLZBI3PpVdztP64qxKcnjkdOe9VpXGOeD6VI0V2ccjr71Az574p8hHXOB1qCVhSHYWTA9896pyja2f61Pv4OaqzAKSeT9RQVEQZJ5OKbtHXr7UpkyMe1NJI5BwfbtSZWxXkfJOfzqEsFFTyg4Jqq2FGazKK8789cVTc54zU85ycCqjk5pMtFebI9uaqTOM4FW5V4qjIcnk9PSqXYpFR25zVeR8GppyM/4VUlbGTSsMFbJ/wAKvWiZI5z7VQh69OK2dOh8yVUPAbjIqkY1HZHs/wAEtK3XPmlTgEYJ9CPWvo6KRlRMcBhnGcV5J8HtNFvp8TlQobBwa9Tjkznk9Mc9xXvUKdoHyled5GhDcMxHJ+lWo7onGTwRnPrWSJferCz8ZJGeldXJc51I1Eu+nzCplvMDr/jWOtzjHOPWnmcHBPcUnAvnNgXmR15o+05A5P51kLMQOtP8z3rJ07lKRsrebs8jg847VMlzznNYkcuRjOKlWYrkbsg9scZrB02i0zeS6AHPX61Olz3zWCl1yRkcVOtyfWos0O5urOBgZxUiy7sYrFW4OF5xk4qxFc7jyefSqUnco1VcEZzTs5qkstSJL71pcLFqioVl4z6Uolp3FYloqPzRR5g9RTuFiSio/NHqKaZetFwsS5ozUBmwevA4pVl3Hr+NRcLE9eDfGFQvxAsyTjdAfzxxXu4Oa8P+NERbxlpj56Qsce+P8KxrvRHRQ+M5mMnABqzEQPcdsiqyVaQqR0OfWuY9QkHGSB2ApcDofzpVA+o9KXaMdcfQUAMYYUmnW8hGckEfrS7MimunBI4xUbDQrLubINQOevrTx27H3pCfl6cfrQ3cZEHBTnp6+lOiI8w4YHFKcgdM1ESBzTTsHQmuD8x4BqIMeg796QtkZJyBzT8AYwTnuO1O+txOyF3N16nrmojKTjAOQe3tQZSOAWGecClYjAI6GmZ2KshLKMVTcncRu4q9J92qbxjcSTwR2pMorlC5wCD9Tiqs2I/rViUZOB2qvNGWGARn3PFRcZA0gUDvnpxVGcdx1qxIvA745+lQyY//AFmkBUl5GfwrMuX2jtV2eQgnjj2rOuG69cn0qXKxSKcjM3U4wKpOG+Zuo6fSrch3AnPPpVWU9qgZAzkcAnPqOlUpiSTU0zEE4PBOeKpMx3E/1oKWw1m2npTZXyOPxpzITlgQQPzFRCTDYJ/Sl1MxADjJqGVgvFStLt78Gq5c56/jVhcVXx71Ip6+9QA7T64qSN+evXtWiMZGtpmWkA9SK+j/ANma1J1K8mYfKFwD7nNfOOmuElDY4HP0r6r/AGarfOm3k5H3tvTp06/ka1h8SR59Z9D2thkmmbc/jipSufzpNvt3r0jnItuQB6UbAf61KRijFAEYTnP+cUvl+lSYpcUARgcYpQuD9afS0ANA6UDjGeKdRQAUUUUAFFFFABRRRQAUUUUAFFFFABRRRQAUUUUAFFFFABRRRQAUUUUAFFFFABRRRQAUUUUAFFFFABRRRQAUUUUAFFFFABRRRQAU0jJp1FQ4gIBS0UUKICUgXj2p1FNxAjaMHqKj8s1YppHpWMoICIR9KcqAin4p1CggGhadRRWyikAUUUVQBRRRQAUUUUrIBCM0hFOopOKAYU/OkAzT+tNB5rLlQxrJnqKj2Ae31qzUbrxUuKERksD1zThLzg0YzUUhwBzjFTdxAshxjrS7h61QMpHAORSC5Pr+VUqy6iuaGaaZAKom6OeuPT1pguMHrn2odZdBl8yj1phnHqapmfrg59veqz3PXByal1bIaTZq/aAajabPGee9ZouT605pyBnJxS9qmNpl/wA455NSJLk1ki45+9Uq3JBxml7VIEmayyBh/Wng5rOS4B4GCferCz+p4rZVExWLVFQib1p4kBOM1opJiH0U3cOPegMPyqroB1FICDS0wCiiigAooooAKKKKACiiigAooooAKKKKACiiigAooooAKKKKACiiigAooooAKKKKACiiigAooooAKKKKACiiigAooooAKTPFHakzQAucUZpOn9aQUAOpaTNJnpQA6im5pc/zoAWk60hNIX4PNAC5pM4prN700uB34FADi3+c00tx1pm/35ppfAoAfnPemlufrTC/X/ODRvweucH1oAUnP5flTWbJz/8Arppbjjmmls96AEJ464ph5HPT+dOJyePwzTCeSeKAGE89aYTmpCeOv5VGx64oATJFBf8AWmuR2/nTN3bNAEm/1NHmYORx9KjDY796YW49/epsBO0lR+dnvUJcnvzTC3WqFctCcg5ziniU8c1S8z35/lShzwP1NAjQSUcc9+lTpJn1z1rMSQnHP5VYhfPGea55qw7mgre9PzzmqiOT0qZGyOazWgXJQ2eOmaaeCeOCKF6jtkU4nI9sc1aYhoOfr71IrfpUOefalDcfzrVO5ROp/wAinbqiU84Jz+PrSk578H3qtgHlumTSbuc803/Ckz74zUMCQNn/AD0ozwPamrk4Pbt708dR6n2oABnj9aeBxQBj8KcvTrTSAAKXFLRV2QBRRRTAKKKKACiiigAooooAKKKKACiiigAooooAKKKKACiiigAooooAKKKKACiiigAooooAKKKKACiiigAooooAKKKKACiiigD+fpZmprXD/wB6pJItvQ1X2muvnfc4OUBK3QnNOEnueKb5RABFLtwafPIORbjnlb1JpiTurDnGKfx35pjLwe9NVJLZk8po22tTQgBWI/Grf/CRT8fOTWB93mnBuMjitVXm9LlOnFmw+vStxuxTBqTSH5m+nNY5cgccUglOal1ZN7k+zVzc+1ZHU/nTxLv71jxzkYA/nV2B84GfrUOoxuKLwUN1xS+WvXFV9zdqVpmjrJvmQ1boWwo4IGAaq3kixoSO1LFNubrVfVB+6Y4Oa5ITtLlZmpWbiYt7qgjJA/nVE6u7HAJ+tVrsGRz71HDakkZrqudHN0Ne01ORnA7V2Gi3ZIGTwfWuPsbI7gQOldVpilMdc9ady1rudXBOOKnMmTWZBKCnXmpRLg5zz6VaZzvR6F5pBgkgZxgH0qJrhQMBsjtVZpTjOarSTkDOapag9y5JKrg+v8qhDAmqBuCfapIpTwc8UrFmhtDAY60Mnp1pkTk8ZzxU4RiOMfjUqyDqN28Z71CxxipmGBzkVXkzkikxO6Y1XG7n8xQTnPH51G7dxx7ClXJWnzBuDxhhVf7PlsqM+oFXFB4pwXP+e1VowZU8g9h096ljgPzcVcWLJAH41Yhj56CpaJ6FJLXOKu22nGUgAHB7irkUCjOcdOuOtadlsiII+Ug596ajcjVEtj4ajIBIDZ9fWp7zR/JjGBgVoaffJuCE47Ve1QxtbAcZ7+9aOmlG5m4v4u5wGqWvlxEgVz8cjCQjPAOK6/VJV8kjI59K5xIAXOcc1ktyoqz1JIZDjINTGViOOvvT44NoGMfSntb59R9Kssz53YZOTVI3pifGcVqXEJI44FZk1oWbmpk7BboPTUiSPmH5c1etbws2Sfy7GsgWrDoM1PBbOD70uYR0MM4OO+fQ1IxJGc4rPt4pMDrx2q5uZBgjOKrmRVrsibOSQScGpVDNkdfTFMMgIzjp3qWGQNjnHNJIGmPjQsBjpjIx3qZVOemadHtYAceuanVRTI3RGhOOcj6VZhuTx7etIIxQIQR15pXY0tdS2s5Y0vmFjUSRjkfd5qdYiPp3rGcW0RNX2JIs96v2+D36VQAwc1atpCDjOa5HJwZytNMulVIOTioHGelPOceh96hB+aumFTmNI6gE7VLFEQQe1KrqBycGpEdR6fWum66nRsTxcEZ4q2DnpVdGBIHUf5zVgcVadyVuIVOecioGbA61aY5ANVpzuzxTuMY0xTvilW5GR8369KpyMarmXHv9KOZCt0NY3GR979aTz9x61kG4460Ld4YAGnclabmy0g4INKg3Hr1rPjn3EdKvw5J60xyV9S3ECMVdhb5uc1VgzjNW0GMUmSkXoQCPfNTxrkDtiqkPGeauQEDhW/xqbmm6LMKjAOasQjcR2qvEDng1ZiGBQiS7CAvU8dzmlll5BBx7DpUSvgY70jEnk9eT9aAW4x59vOearS3bfd3cUtwzHPNVGHzemanqaFyGbIqwszAjB461np2OefQCrUeTirMdi8s56ZJqRZQM+v8AWqyjPanbSfcD1NTYL3JS27pTghIB/SmxoSR3q9DB69KaIvfYiiDKfXFXoCQeO9Iltn2FW0gA7Y96dxxiOVzjrUiMV703y+hHrT/LPcYqbmliaO4OetbOn3BJHJP09KxEjPatGz/d+vpQnqCvc6a0n3bSf0rTRs81z9nL8wBPBratpMgc1puMvKOQQfyNKq/Ng0sZyByPbingc9akoQx+1RMmOan3cdcioZJBg+tWrENELflTMjpTZJcnmmFtwodthrsJI2QQKrMSOn61YdSRUJjJ/nUPcBitk/0qxGm5aasBOKsxptXHU5oW4IjWLnnp6VOgCn2oH1GaQ5P/ANamhFiOTB6+3SrCXWMcACs7dg4GacJcAc0+gka0V1uPJOR09Km8/wBGyPSsZJ8HrxVlJ+eo/wAKL6Fo0lm54p6TEHg8VQSXJznn1qRZDxjjPHPHNLUWhqxzHjnNSifnrWSk+D1qUXOB16+lO+hSNXzhjr7YpwkB96zEuv8A9XrUqXIJ4NNMh7mmj59KUSHPBIb1HUVn/aguOfx9aelzuPXFPRjsy8D6EAE80B+M54quswYcGniTn1xTFYnWT16VJ5ny4z+FVQcU/caBE/mGhpfrxUPmY9OOx70wt8uO/Y0MCbf78fpUg5XGQKgSpQcjsc1LQ0yQuQKryy8k81IzcetV3GRx1rnmh6vQp3FycHnAzWbLqLp0OK0prfPOKybyA7WPf/CvHr05bohqRLBrB7mpn1ckferAYlCACackbyjIPFZUqrSsyoptGjdayy8A/lWJe6xI4ODVi4tX2cg4rLktjz/StvayvqWr3M2fUZzIcMQe2O1PtdVmVwSTj+dWRY7mAxVq20YSYbsapVEdMdjU0jWXJAz0rprLWOAQ1crFp4gOQM4/WrsbMg6mtlWvubI7FNZ2gfNg1eg1nIA3ZWuBe8aMfexU9pqh3DJJx69K1Ur7Gmp6Pb6puJweTz1rShvlwMsR9PSvP7XUwMDdWxBqAKg7qoLHWNqAGSWz3zUU98oz82R/jXLXOpbRw2F9PWs651p4weSeeoNK5LZ1s2or/ez9ahN7n+LP9K4l9eLHBJBPap4NZyQC1S2jBnaJcBm4PXGM1aSXgc/h6Vy9vqIbA3flV+O/GOtSpamfM0bfmcZqCVsDPrVEX3T5unOaa9+vHPHpkda0uh8xNM+R1/Gs+4lxnn8afLeArkHn+tZl1cn7uevHtinoVcma52nr+NQtcgnOeox9RWdPdhRjPX9KqSX2DjrVXNrXNKW6+brUT3IK8n8KzDeA9etRvP8ALjPBOevNNSQONjRkuxj0/rVae4znBzxVNJc8ZNWETzMDNWm2tDFuxnXZY5P+c1k3KOT0NdS1oGHzY59apyWeG6DIqeW7Dn0MjT96yAkcetdZZS4X6gfzzWQlttbOOB+lXo2YDg00nHctS5tDbgYM2atmQKhGetZVtJjHP51c80MPenpYvkOO8dKQ29ee5rn7SQ7vauo8aRsYlfp/WuVt8E59a8msrSPYw/wGv1GeORnikJJ4/HINRxuwxkfX3p45IrlOssQvggDv2x3qbdnr0PH1quh2Z3ZH9KsIQTjIFDGxSx9eKPMB655/SnsAeSME1FgI/wAp/SkFyCYhu5z/AEqFvl98flVmTBxxVWYEd8/SgCrP1x+JqjMMZHUe9Wpm65qpOxHqfpTexcUQPkHPFVZBvc8//rqeWTI+lVSxJ61kwIpTtB5qjOxd8/Srk3H3vTrVJ25x/OkUiEnPXGTUUwx05qU9+9Qt6Z596BlZmKg461WlLE4Jq0w5bnioZBsPGD71LKiRldvPfFNZsd+MUrMCvBPPbFQSEheMZoHuNlbcOuarPxxT2Jwcdagc1JZBIuwj26Gq0g4Iz71PK2eOoH6VVkfHFQyiCY8VQnYHv+VWrhsCqMrb/wDGi5SK0+M/1FVHGc4HFWZfvdeahYZJp3HcW2jLDPpXVeGLT7VfwrjIJGfp3rnrZQcV6Z8K9H+36xESu7kEj0Fa01zSSOHEz5Ys+h/Bunix0lFKgnYMe1bwb1PPvVux05YrGJBjpnI9O1SNZ/L/AJ6dq+hheKPkql3IphsetOEnHU1I1sQ1RvHtHFdCdzIQ3HqeaUXWO9U5Tg/Sq/nH19qYXNX7X9etTJcZAwawhdEVMtyQvWjctSZtLdnOc9+SO1WBc5wSeemDWKl1uzzx709bvHGfzqHErnaNtZgSOec8VZjnx/F+HrWJBce+KuRzdycevpUezNVO5rxyk9T14qaObvnnNZQuB2P505LodAc1nKmWpI3Euffn3qcXI7Z46Vgreg4GQR3qdbzP8WTUcpopI2vtIzwRij7UM9Rx61jm73d6PteeKVh3RsfauDzj+Yp32n/azzjNYv2zOecf4077WAcU7MVzY+1HHUYpjXPzHOB+NZn2vPemm6yev1pNMLmp9oGRlqdFcZPJrGF7zgmpI7rOec/hzWfK7iudAtzyMmvIvjQg/t3S5AcNz26cdK9F+2YOCcn0Fed/F4+dcWE2c/MDnvgioqx906KEvfRxyLn+LPtU64OP61DFjOasjAPP41ynqksb88dfapcDBNRIQo45FTKd3tSYCcEHH41G4x3yCcCpcDnPXP0qJ8EkHpSeupQzggH9aTHv+dPVcjPY0jDng1PqDG4HX8KaQO3Hv6UpJAxn8KbuDd+fQ1V7EjST07DpSq4I+nFO8vPJOR6UxsFiQcZ9Ka2BoexVk5HJqHoMYxTiwAPINMd02nDYOehoJIpcdCMfzFUpME4zx61bdh68n1qrLgHjFIbKkituOPzqtLHx1+mTV1xjjB+hqnOc5x+VQCZTmfLc/wD6qqXGdnBxU8zHdz2/SqM7tuwD+dAytMffBrPuCAev5d6uysMHpWfKcHA6VmykypM2DnqKrNjk1NLyev8AjVS5lCj5SB7ZpFehVuGBbBP61RkIPQ8VYlkznvmqpHPX8/WlfUdtCNgVO4Ej8eaZ05FOckKDkUzzcj/Gi5D7DJG2nOahB54pZGJPPFNBqkSSNgCiNsmmlsg5oj4rRGUjb0xfMP6ZHXmvsj9nyx+zeDjIfvO+PwFfH2hoWde3I/nX2/8AB+0a18C6fkY8xN+COhPWuikryR59V6na0UUV6BzhRRRQAUUUUAFFFFABRRRQAUUUUAFFFFABRRRQAUUUUAFFFFABRRRQAUUUUAFFFFABRRSH1pMBaKTNLSTAKKKKoAooooAKKKKACiiigAooooAKKKKACiiigAooopN2AKKKKEAUUUUwCiiigAooooAKKKKNgCiiigAooooAKKKKACiiigAooooASmhcU4jNArOwBSMNwxTqKdgIsY+tRuNy/WpyMioSpJ55FYzQ0rlSRSAOaiYE8/xVcaPNQtGS2evOcehrgkjRRKwzk/WnKcDB7HOKdIh9SBVdywwM5wc9Ky5lHctRvsSk8H1qncjIyODjFTq+TgtTZUyufbr70SkprRlcjRRV9pGSeOvqKlExx/nimSINx7fyNRHC4z345rJTcdDTkuWC5Y9eaUOR1696jVCefb0p+PX9aHNtC5LFmKXjrz1Iqysw6Z4rPDbSOT2574qVW469P1rJVWiXEvLNg9eakE/HOPrVAnGeehpd59f/AK9bQrshxNHzxz2/x9KPP5ABwazWnIGM5pFuST94+1dirkcpqi496mSXOKy0mP157VajkHWumNS7E0XgcinVAjmpN9daZFh9JnFM8wDvSGXg/wAqVxDywA5pPMHHNVpJuvrUfnc/e9+vSsnUsUkXlcNTqppKOOR9amWUHFVGaYrE1FNVwaAwI4NaXEOooopgFFJmjNK6AWiiii4BRRRTAKKKKACiiigAooooAKKKKACiiigAooooAKKKKACiiigApMUtFACYoNLRQAmKQ9adSUANJx9abk4pzUw0ANLn8abv54PFDVEc5pXAe0nvTGl461Gzdefeo2fr2pgStLkdajMvvUbPzgnGKieTsDQBZMnoeCKaZe/NVDNnnNIZSTnNArlwzcZz14/CmmXnqKqedhsE8il8/I6gCnYLlrzQ3Q59h6U3zMng5I71UacrwTxijzu2e3TtTsLmLLN19M/pTGfByDyKrvcZ6H3phuD+nXNOwXJg2MfrSFucmoTPnvSiXPf8O1KwrjyeeeOKQ89c0Bgffvz0pRgjn9KLCuDHioyOlKRwD1GOSOxqNn7UbhcXs3c9uaTkU0tkmk8z0P5U7BclGeTnB64p6PjvUHm49RQXwTk4IqJxuhmpE+7/AOtVpGx7YrKtZjnGfyrQSTJBBrz03fURayBS54/WoA+OCeBzShsEnPtRzalWHSDjjrTFk5/Hr6UjNxUROf68VrCV2BZ39MHGKfv4FVkfnrUqtnqcevvXQ02O5MGzinDO4HuKjXr/AIVKvTPpRyiuOAz3z71Kox/KkRcCniqSsULRRRTAKKKKACiiigAooooAKKKKACiiigAooooAKKKKACiiigAooooAKKKKACiiigAooooAKKKKACiiigAooooAKKKKACiiigAooooAKKKKAP5/jICtRk4NVROeO2aUuWHPT0roOQtgg9ajc4OR/KoVkOfQUvmfj9KAaF39Rnr1qIyYzzjFPHX0qGUHNAndIesu7v8ArSjBqnyDTlmINAXuy6Iw3/16RoRnrUcc3vmpfOwRjjvmgNBFTDelXYm21Q8wCpo7lcDnFAjXiIbgkEVM8AmA21lxXagYzjvV+0u1J68e9ZST6GLg90C2zK2afd24kgbIzntWhb7ZevNSSWoK4PI9q86rLlkmcs3bU4G4tDG5yKdDb4+tdRd6WHYuRx1qr/Zqo3THPOa9KEueNztjO6KlqoTHGK17WUAiqa2209KnijZT0rQ1NNZ+napBcfj+NZ4Zhxg1Krc45App2EXfO7ZqJ5M5GagOeuMgVFJIR2P40g3JyM9KliXBFUFuQvB4qxFdAkDJzVR3E0blsoIBIBrQjVWH+FZVpIX2jFakL7R1yf5UXQm7EUyfP7CoXgzzxVl3Dn0pVjyBkVJne5mSQ4PpSAAe9XLhBnpiqrLjvkfrQaLsLHgr6cmpcqOeBj071Afl4pPM4+lWtB7lpQM8mpkl2lT+lUVnFOM3J569qLhbQ1Fn9D07Z70175lPTbWd9pIAXtSNKWHtRcNzXt9WMTFjjPvSah4jlkj2qxH49axGk9+RULZOe2apy0sYtXLn9oeYSGYnNTwyrng8VjHJOB1qWCTtk/nSTuVub6So44OD707du4zWYkhAHqO560puMd6dynaxfkwQR796rtGpz1/+vVY3ZYYPQ+tCzEnOaTsJxui1FCASMYqxHEA3T8O9Vo5OP8amFxgAkk0wSL8EStx3/Sp/sgK1SguwCBkAdeK0Y5w3Q8UtGNQW5VkteBge1QGEqBwc9K0nOMc1E5+8M8H/ADzU2FdlDzDHxn/69PivmwBjn3NOljDdOo9aYkGf8aq7RDbuWVvTjnIBqdLpQPr3zVPyc/h+tRyIy8YOKRUmjXivEL4Y5x2FaEd0pC5xyM8965aNyvfHv3qcXDAep9aBKSaOl89CM5WrFrcIrAFsVx8l/JGQQantNUOcscEVhUgmiWos7pAkqH9KqzIFJ9fYVm2OqswGT1q5JcCQZ7/WuKGkzna5WhCTg80K+01EGwMk9aaJgTw1dydynd7GjbzEkZPNX0lBrNtiuM5q2G+XrW0dDVX6lh5vl64qOR8qR1qLOMGnL8xxTuX0IpI8j3qnJbMelaqwE5GM1G0JNSZvQyTbsB0z70ghLdula/kk8HH5U5bTgcdDQnfYlu7M6KMgVdhlKYzU32bB6U1oCOi/lVIJF2C668gfXvUy3IHfNY5cqOPXBNLDcsrDJ4rW4rnSwzAjHrWhanPPFYFtcheQea07a7AGS3ak0VFWN21Td9QO1WUiyOOcVm2d3kjL45Ayewq7HdKO9Akrot7Noz+FIBwRUBusjg01rjkEHHsaVgZJJCPpn2qq0OTnrUwn35+Y/wBKNwYkA9OOlIG3sRxwc+p9O1XobfPQc9/amQrz1rRt0XAPr600TYYlqc9M/jVpbI4H8qtwoOOKuJFkfWqsJRM1bPy+vOasRwYAGMe9X/L59RTgg4GBQxqNmVVh8sDB96cEKkAjHsPep2Wm+W3X9ajyLvYI+vNWY1DEZqFRznvViPn2+tNIpMkVAemKsqmR9PbrUcI2n/63rVyIcD8qOUB0CkMMemePStSzuCcYPFUVXPGcH1FTQnY3UA+/SmroSN6KbcMdMVMs6r1NZEVxg8mpjceh7U7rcfqXXujz2zVOacg9e/rTC5YDnNQM5Jx29RSuO+g8zZNSxNu757fSoAnP+eKngGw56e1UrkXJwtLtBNAfPHQ0oGSDSuVccBg8H8aOcmjOOf1pA3/66TDqDemaU429ajZ+M9Kj84HGOfQ5piZK4xjHHFMJyKA+eMinHmkSRqcdKlWQgjJqPBz2pOfYmmgLsc2BnOPxqfz+Pwqgrf5NODE96q9guWzOfXj0JpRcEH29qplj7dKVWOcVAczLouO4PP6Uv2wqeDVHJNRSyFeM8UJ2KepoHUcHANLHqZDDmufmnYE45qEXDBu/50ubUE2drbakGA5rQhut3I61xNteEYGa2rS+KgZNXzo0UUzqQy7eDTgwzwayIbzcOtXUnwM5x2/OjmHydi02O5Az+VA2jAzxVffuA56nHWjcVyAeD1o5l1HyFlSB3qUMqnA6+lUQ7EmnB+OpyfSpcxcpcLDGO38qQbRjnpVdXOOecUrMcdahyQyRmVgfpWZeIDxxirjHC9ce2KpyHdnv9axqNNF20Mqaz3E98+tPtrYqPX6VeKbsnvVm2gyvTr0NcHsUpXFFWM2WIlT6kYPuKzpLMcnb+FdM9uCp/lVKSyPauesn0Q9DBFqoPA7+nGavWqLjFSS2pHvUBzFg/wAq89VXGWppBplxlAXoCapTt5eecUPc7VJJ46YzzWTdXuSRurtg3LY2THz3QBPNVl1DymJyAB6mqD3eWPeq09ypXrXXG+5urJHT2uroWznBrbtdXQr94GvMTfeWeDVy11to8fNg+tae1a3Jckemte+bj5iT2yao3MgINczZa/kZP0z3q4Najk43frWM662M2ky3vy1Twsy471ni/jfowqxFfIVAz9KlSUupHKbEN1tHXFTjUdhxuxWGbkY4NVLnUWQEAnjtXJWqqGtzCasdWuq5xluR3pRqQb+Lr6VxEd67tjfn6960bWdwSd5/OilWdX4TFK7Op+3AqOaoXN1uzg4qit178UyaUFcg816qua+zaGXF22c5ponLdTVGWc7uDxT4JCRznI4NNHVBPqWyTg54zzTN204zTWlIBqFpcnrgeuadzblLsTeuPoe9aFthuh/WsRJRgHOM+lXre62r1xmt4S7mUoJmxuA4qB0HXuaqC/5zupj34zywFaNox9nYsbtrYwKAemKzmvFLfeH51PDcK460/iKUbamxAnT5wfY9atqBkZ7VjpdMmMEZq3FdE8nBqWbFHxfh7RR165z06dq4q1GAM12HieUSWrcYxx71x1qcr1/CvJxHxnp4Z3i0akJyOn0qTow5/IVBbthMZ71Oct0rkZ2E0bZ445qdflzzxUMCkA8YNTryDgnp0PpSGS43Ie9RumKUMVXHWmuxJ96CBpwDyKrS7Tx2qyc9DVSZwASOCPWqYyhcx4bHTmq7xFlxnPp71amcMMGqkjbe/eoTNEUHwhwRUDcZI6VYmG7dz+VVH4PT9ahh1IZTuHPP+FVJRggj0xVh2BU88+1VZDipKREAD1/OoJ8BuuKnJwDUMuCDzyKTdmMgdhnA4qs7g+3vUj5PfAPIqOTpjr7jpSuzRIiJHJz2qOXjPPvUh5J7e2OKhlb1PalfQpFd/wAsVXlPIzxx+dTOenc1BKcdqRRBMAPf6VSlPP8AhViV93Tiq0nIPSkBVl6Hmqj9asSEnNU5GCnnFNI0WhDL1PvUCnDdcVI5z3xTAMsT+lBEi7ZruavoL4B6JvmEx56duRXgWmIZJgo9etfW3wL0nyNMWTG0k9/512YaPvnkYyelj1VLcCNAMYAwPzoMfI44HWpyu1jjBx6dKQkjpgdxXrpnhtJlR4OMYqlNb4HArWwD6/8A16ikiOCcZqrktHNzxEE8dKpyRdeAOwHrXQz24Bbjj0PpVGSDFNSaMeUx/Jxyc/hShDjmtJrXNRvBtOQOK0uybFHaRnqKcuTjnrVowc88YPPvTTFjp0qtbCewiSFR16c1bE3vkVV5AxSjjvWgItm7x3ppv/cGs+ViAQCQfaqjyOcnPApNjubo1AY+934qVL49q5xXYN169qvROdv9KydmHObQvz65zil+2ZJBbI6Y9aywxOMU9s4zn86ixSqM01vhzzTjehu+KwjOwc84o+1MB1NaJXL5zd+3DJyetNN91wep71gNdvn+p6Ypovj3NLlBTN37f154PH4VPFdkkc1zS3eWHNX7ec4GDUcuonPQ6AXR3DBwa5D4jktbWjHgBxzj3rdSbAzkf41hePAW0yPJyMg5PYZrKtFcrNsPP94jlk49KkA9OtQROrc89ulWogCcZwD1NeYfREkIz6Gp0G7IOMYxzUCkq3Oee9Sq3HNAxzjK5NRnuCO1O3Me+aMkDjrUNdgGEhe3amMe+cU9unr9ahByOfXPsBRcBTJwex9fSogST61IeTxTdmG5qragIzlOn/6qiL4bk5FTPls44PeoWUYx3FMRE5OeKjkJK4NWV+bC96YQGPSlYVyk55+vpUbHgEVamHlrkYHuRxVWQsVORx7VIbkcspAyCfbjFZtxKx6frV2aTYpI6YFZ00wJwKlspIgk3HPPFUJ1yTz71dmkABwf/ris25mOOOKgCnOxDkDjvVSSQKDzzT5pAW5zVS4cn5QKTZSRVmnySRyTWdM5Y8jpVuVSCefxFV3G4/T0NRdlJ2KbHHU81GcbuSDTpmw30qvI+Oho2Qr3GzN1quZB609mJHWq7Hn8apWCwsrEnikVux60hYk/4Uqqc4PGe9CRmODEZzj2p8a7yR0/Sojw45qaFfnHpWqMpHU+H4980KjnLDgdc5yP5V94+Dbb7H4X06L+7Cv8q+IPAdsLjXbGPaeZFyPqa+7dOT7Pp1snTCCuuhqzzKrvIu0UzdSg12mQ6ikozQAtFN3UuRQAtFFFABRRRQAUUUUAFFFFABRRRQAUUUUAFFFFABRRRQAUUUUAFFFFABRRRQAmKWiioaAKKKKpAFFFFMAooooAKKKKACiiigAooooAKKKKACiiigAooooAKKKKACiiigAooooAKKKKACiiigAooooAKKKKACiiigAooooAKKKKACiiigApCM9aWik1cBm0U3YMk4qWkrJwTHcryRBqqyW/PP1rTppQGueph1PY0jNoyTBjkimmEgcZ6Y5rVMSn+GmNaqecfka43hZLY09qY7W+TnPPvQIByMfmK1TbAfSo2g21g6EluWqhnCD06Y6UyRMHFaXlYFQSRe1Q4NItSuZzLtH9aaHwTg59KsyxEc9zVZ4mAOOMHrXnybi9Rsd53504S+h68VX2EHnt2NSoOmT9M1cJpsi1x5O7k9R0pMYbGKcsYz6GpBCR7/Wu+nZmbQ1D8oOckDHSrcLZPtUaQ89c1NGm31rtTtaxLLEZOAM1KHPeolGB0pzdeK6VJ2MmK8mOn6VWkudpz/OpGzjPSqcuefWsp1Gioq4S3HfNME5OTmoXHJxSr1wePpXM5ts2UCwk3OMipo7jHfvzVIA565qRTyO570KbL5DRWfOKkE3c9etUUY4659Kl3HnnHfNdSqOxm4Fr7R7ig3H5VUZ+tISecHntUyrSQuQsm5APWk+1CqTtz7UxmOODXJLEyQchpLcA4zxUiz8daxhIc9cYqVZiMc04YtvclwNfzhThIDWUtyRn6VMl30/xrsjiUyOVmiCDS1SW4HHPSnLcdOa3VaL6k2Zboqt9o57fSl+0e9ae0iFmWKKrG6680fac96XtYhZlmioFuAc809ZQ3SqU4sLElFN3jHWjeB3q7oQ6ikzS0wCiiigAoopKAFopM0ZoAWiiigAooooAQjNMIDD3p5ppoAiZcVC65/GrmKayBvaoaAz2BqJxgfStF4TVaSA/1pXsBnvkZqNs5PNXHhOScVA0ePpVJklV2561EX44P4VZkQ9uKgaPHJqriZGXPPoOKj87r82cU8rkn1qIqSTz1707kMDKSe3/ANagzEjJprIcA+tRFSKol6Epnyp5/H2qNpSe1MCHPNMbJ9eaAJRLk1Mj9Ofaqq9etTqM8frSbsBaikyOg4qQNjncAc1CgIx6Hvng1ID+IqOZASCTkn165FQTjHI+pHrTuRxn8RUUp49aExN2GFyFwDSM/vUWTux39aQsR06VqtRqRI8nyj1qMy8H3qNmPHP59qj3dxTYcxdgn+bGcVpw3HHJ7VzySlDjp71oQXGcA5+nevNqQadwTNlZtwNP835uPxxWakpxnrUolJxjpXKkzdMumX5Af8kVGsnOB9ar+bxx0x09aQS8nn/PqK7YR2IbLgfPI7+lTI4OPTrVOOUqw5x6VOrdOeeldVrCuW0Yg5zUykZH1xVNJOPX0qdZMigotqc1JnNV1kI7mpFkBHWgq5LRUe/FG/A680DJKKjMozS76AH0UzfnigOMetAD6KaHBo3CgB1FFFABRRRQAUUUUAFFFFABRRTSaAHUUgNLQAUUUUAFFFFABRRRQAUUUUAFFFRtKFpNpbgPpag+0A8Z5FSK+alTTAfRSClqwCiiigAooooAKKKKAP58Yot1WBb8A1Xhlx3FXY5F28HNdBylV4dpJx0qPYSPb2q8xDnPWmOoYEigpWKoHr0pCMj1qwEBxx+dPWHmkJsp+RkZxioJLY54BraS24zUn2ZT27UEWuYKROuOKfsbrz9BWwLcE4xwKkFmpXPH0o1GYZjY+9ROCtbsliCOAKrSaaStFyGZAnYHn86sxXrA9fxp8lg6nmoTbFTwKY0tTYstV2Yy1a0Gqh+rfrXKLGwxkdKmV2RuP51jOnGojOrBSR21uyTjgdaZPahD0/I1jaXqJjZRuyPf0rpN4miBGMdcVyU5ui+VnMnyWTM14hkjv3FLHbAjilnXYTwc1Et9sPpXpRalqdkXdaE5gwB60q2+G6ZpFvUPU/kakEyEZoasMUWwOeagktC3Iq7GwY4HAqwFAAzWcpKKIclE597JicY4qa3sWyeOK1iF9O9PSPH+Nc/PKT905nUlL4SOFRCo5wR60sl6ynAPT3ps6kE8/WqrISapQk9WXGErXZbS/wBzc1dS8VV4PNYu0qc0nmlT1roirI6EjYeXfz1wajZwSTVBbg+v61Is+cc1fQETSZ21Bk9D+GfSrG4N3FMIXPvQ2URKcGpQaAMn3NPzt7/pRfuDIzkmpFzimMwzkd+lSIRmhakkDbsmml+TkfhVqRcrn+tVXTB9/bpSCwxguadCuD+oqNlyM9eaWJ8HrTRRpRICoA7DrTbiI/jnr2NEEuEGM06SQYx69qciHsU9hUnPNSRqcc5z7etSbgPehSB361NhrYlTouV4IznvT3OR6n2qPcADzTlkyDj9aexPUjLlfp7VahvWjHFVTgn3qRY8j19KFoWX49SyOTk1Ml2Ky9rAjt9KkXdxVXuRq2aDXCZpyTKe4HOBWcSe1N8xlJIOKYS0NyMhzzhfr3qf7OG4xnHp1rBgu3U8kknuRWlBqGBycmlYSs1qXDZqwGFGD0qN7UAcCpob9WUZxz2qXz1bnigTikY9zagj5RzVZLZg46jnr6V0BKMvuaUW6OOOalq5FjPs2ZSOecda045yB1JFC2YJ6j6mnm32sT1rB0tbkuCSBpd3fio/tG00PG3/ANYU0wFa1jGw0rFuC8OR1/PrWrBchwB0rHt4+Rkc1eiQoeD1rVXK53saTN8h6UkEh3c0xOQM1EZdjE0paBc3Ythx3GM1O0UZGcVkW13u6HgVZN4cdazeuhzSd2TMqZPb8KeiADOazZLnc3Wm/wBoGPrU042NIK6NXaCaYR2JrPXVaBqYL+gNdCNGiea1yeOtU5IGQ4PStBLpGwDyamCrKBke2adrkOJkpKyAVYiviD14qe4sgfu9hVB4GVuO1F31Bamxb6iRgbutXk1RlTrnFc2mV9jUySMO9O90D0OlXVDjG7jrU0d7k4zmucDMcc1YSVlHB5o6C5jpYLgN/FV6JtwHPArmrSZvMGDj69K3baXpyOeuO1Iq19TTt8HrWlDxznnGPzrMt5M9e1akByvHOOc1SRHU0IGB7YwKvRHOB1PrWbBIBj3q7C+D2PemWW/rQuFYHqB2puQRnNMDdcHn2pFEoQN3p4THH8qiR+mPxqwjc5P86EhKzQnl8n3qZVwaQSLnmkMoHQ/jRsKzuWY8A1YSQZ9fpxWcZ8Hqc05Zzkc0XLS6GmJcnBqRZBnCmsxJCRzz+NW4W/OgfUuxv6cHvU8bE/8A1qrx/MKsocHOeeKaRLJlyw9KUoCee9IH468+lBlwMDn+YqrIgdjj0pQ2BUO+gSZpgWVfnBOP5VJuwcZqoJADipA/Ppj/ADipGW1bNKw69sVDHICOePapN4PcVNi0Qygg5HXNU5JCBjP/ANatB2BGMiqNzGNuQcH0zU8rIaM6bUzC3BwfrVi01tZSF3DisPVTwxzXMNqr2UxIbgVlzOL12MudR0kereakgxnI96dgnHJridG8UrK6qz+2K7G0uUuU3KwOea2TUtUaaPVE+MjipEXn8KaB83H/AOupkPrTFuN2c08JinkA4PBB7il4PTn+VDQEXlEA471BJGa0NvFNMe6pcX0GZEltkcA/WoDa57ZzW40Kn6e9M8oZ5FTY0sZkVqRV6FCoAIIxVsQAHA9Ac1ZS2XsKXKWiKBioq/FM3XJzTFtQCCP061Mlscjjip1LTLtv84GT9eOam8vOPamwQ4C9j6VaSMmi5fQhSMqM/rSeWSevvmryx4+nWgw5/Gi4rFNVIPX8O1TiIMoz15qTyMHNSxw4qObuCVyo8AK1Te29Of61tyQAjg8VX+z4Occ1nIbh2MqOA7hkHB9emK14LUJF6nFSQWn7wHHU1qJajYBn2waqK0FysxZICH6D2PpTDbEjvn1Fbf2UHp+dH2cHoo59BWUoXIsczcWW5j25rGvLUpk4rtbiyLHgY7Vk31gWByK82pRKscFcROW4zn+VZl3CYga7iTTRv+YYH6Vlapop2fKK6KVPliaq6OBmkYPjt9Kq3LkgnP4VsX2lvBIeMj9ay54hyCSrDtitk00b8ysZru35+tRTSSxDIPQY/CrqWrOxxyKZeQFUPXI7D0qJJSRlUjdXRUg1p4jhyavw66rqMsMngZPFc5cxNv6fl0qIbwME8/pXN7Lm3ORqd9GdXHrqknEmDWlZayXI+fNefOWHQ1ZsbqSNxya5pLkY4ymnZnqEV+XGc0SS7xx+lctp1+5G3cQT3roLYmQDPX61wzTm7Ck22WYVKnrxWjA/GKqQJubHWtOK3AAIOfWvVwcOVbG9NJasd/COev51DJLs4zj61Y8kk4z+marTWzsxGD9a9Rux1XRVkG5ifTtU8KEEfNgelSxWewZA6dCKjlDJmkkAtxMIsgHcemR0qr5+c4II9QKZIxOec/jSowI/pU9SlIcXIHp9KryXjrwOlTvgDIHXtWTqE2xvQdAKltoTmizJqh4yQT0qvJqrYyGwfrWPNdvkkVSkuG555PBp80jBzN3+08Ny351ft9dWPHzZ+g6VwkuoFerVasLwuRzx3pqo4nM6p6BBrBcjB4rWhv2K+/auQ04gkA8mujtVZ1GB+VNyciFVbJdXmMtsehz7VzVr1Ppmuju7d2t2z2H5VzsAKyHn0rhqbnu4GXMmX4jx6fU1bR8AA81VUg81Mjbsc81zM9boXY3GPrzU4k3Hnnt+FUweRzz6mrSqNvXmglg8mTk+mKaDk+tSsAo5z/8AWqFsKMg474Hc0IEDvsX9OaoyzZbH61akdiOoNUpR7UmMrMck1Suc544q9J92qMxOPXFIsqSHIqvIQRmnzORuzzmoGfrg8jtWbE0QyjaCapl8d6tzOdvr9KouQScGkWhpORjt6etQyEAnmllbbnOfwqAMc/3jSZSHsFAOewqu2M88gU6V8Dr+BNVxJ1BIJqWWgY9On496rTNgHFTv9aqTA/eB49O1IZWdic+vaq8j5J5qaQgc9/eqzkHnvSKIJjjJqtM2QasOfeqsj5HSga3KsjY69apTcnPWrkjgEg1UkwTx0p7llZuhpqk55qR6bGMn+opozkb/AIYgM19EgGdx6H0r7W+FNktroNuxGMjBBHI4618eeBbYyarAR1Bz7fSvtPwXItro0Kfdwm3Gf516eFj1PBxb96x0JT37VGyEZx/9amm6B75+lBnU4yfTvXfZHnWHdMA9Kb7UglyuA3HXim+ZyewprQlobKmcn1GDVOWDJ4q20uVPPGOlV5GOD3qiGiuyeg7d6hZOvr2+tTGbpnpUbSKeN1UibFaRajI46cGp5HU5GRkVA7Be+ParRmRtikPI68enpQzDdjIFGfkxn2qhMrTKTmohDntVsDce1TLACfrRuTbQoRwZYCtCO33BRjHpSIiiRfY9KvpHwPToMGlZXMmikYSDjHFNfKqavsnAHFVLlflx07c9KgDKdvmPpnpTHcg8dKsNFzTGgzjtjvWqNCszH8agdyG+lXHh4z68/nUDQHPFJuwEayZOc5961LZ/lHPWs1YSD0rRtVIxg9O4rNO7FuaELelZ3jHdLorBcZxgHvV+JttVfEDb9LcEg45x7Uqq91m9DSaOLt23qpHcZq4uMDPpWbbP+7THHA4q/C3AFeMfURJwc06mAnBp349+9JX6lCtIB1PGaA4P+etGOP8AGkK5/wDrVNwYh+f7oyeufT3pAuRkYxTgo6/r603GPzpIQ3qR7UgHA9MZpxyPofWmkZP9a0EG7I7n0qB+Tn0qUjaDjO01EwB55oAjaQEDPUU0HJB9KHxgc5P9KjLkg5PSlcVgmk+U9/w9apTHGe1TliDwcc8EdRVK5fdnmkOxBcOMe3tWbKuWJFW5nJX0qlJKVBHY8VD3LK03TrWdcOBwD3q9K5Xis24bJNQBSmZc7geR0qncS4B7/wA6tTlSTms6djHxkYNQ2WQvLvPBAzVaWUr7UsnHHeq8jGs7lWK0zbiTzVUt830qeRs+/f6VWdsc5p7i5UhS3H+FQzg5HPNO3jbUTPk56e9WlYT2GqWB55zT8j1wBTQc0FhjB4x+tOLMh5PSprZTvBxVMZJyOlaFkzVsjGex6r8F9P8AtvjKxBGdjA49uo/WvtKRtpAHYYr5W/Zs0/7V4nW4KgovQjn0r6lmO6Vj6Gu2hseTP4mSCT8qeHIqup54qRTz1z711EIm34HXmo5JMUNwKimBHWk2Miku9vU9KgGrBWwT+FVrxW7Gsi43KQT1rDnaZzSqOJ1UOoo/8QNW0mVxnINcTFeGPgnn9a1rPVAzhcgHrgdhWincmNdPc6WiqcN4rKDkdM9asrIpHWrudSdx9FJketIWApjHUUgINLQAUUUUAFFFFABRRRQAUUUUAFFFFABRRRQAUUUUAFFFJ0pPYApaZuzTqzTAWiiitQCiiigAooooAKKKKACiiigAooooAKKKKACiiigAooooAKKKKACiiigAooooAKKKKACiiigAooooAKKKKACiiigAooooAKKKKACiiigAooopXAKKKKYBRRRQAhGaYy5qSmMMVjONxogZRUMgqy6jHpVdxyef615tSNjWLKjpketNWLOR+NWdnSlWPFee4XZpciWMkDPP1pwtxyaspHnGamCZrphhk9bCcrFRYBxx/wDXqQWw47GrITFOC12ww6Rm5lXyBT1i/CrGOaQLW6pJEOVyAx+nGKVk74qfaKaUquQRWZD3qs8O6tIpkc0wxc+tZTpNmkXYymt80wRY9a0zCD2qJoK5fYtam6mUTCfp7UBcH1q4Yaa0Ofwp8hXOQqexqTnPXA/nThHge9JjGauMdNRNoaVyGxTTngj8qlIPOOTwMGmkHJ4+hpuNxXIi2D096YQcdhmpiPxpNoPbrWEqVx3IdvrScdCeB19qmI9c9Ka6HOaj2NiGyJupIOemPpSbuT3FPxkHvTCvv3qXTZI5ZSv4U5ZWHvn3qPHv+B4NJj5s5x+NNU5CuTGYj8/xppuCDwcjrx0pnYkkfXNRuQM/5NV7OQXRMbraM5x70x7sAdc89qrtIScDkdvQVA8uB/Oh05W3JbLv9obOc4qeO/46nr61hO/P6ZojuNrcNx/OuVSnFiudGL7Pfiplu+nNYSTEjFTrI3XP0rrjUmPQ2VuTnBz6GpVugSBnHrWIsrL1PWlNww7/AIVsq8luFkb3njPWkNyoJGaw/tb4zz1pReH1wcdBVfWLkNWNg3OR15pPtPfPFZP2kdefTFAuSTx1J/Kj27Ea4uPxpyz5Gc1kLcZ5zjFSrPx146VSriNQTU7zB61mCenrP7gAVoqw7GgZR69KQSDvVH7QRThLk8HnrR7VBYvBwaB0qosvzD09e9TI+a1jNMROOlFNB706tk7gGKYybqkoptXApyR7QaqSJ1yM46+1ajrmq8kfv+FYyuhGWygH0qFo85/LGKvyLyarNxkfnWXtLBYqPD+v61G0eSeOuSatsST16GoyMA+n9KPaeYrFby8cj8Ka0WBg96sHHNNcjGDxW0Z3BxKbIQe2DULKenSrcowMiqjtz1zW90TyiKBnirEfpVXcOvWpo5MAdz65qW0x8pfSMc85FPMfHXNRRS5AyfpU28NxnpU6bBykJbHoPaoZOh6Gp5jt6HA96ru2ec8dKaSMXEgYcZ9aj2lj1zVj8aVUBpc1tiWim8O9cg5HX3pjRtWmIwfp/Oh7cZ5x60KoCRkFMc9O1TRNwMnmr0lqGLEfLk5qNrMgn19ulTKSkUkEUpB57VYDAgVXEJBGTip0U1ioJstIkU449RTwc4yQM0ijg0/+R6V1RSQ2hFfHQ8D86lSXpg4INQkHH+NL0qybFyOU1MkpX6elUY5PQ1Oj+po2KLizjHJ6iniYZqmOOM0hfHUjFF0O5f8AOGc5/SjzhnGf1rPM23H8iaPO+6eg9/SgLl7zx0yKTzgTwaz2uff/APXTTMVJ5z25osK5pmcc89SOB+tH2gg9elZZvOBkjPTp2pPtfviiwcxrfas8Z4pwuM9TWQLvdjmpY7geuKQ+Y2Fmz396kDg96yo7jNWI7ikUmX8il6VWWenCbpQUWKKiEg9c0ok45oAkpKbu+lG78qAFJxSHk0maM+p//XQAo7UoORTQfelBoAdS02loAWiiigAooooAKKKTpQBFNN5aVj3t+Iz16jNW9QlKg4PSuM1i/aHOScZ618zmeN+rxuS2dFDqRc/eJzWnbT7v6VwWm37SSYOQDXZ6WxcA152U5l9cejEmbQOQKWmp90U6vtlsWFFFFMAooooAKKKKAP55FcqQasxT1DEgbHerSWZYZBre5xtPoPjm3AEH8amLZGc4PtUAUrwevtSyMcUykrokWdQwzVqKRWNY5fDdatW03Iz0oDrY6CBVZRipnths96z4rkIQM9qtJeq2M0mXYgeAq2c5qSKJmOCOauRlWGcg/WpI2AYfnQjNpplVLZ3z8pq/Fo8sqZ8ur1oIw6nA+tdjo8MMwUNjPamk2yLtXPO7nQ5U6x4rGu9O2MeOR+Ve7Xvh63mgJGOBxxXFa34Z5JUDHtSaaM1U6M81NqQelQvanOQDxXQX9kbWXB61SZQc+tI23RlrvjbvxXQ6bfHCoenvWTIgJp0U/lnk49K5qlPmRFSPMjqZ7YSxkj0rA1G2eBsgGtjTNRSVVVmyw/U1Yu7NZ05HX9a44VJU3ZnFCbpuzOSS4Yd8VdtJznO7JHrUV9Z/Z2PHy9qrRzbDmvSU7q6O1O50Ed6Ex3pH1dT8uAPfNYj3RIx2qqZG3Z61nyOTuzFRcpanTxXu/ByauJdgjrXM294yADt7VehvOP8ADrXTGKS0OlRUVZGxJIDg8YpodTx1FZhuNzc5DVYgkJbk0w6Fp1//AFCq0i8+/pVnJz1ppQPRZiKajBPrUgPTrmnPHg8VGPWkO5YWU444zTjISMmoR1GM04k5pgh3nFe4PuKQ3O70P86ay8VAQe1IC159PSfkc1RJOO/5UuWU9cj2FNAavmZ6UqxGQVQimIYZJBH51bt7jA5PNAySSwbbuBquYSrHI/CtaBwyg8cjvUVzs3/4UC1KQJHT+dBY4PrUjRknGKBESKfQCIc8nk0hY56cVP5JK5HP40xl4x09qaeghN5I6Uo6e1MAOcVIozn0FS9WFhyuc+9TQuCOTzVdhtIxxSKxHXrT1GjR4xQDg89KqpL65p3m46kfhVJCLfBA4yacIAw6AGqguMEfzq3DOGI7UWE1clWy39DTzZsnNTwyA8jJHqRU5cYIGDnn6UC5TMfdEcU37Y6c5z6irk8W7PGKqNa5ycH60mwiSRamFI3H8q0rS+V2HzbR3rCkt2BB9KlgVlx1xQmEmup1McquMAj25qZPm6Vi28jDpV2OYg43ZH61VydGaKRBvY09IlZxkZ+tV47nAPQDtz1pRejPtQDjY0UtkPOPyp62xUZxnHcVTh1Bcjn/APVWnFKHXIP61VkQk2QuhI5qvJE3pWoibiB171OYAxpSRLvYxYw0fPNTrIx+n61qLaKeozUqWUfPGKhIhRuY+3ceaikjw3A4962pbVQMDj6VTkgAz2ppFJW0M7YR0phDA/8A1qvfZufY04WZbHof0qraDd0V7aUjryK2LR9wHYVSFlsx/UVYiPl0LRj1NdIfMUfSonsM9KLe5wBk9KuxTBu/NaWuIzjYA9RgVD9iVSR+lbTqAfb9aqypzx0qHoRa5US26Gnx27Bjxk1YiG33Oa0bWESelUvIVrlCKIpgkGtG3fHeri2I29OD19KbJbiMY/yKNtylcngulXjPOelacN5tHqormXLIxI7U+DUHV8MeKrnSLjFyOzgmUjkjFXoJgOhrkYNR461ch1XY3HPrmk5p9S1Te51izggdKGkB74rnhqrEAn+dOGqknrUOSLVM3hLtPBqQXWTz/hWCuos4yCPYY6VILxmGSf0pc4+SxuG6Hrg/WozdAd8/yrFe6fOc4Oe1Ity7Dqc1PPcrlRuC5B6kfWphMG9wa59JXHJJq7bSk89xVKSZPLqb0LAjNXopFQcnB7GsWCb1qy0xxxWiaMmjXF4qjHX39aFv1zzx9DWE9yw70xbog9aPaIXLc6hb9SvUA/pTGv8A6CufS5JHUgGnLO2euafMNxNwXu48tigXxxyayFmbrmpFckdaXMLlSNdLoHndQbsqMk/T3rMQk98U4c9+1CbHolY1Fuxj7xBNSC/OOv59ay4gQKdhvUiquyb2L8l+f7xIqrNqQQE7se3eoZRtGRxjn6GsK/nbkD86htgpa6hqmoCUMoOc8VyepvlzjkVcnLsx5NQrZtcED3rCT5jOdpqyMq3vGglDrkYrtPD3ikBlV26HvWE+hMImbGOOuKw7lnsJcdMd645SlSd+hxqUqMrdD3LTtYSdB82TWok4bA6e1eLeH/EzRttdu9d9pWviXBZvbHqK7KVeFQ64tS2O2jXcO9SbOwNZlpqyFTljg981O+pxjoePrzXf7O+qNHFl3OOtOU7Se1Y8msIuRkfnTF1mMnAf/wDXS5bAom0X3Hr7UzAI96pQX/mcg1YSY9jUtCasTxnn+nTFXYjkHn8KzgxJqzFLtIFTYSk0asJB61bhj3qD1HtWUkp45xn8qvQXPTn8KhxNk0zQjgyfWrQiIxgZqCG4yADxVxXyAR1rFqxskNRPuk9R1qUISOn+FKg6VZiGBg1jqjWxAsWTUyQ45xV2GNSOR2qXyUPfntiizZNrGbLGSMY/D0qDbg/0rVmh/wDrfSqcqBc9qTiwuNtV/eD6/pWkxGPw71n27hGqw9xk8nPH6VootIssg5+g5pcb2JAyfbpVL7WOOe1TwXanB45/WizESyxYAHb9CaoXFv8AnWkZwV5/nULlZOh/xqXC+oNGM1iCfSq95poZenUYI9a3GRQSc+9RuykY7dPrQoN6DtdHBapoayNjAXg8muN1Dw/iTjIr1XU2U7gTk1y2pIMntjnHpWbpeZPKzhjp/kA/4VmXjgZUCui1EnnnJrmbvJal7q0NktDFv3RGPy4HfHSs6IpIcK2auaqwXA7+1UrNCeR64qL62JVNbkgtwz5I4J5PpQ6eU4I/CtSFBxkZ/CknthLjA6d6wlSvqNwQWLkc46YIBPvW/a3bKRz7Vn2VntUcfjV2KEjFcrpWd0jJxVzesrncRk81uwZePA6e9c9YwMB0zj0robRGCjNdlFWTuS1Z3LUMe9wPX0q4LEj8amsIBnJ4x3q2/C11RVxN62MmSAL04HvWNqPyv/St+6m2qf1rmdVu0Xryx7e1Oei0NOfl3KjHgHIzSI35VS855W4OBV2CE7QSa5+YSldlgqWT1rEv4wx+btW9uATGRiqckKyc8Cr5eczlzN6HL3MQwcDnt61nTrngg11U+njJIrFvbcqxAXpz7mnypdRwT6nN3EQJ4zWnpEAJA69KSS0y5JFa2kWgEi56VCh7xnKFtDqNFsVl25HT9a7Gy0tdo4rF0SMIo/Liuxstuwjriu2NNNE8iWhn3+mj7I5wOOvFecSgx3boeqn9K9fupAbOTGOh69xXk+ocapLz26dj71xYqny2aPXwDs2h8ZJGKsIOo6fzqvGcGrauMdMV5XU9smXseBgd6kD7T14quGwoxz605ST05+lBJa3b+M9u9NMeahDbe+PrThJnGSQR3HWgB23g/pVecH0qcP7jPoe4qGVsg8Z47UDKU74XFZ8nc849avXHU/nVCRj1oNEUbkBWqqx4I4qzcneTmqr8ZA5zWbBEDH3qpMMNkcfrVwAEjOahnjGRikUikw6jNVpOAcEg+oq5IuCCM5Heqzx7zyQKllLcq8MeT/8AqoKru64ocbehqN5QORwanc1Qxzs5yD9ajL5PbBppkJVASTgVBI3HBpBYZOML7etUnbr61NKxyeTmqkj9utK4EMrEVA2SKlkbjFV2kIz6UXGirP8Ahn6VVbIYY/WrczAg1SlOP8Ka2KInOT71LbrlhUYHbpVq0UZHfmhGUnoeh/DGz8zVoSQc7sV9S6ZdC1s4xnBC46cV87fCu03XMTgcDJOK9ze4JiXnkda9Ok+WJ81iZPmOjXUif4hxzkU7+0uMZ/CuWS8POSfpU8d7gD5q6OY5k2dIuo57gjvT/t4PXr9a54XnHUYNSi6wOv0q1KyE2bRviO9QTahgE7uhHA61kte4AOeo6VRu9QwpJb/ColVstyW7Gw98PXp+lV21QZzu6jGO1ctc6xs43EfjVFtZOSd1YLE6mTmjs21IDnNRHUgT1465rjm1cnGDz65pF1V179f1rshWuTzxZ2Qvx681Il6CDzxXH/2oTzkkDinxauR1P61t7Qd4nZC8A6kDNTw3i4+8ePeuIbWSD96nwa5lwNx56elaRmgbSR3cTBn4YMe4HatFeg9a5PS9SDuOetdJb3W5eDWqjfVHK2WCfWoLhfkHbjn61KXyvByc/wD66hupQI8dKhlJXZV2DtgfSjZnvmo2uV5+YfTvUb3ijOG+h7iqR0cth0g+nPOaiWPcSBUT3y8889KQXgHIPvkUSVybFgQ4Ix19qtQxjH+1z+lUVu0x6Dtz+Zq5DdDGSeQPXtSjBMLE3AH+eKoa2f8AQZxnIA5HY1Ze4Bzg+2PWqmpSb7OVAeOpoqR91lUtJo4e0yF61oRZBHOKoxnEsg/2vyq9DITjNeFsfUXLS5PUUhyAaSNz0605jnHt3qGy0ChT1AJHTNODYYcU2lHPt71AxWx2pGOFP60vfr2pd+ABjp0NUtxETYbv+NNClcHIIPIPqKft3E8kfSo5MqP6VYgKg5O4ev8A+qmyJlMbvw7Cmb+R2PXNLndRuS9EVpIiOrCoGXrk+496tzoDkg1WzkfjjFZMaZVebbkZ5z2qnI285x/+urtwgYen0FUZMqdpJ+npVFIqzNg81Sn79KuSjDde3eqE+QwqJbjKc56c845+tUJueRxV6XBNU5uc4PTrWVwM+ZgQfXPaqUpAP+NXp8Y9KoTvxjj2pPUozrpctxx/jVUk4IIyKvSbQOM9apzOD6ZrNmiZUfnP5VWm9MVYlbHP/wCuq0jZ681S3JZXY4yRTd/IqZz0/WonHXmtCd0IzjdgHNO4zkn8qgyd2CP0p6HI5qjNjl5Pvn9K1NOQswFZUf3xitzSxtYNngfyqkc8z6f/AGYtOCrc3WB8ueR3zXuufmPP4mvMPgBYLYeHJZuA0g3fhxXpQlyBXo0tInlvcnXnr0qQHI5OagD5qVW4ra4rEwHFIUz+tKh49qUtkdv8KbVxFOWAHBrMubYYxx3NbEr7c4PT1rKvZwAenSspNRIlFMxri3UDINUw/kvkcAdM1Le34BI3DpWRcX3zHBx9K8ypiOiOGUIrY6W11UhevI/LFXk1jaMEjkdjXCjUio5OP607+1DtPzdKIYhsn2rid5/bK7c7u3AqFtaBP3++M1wP9tM7EZOf5Vbt7ouc7iRXaqtwVdy2O7h1Xdzu49RWnBeBuM856GuKtZSgznoOc1r294Rjmm6tmd0G2tTqFbI7U7NY0N+NoyelWY74Mcbq1VWL6m9jRpM1U+1cf4UC5wP1qvaR7hyst5zR7VWW5GR6Z7VKJc++KamnsKxLSU0HNJuxnmqugsPzimmVV68VGWJqNvY1lKpYpRLQIPSlqqJCo605Z/xpKqmDiyxRUPmZPGKDJgVXtIisyXNRsxOaYHyc9TSFiTWbqc2wWJAOalqOM08VpHUTFooorUQUUUUAFFFFABRRRQAUUUUAFFFFABRRRQAUUUUAFFFFABRRRQAUUUUAFFFFABRRRQAUUUUAFFFFABRRRQAUUUUAFFFFABRRRSugCkyaWm5xUNgGTTqaGFOpIAooorS4BRSZxRnIougFoopO9S3cBjRhu1RGPBPTFWaawzzWMoJgV9oPsaUIO1SjgU4CsVSTLuxiripAOKMUtdMYW0RLdwooorWyEFFFFFgCiiimAUnWlooAaVzTGXNS0VLQ7kPl03yxU9Jio5UO5XMYIOe9Iy//AKqsFe9N2UuVDuVynamGOrJXqe9IwqPZodyqYj1phT9atHOD600j15FJwDmKjjBPpmkK88frVkjIP54puwZ9vap5GHMViMgHqO2KCDxnGTUzRjOecU0j7w6jPWlyDuQdfr0pCuPf8amZPf8ACmMu3j9e1HKAzqDj8qjlTJ/Wpqa/6VrGN9yWio8Zxnt61A0J7nrV1ulR4/r+VDppisUGiOSKYsHIP5j0rSMYI+tJ5WcZyR0rB0URqVoY8YqzGMc9v5VIkIHPJFShApB64Pal7OxV2QAZ/wAaVhxwfx9an8sZ9/akK8dOtPkC5Btx0NGARipiOD2P8qZt/Kp9mguMUYHWjkd6kwc4PXPSjbkDtS9mhDenOcc05ec+3NIBjv270ZI96nkGiTntSiTNMDZGCeKXIocCh4k/Wnh/9qojjcMflS7h6/Sp5QJ1lzx2ParEco9fwNUA47nFKlwUJO7Bq1eIjXjbJ61KDWXDdfKATx9e1XUnB7g+4rrjK5JYpajEgNOzW1wFPSoJDjNSluOKgkcDvzmsZvQditL/ADqFgCDk1NKQQevWoXPGK82Ui7EDLim4I7/pUhOeM9aaO3p7elYczWgyBwfTOO1V5Tjvx6/4VbkJIOfxqnKecDnvx2pOrKHUTK0jH1qq+7mpZmwBj61AXzwaccZruZsFBJ3decc9aniG73+tRR5BHHXvV2JAcE9PWto4q4IcikYx3qTfTlUDjsPbmmOMZx/k10Ktfc0EeQkAdvSqomBzg5qWQ8kjIx0+tVJIyTlTkgfhitvapbmTiTLKCwwRnpmp4yDzn/OaoREkkH7w74q7EB/k9Kj2yJ5C5EoOB2NTBO3HNV4mPb86to+QATn6dKSqJlcgxogBx1700R8Yxx9Ksq+Qwzx0NMYZb603UQchAYhnHbPpQsQz2zVjJwQeM9QKXOSc9+tTGY+QgEfoe/408R5PJxUzLknA47e1KFzW6kFiq8GCOhH8xTQh69cZGDzVwd+/rSFM57fSteawnEq+WF6EH+tPQY6nvUoXHsOn1pMc1DqMLCqARgH296Uj8h+VIrflUgA9c+4pqoKxExyDn1ycD8qhK8en16VaxlgSe/SkaPd1yR+lbKQrGewPYn8aaWYHtVt4euOtRmI4ODj29apSuJxKrk44/EVGXORzV0w8f5zmont93+NUZNMgV8mpVmxxmomjwcfj0oKnFLoTsXEmxjn9KnjuDxk4+nWs3DDg9ql3H1OaaKTNNbjpmpFuBnr9ayhLz36cU8SE8+lOxSkaonz349uhp6zcZz+NZQnY8E5/GpkuP05pWKUjTWf160/zB6/nWeJueuD1qRZc/wD1qRaZe35HWlD/AP6qpiTFSCXNIdy16/zpc4qusm7HXBqQSc8H3oGTA8U6oQ4p4bPNAD6WmhgaXrQAtFFFABSHpS01ulDAyr/o341y2pWXmlwfToe9dhdJuJ+uay5rXeeR7V8xmWEWJi4szaOVsrBopgegrtNJjIQH1GKpwWADA4981t2kIQfSuDJspWCk2hK73LQpaKK+2NQooooAKKKKACiiigD+d6KbY3HStS1v4wvzNk+lYr4A4qHzSp6/lW6OZSOgmu0OCvBqtLc5xWV9qbPXg+tOWU9jSsaJo0C281JE2D14qgtxjg9alW59sVOo1Zs0mm9D+NPS5IOcmqCXAZsZq0jq4H86jmsbez5tjTg1LauDVpLncchse9YoUE5HWrUOf8mq50yXSluzoLa8ZRkN0960bbxBLbuu1sYrmVmKDBp4uSTVKVndGDgz0e38bMYVBfnGOtV7rxIJ1POP+BcVwa3JTjNPF0fX8q0da5hya3LmtXHmsxX881jZkIx1rWhg+1dSDWjFpCKm48msOcrY5jY7dR/SoJUYE8GuuNoiDlP0qjeRRrjAHvTcyW2YVnO9vKpHBrq4L4SQjndx1rAmtUY5U/lVm0Bj4OcdK5KqUldHJKKaJtTUzLwOfpWN5DBunOcVuvIqgljWbPcoJOOPeroppF00yOGxMuM1O2khh70xdSSPHODU0erox5PNdLv0NHJohOkugyD09uaQWcinoa1oL+I4IYfjUv2iJueCD6VHtWnsNSdtTHRGBwSRVqFtg/WrjCJz2JqvKgHKkVpGomOM76D/ALTgjP5VPFOH74rGklKE80kd8VPWt07mm5vMoZePyquyEZqgur4wM5xT01NG6nGeaTFa5eVDg8dKdsPamQ3qOR8wb1zVoOj4INKwWsQeWSOnPpSmLA6Y7n61eUIVznFPaIMOBxQ0JbGWIwD608R5IHrVw2xznHOKdHbMedvHrSGZzwgHp+XrThkL2NX2tmz0qOSHZ/DQMijnZRjn86abgl+SR6j1p2ApPp61DIhbtjuCKBk8cwyOasRSBT1/Csxdw75pwkIwapO5JseajD0FUp5AGHPNQJPhf60yQl/rSfYLE0UqseT7VcCgkfjx3rIAZH57VZjuiuM8Y4oGi4Y+OvSo2Uhj6mk+1E0ofd7VWgCnCjg4qN2I6H86UkEnPIpjMCOx+lLVbEvQaJGz1zj0qzFLg5BquqbmzjingbOD39aS1YJ3NCO7YDAbH9alF6wOT0PI9KzVfBH+RSh+oyfwptjRrrd+YP8AHpU6SZJ7+/asmJ+h4qyk2eScelMOhodR3A/nSxqu7kZqr9pwO/0pPtW0570MVkzXRBkcjpmpgADnt71l29+M4JxVtbwFc5z7UWCyLJfGcE8d6rTSFWycjmkFwr96U7ZAeePTvUjaGJebcr0U8VpWWrFOM5B7VjvGNxwePSnRAqMZ6VaZlZnYW2oF8HOeKvQ6gPw+tcjbzugwDVkXjqTzxV37itc7BLtCvX8KlF6i9+K47+0GTr9eDT11UgqMnkdc0XQa2OrkukY8Gq7OGHbr2rBTUzgE559atw3oY9etJEmqq9DUyJjNUortSMZq1HOB6VSQNWLJQN2qKSEBSR+tSxzI/fn3qQkMOxptGcm+hnGQoeuf61Pb3TZGKWSHJ479TSpbMMHjFBEbl2G7LcHrUofJGOtVUUrU8XNT6mnTUkwc1Ztp/Lx/Wq4pnmY5poTdjqILldoHAOMkDpSzEMeuT+lc9DeH1/KtKO+UqMtnuKp6l3vqOuLcOMgVTNqS3X8qu/al4OcnPFKoVsHP1rnlC5rGViusJReDx/KkCsD1xWjHCGP3u1D2eWB/lXPKEkU6tiCKRyMZzVlA+7Izj+dWIoQMCrq24HvjvVqL6mfPdkVuhwM9KshacI8DHGKZJwMA8GtuVF81x5UEnOOeuKfEFwKqPcYzliPoKjN5jJJOR0z09qLIa7moyr0PGPXrUtvIo+lYsl+uODx6VCuq7DndVKyY0kzsYpUIxnPGBnqKtoAQf8muPttcXcAWxjvWvFrcWAN4x9a0UUzPc15FH51AYwDxyD3FVBrSMeoP41KuqRthsjPbpih0wT7E4jIz3qdUxgfnVaPUIyRg57Yq1HcoMc0+RhzXJ0j3fw1MkLE+vNRw3CH+VWRIpxg5x6U+RiGmMqBmhUIwc1KzBhxyR3qJjg0rWJbJY/lXjrUyDnnFVVcge9KJSKohlqSNWBHX0+lZ1zp6vnufSrazds89zTg4I5Py9aTSYXexgyaQCcbRViy0hVYHbjHcVriJSeefpUxYIuAQKSp21FezMi/gSGJhgcCvOvE4RNxOM132s3iqCM9Oa8o8baksUbndWFanzImaTWpkw6p5E+Q2MH1rstE8S8KC1eFN4lDXZXfxk9e1dfomsB0X5vyr5ufNQndHDd02rHuEXiQKvD4xx1pJvF6xD/WZ+lebQXzSLgNUNw8zDqcV7WFxqqKz3PRp1HM7248ZKx4fPf2H1p1l4o81hmTr2FeZMJ92STWpowlaQEjrXb7TmN9tj2HSdZaR1G6uvsbnzF69a8w0GR8qSxJHBz1zXe6TKQmO/v0rpg9NTF7HRRvnFPD4xxwKoR3PTHWrKyAgZOKRFi6k5UdfzqeK62YJIyOxrPDgdTz1qtcaiseecU7ArnUQ36ZA398Zq7b6gNvD/hXmNx4mjtyfnzjvSw+OI8483H41DijaEz1yK+XaATir1vcgnr+BNeY2XiyNxy/Hfbya1ovFKIn+swfTNYumdMZXPRlu1X09Peg6kgOSw655rze68bQxJzIPU81zWq/FKC3BAlAx1yanlsatpLU9ouNWjxgvnFUZ9TQ53PnsT7V4FJ8ZoDJjz1HbrUo+LsEgG6YHnrnrWqjzbk3i9Ue1f2mu7Kt0Hr1ofV+PvZHX6V4/b/ESKU580c/7VX18bxMf9YPrmm6dkS29j1AagXAw3XtVqK8KKc/KR1HcV57p/iiORVJlGeO9bcOtRkcScntU+y8ydUdd/aBXo2SKet/u79O9c3FqaysMuMnvmrsd2pPUevtUezl0GpS6mrcXr7c549azrjVSo65PtSNdKVwD+dZl2u4cHrUck0y3Oy2K1/qzjJGcehPSuevNVd2PqTx6ZrSuIS2R1H1rOlsM8gZrKcZJamaqNvUpzMLkeuRnp3rKu9OPzYGfp0roYrQg4xxVhdPVxnGRXO030Opao86v9GMjE4zx3HJqm+niHdsXaK9GutNUKeK5/UbSNAR+tZcjWpojlEmKNycYq1DcA9WzVTUDHBIecA1US4QuMPS5maJJo6e3uVACjn3rXsrcS7SeRXI29zhxhua6nR7rcFBbFa3uS0kdDa223A/lW1aW7EAY/GqNmQ4XHNdDYw5ANJKxzuJatotkIyO/HtUdywwSKuuoCDnoPSqNzyhArpj2M1A5/WbryoSc81yEsjXj55IBrT8S3TPIYlPOSBiq2l2xwOO3esp6vQxacnYltLDcM4NXltSkfqB1rTtLTKjuParE9uqrjFYcqWxpycpzZhYnHI5zxU9vYNITnOSMfhWolnuOOAPpV+1sSGGBk10UoSH7RR0MU6WBHgdTn3rLutBZm+6PrXoMWmlwc9/bnNP/ALFGMbfSt5QMXJs8ufw655C/jVyx0F4mxj8K9FbRFPbApseiqjcDFQoWM3zPW5g6fZtDjA6fnW3bEoMdKtCwoFowx0POM1tFhdjJZd8RTpu4rzHU+NSc9+a9SkgIifnHB/CvMvEC7NTwDiuPFPQ9TAyvMjRiQO9WVbI/z0qtEcqDVlQcV5DPoB67iQD1zjn1qden/wBaoVHOe9SKSOOc+tCADxyMZpCx4PU/yqcr0JqJmwSM9fTvRawhrE54xnHQdvWq0ze5zUzc455/pVaZjzz0OcUDRBPJ757delUZActg9atSpuPFVpG20PuUUZVz1quykVck5yR61Wkzjg81FhorP8v1qvK4wR0qZz82M1C67uvWpLIGfHXp0zVaVwFNWnX5faqUn3mAPHr3PtSGirI/HWqTDc/PHP51cmTjIqpIpyen4VGxqmQu+Dgfke9QSZOck/TNTMMn/Go5R8uM5xT3C5VZlx15qq+MmppR6D8aqyE5qHuMik61E7BQc09jnNVrhztxmpGiGdh1wMVTds1K8mKrSNgntVLYocjZIrRsRuYc9e9ZcbAnPUVtaQoedARkdeelWkc09D234U2WIwxzjjrXqFwShI46cY9K434Y2Jhsg+0ksN3T2rsbyRtzA/p6DpXpqm+VWPlK1S02Umm2nrSC5AHJ6etV7h8ORnr2qIHPesbtEKRpJdEMMNU63RYcH6jNY4crzk0ouGHQkUe07g2aEl2Dxng1m3dwxzgk+nrUTStu9qikO8Y5rz6lRvQxexnXMrHI9RVVyxPU81ptAT7+9RNac47VEIsycTM3MD71PGxLAd6sC1xwakS3AHWvTpSS0I5BI87f/r0SKQMj0qysIXjuD1pXhDKea67xfUv2Zg3t00ffnNQW2pfPgnv3q3fW241jtEY5Mjp70KbRDg2drpGqksOa7Sw1JXXr+Ga8o0662ELkg/0rsdJvDgc5+prvhNvYlRfU7tLwbev/ANeqepah5a9egrL/ALQIXg/maz9Svy0ZBOfaqb0NYq2pPNrO0HJ/Gsq48ReXkF+vYHiuY1PVzEW+b3rmrvWpHbg1HPY3uehjxCHyd1Spr4PWTFeXx6vL789B/Wn/ANtyLxuJo9oiWepR6+Cfvfka0YteDovzY49eteRQa3KxHJ/xFatrqkpGS2RnitITRlz9EeoRasGP3ulTtfrJbyKT1B79sf4151DrLggZIH6Voxaz5pCDk46GrlNOJrTa5kXQ371j68n61cjI685xWdE+Wz6mtGLLD26V4DPqY/Ci5GPm5OenSnuucY4IHBNNiwhHP4VMWJHNS0UiLGPc04HjI6ZxR9aNwBx/IVmMTzMdf1pCwZhg5HfjpSnjkHpyPWmMwJ7A+nciq2AVDg89abId/TmgHIIyfTHemk7e5BHtVXuhDD0AOM+1DfKcYwQcZpCyg5Yge/rQzAdCD3HvRsZyI5XBPIqszqTj9KlmORjvVZiAT3qGUQTS7cgDj0rOmfPbHfnrV+5jEi4JwPaqFwu0lsn8KkpFWRgMgnjsfWqEjbif51auHzxVKYbR1/GkMrTMATz1qlOw2nJBHtU0pJZju9yPas+4lByAcGsxrcgluCVI449Omaz5mM3B4xU0zfj2qpJNtBxnNRfoXYilIUY5zVCRh9amnkPOD1qoz4OB3pDI2ORg9etRN900pHNNbpx9KCHqQk4PNQO5xgcVOwJI57VA2M4q7iQwNjrzRvG7APFRucHAzRDwc9q0iZtlyH73p7V0Wgx+dcRIADuYLz0rn4hnBxzXX+DoPM1K3X1kFaLVnNUdkz7F+GsI0zwfbJx8wwMjn1zXTCfnOePWua0WQW2jW0a8ALgj+VX0us9DXswp+6jx+Y20nGcZqdJvcZrES55PzZ/rVhLrAxnFJwaGpGyJh7A017kLjP8AOst74KM54qhd6qEUnd61jN8qNOY1LvUVRcljXLavr6Qq3zYP16Vm6vr5RWw35VwWp6xJdz4DHivExOK5UcNauo7HSXHiAPIQp4pUumlxXOWERlYZrp7G2yorzaTnV1ZhDmmMdXPIqtcyFRgZz6Vvi14Ht2/xrPurPc2Bziu5LkCpSaMi0kLP9K3LRyoyaqwWGxgccDuO9aMFsV9q6IybVzKnSaNK3nwBzn6VfS7Cr9O9Z9vEQozwTxQ7FSKmUnY9BNpGn/aOCQSM8YHfFSJqpDD5u3pWHvYD+tRPMQ3Brz51prVFRmzrYNSLAHORVtLrOOea5G1uyrYzkfWtu2ug2PmIA4HrXVh6rnubqfc2o5sEHPvVlLnK4z0rJS4AHX9ak+0A45r0dUWpJmqLg5+9S+ecdvzrJS5wcZ9KnFyGx/nNHtGzZWZoLLnqeKNw/GqQuBgc0n2jf0P0xWUp2Wo9C8DSMcCqaykHHWn+bwM8etRF8wrlpZcilDk8fzqBeh64FTqMcfpXQk2Q2KgyeOlSgZGe1Ii578elSqPXrW8IWIbEUcentUlFFdKViRO9LRRViCiiigAooooAKKKKACiiigAooooAKKKKACiiigAooooAKKKKACiiigAooooAKKKKACiiigAooooAKKKKACiiigAooooAKSloqWgEprDIp9FS4gRhSD2p4BxS0UKNhhRRRTaEMY4HNKhpGzmkxis+oElFMDc04c1aYC00kAc01nwfakzmpbAXHem7iOAaazY4FNDD1rFzsy0iZWJ704HNQmQZGOlOR/xpxq62BomopobIpc/nXQpEC0UUVYBRRRQAUUUmaV0AtFIGpaLoAooopgFNIp1N/GpYDT0pvrz3p5FMY1KGhCMZ9vSk2jHNNJ5o3ehzRcBCMVGenuOlOdv/ANVMJxmlcY09PpTTkHPpzSlxk1G7575ouMcTlQMjj1qEnj/PWgyFR1/Co2cdj9MVDY7iM+O9MaYg+455pHOTzUMjZGaadthDzL600yrnHGOv41EzY700Nj+L86SlcosIc8Zz7VOgyRnt+VUlcY6ke4qwk2cDPFO4WLSjC4/GnDHXpUAlwCMinGT39+Kq5NiTgdOOen1pCMZNM8wEHnikJwfqKkmwpPWgLTN/NG/jrRYQrDHHv1phPXtRvzjmm7sheT3z7VOgC+Yec4xTA3b1P5U0v8pPU9qjLdeeKm6Am3DHB5HODSb8t7d6iDjOc8ilDfMOeO9L0Hck3dcHaRzQJfeot2e9ITgk0guTmU9yKaZfqKh3YFMLng9KfLcLl2GbJNXorgYHNYqyEHr/APWqxHcY780krBc3FnBHUGn+bjnPSspbrODThdY74960ux3NJp89D2x+NV5Jc9+Kqfas8ZxSNdZHUelYy94ZM0nb1pjNkZzjFQGXJwD3pS+4euPauVxuVckzxwaQHGO+O3rTSfQ47U0njOaxcGMSQ4HXn+tVHPP6VMzConAGMiuWpBshlR4siovs+TnvVvBb0J9qmjj3Z9a4XQbZJUityvPX1/wq3HFwP84qykOSOuPapVhBH9a6IUZRKSKwhz/hTSntmroj5zTXiJOK6oxkUZzxcn3phjwea0fK5oMGTxXTGLAzPs4JBHSrUcOR689RVxbf/J9aekQHXpVezFYrxxc1IYsGrIi44qQRA9+neh0wKqgihlPr1q4Isc/kaXyxT9nIdykooJ2mrZtuOKY0JxjvWThNFXId+R69/rSg+nNOMBGAM/8A16i5B+bpVKbW4D95DDBx9KaXBPWkZjjkk/WoZHKk89Kv2lgsicsO3B9qYzgAfN7e9VjOMH8/rVaS9Ctj9azdYfKXwcnGaer4GO1ZyXinvU6XAIIyelbQqXIcS8HB+tODc/e6Hp/WqQmG7gkVPHNlFPt+ddMZkNFhVB65/wDr0wxgYPWk8wMpwfSl3Bs+1b8wrDdnPoR+dNMWByPfFTA8bT0/lSAnGPX1qlImxXaAPwSeeM1CbfHv/WrrYJ+vSkI3L16dq1UrmbRQaPBz/OmMCT1rQKA++fSo5YRg47nIq0yGij37UgJ3ZNWXiyM1EwwOvNUiWhgYjAyPXmnBiec1GCd31pc7e5/+vTJJklK+31qwk+e4+lUt/IGeg5zTopflA9amxaNBZfXjI/WniXpVFXHIPPHOKkR8Z70rFXLyyc9en4VIsmOAR0qjvOeufx7VMkucc0rFplsSCpFkqkHx35HNL52cYPTt7VL0Hc0Vkzj0pwbntVDzwBnPX8iKd9qAPB/Sockirmhuo3DFUftnpik+2gcn/wDXS9pHuF0X91IzVQN6OxoN8MH5vxqHViFx00gBznjvUSgHr2I5qvNcjd14pYZ8nnPHeuKVWMpWEXo4+fxq2i7RVeCTr/nirAbmu6mkkND6Kbmms+3vWraQySkquZsHrQsx9az5xXLNFNDZp1aJ3GFFFFMD+c4yMTz0pypvp5jxmnJ8pB7V0nn3uKllmrEdmQo7ilhkOatI25ahmyZnvDhjimhGzkDmtF1BPPWmrGAwOO9Fgs9ymN2ASMH+VSQuytznFW8IM8U1kXHHFHLctTktQW7Kn5sEVetL5T8pwCeKxZlIzioFnaI8etZumjeOIa0Z16SrIuQefalB3EYrmodQZOj/AONXI9WHAIBPrms3Fo6OeMjVc7eQcVX+2mM8movtYlHFSWtsLl8EjmhXIajuXrDWPKce9b8HiCJ1AJxWPcaIkFr5gYE4rmbi5eGUgMalpswkos9Njuo7gZU9RVO8twx61xmm63Km0FiBnpXT298Z1GehrB80TmmkiKWAxDPrUaTEcbua2FjSdNp4rFvYGt5iO3qKUZXMeTmegXLMV454rPa2dweua0YT5gwenvU52e/TrXVTdkbxgYElo5GMH64qs0Tx88/jXTYjPrzVd4FYngVvdWG6WpiQ3EiHqRVv7ZIOpxVo6cDkgc1XmtCgwBU3TBwBNRdepI96nGos68n86ypFKt3pVBHSjlQlFFya5z3qlLdHBOTQ5J56VWfLDrVrQUlZWEa7fsTQl84PWqzjJ+lQh8GqM43T1N611Er1P1rUg1ckjBwa5SOQ+tTm6K/xfnRzGjO1ttZUDk8+9aNvqsbcE9a85GoODzzVq31Zi4GTiqTuVdI9Nt7hZMEHPuK0I9u3/CuN0XUN7L82B6jrXX2P73DAj1GaroT1LKxKV6fnVS5twwOB9M1pLCSB39jUUlq569BUMi1ncw2tecZx3pj2eAMDNa8lkdx9OnPWmG1K4zzSGtTEa3KkZGDnrimG23L0zW1JbqR0/M1GtvgdOPanYDEEBBx/OpliG3FaZsxnP60hth+FIozGhX0yc5zTktGm4HBzxxVxrcg+1a+iWYa5G7rnFNGcnZXKlp4WnlQNtz+FQ32kSWedwx7V7j4Y8PQ3kSKQDnvXK/FHQxo74C4G7bx78USTha/UwUpJpPqeUGI//XPSo+eeOtaLw7+34U02RIovqdNikHK/SmvLnoKtSWpVc4J96r+SRwAadxbDBJu61IrA8frmmCJicEc1IsRWkMlDcdaesgU/SoxHjvSH5c8/lTvqIs7i3vS7Sw9KZEQMZ/TtVhCGHP5VXUTIPn3dOnpU4lIOT+QqRYtzdgDS/Zuw60yXcFmPrxVlLnABDc/yqsImA60oVh70FJuxY+15YA09ZhnC9T61SYEkZHI79KVWIPfFIV2akVwpXgdOKlMy5GSQKy0nIC5bPvUqylu9NlLUvCfjB/Q0qEAkDke1VQpDD361PEQP6UkgkWVJB69O3pU8MhyACef1qsrAADPap42+WmibXLAumj7/AI1LHqjA9SfxqhKdw5HXpTOuPmGOnNO7Wxm7m1FrHGDxV2HXFB5PFc4gJ6HihlbHBwaakwbsdYurox6g+4q3FqCN0J5riYy685OfftVmG8kj78fWtEyLpHbR3SY6+1TrKOx4rkINQbI3McVow6oSPvYxT0Yn7x0HnZzmmM4A9ax11LJ5NTR34bqcds0rdiF2NFHIPNWY5R1/+tWfFOHUVbRwwOOo9KLDRdjl7/8A6qlW42nOfwNVEII6/wD16Mc1NhXZrW91jr0Hc1orcKw6/QGudiYKeuO3tV6CfIwTz/KhBzGkbxUyS2B7UjasF43flVB2Ljgc5rOuXKk8/jR1EnY6BdWY8K9OOps/GR/WuTFw8ZxnircdwzDryarRlqWhstdMx603zWxyeM5/GqAuGAHOCOtTRXIJ+b1/KoaLTJJWLDGenpVOXcAxP86v71IzkUwqG5HT+VHKO5l/aWQ9aQ6y0fAY/wD1quS2y4J2g+461l3VluYnGM0tUTeyJRr8ichj+dTxeJ3yMsfxNY7WTA8A006e+enXtRzuxSk0zqLfxSVORIQPr1rSg8WoxALfnXCG0kBOFPFRuskZ6Hj06Ue1a3Kunoep2viqLgNJjBznPNadr4jR2/1ijPbNeL/a5kPDEYq5Z61NCQCxPuatV09zZxTPcoNWSUcMOPfpVj7YHOA+TXkmn+JJDjc7Ct618RnABYtjn2Fa80ZGUos743Ixy3408SjqSQe4xXIxeIA4Hzjn86vR67G2OcCjRGdu50Zcdc0iz7c1jJqiyDcCB7UsmoALw4P1qJKy0ISfQ2RqOCRTLrUcpkEY9q5m41XBJqi2vdRu/XrWUKutmQ5dGP8AEGpEIea8e8dak7xsAT34zXour6gssZ246Yya8y8TWrXAYYz1qalVJWKunozy2aYrck5711Hh3VmjCAn8zWVe6KwlJAyT09Kl0+B4HGV715FaKnEmtFNHrWi3gnjHPJ/WuutIRKoGBmvNvD9xtZRkgV6Dp18Qq/MDgdMV4lGTo1dTloStKzLcmnIBnAqSxsgkox1p73gKgE4PvUtncKHDcV9ZTnGaTR6rkrJo6PSYQhXpmuusZQkYB574rkbC4HHetP8AtAKh5/Wu2LS3Mtzo1vwG64yelTpqCEctXDT60Ff73FJHru7gOfwqHURVlsd1PqYVPlbP+Fctrev/ACNhs+9VX1VpFPzFifyxXNa3cNtIB5I70pVNNDGT5TnPEvjZrZ2AcgfWuYj+IxWUfvse2ap+K7KScnr9a4O6014i2CwPXmudVHuYRbue2ab8UPIVd0pwOeuDWmPivH08zH4184zSXEYOJGOOmTULajcqmPMb866lUTWp3QbeqPc/E/xaSGFilyQcZrwXxp8a7x5nWG6Zvx4rA8QX15OGGSQetcFd6ZcTsTsJzWU5q+ge89zqLX4u6kJ8vO+M9c12OjfFiaYDfPg59a8XbSLgN9winJbXMeMKwNEa1irLofS+l/FpoSAZyc+tdRafFpWC5nGfTNfKto10oAYtn1zzW3p6zSODvb9a29suxLkz7I8MfEfzgp88YHvXoOm+OlYKPNBJ/SvkHwtLcRbB5j8ccmvUNGv53RQXbOMZq4yjuyYznLY+gx48WEAmXitG1+Isbf8ALYH2J7V86avqd3bwMVlyAOK8u134m65olwxRfNiBx15xT9pGLtJkrEST5WtT7ug8fo2B5gwfetGLxlA6gFxX5/aX+0JeIRvZ0UjBO44/Kuo079oXhQ82PcmtU4vZm/tna9j7iTxHbN1cUj65bSZO8c9s18iaf8eYZcBrlMe7Cujs/jHDLgGYEdsNSnFDjUjI+kzrEJAwwNSR6xEeCw/E14LB8UInjyZPpzUy/EZH6PkHuK4rJPRG6kkj2TU9ciRMBufrxXJapr8ag5cc9a801Xx+ZAQsmPfPFc3eeLncn95mhx1H7ZLQ7fVNZjnnOGzio7e5V2znCn3rgE1drhyd2D1rasdQ24Ge3rXLOn1OmFRPQ7OC82MCp5rrdCujJt/WvNLa9ZWDAkgc8Guy0LVFCZzg4/PmsV2NJ2PVtJmGMHt3rrtPnUqfTGMV5dputruALcZ7V1Vpriop+bn1FdShpc55W6nYyTgkDOe1VbmQGFueSKwk8QAv97JHfvRcaoHi4NU4pDS0OX1SMzageuK07CPaEAGAKzp583BYn9KvwXC9ATmua2gklE34JBEh5Az6mmSzCXGKoJIZBjOQasxRMcAcj1FZq97IiUrF+1j3ckZrbsrcMwGMVQs48KK27FNu2vSpKyONu7L6WygDA49akEC/407zARgfpRuBI9Qc1o7DInhU84qPyFz689hVo8/h1puBmsmhlXyQrdKilHU+lWZQRz1qrIcZ54qRFSVwqE849PWvMvFOBqS8gHrgd/WvRbqQqpI71514sU/bh7YP1zXFiX7p6GDa5ylCSoHp+tXYjkden61Vt8bcHnFW416eleSz6IeSAf8AD1pxJI9RRgAZz9MUo9jipEKWPfOBx/hUZBbkfn2qVl3Drg96h5zTARiUwD356VWmGD7Z4q24yOe/SqUjdQTz60DRXaQqT6VRnYFuv4VclTPNUJUwxpt6GliInFQvg5qRjjr09ajbPPU49KgFoVHXBNQSNjPrVuYDqOvrVJzUspbEM0hUHr+FUJX5JxwRgj1q9LnnjpVRkU1DuCKxcnOePwqvNjsfxqdsf/WqvKc56UnsWis2TnPFRueDUz4xjOeKrzcUkDKsxBJqlJkVcm+6c81SlOP/AK1SUQSfL3xVaZ+TyG9DUsrjJ9MfhVOV8/Sl1NEitIce9RMNw5qWQ9+tQnORTvclkkKjOM8V0Xh2ASygdO2R2rn4VJNdj4LtDPfxLjOWrWCu0jjry5Y3Po3wHbC20iLI6L368ita5XeTySeucUvh2IQ6YqsMHaBx/n2q88ase2frX0ap+6fHVJc0mc/LbbucfjUBtD16V0TWwPQVG1oAORXPKgmRdo577M2f8KctmwFbb2w/pUiWuccCsJYdMdzDWwz1ps1iQPuggetdEtpnqOnpTJ7TKEdfrXO8L1Hc5ow1XkGK27iz2j396yp4SDx+lZum4odyoAAc+nqOtAAXOM1MYTn6UGFh0rDULkAOe3FNL4P4Y5qwYycUph9uK1g2ax1MuZAQc5z2qjLarubjit02ue9VZbTB45rsi+rNlYxBF5bjFbunzFVGGx/jWfLGFNSW84TC55reLsKSTN4XgVe/4VVupt8ZOapGYMOD+NJJKRHxzxXQpXMZNWsclr8+JMDgGsNF8z3rd1y3/ebmyATj8apQwoWBwf5c1hdMFqiosGRipFsC5A71ppaofrV+1tFA4Of8alJEuLZjQ6cynPNattZMoHUDpnHeteOwUEcdK0YbNSAcYPrXSrLZmSpM582RVf6VLaKfMHNbktkNhwBVaCyIl57GlLY1hC0kX7Y7sda0YH9ACazgCr7emKuRH5gOhNeXsz6eHwovI2Tyan83oBnP6VVBIwCffHpUytyAemKRoiQMQevPrS9emDTMgnn8qcuMcZHuKiwxGP596idyc5OTn8qkdsioWOcE5xnmhWAUMQSc4NIxLDaAcetIHA5NDtlfl703ogI5fm5J56U1m2rtBH+NJIxDe1MZgQcZPvSRFgYhjnIbHf0NQS4XJxn6U0zEGo2mJHFS9R2ZBcMQODn61QlJP0q5Lhjgt14qhLP5ZYDIzUlFOVsHriqkoyKnnfc2aqSShgfXpU31AqTL154/nWTcAr0B57mtWeQoM8E9fxrMuJMhiT19almiRQeRQMHrVC4fA9qtXHze2DnFZt1Jxg5GPbrUdS7EEzk8g1VeQt+fenO2feq7EqST+VFgsOZsd6jdxxmkZxtyOfpTd2cHvTSRm0xjv6EioM575p8pwetQhh60EPQXbSrwP8aTIzSgA9OR6VqtjNlyHnbzXo/w0sGutatlwGyw4I7Zrzq1GSvf+lezfB6wL6kknZccjrW9NXmjiru0T35LnZHEo6KPu+lTRXvJ/SsR7n5ic8ehHagXQGOeO/NfQR0R4Tvc6VLvdzmpDee9c5Hf7R1/GnNfZXrkVbsw5matzqW1T82KwtQ1j5W+aoL2+6gnk+nSsG9m+UkHivLxKstCalRpEOq6i0qkZNZdsheQE06STzG559vWprVQp9PqK+Yq0vaTueY25M2NOVTgev6109iOQPUVytlcbW5rbt9QRCOeP51tGDgj2KOkbHRpjbyeP1qCSIM55z71SGprjhv1p8d6rY+tDdjZpM0YLQbenSp1twvOORUVncgpVnzlz1967Kaui1FIXygF4qC4Bc7jxnnNTfaVHf8AA96qXFzz17Vo4dDTlTYvlAiqlwuw9envVhZvlHU+9U7uYYJz9K56lBblezQiSYOc81oW91g9fpmuZe+MbnnHvTotXww55+tdFCilqck9Gdgt5sbglhng1YW8BHWuUi1TPfnHSpl1AkjDcV28qMufWx0y3ALcE+ozx9anW44x+lc/BeZ53d6ti6wMg4PYjtWcqaOmNSxq/aucbqkS4z3xWStxn/8AXU0c3bNcUoO9jZTubEUo457d/WraMPw71lW0o3cnJz0rThcEDnIrenT0JuXYlyOasJznHTrUMJyOlWo+nWuxRsFxyinUUtaoQUUUVQBRRRQAUUUUAFFFFABRRRQAUUUUAFFFFABRRRQAUUUUAFFFFABRRRQAUUUUAFFFFABRRRQAUUUUAFFFFABRRRQAUUUUAFFFFABRRRQAUUUUAFFFFABRRRQAnWmFeDUlFQ4gQkHPXmgE8HIwalIzQVGKz5WgIS1RuxB9KnZfxpuzPHQelZSi3sUiuWYZ+lIp49PxqYxnr9Kb5ZyeOlckoyRomiM5HfFCvjHOTTXU9P0pu09cmuduSZRZWT3pfOGSCKh+Yfyx70AH8/WulVZImxcD8Ub+elQqcLgU3ec+tdPtbLUzsWN4NDOPWq+8rz60x5vek6ysPlZMZOO9J5o79qpSTd89Ki+0kFgDg46VzvEWZXKaXnYP49qestZn2rceTg09Lknv3pxxAcppq/FOzVCObJqwshI+9muqNVMlxJ800nA4qPeRjBxQZK0U1YVhxb0/OmN1HvSNJnvTd24cVLmh2FyKZvwT70jZ+v1qNulZ84Cu4x1phk3fWmMxwRUTN7VPtAsSPJ/+uoWkPY0wuc++c5pAfShTvoANLzkcD0qPfnbnAB/Shlxnuf0qNhzQpa2FcDJjGf8AayP5VAZeevWpWXdg5Knrkdahdc49v51VwuI0vX1qNpOuD0prZzgk+5xUR5H607juSrOCevNSrNj0J/lVJiVx3pDIc9/wpXaHc1Fn4AB//XUgl4rIFzgZOanjnyOtTzDNHzPwo87PrVQTZ704TdfWnzPYCczHr3zijzs9armXnOetL5nHX/69Dk0KxYMnHU0hPGR/9aoQ+fXP1qRWyDRzXFYDyD6n06g0mM8nvUygZB6ZNG3Bz19akkrlT69KNvfr6YqzsA6E7R68mk8vDH26c0xEG08D2pOSARxxVgR9OmaayYGaaArNnIG4g+w/Whyep+lSsB9cUmzI5H4GncLEQ/Onr60pT1pQp/H0FXcBwb5entxTxJuAGf8A9VIE75pQvpRcLDZG64NRtIcn3qbZ1NRuuDioYDVkI4zUqye/41EV5x3pOh/GiwE/m/nTPO3HJyOMc0wEsQBg545pASe557UnAepIzgj6U1mz06f1pud1KFPPJzWcqSY9QUDI7ZOKsQrt5z26j1qJRz1FTouPqD+Fc7o2YJFiNhn196lGAKhT8hTw2Mjt6VfJYtIkzx60jDPfj2pocdjzS78E5HBp8tgsIqnP6e1SAYpBz0PSnd60iugxcY9u2Kcq4weaAwzTgRxzmtOVWEKFzTlTPv3po471IvHbGKrQTQoQfX+dP24z2pQeRzTun51oooQ0j86Qpk/zp+fejPX+lDimIgdMCoXiByOBVl+lQs1c04ItFSVNv0+lUZRkHn61pSc5zk1SmUevbNcU422LM2VyC3XOe3SqN05I68/1rTlg3g57ntVOS2Iz/I9q5HFsfMZwlZW696uQXbA4zxUMkPr0oVMdzTheLDcvpckGp0uecZwfessFh1Oc+tPExHf9a7YzuhWNiO644bI68VOJww68ZzWF9pxjnB9qnW8OM5IPoOmKtTFY1/O75x9aeJxnr9eKyluwcYcN9KkW4qlV7kNGmXDAGlEmDzxiqCXGP4uPQ9KlWfnPf1rpjMzaLZA65IPf2prtlevNQCamvcdecH1rpUxWHOwHvULtgcHpxSPMMHn8KrSTkKecda1UyLCyShfw/lUTTep/Cq81xkDBzkZqm1z/AAjgA+tHtCWrGl5wGee4708TjqDisjzyeKek5X6e1V7RAkbCTAdT37elSLL7/lWRFc46npU63OO/X1oTGkaqzkHrwP1qQSj1rNSYn+IYHrUok9TUuRVi/wCdnjP4U03HXtVFpuOTn0x3pkk+MgHqa46tWyEy6boeuAPXpTDeY757cdM1mvc579aYZ88141StK5FzW+2jPt3psl7hepBPTFZJnPr+dMku8Ljdx9K53Wk1uK7NF9RwM5GKh/tLJ+8DWLLdnnn8Ki+25zk8t7dK8mpipxejE5M6AX3mHGccfrV60uAcYPB7Z6fWuYguMnGa2LN+nNdWGqznLmY1I6WGboatifjNZNu5I9O1XEO3v/hX1NObaNUWmnAGQePQ1E02B1/Goy2RnNRM386qUhsl3578VIh561XTJGB3NTjIH64qIptiSLcTcHJqUGq0T+/PTmpBJXXF2KRMDRnFRFx6/rTGnwOvStLjP55hD3IpPK5q4UGKjOAa6TjaIVjPUGp42EfXr600txxTCc5zQKJOzio2fB64qu7FahM2TSuXcuCQkZzTw+RzVaN8ileTHFMRJI4YHnNUJ0JNTPJngU6KJpelSxaXKOxsDrTkZo627bTSW5AP1qW40AyR5UEN+lIG30M+wmLMAa2bZzGwZTkday4dMmt3yVzWzaW7yKBjms2dFObZeuNbWS1aI9cd+ua56eHzHzj8qu3OnypIPlIFWLay3YJ7ULUmck1co2ljnB5FdRp0aqmDxVKODylz/WrdsTIwHTPpUzhzI4KrctC+rhDgetTeULyPBXPFZt25gGSePWn6TraGZVY8etYez00NqF9iCeE20pHQU15goDfrnmtnXFSSBZF5JHHvXLyynn+VNHVFtl6NkYcHk+tBBB+8ce1Zsdwc9SKv20nmdRxWmoOryvUsRzhe+PwqOeZXHOM1WulMZJB/Ws6WXB4JzQrmqnGRZlRW7jNNFvuHFVlmJx6mrCTMtWncfKnsMmtGCnHNVGtz3XFayXAOM8VYXy2xkCqUjKUGzm3tj1xxVN4CSa62S2jcYAGTVR9LDEYH5U+YxcXcwYoWA6U5oDtPBx3FbLaZ5faoWg28U7opRMCVSG4psUpV/pWnPb/N0FVntCMngU0yWjT0zU/JKcnArttI8RDaoYg5ry/c0TcHpU0WrSQdGrRMpPue6WeuQuByM9MZrTi1C3lGAw57E14ZbeJJUwQcGtmz8VyLjLn6ZrRcr3HdbHq8rR4GDnv9KqzKuMj8M1xtr4qaVRliK27TVxOmM5Pv0rN2voJK+hbaRCxGST6U7cp74rC1C9aCQnPB54pbTUixzn86pMytfU6EINtQNHg56CqseokHt+dTf2ipGM4pNDsxyoc4AGfc8Zq3plyEmyR3rOa9TB5GagN3iTI/nQtGEldHuvgfW41KoxByKb8WLb+1LUSRgYTOBjrjpmvNPDuvPE6Hdhh1wa786umq2OyR+T0yeK3qr2kF3OapFyStujyZ4zExBHtzT4gCOQK0teszHPIVHU54HArn2vPLJU5HGPxrnR0RlzK5pLErdAOaabNG42j/AHh3qvBqEeR8wNatnPDMVG4Z/p2p27FWujMfT1PGKF04cY/lW9NBGy5HB9BVN1CHKnpyMHpS1RFtTJe02Hr61W8jJH9a0pm655/pSRIrMOxpFWMiSNl46Ec5xTllCd8VtSWQlQHp14qlJY7W+7x0xTTsRZkEV5sPoKtJerjrWfNblG6ZAqPaQea0TC5srcK3XBqZNrKPQ1iq7HAFWYpmHXNPQVjV+zqwI9exqN7fjr2qKO9IGDwPWpPtynjjNTYbV9iGWHDf55qWJQeMYNRvdIcE/hUYvBG2O1Ow72sXgm3Oe2DT9hGAOuelV479SOTxViOZZMZYZHfsaLWE7t6EyjgH+tPLlQO1KuCgIxx3qJhnvRZkt8rEeXB4amedk89aTZnP5VHJbvnIH/16NilqXFuQFFTi4VTkfzrKRXDdMn0qxtI9fpQncT0NEurdCKVcHGDg1QVioqRJSCT1FXciyNILu/8ArVJkp0bFVEnIAGefpUgm9880ri5bE5kZT94inLOynAbAqBXz35o5DZHTrVpmbia1tfshAzWvbXobvzXOQqeDnmr8EhB9PeqTsFtDpoJQcZqR5Qq8HOPXrWTb3fPJ61MZvQ073JtZF8Thun54qeOUD2FZCXHPWp47njilYmxtxN5nQ/iaSS2EntVO3ukByW/CpheL2OPrT5QtoRTWGGBHJ+tNS1bpn86sG5UnO4fjT4ZFmIAORU8pVtCFkK456Ui/ezWmtmX56gUCxHI71JPNqUxJj1/CnRu2euR6VoJZx9h+VNNkqtxVai5rEIPmAdPy5pwtlclmTP06VpW1mNoGAc1bWzAVeAc0mJy1OZkgRHyMY6ZA4xQEjyB61NrLCPcV/SuZOpssnDY5rz6mJjTnysPaJaM6QQoF+6DkelRS2kT/AMPP51XtNSDoATg4zVoXK5xXZGUZq6N+ZFKXSYmPAPNQnQ+TjpWqsqnvz2FXIUDICDTcIstas58aU0ZIB5qxFazRD5TkVtmDcRyP/rU5LRiDxUqK6BzWdjJSaROTnNPbVjDjPWtCeAwociuU1Wfy2bPauetXVFXbJlNRNn/hJio+9jB9aF8VtJ8u8HP61ws1wxJwfwp1jvMoOa4KeYKo7GUKnNKyO5bXJGBwTg+9It+Jj7nrWZbZaMZBz61ONqHPYV1uR0OmmXJ8NGeeaxb2FXyCorRN2sY+978elZl1cqc5/wD11jN6XOCs3DYyptJjlB+UCqZ0Xy2+5wO4rVW6wRyKsGVXXmsHVg1qEZqS3KNhaCN16iulsS8eOeayoyoYEEH6Vq29wjLwa46kIz1RXsU3zI0ZbnKe/rSWt4wbkgCqzODxkVAZQh4PPpW9KUo6I2V1ozqLfWGRRg5Ip1x4hZISM8e3Y1zaS7xwTmpBZzTjg8V1fWGkS5Mkk1iaWX5WPNbWnF2UOTzWXZ6Ts5Y81sQKI1xwBXTT5payJTcmaSuQnWsrUZgVIznP6VLcXHlocmuW1XVwrsAc9uvWtnNLQmT6FbVdr5BH51zt9YwspI61oy33nnkn8aqSgNxmudz5Sla2pyd7pAdiRVE6EWB4GK7CWzBY4I9u3FVpbUqvHJqPbM6Va1kcZP4bL/eQN/WmL4SV/wDlmMemK7JIi/UVo2tqo529ay9oxTfY86k8Dq//ACz59TVWTwMoYDyhz6jivXPsQYZCg/Snrpat/COaOdbtGe2zPIovA4Y4EOB9K3dK+HLTMuI8H6V6pp+iwswG0flXUadpUCYbGCOwFdNK89jmlzN6Hnuh+BEtNodcjucV08ehxWi5jAA9a6mW1ijU88+1Ymp30cQxnjpXbyxS1Y4c8Xuc9qsCyxFD3rzfxH4aExYhd2fUV3+oahHhghz+NYU1wJDz0rz6k7ux0TSnr1PG9U8GNlmVdpHPArmrjQLm3b7rEeor36ezjuUOR171lXHh6LYTtBz6dacW1sKNSUNHseKQWU0BBAKsOa2LPULmBgQ7DHTB612t54Yy+dufoOlZ0/h3YmdufQitVU8zojyyVxtn4mulGGlPPTPXFbFp4suFXHmEn07Vz66YUPcZ65q1DZbTgda1VQ1dlZnRR67cXL8uWrWsmlmYc5zWPpun7gvy8n2rttD0zcVyp4p87egrx7Eun2zgg4PSt+zs3HIB5rY07RVk2gDOfbpXR2XhwqB8nb8M0pSsrFRvfQ5m3tZf7vBrodNjkVQpQj610FpoDcEJj6DoTWzbeHy5GF7+nWvPlOzudScrGDZLOHBTI/Diumt5LkKNwI966DTvDqhUBTn1xWyPDQAGUIOOPehVp20OeUZPRHOWjEnJPOO9W5pSkeM5z/OtWXRlgHA49qyNSXYCFq/arqbRTS1Mt7lvMz0+tX7GXcQM9+orDeX94QSRzWnp06M2C34VpCVx2e51tlHvAY/jW1bwA4xwR3FYWny5CjNdJYkcHOPf0NdKSMuW+5ctrbaV7kVqxKEUe4wCDzVKCQZGCcjnirkb4wQce47VomRyk+QOhpwJqFTjvmnhsEevUVQkiwozj8cZoAyAO5qNW4x19qerbjigqwj8rn8OKqSxnmrrHAB/vDI+lRuoI578fSpYWMa5gLA1554ztjHIr49uOxzXq7QA8d+vNed/EFRFHuI4B7elceI1idGGXLURyVtIR1Ptx3rSifIHesu0HAz3rRiUjbg+3XjNeOz6XoWB0PPJoCnkEYx1GORTlO7C9vXvUvlY7/hUiIQeRzx6ihlzn1qR09vpTcEDjrTAhJIO0mqzKdw/XHpV1x68n2qtIu3n9KARWZeCMe1UZkwWrRb3qpMmTkEjH4GgtGc8O7Paq8iFW96vMvGM4zUEqgd6hgZszjJ61RdiXwM/hV29fYDWfHJu+tSzWOwjvjjIyelVZWIbk/8A6qszr/dx+NUpnOSM9aQkivJIA3TPvVaR8knOKmcc571WmYBeTipZaK7PzUUz4Xg806YktnFVpnJHP86WyGRySFuCelU5jg4qdziqlw+3ipuUipcHHuKqSPn2qa4k6cfrVORsqPUfrUmoM+7j8uaZuDcDio2fPehetURJF61xvyTke1elfDG28zU0B9R+leb2YywFexfCiy2zeYecN1HeuzDq80eVjJcsD3e1URWyYxj7oz1NWUcYzxis1JxHGq56cGni4Lfxcfyr6OL0Pkm76l9iPyxTGkGcg9vwqoJyBjNRNMT/APWqW0Mtlwcc1JGynGCPwrO8wluOvvU0cpBHIz6VGlw0NUYIyeaHQFaqxzMFHr39KmE24ep+tVypjKs0QYHPP1rPawDknrzjOO/0rWbac88Y59KTbukyeTgD/CpdNMTMkafgYpr2HH/1utbSw9ORSm3z1Yn3NZuhEHsYa2Kjr+dMeyUk4HNbptR9O2TTXtiSOOn51n7BdhpvY56WzGOBVGezPJ/nXUTW3X2/WqU9nuJx/wDqpOkkNyZyd1ZkHIHGMcVQNs2+uyfTd/JwKhfSO+2snTfQV5HNfZzjqcUv2c4APFdI2kr5edvP8qrHTiueM1SvElPozk9T00tblsZ61y4zG2DxXpWo2LG3ZR9cVxdzo8iyNgd89KipLlkXCTWhXgYHHpWlavtIqnFZyxn7pxV2K2kHVSD71zOqjdSRpwy5Iq8lwE4/yaz47d9voT3PrU6QFepJq41SuZbF7z/MyO1SRwlsYPHXnpVaFOQRk/Sr6gn6k54HFdCnzAp6laf/AF2cdQOtTwsAc55qvdkrIp6Z/nT4zXHLc96k7wRqKQQD6048OMf/AKqrxyZxyAKnAOfekb+Q7sKUOcjtmhWAxnPv9KRxnnPPcetQ2Mfw4GSAPeoiQDzTSxI5/EUxpdrYxSAJW2kYFM8w7e3406QqVyDz9Kh3E9aa1AVssRjkkE49KiYkH1AqQnGBjHFV5QxbOTzSehJDKMEmqxkwcGrEuQOTyOh7iqjISS3b+VJFLYgefqCcDt71UmkLc5+bNWZ0GeobvkVRn+UkZB+lRcZXl5zkiqd1hVGOTU1w+Cf7vvVOYkqeTUlxRRmchSffFULiQ84Iz0q5OwXrWZMwZj2zUMpFa5I6A7gfWs+4bJ5q3KSBnuOaz55S3GAc989qC7FSV8E+lQO469qlkPNQv82T3pbiGFt30qKRz26e1Opjj5Tii5DIXbcOetMpzNyM0nU0zJ6oBkHip1yaiTHc/nUyHpVrUyZf06LLgDNfQHwWsmQSNsJzyAfX0zXg2kKWnUdD1zmvqH4VaeLXw15nckAN7969DCw5pnl4ufKjWuiYmPsaqC4Yt15rS1BQNxyeOmKwp5Nv4+9ezZx0PHUrl77QB3qGa6OOGyfyrMkuiBnOM1Eb0dDVFFya734GT7ZqhdSFs85qu94A/UUhmDZ5B9K8zE66HPV1EQcnjHNWG4BOefWmwpvOenepXj+TGOBXhwV5HItGRJdeUw596SXVyhwGqvdIVz+tYdzcEORnArqq09NDv52lodHHr5DYLYPpWxZ62GA5zXn6yknGTWhZ3e3GGH4V5rpyTCNZ7npdprICghiO+PSrJ1kYxu5rgodRMYGOv1qSTWDjIbv2r0KV0jrhUTO2GsKT9/6imXGsKV6+1cKdb/26d/a+7gsTiujmsjbnO1j1jfwDRcXWU5bJx+FcvZ3wJBBq9Ld7lwDVqSaL5roLy56ndz+tZpvzCetJeTc5zz+lZNzcZ4BwfasXKz0Oaaub9tq57tj9a1otRyeDj09TXCW12Vbk963rG6Dgc1cJtmfIzsLS6P8Aezn1rRSckda56xcspGee3sa3bZcgHr7GulXasaKJZSYq2M5/pVyG4HGT07Z4NUfKOKaspHBrNxd9S72N+1mwy88E9+orYt5gcc1ylvOSR/dzg5rZs7rAXB4xjFCVi0zpIZBwKuQt71jW1wDjnjOBzWjFN07dq2uWXwcilqFZM96eHzWiYh9FJmjNO4C0UUmeaYC0UhNGaVwFopuf85pc0wFopM0tABRRRQAUUUUAFFFFABRRRQAUUUUAFFFFABRRRQAUUUUAFFFFABRRRQAUUUUAFFFFABRRRQAUUUUAFFFFABRRRQAUUUUAFFFFABRRRQAUUUUAFJS0UrAJjt2puBnpT6KnlAY0YIphjFTUnFQ6afQdyuYsUzYc+x7+lW8UhXisXRXQq5WANJg4+vep/KHpQYh+FQ6TYJ2KzZxx9c4qu5yfrWgYqhaHn149K5p0pFpmfIcEY/OqkjYP8q05LcjOBVSW3xn/ACQa45wkjS6KYlKnI5/CrCSgEZOPrUflbT/hTegHINYq6eomXo5eatLJnpg47VlJJjkjnOfSrKSYHXpXXCSRJfRs4549KcenWqonK+4qQXHABztrrTRNmP64pQOfUU3zRkDPPrQHxzmmldgPP/66aeg9qczA85603IIrW1iSErhuOoqB+T+GKtOwwMY/D+dQMMnqMHtWMlYLlcjnP14pu7A5PNStwfrUbcn29RWV2h3GMe2cVFuxyKdIuBUOSCapT1Fa5LuGDj/69MfkHFQGTHPrTTJkfzFaqaJsPlXJbByM9fSqkhwxPTnoKlaTJOT+H8qqyvkkk4pe0RIO4BxUTyA8evFJIR681AWwTgnHYUvaIZKrAnrx61KkgXA79wfSqYJJ4NP5Hf8AOmpopF5ZQ2Tmn7l6q24EdqoI3f1qUSZXimpXGWhJg8Hkd6VZOfT61V3/AKU5GyRijmLSNCLH1qzGOg4571nxtuwM5q1G+e9CsFi2q4xjqOMf1p/QY/Oolk29+e1SeYOB6fnVWa1E0LtGcDj2pcdM9aQEHjeEHqaC3v7UXFYcSc5OD9e/tTCmBz0/lSq565xx35ozxjP09qfNcfKRtGcY9etNKHFSE8/403GfXPvU8xXKRlffj2705Vyop23BxnP06Uig9/0pOTJsKE5H16UuzIpyqeMdaeo5x1ouxpEYXB/XmkK5A57elSbeCTSEU+ZlcpXaP3zioyME89eKskZHBxwP/rioio7U1IXKQ8n6U/P0HORjsaaPl64z6ClyQowelPmGoh27UmcfjS5wT+tIzcn1qXKxSiiQOWHanLIRUIbB4P0NBcD8PSoU7lcqLazEDk4B96eZd3oPXFUlmzk5qUTZOM07isTh8c5p6y8Yzj+dVQ27Bz+VP7Vm5MGi0JOe2aeJAfaqyE//AK6k5x9SM01PQViUOcgZ4p6yZ61Bnvn2pd3r3/SmphYsCT1p4kxiqwbvketOB/Oq5gsXEfPTp3p/mVSD7R1pRL74J5rVTJ5S75vqelJ5pBqm1x7/AIUn2gevf8qfOKxaaUevFQs/B+YAZqBpRnrTPNyOT+tQ3cCZjk8dP51BIu6jzeRk59aUvkZPes3G5N7EQQfn61HJCCOPxq1tz70hXPoaz5NCrmY9rznHT0qE2xBHHNbDR5FQPHkdqj2dh8xkNB6dulVpIyvAFbDRd+MioHhywx1HORRyBzGQxJzj8jUTSsDwTWjLag9BVV7Y9jxWbjJA2V1u2TGDUq3+FyWz3pklsQM1XZCCeTSszNs1Ir3cM5qYXmWGW+pFYiSFCBng1J5zfjW0W0LQ2Re8Yz17Uj320dc1lF2YnnqepqN3YfT9K3VW25VjRe+DEjNQSXg9azHdweOtRvMyEZJ470/arYFEvNdBj97gntUe7PIP4VSSUk44qdM57+vWj2q6idMmXg1MpBOc/lTYuVGeT9KlZeMqaIz7k+zsB6daUSFWznn19Ki83BPPPv2ppcAn1PetfaeYuUuJc8DJ6VOs/HX/AOvWcGDcg1PGSMUvalcpd80uTznPc1FK+MfTtTN+OabIxwcMee3TiuWo3ITjoV5LjB68UguBxkkjHOPWoLg8mqolKHIOMV5rg2zJxNIzbh1qGWQnjOT0qBZxxjNNaX3z/X2puhoQ1Ya7En3zUSKc9cU/dk460+IhiOfxrzamFcmcsm7ktupyOa27Ntp96zYAARk5x3rStlxgnp3rpoUXTNYG3bP8oq2rkDGQM9ayoZNuMd6tJPnjP0Ne9CaSOlIug5zg1IApHJ/Cq6Sbu/61IJsV0q0hol4XHNBkIFQtLnIzwDUTzE5P+RVaIZYMuOQT705brtkVmPd4z+tV2uwc5OcHg1PPbcDbNzgE9qrz3oUckewx1rHfUDGRg81TudWXacNmtVJMD8JwxA601k3c559KA3rSs4B9T6V3HFvuMIKj603cD9ae3zc1F9RTsFyOReeKgaE5yR9Ktghjnt9akBXHPNKwm7FEBkoZzirTKD70xYC3AqRplLzNvWrVpeiI8nFRTWxHaqUqMjdKSZex0sGsoCM9DW1ZXi3AO0g+1eexy47n8a29HvzBIMc5q73COp1zH2yKsWTbW5UCsR9ZWMgNU8WrqF3DpSaW5lFyTdzr1s4rqEEqNwFY91biB3wAuOcGl0nXkkfyycelWdWlBTfWDdpE1E+hnLlzyOlWYFCPnoMVnm7CgkEVVfWiDWyatqY2bdzZ1pkktSAQXx2NcjHI8EwOamutY35ywOen0rNmuldvXNc7VtjvpWtqdnb6kLm2CMxzjArPnjZXIP5Vj2GoFHHf2rpbTyrmPP4c1m9Dpt1RkvJ5bU+C/wBrYq1eWQLEdMelVrfSmdjjmtU00cck22TXMvmREjr61jSStknt711tppe5ArnGOMVb/wCENju1ypGTQtESm0zhlnbPJ4rStLhGADED3NXNT8Jy2hbA4HpXPTxS2rkHiqVmaxqpmrM2xvlP41GlwynrkVmreO/DdqlScZ65+lDRqqiNqG6ya0LeRWOdwNcsZypyDUsWosh5JB9ulItSTOtDI3BAIqvLZJICVrJg1Ht3q5BqnAB596ltj5UVJ7CXJAHf8qpT27Rqcr2rqLWdLjGRVi7sY7iE8BSRRz2IcLI80uTyccc1UfKtXU6loJRiR0rGl0yUHIU1oppmLgypGTgVejl2+tQi0kQZKHj2pcMBgg1dykrF63vWVhhuOtdLpWrZ2jgL9etcTuKkmrdpemI8+tUmENHqeiXEiXMQI61ShlMbgN1z61kadrIICue1aDzrJyv86bYcttTYWbcnDdfWoZJ2QfK35Gs6K5K+wqXzdwz2NK4rCS37qfvUsWoMT97P41Vmj3E0xQUPtTTI1Ohs9UaFlw2D9eK6jTPE+35C3ln3PFefCbB60NetFyCT+NWpEyWp64t/FqC7WIbI7etY2ueH/lMsXIx+VchpPiYxyKrtjB613djrkN3GiuwwR3rVxjJaGLg90ee3fm2rsMFTRaapLG4+Y/Suw17Ro7hd8YwR0PtXKvpZikwcjHX3rC7RSm07I6Kz1kvGqsc8etakSfaQMck9K5iyt2LqOtddpcJQDPUe/aqNW20V30yUrxkiq/ktGcsMc12CqrLyBWZqdoAOOnpQ1YiLfUx1mxxzzTHO4n88UydCh5HehCcUkirkEyhuccmq4g3HufwrRMQK/wBafFAOuM+1MllOPTw4yOMc1OdO2gfXjFa9pbZIyM1aMBjGFHToc0bAld6nMvZOM559qqzQMoz6V088Ix0HvVGSyzkY49KkFoc9IpxyCT2qs5kxnJ+tdL/Z43cqPwp50oOPuj0p3YmciZpUbr+dSRai6dWJxxya1rjRmDsMcCsq4sCudueuOlHMxLYvwa42ACxx71OusKTyR+dYK2z9wQM9hzSeRIqk81fOJ26nUwanGT1zVuK7jfpx7VxQkkT1BFWba9lDdflHXNF09yvhR20QV+gyKmKBRjFY2n3rNgZyMc/WtNZSy5+nNVbsJu48w56DFNWIj3zU0R65IP49asbVx0qRIp7CMelIXIq8YwVxj8KhmhDHI60ybkSTAZPFWYZQTyaoTIYx0NMjlZD7Ur2A6S3ZW2jPHrVoAAEjrWDbXJJ5NaUdzwOenStFsI0oZMipvMIPHNZsd19R796kW7ypyQOM9aoi2mpeVuRkipfO2jPpWP8AaSTnIqQ3PHX65oFuai3Q7YzUUuoFehrM+1YyM4+lI0+8YNFxmimotkc/ga3dLudrq2ciuP3k9849a1NOu2RsZ4p+oltY9BguAyjDdvyqK6ulgQsTg1iQakEX7xye9VdT1QTDAPzD8qbd0TKNtUbMOsBnIPc9uwq299GQCGB+hriobxg9WxdPgHP5UmQk2tUdpZ6lt4Y8etWLjWI1B5C9+OlcVHfPHjnt0FV7rUZW7mpqStEu9rM0Nd1QSArntXLBi8uQ2R6dgaZqF675B4qml2FbOe1fD46pL2mhwyd5XN22ujGykVrreZXOOfWuKk1by8HPer9hrDTECu/BYqVuWTOqnLSzOlOppFwTip4dfjHAbA+tc9OTKlZ7MV9vavd52jZ1Guh6HbaxHKVG8fStyzmEi5BB75Hb615PZ3Do/DEius0XVXi6tkVcKq6mXtIzZ02qNiEn0rz7WpSZTnvXa3N8JojuPzEd+orhtYyZSfSvns2m7aHLVck0ZDH5q0dMhZiMCqGMtXQaNbjcoz1rycEpSnYKN73Ni1gbyQSuT61BegovSty1CQxbTj6ms3VpI3UkEdO1fX8jsdznI5a6vtmSTjBrPk1HzCMtmqeszlZDj7ves+1ZpXwRxnrXPJq1jzaj5jcS43AHqasxzntTbKyLIOM+9Sy2zQHkECvDxF4amC9xgztjIOMVLBdyDAyQR0PpSxQiYAZJb+lSCwYMMZq6EZ1FoehTnfqWBetjrmoHvCx4NNmiaPjH5VJpumS3UuSDivRgnF2Z0bK9za0hXuWBIrqoIhGimq+kaOY0TCke1Xr1TbRknIxXpqkormkZc13sRSKMGs261RbbdlufSorzV44Ub5vm9K5G9v2uJW56miU0tildOyRqahrUkxKK5NY8glck9SfWrum263BBbmujg0GNgDjdxxXBJzk9C7WOO2PnGKn+zuRyMGuqm0HyxkLnHtVY2QQ4K/pWU+fqikk9znvsLv0FI+lzHkD8q6qK2XsKspbKy9OTRClKYnF2uji49LfPIq0lqYx0rqhYL1IwKiubMKp7j0IrrVLlWrISa1ZzxLIucUsd55Z5FWLxRg/pWZMMf4VlL3WUzatNSCkZGK3LbVQqA5AH61xcMhPPOavJNLtGM1VOryk20OlvtZVYiSwBrkdb1RZAwGc9sVYa1eXuTn8qjfSN4ywz+HNdLrX0RCg3q2cVfSyliydqz21CWM5bk9/auyvdEBUgCuY1PSJIySoPHpXO4ts3SsismssOmCfrWlaagJ8ZArmTayq33T19K1bEFcbvoK1Wglaauzekjjk5A59qpS6crZwvHpV+0jM2B2rTissjlelQ7piUjjbnRA/IXb9KLTw+c5I+Wu2ewjbqvJpYtPUfdHFSnrozoVTXYyNN0UAjjkV1+lWyQMAQMCqdrCEk6VqKQmPaulPQalFao6zRyn3R1rsLBl2Lgcgfr61wGjXO49xiussLtty9sVlKZ2U2mdbAEAzjmtjT5FHBrlVvJAowDip4NUlh6HOa4Kk9TusrWPR9OkRmHSt0OkijnPAxXmul66+8bjit1dfIAAP/AHz1ojURXImjY1LGGwa5DUsvKQPy7CulizMmSxLdaoy6aXdmHX+lc1Wq4O62OecUtDiLy0kDE4NT6VC4bPIPcV1T6Tuz8ucHBzU9voOBuC1eHxN3ykpXK9iWAGOa6GymO3rj+lVIdPKdB04qXy2hwB1r11VsU4Gzby72yK0o5OBz7Vj6ZlsfzrcggJ5xzW/OjncbDwSaeCfXH4VL9nIBCn6CnCIj6Z9KfOTykO4g+1SJISR046U8wHAOPxpPLOPaq59LCsxQ2B7mgt75+lJgjHGc0wk8A/r6VLkgZIcleD0GK4D4jANZ5xjCkY9a7oksT6n8q5P4gRedprMM9MfQVz1XeJpRfvo84tSBt9K1Iz8tY1mSAAeo4rWiYjHX0GBXj7n0ttC0mNwPHTqKskn5Tn8MVVQ8ZqdZNxwT2xTELnGOce9MkUgZxxmpOD3/AB9Kc5BUggngd6AKwUsOOffFQ3EZHqKsY2McHIGajlYv1HP6VfQZUKjaQevp2zVZwDmrjrgc/lVeRBioKRnTDnj9apzjH0ArQnX0H+NZ9wx7/rUjMy6G9PU9/aqXlYII575NWLmXLcGojnHXnvUNGuyIZScVQnBBzV2SXZkZ4xVCV+oyPp60AVXYAnuaqTHNWpQOoxVSZcVDKKznJ64+lVpCMcZFTMe/aq79cVJRDKeKpTEtk/yqeVskjnFVJXwCOtQyl3KlwCMnj8aouSeD1FXJj1J59qqycdKDRLqRZBApVJzTSafGN5ANXEzkzS0tTJKMcntmvf8A4Xafi13kcn/P868L0KAvcoOTzjpX058OdN8vTI9wySOv616OFjeVzwcfOysdAyNuJx6AjFPSM8jrV42+Pxp8dvtYN+mK9lJnzRSEZHtik8g+laaQYORnPt2pxhB5560+W4zMWA55HA5OPSp1g6dquCMAZ/WnBB06fSjlGVQpXg8UvPPsfwNWDxUbLkVSQiHzNucdf0NCuQ3rSlQOn6UgBwR2zTJdyaOQ+lSjke2e3eoAAOc/n61MW/Oi5WvUeB0xzn34pPQU0yEr2xnOOnNRtMF96TkguDDgc8UxlyPemNOKQTgrjJqLoCVIBt/pTvs4POPzponGOTgfzqRLgcdwR0NLQpMiaBSOlV5bUN2x1wT2qd5sd+OlM84HqahpMRQlswynjNZ0mhiTJwOea38qfrUiKMev+NQ6aYWucm2hYbhPrQujYOduK6oRr6Cl8oDtUewj0QJHM/2QACcHHqBS/wBmAdvzrfk+XvVWWRRz09qpUUuhRkmzCcnB9qUR46c1LNdIGPqO2aYl4hB+YcetV7C60LVzP1Q7QhPHao4ePpU+rMr4PoaqxOcYAKj0rzakeWTTPosO/cRfj4zng+lWVzjBNVYh71Y3cdePSs0dOxIG7ZoLd+9IGB9fxpCc9zU2GDMR6mq8nXr+lTGTHJ6/XvULnHB6YosURrJgkEf4mnsfkG0Z7+9MbAzmjzQEx1poQ3f1JPPpTH6cH2pG5Hy5yBk/nULklalitcZKwA6gj2NU3lwT2PQ1K0eOQQM+tVZcnOcGpLSEkkArOm5JxVmSQL04GaozSYzioZJFOA6YrPm4HXpU8ku7uaqSNvpItFK654Pes+4Uj2OOvvWnINwJJ6e1ZtzxnmoZrEpSn5OazbkBTV24baTyOnGKzpWLduKhmiKzjn/GoJDjoamkJHXpVSSU5469qpaIzAtj/GopXyTzTWJJ54pmcnP4UiGNPNORSO4z2zxSEfjikZsfjVGbH7gD61IrZI6VWU81ahTc3171pFGLR0nhmBpryEAZG4A19S+HydO8PW0IGBjJ96+bvAdqX1SDqRuz+VfQB1Jlt4Y8/LGgA/HmvXwatdng46Wti7dXxZW9a5vUNQCZy1SXl42DiuV1i9YZA/OvTlLQ8pSsW5tXHOGHHeqjaud33q5ua8Y7sE56VCs7s3BrB1FudEHc6+K5MpDFs1bSUjHUH+Vc5psr8Bs+4rbgJJB5yfWvPrvm1M6sWjftOVGBVoAj61VsFLKMVe25IA71wwRx21uZ97HiMkVzE0e6U4/GuxuUzGeAcA9awzZZbgcV1LVmiu2ZkNqSQTV6K1bdkD6GtOCyUAZFWGhAAxxXO6fUuMGZbxFazb1mXOK3ZFBBzWTqMO5c9f5UKyidFrGNJcP34qa3ucHJbvUM8ZAxVZJdpPfHX1xWMrstt9DqrO6weT9PpWj9sAHJrlrW84HPSrSXpHG4n8a0hCVi1OxrzT7hnPArMuZDk8/mKglvuM56/rUJm38c9f1roVJs0UkyzEvmensa19MkKOobvWTbsE4FadkpLA9a1hScdhOdjttMVSFP610VqwKY44wMVyulXBSMAng9a3bW4AHWu+nFKJcWmbCnA7Vn3HyMcHFTLcZ74qhezhpSMgYOKHFNXIk1cswy5Oc8j0rTt7jpzWBFKQfWrsVxg4zweprJwGmdVa3JAAz9a04bjA61ydvd7cc81pw3wI61nyWNUdJFc5IyamW4BHXBP865+O8GRzU8d4GPXiizNDdFz709Z89KyY7nIHOc1PHcDIOeKNQNNZQe9O3Z/wAKpCXJqVJunJHaiwrFjOM0E45qNXzjtTicD0+tMYpaomlxnmhm/wD11BM2R1HHak7lIlNzjr+NAuwSBn9ayp52BPP41RkvHV/vMoHtWDlJGqimdUkofvTwwbGOawbS/wAgfMfTPcVow3W/qa1jO6MpRsX6KhSXPU5qQMDWtyLDqKbvFJ5gpiH0VH5lHmClcCSimBxml3A0XAdRSZpaYBRRRQAUUUUAFFFFABRRRQAUUUUAFFFFABRRRQAUUUUAFFFFABRRRQAUUUUAFFFFABRRRQAUUUUAFFFFABRRRQAUUUUAFFFFABRRRSsgCkxS0UWAYyDtUEkIOf8AJq1TSuaxlTTKTMyW3ABwKpyQ/TOevatmROuO9VJ4RyRwK4KlFFpmS3B9KBNt74HWp5wMN696z5JVGece1cTg4su5aFyCODxThdf7QFY810FOc1X/ALRHPIHWhNp7hdHRreLnrTlvBu6/rXLnVc4w3J7H+tC6qS3XHYVp7RohtHW/bM98/jSm6GOvB4rmk1IkYz+AqQaiQfT1FX7Zmbkb7T9simtNkVhnUc85/wDrUovw24569MdKXtdSeY12kHrjHvTDP83JHHGKy/toBHPQc1E9982d1VzpAmazTZHXgepqCQ9cnH1rP+3jpuqM3wbv7c1d0x3LbyAsTnH1+n+NMMmOQcYqobrnnn+dMNx8pxx+NS7ICw0mOe/Y56VEWz2z9OlVmuOeetKJd2fT61m+ViJ3OeuCajZSfrjH4UnmfXpUijIx3os27ILkIXnpx7VJsI6c/wBalVAenWnFAR/k04xaGVygxx096Qdcg8VMy4qInjArpjFhzCqSGwfyNWImDdep79qrDmpEfOMfzrTlRSkXEHTH51YDhSTzweuKrRPxyPwp7P8AXP1pKnoVzE5nIP6UguCpGGPFU2mKsRnnp9aiM+MDrgYpNtD5rmqlyB1ORUyybxzWNDcZPBq7BNzyazb0BNF8Z6+3Wnnnr+PNRq4Iz+uKkGAeuAai7LuLs980bc96ePzp3A+vr71olcHIj8vBPtxS7Dg1ITkk57ZoFVaxFxqxkU8x4GRzgU4/KTQMg+9NRGIVHrUTp0OfrzUxPPoKic9RnPam0ikyMjioyueQaezBRz9DULSAk81Og7jZF6mmgY+mKeW3EHkYpue4zV2JuMYZ9qbzzUrDkj0NM2ZOPU1Fh3IyTn0+lMLEfhUjd85FRuOaLJBzCBj+HvTlb0/SmEjr2oyM89KGhcxajfORnAP61YB3AHGM849KpxHB285q3GwOP0NQ0LmJ1XdjjPpTgMelNRtoFPD4OM8VnYdxM4pC3bPtxTsge3fikIDEdME4/ClqFxA+DnoPzIpwcYz+dRsaRWDcdfwrSLY7kjEj60wyckZ5HpSOR9agkY9u3FbJEuRI83XmozNtzzk4qJiTwTUbH39s1VmyXIsG5Y+5zTRMeuahBpdvuRVWsRcspLlsZOfSplbKj6VRXOc+vFTIxI680tguXFc4p4kyvqDVVWOOuO9PBPTPPXpSsPmLBIO49vWoWPvTgfrRtz9PzqhXImH+TUJTdVpozkEVGVIPA9qVkO5WeHAqu8OeavhCD7ChogVz/k0WTAy5bY545J6gVUmtS+cgAnOeK2SvX86hePPGKbhdCsYEtqwPH+RTEjyQrAg+tbbxenGOlQfZ8knsev1qHTY0yh5TDHH5VIIiVAIyvatBIBuHt3pxtsd8U+TuPczHs88jBzz+NVprXOcj9K2mTt1qtKo49jWcqa6GiMR7UryDg06IEcGrkuOv+RUAwMY61zSi4s6ETJkEH9RU6sMYI5+tQI2cCpmHGVwKm5TRFcJ1PWqEm4McDI6Z7itFmY8Y/CqsnXNS730I5SKOfJIBGRWhE+7BzzjrntWePmK7uSDkkDmp42x0PfOKuErvUxaLhf3prSDHWqb3BA7+lQ/aT2OK1lILFiZetU5Uz0/Gnm9DgVEz7jkHn2qOXqQREsDTtx4Ge35UuQc859sdqaxBOM01FsxkhrNnGDT45OQRUZYHGGyf5VCZCD1rKasrmLp31NaK4AI6/wCFX4rnjINc3HcE45q9Bc5wMnGO46GsOpahY6W3nxyDz0watpJuA5HSsC3nPHJIrRguPwraL6GyTNeOcqBzyTmn+fu6HpWes2cY5x2/xoE+3vkV1QlZDsXnucjBNRtODxnn1FUpJ+4qFrk+vNXza6ha5PNJxkH9aptMV74pzTlxycn3qrP1qW2NKw24n3KSDj2zWLeTn14q5I5X61l3jZJ9q0gmyGz8UZJMdPx9qhdzjrSGTJ60wvivZOHqTI5C8mk3VF5hNLu3ClckkU54/rT9jdc1WDFWqVZ+PT2ppktXJUGWFS4KD3qqs3zdKn+0grjFJmiWlwZs8GqM8QJ6VPLOuOOP61A8wfvWb0H1K62u5uKvWtmVYHP6VFFIQRzWjbsRjIwfpSbaGr9CK+iYICO3FJauzxEd+nFWrtlkjxkc+lR2SgEipubR1buFg0kdyCTjn0rsJpPtFgRu5xXNfZ23hhWzZs3k4NE7Cik7pmWudxU5x71Rvo2jywFXLtzFcN7mlO2eLaRnipv1MnDlXMjm5pST6H1qJZWJwTVq7spElOBkGnW+nu/ar5l1EpdURxuy9OCK19K1B4pVBPHQ5qjLZtEoOKjhcxvS0kjeFRo7NrhZAGzmrFrconBwMVzJvSsHXmqY1Z1f71ZKJbs3dnoUFyhxzgVq22pJDgZ4NebWutkHqce1X01tmHDE++a0TaMZQfQ7271OG4TbuwfWub1XSo75CygBvYVlLftJ0f8AWrtrqUkY+b5h0zT3IUbHMX+myWhbC9KooxU12N3It3ncP/r1kSaehb0rReZm7p3MwEtzmjYwJrWh05MY5FWEsEU5xTsO7MeEHOMn35q9AG/+sa0ksYzgnH41PHYKM+360nE0jJor2+4cjOK14rligU9RUttZxvHjAyKgmg8tyoNZOBo5OIsmJev51WeFCcbQfwqcKcd6aDk80lTZoqvcrPYROv3Rnse9UJ9NUDCp+PetscYyKka3Eg4AquWQ+eD6HITaYOoGPaqx09geFrsn0ws1SW+nDHzAEUlzoq8JPQ4yC2kQ9CK1rVJAO5rp00lW5KgVPHpiofuCi8h2j0Zix2cjKOOtJJbSRdVIrpo7ZEwMDPpTLhFC5+U/0qk2Q0ctvYHBzTXatk2iPJ6ZPbpUw0iOUdOfWquyHBtaHNG6CjJwR6HvUE18pBAOD0Ga2NT0MxD5eR3xXP3WmSgkbTj19aVyGrblb7aVfeG//XXQaV4gMYAds+9c3/Zc2fu1NFaSoeeK0jNrYzex6fpfiRZECSNlW9atXgjlTcuCa84sZprdsgmujtNRl2AHvVSmpGdru5sW9wIHyc/St7T9ZjCAHAP1rjGnLjIOKrySzIMqx4rN1LaHRFq2p6cNfiHAcHvz1xUMuqxz8bgTXk51qdWIb6Vbi1+UNw2PxrdTVtSXy7HochSQ560Ki552iuRtvETFRkmrCeIumWpXQciR1kSqMAircMKtyf1rlY/Ea7RhsfWrMXiZRgFuPrQNwOxgRV7CnyqpHNc7beIYnx8wz9etXV1eOTgtg09DOUGXHhD/AEqGW3YEdc/yogv0ccNn19qsrNGw680rdiUmigsY4PBB5ziph8uDwPrSyFSTg9DTNwxyadiW9COQByfUVRmskk5K5P8AOtVdrcdactt5jUmTY5/+ywxJ20PpybcFefXvXULp79QO3aoZrMgEEc+/apsO9jjbjS8HOOKqjTtrZAOentXYvY7+qj8KrTaY2dwXimU3dGPZRmM9D9K1BcYx6+vcUiWhB444zTJYGGM9e9XzCUbIkW5C9D0qddQJwM81mtCx6A/T0pQrr6gii+o2rGul4CeeP8anSZHcc8Vhs7KDk0sdy0ZBoIWuh0LwKyZxnPc1VezG4YGAOw71Wg1bLAHqenoKtJqKNwcCiwNDEjKMR/KrcYI4zTRIncgN6GrCFG/l+NMViMyMh6/l2qNpsHrVtohg84FVJY+Tg09hAtwQevFTCbKVBHBk9fyqTyWUe1XciwofJyKfHlqYiHv1qzFb5IJH6UlqxtbDkUr96rMBKsOaaIivapAm3mnuwasTm7IGP5VXkug3Oefc1BcAlTg1W2MD1/Oi4ra6GpDJlhg9K0UkyoOKxLU4P19K0fMKJ3ovYq19CyZBjriq006561RvL7yx3FYV1qzRyEbuvTmuWpVjsZScdmzTv5Nue9Yc87ZPOKYdRac5zn1zS+U0gJ5+p718rily1OZnE172hQuLt1c8/lW5odwcA9/eseWwZ23D+VbOj2jqlZQ6OJ1U43N/7XtTk8VQnv0JOD171JKjKuOeKxJ1bcTyK+iVR8qIqSaNGHUFjcfNzW9p+rjaMECuDlBUkc8VPa3ckZwG49BQqiW5imnoz0uLUvM/iyaq3cJuHPXB7iszRZml2hjz613FjpqSwg5xx17iuDE0/baI6Y0/aKxxbWhhbJ4+vpVu0vfsxBz0rZ1+wESZGAQPzrjrqUxk1nQh7BmPN7J2Nu78UbU2iTnv7VkTa80g+9kGsaVtzE+tNSMk4HNeoqraOZ1ptj7uT7Rz0NS6dAfMHvUttYmZgDx+HFbNppoiwT2qHFsUbu1jR02MonPemamU4GcUfbRbLyQAB3rCv9ZEsmFOfasMTSUoHVUh7tzYsW/eCuktLMTjA6n1rktJYyspB613ejsFAJPJrLASUJcrOWCYx9AzwcZ6VraVo8cJBK4FE1wEXI59ahOvxwL1APavbap8yl1OvltZyZ6BoumQzJgDn2rI8YaesER2tyP0ql4Z8Xqh2b/n657CrPiLUDqRD+vOOx/CtqyUoKx0TSdrHlmq2jIzscnrwDXNtPskwT3r0DWrUSRMCPmxXm+qWzxSsQa8yUOVmtN62Og0m/COOeK7fTdUiZF+avIYLySPjtWna+IHgGMnjvW0WlsaJpXTPZRdRTRYDDPTj0rIvCBkdD7CuJs/Ec+7Ibg1sDWJZV5JI9+cVnVtbUhuO6Lcl15ZxkHuKVdRCnk8/WsW4lbduzkj9KovdNnG4j8axhUsPmTR2C6mpydwzUhmEqZzkHsK5CzuCx5Y8+9b9lKWVRkYFdN+ZHPKSsVr4bTkY57DtWXIMtzya6O8tfMjznr+tc9cRtFMwK45rz580XZjjqLBENw9K14YAccYIrLtZcMCfy71uW8yhRRHU0aHxwhcnjNSeUGIAoZwDjPI4IFEco/L3raLs7GcnYSWwEqEYBOKybzQQ6kbM1vLJ3zkAZ4q1EVb6V3RhdEXaZ59P4YXnKfgKzm0HyW6YP0r1Ge3SQ9Bms280yOT6irdNormaRxun2BR+n4966mxtRKQGApkOnhCcYrTs0VGXPFQovqXGSe6I5dGVkBwDxxVM6WY+nv2rpCyFT05FVJV5z61jOk09CXfoYa2gDZ6n3q5BaGcDAzU0qDPb6Vp6NHhxnB5rNtxWpkm72JdI0eSMdCe/wCFdJaWTpg44rZ0bSlZASMjrW7NoyxrlF+X0PUV50qzWrPVobanMjeo4OKkjjOOf5VoSWBVunHSpIbHByefwrB1eZnoKSRSjVkOTWtpqNJIpzxTU05pTgck8Zre03SGiUHHTmnF82iM3VsbGmA+XgjmtlLYMoIA6YPFQWNtlFyPyrYt0AXGeTW0qfMrC5+dGG8GLjZjgnA/+vW1aWCvFgdcZFMurMPKHx3xitaziG36cYHSuOjTlCTTNKdupSGmA9B16Vj3dmTMQOg6126wAqT0wOMDvWb/AGduuuRkdCPSu2cmrJG8uxV0jSyACRz61vxaeFA4q5YWa7B78nFasVsu3nj8K6YtyRytGIbE55HNMe2KHg4/rXQGHgA9Pr3qrLbgd+3I96bbRFjH8jHJP6U422R0Aq8bYkkineTmlGq3uJoyZrYA8dBjmqxjyx9MVvy2xKnPP1qm9swY9x7c1ftLbk8tzJaMg1zPjOI/2bJ7Ht3rtzDuAx0HOK5/xdY7tJlHQc8+5FVKV46DjG0kzxK2O1sDsSBmtaLnHOAfSsiLKzSqT/Ga1YXx9K4T6RO6LScDp7VKuWOBjj2qOLn3+lTRrk5NIQ4nKgfxA5oVyPepNowO3rj0oMYyB7djTQELIGHHB6YpjDbkZz7+tWcY4x+NVpDtPHPPSmwK8mCQO4qtMoAz0wasSDOTVeXJBH6mpLSKVww455rMu23E4I/KtK4Q4I6j0rLuuATSZS3MiQDzCe9RMRjBqZmwxz39ahkUkEjj09RUmzKFy53YzVNwCCcnPoKszkmSoWz35z29KkeyKbnaPeq8suRyKtS/MMd/SqM68Gs3oMqPJhjnpVWR+vNWHU96qSjGeaRVtCGZhj0qlPJnoenarLtlWB6+lUHbFS9xogdgOueepqvI4HA6VYkHBqpN8tCLT6DCTk1YgGTVYEY759qt2xO4Y6eoqkjCbOw8FWnn6lDgZ+cCvqzwxai20xVC4OBz6V84/C2x8/Voz2B/Ovp/TkEdoq47cGvcwUPduz5bHT9+xLs4PbNJnmnk1FI1erY8Zsk3YyM9KZ5qgcmqcsxBU5PpmohOW9+aYXRpCYHuMml3DHrVFZd3BbGefephLsxmi1xtkrHnOR9ajZsd+Kjdwc88/WmF8jrxUtCVyXOT17UDrmoQ+O/Sgyf7Q+vrQV6k5YY9aXeMY71Asme9KDz3qOUlslJ75zUDscHn61MRketRumQf6VHIxFc5NKFJPv7dKkAwff2qaNQ4Yc4PHBo5WURBCB1xSrke1WxBk/WmNbkEVXKwKTf7PNRbSW6/jV5493v+GKQQZPBzScGHkV1yoPfsal3Y6dR6mntbdeSfwphhI/z1quUV2NeYIc55povADyajmiB7YNVSNuaaGiW5vlIB54GOfasm5vyQ309aszZK9i3PPY1mz25PTkUGl2ZN5fPk4qGDUG3DPNWZ7Il+4+lVvsRRulTezEptF1roTQ5J596ktiTGBnt0NQJa7If6YqWBtwznAHp6V5eIXvs+jwj5oF6N+2e1TIxHU5qqhycfnVhflrkO0nD96azE9CfQjtzTC/GATkUmdw60mACUKxGcg+oqNuf8KVztPHUc8U1sevvSLQmzcefzpHUAjnntRng+uKY8gBAJFHQQFTg+/BpCw2Z6H1p/UY6fSoXGCRRuIqysAuDVJj6cd81duB2JPJ4NUZHGOuR2rMaKVweOKz5ieRV64JxnPtVGc7QOecZ4pFR0ZRlblh3/AFqs7kA59KmmcknnB7VVZsHBPvSbLK0kxyd3p1HaqNzcF0wABVyZcenPpWfKRkhcgVmy1sUZAec5qo464q9IcsRnv1qnLhepH4VJV7FG4IU1Uc571buwGzVLIU96oljXbJIx+VRtx6H2qZ1B56e9QOTnnk0EDHbDYqN2z3/Kg9ScU1femjNuxLEAWPY+vrWhAAxHvzxWfGPm4GK0LdTkYxu9P6VqjGTPS/hfZhr7zGGQpyPyr1ny944JxiuB+GtmI7Zn6A9Pr3r0uzRTgGvYwsfdPncQnOVzKnticjGaxdT0hpBkDmu9NmhUH9KpXNkv4f0rscehxezPLLnR2V844pkOlsDwK7u805ZGJAqrHpwQ/dx61zSVjenG25j2GnbF6ZPpWlFAVOMYrXgsBtHAFT/Yf9nNcE72sFRNogswVX0H1q9EuTTUtzGOnFPUgNnmoSOeNPuLNGTGR2PeqYtR1zmtBmBXHaq0r4BY8Ada64+6jpjTSI9oUAfrUc8mB1HPpUM94VyAePWqcl7uyM89axqy00NJJdBZZCTweKp3P3c+lSiYOePzps67lP0r5+pWlDQ5ndGRcEbT2OORWNKMMRjj+VbU67c/5FZ0yfN0rfCVXVdmTzvS5VSVlx6elTCfI+9im+Vk8cYpWhI7fSvp6dOKWpMtx8c+48mp4SXIqokRbI96u2kRR8Dn8a6lCJKkzStEPBzx61r2S4wKrWkW8ev9K17eHA96lws7myd9DRsXKr1/+tV+C6YNgtgetZ8CHpip3jeQHGc+1RtqO7RonUSi/eqM3O9sk/hWeltI3r9RVuK1f+7+lHOmZ8xaWcrz296kS7wf6ehqsIHYZVsEeoqF1eE81LkhqZsLqO3HP6VPHquD978K5lrzqATxUK6gw75oVmbRqHcQap/tcdce9XYb8sww+0+uelcBHqODkHINX7bWiCBuyaVkbxqLqei29zuXG/Azmr0UwJBz+dcJZaz93Dn6ite31fb1b9aGjTmOwimUEc55qwsw45965m31QMewz3zV6PUV2detTyjubqTDsaeJB68VkRXYJA3Z981YW4zwCDS5Rl0tkdaglyVPP6U0S+4pHfOfXP4U+UdynMuc/lWbcRkkmtSdhVVhkntWcoXKTKkLFDyTWnBP6n+hqjjv1pUkKH261mo2NG7m4Ljgc1J9p4+90GayY7g4xu59vWphNkHsau3YjqXxc5zzgevalNyD7dqzHuVUnngngmojdDk7qWozV+0ds0Lc8c9eD9Pasn7TnocCpEnJPXPrQhM1hNnHOKkEuVPPOazUmDcVMsvbPXpVWZBeEvXnGe5qQSdDn3+tURLz/WnrPjv6cUaoReEmaN1U/Op32j3/AB7U7jsW93rRuFVPO5zkf4UonB79aLgWwc0tVxMPWnCUHpRzCJqKYJAe9AcHvTugH0U0MKXcKLgLRTcj1pc0XQC0UmcjjmimAtJQelFAC0UlFAC0UmaM0ALRSZpaACiiigAopKWgAoooqbAFFFJUgFFFGadwFopM0m7PencB1FNyKQPzSuOw+im7uaUHNO4haKTPHHWincBaKKTNF0A1xmqsw6irbHg4NV5RnjrmuepsWjHuhwfQ1h3hIzg966G6HcevWsG8HOPfnjtXmVHY0Ma5lIzzWPc3TxnIP6da2LlMk9qx7qLcfauGo7IiRUfUG75Gfak/tNl5zj3pslvhvaoXh21w+3aZzydi8mruGyDjHPXmp49TK4G7jrjPesgJ2pWDL0NWq/cwu7m4upA/xfrTl1QBsFsVgB39cc4yelV5J2GeefWuuMudEXZ1Y1IEZDdaY2oY781x51GRD97OPak/tls8n8a642si02df9t3d6etxuAJPXn8K5WDViX960or3I+vrXTFKQ+dm+suQMH9Kk3Argmsy2nJAOfxq0Zsd8fWlyX0K5xXba3P505Zcd6pTzYYjcCR3FRrd471mqa5rBzmoJyOD3q3FLu6nJrDW9xxnPrV+1uwAOea2UbM0TuaisaeD8vbrVNZu+eKnSYZyTWsYahfQfISw569Kr8g4PAPT3FTtNxx17n1qBnzzkAnua6VTsTceFyOtOAK85+nFMRwzYHHbrUgfK88VpyDUhySEGhpiR6VGWwfbNMY4GahRDmYySTB69KBNnvu/xqtNnP046UxJGXjpUuBDkzRif5hjmr8Jzjnp+lZcJHXP1rRhcEYJA96wdNjjM0onz17VOrkDqfrVFJOBmplkBHX/AOtTVM0Uy2H9+B+dOMmD1qrv9CPWlD9tw69fpVclh8xZ3cjsTTt+ec1VMmB7mk87HcDn86Vg5i35uKQzfl1xVQ3Py8nv1NRyz4HX61EilIuNcAcbsD+lRfaAc/NyOfxrPkugeC34etV2vOetYORXMaRnGfvdRkEd6aZMkj8KzhdAnGeT7cYqZZaV7hzFsZPT9aNx3entUCS5P1/SpGYEDJ59KtXDmHmT396QNkVWZthwSD9DR5+CvOMHORRzFFl8Ejn/AOvUTEjoajM2eep9R0pjy5HH1p3Ae/Hv9KQZ65zUQnKnIOOO1BlyOo57d6pMzZaiq0jYxzxWdHNtbn1qytxuX378UrXBMvox/wA9afv464GKqrOpI54Pf2p4n4HI9sVPKVcnL/5zRvGar+bg4/T3ppmA789s0crKuWWk6547DFRs/HsKiM3y56ZHNRNKBnLYBGMetbKJNywZM9+lMJHGag83J5o83HU9q2USR5bjrjgg1Gxx3/xoMg9abu461VgJFGce9KTwB+VRl/fn1NLvw3XFFgJA3Jp6uex4/nUIfPIP4d6cHwev40coFhCSeuM8VMvWq6y+pzT1k6/X8qahcllpVHXOaeExnnjvUCvg4zn6elSCUc896rkGSqnHWgoDjjp29aQSdRnNKHqXFDEManPr2xTWTI5OfQ96eZPlGOTimNIM9frjtS5EhoryxjgZAJ7Gqkg2nr9RVuR8Yyec8/SqU0nP8qSTQ7kTNk8kU3njv/LmopCSevNJHLzgnHP4022K5aUcgdKe3ygd/wCtQLMAo5wR0BpftBGOf17VQ0xHYHAzkZ6is+4fHOetWJpRyM9Kzbu4OSM8GsZRb1RopWILiXJ5qKM7m65+tQyygscEEe3T60sLEHOenWuaVNs0VQ0Ilz349/WrcSH1zx1A4NU4GyRngVejwV56daI0R89waFWGMc+tU54Su7nIxV4465qC4cH/ADirdDqg5rGaevBoD7cZ606cjhh0qszj1x9az9mxORI7bvQ1WY9eaQy8H5utRO5zkU/ZXI5kxCcH8KdHKQOvHv70iHeR396XHA/SsvZyQJitJj2x2qNpyVxzj9KWRs/7XrVZ+BknpTs0VZMe8u0deKqy3RH1pJHwOtVJWOevHtWbjJhyotrfYOMnn0rRs5t/fFY0Ee41qW0RQj0qFp0KUUbNrLkjj39BWlA/HWsaBio/p6VdhnweuDTjG5pyI0o5sdTmpQeMjr6iqAk3Ec1YSQYHOPr3rojBmLQ9nIPX8KjY5B5pzsp+lRFtpJzj3zVOm0IQ5B571HJ939KV5h3OOe9RPMMU4xuJlO4HJwayboHDZ4561rTtkZzk9PxrHuplVWz39fTvXbCkt0YSVj8SuADmk+8alEZce9KICuDXdfU85PQjMZXsaFOOtWzlkxjJqBraVuQpI+lOwuYbnPOaYWp6W8j5Gw59xTjYSgYKkfhUtpD3VyMcng1PHF5oAJ5JqNLdg2MEV0Gl6Ol2n3tr/TrWMp2NormRhPZFPpVWaHaa6zUvDtzbIWVS6dmx1rnpIHDbWXGKmMrkLexSiU7wO9a6JtjBPaoordY8McZqSe4G3apyKrc2SsUZromQLnirdhJ+8B9TVPyi5zjIq7bDaR7U7E31N2GQE5AycVMshxwOKy47oJjParsF/HgnipaKj8RDqcW1PMIwxrNS88s+xq/q16JohtOfwrCMMknIBrKN+pE3ytmlJcpImetMS8VB1A+tUI1kVgpU47+9K9uQR1FDjdmKsi3LdiVcDn1qqqFm4HFOijycHJq3DAOD+lbxjZWNbjBbvJHgCqradIDnbW9AoUdQRnOKJVBFOw3cw0tGGM1dij2j0FSOnOMUq5ziny3Ep2JoVK47mrkbHGKrRjj0qVB83elymnOmXUI6VKbUSLkcmq8QPWrUUpQjvRZoxlvoQCydc8U1reRTypArRjvFB+bFXba6gcjceDSUnHdGLlJGIgZeORUwcgfyrontrWYHGOe3vWbeWscI4q41FLQ0jJvQrw3brgdBRJLvJJPOKh3BaBIG71olc1dy1FICMGkJUkeneq+6l35FNpIROSOzY9zSpNs6ngdqrKxLdfyqQKWH0oQF1LkOcGrEMqqO2KylyD6VKJGBHp6GqshXsbkdymOvPapRcp689vUVjRynvTjKc5x/hRyoFNo2fOUjjHP51UnfjrzVWC5J4J6VJO+6M8jNLlQ+ZsgeXnIxn1p0WoFSB/8AWqo6ls+tR4IFCimP2kkaklyJFx1qs8YJHHWoUmIWnNPuxT5EKVRssx28LZyi1N/Y8EzAKg59qpJPtI7DvW1pupQI65b/ABocEyXOxXPhVgu5Y/zFRNpTW+QRgjuK7qHUrV4RkjNYOsXMXnHYwNZSpNBGd3qYYgUcdfrT/sqOuMYHqKmDKw9qfEBwM8VnyNGmkmZF7ooY5UdeaptoxQevtXTSAADNS29vHK2cfiKpQJkmtjlV09wcYx9aGsnIyO3Y12E2lKQSCPrWdNZlCaFG4anMtFIPUfSmbJ0OQT69K6L7CfT9Ksw6cOhWnytCvK5z0Ekqnqc1oQanKFAJORxWwNIjI6UyXR1VeCABStIfMyrDrU0RyCfw7VoQ+JJSBnk+54qj9hRDjPA70/7HGQe5prmE5M0E8RFmAar0esIVyrZ9awP7Py2VNTCwfAIyPYU3JohPudAmrquMmr0GsxDkkZrjpYZYs9Rjj8ajiM27APzdCKSn3KuenW+sRFBzjj0pk+owHPzCuMtJZ1TnJ+p4qctI3I59qv2sUQ7PU6aK4iduox3q6nlSIBke2a4uOaQHGSKvW95IhG48VKrQegJrY6dtNWUZHeqkuiu1WNO1JWXqDirxv48gEge9Vo9jVRd9DAl0x4x8wPFVmsRn7vHeupkljlQjIPvVR4Ec4wAaLDersc3LZDGMHFV5bEj7tdBJaAnjk5/Coms92MceuaXNYORM5mS2dT90/SkQOCM8V0bWLPkcYqI6YQD/AHT+tUpaGbjYyo52XHJ/GrMF06EDOF9quJpmcAjrTjpDdhjPoad7EczQi3PmMcH86R5s9x+NTR6bIv8ADj3FPawJB+XH4VXQlsrxXWCKti4DoO+elVm02RSTg4qs8TKcc4B6UNjjruasWGb6VoWq5xzxXNrOyHkn6VbtNVMTAHkUXNNDoyo4/p0qOTAOCaz11gNjnr6UPdh+/FCkDp6XRdABantbRkdBVBbgq33qlW7wOGzUzmoq5i1YlMQjPGAKa0+FIzmqVzeuh4Oc9qqfb9/UkZryquL7ArvYfqLFskdKw72PcM55rXupVePcDx61ktJuJIrkcm5JnFUhZkFpbs8oGCfXiux0vQvOhBwfoazdCs/tM6g8DOfY16ZplkkMIyOMdRW9Sgq0LsunC5ycnh7aCcdPWo7WGOIkdAK6HxDcR2Snbj/GuIl1kCRsHA9q8CpF0vgNm4wNe7jUDIrKmhWX0JzTBrAYY3Z+lJHOJHG08VphsZO/LM5JO8rMrXNhkEgc1Wis2U8cetbyxCTFO+wjr3r3403UjdEzg76DtGfymXPGK7rStVCxjJB9q4eGHyjmtOyutrAZ4960cHBXOihKUXY6PVbhbqE8VwF9nziO4NdrH+8jYdc1zl5Ybbkkg8149WrbUjExu00YSWzM3IrRs7YbgMcetWhaFcZqRFCelLDYl1JWMqVNX1JGRIFU8LUdxqqQQlgf1rO1jUNgCg1x+q6xJsKB/wAq+jhZI6qkeTY0NV8SyvIwUg57dqZpayXkwJ/M1g2eZ5QW7mu88PWyJswOPercFUVjn5JN2bOj0aw8uMMSc+ldXp8giTB69vesq02pGDxT1vRG3BH4VwSw7hO8TocVDQ1ruUsmVOPauW1WVyxIbFaz6qqxHceTXOX+oRyE4NYVeZPQz5bon0zUpoZRhq7fS755owGfgjk15aL0RyZU810mh68Y0+Zulerh5OcdTbkvax1N9cblcEAkdT6Vx2paes0x4zn34rXvNaSZM5APT0zWG+pIWPI680qjWzNYwexm3GnqmeKrC1Bbir2o3ybPlbk+lUrK63yDOCD6elcnMkxW6M1dO09hhh0rais3AyBUemAMo46d63IRleefpVS99Gb30MeeBhH061lTxvk5Bx6iuw2A+lQXGnhxuAAx6Vz+ykndEttI5SFth/un1rf06XcuO/1qlcWBVjgfhVnT0eJwCf8ACuiMuXRnK7uR0VvJ8nOOmKwtXtz52cHH8q2oGG0YIFUr5d3qT9a4cTJy0R6VOOmpixgpgj9atRXW09Rmm3CjYTgj+dZc0jI3BIrCHOjoajezNp7xuTu6/nUYuznOeRWWkznqSfapRKB/9euqEW9TmlDXQ1odRYEc1p2+pDAz1rlBPtJ65HcVNHdtgnPHtXowbRi4vqdh9uQjjpTHnWToa56O+yAOSfrVqK749B7Vr7Qm7NVQNx6c06UbCOn4Vnx3hyeehxn3qU3YYDnNLmB6ssCZsYyePU0PcHHWqnmk9+aZJKdvWmpLdj1RKbnaw7jPUVvaFLukTB71y8OZJMZrrvDtg5ZCBXFiZxtoaRhfY9I0KQqinGVrrYmVohj5gVrl9GgKxqD9cV0ULFR0yOn0rwKsz0qcbIrzWgkbI5H0pY7DGf6VdhiLMO9aNva+YyfTnj3rnjd6o3ZHpejK21iMVvxWW3jB29vUCpbC32AY49xWrHBkAD8BXpUWoK/U5mru5SgiVYzj9KfDzJj0on+WTA5qzaQHOeOeea6FPmZpSTvcfJFlcgZ/CrtnHmIc8dee1TLbBl6cYqSKHAb8OPWrSfPc6I72L0CZHHXFQtEFn/SpY5dvc5I4qt5+64Azj+VFXlsjaRtWygKOavKMCs+1fcFP61fXpWlOyRgwP5VE0e761Njr60bcY7e9W0mTYriIk+lSLCOuOe+Km2Aj8adihQQFfys9s1BJaAqMDn0q/gGkZePaqcEBkm0PQj86ydfsjJpV17Lu6c+ldQ0fORVe8tvOtJU4wwIOaynBqJSPlK9T7PrF1GeNr5q/bvvXOag8Vwm38VXi8gNhgPxIotWIUVxI9um+aCZqxsflBxVuLPTPPPNVIGD4yenFXISoxzj1B60yiXHFJgnOKTpj5vanZA9fagQx8gjn/wDVVeRc8cgeuKssN2fQ+tQyISMkZBP6CmMpsOTnmq0nyk9fwq2+cHHX3qvIm8+lA9ilcSfIc1lXADZrUvECocGsuQc8VLLRQe3Bzjj2qlP8rEf5FaUmVHNUJxlm71kau5nTRglu4/nVObAwO9aMo2gjt2rLuTg5z+FA1dlOYkniqcnUdj61dcgjmq9xjaOhxUN3LM+V8f8A6qrSMME+lTy43H1qrM5CkVKHe5UuM4Pb6VRc8j16Val+Zsd6qOOo9PSkXsQSOQR1wO9VZTnOKsSnj/PNV2Hr09KYEajpjrV+zHzgiqaZ3/jxWnYxl5hjA56dK0ic03oe0fCGzzOJF6ryDXvUbbY0A4G0f/XryP4S2BitBJjOeRx2r1UPgfKSVHTPWvpcNG0EfH4qXNNlnf8AjTHYFeDUPm8fSo2nxiup6HDYSUZz71XOT/nrUry7u+ajJ4rOw2h6NwfXNSE88cVECR3x9adnJ5PHr7VV7FWELEEEflTWl560OwbHPNJtJHFTqCVhPOJPU/0pWYnv0/SkMZ5x19O1LtYHBzketPqJ3Y+JjgE9RVpM4HrnOarxqMZP3gf071ZRunbPar8iGuo5SSODSMcYpRxTSNzYqm9EIhJ5HscVYjbAHY9qYYu/X605Rxx/9es0BbDihiB+XSot5XB4wRnjpTDJjv7VrZbjYMxx1yKEb+dRs49aZ5m04zStYm7LWe/tSYye1QrIPWpI2yMUSKTGyRBvaqr24B+bOMHGK0Ccg9uelRyD5MVk0aqxhzR4OO9QtGBVu5iJc44Aqm5Zc9fw7VldgmhDah+wznNRtYr6VOjksQDwKlGD3/8Ar1VrgyhLagwv2IGRWNaPuAJ6/wBa6WQKY3ycfKfzrmFOGOCcZ49q8/ErU9zAy91o0FI6g8VaQhlGOTWWrjKgZIxV62cnGDyDkexriPWJCc/jyKQHBAHBqQjJyDg9RUeGDdMVHUkJMk8j9KYVzQ+SDzSbcdf1o3YxpQ9B0ppyvWpd2ABng01yMUWAhySTwemcUxmHrk09c7iR0x69qrykg5qeoDLhgy4z+XasudvTqK0ZuVrMuB19aT0KRSmds9M+wqnOSx44+vSp7lzHyAT/AEqrLOsm3gjPb3qSttSs7fNyOO9VZDnr/KrErbiefwqs+Me9RuUUpGBJ5x7VnTvs3ZPFXpA24/z9azb1Mtj9Kk1RSkuck7elV5H4zmpZYx2PNV3+7xUalSS6Fd2LDmqpG0jP41ckbAx1qrIQTRcyYzOQRULAnpT2OBnOKTOBnOKCSvJkZqHfg1LIRuJ61CSGPGceprREMtQgZH04zWnp4y6k5xnpWTCTu9veuh0OLzrhBg8MPxraKOKbPZPCji301BkAjnBrq7O/DlBmuBs7prWFUyR04rbsb4sRk44617FF2R4tW9z0G0uVkTr/AI0t0wZCAc9+awtOuehzitB5S/ArZyujNrZleZ+cfjUaFSc+vakmkC5zVcT4NYOVtzRG3aRp/dB9M9qtKiEc9MVi2+obOpxU51Fefmz9Ky0Y7XL8u0DoBgVmytsaoZNTX+9+NULnUkJ+8efSsJSjEnlRpLcDkHg+9VLufAODWeL3c/BplxOXUjPFZ+3MZMhubrJ61W8wt9aa7c+1SoFK4/PNO7mUm2ixaqCeattGGHHeoLdlUjpirSuOuevP0rklg3Lct07oyp7MsSBVGWwIPGSK6N1V/wA6BaCXJ64rqw+CVN3RxTg4s56Ox3YOOev0p0lgMcjFdCNOIIOKa1kfTJr2oxsjKVzmVsTnAGTmrcFkQQRzW0thjjbzU8dlg9K16E7IhsLfHB6EfSt+1tgSDgY9KrQWg446Vp2oCnBqW+rKTZNBahjwK07bTwxXjNFogyMCtyxjUnpipjHmNL30KUejq2Plxn9KtLoo5+X8DW9bWy4HPJ/SryWuF7EdOK09nFE8lzlW0MMuQMHrVK70QoDkHBHWu3FoMcj2qOazyPbNS4IHTZ5jeaJuHK/SsK50ySNjjNesXWmK3O0fT1rGvdCV93Q89cdawlSktUSro80eCRByDTVdxxnFdtPoQBPy1Rl0ED5guM/nUcsi7swIr2WJupGOK0YNYbGc/hUF1pjI545Pt0qmUKHFCUkWpM6m21c8fNxWrb6zwPmAPrXBrMUq3DqDIBzV6miqHotvqnvmr8WpDjk/nwa87t9XIwM8/wBKvx6wQww3bpVJGiqaHfrf98/UelSC/GCcj3rik1sqBzhhTxrYJ607GnOjr2utw4YHPrUD3Q5wa506yM8/TilXUywPz9f5UWRfOjeNwG5z17YpxlHrzWB9tO7IOATVhL0FepGetRYaka/m46cH0NH2jjrWWt4emcjpz1prXnvuxRymiZpPck8jjB4I7VEJM59Dz9aoG9weGwc9c0kd3k9f1rNovmRqpIcZBqzHLnqfzrMinyoz+lTrKDihRJbNRJ/fjtirUcvHJ49+9Y6zj1/CrCXGMciqS7kmlvHIz0/DFKZOPqPxFUBdc9cZ7043Z9R+FPlAuefjv7c+lJ9oxj8+aznuQB1qM3Rc9T1xUcouaxq/aM9x1xTxcADIP51kpNkjnqcVMJsdKOUOY1PP9OcetOE2MYPArNWXGOeT39qd5x9etTyhc0klIPp7VKtxnvzWYJyvU9Pyp4nPr+lJRaHc0RNTvOHY8dazPtGB6e1OE+T19qLMDTEuce1KJuazVufcADnrUq3Az1+lJ3Qy+JMin7qoJNyMH2qRJuvNIC4DmjIquJf85pwl5GOadx2J8/rR1HpUQkB5zxS78nHajcViTNJmmFs8im7j2/KjYLEuaM1GG9+aC+O9FwsSbh+maN3PPSog2MenTFN3474NK9wsT5z3pagDdOeKeH/OmmBLSUzfxSF6q4WJCcU3PbNR+Zmm7+uDzUDsSF+eOaA/41F5nbJo8zOaVwsSh6Tr9aj38fSgyYxzz0IpcyHYfv8AekLcdfxqJpBTd/uKlyCxY3c+lLu6VXD5PWlV+OKXMOxZDAnAoB55qBZOeuakV8/WrUrisS0ZpgbnrRuq7oVhWNQynpzUjNx1qGTv71jN6FIoXHOax72HJz+HFbU4JBrNuBu78V581cs526iIzWRcL/8AqrpbqDr/AErGurfrj0ryK6kiGZjICKikjwMEe9XdnIqN4/XvXjOV9DmkUDBmmyxfL/OtLYOvXHrVe5jCjI59faqp+ZzsznAH/wBas27bBbGR+Nacoz07c8Vm3gyK9KE0kNMypZcE5NVWkw5weKkuGIBxzWZcSMrHB/E16dKaa1NItM14J8j1rd04+bjmuX09WlYdc12GlQbUFdStdKJnP3TXt0wq/wCcVPsyOOvanwRHjirAjwK9HlSRincxbuMq5qk6sDwSO1b1zb5JyMe/pWe0HJA4rB02maxdypExBOcgZ4zWnbttA9ahjt+R6+p9atxr5Yx6cVcIO92a2Lcbk4P5ipvM5GPyFV4c88+9TZB75P8AWuuMFuKxIJscHg0PIu3jrVaX64pjSY7/AP6606CvYnDdOakEuB1qmJMc9OentSiUjgH86SLLRkK9T+HpTTIcdc1B5nyj196dnng0WGOLb+G79jSBAO9M78/kO1OUkZpCLETbcgnv17VajlKnA+tZ5PfOPrSiYg9aFYzNiO4qZboYGewx9ayEucDGRn19alE5J3A07IEzVEw65yKcZzjk8D2rMSfJzn8KlSc8HPFQ4osviUgYyP8AGmvIe351CJc4yc+uKf5gbA9PzqXC+wAZqglnO084P86c42cVBIMqTnHpWbptjuQTXJAIJ/DvVN5zk45qacE1VK8dc4rndFsXNqSpcEMuc4H61dhnJA5+lZYXmr0A3J7/AMqSpC5mXhMRwOPXnpTvP5qsOh68980z681TpuOw+YtPMCvPPfNVWuSvfiozJ78CoJZdpIB/OolB9DRSLQu+xpftNZhmKk8/nSefu6tUWZXOaLXH+1ke3Shbv3GfpWcZycZPTtR5nXBp2syHK5qC4HWpo7jjk5/wrGE55GevHNL9q29yfStEhpm8l0c9f/rip0ugT1HJrn1u845P09qkW87Z/wDrVaiVc6Dzg3XoecUzzvfFZAvj/exx1p32w5zmtlFBc1POJ70jPwSD/wDWNZ63RxnPXigXP+0eK0UELmL3mDHB96Tfkdcf1qh9qOM5496cLkZ/pmq5R8xb3/5xSecR1Jqt5wPf1prT8Lnp1o5WO5ZNxgDk8c8U7z8cEgj2qk04H1phmxxnjrilawzSW4z3570/zhk4PSsf7RjIB96eLojucA1SA1xPxipEuAMfMKxDfhTnP50fbwD96nYhs6AXOABuxT0uPU4HtXPLf5/i/KnLqXuKdg5johc44zTxdnPBx25rnhqin+KlOqDH3vwzU8o+Y6A3IGMHOAeMfnUbXQx1rF/tQHo30INRPqHcHH40co+Y15LkHv0qpLc5YgEfj196yZNRweuB60w3m4dapRJ5jQa49TmmGXpzWc1yc5yPwpPPOeTRykORqCVscH3+hprTsAeaorc574FDSZGQ2R1z60cg1K5LJdEGqNxPnPNK8u7NVnBwcHt0qeUfMBYEk9qkixnjimKg9alRe36Vlyh7RFpGAPHAq2lxz1x+FUONvvSkkcg4/pVqNwVQ0ftAxyeKrzyg85rPefbnnt+VVJb0qcevaq5TTnLcs/y/e+oqnNITz1xVZ7zJ96hNxuBzjHalyoXMTmc9M09HDYycGqm7IBHc4zU8Z+u7HFDgn0FzE4YKc8Z+lOMgx71DknPIpGOR1xUukhpjy43HP4VXnYAUx5cH696rTXGD1rPkRakLKxpiDJ96hebtQkwBzu59KzcS1I0rdADx175rUgwCARntWPBOFI9K0UuV2CrhRi9yr3NMbR+Xb1oL/dx1Byc/yrP+2gd6lS6BXOeKJUY9CuZpGhFJ8pB4Pr6VL5xAznisxboA5zge9Sfagf4uo/yKUadhcxdN3yRnpSNcZBAOcj9KzHucnrULXDDnOaykTzGhLdZJGePSq73hU9fx9qz3u8tluefxqvPd/L159KIL3jNyLV3fBQcEgViX18T06e5qG/vccZznrWVPd5Xk9ufWvTpwMJyufkn5SBfemAA9+KTOVzk5pIhukGTUHOzf0CzhmcCRRljjmuwTRrONMbQfeuc0ZYkQEnn61uC4Cjk5HrmtVa2p51WLk1Yd/ZFkHBwPpioNSsLKLHyBaktojNNkMfWqfiIMHVSTnAHNYysbQV48hSurK0kGEUAgc1kNu0+bMbEDsKfJIyPjJ/Op/souEqJSS1N4xcFoaWneJwyhZhuXoQaNQ0y21LMkKhWPIxXONEIHKjsa19KvlgYBm496xlFbxE073W5jXWnNExQdqz5LGTuK7u6htr7LqQp6deRWTdWDopOMr7UlNrcpVL6M5+O1IxVpLZMc8e9TlMHFMKGtVNstPQozDy3IzxSwLvOBU0lm8jZxmn2luUkGeK6FaRClaRJb2G8YataCyiRQMc0zGF3VPbtuAq1FGm61IJ9PU87arS6ajpjG2t5EQrg1BNGsbEKc0OKRlpsc62nLF0PPcUzyih4raeLcTgE/SoWgOfuUDuUoiSQCcVOIiwqdbRzyFp5jdRymKlsfNqUXtW9OP509LAsBirm8DqOfpU1vIM9KExPuV4dLdsYGfwq9HoU7Y2x8mrttJ8wHat2wvEj5boB2qlqRr0OeXw7egZMZx61UuLSSBtrLg5xzXpK6xHJEFL8AYFc/q8ENzLuTByO1U1YlNxd2ca0Z/iHPam4YNnke1dGNPh6EU19LjPTipdhqSZkwXDoBz0qS7nd075q22mbSMdKebTIwQAfQ1HKi07anOSNIM8GmxXDg4PftXTjTYpU5QA461Rl0UqflGPpVHQqi6lSObcBnipcqw6896e2mSRj7tRm1dOo696NR80GPRAenNWYlxxUMMf0/GrH3F9zRcfuvZjSoVgKmXawx1Hr3qvndxn/69TxJlavmFypjlAWiQEKTikZdp/lSRk7tuePSmpE8hXWQxE9zRJqHGOM1ca1XHTr+tZdzbncR1o5g5GizDKHbHep2xt9aoWcJD/jWmU3LwO3anzEyg7FN8kdDQiZwc8E1aEB6ZzUyW2SMcU0yOVpFJoiOemapys8bdTxXRpYF+2R6VWnsRu5FDuZtGZDqUw4DGrKyyykEkkn1qT7AoOce1WIoxGMY79qpX6k/CLBkKMnGBVmNiDxz7UYAXiot+00Fdbj3lY9ecH6VYtJzGc54NViQelSQn6f1qbGnMzW+1kiqsrhmJo3blz3NQv60JD5rly2AYgd6uCMDnpjuO1Y8cpQjBqwb1+n5+9DQ7q5ZlcLyTUE1xuXGOPSofM8ykaM5IoFLYgZ/m6VLHIQPWkeLj3qPkDj9aaRL2L0VwgYbulXxJGQMYJ9awCTkf0p8czr3JA9Kdk9Bprlsa8oTaAeT6GooQit0FVBcux60PIR90/n61PIhXOls3TygcDpx6YqyFjbAwuDXKQ3kiY5+Udq07e/LAccmsZUlJlNpG2dPjkAwKadKyBgU21uyAODirX2wqK5JYXW6Zk0iv5DWynFU7m5lHIyDWhLMJD3z9KiliVgQRnI9M0RpTj1NoybVipZ6pIAQc1pJqeQCTWebMKSRxUMmUHat25JGi1NlNSWrMd3Gx5bH0rlWuSuPalW9fjaTmuCpVkmKKaOqNwg5zTo7iMgc85/KudS5c/xYNNN+yHlj74qoYi243tY6beo5U4PrUtvcx5G41ziamzoCGpWvmPPf+tdiroj2bOzDQlRgrzS4TsQfauNXVZI/4iaE1qRWyGPHvWirxZHJc7QRRyAZAzVK609Hbpisaz8QshAZs57+laI1qNjljxWinFkuNkQz6N5nQfTHaqEmjPHkAEfUV0lvqEbgYIOasTyxMvDDPrmrcb7C5WjjxZOjcA04o0XXr+tdC6R+oJrH1Vtitgj8KxkrDU3Eove+XuFRjVcZ5rFu5jvODVN5mx1x3rjlK+hjKvfodJNfrJ1ODVYXIzw3NYTXjgdfzqq9+0bdSPc158qN3clVLy0R1Yu8xEZ4xWaGJm5zt5z71kRatvIG7Jz19a3NOhW5Ct3q1Gxq48513hUDchNeiQXCx2+MjOOK820j/QyoJz9K6eO9Z4+W7V0OqlGw4rkjqY/iy6eSYqD+FcXdOw4PrnPeuw1aLz3JzlvXua5m9t/nPFePpzankybc9TLSVwevFa2n3G0jceDWcbfaTn6UqN5dbwpwlK9jRJSkjrYrxAwGQPxqwbxSMZ/CuN/tB0bAPAORzUsOpkHGePavoqTjGKR6TgtDrlulxx3pEusOv1rn4dS+XH86mF/gg5p1GmjKR6BpM6umCcHH51PfwJIA1cRp+vGJwC2PetY+IgY8bs54ODXzmJppuyKklOBprArtjGakk0R2jygLfyrCi8QJG/38n0rqdG8RRSxhTj04owGFV7yMacGvU4bX9JljLNtPFcRdWUksp+U5/SveNXtob63ZiAWPeuGudHjjmOQOTXsv3XyouSlLc4zTNMkDAbT7/Suw04fZ0BIPFaNlZwoMBQPU1Zmso0Q7fxrRSnBXBxaRB/aL4x2pjXjDnOKiZRyOwqrPwMA5ojW5nZo45tlXVPELxArux/WucuNcfccufwqxrcZeTGM56Vz81nKCTtP4+lc8rTlqdFKLUbs2odTZxkmrkWrOi8Ej3Brm7dzGcH9a2rG2N0RjvXfThyrQ0b6mh/bUnlklj+dZ51yXzD1HPetuLw+ZE6cd6jl8KOBuXv61hOLbuKNbldylBePdHacn+lbdpbMCpORkU7RvDrrJhlJrol04wL93p7VxzpSepuqkZu6HWL+Qo5xitWHURjk9Oa5+4n8nP8qrLfHj5s/WiF1oTK2p2KaijNknJpZtUj2cGuQOoMB1xVabU3YHnmvUhFWuyUro6aTU42P3/wDEVYtJt7ZBJ9x1FeevqTGTAY/Q1uaZqTImN3HfFY1IprQtU76nWTaj5QA3DNUJNYBbBNYOo6j33YrIbU3Gctn+tTToKWrJlKUTtxexyqBn8BUYtkuD8orl7LVSRycmtfTtbVZQrcV6lPDweljJy53qayaUxxgYpZdLZFJxkdh6H1rUsL6GdAMjNXpChXqAOn1pTwisOMmmcbPbPG3INR5ZDW5fMm9hnv61lyDcxOc965nRcS+a+5EspU81dtZuDk4+tV1g3EVYht2GApB+lYNWBJNlkzbhgnnOTikMuOlRvGygEfSq0gkXjpzWYOBorPk9j9aSScNxnFZYkkRepphu3zjgjPBFW0khxpNnU6NEJJgetem+GbD7hA715n4WDTTr1r2fwtbkIh7GvCxE7Nnq0aHKrnVWFmhi5GCBV+KJehHtk0W8Z8sDFTqCOK8CpJyZvKDRNBaI2CMD2rRt4NpUGoLYHOD1+taAAAzn9KqLcVc453RdtV5Ge9X87V4+U+ves+zy3NXznIHpxXWq2glqRR2weQMenYVpx26jA/L3qpGcHGKvQPl1+tdVKoludULbGnDbfu2bHbP50kcOZOO2D7GpUkAiA9evtREx3NjqfWvQ9pFWOi1tSF42Xdj+Lg+lRW9oxdjtzzzWgDvbAwR1x61eijAH3RU8nO9zKVyC2gwB9avKuAeM0qgdMe9PBHvXXGPKjNjMUu3HpUlJnNXoK4wDj6UhPNP4xSFcimAzPvS5z/8Aro2YGRRj/JouFxCeOTSSDKMM49adjGeeKMcHnmpeqBHzB8T7fyPGG7vIp6dh2zWXZHcAM8+ldd8bbQ2+vRz/AN6QL9fWuNszggZyeuK8xI9qg7wNmA4XHYVZUnGfwqpEw47VbhkXnPpTNSYAk0uDkjFAYNjnOamHOD75pjuR4wcnOfr2prAAYxUuOc8imOccE8+tAinLHkmq0mRmr7EMSe55OOlUbnhj702rAjPvxujNY2CpPUVtT52Edu1ZkxweKze5qijP8wxVGdCoz2rQlB3Z4xiqU5Ixk81Fi1sZV0zYz0HpWZLnJ55/Sti4Uc55rNnQ7jg8+lJlxM+RcCq0pBQ1bfIB6elUZ2UrjPPpWZZRlyDzVeboeoqeY+lUpZCM5pDtqVJRhvTiqjtg9easzyB/qKqOT1yakZBKfeoAcnFTSHORmqynk4p7FImU/MPStrQYjLdRjnk1iRN0Fdb4StvMvI+MnNdFNXZwVnZXPov4bWn2bSYnJwSvHuMda6l5dvQ1heGENrpsYHACgAe1aUkpKelfUU9Io+Oqu8mTPdEjqPrVZ7nBPP4VDISc8/jVck5xnP0q2znvoXo7nJ+9UyShu/HrWfEpLY6VdjQhccUBqyZHzThLjn1GMVCzYPT86TOalqxadtCfzPr1qRWwevNVVY5HfFPUsaxbaN42LSPnPU59KUcHj9e9Vw5B9e9SIxXB6HtRzMbSexYQjGOgqXGCMcc1WRsY9KeHzgfnVqYuUmxnPOKTJXr/ADpgOW4OewNLyVPcdcVXMZuGpKCWAySfcnqO1Geuc9Oppu3BJPpiniLPTng/hT5kZ2aGs+O+BVdm9fzqz5RwOeKikiP93v8AnT5ieVkBc9KULn/61OEQ+Ud6nWIHAFLmvuPlZCoxzn8KnTkDkH2pViwff9Kljjye/wCFO6FyskjQbeTUcq9ulWgu1cDrUMqHGadyuWxl3EXJ5ySKoSwhiSP5VsOpbk9/1qsYSWOKkTRmCAqQSOak8sgVfFv6jFONtx7UWIMt1wv4Vy8wK3cqjoDwfau1kg25zyK43UU2X0g6GuHFLZnt5e9WhIyd2PxzV+AhCM/d7iqET5OOnrVuNunoK81s9y5bL5PB7Uzec9cj0pq59abuweuccVGoIkdyOfX0puWzSZ3D0poz/e79qECHggY4px2sOD9c0ijjsfalyARimxFeT5c4P5VWl6jdyO/rV6T5ASACT7VUk+9yffHaoY0inKDjis+4YnP9K0ZXLkLwDn8M1lzsQT6elSyynNkjPes6VsE8f4VovKCSOuOKozoDyalgUJpRnjjiq5YsB71YmjxnBz9areZjjgUmWV5RjgnGazblQzH161oSnLdeMVSnI54qEadDMuF5OOB9aqEEZwKvSHd1qrMQMip6juU3B5P61XfI7j8qnl4HFVZWyTSJIXf6YqNj+VEjHjPFIxyoxTRDI2HU00AdMCnkZB/lSDrnvVoykTQKc4rrPClv5t3GV/vYrl4QHKiu/wDAlnvlBY4UH0610RWqOGs7ROnaNjIMn5gApz19q1bFNuO3oO1M+zbmJPXpVqFAmMHPFenG6R4rnfQ27GXCeh649T6VprNkDB6VzscuEAHX+lXIL0ggbu2a2Uk9ylaxpSP6n9KpTShWIIw3Qile7BXrVOa4Geuc9PrSkkKWmgjXRHQ9aifUCgzng8VVmnyeDkVUkZm71ySstiLSJ7jUHByG4qm967HG7vx9KjYErjk06BM9v1rzqtOUthNSbJ4JnZh1x71bMrHFNgjAA9asCIfTjvWcKEyHGRWAOT3pwyMnsKkY7c+vrUTyDOMnNelCm4o1pjluCDVpboFQAxrLdmLZB9veiOOR+TkVun3OlzSWpuQT7sd+egrVtlLn+grEsEbjP+RXQ20RAH612R2OGdTm2LUUS4Gc0/yAG6e2KlRfWpiCRVuS6mLVyg8O0D/PNAUAdBjGc9/pVqSJiOeo7VAQVPPFLnEogrYPFTLMB2waoSTlM4OMcVEbts9aL3HyN7HSWV4Fxk8V0Wn36nHz5rzkahJGQQ35VPHrrwkc/rW1N2LUbHrtpeqWBLDjr71pRXS4HPavIbbxcVb/AFozxn2rcs/GOSP3mR9a62oyHsekrMp7gj0zSlgRXJ2niOOQfewPrWnDrEb4w4zWbo9UVc1HQZz/AC61UkiB4pBqKsM7x16UfbFZcbsd+vejkYminLaD0wOuKo3NooQnFac90EzyOR2NYuo6mkSE7xg+lWqaRSjcwNUjSNiOBXK6hIFfg1Z8S+I44VbLjNee3XitJZSBL36GsJxSHZLQ6v7QSev41PE+4DvXMWOq+Zg5yelbthMz9fTtWFk9zCyuX0c9c8+3Q1KJiD1NEcRYZxmlMPPIqbBYkS6YcE5qRblvWq/kYp4QjgGi1wVyyk7Ej5qtw3TdDWcsbY5FTxM698e/erUSlc2I7lscHFTLcHPJrMhlIPtVnzOBzxQ0Wmy/9qK9ecU03eO+TVMSDGB2phkLEnqTms2i1UaLZuCT1xU0E47ms3eSf8aejEHrWVtSvaGylyFyMnPT6VKt1gjLYHtWOs23uOKcbnP4d61Qe0Nn7awHWnJfkdTxWE1yccH86RLvJODx0osHPc6RNQXj5j+VTG/4Iz+Ga5gXnAOelO+3Y4yT7etND5zoWuw3ek+0nJG7j68fUViJfjjmn/bPenoPmN2KbPc561YSXjqMd/rWHFeYxg9qsx3meppWC5riYgZ9ulOWfB7HHas2K5z1b/CpPtHela4XNNbggf1FH2n/AGs1QFxhetIJs55/+tSsO5o/aR68jij7QCTg9R0rO83jB70vmnsee1Ryj5jTWY469akS45OSayhcEVMtzu5JwM5x3pWLUjUF1nv/APrqZbnqM/8A66yVlO3IPNKZtrYHNRy2KTNf7T79vWpBcc5z+INY8dz2zUiz+h5HpUONyjWW498496kE/Ge3SsgXHoamS446/n0NTZorc1PNzxn8KUTehrL+04PWnC5z3pXsFjTEn0oLjGM1QW4ycZyB6UfaMdTgetFwsXTJkYzTTJiqhnx1H4ZphuQSO1DVwsXhKPy4x7Uvngjg1mNdAYwf1pBdg5AP0GaaQrGqZwGPzU3z+evSs4XO4dfxpwuM98U7MRcaYE5zTfPHHI+lVPMJGO3FMZ+oz7/4Vm09xXLvn8daDLgc/Ss7zemTz+lKLjH9OaQ7mgLjOefrml833rMafB60fa8Dr26VBSZpGbnr0pvmdPfNZ4ue2eO1PE5PfgCjcd0XhLTxJVLzPmyG/A05ZTnrjH86mwXLwfgU4Sfr0qmJcHFPEuT1od1sBcEoJAz16U4SZOM1T3kEDJB759aVJTj2P60+ZjtctbvekZvriot9J5pBHNJyLURsgB/Hms+4XHIOO/0q/I4xnNUbgg45FZuzE42My4TcDWXPHuyf8mtefoCDz1+lZ0q5OPrXm19jOSMlozngEfWmSRFlrQKAt+NNaH8B15r52UXe5zy7Gcy4DdBg4PsagnQlcVoGLueAcE1WnHJ56+1ZpvqYSiYk0RBP9Ko3MOUOQTW7JFljxiomtN3bitE5NGD0OUlsDIeAeuDVcaOWPPI+nBrsF03e3T3qRNMHccdeK2pylexHMzm7DTBHIMKfxrqtNtMKOOlSxacq87QK07OAxhelfQYZ7FWchI7fHXjNTeV0NXVhyBmon4PUZ9K9ZSuzaMCncxr5ZXkc8Vn+SNwPWtO5796z3YAdfXnvXRpc6owSDauOKQPtx6e1V5Z8darm8ZQecduPSq0LaL3mhF5698UjXXGMms9rneODxSpJk4J6VaMn2LxnOOwNNdyzHHB/pUKHcfrxzUyLg8/d7+9MwYBjzS7sD2/Wn4wDnjGOnpShd3bnripsO9hiHP1qRSAeabtozt96LDUu5IGAXr1PcdPSmCTHXOaTpzTS2Dx+HFAuckV802SUDPPbOR6VCzEHrioHl49cGh6IhyLa3G3qQKcLnHGazxJjqc05X546GouZ3NOO5xnmrKz56nAHH0rISfn8euKtJPkDnmmHMaiXO7r2qxHPx1rHWbaeDViO4IHpVpmikaTvvXrgg1EzdcnP0qv9p465zSG4yp/T2qi0+okr8/Sq7HFEk+3JzxjGKgNzU6DvcnHt/OnxyGMjB596qrOPXgnt1p5mGRz16VVgbNASK68cH8+aZI3BNVFk7g07zcjrx6UuW4hzNk4zzVdz78E9fSnF8VAznPtU2C4ko/OowcZqTeWFNbn2rNwuO4bj3pMj8aQtjHFIH446CodO4bil+4NMdzncD2447d6Qsck9z3pDz7g1LgNMQTFRnP4H1p4nPHNRFeRzgd6VUzzUcrQXZZW4yak+0H8+9Uwre5pSefQVpG4nJlwXJxwfrSfayCee9UtxxUZkI5DYPX8a0TZPOXxeEkYb2qUXWR1/wrIMjflTvtBUdad2hqZsm5wM559O9Na59+lZJuSSBzml+0ZH3u1VzFqRpG57E037Vzw1ZpnPBpvn55zx2o5rj5jV8/35phucHrWZ9pweopDd0cyuDkX5LkgdcH0qI3JPftVGS4zxnmovtBX/AOtS5l3IbZpfam/vVE166gAnmqP2n5Sc8Cjzgx7enStOYly01L4vzjrTTqJwPm5xz6ZrPkyMsvIzUXnHNLmuK+hrjUCT97/CnjUDnknb+oFZCzbsVMJuOvBp3FzM0hck0ouOvUVnrN+PpSmbvV8wcxoic+uRS/aMk8kZ4qgk3rS+YSOvbrVJhc0BP749KeJjnr71nCXI46fWp45CScnrznHFA0Wd5PenL81QoWOOe3509TzSuBYC4HqalVOOabEx+vGPwqUMM4qkgI+gFRNIR+NTkjAOagm6nH0oswKrvg/Xg1SkQsT3q6TyeeaZ07kA9celZuNx3sjNaP5ucjNRtER0J/xrTZMjPf8ASmiEZOegGaXIw5mUEVvTrxVlCQMHgVYWEYznHvT0hU4B4HsOaNQuyDG7HX/61KcAZ61Z8njoOailTGfX86GzVOxmXDbSfasu4mI6n8a1b2P+7k5FYV2Tg1ky7kf23HfilS95GazJycnBweooR26jpWXMkwudFb3WeTVtLnIAzisC2nYfStOI7hwOPc9KftootSsW/tRJ65HapkmYAelQxRZPr9avQWzMDwOTWaqtsfPcdG7Mcc1ZRXAwAWqSGzIxxx61oQ2Y2+9Nt30JcjNYN2qJwec963GsQ24gA1BJahCRjn+RqOW+rI5mc9doQzA/TPasa7nMfGT+NdLfw+WOvFcpqTDe3Nb04WkTN2M66ustnOazp7sLnPU0+8kBc4PArJuZep69hXo3sjG9j80F8OHaS8iqPc1H/Z8EJ4bJHfNZ+q6zPO+0Hao6VnxPPIc5auGPNux2beh0BkEJBVioHTB5FTDVmkXhvyrNht5LiEj+dVzby2z4PStLlKkdloGoyISfvA9ql1nU4ZZBv+U1y2najJBJ97aCeatXconG4nmk0ZctmRXTRvLuDYFWILpVABbmspwSeKcEYDOefWs5Q5imtS7MUdi3c80sUe/hBk+g61Q89hwa0NLukglDN2oUegWuydYp7f5tjge9aFhdG4Ox1NbMWppqUCooDY9akislhO7Cq3XjvQ6Te5nNdDJudCZlaWNeBzWHP+5crjFdHqWpXFqGCDI9u9YZAupCWIBNP2fL1MoNohSbIGMZpd53dh+FLPbtb/MBuX1FQG4GP8a2hFGrit0Tee4GKlguXDYqqk6seuKergnjg1pbULtI14S0g96lSzlnPy5PtUWnMHZQWxXVWTQw4ZiCV6etNq2o1eXQdoHhV58FlB+oq/qnh+2skGVUGlXxVFZA+Xgke9cr4g8VTX0m4sBgY4qHFXTKcFEuPHHGDgD/AOtVCQLk8A/hWbDqck7ctmtGHDclgDVSaQrLcqGASSYxjNW4dGB54Hv60jXcEEoDkf1rTgvYGRSkgwOcZ6e4rOMoMLaXIRpvkKG7VIkQJwPp1q5HcRzKqq/HXrxmrEVmCQe3WtNLhylY2TKBhsZ6ZNPS13ryTWg0YRccAA4z2phhaMbvWmkZygjMe1KE981GYtlX5pcDg8kVQkmycEY+lPlJ5LFq3RWAz3qtqEYQgjFL55CnnnHes+ed3fvS5EXyli3YFuP/AK9aKW2/HG6seJihzg/jWhBfsEOR/Sn7O4NdC0LcHtTZNPSZcFcH1qB78qenP6UqauEOSobHUE0nDszPkdytLpW1jj6VCdPbo2PqKvHVUlXPT+VRCUuxIFTyytqaq6RRfTmVieuOlII3TOQRj9K0izFcgYqEwu+TjOe1FmDk11KLBjyRTE3K4xV/y2A5H5UqW5Zvu8e9apD5nuIjZGTwe1V5LTec461orCIwMinoQOuKORBzvuUIrEoM8cdqim3RN6+1axKY4GKqyweacge34UuVD9o0VIpdzY6fWr0XzgVGumsrDPetbTrNEYbhkd89qe2oc7k7FeFyjcDB9aW4CuRn8DWnNZxqpK9aoeV8x+tUnzET00IVt8jPQUNppYEr654q/HF8g4wTUiExsMYBqrGRjPYSxdeKb9nz1zW9MdyYx+lV/JGf88UrFJ9DL+zkDofpilWLHUEGtf7MG6j8KaNOBbjrTsHMZy7sdxSSK3pjtWr/AGccDue9MNiMgfzFJ3C/UydrA8ijY2cdvXFax08EHmmRWZYgdqVmPmKEIbkgcZq1yV9fc9a0Y9O+Q/KQcdaa1qApByPoOaZfNcypDgdarvGX6ZrZe2jIOeMevemRxIMcDNBDvsZ0UD7eQfpTwmNwA68H6VuW8KccKc1FNZqWyMc9qQ37uhiMuG9Kcea0xYBjg9T+lNuNLKgnIx0psrdGcOeemeoq3bSAEAnH0pn2bAxj8KgmjaLBXj6dKEJ2Oghul9f/AK1TG4LnOePbpXOW1w4yGary3R29cY6c09BpJo2EkA5z+ZpTdbOPSsg3zr0FRTX/AJnJ4/CmxI2zeK/oQajYeZWNDe8jJJye9akF2jcnn6dKhxTNbkMtqxPrTkttvbn0q2bhM/5xTmkUgcgVjKin0M4yZEsfy9j7VBPasRyPyq0sgVuvHtVpGR/rWH1WLHdmPHC6HA4HX2q1GAU+atVrZDGcAVnTxNGcZ4HpQ8OkbRq20ZH5eSeBTfspbkcc+tCM27mrMZAxkjH9aiNDU1dSL3KxspFXgevTtSpFKADn5T05rZVRIMnknrT1hUdBxSlRl0ZDaZSiaWFQec02XV2jyGP4VovEFTIHB/nXMashWXIP0NXKUoo1STsaUeuE/wAWe3NR3uoedESCQxGMGudV2VueKkNwXUKTx6Vk611ZlSoJ6hNLvkOPTvUixo6c4qs0e/BXH4Ujs0KMe3qKUUpHnyw3K9UXJYEMfXkc9K5LVpxExGTnNXr3Wzbg8kD0rlNV1T7TJkCtnTjbQI0UnctQXLGUYb8K77wvO7Be9ecaSDLICfwr0fw02wLk5rKUUkbcqjsdjCc4NbFuD5YOT+NYqXMZx83I7Vr21ypiAJFeVVu0c9WLauhZI9wPHNZl1aZYkitVp1B6iqF7dLGuSc1zwoylqcap8yMC6jEQzn2qhIdxPerN/eo4YZBNZ63Cu3+NejGi1qXGnaVyGZSrH19aiV2RsD6DFXX2kc8j9KiaNe36126pHVdoEuDnr7dasLOeQTkdqq8L9KerDHBBrKTZKV9y4jHeCOR6Vcjdynf0zUFpB5hA6mtSOyI7Vyy1ZtCGhQnBJJHH0FXtMvZrfaAeB09fxoa2wc9aQLtG7GDVR93VE8qudfa6w7W6jf2rM1PUhk9iKxf7QMKgbs+uDUEl0JxyfYDvWyvJ8wpabFmTWzH0J496rTeK3RTl+R6+lZl2OCecD0rntRkZeQa7lLRXJV2dcniwE8vU/wDb8dzwG+b06V5Tc3citkGptP1V1lGWOR0zUJJmittY9etbE6gRtG7POTWsnhItER5fJ68Vg+CdfiDIJjivX9L1KzZEO8c12Rw11dGM00rI8j1DwNc+ZvCll9COlT6Ro09rIN8ZxmvdorWxvEA3Kfy5qGXw5b4OzaMinGlOL3OKXtFpbQ4W2t1CDegyR+VFxGseCqir2rBNPl2khRmqMl2ksRyR9au3Yys3qkWNNlQ57Ee1W53V1IwDXOfbRHnLgVEushHwZOPrUSslqdUFsPv7TzGbHesx7R4zgc1swXC3LAg5qWazz90da5OVXudfKrXZzR3qwBzQ8OVyQfUVsy6cwOc9OxoWzIABHXmtk+g4tHKT2ewghenGaltJmtjzkjqc1082ngrhlqhc6YCPlAx61lOnLdGsJ62Oa1zU1UAg7e5FY8Wu5YKD14q74n09oYWJOeOteaPqMttcHLd+/wDKtKUuXRg7OVj1K31BVUfMMnkjNJJqRVgQ2Poec1xFpru+Pnrjrn9atJel8fMa7PaOOxlKEZPQ77T/ABVLA33yM8Vtp4wfbg5+ueK81tbjc685NdPaW/nRjH51osRJ6Aqb3L1z4wkaQsp9eCansPEpl2h+CevNY8/h9pSSOp71ENLmtTu6qKj2rvsYxaW56HY6hFMgO4fStOMrkc8V5nZ3kkEnLEdyK6mx1ougBNctW0ndHSuVo7FYUYZ4/GlexDAgDj3rOs9SXaNxwK14LkFTk5H9a5HFmiirGdNpZIOME1ntpLecAB3ree5TB579TT7IpJOoBHWpvZHQoJJM3vB2j8o2O+c17V4e08RwrnjviuC8MRKpjyOOOlenacVSIEdq8urG6PUpJJG5BajYOM57077MTIFwDnnpz+FVrfUjGwy3tWzZMs0gPfsa8/2aeptOCauItmEZSFKjA46/jVxLUOp5IGKuRxCQgd8dqnlttsJ4xk/nXROiuXY82cE0Z1jCQT/IVrLAXGRzVO2h2bz7561etJyDjccjuDjFcVOnFaGap2IjGEcg5xnGDU8eQR9OtXAhkGc5HXmnrAM9Kvla2OmELAhOBz271PCpIA9e5qxDbKw9v61chtcf4HvXTClNvUU9CjCpUk96vwyFc56+gp5tQGJyBR9nOO2fauyFOUDBscshI9RTvNOKYEI5IoYEV0XkiCTzaPOHrzUDbs9CKaGye/5Uc7AteZTgwNQL+VPzj2xVqTYDi9IXpD05NB/lTuwF3cmkZsAmkIGeBSFcDrg/yqW3sUjxf47WeTDN/wBNFGfQ+tebQLwCOfQ9q9n+NlgbjQGkA+6M8DqRzXidjOssSsDwVBrz1u0erhn7ppxMcAelW0bkelUYzyCKtxnOTig62XkbK8tg+1ShywBGeelVozgj2qzGwbGcD2zxTJF3EL159aY+W9/epDD3z3x06UxjsPPp1FNOwXIHBUe9VZyNv1q1K+4ZzjH6VTlIA68e9FxlObO2s+4Aweuf5VpOcA9cGs+6IcsfXtUtaFmdKAD9fzrLvXbdnJ+laUuR1NZt31POag0iUXYBT61nzvlj6Z49RVy4J2HNZ8hIBA7cVDZp1Ks5OCe5rNlY4P8ASr8xOex9u1Zc2dxz3qHqaRK8zgccfX1qhOePQircvWqM/Wh7Dt1KkjDpnmq0jcmpZYQTnNRMoApIHoQFsVEF5zUjDk01evPIPvTRN9SaBCSK9E+Hlp9o1KMHrkdu1cJadQOpFeqfCmxafVIhjvkH3/8A1V00V7yPOxTtFnullZ+VaRgemfp7U5oGXrk5roY9M226KAcYGCfTFRSacTnj2Ne6ptHyslqc95BJxjBpyWOW6Vux2AJz0HA6VYSxwemTzxitOe5m43MNbEp2waf9n24yMe1bpshjpx0qGW0BOMVSlYVjGaDcc4NKlr6HPcCtQWnPQVIlnz6j1FO4rGclkTgjIINONsyDI49M1tRW+0jjr3HrT2tgT06djRZD16GB5JGOKjbgnjityS2A6496o3FuCelTawXZRSTnqfal3c4X9TT3jIOKZsINOyY+boKgOfQVYRsd+tQqOKeMr0o5RqVi0D+Zp4Ckj1qn520emOtIZ/X8gcYNQy009y8w4JHTpTH6c9+RVb7Xkdc/SmPdZ9lrNsr3UWAR3/Opl21mfac9DSm7yc5rknUaJukase1sg/SnLs3dewFZgvvfmhNQG4DeevQ9KmFZ3sybo2sAc54qN0L9Dz09s1Wjugep4qYS5JOevNdaqX2G2iNoTn1HrTfIJI/LirG5SPT2pQ2KtSsTuV1g59MU8wnGOvHQDtUwfPQikLBjyRzWqkLlKUkAdsHOOhx1Ari/EkAh1PJ4LAjGOvf+Vd5uVj+OMVx3jZQtxbt7Hr1PaubEfDod+DvGoY0agZwcVajXketVI+Twc1ciyBmvMPfJlIxxTGTninFeMgjPpTA55Ge/61HUELnaO1NJPA6DrinkkDrTM9vSmMUHnmnl8BT1pgHH1qVdhU54PtQIhmfPGaq3IMcQJIIPoelSzY/hJ/Os24MjEgE4pXXU1VhjuHUnFUbjv371YYFMFuKrXHPoahgUZOB15qnMMg+lXbgkH0z3qjKzHOTUFooTMdwBPBP5VUcENyce1XpH35OMD0Paq1yuxST29u9S9irlJ5NoPPNUrqTcev41PIynPPPp3qlIRkjBqEVYqyE4/wDr1XYk9atzYAqlJ1yDzUvUW5VnY54FVWBOSe1WnXPU1XlXA4IoQmU5Bk5prHCgYqVhjqagck5+tUjOQmfWkB560hGeh/ClA+bjkelUjAuWSkuM9K9a+H9qhtnYsAVQ5+vavK9PX96B1x617P4PhEOil1XG9s5x1ArtpRuzzMXO0TTfOcdPpSGQk4BIpSueetMwc/0r0Oh4XMSeYV4Jz26U9ZSrVGVJ69e9Lj5ualM1TZOZ93fioXkPPPT9aULnHPSkePJ60ncbkQM2DVd2IGQanmRsD2quUJJB4+orCTsVGTuQtKQetKlztPH69OaHiyp6j8KdBAN3I4rO6NedGlbT8AntVj7QpH3jx29KrQxDHSkZCBmtYtWK542CeXc2B+lRxxbz1NBHHTFWLf71axjzGEqtnZEkFkS46E9z0rSg04kA7fbIp1ig4zj+tbltsVRxk1soJaowc+bcqQadsA9j09fetSGAgDjr+tSxLu7D06VciULjBrTUlLsRLBhQO3pUioAMVOen+FOEYI56/wA6mzRolYqMM1VeEn3rTaMZ9qY0GR6j60WZSMC4gwSaoSKRn2robmAAevpWe9vgZxx0rRJjTMSbeBkVlXdxKmeSRXR3Fv6d+orOubHcOB+FJtrYtyRys+ryxsc5HOPoakt/EciNnzD9M1eu9ILkjByOOlZsuiMB0x3oVSSIfKzobPxgVIDPXR2Xi47BmXB+teZy6bJGcjIx7Ukb3MC+3tXTGu+pCdj2S38X7cAyZPXNWP8AhNVUEtJgdDXiLa1cwjBJAFRSeJpthJckfSuhVkPmtuez3fj2Jk4lHpntXKeIfiFFFEw8zn615Jqnia4YMN+a47V9Yu7oMu9ufeiWISWpfOnHQ3/GnxPd3eON8k+hrltF8UT3N1yx5Oc5rHTRZ7y4BYE5PNdlovg9QI327W6+1eVWrzk9EclSXLZne+G7lrgJkkd69D0sbCm7pkGuH8PaY9rgY4GMetdzZnbEo9On09amFRvchS2OhgUbOOM9qlaDvmqlncDAAatBXBI/zxXTe+x0XIfspU46Y4PtSiLHse1W1AyAD1P4YqQoDgdaaYXRVjTB5Hahlwcgc9atiPHSgxfQ1pcdymF5p4Jx0z7VK0ZJ44HpSeXgfU4GaYwVj60pX06U3pUisRzSAaODTlzTuABz9akiAx7UuULDAuR6eppSpGD1GOPpUmMCgYo5QaZXkjIGeo6dai6HGcDucVcY4FV3BUZFK1gIS5ByD9BmmNNz3GaC+CB0/nTcA5qWh3HCYj1/CpEnYHrVcrT0U+mfpUBdlyO4I71ZjuT/AHqoL7H9KkViOKnVDuzWS9xwAasx3qkdQD6d6wxLwKcLracZ6dqtNlJnQC4DA805Jsjr1rCS8yeDU8d5ggZx/Wne4+Y2fMz3zUmdpxk5HUelZUd3u75qcXOTw2femO5eL8/Wk8zgDvVZLrAHPQ04yDAJPFTYdy0JSCSCfX6VIsvU54qgJgfWn+cDjnp0+tLlGmXlmA9/xpROccHpVEOcYzzUiuRjn5e/HUVFi+curMwNPW5wD3OOmcVRWTjr83YetOaXjBqXEpTL4uMHgml+1cdfzPes4SH1pVlI/Mg/Ss2jRSNMXXTB6DipRckjr/hWOsnQZ59KlWY4qbXK5jQkusc546YqtJfZ4yOfyqpPNkHB4rLurogHB5quQrmNWTUv9qmrqGW+91rmJ9S2HBJ/D0ptvqIc9c59eK3VMnU7OO7y2M89xViO5zn5sCubt9QH97Jq+l4TzkH2NKULAvM2vPzjnHTp6UNKcnnPNZyXPvz7U/zznrWLuh2Lhm7/AIcdx61E02O9VjcHrmozJ75wKlsLIsvOMVE1wV6n6e9VmnPT1qIuM+/eud9yGX0uth61Yjuc45rI38Zz+FSJOVxg/nSjK24G2k2eO1SCUsM7uDzn1FY8V3gDOM1ajug3cY7c5rVNMpGiJcjH86cJcY575zVD7TkA7uoo+0Z7/wD16TRdjQMx9eev40JLjvkfWs/7QMA571Cb0DGSfzrKXkaRVja+0cHng81G0/vWM98VGQ2PeoW1PrzXJNs6otG293weaqy3POQayW1LceCTSC83Dg9f1qVdmc2mXXlG7r/+uoHZeuT+FVJrj39qi+1dtxGKxqRvozlaJyQOM4H60u8cDj1x2qk11jvgU0XWe/Oa86cbOxk0izLgDIPBqlKAc+/pUxnBHvzxUGdzdcAelZOhchxGiL86sQW4PYEDH41FHww9vercRAOc+1CpWZjKBKlmqrkevQ1ILTc27j0qaBgSMe5+lTrj5SOhGeRXfCjFkKBU+z7G46jvTxFsbjjmp3yBkU1iDx613QpmqikKDhcdB0xUUyVIoyac8e4cA/WuuN+pqkjNmGfas+6HB7c5rYlT8cfrWfcRcGtU2U3Ywpgw7mqxRmI5J9vetd7Ynj8+KQWYxx/hW6Ri3dGYsTEZ/SrMcDYA9quLbe3J5qdIAox+dbJGMmyskO0dCam2HPNTiM7ePrj0phHH1q7EkeMccmmA/L1x+NPZcZ9B6VH/AA881SRN7js89aQvnHPTpUUj+/NMWUljz0449KqyAsbtwJznnoO1OEeR+NV1fBx6+lWFlGOtKyBLUgcYyPSqspwauSHPfr1xVaQfhWUkSyqWKtUqNio2X5jSpkHrj61lYm2hOG9T7fSnq2PwqujEY759KkVgMkmi40i0j+9SCbaRznHNUllAPX3pxkBU4NUhoufaQD1o+0ccc9j7VRV/Q/lR5uB9e1NIomlnwevNV2nIP+FMZ89Of60xhgUbgSLcbcHr9aeJxjAzmqZGBkfTnvmkVyvBPtRdgmX1uCwBzxUyTk4yc4rOVyec1IjkVSY7miHz7UFgPfHQiq6yHaATxUm7Aqw2H9eeoNBPqevNRn8jTS56HIo0FcVqQjC4pu/aPWgt7daOUadhpz+HrQHyP6dqXNAUZ6//AK6nlGmIDnvxUoGCMcGmbQM8/l/WnhsAD8KnlKTsKDgnPYd6RlAJ5HB6inYyM9CeT70uzPenyklZlJ9arkEE9avMhqNk+bpS5RFI8UFuOvbpVhoQfrUZiPak4isQkgMeOKYWycZOKn8vac4J7j2qNo+ePz9anlENyec9T3ppwV604rjqOPemuTk5pOJSI2YjmozJhAemf0p5PBpjLv4P19qycWirkDzk8E5weKUTHsaHiBOc/h701YjnArKzuFh/mZpyvtzn/JpPLIyccdOBQVx0q1dDsTeZ8vv6dM1FKo3cdCehpv3eakXk56/1pSd/UVuxEO5zz0x3qZGzTvJDduaaImDZHQdqjna0FYlzx1P501mx3zS5OPTvTH/P3FaKQ7CrLtFOWQ+tVJGwetEcmD1NbxkBoxPmrcWSMdf51Qgfkdu5q/Eea1TZKLSDA+vP1FSAfNjvRbjirIUY6/kKLjIwwAOf0p+44FKUOeCOO9IVJzz+VUpMNBC+aikYkYz1qUrgUFck54+lacwFNzz75pgNXGhB9KZ9nB/+tWV2CkQglj096R2wMA4qcwHHQ01oiTn1ocmaXRCpyOtTRDnrxSLFjv39KnWD7wB7DNSpARMDn29PeoJhhM9K0DEe/X1xUU1uWBApORasYNwxA6ZGcYrJu4SwIxXRzWmex+lVGsCTyOv5Vzyk9gbscpNanPT8hRBZkNjafxrqRpeecCpotKAAOOvIOKwdybnOxaeT0rTgs8KMj863rfTcHGKtLpwznaDxn8KxcdRp6mPBakn/AOtWvbWvygdKnWyIYH0/OrUNsQR3o5rOxohI7cgA9qtwwY9s9cVJHHx6D371OgCg56V0Rbb0C5E0eFxis+6ZUU+nSr1xNsBbJ46VzWs6jszhuldyQ9EU9XvFCnmuJ1O6DOeee1W9W1UvkA/lXOyzFznJrpjG2pyznqRz/OTyf89apywk5I5FW15NSBFbg8/WqUW9TFyuflpdaS8bfvUKkHnIqaws4gwDEYrs4tV0vxBB5d2nlzH+JByP8aoXfg8QRmW3uFkQ9F715qqJ/Foem6Thr0Mq5iFspaMbh7CsS4vRLnjn1rebdaZEqnaODnpVdtNt745gYK/p2rSL7ik7R0MSEc1cQZHXAqy+jTwH7pIpq2cuD8p/KtL3OO+pWJGeoxVtfI29eaqXVjMjZwaSGJshSMe9S1cG7iSplztpwQ4IxketXk018ZzxSSWTKCV61lzWDoNsb2S0cbTtFb39qNJEDv8AyrnRAwYZFXVt3hwVOR7GtPaXRcOV7lhftt8XWKMuMZ461nzaXqSvzAQP0rr/AA6204x8zfhWlqMzxOd4yR7V5lTHShPlsefUfK7HG2wnjjVLhOcdT3qHU9J+QzRLhc8j0rpHl+0sNy/pVhLZWiKlAyY6VcMVdk+05TzaQleM8iiK5OeSRV7VtOeG6YBOP5VBHpsjAMEzivSjUT6nW2nFNFuC72DO7H41cj11hGVZzzWXcsIY8Yw2KqrPv6jBrS7Y1PlNT+0WDnEhqG4vWlHWqvklkyKfBCzuAOtSXckiuXjII4HrU39pSjoxFTT6Y8UBc9Pesz+Laal+8J9hLq6lmfJJ571JbXskS7dx9uaYIjn2pDDyPyqVGxkr7I39J1swthySBXWW3iWIRAnrXntvDtPPT2qyZjGoweK3U1szZa7nXz+K087A456Vrwa4tzb4JByOc15fJcAvknn1rQstRdUABPByK0UkJnd5EvIbinLBG45PzVyEOsSIPvGlHiEq5DMcfWqaC6OluEWM8HNQ7PNI4zWPHrkch5bH1NXoNWhT+MHPvU6jsX1t8r6Uht3VTxTU1a3AyTkfWpl12BUZBjBPHParWwn2KDybDyP8KbuR+M028mil5QjPpmqYbZzTuFiz5BLYHOK0rPAGDg8d6yBqHl8VYhvQx4OPqaELyN7zIioGPxqSCRBjOARWJ9r9yTTkumLcHH480ybXNuQxuegIqFokbO01XgfcBx19Kl8hnB25B7ZoB6aEU2QCDyBVVp8EZ4qwWZCQ/Sq8sKydODRcxbHowbkHFaERXaA3XvmsyK1dATuJ5p+XUnJJ96oexqpcRqeqjHrUn2iNeQwP04rFZuM9D1znmhSWwC2B6jrRuC8jY+0bm4b8KazbD6/zrMXcnO45+lSGWRxwxIpJLoDd3qXlujGPaoJ9S2NnbkDv3qAMSeR+fWmyQhwSfyp3HsXoNZSQYfj+lXIp1nIK9655bfYeK0rNgoHtVLUlvU24o9w4GanWAZB4rNS5IwRzU6X7jkqMH0osI1PLAHH5elQvAoNEN1uAJGARUwkRlPOaVhNalRkUHqPpUsCL1zgj9KJV3c96ZGDGcj9aLDJ3by1P9ayrm4Kue3OR9a0XfOfeqNzBnkA1LApvKX47nrUZWQnO4ip1G3I9uuKXJUZ/WjcbGRzPFzmrQvFKgNkepFU/vNg4q7Bpvnr8pz9eMUybkbXYDAjtT/tisuDkfWo7qwazOTgfX0qu4UngfUHvSZpCV0ThwHz2PvU7ojjI/LtWU77SCO3WpbeYuNp70aWKew+W2RM8YJNQuNgFXGQlB79M1VmUeoqdhX0Gq2Rg/wCRTXxtPFKIyx45+lI6nB4wPSiRSdiv5m01o2Dl164+tUzAc9Ku6ZCxfCjPPX3poNy5sI5/SmPLtUkcfWrbwuqDKkZqoyZyDTbEvIrNfMjciprfVVBGG5ofSzMMjHTv1rOudMnt2OFLYrJtlqUVudTbanE6jkEjrU0kqzD5ePpXHW7yqcZ4rZspSAC3JqW2Q7S0RrrAGIwOe1NaLYQcCmw3OwY4FOkuonB56H16VKbRMoS3RZicY96lznvWX5wXIDZNW4ZT6/j60XYtehabJXuAetZt9ZK8eWBBrTibK1Vvm2r71nJXNFOSiYMunrg7Qf8ACqDWTIxx0rWaYhulO2BhnGa5ZUmzrhXkjNghCnkZ96sTWiupyMD09KkkCx5wf0qvPNhDj/8AVWfs5RLVe+5zmqaQZcgEVzcuiujkMOfWuxmuip5H/wCqq0zLIDgf41d5IydnqjnrO1+zkZ4rorHVfsqYUg+orOmh3E8cjtVRo5Q+O3oKLvqOy2Onj1+RpRyAPrW7p2uF+NxGa4SztpDJ82c56V1el2GxVZufpS5FJEWUdzqlvi65BzUM1wbhWUDnmoolVAASR7VZtnhDDd8vv7UQjbREyp3Xuo47V7eaCQ4Dc/lWbBcToQCpPHJr1xdKt7uAk4YY5rKl8KW8hO31z+NUm07MwSnBWaOMtpnlXGPxNTO7J17da6J/DbWrn5eBVW40wRgkrXS0rXIjJ31Rzd1OQOADzUVtdncB368VpXVgGwBxVT7AYyeSOxxWTVzVXvsbOm6ipkGTiuntp42TJIz61wltEYTwT754rVt9QZABnpz7YrnnT00OynUilqdFMV35FVLmYbW9apx3/mEc/wCFI7mYdc9uK5UncxnvdFWa4+Y5/Smx3J4wcU+S3ZiMDpVmy08s3Pc+tdcL7GF7qxRuTvj4JxXP6jCxXOOK9Jt/C4u14GQR1FVtQ8FFRnkg9j/jXRr1RCZ5FeW7kZI/Os5g0LA529xXqsvhASDAWqVx8PnlBIQ57cU9hqSW5xGm69NaOMcgGuw07x7dRBcM2B2FUz4Dkgl+41buleD/ADGAK12U60tkTOWjsb+h/FaS3ZRIGwfau+074kxXSKVl5/unvXm9z4NKQkhOQKxWtp9OYhSVPoKcq8obk0JKbtI9G8S+IVu2JUjPrXJXXiZbePDS4I5FUoLwyrtfO7vgVy3iiCaMF1Bx7VgsRrqdDoKGx0Mvi5XyBJn8arDxFlwPMrz6O7dHwePY1eiugcFT831pX5jR0+p6foviV1lUBxjua9A0zVEu9gJzXz/p+pvBL14rudC8StCy4PFXFLqNq9keuNHAwxmoJIkU8EcflXMp4tSaMH9RUc3iJHU7XKt2FNJJmU6Uk7o6i62mBiD0FYf2sBiGbge9Yk3iFwuC2R6CsS51di+c4GetdOhlG6lct+LJVnVlU9u1eP61bsLtsD9K9Gur3zwd3fqawpNKW5cnrn1Fc0t9DRp3uchaxSgdDitS3kmTGQceldFbeHFyO/tWzB4ZDINy4xx9aV2NSl2ObsrgqRnK/Wut0fVGwATzUMnh8I2DxxTY9MeA5UmrjpqaKo77HWWWpLwHHWtNxFOhxjBrkbVmQgMOPWt20uAyYLD6d8VundEX5tGhZNMjdsj7351e0/RmOMdPSi2dN4LHiup0oRvtKkY9qy5W2CikrIqR6e6oMrjFSSNJaxAdB2rqERSmdq4HesnVrQSngA4qJRsVFuJgm6ZurYPtVvRbplvRk5A9aRdPP92r+kaYFnB2nNcVVM7YO7PUfDlwCqdeAOleh6ZfKYwpPFedeHbVlC4Xt0rroAYQO30rzqlz0KbVrM6pQC+VOa29OuPJAJ5H8q5axn+UEnNbEV4hTCnBHXmsqcE3c3notDttKnEhGT/+qtifa5CKcgVwFhq62jAl/wD9VdRpmrJdbcNkda6J2asYW5tTYMQSAAjnOTWaPkcnPqa1pZA8fByB146HFZlyQgyDj615tSDvoDjfYuWl2u7BIBrTWRCoPOa4mXU1tnPzfl3q1beJEOVLe9XS10ZXQ7i1kDAc8elaUZBANclp2qo4BDfrXQWl2HA5r1YaaMwmrmiRzml4qPeCBTs10HNYdikK5o3UZz7UiRu3mm7OnPtUmaY0mPQ1NrgATI6jPrSMuAaY0ik/zpysGwAcn0o0HYQ8e1NOMe+evrTjyOtRM5HT8O1Q9AsSFxTN6g9eR096rtL68d6ryXQUnJ4IrGUy0jF+IsIu/D9woGQowM+p5/pXzZYMI1KcAqxFfSfiU/atJnRWJJQk46g1813wNvq10vIG4EDt0rkv7zZ34d62NaCcNgZ59Kvw468DNYdq3OTmtaF8Yz3p+Z3svg88nrUgfYOMk1Xjfrj8qmTleTimSWlk+Uf5zUcvzcA/ietMGPr79qP4jjOcfnTsBC5wW7571XlOC2Dj2NWnXGcHJx61WlBZvzo1AoXEgRGrNkfd9c5rVuozsOayJBgk02bIq3A71nXCHk1pTnKnOOuazbiRefX+dYvYaM654HGT+FZcmDyeK07tuM54/kKy5cE5yKzNolKY4JGazbg9cHpWlcc5PHB/Gsycc+lSaIz5nOcdqrP+tWp+vB4qlM+00PsNFeUbSf51VY9emamkk3Dnj61RZzmgGriOcE/1qNGwSP50rOW9/eiPrz096EJqxpWHzOowa+ivgToX2grcbeATgn9K+etKRvOU478DtX2B8CNMEekrLjhunHIrro73PFxsrKyPSPsYWNV9FwM9aiayJJ4xW7NFiQj04/KoTB7V3+0v1PDtcxvsew8rQ9uNvNbBi3k5PPvUL24YZHNaKQNGO0WAcVCyc1qSWxBPqKgeA9e3r1rRSJsUAoznoalWPJ4qXyTuwRUscffFUpsmwzytw6U7yzj/AAqysYIHGQKXywCfTtir5hcpQeLvjPtUDQhhkVpvGOvWoim3t2o5iXExZLRRzjgYqs9rwSMj8K3fIB5NRSW4x0p83UjkZgNEy9D0/GjbnrWu9r8p4xzzVWS1PPampsLGdIo7flVZ1IOPXjFajW3ao2txznJpOQWKCoxJ9+wpWQlfwzV9bXJPGKlFvk9aVrhqYvlsCByKayv9MGtxrbJ6cdqY1ru4YE+gJrCVNPcmzMKTd2qHzCDwfxralsRg4ye30NUpLLBP1rB0mTa5HDeEYzx71ehui4zkZPcf4VQNttbHt+tORSmD6c49aSUkUl3NYXHfI49KPtRH8Wef0rJ818/ezT1kPc0c8jRaGkt0ccmpPNzWehL4OM1aiywFbxmPm6FhG965nxqm6OFyeAR0+tdMsZ64rG8Y24GmFuu0gnioqSVrHRh52mjkoSMY7VcjJ24HPuKoW7hhjOcYq9GePx6VxH0JKoyPUGkZeaXfgdPyp2QTkenWpGRnKmlK5HOPwp4iDjrj6U4qGOQcdOP51Oo2QAtg9x6UrP1APPoakLHbgDn1xUeNx5545p30FYgc4BJHSqbsM9cdsVclwcgHpVVzntmoRa2Kkyluc/h6VTlIX2q+ycDnGfWqV0Bj3pS3KKUsm8YqjMmSff8ASrsnAz0qpMwA9faoKRnyEIx9fbtVWVwVIz0FW5xuGcEE+tZ85wDx+FS3Yqxn3IAJIIzVV5Ae+MVZuG7VnS5yfSovY0sE3Kn6VSkJ/CrZ4HXP9KrSDOaYFSXA6cj271Xc4yelWZY8dDUUiEoM8gHPTgk0jNlNvmqBlyTVqRc+3NVmNNGbIyoUe5oj+9SuTT4Fywz19qtGT0NXRYDLdxqe7AZ/GvfbOx+x6FbnHJ7Ht2ryDwPYfadWjQqSCQa+g5rECyWDAKheB6cc13UY3TZ4mKbbOTJHORx0oChu/NLdwvCxGM1UW4KN83B9K3Uk9LnlqOuhZZNowKhml28k0vnl+1MkheXjt/KtNiW7DUuvm9Perlu28gDofWqaWDhu/wCArUsrN8dKrm0BO48WRYZIycUv2BTwRWzbWZxyM59alks9i5xisJJbmsUzn308Pz1zTPsKLzWvLtTNZ08qjuB3rzZzaY2hiRKvTrjFI8ajIBz6H2qD7UoPDDoaie9VcYP4VVOppqZ+hK0Skn0pI02seeahS6Q4+an/AGkE8H8RXZGol1OeV7mtaHGM9K1YbhVI5rnopWxgHAq3FPjBLV3wmmgj5nTw3IOMce1XUm75rmob7YMZ49qsx6if73FdKSOlW3OjW5HqPqeactwGHX9awkvwV+8akW9x1NPlQ7m4JAR1IPbvQW2r1/CsyO53Ec1YNzgdaaikSTSKMVTZOvoKka5BHH5VA064Pzdf1rTlJe5XmiBB4GKrG0ycYq4ZVYdeakjIPfP1ocLivczf7ODcHqary6crIeOfatvG4ZprKMHgVDghnMSaVvB+XIx0x2qnLpgbIZcZ9q60wj0qKS1BA4pchOpwd3oW8421iX3h9skDI9xXp8lgrY4qrNpKuOR+lS49hNM8fn8MsxztP1pIvBwf+Acn0616nNoy9l4pbbSFVhlcH1qHFvcEkefWng1UIwnX2711Wm+HRGgyvIrqYdLRT92r8VkEI4yPTtWco2NGk1qYFtp4h4xwfarojCitRrVQelQyW4UYHArls7mDVtiCFtpGTxVyG6+YHJOeo9RVQwtntzU0UJHODgV1bIG2jUhlLn/GtCPkDnis2BNqj1xVuOVge+B2qovuCZdPTntxTcYbr7ZpgkwOuaY0u335z9KvmHclIFBXJwOO+KjE24jI/Gk831quZFKVhXTnjio8Ed//ANVOMnzZPIprSYp86LUgZig5+vFRm7EYPp70yWQqMZxis65uCFPPvQ59jVSRe/tEbvvEetOF/nqeT6DiubluT5nOTViKcvxms/aNlc0ToI7gSdzn0p0jBsY7d81m2hLd/wAhWjGhYDiqTJbuRYJ459qTZg/TpU5jwB1+tJtxVEkSjn/GpQuOP5U1RgDnJHHWpFwD0/CpsUhQM0YzUqqCB+fFO2fQ5Pr0osBWYfhUMuRV5o+BUEkBzjvU2uJlMTMpNSrOWH9aHtyOD1HB4pFhPApCJ4rsqOTVhbs88kDGaz/LKtk96VCQeuTRcLmtHdFQMnpzkVMt1ngGspZOQcnpg/WpFkz3xWg7msr9tw/OnLJx/Os1Lj8varKShuc5wOlKwXLscmFJBxjoakWXpziqQkyMgjFSrJgDmlboO9i2J8Z5HPNO87J684//AF1RMmD1pRNxx+VFh8xdWbB9elOEgIx+lURcEHr/APXpwnOAM8VFjRS0Lyvx1+pp5OM+3f0qisx/HPSpxLjoeMUkilIdK3ynNZV5nBq/K4xVG5ORmnYrnMK8XnINV0JTArSmHXgVXaD/APXQtC4yJLecqeDWpb3W/GSfxrHigKsOauQAg4ySKTkzXnRuQXBOOTVgS4XOcjFZsCkHJPPWrij5eO/FQybk/mE4GegAFIZC3HAqIo1BzjPv19KVhXHE5I5prZ9c54o+lLjnp+VQ4JiuM3YHX2+tNaXHOR+NSMD68dvSoHXg+/NYSjYlsX7TginpdkY+aqMg/L6VEGYDORj1xxWWwc1jcS9zwTT/ALVkDnNYiyN0zg56U9Z2zjJwO1Wpdy1M1WucfjVee6yM55qs0pbvUUgIPWna5amPlum/vVD9oZu/vio2cjPPFRu3c/nWbp31LVRlpZyeCT60/wC1HHLY+nSs4ygd+KjluFXndWbjbUfPc0Z7xioG7gcgVUN/jjPPSs+W+Tb15qnLeBuh/GuSa6sls2PtmT96lW7+Yc8fzrCSVmPU1aiLdzWKs+hjc1jdZIy1ONztGc8+lZwduozu68dqbJOQODn2qpJWGmjS+2AE85q3Be7uh4GK5d7ghiM/4VLbXbq4rlTVzKTsdhBd5ar0U5JU5571zttMcA55rTtpCRXt0YJ6kpmpJJnpk0kfPrk+tQqcgGnBsnr712OCLuWBlfTr1zzSlsd/rxUecVG79cUclg5h0rDDH059qrOpbI6jHb0pzMT+dGcrn9aqyE5XK7R5wPTpTSg9Ksdc9qawwoyTwOprVRI3ItgGOR9PY0BQR9KA3ajeD9PrWtjMd/D796jZQB8vf9acHGBk802Rs8A5/rVCIWXcwFRyDIPr0p7uAcVA8nBGM0IVrFeXnoSfb0qEsc4yKfIcscDgHk1ATn1GaCSVWIPT3qWNsZz6cVAjc47+o/SpOMA88UXGiVmGP5VA7fl7UpcZ/wDrUwk5OMkYqGNjDRjHHfpSlSemDS7Tk8dTmoaJG/jyOtIxyDT15XIppHBz2qLBYhLYYDJzQJSvQ05smomHHX2x60ASrPnqc0pkxxn3zVYCpB04607jJVbGMHpzxQTnIz1OabnAFOVun8/ai47DSeh7Hn8KaQO341KV3DJ4HTmjZTuFiNSFPv8A0qQA+v8AjTWiZe/H86VM9OlAEqHof8mpFfHXrUac08ck4NMCTOSBng9aMnH58UnQ9fxNAGD+P407iI2XB4ppDAkHjBwan4I68+lOWPcOTwefxqk2ySvQCPU1ObcY4J3ZqNotvrnPpwKq7FcOy85z1HpSqBimYwe4zxTg2T0pWuO48MQakD7u/wCFNyCPU/yoL7fp9elUkO44gYyO1RyFQBzzUE10UyM8+nvVC41RVz8+K05UUlc0C3fPPp6Ubx61iHWF7tjBoXWEyfm/LtRaJrGF0bqgMO2KRo147jNZKauhIwwGf1q9FeCUjnJxUNRLcLIWWIA4FQshHerQG7kGk+z8+3rUNIxehQeP8CaTyTg4Ge3NaItt3v8AWni0OOlQ0RcyzET70zyyCcdfpWubTaOeKiaAAVPIVcoKAxGTzTjCOnerDxgGmjrjPtRyAVWiK5PGPT3pyR4B/l3q1tXj1NO8vn2PrUukmCIo02/TtUrKGUcEe1PReP8A69PK4/DuOh+lR7LQtNsoyRhT7VTkbAznrzWnc9M1k3J5PvWTg1sHkV5Jxj3qNJOT83FVZ5RnH4ioludh65FZObWgmdBbShu+OK0IJcYNc5a3oY5zxWnFd5QHdnHFdcJXQJX1OhgkHrVoSDGc8Vza6kBjnj1q1DqYYjk1umVY3lcZHNL5gB7GsgaipIwSP50C9BJOR19apNIlpGqSPUUgI6ZrOF5zjdTftvvj2Pai41E1Qy+tDEE53Y7Vmi9HGTzVhbnIBBp7icS2euO9IU565x6VEs4PQ81Ir5AqGkUokiRA9D+FTJGoU4xgc1FERnParKEMfbrz2rMdrCGMYyKYYc4A4+tTjp14xnNICBx1FYSmkBSe13dBzTTZ8/4VoY98YpyhdwyP8+9LnTApRWIznFTx2Ix0q/Eo6fj0qbaCBjpV2uIopabRzyB704Q46Ae/vV3hSPrUbkEDtj9axkuVBcreUFA7d6fGgAwBQfpn1qaEZ56DPXvWCXMyebUeiAgd+KjmbaPYVaGAP1rP1GYxqfcZwK7adOyNUZGqXvlRnJxjr71weuarnPzc+lbXiC9+VhnmuDv5xI5NdsIGVSb2RSubktIWqIOeCrVHKxA5Oe2TUQbBxXQcu5cR+TzTZZygIGKqtKe3GKaxZhg80rj2PzNfmXcpxzWnaahdhNolyF96lsNAe7ZeoB/lW/B4Vjj2ndzXm8lztVWUVoyhBcLqEAgnUE9Mn+dSR+EZ7RRcRqXjPcdKtvov2diVGO4+la+iX8tmyxy/vIgeQeapxcVdGqkquj0ZzbAqhHf09agJHpg+tesDSvD2rR7p2FvK2eFHAP51wniWws9Lm8u1nE8XY+9VCak7WJq0ZU9WYZgWcYIFMl0UDBUZFTw4Y/rV+Itt/vD3HStXE5jOjsDtxjFMn0osnyPg+nrWygL8lPypQuTgqV9Ky9kmiW7o5CbTJ1POaWOKZBiupkiXOduce1VJEBB4x7UeyQIzbe+mtnUjqvpWkusm5wJMZ9c1Va0aRshaP7NlK5DAH09a5p4SMkZTV90a32y38sjIBx61a8Pqb+ZkBBHPf0rlJNPuA5DZxV611VtFh+Q/Mf1rijhORvUydJF7xTbLGxKgF/XFcyl6YcrgcU+/8TSXbuZO9ZaymVicg5relSa0kXTptLUdd4uSeME1Atlg89PSrOwjnqachbPIP+Fd0bo3SVyOOH5cc0+FDHKGHQVKcAZ706PazAd6bNETXF680BT1rK8g5JxWrPahQCpBHt2quUPqKEJu5HHGNvPenG2JUEDNRu7Jn29KngvWXjvTaYmRpGy8YpZLc7eRxVtJVJycf1qz9oiMeOuOKhtroCv0MB4Mt0INXbZBGCKsPsPTvUZORzTvcLEbjLelLHYi5z8wBpVQk881KoC1bmxWM2SIwSFdxP40iz7SBuNWrmMytx1NMg0maaQDBPv2NNTa6g9BYrpscHip0uyF5Yj3rah8NNHb7mXnrmsWaELKVweKzVdSejGtiGS+dDwcipItXcKQ3I+tE1uuOvNN/s8FDzjHrVqY9iT+0lc5PB9KsQ30eRk4rNGnOc4PPYVFJbyRHkHNaqZPU6dLyNuC3H1q1BIjMMN+VcQzSIMZOKt2t5NHghjgU+ZDujvI5CjDB6+lalpOA3JArg4NckjZcnIHatBvEm9QFHNWn0FvqdfdokiZGM+tZxtWJAB6msq38QO/3ulbFrqkTx9ffmj0M+UNjIRk80rYKnj64pJJ1lcYb8PWmsvHXg9cVQ2iJ1XFLEFY8EdOlK67gfX3qGBfLk9AKdwSLrRlenHtTYxk8irCAOoxjkdu1MlV0z/OmS4FmBI3I3DBq2+nRsODjvWMJmGMdavW1xKpBOTxTtclokbSxggkjtVcWckZ+XNaJvQuN2Fq1bzxSjkjOeRQtCWtNDIjVlPTvUjyNECRU9woaU7OeaQW0jDp+dVcUlohIrw8AjmpftTZyD26VB9jYZ65FOT5TgimItw3RJwe/erBlGzHeqKrubPr2qdVbHTNDGrkgds+o96sqqketQwpnjPSifzIQNv50JLqD2FmtkbJ7darTWgj6c1E9/KWIJHsajlv2ZcY696LIEgEB8zoOfercGofZiR6cVUW+5xjjpkmnu0cqnoD2I7GkX8KJb7UFusA9R2qngOeTnPao3tzng1ETLCSTzSCFmT/AGIykc4Jq1aaeY2BPI+tV7fUOQG4rSjufkGAODnnv7UrA00Tiy81OP8A61V5tJyC3HHbvV23vFXOelTPcx9iPwptEmKtiY+GH4CnfY1x057cVsRush/GmSxKnfpUWKvcx5LDBB9PfipLUeTID0/GrTgHI6j0qBl2HjjNF7DWhpNdo9ucjBx3FYvn/N7g+lLNM4wAeD71BHz1obuNbmvaTgDnFSTypImCOAe9UIpOQKsrlutPdFSZWMKg9F/Cp0CJgCiZDkkcfhVJ43zxUWCNupohlIGBzTXjUqSByKpxh1BOSTU6seQT19aTRd9NCodyPw7dc1cgvJBxnjrTjCG5wAPQU+O03EH+VRyvoVGaSsy5Dd7VyQAPQUTyeeOOfpT47PyxycjHartrEkZOcEUmmyJVEnaxiNafvAcEex71YRI9uMjPvWveCIQkgDPtXJ6ldNEflzjPNT8O4RlHqWbyOMH0HtWZOoAIB4rPm1Gfux+tVZNQkwecnt61L1NLLdMmu0XnBP4CqQJH+FTecZe+PrUqQFu341nyMRFbwCRuR1PetSPR0kUMAOe9V4Y2RgBWnbSlMDNHs7kvUItLVCCOSKvRRY4HFIhZ8YJqdUYckVaglsTtoQzK6jrj2FUQZUfIBraVB7n6dKf5QPOO2BxUSpvoawbTvcTTtUkiiC5NbFnfF25FY4RV4A5qRbry2yDjNc8oTvcuo7q6OpRI5Fyep5IrM1CxEisF4PaqkOslep5qwNVSUjOPrmobqdTOFr7HP3emvG3IqobFsnI49RXXSmKYZzk1RlgHJB5rL2jNuWJy81qV6549qoyOY29O/vXSTKGbB7d6qyWCy9+PWulSutTLku9DJt7kl8EkVuWBDkDpVaPSfmABHNalhY+SBz/jU21NkraMna1G3djr2pI4lj6cVc24XrxUErAt0rppWscNa6eh0WiXJ3BQ3bmty5mWaBgVBwOuK4uwm2yDB/Gt8XG2Hr1HPNbSd9BK/KZ0sixTEdOa2NNkilAVsHP8q5vUW+YkfnUOn6q1vMAGHXoT2qo2TszK7fQ9IXwvDdIGRRn3qofDbWcmfLx3GBwaueGfE8QASQ/rXTTanbyxEGQMB+lbez5feiROnLdHJyWkUkRVkANc1qfh6KR2wuc98V2N2Yzna4znpWLeXGDjgisnFVNGQoOOrOUTwwivlen6Ump+D1vLYoBlq2Jr8RYycjrgVcs9RhnGC2D6VHsI3OmNR8vKeI674GmtZGZI/wBK5t9NmgblDkGvpu80qC8h+YDJHU1xOr+Fooy2AAOe1Q4OOxVOpNaM8YRHQ8qc5rZ02dwV5IFdJP4aGW4A54qKDRPIfBHA6e9DbR0QlfVi28sxXAzgc8elTO0hw27I9fWtTTNODMFOfoa2zoCunbgVC5r3R1OVlc4/55HAUY5qzHYeYMkZNbQ0FopM4zj2qyLFkAyuMVqpdzmSi1c5C6tPLkIA4qGOTymx2rodTt8g5HI4zWRDpzTSgAFs1SH8JNDOpCjoRXU6DardgKcNWJb6DOrglePpXaeGLAwsoIPB9KqNpSsZ3bL0fhBriPcq7vWqV74HnTlI29fu16v4faEoisMHvkce1dRFpVvcgDA55xXT9Xb2ZyS9opaM+ZbrRZrTO+M4+lZxdoTjkYr6D8T+Do3XKbfXA715rrPg1gDtXJHtXM04aFxqN/EcOurNEeecVr2HiUx4IIGOetU73wvOgJUkEdyprEn0+5tz8wyfQZwapVbG8Wm9zvovGzpxv46HFX7XxELtgGOfwrzjS7C4vbgAAkZ7+legaXobxxAspDepo53LZGnNrY3oJzIODgnoR610GikbwCM1wmps+nKCz4981LofiYxyj97nt1rCdrHVBcz0PoPw1GH25UcV1ktijwjCjOK8s8H+I5GK4PFeoafqIu4xkc15NXXQ9WFuWxVWFoG9B3FWrcM4Jzj+tW5YwxBx1qa2t1ZcEfjXPHm2LcrKxmuSWABrY0zUntMfMV+vapoNLjc5yPxHFUtRh8l8dB2PY05px1MU7HWQeIsqCZMHrVLVfFEcandIOPU1x1xeNGvyNnBwcdq47xPqN55bhCRxwRWTnZam6a6nXap4xjyQGBOfWs+28VfvgA2ec5z0rzewku7uUq+4Guk03QLiSRHJIxgnjk1vT5fisTU5Vqmeu+HNblk2ktx3969E0q/3oDnGa8q0GExRqMV2+lXnlYUnFdko21Zzbnf21xuUdqtB8jP4VzdpqCs2AeP5VsRXIIA70oVL6GUodS5vAzS7/eqpnA/iHSonu1Qct+tbcxnZlx5do7fnVaW5Azzmsu61hFBIYGs9tX3kDJx6A/rWM6iHy2Ns3PXnP0qaCbJ6k4rKt3MoyThj09KuRnH/AOus029RbGg8o79aidjzyBUavz1xSkjtirkmxFeRj9KqSsQx9quycqcmqkiAHtXM1qO5m3o82BkP8Qwf8a+ePFsJtNfcHPzZxj619IyoX6cdB7V4X8WdP+y6lHcAYG4k8daya1R0UHaZz1owwDnmtJJQFUDp7Vg2c3A71qwvvIyelUeujRhnIzirUc3Qn/69U4doUc9e1WI+o70IGWAxJI//AFVIjYOaI0B4zilKdcc1oSI7Ajj8qpyHb0GMdasuACMdfrUEw6nnipYipM28HtWXcAoTmtN8BsVRukByaTNU9DOmwynntxxWTdW7A56itWVSpPpVG4bk9OKz3RaMmaPK4x0rNmQe1a8rDn3rKugVPXis5I0TM2cc/wBKzrnH51oS89Tis+4we/TioKuZs4OeKzpyR6/nWncNis+Y/Me1DVy0Z833T29KqvyD6Vdmx0FVpFyTnv8AlRsNldc4471NEgzTdmOgyKsQLyKEZNs3dAgDTICpZc819q/B21+z6Bb7s5K88dK+OvCkXmXsK5xk/rX2x8OoPs2g2+OFCZB+orrprTU8LFyvKx1hwSfbp/jSbOe+MUm7pg80KwAzuAyOnPam9DzQwM5x1FNaIEHnpTywI6//AKqCwzjqPUVcaj6iKskPy9Rx2PWo/Kwp9KveXkDPrjH8zUZi/KulSuIy5ISDUixevrmrjqBjOAT70uwYz71orgVwhA4HOMUpHzZPHPNWggyPp+dDxKD97J6e3tWibEUJFycelROmOfWtBosDHrzUUsQz7ClzMLGeU7d/SgR+ox7VYMPPvTSAO4zVRYrFaWMEHjk1WkiAq45wM+nrUExwCe+KoRQeEbiTUTRduvuKtuv+e9RuDyc4Hr/SkTZEAjJ9/r1pyqVYinqcE81JEBkHqARx6iquJoYseScdaeIPXrU0XA59+KmUDaaBpGbPDtHI4qjIgz0GK2rkLjBPA/SsmXJJ7+1AuWzKMqEkZGDnPtUf2c4HH61cUBiM8ip0jyB/nFHLfQVtTJa1J7fiKQW5Hbp3xW0IAfbPUYpfsw/yazdNENMzYo8EZHHqKsxpz/SrSwj+tPEQxxT5BctyKIVT8S24l0WcHJ64A7cVphMZ9e1Q6jGH06cZzxn2IrKUWaU9JI8ltSdiAnkDByeh9DWnBKMehrNgXbJIoHR2/mavRDDDPFcR9OtkXWJfOD+I703vSocZxz04pdu4gg9etJlIemRjmnY+YZpiKR3+gNPIz39waHsMCBjpULAHH06VZ2Z6cdOtRuAT70miSpIoA9TVaYbQeM/0q44AOPaoJIvyqXoi7lB13Dg/TNVpUBU9efWrj/Kc1TncngcmoZVyhc9QOlUJj8p9KvTtk59u9VJeEIIxms7gZlwQR2HtWfP098dPWtCYbSeR+NUJjnP/AOqldGqMqcYbjmoGQnrVqT73NRu21egrM0KbDPfpUEqfN1qaYn1xVd24PJpoGQyr0zVSZ9oOMYqeZsg81UJwSDVGZUlkIJGce9QFj9almwrZ/Sq+8g4IxSRDJY1DdTj8asRoCR2qsG28dDV2z+dx/KtInPJ31PTfhJp/2nVUkxwvWvcZUJBzyD2rzz4N6cILSafaOQOo9fSvScetbQqOGx5U7SbbMDUNMMhJwcmsmTRiD0rtQmTxxSG0VjyorOUr6nl1IWd0cV/ZJwflwali0p+gz+Vdg1ggI4HNNFuu4YwacarRzcuupz0WnMvVDWtbacoOSoGOmO9XRHtwSKlQ4OR6YrthWTeppZCR2gC5HWorm3Cxtk9eMVdRvSobgh0962nKEkHN2OR1JTuOO9c7fiQDIJHrXaXlmD1NYV9YnDAdvavJlHUak+pyhnkWQj+femNIWPPQdfWtSSxwxGOD+tMGml8EKeaLaF3i0V7dGI67j61dgjIPXr+oqWOwYAYB/wDrVdisG49f5VyubT0Mna4wZxmo2lMbZ57jir4s2X3qnPAcHiuyjiJR3IdiNLs4xng+9Worrjms3adx6578VPCpxxXsU8TFoW+xpxzZOQTVhpiq/exWcqkYxStIw4xxW3tk9EVsa8V6cDsasC9bZ15HHNYUcuB16du9TG4wMZrSNS41I1n1A/3sfSozebm5OPWsx5z64xUTXOCec4rZVEiGbMd1lefyq1FcjHU5rCtpz0z3yKvwyZOc8VSqXJuayz5Gc0vmcHH/ANaqKS4p6zYPsKnmtuaJlsNzThzVNZ8HPSpVugOp/wDrU+YfMTYwetMYEL9aYLrOeenSkacHrTuhXuhHUHPr2pghwcU4S8fX2pRJ8o56dqltEkqe1XIlBHWqcbZ+npV2EgfQ/jWc5KwuYVoc9Kia2ycYq0jbSDnpSswb8a4+ZEXKi2u0HrUwg46f/qqWM857VOG6ZPHWulNNXLvcrhNoGfpQcA9T6YFWcqU5I46CoXZex5o5QBWOaQ/M3WiP589SOvvVmOLC8cc9e9XysCttI+tOwcknvVgx9u5/T60KBU8pLRBimsuBVvyw5ABA+tNMW7PSk4hZmfOpH9aoXEBcE962niGMfWq7Qbj0HTrUWFqc3Ja4b09x3+lWLWz3YyDmtf7Hjp8w7cVNFbhSR26VOqKjvqRW9psx1/GtBFCgZOT0zTEGzvx6ipCwGSDwf1rZPqbcw1gOnpTXUcc0jScZ/WmF8Hr07itFYm7Ap/8ArFHl54B45pPMz7VIrbT1qrFcxLGMsM8dql2jtUQYbutO8xRyTx1xRYpDyMfiMU11BOB0ppuADwenIo+0D1xQkXuO2DvyfT1pjRj6U7zQR16U3zdy/e6c89fak0JkLIMkdzUTxjrVgsMHHemPhhwf/rVNhEHTHtzQXofv+tQs+Dj+dICdZcHrU0U4GRz61Q80EZzQkvvSvYDWWfJwDnv/AI1KLgDIHT61lRzdOelTCcnHPNNdyrl3zgPfilNwP4SfxqmJMADOMjnvQJMii5JcWQnvTxPzVNJQSM9KercVBRcE2fWpEmb35H6VTWTBGCT65qVJQSBmqsIuF965z1Hao5F3Ck3/AC/Q5zTlNDLRA8AZs4qP7L7VeUkEZ/yakUBx61mzVGatvgZ/WpY7U5GMe/HNXxAMcDqalSE7snnJzzWbKRXgiKZ796tImDTljx/WpQnPp9aVyiLHGKQoTjoPpU4j59M07yu4GPahklTZzzj8aPm9TVoxDHvTDHye4FRzWAgYccY/DoahdeDxxVwxn6ZqN4Txg8/XpUuaGZsi/iaiKZPf8qvNERk9hUJjHU1m7MVits59vekOfwqdsZPOagc8/wCFQ7E8ogkx3oZ8jr78VWkk2k9v61Gbjjg8n8jQpWAmeTPAPNQTTbB15z3qFpj0zwKimkEijsQMfWq50WmMmuMDr15H0qhPcMSMZqeQEjFVmiLN7fWuactNCkyFndu5P1pEz3OKvRWRJ7YqylgAOBXJyye4ORBaxkDqee1X44wCCO4/OiOELkDqKdu2HgVvCMYoXLcJE4J/hBxnsagKFqmaYBQoPHJx9aWIByOcVc6aeiQNWK/2Iv24q9a6b04q9a24IxWtb2gK/jV08It2YtNlC3scLnHFX4LbaRxkY/CtCO2AU5/PtmpRHtr0I0+XRAolMQEDg9aCpx7delWyoHeo5FPGenatLFkBbj3qNuf/AK3rUzqQaj/pR0Aj28AdqcARntnmlPTjkUu73p2Cww9ajcjaB3OOpp8r7eM1Vll259e9WgGs2Pameb69qheQliOnao2fHemZPQsNN2qNpcDqagM2cc+9IX3ZP6E0ySR5eM/hUDTHPX8aaZMHrxmoXbvTAVmyfT/GmDmmjk47dDTuT3yf6UtxWHLw3JwKcp+vXoewpOSDTzwtS9CktBuOKUD1pwXnjtzyealVT681AhgTNL5IPGasKAOnB6UoXIPPNA2rEAhz9KTyMAkdqtDB6HJ9qAM9fxFKwig8I7Z/A1E8B7AVouoyOODzz3pmwYA49xT5WKxmPAQelAjx06+9aLxBuT9Kj8sHjvUNWGlqU9hxzTkQE9OasmLBz2pDCfrUdbmliJV/KpBHkmnKvPP61In4dKLlJXIvLPJ5o8k5yQKtKn0I9ak8oEU07i5SkIiO3FSKny4/KrYhwex9qd5H0+lNMfKUTGfcCjYc4yckdqvCD+VL5PTjii5PKU1Xp/P1py8VY8g8UpiwM9atSIcCIYFDJlSak200g56c/wBK0U9CeQgeIdRwfUGomXHQc/pVvA2moXQlgfTvTvoS4tEG4E9efSoZZdgOP8mrBUqOnHaqFyeDTUhGbqF5sBOelchrGr+WHIbpxXQ6oG2t71594i3tv2k+x71Ll1HzOJTuPF4jlKlwMHGQetInjFWOBIM1wmvJKGYgYPJH1rnPts8bYycis3VSep1U5J7nuNj4q34/edfeup07XgwX5/8A6xr560nWpkYZP4V32h6y5wSSB+Qop1FJlTmtj2+01LhcNxwa2beVZkGenrXmuk6rkLlvrXXadqg2gbug6V3Jwsc7V9Tp1i5z3Hap1iDDFZtrqAbHNX47kbev4DtVWSDkB7YYI6A+lUbmLYD/AErRa4BHLc1QuWBU96lpA42M2UjdyccVATnP8vWid8NxVV5SSfT071lp1IuWxMV96mWUHvyOM1lGUk9Kek5Vc+oz9aFqK5rK4B60GTA+uazluj2OaebrjH8qmxakSzzdazZxzzzVlpAeMjI5+tV5OT1xWMoib6mRcL8xqnKpycdRWvNAck9qqNBk5rgnSe6Fcy/PeI9cVNFqpRhlsYpLyDDcj2rGucx89qx5pQLWiOjj1Xd3qSPUypJB4/pXLR3LggE/SrkcxJ61rCo2S5NbHTx6qSBzmpk1P/armkkYgkEZ9KR7pjj5uRXRzijK+p051X/az9aT+2AvfH48GuUe8YHk1Wl1Vl4zxVxmWpanZf21z98/0qxFrYyBuxmvOn1olsBse1WrbVSxHPQdRWqnYq56XBqYkXKnv+laMF6G6HtXA6dfFh9481uWt6UYEtn1pp825SatoddFMCQScc9quRT8cnisC2vPMTqce9Xo5s8bvoamSB6G2kgzjNIW5FUIZyDjP/1qsB+OtcNSJLehMJOeuf6U5H2nNQqc55A9qeMZ46eneuLUz5y6kuBnt/WrCTDGfzrNWQAZJxTknII5611wqNblqVy/JJ0I/LNQNJ6H9OlQNPkYzz/OnxfMRzxWjfMwepMmG6/zq1GFGOcEdqgj4XrUgmwhBI5P41tCA1EbPNsVj+Nc3rWphUI3E8da0dQuhGjc/jXA6/qBZmwc12RjYqUuVGbrWoebkbsjvXNzsW6nvVy4LSMeciohbMxyee9bnE5NsziMik8nNaf2Uj0+lNW1IPrUvUDOFmW46/yqwtngrkY9a0FjC9e9KcChRKSPz7s7VIVwoAx29q0GQbBkr6cUyBAECnr60sFmbtm2SxxsD9yRtpP49Kzt0N9BjorcEAUJYqXbLeURjH9c1HK3l9ccdcGopptyDy359CarlFewy+3Qllyr4/iToaw3tmuJCWbn37VpNJIikH9O9QsnVipJ9Ki1mNzcnZvQrLaeXwcH3FW7a2O4MO3rUaHaeePrWlEhCb8gr6d6tE+ZagjTYAwH5VNHFbs2CozSWiwSqyvN5PGVyuRnPeoLhQkhCuH28Bl6EUNB1GX2nLEpZGI9qxLtWU8HI9MdK3FtpbpSN2Qakj8LtuDSuFU880r23BtLY5dS27nI/CpSCQDnAHWt++0u1s4d6yrIcfw9q5PUblgGVchT6d6lyvsZ7sS/1Mx/InzGs37DcX5yylc+3FX9E04X15H5jYXPOa9AfQBbqDEyyjHBA5xUKPVlNPoecxeEmcjf096sJ4O28jp6g13DWEshChACeR61Qltp4XC5255I9a1UERKRgw+GljXBOfrViHw7G5IKitXypCmfzx69qh+0mFtjnkfgRVqmhJW6lGbwzbqfnGF9R61SXwxAHyspB75roBK1yuByB3qCWAqcnOeopciHzWZkPpsSjByce/FQvo8T/dJFXbkFBwSD71HBI5PAzRyIaldmVP4fkQZGHHqKz5LGSM42kH6V2OJdoyhXPrUU1qWILJ+dZuJbOct9NklXOBTbuBrRcsOB6V08VopHyqAfUVHc2kUgKyLxWNpX8g1OSEiu3HPFOOEHNasugxhiYzz2qpeaZMIyF5I9qGrFporxSoPvcU5pI+zc1mNazRsdwYH3pfKkfgZzT5Sdy+HQMTXR6BqNvFgOgPPPtXJx2sq9QcVeiuVhAB+9WNSLcbIHG53N3rNuyhQpGaz/AC7ORtzRDnv3rEjv/OZQwDD19q2lki2/KvPbNeV7OdO1jlfMlZjZ9HtL1T5ZEbfzrBvrV9Pl2sCR2PqK7O2t7eYAlQHHfuKj1PSIblQByQOprop1XflaLTdjhhcYbpSySLKvTmuil8Ib496AE9/eqY8PSRKxZCRjtXXeO5upIwmhVxyKb9jBAwMD0q3d2/lSlRn8afEhjjDHn+lb30KKDW+B61JFCcjNWgqu3XbmrBgGBtOc0c9ibogI8sDHNSJOwAxxTpLG4RAxQ7T3A4qFWKnBFUpXWhWhJ9rkQ53H65q/a6yYkIbLH1NVIYDccAA+1W10ZpF6c1XMyib+1ll6fKalhlDcg/rWZPoFzF8yKSKq77q2HzKwUd8VSncnRbnUR37RDjke9SLqayHB/nXLLqMpHzDjHehdYVW54q1MNGdPJONoGT9atQ6lHtCnPHWsC11BJwCOPWrJQ5BBrZOxk1Y2jdJL0Gc9+9SIwIOCRxVWztWmj45I64q1HAVJGc+4707mdrD7e5Mc4LYxW0L2J4uNue2KxXh56c+lRRybHB5HtV30GtrG2ZS/zE5+vpUZVJOCMVXin3rS/aApBPX2qSWnc0LW2ThfTuKuGExrjuOhHWslL3Y4bqBxWhHfiVTzjvV20H0BIyr+ntU0u10IYdariXLcH9O/rVqNg+B1BpENOxi3FmXYkZHtVOWI5wRiusFsm3JFVZrCKQ88/SlZkrQwIAueRgdCR1z9KmKICOeevFaTaIrglSQ1ULnSZ4ySAQPah6Dvbcmj8vocAnvSPEjk4A96oNaXAOOSD7U+CCZGzk49KNBq2wS2IV8px7+lWoYsLzyMduvtUMkjKRnjHrUtrPnqR9KEUyQwk+2e1EcTxnnJFSg5NPWQ9DkfWixK3JLeQIOaknlDD1qoz7epFNLke4osPoWF+YkkfhR5Klsdvamx3anjIyOOKc8o4K857VNhXHmwjcH1qnNaiIkD9O9SfbnQ4IyPrSNciY+5qbJFIosxjPSpkvCCBtpzbSD0z71NbWscpqkXJ6WFS5R+uSSPyNTBQ3JHB4qVNHz90jnnFPktTAMNxRYzuQHaAcDkelQyIS+QMd8ipnHpjFOh+bGR9aTV2WtispcduKsQyFSO3+NWhEOOlRzQjOcflTM22mStdZjI6+h7VAszE9eKVU3NUwgCnpUcoNtiMTIOtUrmwDLz19T61c+6eDx61HOxC9enSnyIaMG401SDkc1UGirI2R0Fa8hLvzVi3izjFQ4XNouyM6PQPk4XjGaUaS0fbHtXRwoEGCcfh3qRI13fN0qbNBe5y505lPAwevFWbe0PRhjPTNdC1qjdKQWoBPerSujJtrYoWtkSw646GtVdMDL8pxmnQwY6VpQL0xV8iFdt6mPJpjpyB1qJrYp1H5iuoWLI/Cop7AMp9aLJA2zm/IDdqilstwxmtiaxMZyMYrOnm2N+tRKK3NISuZ0tmwbjkfpUHlyK2M5xW1FKJF7e9WFtlYg8f0rFxNV6mVbrN2zmr0SyrjepwenFWlQR4yo4oa5jB54rF0VuieZtlKXT95yByfeqUtq8RPyH+tav2+LfgHmrNvLFO2096yVOxqptbHPKWDAEcj2qT7Y0Yz+VdnF4diuEDDH5VDP4TUqQAPrir9nfYv2kuxyDayQOQBVZ9URz0/Wtq98MMgOO1Zh8POvRanlktibp6sksL5XbrgjnBrei1FXjOWFcydLkh529PfmqN3dPADtb8QaaUluaRjFnVT3aOW5FYF/N5Lkiufl1uZXILMMHFRNqck/U9fzpTlfYfJFO6OmsvEM1sRsbp6mun0zxRNIQWYntivKzcSIepJ9ula2m6pIoB3EfhWkKrWjIdNM9ctb5rkg56mtFrDzlJIGMdTXDaJqjBU5zmu5sNVTYu/oBwa6FZnNKJj6ho74yBx2qhaWUkUg4IGetdZe30MqkrwPQ9axzdr5ntWTb7kxgadjFLKgADYx09qp63pU0i52NzXRaDcIEBzwDnHvXRSQwXMQJCmkoSetzRp2ujx6LQZnbBHH0qSXw3IRkpkivSXsYkckKOe45pslvGOOMH1FbpXWpk4yPM4dIktnBK/hita3Hy/OMe1dJeW0PXaOeOKybmFYx8vOe3pRdRN4OVrMjWJGHQH3NK1orqflyMVUa7EbYzVyx1Eu2Dj6VDSZorMxb3RRM2MYB9aXTPDnlzAkZFdYLdJhkgZqaOFYiNpwKUItPU56ia1GRaLFLEAUGB2xWjZ6F5XKCrNgQdgro7OFHB3DB6A+tdcYpu9jzpVJN2OfeJ7HBAKn+tXbLxV9mIDueuDWrd20bpgjNcfrWnGNjsyeacqkqbsVFuOrZ1s/iG2vo+JQTjoe9UpXS44JDnp+ArjIrScdFYZ9qet7cWj43keuTT5oTeoc/O9DevbCB0PyDH0ritd0uAE4WugTV3m4LZNZ2qQyXX3Rn0IFY1VG2h107R1kZugWEMUwIAz6mu7sFjZBgBgOMdvxrjLLTJlcDBXkcnpXYaZZyrAOoPQjvTpSXLsdUKkOm5538QzLJIY0U9ePT61i+FdBup5h94D3FesTeDTf3Rkl5B6cdK6/wr4AijdT5Yxn0rzq3Mrs6KXM2Zvgfw9cwlAQx/CvY9F06SJI9ytyOfl6VseGvCcMKJiMZ9+1demlBIQMcDGOK8mc2mepGDVrnPf2eJIydvOM+lZ6obeY7gQK7EWOARiqM+gDzfMEh3d1x0qVPqinG2pQgIKgCnnTDNyRkVpQaaIsZWtGNPLjwOD2z2rpVp7mbi3sczP4ejcEiIKT6CsW78JpclgUGOnSu+kuCFKcgdxUCQCQ9jz0rSVOn0Is9mee2/giKCTIToeDjrW7aaEkQA2e1dbBpxDD+73OO9OksVRgOMEZFaU4pbCemhy5sjbAY4Ht0p4uijYBrX1ZEWEbfxyOa5yNzuHPOe1FSDe7IU7HU6TeHA3HIroINTwB8xH1rkdPbagJPWtHzSO4x1qIULK5Eq5tz6yF71jah4h54fPXkVl3rtuPzcdc1hXeXlJLsf6VMm9iFVu9DZfU3ueQ+4mtDTUd8Fuec1z2nzIrBSfb611WnTRhB82KzjDW7NWr6m7aghR64q8pOKzILkMBg8A1aS5AH3u1dKsjJloSYK89+1L5+Dyep7dqoyXiLznpxgVA2oL/eIB6jNa2uhamg8+4d/oelQu+enP0qol15nOc+9SLJ6d655RC5IeGB7Zrzb4v6P52lNLj5gWBIPIIr0jIPNYvi/T11DQriPgtyQfXiueUdC4uzufN2nymVFzjOMHHrWxCwAB7exrAy1hqE9u/ylHJHpg1q2twXP3vwrNNM92OqTNeJ8gY5FXIzjB71mQy9jxVtZDgEGmVuaSyjBpfO3DIPPpVKKU9Ce9SCQE5/pVXJ2JfM5xUUrHbkdM4pGcHn/Jpjvg/Q/gRQ2NIqyOdx9RUE0mAT361NNgniqUrknripZSKty3tisi4bJPJxWlO+Rmsu54J9KzbKiUpQwyRWfdKeua0JGwTzVG4fIJ4pMu+pj3J28BvzrNnmrQuz1PTmsuf5vb3rJ6Gq1ZTnfcc5qlP8xORj+tW5OPXNV5HBzyM0Isz5FO7r17VBIp71YnOGquW9xSE9BoPYnFWLcjf04qoTzU8HLcVSMrneeA0EmrQAA4B3cDjNfanhAfZ9DiXPIUDHbpXxx8MbQy63agj5dw/nX2Zo48nRo19+td0Ytx0Pn8S/fLz3PXn8aabsLWfNPtPeojcfgcelLkbOG5qfbRkfqM1IlzuH3gKxfM54I96dHIwPUHHXmocJJiudHFccg5wf1qUS85BwfWsKG4Prz61KL1gfvD/Pat6d+oGpIc8n73t3qFpQByMY7g1ntfOuccHt6ZqI6ie+cewzXcrWDQ1RcD1PFL5wB5/Wspbs9aRrr8h+tPQGzV80HvxTGlGD+R96x31DnGcH+lNN9nHP1pXQuZGoWDD9BULsOxqgbvGMnHcUw3Qxkt/9ekpIjnRadsA1Xd88dB/Sqkl4Ofeomvs8ZGDzRzEOoi43Jz0qMj0449aq/bB1yKjN72yP8Kdxc5bJxQZMd+lUXvAB1qB7zn734VokmWnc0jdBe/P1pBqW3oxz696xZL0Hq34monumPINVa2w78pty3wORmqrTBs84zxnuKzBMzZ56j8RUqTEDHr61Nric7l5D3qwkgWs03OFPNNW7BPJ6VasRc2kkX8KeWXnv2+tZMdztPLYGemKl+2c4B47VTQGgCM0/IHXgZrMW99Dmqt/qzW8RYMVx6UbIL9zeEgz8rZ47U25G+1lQnqMc9q80n+IiWc4jZuAMA1qWXxEtbmNlZ924c81lzwl1HCcW7XOYk/c306c8OTj6mrCH/IqvcyJPfSyISQ3OatQLu6V5T3PpafwIsRknv+BqwrYAHf0qvHlT1/8Ar1ZCqueSSDjmpRoSD5hk8kfyp/ljg9M1EnPerSjjrk+9UK4wAbTk8Go5BkEnjtU7NhR9cgelQNKT16UCWpWZDk9KrsSw4OR71YmbJHT1qE4K1DKKVwuMAc+uO1Z8owPY84rRmTjrj61QmPOecdai2pSKMwyMnj8ODWfMxbIHNX5ie/PXpWdMcEk/hWTRaRSuBjJrPlf5iMg7uefWtGbBXO7k9R6VmXLAZ6FveoexqkUrjAz/ACqjM20+tXZzjnvVKTvzioLRUmfcCBzVOWQr3I47VYlGCc9O1VZcc449afQZVkmIAqpI5qxIQGOf1qvcAqPXvxQmZsrSnPX8qgZgG4p8hOT3qLGTzVGbY9SSRWvpI/0hRxnPGayozgiuh8L2rXuqW8Y5LOBjHUZq0ctR+6fS/wAPNLey8Jq5Uhm28evvW08rDjHPf6VqabZjTvDllD28rcfXqf6VSlKk1zzdnoeYldEUcxJ6d6ninDEDpxzxUG1TyWx7Y708JheDWanqYzp3JXm4yOo54NU2usGiZSMmqZBBPpWnMzndIsi9OeO/p3qaO53HHeqUcRL9f0rSgtAxBH0xW0OdvQy5HcswgEbTT3tN5Papobby8HqanI+Xr+dejGlKS94SpmDd2pHH+RWHdxEEk9M9a6m8XgjisK4QE1lOhJaoTiZP2YOwBA61Yg05XIynJ9KsoqggEfnWjbBFx0x+lYqjJhyFZNIVgOMU46SAMYrZjZT37U6QR49PWtFhOpMoGHLYbFGBmsy6tMnHTPaujuWVhjOeKyrhRk89aUsO0YyMP7AGOcdaaNPKn0rZVVBweDSvCpHoa5/YTWqISaMY27DHT8aZ5Z75/GtZ4hjrwOvtVaSIZB/Sqj7SJrqUhEc4xjv70yQEHkVfVMDPB+tIYA3P6V2c00hbmW2VB7DNRbj6/jV6a2ZT0688e9QG3we/HoaFUmS0EMuD/hV+GQEj39aqxQkf41bgiPftW8Ksm7E2LaSfKM+nOaVphjPf17YpAAVycA9qbJsKgZ5z+ldyKsxDOMdfrSNcY781AwI6c1GSFPJP1qVIWpZ+1EcZpRck5/nVTINPj5PvTbFqXI5jU0cueKrIvPrVhVI59ahvTQrVItRP74/Wr8TAgc81lIfWrsDkAHP41hKTsZWuXGbjrxikMmeKi35HBz3zSqOR1HvXnvmUh8rJVn2Hrj8Kf9oAzziqs5HPzBeO/es2W7IJXdmvTotpWZSTRuC6SQYBPtilDAknvWFb3zB8E8eua14ZBIBz1ruS00LUdLouRPhuDVlJc/8A16qRjoPT0qwB3/lTTKtpYsk5B561GTn3pofC9celIc45/WqepLRMhyOtDH5T3z0qNSQPQ0rMSSaWhIjAMxxkf4UgXB4NOZskZ5/woUgNyc0nG40riMlIEBPT+lSM4zwwx6dzTd4B571Ljqaco1k4pdvOB3p24MSM4pxAYdQaagLlK8kYPJGff0qtINnA/WrchEZPTNVJW3HJyKfKTZoh3tn0qVZTkZ596iEoDEHH0qUEY69u1FiRwmB65HPX+lRyXG09/wAacCM8n6DtVedcg47/AJ0vQd7DDdYHU+3PamNfMDgk1BKTn3x1FVJGKjnn+VTdofNY0xe5/iNTx3ZzjPtisJZGHJzip0lOevFLmHzG55wKnnNKXzx61krOSc55qczlRyfxouHMWnkP/wBaoJGzyRQLgN+Xak8zGOeP1xUhzERJA96bvJPrn0p5GenYZpirznr/AEpcwcxNG341ZjbIHY+tV48A+2asKvpVpmiZIOOKUEkYpEXOB1zRkgD07e4qtxjh8h98VIjcjnjvUO7Jz6/hSglR2z9Kmw07FkPgnk808DABzUA5/wARUqH1qhstBvlwetSx5HXkVAh5FWY/mFJq4iTnPBOex71JFzSBcr1qWJTwO/pWDRomSoAOOcVN057H+dMX17DrTjk8gnHv3NS9DVS0JVP5dh61LGARjJ5qIdieKkD4FRYpMkAJPXB/lSgDr2pgkBA5+hqQNuPX39qLWGBjBNHk9FP3aVWHGDkVOBuU1m1pcCBYMr9M0yS3CrkjGBz9avAevP4VHIMf57VDiVYyZIyB6j+VU5wB+Fa1wgKkhse56Vk3LjJyeelYu8Skiq5DHufp1qrKcHg/U+lSyEA5qFjn1FZ3YNFKZg1VJGxWg0eT/nmqk8OAa55T5SGit5meKQE45/Sk289eKRc554rFVrk2J0AfrUqWoz1qvG+0Kepq2k6nAzz0/Ctovm3KRPFAExx+YqwI8DdwCpHNV1nVTwePenPdKBkH347V0W0K0H3EQPzDg9/es2aXZxn8M1LJfEdGPFZ08wYk5+vvUNdg5kglnycVfsDz1zishFLN0z/StWyXbgA811UoNvUiU1Y6WzUMenFbFtwB+dY1lJsAGa0zdLGnUcZxXqwpmHMXvNC9eQO1Rtcp0HH1rIudVVeN+B6VkzeIFQ4LCtHFItM6s3C+uKY0oIJBx/OuVi19XP3q0INSEqg78g+/UVix3uaryDn0qIzDnvVNrr/aqMz9Pm6mpsK5f8wfWmmYAdevXiqf2kYyTj2FM+0jn5xirsK5aaUNnP8A+uqsh5I6YqJrjnFHn7slj14NNIlyEl+Vuc88moH5OM471KzKeQfoOxqJj0p2JbI2fOepHv2prP8AKcVIwHPPBqMru7mkIj3Eg89OaOSpyM56eoNSCPA+tPEPA9PU1FzRMrlTSqvc/XParPl59/egR4H9KdxW1IlXqcjIHA96k29e9OVSMdwO1ORRn39al7DsNjXIzj86mCnv34p6IVHHNP25bGRnGcVNwSsR4wDSFsDg9DipWGO3FVpTjHOP51QmL5wB7kijzsHGc1Vduec1EJCpHPIORTT1JuXWnyffpTfOz9elUvtGcYpBLz1/xq1qSaAcNxnNKVz0qmsxKkZ5qUTds0NLqBMASRgk55zTlX/IqNZOM/8A66k3j1qOVMaY7aM/5xS+Xj3pQR3IA9aUNjnP9azcC1IRRiplHFQb+cE/jThIPX8KlJo1TuTq2R1x7VYjwRj+lU1cdasxvnvUalIn2Fj64qTy94xjI68U2M/UemalyMH3rMqxC8XIxz9aiaMjNXd3Uk+1QyfOTzn3rSOomioVFMK/l/WpiMfWmFuBVIhIhZc9etRMuassRk+xpjcjj/62adxNFZ0JHHWqNxDwxrUxnH8qjeMHPOafMTynK39mXyMda5rUtDMvOOa9FktBKCMcfrVOTT1Zm46+1KUgcEeM6n4V8zd8nNc1eeCxtLeXn6CvfptDhlz8pBPcVmXPhqPGQODzyKwvF7mDgeDR+EvKk+6c+mK6DTNIaMBQCPYjpXpEvhlCc7aiXQRA3C4xTjGN7oy5WjEsIDDj+frWxazMh64HSp/sW04xUL27J2wa61OKRUUzZtNTKEc//WrZtNVDdTjPNcXGzITnj1Aq3b3e3g8UfWFc74JHYm/Bxg4z60yS638Z5+tYMN0W61aRy4bntj/P61aqqTLmtCaU5bg81A6Ee/vVhfmbn0p/l8dOvPSqvocDVjPIPPv29KXaecn6VeMIyx6Z5pPLBbHf3pJqxFimAQcnjvzTuTnH0J7VY8lW5/WgxbTkfnS5hlYZPTOKXbuFT7MdBQqFsA9ahyKKxTOQeahkgA+laotiF9Md6hmt8H3rmlNFowbuAMDWDeW5zxkc8V101sRwfyrOnsST0xmuGUk3Ye+hy62xznvVqG2Ynjg+1a40456fpU8dlt6DmkpLoTysyljZPqKSaMNk8Buma1vs/t15zVe4tcDIGPerv3I5Wc7eqyH+o71iXk5jHcZ9utddcWpZcYz9aw77RzKTsz+PXNCqpaDvynMtdEt97B/WrtjdlmAHH41M/h6XdnBFTW+kSQuvYitYVk2S5J6XOg0ufbtyetdJDOCg/vVydurwgdRitWG7IXBORXbCaZtGyOotLnAAB71sW05bnNcfa3bBgO1b1nc5Iwe2ad0ynZnRwtlhzV6Ign/CsaC4AHUHmr0Nxxik4XFysusQO/A/PFHn4AHaqjT88HmoZJ+eDXFVg1sYNMuS3Q2kZHrUIvQccn3zVF5g2Ru5z61CspJ5auB89xK5uRTlzk8H2q/btnBz3rCinCqDu/WtC1vQB8x/GvRowlpc6YpmuJBjknp2qrcT7cncagkvVwPm5rNvr7IxvDcc4r0Ixsa2tuQapfFlIyCPauL1I+YxrZ1C8DHGfrWLcHJPetY6nNU1ZRSHLDP5VN5S4yBRu28k8Y60wzhVPatVsYpXFdFUY71WZwP61DNeAnk9KqyXWePyzTfkVYuGYDvUEs49arGQkmo2cknpSKifE15ZmCTYJUlGOGjzjHrWVcWsh+aJyc/rWt9lVoS0cmcDpnPFV45CMjGSOKxQzMSC4xgxFj6Yp8VuY2DPER7Hoa3UmLBcE+3qKimDKcsMZp3Hy9SiPKmTCoCRxgetLBaZG0Icj/Z/rXX6EumyWxe62RuBgMBg5pW1XSFuDEsyDJwuen51m27l8rOVTTBMfmTbxwcdar32nSWQIGSpA6dDXS6jJC3EbgY6c8ViySGTgtlenFWnYxd0ZkcU87YVTIewrQGj3sMe+WPC4ySrZxUo1KLTFDhsMPzrLvvEFxcrjeNg6gdajmc9hXb2L0N/DYDBOW9qoar4ieZMRnAI7ViTTF3O0nnsaqSSyDk9KahfUfUsJO8kh3EkYpbgAoQU59ait33YxkHvViYyOOORWthsqWc32WfJ6fSur0zxULTALFgfXtXIsjKw3EitCDTjJtaM7h1xVKzVmUnY7P8AtaO7IYgBvUVFMA5DMpAxnJU/zrEhlMEW1kPAx061KvidxAYsnyz2PSrSMN2XGkgC5DAPnGPWqjwJcvsxkn06is/7SjsxJz3q7aXkG9SuQ+ck9if6UdRJXRPHZyWUmQdoxjkUt0jrHneGFXr7UPtNso2qNvHHWsWS9VsgnB6HHUUAokEsKzEE8cVXUG3cEdQaWSfB+UnFIZdwJJGOvNFhPRmnLq7TwhSq8DA+UZqnPdiUAMcAVTeXGfzOBVOechiD+VJordWNaBsygq2CDxVqeylfBRdw689qzdIlDt83BHaumtLoghOme+eKnkuWnZXMhdNfOGUg/SpRpBftk1vBPMK8gjHbqB71ftbRGP0o5TO99bnEzeFWnHPGKdF4J8ohtu4fpXodtbKhwyAgcYPWr4jjOdu0H0rFxsVHvc88i8LKyYKdPageCrGZgZEwf72e9dxIgJ4UVSnTa+GwtJRRp13OcXwdZW542/Ud/pViDwtA+cN+Xc+9bb2iSqM7T3Hen2SC3kwwxk0lBBa5lHwrGV4Yoe2DUH/CKyg5Wf8ANhXWS+Wy49RziqF3bfuy0bE+xWjkSHyq+phNo11ajl0f2XtVW4SaOIgxnBHNXH1GaKQhuncGtGwmguUJZvmPUE0ez62KtGxxq6XbXpy8RVj3PFUNT8OrGMxMR7GvRbnSIZhujIB9qoy6fGRtkGRjtUuFyUjyqewuLdWJXIHcCs5NSlhk2sCAPWvWbvw/GVPltn2x1rkNX8Nxq+7y9reoqVG24p3M2PXJXj8sN8vpVSUuxBPJqG5hazfA5A71HLfM4xjB6ZqEuXYd1a5vaJPDHJ+9IGa6qGW1HzK4x1xntXmazsDkmrcN3IRhWx75rdNFXPRLnULYRkhwSO2ayxrFjIWVwvIx0Fce73DnhiQafaaVNeONjYY+p4qrxRDaubV8LMRuUUdODXKXUSs2UI9BzV7UYbixJjkGDWMpIbrWK8ibroTwSSRSDk+1bFtqrwgAnP1rO2/L0qSKNZBtPBNNybKem50cHioW64HWrFt4tR5OcfjXCXmYJNpbI9aiSVvXj3rSN+5HN3PUh4itpQNxwael9byc71I+teZwzscZNXIrySP7pOB71sp9GWrPU9SsXidhhxitGfTEZcqwJx1ryqDxDLDjDkEVv6f44kQBXIYDsau6ewWTOrFnLHn0p4T2PuKraf4utLsfvGAc1sWV5aTSYJQk0Xd7GfKVNzqvT/CrUFwWUdsVqyWVvPD8mAepwehrKmRbQ4yeOvvVc3QVnclkuWZThsn19KredMrfK3HXI70eYCAQRjPPtVd9SETYxx60KRPLoaMN+8Y+YZPrUrXyyDnkjis0anGw68kc5qMXIz8p61XN3DXqarSqFPQ+lU3u1Q4Iwf0NMSTzV4OTikYA8MM/Ufyo0sQlbUo3UwYkjoO1Nt3Bb0qdkjZscD19cVJHbxqc9/cdqS3FqX7LBbn0q49vGy9PyqrapgVoxIp4PetUlYrZGfLZh1yKqvbgEjkE10yWKunHSq82nbsnbWTQttzn1j5H5e9X4NNLBSGzkdKWWwEbdTkdsdKswSGMDdyB2oSAjGigrknmqN7pLxAFOa1TfEcHoKia+B6mk4X2KTtsc9PDJETx0OAansrgxn5sn9T7VpyyBx26VQKBZCV470LQpu+prw38fc4qO7n8/wC6c+lZwUVbtvn4JzxTbuTuV3Ry2PrxRukRuf51uWdrG3JI+gFS3tjG8YZeG68damzBSMFNQKYDfpVpL1JuKilsS/p1qm8EkMnHGPahj5k9DUUruzkYqwWUg4P51iG4IQA9aal64ODn6015ltJGrkZx3pjwiTAzgVBbs8k3JyeOg9a04YCevWk1clIxjYtkHPFXrOzZnwB+Pc1qiFepqe2EcbZHXrgdfehIezJYdEdowx4HbFUdTgW0XrzW2viCKKEoeMDGfWuQ1vVnumZV6ZrOWjsVbS4611MLLtY8HitZ4S8YkTkYzxXFRtIsmea7LQ78eWofkDsehqkY6sgjvQkgVhitixmSQdRVe90qO4IkhwT1I9KrxRS2zAkVqpJ6MSd3qdNFEMcdDTmGBjrWXb37ooz1qYahu4biiS7GgXaZRulYEtp5khzxXRM4ccDOaia2D9OtZyTYk7GClmY2A9K0beHCYPIqUwHJ4wfSlX5eM4oS0BO5HNbhuM81QnsGbceorWGGB9c1ZiszIOBmhx0Ib5WcjNpkhbI5PTNSWcMsTDOetddJpD7c7Dkd6otb7Gwy4/CsuS5fOWNNvmiTGePStZb9JFzWGEKDjpTRK0RHPHpmhQszoVTQ2pUjnH1qE6bE3XKevFVYLwtwxrTgYFQc1pyIxcnc57VtNECEr971rhdXjHmMCAfpXqV8olUqcc1yGreHDclmUZPauacXc3hV5dzjbezimYjgnGeKuDREcDBBHpT59AnsOQpA+lV4ri4gYdxXLJWO2Eqc1e4/+wcdQKng0pYz645NSRX7MMMuD+lRTaqEPAPFZvQ0Sib2nKsWCeB/WtuK8EQyrVw8erp3z71ftb5ZBgNn8a6YzTVhTprex1Emok9WzVdbtByzhc1mrNgdetQzuGJ25xj9arQxcFbY6vT9ZEDffGPrW8ni2NYwNw4FeXN5ufk3ZPpT0lnCjdk/Wq57aGfLbZHp3/CUxEcP096ZJ4nidTuY8V5fLNPnKM3Wpori7PBbIrRSRm3bodzP4jiY43nA6VSudfjcEhhk+tctIszD7vXvUa2M8h7ispWexCqRWjNSXWULnnmpbbUC7qynj8qy00OZ3HG7NdNpOhOAu5O1ZLmudEZRaujYtr13hBB5Apxv5R1HHrVy005IV55q4um285wWC54+lbxciXd9DN0/xAbeblsfjXT2njCNFGXGRyBnpXnuv6f9jYlTkZ6iuZkv5kYhZGGO3atY4nk0aFGjTe57YfFsTn7w596T+3ILmQZIye4FeM2+pzseZG/Gtex1aaJw3mE+3pUvEKb1QqmHTVkex2ywFOdvJzmszVtOt5QXXbn1FchbeKtq4aTmrKeI1k/iJ9s1c5wktDnjhbFiHTz9oC7sD1rZgsWUryNvpWVb6gvEnUZ71oHxDFGvIAOawXmbyovl3NqGzj4G33rWgtljVexrj4fE8THCvjntW7Y63HKgLt26GunmstDCnBKR1tjEgxgAmuz8Oqg28BQBjOK80t9et0YDeufXPWum0vxJDDH98Y781yT989iKtqezaJeJGo+YKMYzW8t4JUUF+AO3avFLbxnDHz5vTv7Vu6f40jZl+cHPvzXjVKTvY9CMro9RjEbEHd361a+zwgfKd3vjFcPB4viWP5gTxwc8Ur+Oo0yAe2Pan7NRjYLnZSKGByAPYcVSn59j3I71yT+OFY8Sgex7VYtfEZuiPnDCuZtR6msI3Nloizjnp6dcVcs1RSO/1rI+1GU5H8qaLqbfjkDt601X5TVwhHc6oOoUfMPWq9yyAHacntntWMl63qT7U4Xkjtjbx2Oa6oVexyy5OhT1uQlCAfyrAtkw3Jzk10l3EbheQf8A61Y9zbGInHH0FR7b39TgqQT6mjZsqgdDj9KuyzqsZBcLjsa5hp5YhgZz61CL24c/OxIPGQOK9GNeDicqpo3mdZHzn5ic1XmjiY4ZA31FVILlwOAfqato7uvPAPOcc1EmmdShFIgSCJGG0YweMdq0bSUIAP5Cqzbl6iiGSQNk8/hSSiFl3N+C4xjnp0p02peWuc9ay42cjk8U2eJ5AR602raonQS/1tgp2tz+lY8WuXEk33uDViXS5ZWwGOO+RT7Tw8fM/Gs05dBN6aG3pF/JIRuOT6dj9a6CIZUEHHcGsbTdPMDA9cVvJ8sYHQYx9a3SvuZMTaT04qO4j82JkPzA9QfTpVjO7qefSjBYFh1X5qhx6DR8u/EGzOleJ3/hSbgY74Oap2lyNoORxXdfH/SVttl4gOFIfOOcV5lYTZTJbjjArgtZ2Paw8uaB0kM/IIP09qtrcYA5z9KxYZjnB7cfSr0Mue/vxU7HSjVjuNw64x+FTiXI+90rKSQMODz6VOJ896pMou+Zz1GPSmu2UyMY6/WqyyFgeRmms5xjOKbJ2JHk/WqlxjJwcj1p7SNgVWlcnO7rSY+pTmbcM1m3Hynkfn3rTm71m3S5z7+lZFrYzZ3wCB2rNm3c5q9ckqp55FZk0hwSf0qWaRKNwOOT0rPmwCTVy4lyKoTHIFZs0juUZn+YmqcnXGQDirc2MH1qpKABTLKc2SQxzyO9VSeSKtSnb75qm/DUuoWHct1x9atWuAR0P16GqannHWr1lHl1rSJzSeh7H8HLMXOrwuOdpGfb/PFfWMSeXYwjj7vGO31r5p+Btt/pKO3THYetfR7XH7mIA8BfyNd0WoxR83XlebI5RzTAozyeP6U2aftuJpqTDuaandnKT+QpAJ5pRCOT+ZoSXC9e3NOMgGeT/Q1QCbSBwetNYMF4P504zAegqN5xjueO1K5DY1iwUjqOaj3sPUD09aSS4HIBzUJuMng+1LmvuZOVi0CRkdxTXPOT9KSOXIHzdOQKc0ox1od2hNtlaUbe/Peod5Pft0qWZ93T86qFzyf61Cvcydx8kmFPPNU5Lvb3qWUsVA6dxVJ4ScjsODV8sibPoMkv2Zjg8imfaXY4/WnLasx6ZqdLEk5BzxWsYvqXySK+9yvWmkuTjP4960RZcYyTTxYqx6mteUv2bM0A4GTj61G8GTg1tJYjnvTjZqBwK0LUTn2tznqT9alSIhcfjWwbJdw4GTT/ALJ8vGDVBqjJEfPTinBMVea0OfalWzJ4GeaVyUZ7RFl6c1WaB1zjoK6BLXge3tTJrQ46dKdhOJhFmUc/rQsp3Dkjirstqc/jRFYlmrS5OpWQtkEfSq2rwPJbMMHFdDFpuMccfnUsmmeZGVx2PBqHsVY+YPH0E9ndl1LDnt2rmbDW7mCZQJT1/Ova/if4VMls7heeua8KMZjuMZ6N0xxXw+MnUo1rJnj1VKnU3PYNBn8+yhfduJ5zW/bkjvxXM+FXJsYiT1FdPEcV79N80Uz7+i704lyLDEZPNWABmq0DDI9PerSglsZ4/pVJGpIijOOKmUcccD3qJWweMAnt607cV65/KqtqQNmJ/iGKhfB6Z6d6sEl15P51WYYPPai3UtEE2STmoGU4JH5CpppduAeR7VWZix9PpUvcbIJWwMMaoyyZzgDB5xV6eQgHP51QuBuOcj6DpWb7looXDZqjPypzV6bk8HJqpOQABntxk1ky09TPZQD+PT1rOuiqE5P/ANer1y5JODyPWsq4YsxNRujRXZRuHLZ7gVSeQ5wTV2RcA7SM9Mis+fIOCOtSadSOWYAD196oSvgHAz3NWZCMd+neqkh4JBoexN7MqyNUEhLDGKt5GDnGcd6qScUkQypIMH2qNzz9KmkHGc1XY1Zix8YywPvivSfhXpouvEVp8vQ7tx6cGvOrcZYD37V7t8CtJMztdyrtVeFPb61tCPNojgxEuWJ7/MwmtmXoFXCgmuSmvRG7Anoa6EzBY+COeOeorldag/eGReM8mt6mHekjyfacrJUuwx+9irEc2RnOPpXMiZ1PLH+lWItQZMZP415dSj1LVVs35Jsjnk0xW3cdfas8X4YdetPhuxuBz71VKEjRTvua9ugHXn61pQ4UDBH0rFS5QjOfwqZdRAx81etTg1uaO3U3llBxnjPQVFO/owrHfUuOtQS6icYJyPeu+MtNTOyZYu2LA4z781lyA88+3NSvebgRn+tVZJizYFa3izNwG7fLI5/KpEuCmPmxVaWTtmoHk2g88e9XGEWZuL2RprqJU8NTm1Jznk4+tYonYN146VPE5Pfk+tackTBqTLrXzNklvzqo95k9TSbM555qvNE3asXTRi07aosfawV60v2rjPP4dqzjGxPU5qRVbJGTzzij2aFqWjcnHXNRtNuNIsLjgNnPrTWjZDTVGLE7onR8n8anXP4VUTKt+NXIwcZqnQSBStuBj3e+KabXIzjBq7ECTyKmRQe34Vk6CLumZYsxnOKlSHAwOn8qvmIcMBgHnjvTNvIrP2KQtCoYwOtRsgPPOemavPHv43fpTWtwRwePSq5GVzGcIt3vSm2IGavLbY+vTpTXjNUqbEUhbCpooB2GalCf/qp6x4OfwquRoB62vrTjbccjircURZBUiw5PXkdKJQsPluZ6w4JwKk2uBwP1q75HPNP8oelYOFyfZleEnHPNWMArxxmkONuMcDjpziojMEPLfjWfJG+xokkQXhwhrDnByTzmt2fDD9azJYCTkHmnsS43M+BXVlOeK6Gw3YHt1rOhtD6YrXtAI1xWsJXKjGxpQrgZ71aVMr7VWt3G0c/jmraMBxzW+5nIcIeM9DTGQj/69WEkHrxRgMRQn2JSKgznFL1FWDGCMimNH3FaJjsVmb6H6DrUbSEZOankQkZP1zVV0IPf6GruK1hHlIzzn3phuD160jqRk/hzUEny4Jz6UaD1LJuSOvIx0p5uyBknP41S7YzjHrUbOen40wJ5LvHQnOe9Qvd54JqtK5Pck1AW5J71LYJl8XIbGT05FTQyqVIJIHb61lK5HepUlIOCcY9aEBpFsg89PWmO3YHI9qqCc55Jx60huCO/40WROlhZG5qvLhuafJJnNQO46EnHfFTYTViM9c96UMR9aTI3ZzRk+tHKTbQk3/pSl8dTUXI7/n3o3DHIx+PFLlBpk6z7e/5U8Tn1/wD11TJ5Hal873ocCdS6lwPrTklG7+lUPOyT82MjGAOKesv+fWs+URqRSkYINWI3HUmsqO4K4Gc1YWbnrRqjRGl5oHT9Ka0oHTjvVL7QcEDgZzTXmJHXP4dqq+hd2XBMDnnrxUofPP8AKszziD1OPTtmpY5jkClzFKRpo+MdjU3br9Kz4piTVlZSRn1o5kVe5oQgHHpVqFgvX86y459nfFWkuOhB/Oi6GjST7vWrUQGOenWqEFwoGCeTz+FW4pAw607JlJFnaDn0/Wl29SOnYU0Nk8Hr/KnKcCpcbj1uPIwOuRUbMAP89aczDpnmomfcTz+PrUuBV2KX5PapI5cZqDoOv0pVYCs7WKTZdEg4IPFSicHGTVDzjjn9BUUl1sbAP4ik9C0zXFzx1pktyNuQ2DWOdQAzzz6VFPfgjG7is3Y0L1xd54zmsi6nHY1DcX2f4qz5bznrx6ZrlmMtNNk9aA2T61R88N35qRbnGPmArkloh3LTEL3/AAqCUAj3qM3OT1FRtc4HBz+PWuCc9SGyCVMEngDrzUDPt74H86dJOGzn8qqyyjJJ/SsY2exm2PMpXkHH9KrS3bL91sMPbrUE1xlsj0IqlNL71081lZGTqW2NOPVSHxu6VIdSYjgke1YIJJyK0LVC2K6KUnLRmPt2aKy+bjOaPKJ5yaltIQ68DB9qvRWu44IyPSvUhRvqL2rZRt4ju/zxWnbREEGnJaBTnH4+9WETZ0PPpXWotApNlmCYgjn8aZd3pVOtM3YH/wBas2+mOGya6ItopPQytb1wwq5Dc5rgbvxhIs7AP35Bre18NIjeprzm/tJDOxwetZ1JSWwOVjuNL8RtM3Lnnmuy03VC4Bz2615XosTptyDnPFdtpcjLjBI/rUQu1dijO+53aXuUHOaYbzAyehrJt58IcnnHao5bna/B/KuhRZdzUbUSn8WPrTf7SHTNYNxdkntVCS/w3BOfrWiVieY69b4NxuOPepFvVHG44rjItUKn73UVcj1PI65p20BSOq+2KT1OacZgR978K52PUicc4NTrfFiBnqe1HLfcpM2hMOp/Q0okHBB7/jWTHeZJJ4xz+NS/awTjr/Ss2O+hpxn3/CrCEY45x+lZSXW4dwatR3ORyc9qhlIujHGOfbvnFIwwSf1FVRdAbf196VboY+9UaFalpQD36j8KFHNVxOPpn05qRJQQDnB71m0VuW0Az3/Cn54qukuRyealDgjrg1AhWwPcVUlBUjtirR5FROuaLiZRZN3IOR61FJER171oshJz0+lRlMiquJx0M0xkNjOO9ATjPNXmg96geNh0/wAirTI5SAHOB0xT1kOSCc/hSFMUm0556dh7UXFZk6P74qZT71UU4xUqsf8A69O5JaSTCEE/T1oEp65qAS8GoXlPr0qrjLDz4xz3zzTftWcY4FVJH4qHzic/MaCk2jUiuc9/yNW4Zs8n+fWsOK4wcZ/CrUV0VA5yD6Vm4mifU3o7gZ4PtUy3Iwe5rGivNoznBqdbokDnoOKzaNFI0zOD1/MUxpcCs/7QeOfx70eefU/X0NC8i0y35oLDnHv3qNm6eg7djVbzioOCMH25pGuM9Koi5Nvxz60b8j1FVvOyTz74pS+DQhXLO4Umc4GeBzVcyc8HNHmc8Gk7BcsbRnrSlB/hUKyZ71J5nqeaykO4wxc5B6c5FQTQDnHSp2kA71HK+Rx+lcruTLYpNbKwxiqslkCOK0HfGRnrUeTmrjci1zNayAyazruxODwD7+tdEy5PbHtUU1uJOSBmq1asPY5CS0POFxUX2Ug9Ca6h9Pyc4xTP7N4HFZKLKUjGt42wPStK3UqvvVkWG3sfyqdLfhe3uK3hdD5hkcYPsc/hUwTgdKkEYUcZPGacEGfrXQZtjfJUgdc9cCkMHPFTD0/nTgD6k471LuLcqPAfxpogPsavbcnPQZxSmMH29OKybkO13cpi3BPepPsoJ/XpV2OEMR/Kplg9uazbY7FJbdsUrWQIyfl9zWrHbgHvtzxUv2cDsDXPIrkZzk2nbjwBmo10cy8Hg+uK6f7MD2//AF1PBYqWH+ea5JJjUdTm7bQOQpH6VfTw2Cv3evtXW2tisuAxxxgE9K0YLRQAGOB/WojSl3OhRuea3vhME7lBU/pWHeaLJAfnXp3ANezTWSHgFTk46YGKwdS0pWjI656qa2ipx3ZMqZ5HLp2T0qNdFLc7frxXa3OjiKQ4Hy9OlEOnAcEfp3qormeh59bRHIpoWSd0Y980S+Hh5eVAB9K7kWAUYwD/ACqtcWeOelehCnZao8u7uec3WmeVxgcVnGExP7e/rXc6hZK4PRT+lYF3p7Rk/wBaXNy7HXTlJqxUg7flWpDc+X356VnLEY/X8Ka8+0nmmpq52Qu9zeh1HaeuR6VbXWMHr+tcfJflQRnj3po1AsfT8a3UzpSO2/tjdxvp66h5gB3dq42K9YNw3Q5ArThumcAZ6Um1LQnlRuS3XcdPSo0vBv5Of61SMjE43YqhJcmN+uPT6VnOKVh8qOjGohCPm/SkOrhf4q5ae/IHXrVb7e/948VsmraFJpHXS68CpGeRVCfWC5+9x/OucN4zkfMacspLcmt4tsynM1ZLnzD1qF2A5zxUCSZOTTZZxjA+tdKWhzXGyzhQe2KzJbsqDzx2oursZxnHHTHesu4uME++aHoVFajpLxi/qPenQMJOCTmqIdnOevatG0hJYH+lZOVirFgRcZHekMBYnHX3q/FanbjqalW2z1Wl7TsV6H55WU86MBvO01sQW9xd7ipDso6jr/8AXp5sWjXM1uMnk7eopsTtbMCjMp/Wne70MovuTW8NwuQQDj8wfpUc9+UJSRR6ZNaFhLHLITcTMDnlsZJFWGt4c4UrIcZyQDTtZjlJq1jny77sjp39xToiHfOOTVm9iEBYgKo9B0zWPLqiW+fmFF0LmNC6Vkxzx6VCJtvI4I7is9NX89zyCKt22ZXyOmPu1jaUhSWpQv4ZLwkAHioItMulGduR7mt3eqSYwcn2q00aGNXUNkda2irKwndHMf2ZJO+NpQnjODTBphSTbI+5f5V1Ed/HkKY+QccrVpre3vAHaJQ2McDBNCuhu6OTXSYUw0UxYY5BHSpwghUZH5da3pNLhX7q7PTFZ9zCVyGTdjjI7VZCk72MO+Qyc8NzzipdFle0uV4BU8HPSpJY1J+UnJPSprW6t7GVVvP9HKsf9aCmfxNMd7M6iKWFtoeKPkcnFZGr6ZbebvQDkZwDW1CbHUrZRbSc9u/P1rJv7K5iuBG0MwU8h9p2n8aSZL00ZnwadblMBSCOvOKZJapGuVxj61ek026BaQI+08sR0+lVZ7aRTnBUnsau5OrKxmKLgk49u1VWdG6nFTTqQORz3qlIpDHAzRuWmzVs9MguEDrcZP8AdYdaln0kt/qiOfvVm2c7wsMNjBzit+zvEyS4xn0p2Je5jvotwBnaWHt1rOuNIk3jORjsa617xSSFPHvT1EdxHk43eppWY9bHP22nKkSlARIOpz1qZIbgHI5x1resljizuVSM5ye9a1q0CKWC5XPOOgNWhWkzCtFlOCAwGeRg5rVt5J4lyYz7YNa8Vzb5H7rJHYjr+NPlniaImMcipdwlfqZkV1OXAwSP1q3GWYjJOfr1qTT41umwRh/5GrtzpMyLhBk9eBSdgTaK8YY/7XHas3UpN4AKnIqyTPH91gcdQetV4knef5wR2JqGiyvayFFUFHcD+7V4xJ5ZCSSY7buv0NacECxRAhB6ZxVeeOaQfuohI3oOM0CvYz0+1Qp+6k3DH3T0NQnXHhbZKqe471opBMjZkiaP1DdRT7zS7e+UCSMB/wC8BziheY22clqeqR3OcKFOScgVnwPyCHZW9RXU/wDCJWjuAXYD2POKa/hEWoDRMZFB4DdR9afNyibd0yCyuiEK789OverzBHTuDnjPeqLWMsXSMr74605biYAo6j09zU/Fqac2ugPJt6ZP41FNp/26LG5ckdz0qUlRjclRHG4lAVo5U0OUuhlyeCEnJLSAD3FYWo/DW7BJttsmei13dvcZI3ZA9qeLhiCPX+VZunroQk3qeNXHh3UbV9s1uykdcdKrmwuIedhHtivbZA96gSRVbB4OOR+NY13awoxRoAOeuM5rFqSKu0cX4YMUlwsVwvykdT0rstT8HJ5aTaeNpKjIByDSR6FZ3OCPkY+lbNpZS6aAVmcr2BOcfSrtfU2i01Z7nm+s6Lfqv+kQ8DjK1hyabsGdle9h4L2IrMFY471zuteB7e+DyWx8vj7ua5ZVFTdmbLB1JLnjqeTRw5GKjkj8puOfQiuou/Bt3CTsUtj2rGn0q6gYq0TDHqOKqM4S2ZnOlOPxIwrtDI2cU0RIIskfNW22ky7NxTgdQTWZdQYJwMVvFo5OVx3KkJz7VOM8+9Lb2bOcdAau/wBmygA8ge1VfUu2mhUSLJ56UjDyycVdS1KjHORUTwl29frQ3roNK5HBOyPuDGtiy1iS2wQ5z61m+SAvSoxlTjpSUm2Tszu9O8ePCgR3yBWxH4ptr9V3tsOe3PFeUktu74qRLqSL7rVu5Gl+bc9gtbm2uQVSRTnuTUM+mebISGBHtXlVvrdzC4w5HPNdHp/jOSEAO+cetUrPZkON2jqzpMytkAstPNlLGBlTj9araf45iGMqG9c10MXiaxv4s5VWPanqS4NPQzrZGVh1H9a2rRY3Qb1GT+gqJGhc5Ug5/OpUA28HA+lPmDl0sMn0hNwZTwew7U0aYyjipmuQgznAqW0vwX2nkZprUxlFp2RVSCSMnkgZq1HkH/GtXbDcxkKQprJumkt2OVyMHmqUraMaVnZl+2v0hHzHNTS6jCy5DAk1yE145J571A88uM5IPpV8y6jtdnQXtwJDuVvyqqZDgtmsT+0JUzyTTP7Uk/8ArVLaK5UjUnvCrEjlT70wXgmyDjNZAeRhnJp0MrRy7iOlCZGxtwyq5wallRPLLA8iszzyRuXg/pUT3UhOGJ49aRT2LBlKtirtvJkbu1Yu7cOv4VPbNIjct8vv2pIE9DpbRicYOK0UjLpy3tisGC4cAbavxXkqgdx/Ktk0yWru5oR2QB56dyKgvrQJGxAz9aWDUGDAN0qaedZk4OPbvUyiQnoczKm44xgj2oREyCR/9atwW6Pn92D9KpXFll/lGPbFZl37kUEqRNuHPr71qrfROo2nn096yH06Q8jrTo7SVCCR0rKbfQ6aVSC+I1/NDcZo2M6kgn6VS3ELnvVq3uvkxitI7akzactCA2csjHOefalTR+fnBz/KryXWD0walaUFc55ocE3dmFvMzTpMfYAVJBZGH7p6VoJHv4zn6VL5WOxqrWBlGK7aBuv1rWs7mG5GHGGNZ7WLTN8qknPpT4tJu8jZGSc9M4IqJaamKlbcvyW6DJBH0qDyTu9abLZXkKjdke1VI9SMEpST/wDVUqp3NOlomvDH8tTZwMd6isr+K4UfMTjsa6TTdKt76EsfvD34q1NPYWq0MLaCD8vPtVOSxkkf5FrrZ9JithzjHtUcLwRMOhxVasNbaGLZaHOzguuAa7TQ9ChTG4An3rNutaigjGBkn29Kis/EjGUYPPbmqUe5DVnqdPqVjBbx9FrhdUhjaZtnA9e1dovmalbe5BrlLi3xKyt1Bxg1FtbIOtkZYgO0/LkVWnt13VtqgVTnv2qCW3R+QPwqrGmqRi+SUOQMU9J3TgZFXJodnrTBaBhw3zdce1JAr3KzXTkg856571JBKScMM59qnSwLcYqZdNKEcUFc19hjWCXqFSo59RWZP4ThkJPlDnnIFbcSmBvTHpVtJs/1FJ01ITaOSHgkN04qjffD6Z1JUfkK9DjlCEcDBq5Ddwk4YAVm6EWO77niN54KubXnaeOp71nLaXNq33Dx04r3m6topyflBzWbL4ctplP7sD3xyKwlh7fCXGtUj1ueQG8kSPkHPrVM6vKr8En616JrXhaFD8gGPSuSu/D3luTt+U+g6VlKmzoWKafkQ2+rAqpbjPGKvfbRszkYrLGkNGwypGOxqybFhH3qOVm31pNaInS+iY/ewaswX8UbDLD865y5tiD8uRiqLrMDjk09ECrRe6PQY9VgU/eX3rRt7yBgCAprzW2hnbB5961bd7mIgF2H0p82uhXNTktjvxewRLnIHsKB4ighH3sfSuPSSZhjcT/WoJTKG56dq0UkJTjsjspPGkKcBgcc9e1QP48iUHOR6HNcTKrMf8KqTWsjfMBn29apVLbEuqktjqdQ8WpfA4kH0JrEk1IuSSoxWYttIvVacsLAc5/GuOc+ZmLrtvRGnFqgT+GrDa+qKvAHrz0rFZXCgjIx0OKgeBznuc8e9YqZoq7W5uHX9x4OPpV2z19k75z371z1rpkkhJHb8K0YdMkTvnvyKXtlBide+p00PiVlBG/BqGfxTIzhd27PIzWN9mfb0ziqksL7s7a2WJi2YyqOWh0sHiIBlZmwT2Fatt43iiyATkDnPSuCG9c4B4pP3h/hJrrjXTRirJ6HeT+PdpGwnIrQ0n4jSswXOPqetedR2csx4WtLTdMdZVJyMdq45Ts20dMa00ex6d4skvSowPrXVaVq8gK5Yk9eO9eZeGbdldRya9G0+EsFO3n1FefOTvdndTqO17nWW+vzNGAGwPekae8mOVlOPTtWVGm1hwTj0rRtHC4+fn371atJDlOUnuXrSO5eRSzHBOODXf8Ah+0YIMn8+tcVbXSxEHI6/hXV6PraIBzj2FCoRkaQrTj1O7tYAoGSenarItEZh3+hrHtNZgkXG/nj+Kr0WpRbhtJ9eetWqMUy5VZSNNLNSp4FPjsgrHCjryKSLVVIIzweuali1IKcg888mrdHsRqSrYBwM4OO2P50xtGViMrnPTirUGpLxzgDsKmS/RnAGQexLdKPYIlmLL4eTJ+UAnqCKqy+H0Xooz/Kume4RiMbcY4x/FUbuGUcevNNU0hPQ5Y6UFJ2jj86kj04DH68VutApxxSrbjn5eD+la2JuYjafuH+PSmJphD8ce9b/k84x19fWkMIK5AIxRyq4mzLjscAdPwqT7H27471eEPPSnCIjtj69q0VhXKSWYzzzViO1UGrKQ455x61IIsE9cA9aqyFcbFCAAABwMVMFODx9aVB8uO/UU/nn+XejRD3GbStP2Y9/pSbsHOfyo34zUPUZwHxi0X+1fDko29E25xntwK+adNmBjXnGOOe2O1fYPisJd6Fdo/3iNw9PSvkDUEaw1u+g/hWYso/2Tz/ADrjmrSuejhHq0bFu5ADf16VfilHfHP51iWt0GHJrRgnyMg/jWJ6JppIFHNSq272qnHKGAwe9SjcORn8KRSLXm7epzigytjnpVXd+dP3jB68nNPcZK8oK8nmqszZHJ5pWPpkVC43A5pX6DK0s+Acnp+eKpXDEZx+tTTjDVTkbJx6VDZaKF6+5cfzrJnPBGfzrXugMc5zWXOOfXArPqWmZk3L54+pqnKOMVeuByT1x71TkXI9qTKuZtzle9UpWO04HQ4q9cfNkcE+lUZBg85zSLuVJM8nv0quwLGrcg61AeuMUJE3GwjB9a2LFQSD1qjBFz0rV06LMi461qkc9RnvvwPttsAbuoBz39hXt7vz1yMD+VeR/BqAC3VxwCQa9bkcGRjjBJJ47GvQVPmSPmaq95leV8k84pgY5POeandFwPX29aaIhk7eRnqO/vVKlZmFu48SlAME0huCO9L5R281G0R4FXKJIfaOOv1qF7tsH368VKB0z971P8qidMZ9KjkYrMhads8cD+dIJCe9KY8n+dRtkGq9mHKW4pQOS2OlI9yEBxnHp71V3g5x17n1qKWXPOatQQ+VFqS7+nNRJKGPXpVB5zmo/tLDjtVKKFZLc1gy7vWp0jUDpmsaO5IYc1eiuMYJrWysNWLvlr259xQABjp9RTBLuX/PWopLnBPfPHAoUR7Fot09qcjdqzXuzk4596kivCMZ5q7IRqqAUz37ikI6/wCTmoIboEf1qYS7hWbQw2YY4BxUqxj/ACKarDJ64HrUivjr6/jQhCeQCR78Y96ctsAQQPrmnK4556VMjdPSnYVkRrb87umOh96Htcg+tXIhu9QKsrGGHTr+tSOxhvpu49Kni0vGD0rZWFVwT0wePepUXAIX0PWkUoGdHYBf61L9kXHsetXhgH3wDSYB/Hn8KY+U4bxnoS3dnMpGcgjivlbxdojaXrMigbQc4Hv619qapbiaF1I6D8a+ffip4SJk+0KpwOuBzivmM2oN2qRWx5+LpXXMjF8Jlf7OjOR6Ed66iFfMxz9TXKeF08u3Celdbb8j+6PWuvDu9KLPqcNrRiyyke3n8M1MFwemaijYjgdqnUFT7Dnj3rpOkcjENx0H61MW3jgkfSowwAp6AHBOf6VQMYHwMZ9eajkZSTknH0qZ8c4zn1qGQFl9aTEinIOfbpzVZuo9uPrVx14J9qqyYP4VnuUVbjJU9x2rOY/Nye/HtWnK2M9vb2rMmO6Q85+lRItMrTnnPeqM74LdPcVduQRjism7kb5sHGeOO1ZM0irlGeUEnNUZmCnLYp1wxySDz7dqoyuxPfHv1rM1SGTTAHg5BqhKwfOcEHrmpbhwQcVUlYjqaSdx2K8o5OPzqjIxHfmrc78GqbncM9s55ob6CZA8hVuuARUEkoJqR/m4qu8YzmpRNrjXfjFQZBNI7gMRn6U1T82BWi1MWXrJN8ij3r6V+FLw6doKDoWwMZ7Y5r520O3Mt1GuOpAr3ayl/s6xt0BCkKPu/pXbQkoyuzycVJXSPTvt6sPvVm3jCRT3FczY6w0h5b/GteG485Oew6V6MqkWtDyp2exn3EZU8VDsI5zitKeMOM+lV/s/zH/CuKVNS3JT6EcZbIGcA1aRSR657+1IkZ6VajjGMEc0lTXQ2i7CIzDqTUo3HkHmnxwBl6fhViKEEYJ9q2UWtzVzuUGZ6haVs5Oc4/Otb7MG4AHWmNY5/h/StVfqc/MzM80nvQd2MitEWK55FS/2YrDjitRc8rmI4P41Wk3Zrfl07jgDj86ozWPzZx17UuZofOzHDlTz+dWYZ8fSpmsWz0J9cCozasvQUc7saRkTrcDpnsMVIzqev61T8lt2cVNErHGenvVxqMpuLJ0jDn64H1FXYrVc5Iz7GobdcdqvovtWvMSlEiFmPTtUL2RII/hzyfftWkgBxinBA3BP4GqU7A4KRjfZTnk5J/nVmKDAyOR61fMINO8keprRVGZexIIocgDBHtVkQ7ee4xikjADDnAqVWBU5PB4PpVKSe5PstCMQUv2VfX9OakEgU9Tnrx60GUKoGeKHyiVNkLWYzgcfWj7OoPB/CntcKDy3FNa7QADd3z70aFeyYwwKuOuDVaZMZAH09qllvk9aqy3qseMU7oTp2EWE/wBasxxEHB4qtHcjqCRnt61L9r24zx70JXJ5bF5fl6H607zNuKzzegfxGqz6hhuGI/Gk0y7pG0JFP0P86A6jvWNFfEseatR3YcZFT7NsXOi3JIh4Jqq7A9DyKa8oPORn61A8gGRmn7EwlPUsKQeM0xkFRrMBgZpzTjb1OR6VLooFLqNLGMnHSpI7jaeapyTnAxUQmPc1g6Tjsi1M2EvtuCDn1HtVuO/Vh6H+dc79oJGMnFSRzsoOMke9S1JDupbnTJfDsauR3IdeozjH4Vy8dyQAfw/Gr9td4wCeOuahSaZaSR0Kup7/AJ0qnHI6Vlpc55z1PWp0uxj72K6IyJaVy2wB9TxmoZEBAzg98DtTFuwe/wCHpQZ1bv15GO9a3FYhliBPpVeWL5uOtXmddp/Ic1GQCSByM5zU3sKxReLH+IqExHNaypv64/pmnLbq3bPvTuyWjDa37d/pUD2mP8a6JrEDOOuOKrNaEHmmFjDNvgev0prRkcjpWu9oQCcfrVaSDJ757Z7UA0Z7AioieTVuSLb/AIjvUDx89eKpInlIC1RyOSMk5PrUuws2Pf1oMWTyDj070MVtCFW45p4+Y59KeYaTYVxwcU7j5bDhyvbNG2lWpFX61LKKrRkZwPxqJkIbnjNaQix/hUb2+RSFyozX+XvTRMcjB4qzJAfSoGhPTH6VPMQ0SxzMeTVyFywqrEoq3DERz2pNgkiVfm60oHb+VSIpqVY8Y4574qWOxCEOecjpU0ce7vjNSpDkfQ5561OkO3jpUhykaxcVKIyPfvUqR1IkeTg8A1LRVrFXLAYPT9ackrA4zmpQnGcdulRlO3HscVDKLMU54q4t2cg7qywCOgo8wrjqPamnY0Xmb0V7xjPFTC9DDg5Nc+tyQKnF0QDzjPGaamaI3VugSecUpmJ5JOfXvWJHdk5GQQeCKtx3WCOfxo57lWNRW3AccdTSN9RVNLgDH61I1wWGSefai99QshZJce9Up7jcMAn05p07g57VQlfk81jJjsR3FyQM55qlJqBGQW4IxgU64ck46isyfOev51ytjvYsS35P8R96rtd+/wCdVGOe9NMlcs5O5PMXUujjBOKU6h5fRgD0rOMmOlQS3JGecc1yzbsVzWNNtR5644696jOpBj1696xHuiD0wajN3kk/jXA4NsxlI22u9x65qOS5UjAOfr1zWas+ec1E8xGeTW0Y8m5i22XJpcnqKrM+frVY3fv+dJ5w5x1/lUS12Mi/AMkmtixUFe2fQjrWDBOc4rXtZSMcn8K9TCQIsb9qoReO4xV1DgDnHtWXby5HPFXRcqVGefp1r3Voi0kWjN74+lIJsDFVHnAJ9zxzTTcZ4yD2ociki79oBAI6dqz7xs85pWn7etRM2e4xT5iXIxNStBIpOK5u60ZS/TiuyuEBORzms6e24JxUSmjOUzCtNOEXQc962LVNp561AQEPI6UonIPBpxqLYpSNYS4HUCopX6kEVVS6JHJp6vvI/lWjqLuNz7EdwDnFZ8sZye+K19gbtUTWwPtSc/MltmMEbnrU0RYEc9O1aH2NfxHIp32MDnt+tNTITZXRyBww44qzHPjBzj3qN4NgJxSFMcHjHtTdSw1Jl+Ofac5/CrKXI9KyUJXjqPSrUb4PrWftEXGRppKT835VILhgMd6qxOG9amxx0pKTN0yYTlu+QPejzfxqNEwc/pSlSB/9ah6lkyXB6ZP0NTRXRPOcgVSwRz6VKgOc1JaZpQ3Pvz7VZjl7VlI3vxmrsb5wfWs3cq9y+svP4HrTgSQKrJJ78VIH6mpbaAlwAKQr2HPvQGzShuR/nNTdgMK/lUbRdcdDVoYI9aCox0rRNjM9ojk1H5ZIwQT3Ge1aZjz1+tM8kHGKq5LM4w9OKNh54NaJgz2zUckIU9KauyLXZnSHZxjmonb5eT71YuBtcj0rMuZ1QYzyK2iaKFx0k2F69uPSoGk+YZP4+1Vzdgjg0JKHOR2qnqKUGiwpII/pViJyCOfypkEe9RVhId30rJsxuyZGJ/GpwTwc+/tUcUR3DgGrKRYGOn+FS3caYm/P/wCunDJPBz9KcsRAPoaeibsknnNIfMyPn1oC89fpU6xhuOnfpUoiGOpI9Md6HfsUpNlTYcDnn1pAvOKviAHBpTb9Km/QZRCHFG01d8jGM9P6Ujwe1NBcpYIP1p2eTU5hA9vSmPECc+tS1caZCTk5J6+1NAyB6ZxU5hyOaBFU+zF1IDH17VGYiDVzYMY9e9BUUnDTQorhM4xS+Xzz9KseVTtlFmBB5fHSkMAI9+1WVj/GnBBjFK9gKZg4J7Dt70n2cYPb1q5jJJ6ZOfxoIB7YrRdwsUBH9OKRkwKtsoJxUEgwfY1ZDRDtz+VCN09DTnO1SfSoi+DTaGlYlU89fyp4NVxIMetOWU49aVkWW0fBB/GraNnHP1rME2Dmp4LnBAB/+sazcSzVjw2KsR9Rk4/2T3rPS5xj3FWY5skYPNc843NC4q8+vvVm3QAgDvzntVZJcjj86nilIzzjtXPKHYuJrQY28dP0q4snGCcgcA1jx3QX/PFWPta4+9z9ayu07G6sXZpBg84wO9Zt44de3I5NRz3oAzng1Qnv8jr+XrVJXepM5WI5oFlyPvH9KriDYf8APNSefuII5qVmDKCD/wDXreEUndHm1I8xWZQBn/8AXVC9ORjvjk+tXp5tucHP4VnTyBiRn/8AXXR7TQ5XRMu5jD8HmqstmJ49rDoMAgc1qiPf0wf8KCgHWsvi3NYU7M5K905oFKkcf1rCvICpPpXoN3EJVwwzxwa5u+sNkrDG4dAcdahQ5TpjE5J7d5CSO/pSpYOG5yPauhSw56cVJ9i2jpilzs6VFbmHHaSA5XmrUBIUfn0rR+z7e2KbJbrglR/+qrjPUzcSIzMO+T2IqndSCQdaslSMjpiqEykHPeupzTWokVmLFiD265NL5Rdcj9aQ/eqzbrk43ZPvxioUlexLSIhb4Hep1G0Hn8TVhMZ6UyZdmSK7IHNIYz7Qe1VLmUqMVJLNx1yetZ9xNuU+1dSISKdzKSTkjr26VVCGU4FEr5YnrzxVi0GXFZSfQPhJbPTyzHj2rZt7LyyN3bufWnWSrw3Q/wBKsyXMcals8e5pqA7OSJoUAWnPKigZYYxWPPq4jOAw+mapSakZnxuqZcqNFZLU+NYizDBZnH+0OcUyd7dVydu/+6a3rttPkZWtWaEE8q3NYt9p1vcTAuobnghsCpbe1jHQxbm4EeSgz7VElxcTg+Wu3P8Ae4BrfGiQyD925jk7HIx/9ao7m2uLVjEwSUA4DLzn8aer3Ec3dWmpMf3xTawBBVuvrTIdESb5ZmX6nkCt24tpWjG9GjH+0OlQRWxhJy4H170RiStzPl8PJB910l2n7yZpYoWjUkMQRxnPSrk7Ohwu1RwT6GnryuHUY68VslZFpleFPn+c8mte1PlDBxsI5zWXuEbgKc9hmr1vb3IQkxvs6bgCR9DRbQG76lq4itmGV2hh09zT4iix4fGKo3G6DryD0YCo2z2DemcUkgumixdNGn+rcuPcdPpVZ5FAYFcg9PUVPb2bXJ6Gt228PhoAZIXPPDdjTdkKxwskQ87KgjBzXoWg+NntdLNpfaVp2uWZXDQXsQY46HDfe/X+VZV9oCTgrAyRN1/ecZrKm0aWFz82HXurZqdJCjeO51Yu/Bfn/aI/D8mky7uVs5iUH4HNbtt4t8L6hbrYTao9ijdPtNudqn1z2rzZozt2sCRxz15phiMRB3KQeeemKtR0KumrNHpJ+EEl/GZtP8baFcWzn5VlkMbgHnviuU1/4d6l4fjkkm1DTb2JeS1vOuSPYZOfwrGSwiuSW8wwsOR5ZwD7EVbbT4Vl2yPJKQMBw5xzWXLK+47RSOVuB9ofao6H86Bos8vKqzZ6Y712Q0INHlBx2OKdb6QwYbpPLPqvUH2rUxu+hy1n4Zug5Zkwp4we1aEnhm8gdP3Q5HPzdq6SPSGilB+2SSDrhlAAP4Vv2tg8kHytHcAKTujPX1OOuMVV2FrnAyeFL4KCyGNW4DjlScetQnwveWRy8u5cclOn5V3UzXIykbMqZGdvQ/WrEWiSToZZr2ObHzNGwww9s96l3Q9jz6DRzOdpuXz6HHBq5Doc9pIH3yMg4D44P1rtpYLJYcC2XzBx5gznFJp+jQahKqJcfY3zhS5+T8+1K7H5nOx6TPcxZSQ7gOcd6riOWykxK3tyOK6a4spNKlMMjKxBxuToR9abLZCaHfs3A8/MOtO4O7Zm2eoWtthpGChuPatNdYiwfLnMeejKefzrMuNOt3iKtEAO47VBDoFq0ZZbgxkDhScgn+lXoyL2LkhjeQOJ0kDdweatJaGdB5ZBPrnisSbSUUM8UqI/Ug9/pU2n6jJZckhgOCo7UJDbujWLtB8rrzSRLJIcoO+asxX1hqoUMxhm64YcGtbT7WO3OGHyno3alYlXe5UjtriaEYiD+x6VVbT52J3RGM+nauvS4W2QmMrnGOQDmudvvEj219tltg6n0bg0rajd2Yk8TQMT3FXdOuIrkBZeCPTvWlJaaXq4MnmS27t/dPArNfQWhlZYJvMHY96E09GWl3NH+zIXUsux+M4J5FULvRI7j5gg3D2qq8d9aguI3KjrjtSxatdgY8tsZ9DxUcvYq8WVZYbTPlTKU7bhjIHfimS6fYIu5ZAw6YPBq3NpMmogswK571hTeGdTWYpG/ngngAYpadRJrqWWsLZxlM4PoeKfa6JBdNnzzEQMgYyGPpWWLe/0+RoZoJIiMjD+tWra7mhlAPXup9KtJPqK6voaraM9uuQ24f3ccCsy9jibcGTLDvirv9uyp8jrwfWqk1wLhsH5RU2L0MsR+WwK547irtveLNtVm496v2dtE7bXHynuKu3Gl2kUJZJAeORSfYadjKm0U3Ee+3lBP931NZjzXti5QjDDghu1XftywsVjbA9M8VFcRG7YktzjqDWVShGS1OmniqlL4GRrrJAxJFz7dDWjALDUo/mj+fHII6VhS2c68KC+OcVMm6JdxGzFedPBLeLsepRzHm/iRuJquiJCrGOJXTrgDk1zkvh2xuJPmUxORnjtXTrfSM4BbcvfNaElhbX0WJI1B6hsYz/k1nFVKWkzSaoV1eC1OHbwjaxruSXd6A9RUUvh7blUkBX19a6q+8KExZgcqf8AZ/SsyPw/qkB3RkTBeSJPSuuMr7M8+pTjFtNWOYm8OurZDrntVF9BuFfO5WX0BrvhprNCRcWTg9zG3A9+az7jRVLYiZolPQSHn6GtLsxcIo5B9LmCHiqx0yUt92ui1HT7u1HHzD2rG+3XEcgDg8etUmzJxjfVlNtMmViChpv9nv12E/hW2mpblyAMj1qxDqahwxUAj9KXM2N0o9JHLS2ojONmAaqNGVbCgkV6JBPZTACWNG9z1qzJZaPOv3Av86ak1uN0X3PMg7o3GasW+pTQtkOR+NdvceEbG6UmGTygfXpmsq48B3KgmKRJf908/lWvtUYypzT2DS/Es0eMv09TW9H4tH8Tc1xdxoF9YcvC31UZqmfPRvmyCT0NNVejFzW3PTrfxFFckKWBB711miWkOpJw4B7EV4TBeTW7ZDV1Xh/xrPpzjJyPXNbQlF6DspbntK6I9irPv3CsPVbgLJtNYv8AwswvFtLZ7Csa/wDFy3gPPJq9DNwa2N2SCOY5GKt29rF5W1sdMCuLt9cZJ8hjt9DWk2vmVQA+cUNJoTi1qbsuhxXKnY2D7ioYvCssj4HSqGm63JHOuXJX0J7V2ljqUE0aNnacY461PL5ha6uUh4A1K3s/OMW6LrkVjyaakU5Rxhh616NZ+M2s7doRJ8pGOua4bV4ZL28eSIdfSqacXuZyTREdIXZlD+dU57HYOVx9KuwC6tsrKjAdj61JKDMMEfpQ7dxWZix2YY4HGe/anG2kjGMZBH6VtJp6KQwNOmhCoeeKVw1MzT5gsoD9K6XEKW24dSOorl8AS5zgg8eoq3HK2wLuwB2zWEuZu6Z6VKdNQ5ZotvcoWIFOS5APXBrJkco/UcmrcO52yRx7iutNnDJRu7GtHcgDB5oaZWOe/eqRBHHNQNKykZxxTI3NYXUYXtyakE8cgG0/gaxxNuFKjHHeh2HsacsII4/Skgg3EKKhtpudp/CtW1VVYHjPtU2EVmsniUnBwOajR2LgBSSa34ljnAUnAra0nSrFAHfBPpS16Dv0ijO0LRmuyN3yj6V06eE4IUy5B9SOKztR1mDTP9SwyPSsmXxjcznCsWB9a05dLktJ6SOgkWxsCRlfTpyar/27aQn5ACa5SZ7m8k3ZbH1qNrBieSaSt2ForWR0V94jtrmPZ8qkZxxzXEasv2mdivQ+lan9mE9TVqHTIz94ZzUTgpITlfoYFiJIccnFdZpupSQRbQxAx2qudOji5A/OkjG0471kqVtgUne5pS6lLKuCTg1EkjOcZyKrlgM1D9r2NkHmlaUQbuy9LEzrk5wPWnWMY+0qvc+tQw6kGODzjr71oQNlxIpGR6da1jK+g3FyWh6N4d08vDgnAIrhfEWYNXdTxxnH410OjeM009SsvyHGB6GuP1/UzqOr+avK4IP14reSs0KStYc0uRnIFRI5LY7ewpFJYfWpIoSSQeD70guP8vzcjk1E8RiGRwDRc7rcZznoKqi+kfI/CkO5ctbnDHPFaaTiQDON1YiAk5wP8atwFkYMc4FMadkaL24lXoBioPsZB4qZbkBfvYqBr9Rnr6UtgcU9RsqbO+aYiuxPzHkfpUNxO0hyrYzzU1iz5+bkdqZD3sW0DqvXpzSNqBjUqRzU+eM8571SkiDHkY96CbtFK8bzzVNtMLn2rdjslKg449+tTtpqshHtWbjfUcpXOPudGCjdtBPtWVdWbeWQEP4V2MlrIM8ZHSojYbxyPyrNw0EttGefx6S0kmD82f0rVtfC6zAEpn3xXUjS0U5IAP0q1AogAwD/AI1zOjfc1TvuYdv4ORRnbt7VM/hFV6AdPSukW4UJ/SnxThn256nFP2CK06HIt4bKZwCMVSudCfB+TP4V6OqIUOeQRnioTaxOTlRSdNjTd73PL5PD8gPTBp0Xh+UnG38cV6cNOgbkoBnvVq20iDaAvX3Wp9nIV3tc8t/4RksPu4PpiszUfDcsJBVSRXuQ0SHGcfpVK58OQzdqxlRbKvZXR4S2mzxn7rY+nAqGSzljz8px9K90TwfDJ0UfjTZ/h5DNjCjOKXs5LoZ877HilrKIThhg+nrW3b3sTx4YAZ9RXbaj8MiuWQD8OprjtY8JXmmHKq2BzwK550290EZq7UiRBE44AqGS0iJ5AzWA+pS2BIfI5xyKjfxKAxUsM56VkqHY6VHqmdEmmxucgYpP7NVOgxVPTtcEmM8Z75rdilSZPXIxTUXC4cvUowQCI8itmziXCnjNVDEM0omMXfGKLiW523h3G9ccH2HNeo6FZJNEo2jJ4rxDR9ZaGdMt7fhXtvgXUFuQmWHQVw4jQ6aXY3zoLFeh+uKhbRmXovP0rvrS1SeMYIYj+L2qRtLV8nIP415brygbuLPPBp0i+oq1bQSxFcjIrtm0RGH3QSeeOoqtNpCJnAx9a0+tztdE2KNlK4Qc8dq0k1KZMAZ4psVjsGMYxWhb2iuOQBiinjpuVmaaopnXZIsFnOD37VPa648zDD/jV5tFSVD8g+nrUKaF5UgIUr74r2ViJaXRDbTsaVtqEiKAz5q3FqJZj8x5rPlg8uAEElsc1lJqBjk5bj61t9YSepR3EF0z4wef5VoxSEgd65ay1JSB0+tbltfoQASBS9vC+4GoM7c/zNTw4Y449OnesttRRcHNPt9UQso3cU/bwbtcdjW8oEjqfrS+RkfT9aZHeKcHdzVlJlOfmAI7VvcLEItTngD8aUWx9Pzq2siHOST360u5f89KWpPKVBBg+tKLc9/Wpy6jvSeYCeTx7VSCxD5eKGjIU7SeOetOeUDHPehZe/egLFYxkE+1QsrY4q6WB96aVB7jFRZhY5vxIzR6Nc8kbht4NfKevfPrl64yB5mMGvq7xyywaHINxXILY/qK+WplM97cSn+NyaxnuduGumULeQK2D1HY1q2qocEEiqr2antSLDNHjY/T1FYnqXubcUOW4I/xq9EBtGQfzrCS6aMfODkDqOlXIdRDHh/Y8c07FWZqeXG+MZz3qNoccgdO1NiudwzuFTtMu3HGOlFhakHlDp+Z96hmj29Ofxq2ZEU5700eUyn1zU2HexjTxFjz6elVZLXHX/64rdlto8kg9qhktodvJbPrUND5zm7qI5INZdxAQPw5rqJrSM5wxwOgNUJrFCAd3Pc9jUuJSmjlZo8KQMVnzKVyK6a5sgCccD1rMubEDv71kzVNM5udScH9R1FUniJ+btkD8a27u2AJA/PFZ0kZUHHX0BoNOhmypUQjBb+dWpUy1Isfzeo+lNbkMlto8+9a+nQ/vF9CQKpW0PT3rZ0tMSLgdxz6c1tFXOSZ9EfCGHytPjLAY/mK9HkUsST35x2rifhfDt0tWUZwQxz09xXeqgIJ/SvWWyPnZ6sqA9qlViT6miSMBiB3FNVtvPbtTtcgsgDb7Z/Go3Xb9PWhJCTxnPXNOlG4df1q2luJlfvUbnGQOaJcr0qrK5K5HTJHPWjzAcz4zj86qSynHU+/vSlySf8AIpmC3OKq1xEZlOcYz1pjNuGKl8pgenNKyHaOOKaWhLZUZSfb+tMMfIzxxjmrTNtJqs7gN1oUbCuCLj3+lWUYrk+vpVZZRnrT1nC/5xTsFy+ko2jJx3qGeX3qubnPINMNxkmqsS3cN2TirMWc+tVUbBx61bgIzyPwqVFiTsWY2YMME5HPXpViOUgDmq3B/wA9qkVlHep5XcpSLiT85JPWpUfcP8KpeYPpUyShun4VSjYLlxJOP61YjlGMd/8APFZ6yY+v608TEN7e1FirmzC/ygdKstcFhknOaxors7hk96ma5zwDSL6Gp9qwR83+NKtyMdB05PesNrpiepGemD096aL1v8aWgXsdALgUj3PI5rFjvCTT2unY8EAUFXNR5g6MMnPH0rkvFejpf2rrtz6GtoTMe/fNE6mdcdSeKzqU1Ui4siS5lZnhr6MNJmKdATgVctzgV0fjuxW0e2fZ99uDXPQ5BOOM15UafslynsYbSmkW4n96touR1/CqkeNw/WrcfCr3yM1aZ1jtmRnnFBTCn5gD61IH3jIB5pPLOOevsKYETZPTrUZO4471IfvHHIz3/wA/WoWIoAjfC85qjMxyQf5Yq7ME53dOhqlIAMkZ9zSasNFOVw2ecmqErYbNW7gAEsDiqUh9D+dYs1K80y7TWVdAyZHr6VfusqhOOKzJbkxsfpjpmsyomXLGUY8kHNVJ2AHbNW55CxJB59e9UZDkkn8qwNrlWZBtz1PpWbPw1X5mxnPP0qhcNkFqBop3EgA9+1UWf2H1qa4bccVXZutLqJsieT5utQyyZB9PWnOKrPKFbA5/pVrYjTYryNyDinROMj60khzk0kABdccZ64qkrGEmd34D0ttS1KLHChhnvxXqd7E+cHIHQZ9Kxvg9oe21N1JGRk5Georvb2wR1Y45PJ46VbTtofL4ublN2OXtCyPgcfWupsJP3fPUetZS2G1uhrQt1KKOMjuKzVRnCqj6l1pcjrTPMyec00LkciniMk+v1rqhUbQ/aMdFJlsE1OGwc5xjtVYxY6HH1NQmQjOemcV1wZ0wkaq3KpgZqSO6DYwaxd59fxqa3kJbriui9zRyOhjk34O6p1fOfqPxrNt3O3rVtW6HpQMuRhWzn+VWUgG3I79fSqkRxVxDlRWkWO3UhkgABzzVN7dW7VoS8nnNReWCozV2MpIzjbDPFMNiGBwBWr5WeSD6c1IIgOlHIQ7mMul9DipV0tfTmthFA6YxSkovB7VpGmiLGQ1js7A0JEvetKRlYdcimLGCBxgVXKVdopqm3vSHKjqKuNEOufaqs0WDxWbiy1NpDBJkc9PQ9KcH6Dr3qo3BJ3GplbIz2Az+NKKbH7Qc75NMM2Ohx/SmyjnrmoZEOwmtUiXUZI13zy2QePeoJbs4ODn3qtKpz7ioWVwCR0rTluJVGgn1F1HXGKz7jWWQ4zU00TFCDWPd2zqTgZH9KjlaL9vbckk18sOpNImtMzY6HNZU1q6nJBANLFE3fn+dNJ3JdXmOig1A9M5q6k7MAQc/zFYNsjA5zx/WtS2ckYJ4rdbGTbLgdieMg/rSvCX60R4/Gpt4xirRm0RRoV75FW4Wqu7DHGKFkHrVEFidto61S+0cnngVI8mV4YVVCZckY54oE7lkSHPP+TSGU9P506OP5f0pWg4zSDoQtLnp0puW25zmkdfmx36UqKQfw5FGjC49G4FSxnnHamBDjNOXjrUcqZXM1oTBsnmrEcuB1qmW5xmmmXqM8/yrN0ky+c01vGH8WPrUn23jrnNYjXBB60LcZ4z+Ip+zsPnNwX+G64q1Fehl5PPSsBZTt65OOP8A69TLKTz0o5AU7G8Lvnkk596lEwOOeO9c95xHep0vyMAn8u9YyiWpnQRy5+p/LNTxy5OM/hWBFqK46nPf2q1DfD+9msUn0Hc3A6nGMcjGD60yQAnis6O+B6H8qspPnnP41qr2C6YTDk96rSpgFSOM4q07hvb3qu5zx3p3sCMuaLPSojCSDnmr04BJPQencVDt7UlUtoFissB29M+/tS+VkjI/OrYUDvS4APXvwavnRXLoVhAGX0Ppio5LUgjiryKCTz+NPaMknP6UXTJsZhtivUc+lKkRDc/lWkIwy47/ANKX7PnqMfSgRXWDK8U42h74I/nV+G3XjsT1+tTra4APX2pNlHPXNpt7fjVY2hOeM101xZ5XJHHfNVTafjU2Ia1MRLUirMUBAAyK0msgB7d6aLbZkYwf50mrCsVUj5B6fUd6sKmeP5U4R5cZ4HfFSxpTKsRqOcmpwOOBjmlWP3xTwpB5qNtwHquBTtvHPH0oRsY4p46/Q5H1oaAaI92MjOOoqFouR7nFWx6/5FMZOcgjPqKhodyqYtp6HNRvjkDoatEbQPbj61Xk/Ptijl0KIdvPU09M/gR1pAvvTlGD/QCosCY4Z4x/+upInbufxpq9KA/OBRaxWvUtrNgZpftWBVQyYXk8+lQvNtH9M1OxpzFx5yaqu+ahNyMZ3VA90Dk7s+tYyHcfMSWPOM+lUpzuBp73YGR6cYqpJdjnFYMylIibCkjHWoTzn09KkLbqifA5rGUeY5udkcx24HU4qnLHvbirzAMOeKTYAwINc8qUm7Fc7Zmtal+lV3geN+a3kiGRTLiEFDnvU/V5LVFNsxlJprbmx78fWpnUKxXOc9qjLjNTyu2pnfqVihB60+NDwOamVVOc9KsRAbhWUaV3chtjYkYcEVpWu4EcUQRhhgCrcUHPAr2qEeVbCuW7csO/H9asBmGPamRRkf0+tWFjLZru1ZqiLJIHv+lSbSF6c1MIQFH5ZqVYOOtZuLuaFQIccHnHaneX2PB/lVv7OOo9MY/rSeVtwAfbHtVpMycSi8GQarPbnGAOvpWz5RPPWo2g6fyocLmahc5e+sCvzAbvpVEwsD3rrJbffn0PFZ0tiCTjj2xWbpa6E+za2MVUI461OkZXHYe1WJIdhPGKYpwcGhwGoWHoCe/NSBSR2oRgAB+tWVXd6VPI+g+V9CBY/WnFAOPw/GrBXHJOR6jtTA2O+B6+tNJlKLKkkOPxqu0fzfStB8EYJGPWqrZBPP8A9alqS4kQQ1NGmAP50wNz7elSo/HX60rAok6Db3x7irUK7h1xVLeOKkjkPA7eorU0TNNBj0NSeXkZxVSKf5sdatxzA/Tp9K0NU7ieWB2qQwZOAe/WlLjPWnK35dKLdx3I/LI7U4OygYbGOh9KlLgjrUbEEdenSjkfQdySOUbjzUqy+h4+tUCevpilEpHTj2qXEE+5opL2zUvngnrx61lCcgdfxpy3BPf8ajlsXzJGsswPpmpEkBIHQe9ZSXGO/wD9ap47jPenYOY0lcHFSLhm5qhHLg88+9W4pCwPPSkwvcsYGByOlV7mPA46Cp0kyOvXvUNy2QRnpVLQuKMDUHK5x2HauN1XUniY88Z/Guy1KPAcdSDXGa3YtIxAB57dqHNxRrGSW5nR6s0h4P51s6fO0mCT1rBttPcScjiuj0+zdQOP/rViqzk7EyqLodFYIWVf61qLa5OeuaqabHhR+Q9xW1GgKHnBHbua23Od66lVYNpwMcfyqURYH646irO3jH86idsHrxUWJIW6e9RPIE5yDRdybB1wf5Vh6hqnlA88da6IpFKPc21nIPXpVmC4V89zXFLrobA3ZxxxWtp+oGTndRJ9C9EdXCd2RwR7VMEGP61n2dxuC8gc9fStEycCsGhCGIAYxz1OTUbJ6VI0n5+5prOOaVhETDoe49qiKY96mcgAZpm7POM/WmMjKBmpjDHyggdxmnl8VBJOMEHBqkhoC20f41F5o6g4qOWUc89qgMnaqaFzF0Sgd8U4SAkEkAHvWd5hXn9PWpBccYB61nYady/5mM84PSnK/X+tUBNT1lznnp71Nii4X/yKMjP9arCXPt7U4N15osCJnO6oXXIwaeG9/wA6aW607CKcoOCB/wDqqrtOSK0JOQc9f5VXZckjiobZDZX+bPU/WlVSGHoO1WVTnnJ7Z70oQYou+oyvtP40IxQ9f8asAetNZKLlXJopuBnJqzHMQRzVBeDip0YjvwOtQ9SuY2YpePepTKeOeh6+tZkExXvU5uMgYbBxzScdLmqZYN0yd8D1prX5wRuwapyv1Oaqyzds4zXLKGpXOy62otgjeeveoDcgnO7r2rNeXHekSfbx61ly2MnJs1UuMYIJz6irC3ZcckD3FZMc+R2p/nfhz1FUrrUL9ye5nPOD+FUTPlhSySENkGoTtcZP3hyD3qW3cm6LsRBBP5GnnJHGD+FUkdom2kg5HBHQ+9Wg/wAvJFdEG2hohkYj6GqV2gkySOfpV+ZQ2PT27VEE4K+vWrZojKEHP9KUwY4Iq60Jjc5/nUcnANZKDZsjOuIQgyO9UGPXFaVywIwazJQM9aajyjauVZWwOg4rPll+bkgVflcEHnB9azX4bjpVuVkCihiYY9OM1ahXHTp0/CoAuOlTRuBxW1OF9Tkm7E5b1NVp5hjBODnvTJLkDms24uSwNehFWRzSYtzPjvVGWTPQkj3pks+aqvcZq0zNMHzuqa3uFjwSapvNjvVSe6KkkHn2qG7ajurnRPrQij+9yO3pWTf+INyYDck9KxZbqSRiM9qqiJ5H+6Se+Kbm7D9rbY1YdQedsE8ZroNMi8zGTWDYWTHGRg/0ro7AmEe/9KiK5mTzNnydHpZuYDLDGx2jJEeTj3rLuJJEDhLbzwDjnOV96ZFFJE26G4mTcRtAf5RSCeaOXDh8njJ710MFuUCbq4kytqyj1Q9DQ7anaY3WkrjGcNwcetaL2dymZIp5YyRyhxx/jVhLS9uYsNLuOeGz1/Cle5TZmR67PNiMwOjDuR8tNldphjjeewrXXStQgBJtmKnHzH7rVJLoF1qQUs0dsTzlkP6YpNom9znhbXS5doA652nnBH4U545CvzR/J3IY5rsdL8FX0Sx5nZ1xwdvJrYTwA0UG65SSSFurDkD04FTzjbstDzBbcZ3gSYOOR8wH4VrabrItnVFuzGg6hsgEV3lj4TsLObdbQDg4K8ZP4Vev4rFXWN7WOFhxtIGSaFMN1scPdSWUsYnDK6nnIX86ktprJkGxAenB712ttpOnXHLSCA4z8yZUn09qbNpdjasWM0XT5cAbSKLrqVa3Q5ZJ7e3JM0bQ7eCcdPcVIniZLYlbW5DI38LfyI/WuuHhSLWLcGK3Fwh4/dcj8RWbrPwdvGgD2Ojatau3IaC2MiOw9uwP86Tq01o2TeS6HLXVwdQY4eNXYnBDAD/61c1f3E0EzKW5XuO/0q54g8K6t4cG7U7W+sDjdvuLR0yAee2MfjT9Pij1S0Um3jkYDC3AyD16VUJwl8LJa0Mn7c4UB5SEYf5zUiwtOp8u7U46IeoJrprPw6biILNBE5xkbSCK17Hw9sGGtlkGeDjkVtch3RxSaTdbhunb3KrwfcCtS10uYlAJmwfUd69As/C0VyoC5VjwEYjJOavp4YtpUeJt6SKDzt5UjqDUKVtS3exxlv4Q1SSEyW96lwoBYxqy78fTrTLXQb9LjZOSGA/i/wABV+98KM1wRHN82OqOV4/Sr+k6Ld2KFhIZk6kTHn8DVXIEi8M3LYLEduRyKz9V0e4sW3neg9QxArrrTVbm2lUogUjGY5BwfUVoal4htL20aGaySOdl6KpI47g1D5lqine6PL7YXi3IcXDE+mRW9czl4SWJVgOuM54pp04GVjHCV5yMDr709RJ0KhiOx4zRzXQ2zMt2EjhPMDk+nWtaO1gPyyboxg9RnFRCygLBmimhl5KOMFW/z61oW1pvZRO7KCOGC8Gi9xpdCA6dHG6h5kuLdgMMDz75FTfZ7SKPakykMMAo3Aqe+8MagqrJZtBdQkfdEnzD2IrNtdPkV3LRKjj7yt2PtSWpLZPNaxvGY2jQ8cEda5y78Nz8tDcCNSc7MV0RdYQVAwR/Bj1p1rfAkP5LY6YK8/lWjutib3OJfSriJhk+Yw6stWU029yHMJeLuwXpXc7laQnyEfPAXGMetZF/ffYJCYDNED1Utx7c96lNjcerMhLFg2RHt7cdRVS5fU9MmLRSm4t24YIeR+Fa51mMHOMSdcdKry3KzjeB8x54FWpNCSsZg8Y3MEigxTNntt6Van1o6lGrPGVJxww5/GqkpjkuOcBx2NaQtYhAsu9GU/eXPzD14olK/QbQ2wl/eA+YdmehrdilRsbXyfTvWQdU0mzQC4iLAc5OVNFprWnXUx+xSOQTyrDpSvcqzR0rWqiPcSTnAPHNT2lomD5gGD3I6VJY+C/Eup28dzbQiSzZsCWNsgH3HartxbalpdqbaWWFJAT+7li5/A/57Vm2k7XE0nuR/uYVGEGQOh6VXmvYxtKxGCVfusM4/PtVWNNSnVnT7OwH8BkAY/QdatWGoQ3L/Z7i2CS5+8G4Ptiq5U9hryMfxDf3WqxxG8Jn8rhXPUD0rno7qBWwYWHqCMkfjXoksVpGQsqcHnGcE1zOpWMRmYwIHHJAP6UR00M29TFkS3lUBhg9qgFtACcfpU12pU7JYmjYeo4NXNO0tLlN+P8A69PS10Vcy2jixjJWorkL5bKHOTWpf6WYxui+YDqO4qpbWsV2QJBznkdxTtcEzFjsYpCd/XPFPfTJUz5Zbb1yP5Vut4eRWO2TaOuHyavWtncWi4Xa69xnNS79BqyOUjhmicE/KR+HNX0uYGIR1AbpyK0ZrczStlQGznA4FRvoCXUZbJDAclai2mpUWkZE9hDI26NgPagWEpGAxx32n/P1qz/YUkYPlyY2+pwTVN7qa0fbkq31pOKaLU3FqzH/AGu5sSEZtyenU1oW+powBBAJ7His1ZvtZAfmm3ulbkVonIcc8GuOVBxfNE9anjk48tZXRqSXCXB4wCKiNgJQc7TmsSEXdvgSYdB375rQj1MAAMSrfr9KFU5NJor6tTqrmpS1HXGjxZAZcD2rCvfDMVw52gZ9x/Wt2eeWUfu3G7tmqwF2BiWNvY9j71slGSvFnBUpzpu0kcveeENkauuACeufSse60CaHkH6DHWu9ls525UEk9Qajk0e68sSyW58s8bh0rNxknozPmizg7bTJc8nbVt7aWKI/K2R3rr4dN+blM89KtpYmMA7M/UVS5r6jlJJe6zzuG6uEbaA3X0rQh1K6i+bDHHXjNdheYlULJaxAgfeRMGlsoIcAiNWB6ZFU4tkxnNdTAtvF0sGRIm5WGDuXOR+NXYptE1gYuIQvr5ZANbj6Pa3R4hVM9cCoJPB1m2G+YOepHpWTpnR7VPSSOc1LwBpt6BJZ3giJ/glwK5u78GX9lkrGZkGfnUcCvRB4HRyDbysjDgAtkCpo/CGrWzAxytIMYILcMKi8oGEnSb7Hkc0Elr8sgKEetVJLl4j1r2S40eQfu7y0DD+8VrC1H4e2d4S8BeBvRjkZqlVXUbj/ACu55wl9IT159quQXMpIJOMc1q3ngO+sW3InnqBnKDqPWqLwPAdskbKe+V6VuqiezJaZftrn1bH481q22tm3IBc4HfP6GuYNyAhHUfrVZrlz0PFaxlYyvrc9B/4SeJhgNx71p6X4jiZl3OOa8pMkhPBNSw38sL8MRz0zWikmxpo99s9XtLxAjbSPQ1chsLObhsc+nQV4np+vzDADHOe1dVYeKZI4lDNk/rTaXQbipnY3tj9lmwjB165HSqklu8iEBTk1n2uvmXlmBX3NbFl4gh3Atjj1NNJtbmSg0Yc+nPGTuBFVJI5IXbg4r0U6xpl7GN4CsRzg96FtNIuAoB2v7kEGlyyQ0pXPOQrFgcHmtO24HTBrqbjRbXJCbT6MO9QJ4fI6DK+oqlIhppmOWHUjNReUJDyprpBoWeCO9WLfQokJJweeh61V7md9TmPsS7fu5+tR/ZznC9fSu2/seJlPTePzrLm0hkkJAz3yOtFxXa3OZdJIjnBFWrG7kZtr8Vry2/qn1qltVWwFxj2q1Iu+pJJcunIY09dVuAvyucCrcVtHdR9MnHamjSzE3AyDT5jNXuZbmW5fcxLevvWjZwLtBPFE1u0XJUikj3NwOala6h5mvBgYwc0s2HII61nQLKj9SAeoNWvm6jrVopslWJlb8KciuD0NJbzOcKQSTx7VcQhjnOMUbCauMjhL5B4FWU0tHHoaI50jOD3qZblDwrZz+lDRKV2V7jScR5H0rHn0xozzx6V00c2cc5+lLPbrMDkc9eKhxG+6OSFq6noSau20kkWMMa1W04ZyP5VXmtfKGNv41nyJlxm1oi3beXekKzAE8ZqWXw75Pzqdy+orDQOr8HI9K6KwvJSgRuVPrT2ZpZVNepSktTCueDUPm7D8w6fpWjfgqNy9Kor+8yCvP8xVqRnblK0tx5mQD9aZHbqzZ4B6c+tWjpwzxU0dg+OOTTuhO25BDDsbNWGQHoce1SiykGeDVG7kkt/X3FO5KaaG3G5EyAT9KqLMQxzxVu2vFc4br7VPJZR3GWHBpMpprUrwMrOATx6GthFRQApFZDWLxYIyR+lTxzsgHamhbl83AjfB5X0qxF5c2OmMd+lYM855YH8qhj1UxSj5vw9KtWe5nbQ7eG2BQAYGelONmF5yc98Vj2eubo1JYkd/pV6HVPNGFYEjsP603Gw7CTW6qwGAexpFtkIwEFSq5nbIBP0FWY7QuBwT9Ki6sQY9zYbTlari3K8EnHuK32sZHG0KfxqaLQJJUJKHrWTaRWrOXmt8AHHB/I0sPLYrpZ/DsxHCmqY0CdSPk569+lTzIabRVRikYHbFIzevXqKsXOnzW65ZSB16Vnzl4l3FT+A5NO6K6lgOV5FTwXZVgCcVlpd4bBOKU3HzZDcir5ewWaOhW/Ygc9+RTTqBPas23m3gfNk+lSgkknJqbahdmlFqaqRnitW21mEjDH6VyFwxVcjPP86rC4lDfKTVK2zGpNHo0c8E/fJ9KpanpEF5EQUXJrmtPurkNnkj8q2lv2KLySD0461EoxkNST3PP/FXw/juNzRoB6YrzLVPAV1BcMQhK8V9GCXzic9R29Kin0W3vMmROvpXFOj/AClRutIs+drPRp7Y4ZMAdD6Vsws0IGe1er3ng6BuUGM+oxXMax4Skib5UrnknsaKbV7nJDUQvU4qGTUstmnaro80OcAgdzisU+ZG5G0gD2qJQSGnd6HS6ddBpVJOPbNepeC/EK2jIMnI9a8NjvXiO4df0rpfDviNklXcx9a5qlNNHVHRn1toPiyOWNQG7V0ltraOwweK8G8I6+kiplvbrXfw6smwMkgHFfP1aN3c7k21c9Shvo5Fxn8DikkZHOMjnj2rzyx8SmNwC3GPWujsdbWcD5sZ96mnSRO5tH5DyeDUsMqg8H/9VZklzuxzz+lNEkicjPtRKkou6GtdDqbS7K4KntjBPatWC7QrtkjzwenUVxA1IxgEkgVoWOurJ91ge/416VKrbQbg2bmqrFJG2wbe2K426tCsx2dq17rVBxyAD3HSooZUuDnjn0rmqvmdyLalWwilDck1ptNJF1yM+lT2yKp5GelWb1F8rcOv8q4ZNy1TNnSVrmYdQYd8nFOi1Iq3JIqntO7BFIYST0OKqnzR1OfY3LXWyp+/n29K1ItddEA38fTpXM29sMhjnbnmpnBRMfrXpwrSSHdm+vixIiAW/Sp4/F0Zzh8g+hrgdQLBupJH5VmyNIF+Ush9R1+oqo4pp6iUu56zH4kR/mDA596emvJx8w6HqK8vsr+UZBP/ANerQ1KUHGfrWksU3sDZ6INbRsDPWrMWoKwzuznj615sNTdSCDwfU1dt9cZBkkjPvXRSxCe5Nz0RbpWHX8aDcgDO7OPfiuJi8QY6PkH0NTtr2UJ3e9dKqRb0KTRF8SdSX+ydgbA29D9MV8+Qx5XOTk816P4+1w3KtHnPGBz2rhIbVTHkEqB2rOT1PQoR0uQPEF6ZI9+tIkeW61PJbSZJVgcc4PpTRHP0Ee4+1ZtnaiaO1BHPOO1S/wBnxvyRwahS5ZMB4ZF/DirSXigbWVgB3xSLIRo0YwUZkOckKeCfpUh09wgAkYY796uQ3UbD73SrMckZx8wJ+tCC7MaSGaM9mFRmaReCh47iugMaP0Oc9h1FVprRcH19DTfkFzEefHqKYbk465HvV6e3A7VRnhHpzUXZW5BJKHOCeapTkdjxU08RB/wqpcocsQe/GOuKi9ylHUrz8jOT+NZt1/KrE5Ze9Z87ucnGahmqjYoXDfMQT9c1Qm6+o71fnBY5Iqm659aS3NHojNkTJOB+NPgiO7p/hVlo884qaJecVVjGUghjHHY1taSo+0RjGOazkUE9K19KQCWMjJINbQRzVHofSHwtiH9lrnIyOvbNdmzbeMVynwr+bSlVecrmuxkjBbpivUS2Pnp7lSR89qi5DcfgRV02+fX6Un2Yc4J+mKqxnqQRoQR/hVkR5XPT8KEjwKlZgFHv0pqIjPuIM8+/FVGtid3BHbHpWoxDcfpTE21XKSZq2JPHWnfYSrYA/wAa1fkX1z6Go5ZFPJ69+KfLYWpRS0IUHGajmgwp46VoCVFGM4/wqtNIDnBHp+NNKwmjAu9ylhxyM+9Z8wbdxnGa1r3DNnt9KqMQXPTr1ppXI1KgDKKYC+f89K1oo1k7U42oJ6CqsDuZSlgPanBSfX1rXFiOTjGO+aZJZDnbx/OqsSZ0bleakW7KdOPpUdxGY8jtVPccnmi4XNRLtt/61KJyR7VnwcgD1rRiUEDPPHUdaRSFFyc1at7g/SoRGGA5IP8AKnRjYwoHqaSNvAI9O1OY8jnj1HaqsT8fjnipTIGNJlInj69anIO2q8bgY55qQXCgYJwPapsXcUrx196Yy8fh19KeLhc8HBp2Q9HKK5GrYPPT9KlRtxHNQN3x0z60RsQeaVh8yL6DuOlPR9rr7flVUTlAMHBB59qYb0Kee3PsafLYpNHJ/EvaZrAJ8wDZP1wa5VOQOa6L4gziaW128DdkZ64rnIsKcdQc151Ve8ezh/gLEPJ5/wAiroAAHPOPyNVokK4xVhGUjBb6Vy2OsnQhR6Y54oMpXvQpAAI5HakcBsgjI/Q0xIid/mz+XHaopBg8HJPrU0oxkE54xUDtjqcU/IEV5RhevGapzP8AIQG98VakkAOGOR9aoXDAVDZSKUr7Qf8AJqhPIWJPbNXLkYzgg+471mz8DIJX6VkzRbla6lDDGceprHnYnjrWhPIMtzx6VmTS8naeO5HesWaxKbyZJ3VUnmC855p1xNuJB6HtVC4lArM0I5rgEGs+6kJHGRUs7k8jFVJW4zn/AApXGVSSW55I6VFK/wD+qpnI5J7H9apTS8nPahEDJXC9DxVKViW/qKklcnk81CzD8PSrRm9GRM56fpV3TYWnuEUDcWYDGKpEDdxzXX+ANIOpa1bKFJ2uDx0/GtNtTir1FGDZ9B+C7MWHhy2jb5WPzEDtxW26o0Zyx/Cqsfk20CRcxsqgHB4z/nFMa8RF5PHtWtOPOj5JzcmxskC/WpLeMA4NU5tZjy3IGOuDUcerITjcOeKh0OVko2zbqcUG3CYIyc9RVa1vlccNV/zAQOxrWmkDWt0VniBB4wapSW+T0yK0yVx161Aw545HbPpW97OwJ2ZRaADGMmpIV2tz0qyqArnoe4oFuT2PtV87Rsql9yzCcVcicLkkjH61RRGUVKH2jrWsZ3Z0RlcvpIM46CrcM+MYORWOLjpz0qzFMCc54rZXNEaYYH/ClyCfb2ql5xBGD9fpTxchep61pcVi9gZ54IppkHTPNV/tAK8HNQvNlqpPUTRaebYetV5Zi5I71D5hc81KkZJ4P/6q6E1Y52iNpCh5455zV2N8x5/nQtv3Pf0qRrbYNy4wPShaC2GMSc1WlOTVhVP45pkkeB/hSsK5QmUHtmmR7e/eppz8xqqW2n0oVkIndOOKYykr9KnjJkX60eXkHPPvWlrCbKHlZPSka3PpWgkftT9mB+FaJaakW7GQbUnoKrS2eSSR+ldAyDof/wBVQTW4delFuwjmJbAZY7c/0qsbIZyRxgdBXSPbHNJ9iBHNPl1JSuYSWzIMY4pwjK4GCOwra+xDHIpGszjJGR0/HtUvQvlkZiOcU/zGH5/hVn7IewpDa+2RR0Ju1uVhIT8vQ0wsc9O9XFtSW6VKLAtz3qHIauzNBIzzU0IGetWZLAqpOOlVDG0ZoU+4b7l1SAKGcY449qrRFiQDVhoyfYGq5ym0is6bjTo0Oal8k1NHAV6dqEzMYEIHrxUMnymroTac1UuR83YVoh2IHk21F5o6dR3z3qOefaGHP0ql5xXt/wDqq+ZLQvkvsXjlj1pyKRntUEU4cf54q1Gd3Q9e1SxOm0yxCCwq1HHx04qK3XBzV6DrxUNhykDQlumahaN17EVvwxBl544qOayUjIHOKzDla1MCRiPU/jTRO2etaM9ocZA56cVnyQHPSnZENstW904xz+datvclgCT0rDjjKnNXYnZcckH2p8qHGVjZ+09OaY865/wrNMuOhx3pPP8AQ1DiacxbeXPPSozLyTzVUznrmmG4bHXNYumCmWzPwCPrSibj+lUTMX69qUPyOTnrU8jNOY0Y5cc5qbzRs96yHcoO1C3e0jOaLW0DmNeOTaatxSA81kW8/mn3NXV3Kgwc+vakpNFpXNON1LHP4cVYWT/DmsQ3LB+uO/vU0d3lvr61pGdxPR2NUnKmotoJ68e3aoftPHXn6VCLvJ9ffNXdBbUvYBHPaoWhHt6YFNSfODjn3qQSnnisnJMViLyMZwPy9KVYtvGOOuPepw69iOe9SLg9SeDU9SWrFdV4xjgCnFc1YCDPNNPTPAGMCnr1GkV9uKdt4HX/AD0p+M9+3pUrR8HB4B4pWCzRCM4pScH270/byDnpTHwCRUgMkGT71BJGST+eBVoYaho//wBVMRSEfDeuOKGXAPftVoxYxjkU112jjip2C5SaTy/aoXuOfen3IwCR/wDrrPkbB61m5WKUi21wMHGaqy3HU5qu8zDGOtUri4Izkn2Fc0qg27FqW/2rz6YwO9UpdRJwPSqctwx6mqM8/OR+YrkdR31E2abX45HAqJr7DdawpLphk5qtJqeOCaSdyeXmOlGoc0jXu4f4VzK6p/tcU46n6N+tbJk8h0Qvvc5pVvQx45PWuaOo5O0HOR1Jpf7RaNuOR04PFC31HY6b+0cd8iobjVgqnLdB1rnZNUOPmOKoz6jvPU4HpWmhbd1Y3ZtUUnGf0qA6huY461zxuT03E1PZuzvg5xn8Kw5LsyafQ6eyfd15zWzaWxdsgcDk1i6VGWK5/Kuu0+Hp9K6aeHTMkm2La2Z/+vWhFbZHc/SrdvZgqO+RyKsxRBCAowfWu6MOXQ0USssHYfnUyw8fhVnAHt3oPQY6itlEu1iBV247YpQPSpTt69vUCo2wFyCearlHcUHH+eRRgCmBucZ//VUinAIz+VMVxy4zz07+lJL0x2FMdsAZNRyzkD5s8jrTsMilwAfSqUpBJwalmm4wfzqjNJhDSsK4S7WBBqhIoDf4CpDMfwqNm3GspDsNEmDUqXJAwMVXb5SM8012xmpSFdIvfbCuCevpUDXWO/Ss+S5bHXPaqzXJJ68+lQ12LUkzTN323f0pBchjyRWPJcE8E/8A16aLllPXmlYppM3UlVmHINPyMcdayIrhi2SefarUc5GOfzq1FMhwLhJxUsTbe/8AjVZLgHp1qdJRnrQ4IytYsbzjgAVJFcsh5JPue1VxIDxmnhcjjFS4sLtF1bktk5/CnrP71SQH60u4ihXuO5cNwSM7s/XtTTdkDNVGYgYppJx7dq2Umh81i2bnNAuKqAYHtTg55H8J5NNsLlkTHPWnLKfXpVcrk/1qVFO3OazYX6E6ykd6mSfaOTyKroP1pf6UWuO5oLOMdfT8qtxXI4Oc+1YivtqRbhl70rDTOgjuhxg8549KSaYFTg896whflDjPHpUo1DPO7361SSNEyxcDzOO9ULixVxyB9fWpWuupzyaZ5+4ZzSsgbKH9loGyBgfStG1sguPWpIWyc8Hnoeasxtt5BI9qjkIsWIIgi8cVbRyo+vNU0l5p7ybV698U7CuWhKRUU8mFyOTVUzkD/wCvUM1xxzQlYLkF7c9eelclq87bn5JroLuQkkjPrmsO8t/Mbvih7FOTMGKR/M710ukO3AqhFYDeOK3dPtlQdPpWWtzO7bOgs5TgZPtWkk3TmseAhcc1Y+0dPmxntV7GvNY0TcYJI4o88fQj0rPE+7IzgU/zyze/XNIXMWzLmmmTJGDVYS980kkxXk9R6etArkk0u0e9UpJi34DGaZLcHkCqrzc8H8aLlJ3eo95ju4NJ5hJ69TVctzRvPWhTLirkwc4/kfWnK4x71UaTvn/61KGJpOVx2ReWT3p3mdfX9KpK57Gn+aAoyeaB2tsW1lyfc1Is46ZzVDzvm5/nT0uB0p2M9jQEuFPNIZznr06VU87IxkihpSe/NA7ll5uMZ5pquDVLfyOakR+cZqbDTuy7uGMA5+lKzZxVZJODUytkEfj71m0Nj1Y47j19KCPSlB4P6Ug5pcrFcaADjPFOGAacVGAfbn61EJCpHfBzzTURon388GmmbH/66iMmKY0mcc0cpoiVrgnvUby5BIOcY57momk7Z57H0qJpcE1m4j2B2x7Cot2cjPPt2oZ8tzxTXYPj8ulQ4DJUlx3xViObJHpVEMRjB568VNE+GBPFZ8rRMkWH9RSjDfUCmu3yVD5+T1z259Kco9SeUe7YyKmic7TjnjPvUDsJBgn2psDlCRzStbY0S0LYYFuOlSRr079qrnnI9KmjlyeeO3FdCXM7MpDp4uO3Hp3rMuTsNabXAAwTWTfXCqpOegro9ma7Iyrq4wTWdLe89e3Wo9RvNwbDYP8AKs1LnB5Jz39MVnOJPPYvSSblyeTVfdubHelWXepwc+1BAI+tZqm+pm6o1zg8Y9Kikm2A9iaV329fpiqTyYJzXZGNjknK+oSSFjkjg96rSAsDjP4VKWGfagLkelWY2uZ0sZGeKoynYPrxW3NGpTt9azpLMtUt2G4symct/wDXoW0aTBxkGteLR2LDI962bHRRgDGDUczlsZt9Dn7XQi+CV+tatv4dAAyldPDpoiUY7U5pEQ/Mea2jTvuCRiR6OIc4HWpPsQC9BnHb1q/JeRDI5BzVdrwNnbyM1vyKO5Z8QWcV9doBp9tJqAI5S1G9h+FdPp3wi8d6y0b2vhi7mhY4EuBhcjILdxxX6CeHvh94N8Py28dh4VjtdOuOU1LocgdCBx6101w1/o6RwpsMJQtFNp5y20dMjvj/ABrxZYyo/hR3LDrqfBVj+zB8V3hhuD4VhvLSQZWW3vlDAA9CpGT+Fdvpv7Gvj7U7ZJSlhpbHtK53jnnIz+tfW1rd6ldzBpL2W3ZySGVdqn1yvv1rSa+v7NjFNMZflw0iuQRnuBWbrVmrXNlh4s+efDf7D84ib/hIPFc4TAzHZ4AH48fzro7f9hf4bGJvtN9q923UkX3Hvxg17CNZuLWM3cF6Li0YDcjDzFB79ORmm3Gp22p2zSRXMcMu0kOrY+bPT24rB+0b96RoqMV0PLLT9jb4bWe5Ir/WApwdrXwPT/gNOf8AZF+GMMxH2y8WfoTLdJ/8SK9VtbzT5kk8t5ra7AUBZnyhP94H371duPNuldLi40qWEjEc0ihiD6EZx+NPla3kDpx7Hjx/Ys+HlxOlxbtcq2PmZJFO4/UVDq/7F/gaaIRs+qHJO1omyy+nIr2KPTrGGJzPJbS4wVlsW2OnHPygnPPSpGl1S3tTPp076jbrnMcyguMc+xPH/wCqpcH0kR7ONjwB/wBijS7WVVttRuLzTyf9VdMfNQY7Nnk5rsNB/ZP8HabZxCTzpxjG25YOPwJ56V6R/bupSKHazuYXVcsCuASDzweRxVy61GRYDcSR/ux98ldwA96m03o5Fqmjibf4D/D7QHBS1a2U87TM21u1bem2Gk6QrR6VfapbLGwJSPMqH8CDnitGCwuJ5RJZXlhcRhtxTnBbuMc4rRiEtlGFufJjbOQyHDfge+KlxsHKjLinsvEkMun6mtrfrypW6gBVgeOVPTIrzDxd+x38O/FjSXD6NPpNxIPmn0O6MO4+uDXss8ctyCxt7e5QgATJguOacFl05j9mto9rjOQWxSUNbp2YpQUuh8e3f7DyaJeAaLruvyQsCxW6VHx/sg4NSaZ+yN4murZ30/xrJYTquPsup6fHIVx6Moz7V9fNdvYL59+/lQscgx7iqn3+tV7u/vIvJuYBBd2rfMJ2XO0exX1zit4VKy05jJ0Ynxfrf7LHxDsreSW18ZeGrycNtSG9tJbYOccYcdMnjmuatPhj48jURX6afYXAIX99ckxnjnDY9eK+9LfVbjUVfB0+aLHzIJCWHqCPpzTLu5traEW99o3m275GYIRNExPtjuPatFiMRHS4nQXQ+KB+zP4v1hBKmqaVFIyjBhuEcZ9D82aztb/Z6+J/hcESaPHqcYGVmspgQ3p9M19nTeFtAaMzWuhiMjgxQxmGYdywHfFZ6x6ihYaJqTRwoCXtLhhuT1BBwenpVRxVW+5Lw6Z8D65b+KfCs4i8S+Edd0jGMTyWbSxEE8fMmcVlTfEHQo51gm1KC1m3fcuh5ZB+rYr9Foda1u3j2tBJqWOJY4iH3Ajpg1zmsy6DqSzf2l8O4L2Bz+8trvTY3ZSBhiCR6fyraOMkn7yIeH8z4tt9VhvrQSx3FtcJjh4WXBHpkdajlhhmG/Y20feI5FfTmofAL4J+LIPMbwRFpmW3tLpdy8MqEf7IIArHuv2RPAt1g+GfGuraVccmOG6uPOT6NuGMfrWyxcVrJEyoy6HzvFZ2zsQzuyNxlW5FWrfw2qfMt1PKmSVV24A+ter3f7L2sWV2N2tRTFOs9tGHRh7rniukP7OGv2tsjQT2d2jDBJk8ot36HpV/WqXRkeylueGy6OttCJY5Jyo4KhvlNUr+50tbYFZ7hLkdUljBX8Gz+Fe1P+zfd6odtxrB8OyZz5k0wMak9iOnWuc1r9i/4iLIslpquj67aOMh4ZDC+OxyeD+FUsTTb3M/ZyjrY8pspI52EiOSwPVeo963rBbS8/4+pJFwMAxoGP48iruqfs8ePfC0jR3ehzNGR8lzbzpJG3GRzxWLB4Z8UaRKyXnh6+jIzgrtcH8jXQq1KX2ieS2lizc21us3lozkYyGK4rJvLJJHw1aP267EhgvtM1OwcDKm4tm2H6MOKje2kaVgsigZORIuCKlSi+ouhkX2iWktrlZ1Vx03jBBrLtNBnbISeGYdR8+0/TnrXXv4Ul1GFtpjmUdRuA/IHk1hz+E7qz3skjRbTggnp+FWpWJbVyi+mKyNFLAC/bPXNFl4dgdn87ejY+UqeCfeteHS7ieIBWBkHZjjJpu+5tmVLm0mHTDY7VSd0OUbGVNopd/JjhEoY7RuPBzXRat8AfiB4M0xNdm8MJdaHJGJvt+nXsdwqJjO5lGCBjv+FSQRx3OAZfK92HArotL1qbSbaWylvJ5LSQFWWCZtjg/7PTHeqtdXTHys8n1DXtXtmL6ZdTWk3Yc4/Kul8OfEm3mSIeKZJxsGHdYt5PuP51t6pYacwZoIxIvUFvvqfeuXupV3NHt+TtuUZ/OsX726Fd9Tshrfw210iRNzsvWaM+VKPqawPFQ8J6eRceH9YuZe7JO+/a3pk1gGxjk5EQA9hVZ9Itbdyzxqu7rjoacYcjTTM4xsXBrkl0BvfkHOV5Bq1a6sF5ZhnsaoxRW8TsAh2noD29KbdwxlMhce69q6t9yrm/Jd2upoVkjDuejbuRVNvO04lI4ZOOmOuPWsG2t5xKpR8c9c110F1OiKswSXoAwbkelRy2eg91oc2/ihIbjyp4ZI354IINO+0QXcwaIFG9R0rrNe0W5voI2vLXyMLmKUqMMD0Of0/SuLlsJ9PnyoDKvpzTTuTzO9mjTlSV12q43Hpk8VXi+0xyAMpJ65XPNSmaN7dXDEH+LjkUyKKa4KeQ3mFum0+9JuyLW5K13IzZeNc/kTUV07OqtBK0Ug98DNWZrS5tj/AKTC6HvuFSRaZFfAlZhG/bd0pLYXXQ55Zr2SVt6lyenqapyWctxcEMu1vfiuhl06aLuPqKmtrPzxiVBj1FMVzn1sERRkfMO4px3xgjkiulbwk8yeZFOpU9jxj2qlDp4hlKTqTxjg1G+xadtGY9vJG7kyAhenoM1nalCrzEoMfhXXpaQrwUHU/U02a3tVcZjC5qXBMqM3HY4YRyxsPbpVyw1eW1mAY7lBz7iurk02GaHCKORnjrWYujx7/miwuevvWDpLodMMXNaS1LK3sE8a4dUbsCcGn3F/PHamD+Bug7VItnAibQinuRjODSTzxxLhxkDpWEvaU/NHdB0K2j0Zg2sMwlUFflY10cekSGHeo3ADOPSorS5tZWO0Yb0PUVswTfu8KdmBxjvW0K8Jb6GNTBTWsdUczLZuWwYzgHoRV+00qHau5Npq9cX8lsxd4vOB7qOaih1VZxwu0f3TW61Whxcjg/eJl0mEg7QVxTf7HO7C/N7VNb6hGzBGOM9zU11KsRADgk+lLlYnYpfZRZnsO5IqzHe7eO3TOKhnLyJk9O/0qvDGytnoPQ0adSdmadxGl3GNwyenPYVmyaNEwOSVP61pKzNFgHn9DVB7uSOUh+ea53RjJs05Uncz59JaONmRskDpXN6nKhJW+tVkU/xheRXerNG6AnrUclta3QKOivn1rF0XD4WXCbWj1PLD4S0TVJCYZZLdiCdp6Z7Ui/Dg27blmS4XGMjv+Haux1TwgN5kgJQ+orImTUdJXdneB0Wpnz2smH7qb7GM3goIR+7BH0qjqPhBQuVQqa6Wz8XRyMEmjKZODkYrprWO21GIMjK+R09K5VOpE39hpdanl2naGlq377lT61cvLSGOAhBzwQR1ru73QYzJkxqT7dqx73wpFICVaVHzjOeP/rUe2qOSOWVo9Dj4riSJWXtVWbUJ0Y7Wb1GK6SfwncxZaF1cDszAE1WOkzRr/pFmxHqvIx3rtjWYKcX1MW31O7Ln94wNW49eu7eQOXbjue9E0MCSYRSjehHNR+UkmM9u1bLEM0dO+sWakXje6QrmQ8V0WmfE54EVXc4HOB0NcZ9hjxnBxiqs+msSQjY9MmrjiNdUDpyimerxfEu3ugAxH1qc+K7aYfLKFP1rxI6fdocpkjOODirVrDfNhVLH6Gun20Xsc7hbVo9oi1guw2zA/jWva3KTKAW5+teFJe6jZTbSGBB6H1rbtfE94AAcgj3q1OL3ZHLFnsRt1m+UEEnpzUK+HGlbOCueQ2P5V5X/AMJnfRhQW78jdjFammfEa8i++4ZM9M8iqSi9mTKCvqelW2hPauD171rJaxFRkANjiuKsPiWskYDsR/St+08c280ITKOp55HOfrVpdDOza0NC606GWFh3rGTTkhmJzx6VqpqcF1zE+M9ATVe7jlRS4XPfNJ6MnlZHLYKylkOG7iqxwjBWBB6VX/tSWNsFTVq3lF6Rkc0XXQpR0sWYIEZefl98VQuTNFnZk11OmaUJhtwfWtq38Kxy4yBz61m52KUZLY8yW7kdiCpAp4nYMMEgV6fJ8PoZuSoye4HWqh+G4DYxnNL2w7N9DjLadmPp7Vs2StI4AHJ6V0Fp4FWGYBuOcfN2rorHwzDBtyB+A6iqdW+yDkdtjkFtWXGBnNQ3OnGTHBOR6c16P/ZFsy8cccZ9agn8PxSHcFGcdfT6Vk6j7ByM8zPh0sdy/lTTp1zbsNgYnt7V6BLoUkBBAJA68VGttsPzDPuev0pc99C+R9DjLWKUjEqfmOtWG0iORdwGCew7GutNjFKM7eSPzqNtNVMHIHvWTck7otr3bM5IaVKpwenarEemSx/MASPQV1MNmEbBGTWlFZRMAcD8K3jJnO4tnIx6a0vQfmKiufDP2hcOmRXbrZwxn5VAx0xUipG3B645PpVtti9mebP4FKkMhI9iKnj8Izx4+Y4HbHNd9M6xgncOetRw3CMcUtUP2fmcrF4dJXDdx+dVp/CSTNwSh/2R0Fd6kaOuQBzxVZrMGTipbZXIupw48BM5z1B9T/SlPw2JPPOfUACvRoogiDsfpViIgkA8VHvX3H7OO1zzdPAMijAyB7Vr6T4HdHG7I5rv4EXjv9a0IVQfwqPWhuW1zRU13OdsvBsSqCV/TmtVPBts5wVB46Y61sbumOlSxSOoyOfpWZXs4mcngqDjG1vbFWofCkcPy7M/XtWtbXxbhhnNXY5zjaWO307VDXZmipown8MRMOYwfQCom8Kwf3FrqwysOoPHamywiXtg+o7Umh8kb7HEXvgyCUY2YzyOOMVh3nw4jn3AIMnuOuK9Q8jbwQD3pMpH6D371m03sL2UZHz9qnwtnglJjLL9MEVgX3gm7s4t21iRwSBx7V9QNBBcdQCT7Vlan4ft7lGyq4Pbikp1IdQVFHzPaaTcSPjDgjjpW3beGr2YbWBUnpgfzr2ex8DRrchgqMM98AGulg8LWqquEXP8qp4ibE8PfY8Cg8EXExAI69q29L+Gp3cqQfrXtR8PwRjcAh47dqnisIoxkYOfzrN1ZvcqOHXU850/4cxoM7Rx2xzU9z8OkZBjgEdutegnCZx29Kia6CHHOc01K/Uv2MFoedD4cjj5c/WnSfD11GEA+g6V6NHdRtjOMirscsRwCePah81tGL2MVseRSfD+YBvlOPU1lX/gOdv+WYP4V79HFCRkEA0q2EEp+ZA2e9ZOU0wdG/U+Zrr4TvfKwERz1xjmsS8+Ak0jEgfgV4r7AtdCtSwJU+uNvBrQXQLVhkIX9OOtYVOeWxn9X1ufDk/wBu3VgqgjsQprnb34G6vZy7o4XyP7h4r9Bm8O2fl/NCwbucfLmqcnhOzYHCKwI7jBzXJOFVrc09k1sz4R0/wf4i0UAGEsemQDz/hXUWT6vHFtltZVKjA54NfXcvgrT23Ztxz0qjJ8PNPc42jBPXbXLKnVZvH2iVmz5fS7vo+XhkUY6Ecmur8NX8k7LkEeoPUV7Jc/DWykA2rj1GOKWz+HdvZSBgqZ9VFYclRPYuN76mNpdm92qkZrqLTQ90fTtWvY6LHCgGMYHXHGa1be3WMYHTGDW8KUuptojjdR8MeYjFV5rlLjw5cWcpZMj2+texywpIDng9sDtVG60tWDEqhHXIIolh3e6DmaPGZob1WwwYH371o6X58Z5Bxn8q9Gn0OF/vJg+tMXw9CvKkH1GMYqFSn1M9b3OdglIIbJ45zjmrDTF1wf/r1sPoI7Y47HqaqT6RJHngj0qJU+XoPmexjOFDE/p3p6lSOTnFJd6fPubCkH36VmsLmJsEHr6Vz7EGk06qv170C4D9xz+VZxMjL8ysDjo3Wq0YdGJDH3GeK82tOrGXuhY1HQS4BHFU5oFwcD/wCtTRcMDgk1Mh8wH0rOhWnzWkJFSKLD+1XorITBfl3Z9O1RiPBq1bSleAa9qOu4yhd2rRN0qHdhQOOvXvWjesG/LmsyU4bg023F2JHBiRjNRy3ZSM5btxUU02zpyKy9QvgsbHPQV0UqmqRNtUYOu3BuJ+vINZisVX/OKnupQ8xIPWmgZSvTSPahFxSGpLyfbmtCFvl571ngBTx9KswvngGg3LoCk8gflVmGCInlAfXtzVe2XLVqQxAjFSDCKygkGCgOfyqRdJgxwAPapEjK4xxUityMjNUkiWypJpcWDjIqlcWDY+SUgehrVlYHpxVC5dsnn8KqwK5k3EE0RPzCTHcdDVGUEHDgqa05pTnmqNw+Tjt1FZtF3ZQk2ketZ10mMkcfStSVRj1NVLlRyMismjRMwrpSScj86ouAvsK1512kgY/GqM8fcAH2qTZMzZ1DNyOapPDweK0pkwOlVmGDmpW4Gc0BbtinRJtHIJq07YApoYE5Iz7CtCJMEX3FaOnOY50PYHNUAeQat2j/AL3px3q4bmE9j6U+FVzssVUnJzt/Ou+eYE8nv1rx/wCH2rCC2XLYyc16AmtLIpO4A+or3FG6PnpvU3/MAHXr60hkBHcZHHvWKdWX+8MU+PUExneOmcZ5q1GxDZpiQ/QUbj3qCC4jYf6xSeuAandkzgPuPp60ckkiRj56D+VNHBH6UiTqT1A/GrGFYfLhuO3ap5ZdiSBnPt+FRuCQecgVOVAPynmoZHHOefalr1Hy3KrglqYyEirJdd3Xg8ZqXYrc479aLicTHmtieRzVR7VvzrpvsykdqQaeC3Y56HsaT0I5TnoYjV1Uz35PHNaZ08ZHy9e9Na1CZBwBTUu4jPIPfIHX8P60xmwvv3q61qeuKhezJOcZPritVInYyLxdyn2rHlGG5rqJdPPQAjPX6VQk01i/THak2SzNgfZg9xV1LjKjt6g0o00kH2pwsmQ559+KL3Actxt68e3v709ZNw460w2zKeRT44zmpuaJk0cnHBqQSHuc57UxIjkd+2PepNmR1x/jT3AGl79qrtcHOev1qQjgikEBJ75pBcYk7Z/wq1HMQAMHPrUS2xzxzmp44uP61aJHefjvTDc8kHr37fpSyqFB4qm7c/8A1upq79x6lwXOc80x9zEc5HaqiOSx5681cjbOMHnFZt3KWpyfjLP2qBSOeuPQYrIjwFGc1s+NmC6pEo7Dr+FY0RA2j17V5lX4me9QXuIvLIoGAO3OalijVyG7Y7VWU/NU6TbFIxkfSuZHT0JGkCYzwfb9KdIR06HvzUJk3Ek45NK3I5455I60FW0ElfnH+TVaQ4UegH406YjIIPNVJpj26VDYIinbB9DVSWQ4wcU6afk5FVJZCynBx9aVzQrXEuTx/wDrrPnmGCM81PNKOecVnz3A71k2Wihcy7M4PWsy6mIHH61fu51QZOOe1Y12465yPSsJG0UVJZDzmqE82ckmppp8d+OnSqUzZPBBrJmtupG0g5557VUlnwfU+lOmk2jr1qpJJ707kvQbPJxnqfSqbHk1NJJx6CqpPzHk4pkvYH2tmqzttJFSSSYztPPpVV3JOc1SZhJk0OXkAzk/yr274N+H8I96wx8vyk9zXjOlWzXNxEgySzAZ+pr6i8EWUWlaBbx4+YqCSetdNOn7R2PGxktOVFnVWaHLkn1Nc5ea6qAgMSRxxXY6hbieA/54rzTWrGa1uZAVypbjFapfV3Z9T52ULSsVbvXGaTKsRz0qSz1hmfBJyDyM8/Q1mNbMexOKvafYlnGQQvc960co1EEYuTOr0/UtoHzV0UF+rx8txnjHpXHwWzxgYBH9a1rR2xtwRWMUuaxolY2xqAU4z75qcXyN3H51lmBmiOD07VnC8kiYhh3rfk1Mjq4J0cjnFX4mWuLi1bZyxwBWpaawGKgnH86AXkdSArL71DcxAL6dOlUodSV1+8CKsi43qNxzn+VUtzeLZmXMjRcr2qG11lfM2McEe9Wb2ESAkdfp2rAngwxyM9ulaRquL1O2FSKVpHWQagsgxnmrW8t3rlLAyK+CcjPQ+ldJaMxIyDmujnUthtp7FkZxSrk+3rVpIwVHHWlaAY44zx1pq6IehBGp3defWpFfYwGKcEOaZKpXkDFbJ2MmW47kqO4we3rVuC4SdayI33jJHJNW7XK8+3HvWqkTe+hc8sZ4pJFU8dv5UgcYyeKJGyvv7VV0TYy7ocmsyRiG5rUuhz6mqDw8579MVm2JosWj9M9qvZDA1loxj5Gc0x74rxW0Z9GOy6mlkA1IvPIbtWQNSHfP51Yiv1YdeTVcyfUEkWipAyO9OC9qrC7GQQe3c96nil3d/wAKZLQPEGx+tReXg1aLZ9qjPFVcViArxn0pFUH6VIckf/WpyL8ozUXHci+z5FJ9mGc+lWVAJ96cwwM1a1MpFRIMNU6wANnGOc05R8/X8/SpiePx61lJDiV5LVXTGOazm0/Oe4HGa3SnBz2pggyfasrXKdmYIsNj8fnjrV1bVSgGavtB6Dmm7Nox0z7UJWMSgbYA8c+oqHbtyOea1GQEe+TxioJYcnA5q4uzJvYpEZHFVLhCwz3+laUkDIue1Q+VkGt077FHPXMJJPHWqxsmbp19hXTmzVhkgZ96YdPCgkcCs27lxbucysWw4z+VWYJNp9MCtC4s9rdKpvAVJ44oVzeM77l+C4G0ZOO1aFuQWHf3rBTcmBmr1tckH2qtzRpSOiikCAdTkdzUxfisqG54yO/arfmAikQ49CQopXg/rVKS3G70qwJcc54qFrk7uvIOaasZSgRG3Cjrk00xnHGDU5cEYzk00jn0q7GfK0VmHeoTJ7Vbdc9c/jUDpzmhkMYMkcmmMpye3c5qXoOaHGRnvTsBEpyeeaX3pHzn2o3cVPKNOw1jnj9KYVyw560/buNKIyTnn1rJoqOrJbSTymB6e9bEdzG4H949fSsBjgfUfnTVvGU9eKz5lHc9Cny2szogBI/XORx9aXySH9uOR1zVPS7nzGAJJrcEe5g3SoVnqiZxSdym27b17VmmZt2M963bi3Kxk/Uf41imE7+OBUyfQye5cglxjue2e1WUlyAT9aoBSnSje2MZqBLQtyXQBzn2+lSRXoPfIrGndsnnv3pIZmzz+OKSdh3OjS7JJOc0puMjqPX0rGE5ZQM0puSoxzzzmtOZGsUjWN2Q3XFSJdZ6k/nWH9rO7g1IszdR09M0KepqkmbXnKM89aYWByc9qy1uj6kfWlW5IYgtjnBFKTQnBGmHwByRU3moR1yKyGu9nzB+nNVjqWw4zUppbmLgbu8A9RTJHBHr9ayE1AMeDj6VZW4JUHOfc0bkKPQZcndWfMDVyabknr+HSqMsmelZPUtQIGXJB68VTuoTjI/SrrNz1prgMvT8Ky9mmOUTEkgOKqz25II71uvECKqyWuPrS9gjGxzVzbkAn+VYN+uwZrs7u33Z+n5Vz2pWm7IA/Ks5UVuM5KW6ZHb5ufWpIr5iMZ5qS7087m781BBalG5ziuRXvZF82ho2szSAHOavIpaq9raHjjPHWtS1hwa0TYXViBrXcveqctkQf6V0kdsFGDVe6twinitkluyDCS15wRx9K0rS3UAYHNQkgHvx3qRJyhGOx/GtYOPUnodRpqDK89O1dFazeWQc4FcJa6q0QyavR+ICoHb3716UHG2hnex6JDeKq4zU4uQ3euCg1/cB8x960bbWwejcCtG1Yu9zsxOMAZ46+3NL5gIPJwO/Wubi1YMM5q4mpKwAzzSTi+ozTd+c5zUbPk8k/Uc1U+1qwHze9N88MeD+laJgWw/AJPtmpRLnvwe9UBNgVMJhgc9Km4iZ3yCe9VpHLHBPHvTzKCAabgfhVCZTmziqzZbrzWjJEDUTW4xk1NrkaszH6+/WmMK0GgyD0qB4OCP8ismrFXaKTDio3XJwauNEearuCT6getSBRkjO4+9V5IzjjmtCSMke3pUXlbj/AFpCRnFCeozn0p4tx+NXDDz0z9KeLY1DRopFERYNSKCB1/ECrog4wKa8WB9aSKuV1kKHvThdc4PT2pzx44PHOcVC0JwcevHvV81hMsJdAEc4NW7e7DDINZEisvOSPp0pY5GiPU5FHOh6HQxS5/xqYkMCRWNbXLZFaKXGQATgUuZMOS60J9nrSbTgHsT+VKJQacHT1z/OpuyXGxHjPGaeI/QinYBOM/4U9VyOelF2RYjzj8aer4FOZPbFJtz3p8zQuoLIB34pplPc8/0pMfMQc/l1pjKd2KpO4Mc0hoEvXnr+tNKHAppTFPmsNau4ssmOQeKg85h061IykrkcnvUfkkcc1Ld9SkJ9qYdTUsd0cYzjvVd4jnP5U+OE9PWi42zQhuSSuavxz7hk1lpGatRkr14qkybsvrMRxngc8dqc0+1iDwQcYNUxLz1o8zrTuBZ87nOaj3kr17VAXpu8k9fzoVgJXjDjFU3tMtxyKuJJkZ59DmpFGTg80ONxmelrg856cYq5DGFYDtUuwE+/WlA6/wBajkEOUkf56U7eT70zHvxSqMsOfpUtNDJFOM/zoD8jnGKYeB1yO30pD1/kcfrUsCcOf/r015PfHemAkjpxSOc9fyoAguW+XIPFUmkOMZNT3D9e+aqSNyKQmx/mANS7+Kg9qfuwcjt3FLlKUrDjJ2p44UY4qIcc1IvC+1Fgu7kgamsxHWm7sHn9OtNkb3qkiuZjGm5/+tSrcH1/KoHyc4pypk1VwvctLPngtke9TLIeDmqqRE9vyqdRgdqVykx28nAp6En1xTBGSenPvUgUipZSJo2yOox9asRnnPeqajb/APWqdXP5ds0Iu1y51wOhNKDgVCsuOeQO3sKcJBggH6CqRLSHk44zULA88fgKe7D6DP41Ez7cd80gSGlvXt296Y7eppsjcVC0h3c/pSKuOZwDmonbNNd89/1qGWQD61FuoyRphn/Co/NBOSQKrs5x1qJpse9Kw7l/zSD96nef6n8qoLcgKOfr7UeeB0NJxuDZoSXvHJ/XpVM3/wA3B4zmqlxPtXJOKy5Lsq3ByDWdSLSKgtdTpEvQ3O78qsRXYyRn8fSuUW8OM5Iq7a3bFhzxn9KmNranXy6HXW8olGakchRx0rItLkxxs+CyqdpIBPJ6D+dWhqKsgH6elddOF9TAivrnyxz3rlNX1jbuUMTzxW3qdysiYDDd6mvPNYu8M3OK2fukyk9iW51MNj5vrmqS6jz15rBnvzu27vwp0MzHBqLnM33Ovs77OMtVl71RnJ61y0NyVPDEdqke8IH3jxVxtbUi9zamvhkFTn6dqrNdBycdPQ1j/aXfoSeelX7SLzMZBI9qylUUROxaU89eSalU4Xg8jmljtuc1Y8kIwz06kYrCNdSdrhp0KhBI55GM9KsW8Adsn86jZe3p6U6O4Kfh7da3XvBdWNi1t4wQfbOauhkT5sj86xDqBC8nHsDVaXUnIHOa6YxjEzaR0FxqKoh5B9u1Y15qe/dhuPas6S7kYfezVUFmkwT1q3JdBMl852k6nmtKzheTjH1qtZwqxJP61t2WzocCsryZO56zJoumyt5ltrWo6XlMkOgkjB+nPemWmh6+qKlrf6ZrVuwyJoJTBOpzkHHI/D61Vi0u80qJnh8TQtLGN4hcZ79MYFRRa7e3EhSaGyR0IXzbf5GI6g4HB5rxVtoe9u7XOhn0vUoczT3klxHu2ta3m1pYwRkYZeCB0/WkAFuFmtbiSxmTByHJRvUEH161StJTFLG1xidRk4DbSfY1qCzglhSWznnjwAxjlYMF9SCanmHYbY6i0s5fyLM3CjDOqFRJzkBgP0NWbiTTYwzXumRh25aKNwUPqcY980xr2zOTdXJjuTgIBEPmA/nVeW5jnI85SYx/EF5PbpT8x2JbG48O3MyrBopaTOCMjI7dCa0H0jSrUiaLQGkcgkx8BgM8/KTg1USw03UrJo1t2M2AclCFyO4PUZpsdu9gGV5ruNFyV3vudR7HvinJxYkiyttpcE0d5Dp89hcHpIyfIfbqQKllilvbhZMlcL9+1YxyIM4yezYz+RqhbeIlVzG12zbht8qYHB9eDV8S21xEAJAwGCy7ijg+x9M0r2CzEa71PT5VjW8N1EBg/arcoeDzz1OR35rRmkhhtzJcqUWXiTywHjIz0I68iqlsLeZDDJq086dTDOoLD8cZ6VVufC299unazNC25SYJyHBwemOopadSS61jp4kyghkjPGwZXHoQ3rUk72u1I5p5ISMbGmbeq+hDVktqFxo8ckN/pV/cwht32i1jD4xznAqvH4qmvI5P7Mv7RkDBVg1OMoGz0GRjmnboFjYu5L6G3a4spbd0Dbj5CHJGO6855qlpvjCS8VlnCTKOHa0crJH7lT6VPa3GvSt/yCIrMf8APWC4Rkb3x3qG/huZJGuZNFs5LsAj7Qk3lt06EEZPtyev51tuId/a2p5kexRNdtdhzCZlilT1BGOfb61Si0u5kkaTSr2bRLlgGbTr6L5GPpkHpnuKigE2o3qPdeEXhXaAl3BLtkXjjkdee+a07/wwNQUbjd20oClf33BIGAN3UemKltIVhkPhV7ombUNLto75DuFxYTFQ5HscYpH0K8kZzazanp90uDnz0eOQegzxVWPwHfmUtDrOoWgXIUOyyitVNP1jTbeVpNYXUNi7mSW2Cnj0wc9Km4/mQW8/iSAATWS3SISFkdl80ds8HB/Lmr72A1CVftcNrcyLltkibZR6YNUNL8Sya0k0cV3buw3BTGWVlI9R3q5Kv2iNReh5TGflnhXEijjB9+9Fkx2ZAYk0mZWtJV04nKGK8jO1u/DA/rmrU0q3EkTve28crHC7Jt6nIwcDtkd/8aimkt5MQm+uLiJsfK8ecduSRUA8L6bI7uttBdjjcjLtdfoR0rOy2YkZOo+E7RbpJ5dAneT/AJ+tNujlhnupI+tMmh0GKJYr3QNR2DpPcQcrz6g1sSyxaARFFc3a2+MeTNEZIyPTd1HFaCtfPEk9l5c9u68wysensfcVT2AxbS18NeTttI5I0fqY3PH1yeKsJo/2Uqn9oGa0ZhtS4J+X0Gf0pt7D5hae0H2aU582CVMg+1VYr3Ydt3Exif7xjPH4ZoUUx6FvU/DNlJZsJojMsn3vlEkbD0x1Gf6V5/D8PrTTLuUQzahp9tIx3NYXDBN3bKdK9KtryeCHNhp5uoW7GUYGP8aie+iaTF1D/ZLcgs3z57jn0+tCUo7E21Oc03w+3hVFeK4/taxk6rd4O1j/ALIq7f2j3Q+1WvhuwupAOMnbkdxgdTWm1hbzAzRXtrcW7HLCNQSeOeBWd9lsdMmSSDS5oGYgi4sZyUJz1Kk8evSq0ZPKiDydOvYT/aXg2QbvlcQIJkAPXIGMcc9K5jX/AISeH9d82S30oNB7IUdPTI6iu8ttYmmnGZ2jc8eZHtJx6Mp69ePxp2oSXEkilL5rS743RvGU8wA44zwazcLapg4J9DwS4/Ze8NXTyvM2oWx6rPYTMHiPUdDz9K43Wf2T76eZ28O+NL37Qj4SLU7Ter+gyMEZr6wtI9VkBkWKETBjwW2nPrjFTW1/cXNvIs5txdqOQCVYVSqVVtIzdGLPjKT4O63ocP8AxUcb24XgzW8bBiBxkK1dZYfAfwLqOkx3knirU7mIITLsVo3iPbocHBr3/VdCfxKk9tc6rcWmHITzUEignp16df0rhofhL420O5kfT9dsW052DN9nh+fg+h4PNaPETas2bUoQi2po+aPEVt8L/DmpvZN4i1aZAmVMKCVge+QTmuXubjQp51Gia4l+vURuvlSr7Ff8K+1NN0LQLC4lt9Yv9OuJmYkw6no6oX5/56AcjOa6Nvhj4DukMr+HtIkkwWBgjwv6dK0hi6kNXqRVpQkvcR+ft1rtrYsI7qf7LKw480FQce/SoC9tqSb4Z4JV/vRyBhX6Af8ACL+CngNhfaDabIyMOAZQDjrzyOKwtU+Afw8uW+3W1jBZ4G55ILUPG69/lAya2WOaesTleHZ8NWcghuVj+Ru+3dnNWLlDHLkxF16FXQ4NfXd1+zd8MPFOfKv4YZtuC0KiFgegIyRjtxWb4h/Ytt7+wQaL4y1C3lUYSSULKuPxzmtHjYrWSMnQkj5LmS1KFoh5ZGfkP9KrWVxBLIU3hiDgqfWvpC4/Yp8TxRH/AIrOxO7+O5tB1/CuY1b9krx94fXzhb6L4njGAi2paFzz6nj9K0WPo7NkOlJdDxu5t3t2DxQuV74UnFRLdyjnJUd69JvvBHirw4h/tfwTrNjCOGmt4jNCo924rjNRl0lGLC/ng3cFZLKUY9cnbiuiGJpy2aIlFrYz5b2aa3aNbuRB/c3cN9c1Tt1ljnw8mScHr+VTTR6Rdhhb6vDI45OyQDH1B5FRrot0oDQzmUjucYPpzXTzxetzNp3uy3LEoAyuRzn1zTbaVrUkxYH1ohluXjCXaYkHGQeuKqXOt2VuTHPFLE2PvZBFaXTDZ3Q/V9c1CcKkzF4wuAdxJxWbbXc1vIHUnGc+1Q33iLR2UAXMsTH7pK5GPrUVndG6G6B/NjPdc80k0iG/eudTHq0N5GEY+W3TmpmBswB5iuvbawasOC0knUFFYH028VbsrG4mYxlCGHoOtJtdCtGy/wDb7iP/AFbjp0IzmqbamzP86EkcEha1LfSr75laEBh054I+tSLplzbuHntRtA5Ocg07oV9SjHeRygERAnuc0s5jl524+tWZAFP/AB7soPYVWCh5BmN1TPAKnNBT2HW9s4/1ZBXvmtBLf5OVGT39quWlrHHCrbSTj7oPNTBowQCv5UnG4kmmYE2mkHkcdqozaV56lSpxXVyxhlwDxUZhlwArJnJxu4P0zUWuNXXU4V9LNo24du+KtWs9woIRgT3DdAa6uSz+cpdW7KcZ+XkEHoR60ybQYlb92CSO/Y1zzpKWjR0U8TVpNcrMiOeZEO8Njuo6flUsL2MuTcRmLP8AGgxg/StFrIxgBkYqTyQvQ1n3ixRlgRxjGR1FY+xlD4Wd6xcKiSqRGpZQeZ97elQXlvDCFMLOPZmyKitpSZggJJ9K6ay0yG8gxJCx/wBpQeKr2zgvfJ+rwq/wmZFopmQDfkjtV6HTDKPbpzV5fCioy+TPtdhlQxxkVo6b4a1GecRwLG0mf+WjhAfxojXp1PhZnUw86e6MmfQpokynzD2rGubOSBt0iEYPcV9BeF/hlqd6i/a7WSPdjaSvB/Gupl+Am4Kbu0kKMdolVDgVjPEKnuZ+zkfJrnYuFBGe2KksIyZAwHCnPXmvorW/2VI9TLNpd3cRTk8oWyCR3A7CvPLn4A+J9Hu2iNwkyg4ztwQPpShi6ctHoNRaeqONi8stgjHrV06HZXyfvFBX2612lp8BdfvW2i6jUngMydK1ofgJ4h0tgZ5lkXHJRT1/Wm8RRejYcjfQ8G8T/Dazwz258uTGQM15vdJq2gTOI0l2L0Ychq+pfEvwv1u0QmJhcJ3DLhh9K4VvB+pEstxYk4+8uOPpUKcJP3WTGMqfws8btPiWwZYbxcH+9gg1u2/iGK6jU204bJ4VjyKPHvw7FyryRWclvKO6qcEV4xc3d94ev2gkZkdTgZ4zRaMttxSqu+u57euuRBdt1DsI6soOAakSW0us+XMw56dsfWvO/D/jqUosV0okjPZuw9q6m2+zan81vP5DEHv0NQ4q+onyy0aNyXRoLgE/unLdwMVnSeF7WTIBKf7SgGor2y1bT4QxQzRHnfEetYq+KHSYg3BLJwY88j6ipUNfdYlShKzjJo1G8JSpkxSFhnuQKqv4fukUgx5x/dFXLXx1AkYL8n37Vp2vjq3cEg8HqoPWptURr7OotpXOUl06a2OWjYZ45WoZLhrQb9vHpXodp410ycqk8MbKP7y9e2KXUB4e1EZWMwn/AGXyP160Kclui4e2S2ued/29ESu8ZPo1X4NesZDjy1z3GOtWtS8HWty2beUHPtUMHw+L9zn2NTOaetzZd5QM6/igupt0bbQf4fSiDRn3f6wYNdLa+AJYE+XJ/pTW8P3FsxwDkVSrtKyYWpSV2rFe10R9pG0H6Gnvp13YNuydp6+1TxPdWpPXI7YqZtVn2/vVz6VcKs4u6Zm6FJfDIfp+r3FuVznj1POK7bS/FOYQJcn2rhodfjiJBhXnjlatRa1G2B5WAe+f6V1qvJrUv2Nnuj0q3bT9UhOdok3de/vxVi00JAxZTwP4scA15/Z6miMChww6Utz4/m0eXaSWXpkE10Ralpcy9mr3R7Pp1sIlUDGfWtmOXyRkH8K8L0/4vSS4HmMp/uk8ity1+KxkkCvh/r1/Or5X0Ych66NX2ADdtI6e1LHqjvx1HtXlcvjkMu4E/TdTrP4lRwOvmMABxzS5Whxg2epSaix6g/Wp4L2RsKwP1HSuKsviRp92VBZA35V1Nh4gtbqLKMrEe/NHLJIlwaNMMQchiAali1Dy2w3Tpmq8Oo282VDAE8Z7iidUOCpDZprTcxaOitXt7iDlcnuazb3To5H+TGCe9VbK8aJjtzjpg1dM4bGeD3ocU9hXurFD+ymVTtcf1pv2B2z9K0UnB6HGatxsoAz/APXzS5WSm9jmJ4DbORjj1NPjusDFdLcQR3Mfzr29OaojSYQ3ysSKalYVjFklkHKjI+tVpdQZU3EH61139kqRgjj17VUu9BjdOV61XOybWORbUTMDz3/KmLMwOQxrYm8NjeSpxjsKg/saWN+mR9KtTuZSvcbBqEsSDuvcd6sRar8+SOM4/GkXTmxjGKjFjJvxt7VV0F+5orqiyggdRVuC4Cj5jx61Qg0o7gRkVopabRgk0W6jTuTpehXBX65FalrcqQOcfWsX7MAQRkVMkpiIx6VKS6miZ0KSKMHt9avQMrL8p/WuUfUPKAxyPrUsOubflBzTcUyovU6xSpYEHnvVqBuQc/MOlch/bw5O7Bz2NTweInD4z+Z61l7NXNOZnaRqEI549qeZ9vXHFYdprfmrhuRjHNWlu1uBgNg9gTScLCuXG1BAdpNV55hIpKnpVC7hlRs4OKqC7eIjPT3rOyY1M0EuHRs5IHfvxUp1Atw2OKzRed8ZHpUJvlYcgjHvS5WWpmp9v2MD6Vdi1YMg+bHfNc+12piYHr2qrHqWwkdRUOJop9Dr11POMNU8eoqx5PNcU2rmMEgnHpTY/EOeN2D71Cim9TS53wljfPzAgfrWfdsgbqMVzKa9IOj/AIg1Uuded/X60/ZpMjnR0kl0OzZ4oj1BlPDZ/GuP/tV25J79Kng1H5gCTitIxJc0d5baqQBuODV+HWF6Fs159JqjIBh8Co18RtC+N+e3XrTdNdgVQ9Ytda2AAPjvgHitKPX/AJfmYsAPWvJYfFfQbhnr1q2vibPST9azdM1UkenjXlbgscDtngVP/a/y8PkdueleXpr28glyD7Gr0GtPgjeDmo5Cua56C+tnAG7jpwajOsh+c8jjJrhBrRLAZrQivNyghqzat0GmdlDfRzDJJLe1SiZVOc49/euRTUzbqTnioH8ZxwEDJBz69KnkiwbS3Z2rS/eOcnOaqS6mICctiuch8XwzoMcHoRk9alub1bhPlIGelRKHKtC4ST6mo3ieNCQG74yOhp8Gtx3B4fb9elclJZPIxZT3yauWcDRHk5qE29GjacodDqlnyF561PHLk/1rLgkymDVqFxkZxj371fszkbsaSANjJp4hVui8H171TWcKdvIq0kmQOSamVJdgTGPpkcoztHI796T+woZPvLuyMEY59qsxyjGeuKtwz4IIO3J6muZ4eMuhV0c5d+Gk28KOeg9K5rUtDNuSccdhXpjHzRkDcfpVK/0LzoiWdIh6setcs8JZ3SNE+x5NLajzD14POKljhC8dvWtjV7a1tZyv2tOTk49fSswmH5gLhOmRzz/Os4YK7vym7w1Rq6ixjqOvBPXHvVffsOM8U+Rm6hgy46g9apzMac6SizkcXHdCTXBQnmqj3QwfemTSHB9PeqMhJBx261hUjpoSS3M3Gc1jXs29SDirs7MY/ce/U1hXsxXOK0w0Lu7N6MeaRWZMsD1NKAwB54qAXBBJY+1PS8UZGfzr1Ej1bOxHMwU98iprSXpzxWdfXSr0INQRakic7sD2po2SOwtpQSAOMVpQOpx6/wA64yDWYl6vj6mtez122cAecufrzRYiUTqYxuJz1IqUxbjnp+FUNOvopQMOMdua2EQYq1EyehUkt+v51k3Q2jAJA67T0FdA6YBA449ecVk6jECGOP8A9VEtAjLXUwJmOcZqhM2GOPyq5csYy3vxmqDvlvf2rB6m5EZOMN39Kqznd07c1ZZS3SoXj6jPapH1MyZCzHnH41XYZA9ferswxnjtVaUBR6ipZaZTlgG3rzWfNFsOf5VrNxz1FVLjBz9KSQ0zLkTJOePWodlXTtANVpODmlsG5CxI6YqxZzgSA56VTlenWznzBx+NWnqTNXR6LomttZQjDYGMHFa6+NpApHm9vWuLsXMluAeuMfjUE/DECu6NSonofK15csnY7cfEORG+aQEexq/a/EIsoJfHvjNeUTQL5m4nBB696t2xKqPmPPrXVLFqmtTlVSVz1+D4jqDjzMfXirS/EPzBgyfrXj7TAD74NLFeBDw5IPHBrinm0Io2jN7HrT/ELyWB8z3q9afE2OQAGXPpz1rxyaXzhgNVbbcxn5GOPaujC5nCsjKVScXax79H48ilUZkK57HrVgeLUbHz9TXgMepXMQ5LEDnr1q1H4lljxlzgc4zXoe0hMpVbas+hLTXY5cHfmtOK/RlzuH4HvXz1Y+PvJADSEe7HrW7Z/EcAgeZkD36Vo4Rtc1U1Lqe4JqKqPvVbgvkbnNeORePkePdu3Dvir9l49j5HmDng881Ed7GjS6HsKXCSAc4+tQTgA5HT0ri9N8ZRy4/eZPXrWlL4jjYYMg/OuiVK6uZM2jIATkjjil3quQeMVy0niNC5/eZzUM3iNdud+exIrDlSEzqmlU5G4D6DrTRFHIOo+hrjP+EjG7lqvWmvhmB3ZH86aSZmzpmthnPpUTRgHjtzxVNNZV0GWGB3xzTTqaO3DDHrScOwyxJCHOfWoDAVxkj096et2rYO/aBz1707z0br19e1RZlcrECYUd6CoC4pfNHODxUE0xUkhskdxTRNhdvNPhVRxVQXZHWpUvQGBYAjuD0ppodi8uCOvvTCp3HmnRTrIMk89M1JtDc9qbiKzKUrE8VWMbOcDkGtdbUPgcde5xzT0slDAbsHOPao5ZMV2ZAtSvY1PBC25flJwc49u9ahjReOD3+tLH5asN2NgI4p8jBas8y8SyBtYkU5+TjHpk1n8q3B61Y1xzJrl25yPmA57H1qFVyOvJryKr95n0tJWgiRScDBwSM//Wq3GQVqpGvAx1qX5l9vasDcnztpktwP4eh4pBJkYJqCXHJXnB5BNQikMd2ZuOCagnIIyTzTzKcbh9Md6r3D7z7dOtSyipMwJPPT1rNuZWDEZIx2q3cyhR1wPSsy4uQr5FSyitdSHA9vWs64mCKQeD69auTSgqQTx2rIvTnoSfSs2WkU7mY45OayrmQk1duZCOOnFZd0wBHPPpWDOiO5WmYtn2NUpJSOlWJGIJ6HPbtVCZt2QOp96zW5TbIpWLAkjpVWV8fjUsjbc/lVSVuTg1RnbUY8p6VA8xBxn86R2O7JqrJLk9abIYspJHXmow3NNaQ4wMc0iNjA6ZNXFGMnodh4ItvPvo+M4YHp0r3zSrsoiRZxsHFeZfCHRlupTPIm5MY/L3+tepSWJjKlOp71arOjI+VxlV+1sb9rOHQKxxmqGtaQlxFkAZHSqa3Mq/xH8K0Y7l5kAOTXZ7WFdWMVy1EcfcaYIT935vpxUtioBCleB/KtvULVmBYKSe/HU1jh/LJyO3cVMKTjK5Ox1FhYpcRjHI6gdqfPpYim+VR65HSs7SNYMRCkgCujS5W4QEHNb1KPNaUdy5xTSaG2mniRMEcd/pVG/wDDoVmkC5B9K3baVYiOfwrVMkUsOMDnsK1jS5lds55Q5tjgf7GIAwtOTSmRgcH34rfurj7LIwwSuT2oS8DYHT6GtlCmyPZ26mI0LxDPIqSK8C8E81qXjKYScD6iuL1C8MEuB684pcsYvRmnw7nUi6VgMnnqPeq0uxyOme9c1FrLRdDwPWrUWuqfvHk81MqSlqht30OitYEyccEHpitmxUd+ea5O21WNjlXB9cdq2LXVFUA7qx5HAIy1OjPyqcVAbvBOSPw71QOqK69R07VTmvcng5/SuiDbOjmOhjnDDrxTsj+8CfaudS/OBzVlb7pg8+1a7CujYUAHPv1qVWAwcjPtWMt+x7nNPGoYwPWrWpV0zb8zC5Dc0qTKeD16+1Y66kvA3c1It6uCQ30qlcnQs3G1vrnP1qv5WQarz6iAcD8adBqKjODg/lWiWpBJJbnDccisy4ibdxWvHdK/f9arSlSx5pSjbYLXMoRkdc4prApyB9avO6h+tRkCTv1pGrpNK5UjuSvPOKu295huTxTfsykVFNb7ACD/APWqlJo59epqi8UkfNj61J5wI4/nXPec0ZqWO8bPUitlK5LZvxjJxwM9KlxwDnqKy7e/zgGrIvMn71FgtoWj1K9xwQeoNI78DnmohLkZ4IFDTZxyMVSJkiRJMNnt71YV8YOM4Peqe8A47fWpllGMcGrtcSTZehbOcelSbeOKopdqvtircdyrryeT3oSDlHFaZ5e737U7zFz1pVmXoexpONybDDb981G8Wwcf/qqysgyOaMZx0z6HvWbjbYlooGIE9M/hTJbZSP6gVoi254J4prw7Rk/pUCszFYbGxnI9uhpWmG3rS3h2y56g1mzylckf/XrSLGpE07A8ZzVCQZJ5yTTpZic9uOKhZ93fNXYdxpTdj3p6KV6HjPcULz6EU9eORz7e1Q12NIysTRvsX3zj8PWrIvAQF/DBPeqRfjPf9aglkwc5zRayNlM0nugV+9+tQNNk9x71Q+0HP3uewNOW4PU8VOhpoy6JmUjmriT5x/U9KzI5d3sfSrSP3z0oUmhcvc0GwR6j9aryL7g0LISMg5P603fk5JrTmTZjKF9g29u+evY0xlx1/WpAQRye9KmCeOfrTuZuDRXaM4PbHNR+WckegrREQ2knJGKR4QCcc+mOeKLmbTRViTPFTi3LLkd6eI9vPrU8Y21NgRnXFtkH1HpUKW2WGRgjmtzarjpSpEvpWEqbZqm7lfTLPa/p9BXTWsHyqSazLZkVvvAd8D1rZtpMKOefWlCFjZPUJrfMR4/KsiSzwxx1966VCrKRxyPyrMmVUmbsP5UTgO+pkmHaOnHvUUkBwePyrVKglj6jimvGGHH5e1Z8rQjDktietNNrtOQcj2rXFvzmnG3BB6cfrU8oGQsRGM9aSSPuenStKSIKMnp/Kq05Xt61HKzZKyKO0hs/pUudopGkAODVeW8A+XvT5bGkUSs+COff61FLKQOtV2uSemaYXLDk5osU5JDpLnAPzdsVny3bFsZqw8ZbPX6GqckBznFS4sylJE8Fw5I54/rWzbysUUE89PasWBMe9aUL4qeVkcxdkkLp7Gqrk5p5kyKAyt3Cis5RY07kPf8AzzSjleuaceeg+tPUY47etYptMTZCyA5yOg6CopEBXgVZdcfWk2jnj/CtufQjqZs0W5CKyrqxD54yK6NosgmqstuHJPSueU2xWOUm0hWPTrUaaLsb7ufeutWzDHH6mpfsIxyBxRTV9yTmItMCc4wfYVMlps6CtuS0wTx0/Wo/su054+tbOMUC3MxkwBzke1VbxMoR1yelbD23Xviq01qXGMVy1LlX00OVmibcRzQLVieQfxrov7LLtkjmrMWl5OMYpQg2zHl1OVMDqB/KozHIOmSK7P8AsVTjK49fSm/2QoPSu+MJCaZyETSr3PvWhazN/eI/CtaXSMNnbx2NRjS9vI49qqUZJEEkF0cY7jmr0V6QvXB/nVVbQqBineQ2K41KUWapOxox3zE/f/D0q3DMzDqc5rJhjIYVsWa5Wu2E2xq5NvIHWlMjDpxVuO0yAe/fNR3FoVOMY9R71vdoepAlywIJNTx3QPGaqNCRgetMClKpTfUDS84cnpTGnBHWqPnYHPFR/aCDyc1TnYC/5gI4OTTSA2eRgdapC4yfT0xTzOPxqedMLXLLRZJyecdulRm0Dc1Et4VyCeKsxXQbGG59KtWkLl7FdrbaPX9aiMA5z+lafmIwHNNbaenNJxsKzM0W2DntTxbZ7HHqO1XfLBOM/jT1g+XI6etRYaRQ8o5qFoye1abREVDLF3xUjM14sH/PNNMW7r1q95fXuOx7YpvlAdOce9AmygbXI9aiNpjA5wDmtQIV+lKEz1z/ADqJK4yglvgjHbjnjirCAgetTeXjOO9IU/GosaKVkRsSKUSlSDnB/lSlaikUqPwp7FJ31ZbinDYHf61YWcdA3tWQCQ3uDViOQ+vNVe5OjNQyBh1A9aUkE5yM/wAqoi475wCakE5BPPtRp1DkRbKE5wcnrTPKOTSxzdyfy9asKQwzn8TVKPYnkKyp60vlgjv/AIVOFB5NBTJBBzSlfqS0Q+SMUpjGAOf6VY2YxQeODRoNIqtACBg/pSLCM56k9MelWiOeP0o2/n61WxWhCsXH+FKR09KmCH60daCbEGDkc/rTk5cDOM8fSn7eD/nFIQR9f1BoJG5PU9+aidh6k1YKjvmoJlIP8qtaAKsnOc4p6z84qr5nPJ/So5HKn2q7iuXzcY796QXJ7E1mm5IHPekF1k96dwuay3G7r0qQSjg7qyluCenNSLcdulS9Rp3NMSbj16d+1SKwweoPY+lZi3HvmrKXPvismkUaBORjJ69KrS8HHPPOOvFH2oAcN3yKhknDKefzo5Rladsk5qo7c85PpU9wR2PFV279KEiGM34OelSiQHqfzqIrg/8A1qTkH+dWrEtlqPHp74qQHjg96rK2Opp4lo5VYEybqeOP51Hsyfw/GnCUetBI9alwKICnf8qkRtvfnNI8gHU4xURmAP0/Ooa5TRI1ISpUY61YEQYYGPyrIguMN1rUt7gMetRdPYtpIf5OOP5ClWL5uoI5BqdRuUiniI/l0pWJTKzRYGM/hUTcCrzJ/KqN1lUY9jVKJVxEuMEgt9c1YS4GeoFc3d6iYWzk8cVSXxGEcqzBTn16iu6lTi1qTc7MSbhyaicjnB/GsS01tZVA3ZzV0XW8cGoqU4rYa0JnfGarSyjPUHv9KR5eCfXtWfcz7fxrmWo7lmS4Azg9OlVmu8Hr+dZN1qIjJ5x6VnvrSnndg+laciLjc3mvAM5bFRNehh1Ga52fVgy8NVFta253NgD16VLS2ZdjqZLwD+Km/bgCMn9a5ZdYDdDTjqfv+tZNozOhuL7C+3es97jcTgj65rLOolgec45qSFmdsjpWc7M1izYt38wen4Vq20ZONpyB/Ose0UsB1yfStq2kKJhhxVRpxepvzOxq2N1PZnfFIY3/ALw/SprvU4L991yogmPJeFMKWz1x2rPS7CYHXPH1NVb2bzEJHQ/rWjWlkYTVyDWtOvIoWmtC19DjP7s8iuA1G/F3vU5SVOGR1II9K6p9VvNMnEtpO0RH8J5BHoadLqegeLh9n1aA6bqJ4W5h+6x7GsJOaWpxupKD95HmLKWkzzWjYKWAz9Mmuh1D4e3unMZYJBqViRkSRD51HfI9qbaaTsG4YbtVRaexHtFNaMq/Zyo9RUEy4BB6VtSWrRofaqLR9PTH4CujoK5FZWmWGRz3NbltBsx6jtVeyUH65/OtdIs4wMY/SvnsdUqLSAJkWcYyKCM9OaseVwehqKZliUljgelGBwtWfvTHe+xRlDA8fhzULDpn1pl7qsad8j+VZk2tIQOea+njR5VqGr3NfK85P04pHUA47GsP+2gW4arMN+8v3cnufpWnKkJovOpYcGhI8NkjBFWLaEylSRgk1ae12Dnisd9hbmbLP5I4NNt9aMLj5sCkvUOSBx7gVz94WB+Xr6Vb01KbPcrDxTa6jAsl7plpLuOGikY8fQ5rTg03wfdyLPaajd6LID88YzJEp7gA59K+fvDPjKDW0iktRJGAOYpXDlT1wSK9Il+IthoGmLNFsikjHITDhsjnKn868b2Svoe3vqesQaTpk7KJJl1WJwCssDGGQD+8vIHXqM0ps9L0+dY1TUbi3wQ5kc5T0X3rwaD9ojTJZCJ7edpR8zeQu1W57Dtn0FdD4d/aW8GTzxQXlxNHJ93ybrch68YboaPq8i7Pc9Y1TTLEQRz2dzcSRMOY5JQSD25PIFJYWbSxCSOSV4kA5nGCqntkdcHjNcqPjN8MZrkQm8zcycGK6cISM9AQeeeK3bLxVoFwDHpepXMW7I8hyHjYH8ay9nNaNE6mve3htUCxXBtZwMCWznDq49SP1pIvFVxcP5N0rCblVmNudrD/ABqu3hYJL9vOiW6hvmee3ZkY+hwDjrz09a6iy1OJ7Yx2d1bRFR91s5Unrn15qWrdBlMprM6K8WpWhTqLa9g4AHfcME1Pu1WONZ44rGdl4eOzb7wPsR+lJP8A2hcKwlgsdShP8EbGNs9+DntVCytdMtL1ntr270efjfayPuRscHAOc/n+FZOXQLWIp9Vi1GP55p7S6CljDc22CWU/wsOnHFUwL++hEcWpzQIuVVrmHzVGBnBI5HGfxrqf7cikt2ECGeRem+I4ODyT/jVQyR3SmWWeGyZCMvASvJ7iqU7bg7lPSrLxHbAmbxBbNyAiFRIrDqDk8jIreaWVIyurWsMsTYHmwqXU/UHkVkzLqVtCGhulv4mQqJ1hEpPOfmA7UlqNVDvmCMKB8z2kpVSCOuw+tO6epNrluXwlo0kRMFmfLm+YPbyFcHrkEHvVQCw03zYL4STwDARboFpAO5yeuPX0phlFkx82+FmucmN2MeW74P51Fdw3N/Es2n6rHfQD5jDeKrlRnqrr37VSXS+g9iy03h61gMtjLKj9CllKwc8/3c84zUdvbQjP2Wxv7hTkSQ3cjKDnv6Dmn2k72zS/Z9NslT+PaSshzyeMc81aaO5u2keDUJ1KcNGkigqccgqw/GnZLYPQWGOG2YtG0tsrDlZJC4XscA1HJrH9lyZuLhXhZcCW1QuFYddy9Rkc1M1trEO14pYdRQE7orpArA47EdPTmmQXuoRt/wAi/HyBkrMoIPocjmobC4+0utO1S5EkEtlJdcnzAhjcr06Hk81al1NIGVLiaOF1G7a4Kg9sZqF1Muy4nia2UYbyyoJX16UDxHYT/umuknQ7leN4+OvcY9KdluhCy66gRWRGuQ2M4jJXHpkcVItxa3IW5Mk9qQB34x+tWLSys1bzrELGW6mBhtP1Xp+lV30mRrtXkgEsRHO1gCp9QKaXkK6LMaw3J3xXpcdCpIIP4VSm05Z5DFFqj28qjAVeCPw4q+2lwEk4VSeh24YY96h1DSo54ArrEzKOC5wSe3NKyQfMpNp2pWUbCK+a8RTnaAFk/wDr0lp511G8F5dqsiMwUkLkj0ZT14IxUcfhi3llWU2strLuDLPaXJODj3PA/Cr/APYkZjXzwkswwPNl+YuB0BJ5qbdgMmXS4rKQCa28lyeLmB2VCcdSO2f89auWlo/k/wClwpLEeVlik3Y4/rVuAXVov7uyQZJ+RZMKT7enSkt9SeKTY+nSWpbnJIKk/WhXtYLlPyLN5QbS+t0m3ZAZBlvQHpU1zd3FgrRwwwzTgfdXCFiTwR9D2qXVDYhfMntI/MGMCRdpP41QtL2G8m2WYliuUG7bPjBHTKk9eeKErsCCOKXVJ9mr6LDHFyRcBSGB7fMOlaLaVfQLtt7iO7tT0juvnKjGOG69KVtca2kH2pJ7VwP9W0e4N75GR1qRL21uzkLJGzDmSFyCD9K05G0LUhe2lhZV+2LAwwpWROOnGG/SlWNUmRjd2oZlxiSMEtg+v0ouDqtouYxHqNr1USL8+O3I68e1Ux4u0wsY9RtVt5F4xtDjp16ZFCg3sGpb1LShdFnAikJXOEcq59CDWd/YWHLW2oXVr8wMkMvzgcc4Faivomq258iSO4VeqxSEOB34zms2PT7W7l8zTdekikQ4MUkgfGO2DyKhwGmWry48yzVbu0g1WDpuCb8cc5B6cCqa2R8svpVjEAQMwCUIcY96v3Xh5bxvN8sQ3UYyJLaUoJfXIFRi2trWMIbm48yLAO5QW49+KSXQBbaERo0k2msjgch1DEY9x1oFpFOwnQvbjdkGE/KPUEU3+27OaNbeW/lsZjnbLK+05z78U2Ntc08fJFa6nbuSVkQ7CR1GcZzQ4DK+pabPNau1gUS4ZSrK9uJA/P6cVkwDWrCVWe5tp4iRvtGVoSR3weRW3bXmsXAeOXSZ7CVDnck6vG49v8Kv3UlwkH+lw5XJzwHQ9vqM0JSWjAz11gaWYwthcxJIvzKHDop9euTWn/aAkAWO4giJwQWGBjvx9Kqtp0d8p+z3ojIOChXIz6c+1VtU0gmFRcyw3CrgBR8rgdPxwanki9GgNOUTw4luCNh4Ets5wM9Mq3FZ+qWFpeOsctvpF16R30QDE9D6/wAqjsUhtIjGYnI2gFC5Ksc9xTr2W3ugIjbQyHvFOOD+J6f/AKqylSV/dJt3OT8W/AXwH4vhD6r4O09Z8DLQRKin2JXH8q5eP9lv4d7ClloNzFIox5MF4EUj8etekLo66WRLa6TPbIwJfyrjfER3JXPf+lYmq3CSZXeVPUAttI+lVCnJPRshwi+h5bqH7KPwru7hkvrfXrGfqPNvm2IfYA/hXMa38BvBehyGO2Wyu0UZR7uQ7h+JPWu78W63ci1eJppWKDC+Y+fyP6V4x4ovReK8d3OzRsekp4B9j2r0aVObesjmnGnFbFXWNG0XSQYrbTdLG3PEZEgJx9TjNcystlOSggtI5B2CBTU0XhHS7oFoJrmGXGf3Unyn6iquraDFYlWjucgAbifvCvWhBLRs5J2vdIkNjDtLxqq5/KorePy5gygZ6YNQWyvcD91qVsrKPuSA5J9KskOmCWi355ZGGCfz4rW1jJdzTivlcjegU+qjp/nrR/a0aF08yIqc/IyDdis97mbYgndGUfdxgkfjUzRoyAq0cme6/eFDROwr28N8ryQ+WGH8Ias64FxHIIpoGBIwCV6CrV3KsSp58ckGc/P5ZGKF1Cyjt1/0uMlem4nB/GjzKjsRPomozRA20TTJjnaORUSaVdgkSKwYdQRzUlpdLfPiO8Nsw+6wOVPpxW7bf2xHbrDI1tcxg5WWKUbycc/L2p3a3Kiu5i+VIqhCQpHcjvUNxZXEsJLPG3HGzithfPYOssSlzxtbqPWqF032F+VYDrhutJeRDdjnl1STTpBFJDIzcfN2qePxdOqmNbUunXLDofatJtbsbj93PaDdjjAIP51mzX1qr4hjeNh0cNyDV36WKs9yW28eMm5ZbX92eCkiY4/rTftOkaxOWdpYCf7qZGaSNJpkJkaOVOACVAI+ppRbW8bBxGI5B37GpdmJu2h0uieGLG2mjminW5UHJSRCCRXTXNp4Z05BcWzy210BmWHO4H1wK4aPxB9ni2KSP5VVuvEgcEP83PXFYyoKW50Rqci0O3k+Jfh62jNtd2qTK3Bcrgg+xxxWRJ4xsUkJs5gYTyqyHOf89K41rjTtSk2yt5Z6cLzWbe6Usa4sp1l/2W4PtzXL9UindaM6Vjpx3Wh7j4X+MOr6HIHs9RngT+795Pyr1bRf2oL+AY1K2t79O8sAKkf8Br4rgudUsLgJJFKqDvtNdvo92k8QDHym7nmiVLTVXOuOJpT3R9fWPx70DVrhJhNFZXAxw/yE49Qetbc3xW8PXwAu7a3uWPSWNsZ/GvjR7lMEOwYD1HFKomiYtBOyjsUY4/AVg6dLqjRuD2PsCHx/4faUbkBhIxtDZ/XqK2V8aeGUHmQyPxztLAqD6H8K+KoNc1K3fAufNHo3H6iri+M7m3OSTG2OpJINaLDUpLRmTmkj7BuvEHg/VFK3EYhbBIdWHzH0NczJ4d8KazP5dvqkMUh+6k6Yx75/Svl+5+I14QAHY45wD1qvH8RbklQSySHpnnNV9RhumYurDqe/+I/gzKuZUgiuYDyHgkVww9QAc1554i+AvhrxNbG11TTRHMSdr7eRVXw18RL+BVf7W0ZXnIJyPpXb2Hxht1KRagIrlCcFpPvD6GuSeBktmOKpzPmLxt+yPPpqSS+H7sP3EMucAexrx7UvBHirwzcGK6024ChsLJACwzX6Z6bfaD4kClGW3B52sckfjWtcfDbQdRBWe4tZHYcHcCOnrXL+/pO26J9jZ3ifmNonjTU/DsgjvEuII842zqdp/TFdfNN4X8d2/wDplstndngT2oAGfUj/AAr7Y1/4DaFq0T20tlHOh4A2AoT9fevn74gfsfXOnSS3GgiWzfBxED8h+gqHWv8AErPuZSpvqj5+1b4MalArT6TdrqduOdqffA/xrkzo+o2LstzbSwsvUOvH5167ZaN4k8D3xg1KOaB14DupCse+K7zSvGOj38Pka5p0UzEbTOi4cDPr3ojXqx31RzR9otnc+eLVXGMjn1q0snlYXJx1xmvfNR+B9h4uWW78JahBuPIs7hwrH29PxryXxb4P1PwZcSLq2mz2oXq5Q7fwNdEa8JmylJWb0K1rqQMagNhhznNauna/Jb8NyB0rmILvT5FVoJO+SMdauxSx8fOCD79ql07o15p7XPRtF8awrIqTxJImfusMZ/GumtptB1gEyxPA+MZjbOT615LbxRlgQQSDwa1bW/ls2Uqwx715dWnKKujjnUqI9HufBNtdoTaTwsP7rtgn865vVPDk2luBc6dI0ZOAyxkg/WoIfEksQBOeB26iti1+Ic1qMfaCY+6v938jxSo1Ku71MI1prVnNSWWkTEF4mtiRj5lI/nSzaRpsUW+BgR7nmu6t/FOh62PLv7G3YE8vEoU/4Uyb4V+H9aG/SNZlspX58qQ8MfwyBVSxsqcrNG6xDX2TzN5IA5EYII7Gqs5hmcLIM49a7XWvgz4g0FZLlUS9tl/5aQuG/lXDXlwbORo5kIcdQRXq068Kvws6oVo1OhBJpNrnfHmMkdjx7/0psdqYmBD5+lVLrVo4VJDYz0FYt54owjeUw3AV6NNySvcHPsdksrFcb+B6GsvUbwwkjOSK87n8XXxcqhJ5p0WsahcHlG+mK25m3qzWFVHfadqcnmfLIVHpmu28PeLprMhWkwv1ryXTJ5+GdShPY1u2t9tX5j68GupOyKvc9ss/GZR1JkI+ldVZeNoWiUsxJ75/z9a+cbjxKbULl8Z44rqfC/iJLuEF5Bg9eehrPmVtTF0+x9B2fiuymH+swQO9XF8Q2xxiQH2rxf7csfKS4+hxUa6hK0hKSMT7NTTiznkmuh7nba7B/eHFakPiGJuD0OPrXgK65eIPlcsfarVl4qv4myzZHqRzWvuPqTex9HWN/DLGMlcntVlrSKYZBwf0rwG3+Js9m4VzwOoPUVvaf8ZYYVHmOw9welX7FNaC+I9gFv5YGG/D2p/lCRDnmvNLb4uWM7gGZVJ9T1rr9E8Y6feouZs567eal0JJBfoaUllk8DAqrNE0PBXg9xV0X8c7fu2DY7d6siZOQwwRwc9qy5ZRWpDMhYgOWG3HQ9KHjjU5ArXktg6DZj6Gsy5gfjAwR+VCdibIhUL0HWlZCuSOmadDDkZ3c+9TlSTyc85xVpg9NEUZO5aomZXXr3q9cW5fgHB61lvYSxyknOOvHShh6iTAMD6etRQphhkj8OKtvEFXJGM+1RGFWHBwR6evvStcV7MsPFG0YIPOP1qoxMJ604K4/i9qhuWKIcmhQSKc7mrZaoq4BOPxrXg1RYyH315w80plOGbOePpWpbSTNGPnYj0NW7MFOx6FJ4ihaAx5ALDB55qrBdJM2OCD3rix5obB3H3rUsZ3jK5J5qVFNjdS+p0U6/L8g59qzjC+7IBHPbpmriXiuBl8Hjp60pnT1ApOLHe5VSJyMZxTW09nYkfoKtlucg8e1KLrYwZXKkdx1BrPkuCZmS2THIf6jmsy70xoixC9Oprbnv8Ac2eDUEs4KHsSKzdMvm03MWK4kiGA5/3fT3qSO58w/MPx9aWWNS57U1ECnijkYc99zSt4Y5gP8mo7m3kgAIB2noexqJbwRDPfrnPalF+CDhuD1BPWmroGk9So9zIBgk1SlkbccHNaR8uRuQB70v2BWAxyT0B4o5rhrYz7WZjIAa0AWUhlY1XksyhyvTPWm+dLH1GcVQ07blkalIhxzV621k/3iD0rDLGQ5x+lNEhU4AIFLlBTaOyh1EsoJJNathqu0gFugzXE2t4Y2yeaurqYAxu59an2Zoqmp2N7qgaI4P4Vx+oXx89vm+X0xSnUiVPzZrJ1C4IJPrXNUjbUyryvE39Iu2Dr82BXbQXIFv1ye1eQWms+XMBnBzjFdtpOrPLGBk4Pt0rKFpbGFKtyqx21jfLJ8p5PTnvVwXStwDntXKxyFSDyPoeatxXbIeSePWrskzppYjm0Z00V3744xVtLxd3J5/Q/SuVbUtq43YPWq39tbXxu6etWkddzuRdc/eGc9qsJfYxzXGRa3k4LA9s9jU41lVTJkAHrnmm4WC9jtF1AbTkn8KmivwfYdTzXnr+MbSAHzJwgHdsgVNbeL7G8LJDfQlyPu+YAR+GaUYxk7JnVh6M8RNQid3deKrbSIy5cF/c5H0NcTrHi7UNamZYHMVv6rwW/XgVFcWk94xZ2MgPoe1Sw2i24yRivao4NWuz7TDYDD4dc0vekUbSwE0gaVjI/Xc5ya2I9NjAA7461W+0pDJ94D3q0jy36hYMBT/Ef6V01JUMLT5qjSSO6o5dNEVr2Oys03TTeS3bBPP4CqVlIb2UJLp9xLAScXCxnJ+o9B1H410+n+H4ISJJQZpepL8mt6CXyRhYtg/WvyPO+KcJz+zw0b+Z4uL9lUjyqN33OMPhm3uFOTJC/UAp1FUJfDUZLKCGcDp3rv7u5Vozu5OMdK4y8v5H1dPKdh2LA4xivJy/OViq6oyW54rwd4txOS17SGs4jgHOO1cJcxyyMx28fzr2Dx3OBbI7EZIHzDofSvOTt5wB1yfrX3UaahsY0IuCuzlpbWY5wOfcVn3dvdKpK8enymuxuJNqADp9Ov1rDvZMZq2jtUnc5K6gvn4BGPWoLfRrpiN0gx7V0gDSMMD8KvWuntnJHU596nl13NfaySMaw8NLIdz5JPeuhs/DUGMNGrD0I6GtOysgq/wBK1baAYAA6d6aiZynKRlw+GI4gDE8kZx/AxFX4YdQsl/d3LOv92QVrQ/LjipvO2gc49OelbRT6GTbsZ41qZVAuIiCOjA5FRTX9vcLxIAxFX5nVwd2D+HNZN5YQzKSMBvXvTltqJGTfqRyOR/KszaJBwSpHOG61ZuRNauQTuUevWmJKlyGHViME96xsbqRCU2jnqKjl+6PbvVkjjuwH51C4PTPHpUNFGfMhzlR+NUZ1KknHFajHbn0rNuG4POahlooySbfXr09aqXEgxmrE4yOtUJiT1PTnpxUlorySDPFVZZuMDBx61JM2M4NZ88uAaEXYdJcA9+adBM27t2xx0rMklLZ5qXT5n89VzwT+lC3M56I7CzldIfwrO1K5nTcQTiun0u3SWABgCPp0+lF/oqSoWwGGP0r04PQ+OrtubaOC/taUvgk59K07W+aVfmOT6is3V7P7FN93A9adYXyMwA7cfWsKtL2i3Of3nqXp55AxCk5HXjpTI7m4BIH5elbVnAlyoOOfWr0WiKeR83HGa8qpglbUNWZmnmR2GSSPeurs7YSRrngiqttYCFslMYq6s6wsK2w9CNJXNFfqMudNRFPTBrnr2zMJP6V1bSpKuQeKzLu2Epz+lelF22JmlbQ4u8Vhxk5x6cVFaRyJIOeldPJpgc52/hSxaaI2+7WvtpbGUYtsqWl08S43HPTrxVDUtYuLObKORnnitm6tAEJA2n0FYt/aO5OVLDtj0rSNR7nTFPYksfiLc2bBXbn1BreT4nylcb93+72rzjUNKYSZU9+hqXRbTE6rIeAa74YltWD3r2R6bB48Nx829uPzqxH45BIVpT171yi6K3l5TBHrmuT1+K4sroFCwB/yazlU7jvy/EezWnicTH5Zc/U1tW3iJAAd3Irw3QL+csNzsM+/etm+1K7tE3q272NWpKw3Zbnrb+MhH96T8TSN41+YANyD+ftXhcni6V2+YkHPrWhp2utNgl/1o5yW+iPc7PxxnG4kHpyea0YPF6P/AB8V4/b3paNSDyBVuPU3ReHzj1PNQ5t6MFO257Nb+Ikl439ferI1VGAG7NeLReJngcHftKnrnpWvZeLeRmTr6mn0L5lY9UFyGGd2PTFL9qwevNcPB4rTaVL+/DVFd+NFiOAwoUbk81tzvY9XWPILdBVhfEMKDlwDx1NeSXHjVRnDjJrFv/HTKjlZT9RXVHzFzrqe4y+MIIs5kBx71GPH1uMgTD86+X9X+IlwS2x2H1FYsfj+7L/fNXzR2M3UVz64fxtE/SUYHoaibxcrrhJBnqOe9fN+l+OZJVG5z+Ndn4Z1ltRvNoYk4zWc5pRbNad5TSO0upGlmd88k5zU9udwGT9cVWALdatQ4TjJGa+derbPp0rJEqgqfenquRyf/r03q2KeD8wHbk1maIZs256/40yX5l5/lUsp5FRvJhTxxUIopucc1UnzsY/1qeeZQSTwaq3FwGU4xk9aRZnXDbR+tZM8o3HJxWlctuzjr6Vk3TcYxj+tZtGqKVzLtG7tWRcyEknNXr18cbvmwDxWRPcbVNZXNIorzyYyaz55lB5/Spbict0zWdNcqgx/M1i2abCSSZzVWc9D2/nUcl1knJA+lVJJvm4JqRt3FnfJqm7Eg9hT5J8fT1NV5LjA/SqsQxkrHB5qqwyMkgVM83Y/zqo8gI4zimkZsaxzjnpU9mpZx1x61UJyf61q6Gm+4QHnnpW8Uck3ZXPpL4M6Ci+G55iMMcYx7mu6/s/OQRkevvXPfDKcWXhsxj7jBSQe1dQ2oRupJ4PpXNOF5Hxtbmc2Uv7GVjn8varVvpITkDNVrnW44884/GnQ+JI2CjzOM8c1nTXLI5I3T0Lk+kh4ztwTiuU1XQmR9yAhq6tdWSU/eGaWbZcK3QqTXoObS0NveZ55HA6NgkjHeul0stsAY4NF3YpHKT681NY7FPYV0UKvMdEG7GptITPfH60yG9kRiuMD1q5DKgi68+1JFamWQ8Z9K9Bq2qB80GR3NnLeRZUZB71hyQ3NpLhsFe1enaLpIkgGRxjFR6x4cjkHQA+uKwrYacvfgyGne6POGu9ybGJA6fSuT1dWjmPoT17YrtdXsPscrAcDPSufv4EuYmBHOOPavHq+2jt0LnG6ucqzY79qge4K8Zx6c1buIfKdkPY4z61SltixOK1hjJJaojoNXUJIzkSGtaz112wrH/GsN7ZvTNSWwKmu2GKhLcSWup3FjeNcAcnGfzrbjtnkXpmsbwzB5yLnrjniu7tbRUiCkAZ4r0qPLVV0y0+Z6HHXDPbviporveMA8+/arHiSNVY4xWLHIcUm7OwRfQ21uQVHPOKhmusD2rONwRxnilaUsucn/GmpCkyy98Rn5qcdSZc8k479qpxQlnwe/r2rUttLL4JH41spXeiJuzLk1jHU59D2p0OsgkD361pXmg74t20/0rBubB7dzx71fM4v3kJNs2Y9WIX7x/Cntque+awVJGM/hTg2OCSarnTRpFtM1H1A5AzmrFpe7jjcffFY6xsxHf8ApVu3Hl9eMVCSepbqy2OohZWQe9OlCuuKyo7gquP1qwl0WGM5x71WhPMmJNbq3TFRG2IHHIqyjljVmGPeR/Os2hWTMry3QZ5qeJ3z7VfeH2NQiAKeBS1JSaHrIT+FSFjtpixH14H5mpWHynvWyY9yubh1HWo/trDqakkXj1x2qjJwx/8A11omyG2i2LtmGc4qeC8cFRu49azVzkY61YXihuzuJM147rKjJ5qQXJ/KsxX2U77Rjr/+qnzIqxqJdjpn8avQTqU5Oa5oXIPOauW98EUcke9NMEmdLG67cmmXMi4I6EVlrqYAI3Z6YPr60S3YcH1p2H5FPUyCMjFYszEtkVqXTblOOaznGGP86ya1MGmV8bjinpFuAOKkVfbmpEI9eo61UZrZgiL7PjtSNHV5VBFRhQ2f5VRVmUypANV2Vj0JHY1pOi7Rjn/GozEKNw1M8qc9c03quQO2avvFx0x9Kruo21Ni0yspIK4JH0qxBckHLEj3qGROT9c8UwOEPXn26iudpp6Gyn3NWK6U8VOMY9ax0lCkYOD/ADq3FcEcE07vqapplnaT0NIsjIc+lIkwp7sDnB4rO76CsyVbw9Cfx96mWUP09KzGcA8GpIZm3CqU31JaujRD4PWn7hjnvUETdN1XAnmJkcZq1Usc7iReb3HrTTcH/wDVUpgPp9aU23JHfv7Gr57mepB9vZOc/lWvZ6lvXJOfWsWe3OTx0qXT8qCp7GqU9UVdnUwXny5zxVHWLvySr54Iz/So4sqOtV9VjaWyfJG5TjHetJWaubS2uMGrDqG98irMF75u3JGOlcYs0m8g5GDitmxlYLnP41nZSdkR7Q6eJ1P8XNMllVCeo+tZy3W1OTWTqGtmPjdz9e9NxSNU7LU157zgjP41mTXJLcGso6p5zYzx2NTRP5nfmsGhqZPPMSD61UZmY+9X1iDH1qQWg4GOKizBybM6MMf6VMIzx275q8LPA6ce3WnfZcj0pBczHXtmomHNaElrhj6f1qB7XBp3FcrqvPNTK2KXySp5GKHjOelA0KZcjrUqZ+lVwMdOTVmAcVlJItEyxHGccevpTjGR171NGAVGcdQPx7VMEAzgkeoIrDlTLsU2iO3pmmFCCe1aDIKjKbcMOMY596hwFYplcj69qa0Xp09T1q0V9OtKV7flSdK4WKKoUbmp1QYyB/8ArqYx846/TvUioMdqy5XESRWaEMemKjNsD1wB6mtHy8AflQU7Gs9SuUyjZgHjgDvTGtFPP6Vq7Qe4/KmtEO3StLMnlM1bQZPFKsG1wQPwrQWMqQc80rx8A+lVCXKFintU8YxUDIEbP17dqulM5549KgkhLdK6Y1SXEqtGCmcdBjrUZjHfFTvGy1EQcZOcevoe1b+0jJE8t2NMC4/l7U1rYA807nrTjJkY7j0rFuLNFAbHCAcitK1TbWcr4q1BeYOPwpKSDksbMfzD1H86kCBwFPQ96z4b0gYJzx37VYF+eNxJHbNdMXczYktupHt1xVO5hHOauyXaev4+9ZdzdDk7uO2O9U4pIVipKMZ5zVOWQqetSXFyADyPwqpJNv57euKyaYWHi4xxSvdH1596oyufXgVCZWrG5Whovd4PBpqXxQ/eNZUszr6kVH9obPNPmsS9NjpodT3Y5/CrQvd3RgK5eG4IPU8d6uLdYAIPP1qHXsTzM6GK7G4ZJHNXY7gMBkjn0rmIr0E4JqxHfFDwc1pCupAmjpg4YZzk9M0xyDk1jx6pjkf5NO/tXdXRdF2Vi/hRwMU3Yue1URqOcfNn/Gn/AG0Z+9ijQixc8oZ6UeTnv+lVlvgeCcn+tWIboOOvPrSsnsOwxoDzSGA8Z/KrayByanEScjgcdTU8r3IVzLNuWqOSI9ga1zbgH0+tAtuoxg0mh6sxfs5Jzinm3xnPFbH2PNN+yEH1/rRYaMXyjxTghB9605LP5uODUZtSDn07UrFFUbvSpFlK4+bNPaM9SO9NZSKpFqVyZZ8YPHPap0lDAE/nWbkjjmpY2wBVJ9zSyZrgqe9L5Y/z61QWcp3/ADq2t0MZ3Z96aUXsS4oGjK9fTtSA880huFPf6ZpBKAeentRyvoZtEgb3oYd8UgdTyCPxpC3ynBBPHU0WfUCPOf8APSkB6evpUbSbTimefz+tFiSxmggMPaq4uMU9ZQ350w3I5IeM5warSj/Iq48gJx2NU5up5o2JtYpswHHamBuafIcDjjNVpJvK6nFWlcm19S2HwKUy4NZjXw65pPt2RyeavkuibGp5+OhqRLvKnDZHXHasYXoLfewe1TRXO4jB4PI9xWbgUnqbAnOOtHnk5zVBbjccZ5qVZfmH9Km1h3LLPuznn0pPvA1H1PFPX0NSwFbv09fxoIAHFOwBTHPy4z75NJOwWGZGe1MeUY+9+frUNxNsGaybvVAmRnj+VdUUmjRQ0NY3YBPOMU8XW4Dn8a5dtWBb7341at9UV+N1U42MnGRuS3BxzUQuAe/Wqizb1Ug5x3pVXnOevas5QTKTZoQtk5rVtpCCD61iQsVHWtG3m49frXO4WHqbsUu0fX1qws4IAyKxBdEVKt1jHIpcttR3NZpARwazr2TGR2pv2s+uahu33oaa0NIs5fWJNrtg59q5SeRzKcHvXYajbMQQa5+exIkzx+NJTMnFt6EumzuGB711enzEryeo9a5S1URYye9acGprAOTyK1jaXU0pxfU6SZggz36k1iajKMEjgDrz1pj68joRuA9j3rLu9UDKRmqcEjVxM/U7zIYZrl7y/ZGJB4ravj5nfk1gXtuxHAy3pXPJ2YtiOLXNzBct17jpVtbpZ1BB46ViG1O7vmtazt22g+3IrPmUnsXKSa0HsSp6ZqQSEjrntUn2bPJ5xUotM9KwlvoSJAGlYda6CxtWKjGar6Vpxdlwuc8Y6DNdhpWlYAbbxUxi27sNXoipZW3lBeOatSgKpPt+NbDWYCHgD2rA1SVrVmB6dj2r0IWe5rsiG4uRn5DjFVxeZOGPHTNZk90VJOagN+cdee9PlTYty/cqGB9Kxp4BvIxuHenXGqmPvkVEl8kzDnB/WpnFIcopLU3dGlmtgFjlYAfwlq3Cba6GZoxHKe8YABPvWFpc6rz1FaxnVh1/DNQqXVHjypWd4kV/ZhAwHP0HBrnriDbKe49O1bkl+UBRsMuMDPUfjVC6tiDvQh1PcU+ZfC9yVUXwy3K9rGVx29frW1BGSvXis+0ZcdePWro1BIIz8w45q4YVTldo1jeT0C4nFujEnBFclrOu4VsN196k17xEgLBT+VcNeXrXEh54z+dd3KqasjT4dC1JqkszFQxxnipYbeSYZOag02zMkgJHFdnp+mqseSBXPzOT0Mrs5uPT3DZwT7itvTLY7huFaEsKoeBj8KmsiokGeBUcjuWjUtI1RBipJZVVTz2qHzUjQ4YDjNZt3fdW3ZrqjESeot5tKMQckVz97CMH1q210XJwaGTzl6ZPrUyt0Kvc+N7FPENnMJrLVHsXUFsrnBP0q7Y+J/FOu6pbaOurRXOoTOqIjSqqkk4BY9hzzX0f42+FureI45B4d8I/apzgBrOXYeDgghz6c11Hw/8AA/wu0bRQfGnw6l0rxNaJuf7XCQ0jDPIYHgn1BPXPHAr5qOOTjtqd7qTjocJ4T/Yr+MuoXST6p4p0fRoAd6xeSZzg9vyrsPFf7MujeHrKS+8WfGa28P3EbZl8m1gEY45Gwnd+AxXlPxh+Lt/eK+keDNV1nRtOyd8Ul8XUcckbuRxj+deJWdha3OqW93rdxcawFlV5Pt8xlyAfmG08dK6qSrVPecrGUY1G73/E9e0rxt4LtvF0mhxeNvD/AI70qMgR3s7rbNIR1+UkEc8e/WvTz4Yv4QV8Nf2f9nbDeQNQGSDyNsik9OhFe1+BvhX8EfFvgq11G28K+G5YimJv3CCRGxyD3B//AF187ftIaf8ACn4V2ian4G0nV9F8SRsAV02Oea1lj5zvQM2D0IbH8OMc1isVJz5WaKvNStP8zs/COv8Axg0DVI7bRZrqeJ5RGLG/u0eHLDjD54yO5r0Ox+L+p6DcxQ+K/D97pd22S0CFScg7WYZ6/hXyn8M/2nfDniG4EGvR2viWBFCz2bb7W62A5wQcN+OP5V6lqGrfD/xTYRP4M8TXEE0WTJo/iOU+ZCxxkxOTgjsR7Cuy190dvtHu0fSuhfGfSZmAtpZFcn7tyowD2wfeujg+Is+okJL4ekkyf3cu3dGfUn0r5Q8Oyz+EtTsdU8TaNc6jokbEvcaVKk4PBwDjP1x6A17tpP7Vfwwhs1Wxm1NUxh0a0bcvruBPFZVqSSvBXJnVdtEenxSQI8dzMZdNZjtQxOfLHsR/n0rRlN1tWS1mt034+eSPMbH1B7Zri1+KPhrWfDg1XR7K48QWhJBS2Uhs4zjHXp/jVLw98b9E1C0Kz6HrWkKM5j8reme/U/SuGK5o67ohTk15no9mupeYU8y0icZJRF4f3FSTO+wJd7g+OpjJVsHpx6iuEv8A4ieDdaiS2utUvtMcE+VcvC0ZUnpyAR+dattc2dksJk8ZtNbMB5f2gAZ9Pn4rWMLo0Tb3OgivFaZzDblw5G9WGR9QDVY2bWk5nj06O3iJ+eS1ABIJySV9uv51Vm13T7F43uPEkUkTLkNuDAHtgin/ANu6WsgU/wClx7uJFJBH4d6lU5PY0RfOp2Mn7y31CHzidoLdA3Tn04qqkN1fStDqrWO5W3xzxH7wHUH86hjPhjVrhol221yeNsyFGb8+tay2llFELaS4gkUH/Vy45PT1zUWlHoGg63aWAtGyOBwPMVsrwOCO4yKuloZQMTiOQ8ZzyarvdnS4V227Txgf8sSGIA/U01tXW9jPkXEMDjtcIQR6UWvuJjpY3WbdHdJuByY2HBHcGpYkuX+YxwiXpvYcn0qOC6u/K3FbWR+paGQ4I/Gpy32tEliZgepVHAI9f1p2sSIIJvuyQQsp7x8EfnVcaTOk2430qxf3VYg/nmr4nYjBiZWBx8w4/Me9Qy3iK6rcIUHPOcqa0JIvsMgmyt68sR4Mcqhwfx7U57SF4vKaGUqcH5SSM9M1IWCJ+7Kxg8bk5Aoe58tctewKexOACPzoVm9RlRNK022XPlOpJ5J3Ajv2qYW0mxhbeTLAeiyMWFaETSEfPs9coTUEtpl98LGBv7yYIP1HercEtiUysLW5C7VhgjBP3oiQV9wKqHTtSjLLI8V9bt1if5W/A9qurNcI+0XEcx/usu2obi+uWbAWS3I6tjcpqbR7lalK686wj3Q2V5IRg+WH8wDHTGc1gav4uZ45IX0SWY8HyLu3ZHI74IyP85rrY5bxUPnSkKeVmjQMCPcdRTYHmmkymppID0RogCP61m9NgPOrj4o/2RCyS6JqNrFkBZWdrpEwOM91yKqL8arF4pEuRZ4jwoaByHHpkHpweldZrfhnxFqDN9i1aziB5bMWN/swGQRXk/jf4L+PL23d4W0LW1zn7M0fkyHr0bAH5mtqdaG09A5rdDpbL44aNLM8Ntqmy7TpAcFTzzx9KbrXxstFV/PtbZpFwRKFIfjqa+SfE0DeFr0weIdD1TRryI4O+FnXI7qyjJX3xVrTfiHctarDYahYatbpgtDMys6nHr94e9elGFF+9Fmbqo+j4fi7Z3+y4SOJpF+7JFgPj3PFLe/FvTPkN3oUzSf897OYBj9Qev4V85L4vuxGFW3ghYgggpnPtmmz+Iruc7iv2cjB3RMcdPetfZRuJ4hH01p/x2tpB5UEktvLghVuE2Pj+uKZqXxyljJF2Bkd0UYbt0HNfMz+I5mRDcT/AGhs8GRuSPrTZNXN5Cy+a8eBlSTnJ9M0ewh2E8Qt7H0Unx8068WSx1PSY7yA/dL8EcfeB/mK5y5+Lr+H0l/si5vI7c5wsEoLL+Br59i8VNBqItpfNH+2EJUj612Vhp01wi3MNoLpVBZ40+83qfUDFN0YRV7E+30uj0PTPj9rVzcqT4hndFz+7uIwrj2JGK6BPjvLbS+fDMI5sYb5S8T56gr714reJayL/o2jPlPl8q7bduP1H5Vksl5bybVslsznBjyRimqdN9BLEO2x9FQ/H7xCYi9ppltJCG5booPckY4qa2+O2sT5W5stNnJ7YIx+NfPdvrt/YcQyNBJn7wY1r2WsopVr3CBjyV6ZNKVCn2KWIZ9DR/G69mtFjfTbaORRj5JThgPXNVP+F1rCoTUtEnWE9JrZ95Hv6ivKYAl2iNBeh8rnnjHtmrdmLy3Uobguh52lfSo9jTQvb9bHqFt8YNNuHP2W7kVHG3ZI5/WsrxB8R7HYFaL5mGVmQlhivNLi2Zg6ia3mGcGMrtP41TjtPIYqECDuoPGfap9jB7EfWb9DY1fxHdahgpOHhJ4UjkZ5rBuIorjKzoG3cYParTafFKzMLuW2kUZXZGHDH39KfFpk94B+9hkb+IfcI/xqlTS2MJ1HLoZAtILTPkKFXPAxWdf2kN+czxywyE/LJENyMPf/AD7V1d54fa3t2lO9McbkIK5Pb+tc1PbQ20pdp5Y/Xbyp+ozWqMGzktU8MiFs3enNcwt925twcr+FQyeDLl7Y3GnNMgQZYK28fiOo45rt7YXN2GNjdRMh4ZNw+YehB6+tRS+Hm1O42h4tNnY4MgYhAfU1rdpamaVjzuNNRt/kmAf/AGkNXbV7sNmJk3YJIY44712Or+B9S0GMSy39jcqeQ8EocuPUYNc5Lam8GETbLjv0P+FUp3G/MtW3jm6toDb3Fst1Hx8oG4Cm3UsN2skyQCIkE7Avf3H0qhFY3+kyJI9pKUJxlVLDFbJsU1iICK4KSngiQbSD+NRK26CMr6FG3lsdpZrISY5Zo+tX7HUrRmKwIUJ6Bu/sao6rod5oy7pFR42OFnjbIPoCRWZbbjKp8o57srdfrQmmUjfuPEEttIsUtqqgdJF5B+pp91qLX1oVlVZE64/wqlKXaIjPXqD3qSCE+UGcAcZyvQ0XRdlsYsoXzGwBx29Kk03w9ca1dCC1iVpW+6HYID+NbMMSLOMomDzyOK1of9HAMUSAnn5aTb6ENdDktT0vV9Ake3u7J7edeqOD296z11a7iwJbR+ucqm5fyr0V7iW/T/SWkAXsrFuPaq8trbeSTHdsQeNkq4Jqk5JaozVzgLnWMqSYFC+hXBrNW9huAWDjB6jPNeiSE24+bT0lUdJEQbh+FVrTWbGOfdLp0Ug3DcGjKEc/hSTb2LRwdw0HDxMQcYKnoa0dNSxmjYX8ciIePPh4ZPp616Os2iaohxaLE2eGQngfQ9ahutEghQPbeWwJwd6A49iKTnJKzROq3OM/tHyUKQ3Ejxjhdxxx7iqy3EgG5Ez34rZ1TQ7gZmhWKXnkcqR+lO0rURpxAvdLLoe680R12C97NDNC1q2iLpfaWbtCMcsVKn1B9qmj1q3trvEIwmeI5GyR+NbSmC4fzrK2JBGNsqjr347UGycs6XFlGjdOR0pOMXui1ORW8v7YxYxKS391en+FVrqwJIyGVf8AaFbNpqZ0/wCVPlPQ5GQfXituDVXmiBmggcDoQuQR/Ss3SstEX7SXc82ubEMvyBQ2euevpVeHz4Iij24mUckonPH613OsR6ZKN62SKepCscH8KybS7itJfMicqQcqQelJRZSqqXxIwLfWbff5YZo5QTlGUrj86dcTSkdSyHgkV0mu3a+I4UB+z+cnIfy1RiewLAc1xF6bnT5GSWM4HdDuFWm1uPmV/dO08O+JLmzi/wCPo4HI3N29q6618cag8ZKXkjAc7d3HvivFjeebjB244yOtbOkapcWuMksv15rW0ZmjqSjsz17TvjLe6dNsN4QVPc/Mtb03xz1G6iU/awxAxkjtXit15WoqHEIWQcbu5+tV7PT2Ep2lhg9z6VnKnTejQLESR7DqfxPTX7RrfVrOzv4zkYmTJwRjg9a8l1nwZptzePJZK1pG/JVDuCn2zWtZWhf5WPze/epf7Ok835HbP90jgVyPDQvdaGbq8yuc5baJf6I5a3kbZ2aPKnNdPY+KNWu7cW2orFqNv08u8iD8d8E9PqK6Gy1CO005obm0WRccOeqn61kwXEbzSK64wcZYYBrjqYLmNlV6M4zX/gb4b8SpJc6dG+i3rZPyMDG31/8A1V4940+C/jPwqTcR2j6hZD/l4txlcepFfT5aCONmikG70BqFNavI0KwzyRjoQGOD9ayjRrUtmNy6Rep8aw3+s2D7ZoHjYDgOCK07fxXfHAkiOOm5RX0pqenR6ncPLd2UNzvPLGPB/TFZVx8OvDt5GWexMTD+OF8USn0lEzvLtc4HR/FVpPYqs0I3AdSMH86q3epW0xOz8jXUaj8LtI2t5F/cWxHIV14/E5rEg+F9wuZP7ZtpY15KFgGI/TNKHs3qTJxe6MqKcbgQ3zda0j4ku7K2DxMw2jJx0IrUtbHStEl/02VHAH8BBGasTeLPDkJKxwQy59HPA9cUTpRlqlcySvpYz9E+MWpRbVDzJ2yhOPxrO8R3A1q4+0OoycklByf8a349c0S63PDYJgDpuPGOp606Pxbo8QCNYRuB9f8AGnCjyu8Y2N1Tdjz6+0BZYdvr39DWEPB4MvzjIz19K9buPEehSkkWaJn+EMePY1UfXfD2DutsEnIIb9DXTGM0YuM1scVb/DeAoJEGTjv1rYs/CcMMfKAH1IroovGvha3Gx3kiPoDkZ+uKkl8T+GriPdb3UhBOANgJz9a0cJo76Ukt0cte6HEqlVUYrCv7AwqSFx/SvRLQaTeliJW3jjgDH50l9pumMn+uB+orWEmtzWclb3TwHxBdzRS4AOPaptE12e3h+UsGHvxXpeq+F9LuZMMPyplt4N02GPHlqV7AisXV12MY3W5zFv40uwoUnPoa2NN8YSSHJkbIPTNT3vh+w5RE2DuRWfH4cRGykgPt3FaRncycmnqdfY+LYmx5hAI710MHjKxWDaQhOMZ715jd6HNDCzAl/TFYBi1EE4jcKO+OhrW6eonNLc9C1zxDHNNlHwg9D1qGy1OKZSWcD8a88kivieQ2evINPt/tSDcNwzzirjUt1I9xnoq6lFbTArMOOeDW5YeNZrE74ZTkdea8eaW6LfMzD8a2tOup/KAct+NarESWzDlitj3DSfjS9nIpnc5Hoa7rTfjrYXKjMytgfxHOK+Y1tpbvt+Nadho7RtvyOO1dCxEWveRi2z6/0b4naZfQD95Hz0YNW4niHT7tcCZRnoT0r4ubVrnSGHlMyY7KK0bbx9qEYH71iBzjOMU1OlV2E2ktT66klVtzQzK2OwPJqP8AtGaI7ZOPqK+adN+Ll5YlRK0mB3zyK7nRvjbDexhZSshwPvKc0+T+V3FvseuDVAGBPRqtLqUMikdM9QK4Kx8bWF197AyOCOtb8F9azBWjlyD29Pap5X1QnfY3g0cmNvf8jQbNZAMYU+tZpDBC8co+oPenwXF4Uwsm/wCo4NTsSknuS3FjIiMw59cVkTxSknPA6c1vRi6ZcSKfc4wPpQbM3AyRg9akTOTmQpzjmrthKW46/SrmqaQ/VRz6YqHTk8mQbh0/WpjIasW8EgfKf60rkogyuPet21SGaJcqM+tWGsoZF244q9UJxOVW6ZWwT0q7HJJwQc579jV650KPBZOPpVX+zpI+c5ApqVySL+0TG3t/WmNqIwSTxUd5Fzggbqy5y65HOKOZWKTLct582Q34UfbGKdvzrDaaRGwc/lUyTnZyTmkPmLr3R3cnPvUiXJx1rKLFmHP4Zq5FwtTY0TJJWLHikjjOetSBQF/wqSNcj1pNCbEiDKfvHFWPPKgfypREWUH1qCUMp45BqXFApiyaiyHn5u1EV5HKxDA0iWxnHzdKiewa3cHnnkHvUNM2VVPRmtDbRSkY/WpzpCtyP51lQ3bwDnn2rRt9YVsA+lO0rBeDGSaWRgAE88YqrPYSxtkZ2+hq+98G5BIz6GoH1No/l3sAfc4qdeockd7jLezkYcD5ge9RX2nSSp3HvirUOrLnBOQD+NWl1NX6YOfWlKPMgcFJWucU2mywXaluQT613mgL8q88Vm3irKMhcH6U/T7h4CB+lcUIqk9TgnT5HY7aLATk4P8AKoppG6qSc9fpVOxnec4OTXRQ6WnlhmYDkgjuK6EufYUHZnNzyS9RwB7dqom6IfHt1rY1hktAxVs/zrl3l3SZBwfT2pXSZ3xq9zotJtJ9WuFiibbk8tjNek6N4DtLRRJdIs8mMnd3rivAETm9DR43BfTg163EHKjfwwHOK/NuIs6r4euqFFnt4alGUOdkJt7eOIRJYW8kXTa8Y6flWbeeC/D+oZabQbM567IlU/oBVmfW4oZ/JCyGUclNpp0d/eXAbZamPHRnIwa+LqZriFZubR6MIum7w0/A5uf4baRAwewubvRW7CCQlSfcNkGmReC9Qu4vKudVaQY/10KqrEV0l3BeumWnRRnkMOD+tPsbuL7Pjem8feX39K9TD8UZlSpuEJXR6McVXjG6ld/f+Jyw8A/YJVkbUp7lc/cmCkH8hXUWmmCCFcLg+gqhqd/EQPmye+09RRZ20Ey/uNYmXJzs3jj25rgx+a47HUlGrJ2Kq1a04J1Jf18jZVFTHenBl7YqiNPlUADUJD9QtOz9mX55g/vxn9K+chG2lji5U9mOvE2ruxkfWuadUjuydoOSc5HrWld6oqhgrZrFLs8xYivr8hoSWJ57aHrYalJJ8xZuoLe9TZLGJF9G6Vj3XhDTbrO2MwnttPAH9a2IkyRV1bbiv1OzlqOUYLRnm+reALmPLWsvnDH3WGDXEahpFxbSlZ4yh9DXvrQYzis3UdNh1CPZNGG7A4pXlEweHpz+HQ8RtrNFPQE1pwRqQO1dDrPgmaCQvaASp12Hg/nWLdWF1psO+WPYPU9K2jKLMKWAq1aipxW5PFtVAWYKPc81OdSsbT/WSZPtjp9K5mXUH3EM7Yz75FJGFnwQxznqeSa64RUtj6qhw20r1pHWpr1i3y+W+T/GrZz+FWRPa3SkwTAsOTG/DfUVkWNphAdua0ooNw9COh7iur2HY5a+TUou0Jakcp8ssGJBBwfWs6eXaDg5HSt+4sReWDSJ/ro87sHgL2z6muPuZvmYcg9DXBNOLsz5erSdKbhLoV7yXPU5zWU7bTkH8jVqdyec8emaz5jzxnmsrmMVZkwvCCNxyP5VJ9pVl6496zGbr/Kq8k2D96pZskXLiXOcNkVnTODkbqHuSoAJ4qBrvf8AeOe3Pas3vqUk0VpZME9KozTr261anAbOORWfMQpP9ag0SKs0u5jWddZbpVmZxn3qlO/UnHTis0ykUZG561e0hd10uQR3+tUHBLV0Hh60DXCk845wapbnNWlaLZ22nzNbwpj8K0xKZIyeM45qrZ7fLGRz9Kuwxqc9uK6414p2Pj6knzM5LXrH7STkZz6VgWuiGObONuD2r0K8tEfOOvrWe9iFzlceuat1UcydiPTLYxxjpWvA2Bt/WqUK7QMdRV2AdO5FWpqpoaXLarkbsdR19RVG7fLAf3astdLEnPasW81EbjjFZVbJWGaVvKFGM1KWUnmudGsBTxxTJPE8CNtaQBh2HUVzKbXUTOrjhUpkEZqKQBf4v/rGuWbxhFEpy5/CsW+8fxxMTkYHetoS5nYuL1sdvdIr87hn0HNU/LVpPXnOfSuAufiRH/BJj3zVjTPHy3Eo+cE/WvSjDQ3SuzptW0tG+ZQPwrnXQWk+emK3xrcdxEOQPpWVfHzmLYHI44rCc/ZsmUuRmzpuol8fgOvFaN1pSakAWjDcen+feuCi1V7GXrxnNdZo/iuFoxukG/HQ10J86C6qIvHwwkKKyxBD3x1zVS7AjR43iO3GMkcGt218RxFQNyv7HkVcjSDUh/Dknp2FWk4qyFJNKy1PKNV0bzAZIk468CsiHzoGwNwwa9vfwmjRswGCR1x1rnNQ8Iqkx+QE+orKUnE5ZOV9DldN1WUYVieB3rWTUm9Bg1N/wjqoeMcelKdMK/Qd6lV1sxKTe5kX2ohZG5NY8/iKS3yVY49R1rd1HSHbLAE+uBmsK60l2JDJU/WVFD5tBo8fzRgZdh7VVuPH0kuf3h/Oornw2ZVyAR7VlS+GZNxwDke1dFPEqWwOppsXT4ycnljSN4naVSDIce9Z3/CPSAdDj1xSf8I1KTlc1bxNtBwkn0JH1BbhiC360iqCAc81H/wj88TDg8Vs6fozuoBHPp2rOWIilzMJRSVypbXrQsOa9i+D4e7MkwyQuT1z9a8zfww+c9a9m+E1idK0V1xtYgZJ6nPXFcv1uNVcsWduBtOp6HaFPQYzViIEDkmlVgcjmnBSMc5rJn0hKFwKUp7fjSorFhkYHFPZMDlsd6zaGmV2Td3/AA71AzMpA+oq0wA7/iKhlQkH375qehVzLuFyxJrPmAG7P/1q17gHoRkVj3hCMewNSWihPIQSCcism/k28jr6dq0LrjOeM1h38jAH07VnI2Rl3c5ZyeayL2YjtyOtXrpiSTWVd/MDjrWDNSnJcNnJPBHSs66O5snr7dKtzDb94VnysAamxRXm4BByCKrMTmppGP1z3FQO5B4qShjnkjOaqzn/AD6VPKe+Kqy5z+lInoRlgQfWq8jZNTN14puzkZx6+9aRMZEajdW/4eQi5U4BPUZrHjjGQa6fw/FtkUjuRW0XqcdTY948Nan9j0ZIzwpA6Vcm1wiMlST+Ncil/wDZdJiIP056VRTUnfgZxnP4102ipanz0oLmbZu6pq8sqHaSPpWVbancxS8OWGcjJqxaQSXWM5NWjpQx05PtWcoRvdHPKkr3ResPETqRuY+vtXTad4iEq/fGR2rjP7KZhxUyxS27dfwFK2mwO0dLHYXeopIuQRnpj2rObUGR/l6frWQLxtuDV2wcXMijvXLyuMrxZgr3ujqtGu2utoUkg9frXb6ZppYKxH44rndA09QVYcNkcY4r0jSIENuFJAOQRk/nXs4WM6iTkdC96Opd0mARoAeB3NJqygwH6cVJ9pS2TBYYB6DrWFrGrpsbDckYz3Fe27RhqFrHDeJ1Ekhx15NclMhQ/L9CK6rUZxPMW6iqb6eJCHC4FeLPllIFFnL32lm6iDKoDAVmJpknQj9K9GtNNCqSRlfftTLzRkjIYAbW9uK8+eHV7oPZnnsmmMp5HHrSQ6S8sg+THqPWuzn05QBgAVNpWl75AWWsJUOi3M5wcVcPD2nfZwnH1966SRxFCewxnNWLaxSOMev6VkavciPKZAr1qMHRhymFNNHKazKbi6wMlQarLEQtbENkLiXd71bbTVjHPA9hUuU2zojTkcy6kAcY7c06N8delX7+3CtkdvesmcnBOcGnGfcUoWZrxOuF+YYHT0rWsNQSND9cda4ltS8tcEjPvSRa3Ih+XkE5Oa66VRKQlLlZ6C+rxlCCM/XtXPahcpKxK4wTWBJrLnuMVD/aDSHk10VaimtCnNNGmcM3tSxgFwAexP5VTiuhjOeelXLd1JwT9Md64VJozTuTJ8h6EY4qYyDHWnCAyLwKqyq0bkNxitoz0KtZF+KXIA696sx9ax4Zir4BrRimwoJP+Nac4rps07f73Wr8XX61jLerCwbPPrmrKampHDY9DVKSZSRqs2Rj68U3G6qi3yt1PX2qZZw3OetJblWJsds49c0DknFM8znrg0+JtzAccn1q0ybDZIsgjoaoywHd09xW2q7uTzzTWtQV6c1pzEyizFjiJqdYSMdj1rUSzw2cYHanSWo29BTbM1EzdhHbpURG4+lX5EJJ7mqssRUA1JZRbO7nikVypA7d6nlQsc8g1CUJOKasIfHK3qasLKxHTj0qGOInHf3FXRallxVXDW5VednOD9KhYEmrLQMrHqakWE7eRkfrRuS9Slg0vf8A+t1qxJFg561H5QBI/WsmrEDoySuByetKVIx/SlQYNTZyp9a1jLuBVbPrTSuR/WpiAQKXAyc89hitCtym+Rx6elVXJzzWi69qgli6+tMkz3Ynvz6AVBIMMKvtbioXtmz0qWh7lUSEE/N7GpUuOgH/AOsUG3/Cmonsal2ZSbLULZH3venkNjAyR9KjhjZcHHFXYVDcHrWDijeMmQIpxz64qzDH2xjmrAtxjpmniPYDj8qVjoik1qPjjGOnNXYPlTPpVBZ/K68/Wp4b9QeGGcd6OTqhOmaKY49akZMLwcjHOKoLeY9s0NfFuV6+x4rRROeVOxNIoPtUUahZAaiNxjqQD9aDPnndS5XYhQ7m1GBt46etJLGJFKf3j1NUrW6DLjNWBMc5GAR6+tXzNm6s1Y56eyAuXAIxnIq5BDsFJeqRICBxnNLFIdtZxlZmKgri3TfusZ6elcrfhpJjj6V0l1ISuPWs57UOenNDmFSF9jFihPy81pW5ZQDmp/sYxkdKUW5UkZ6flUupYws4l23l6Z61ficMo4wP51lIhUD09avQk7qFNGykXogGwB37Cp1jGT3x3qvF29M81ZDlvp/Ki6LQgtgeSQO1QNbAkcYxx9aubyBgk4qMyEHPX1HY1Lsi7IoNac8VFLZkf/qrS25o2gjnrU3uUomMLXn09qlWHDcVoFQD/wDWpQg29KxtcaVioikCpATtHrVnyVYY7n8qDb7geSPp2oSZVyqWwR60gbP8qnkgI6VGUIU564rReZFxpIzTA/OKWQEAkfrULVqS2WVIPTn61PEBgDvj8Kz0kKH0qzHNvAyenes5JFJot4A5NMdcjr/+qotx/KnFzjr/APXrFwizRajduPSpFTAxTPMx0qRJcc/y60KCBAIjyKPL/D2FSBwe/Jp4INR7NgVHtwR0696a1sWHHyj0rRVQ340/ysDkD6VHsxGFJakZJqs0BPXmuhePqB+FVpIV5yM+/pScJLUaRz0luegGfeoniI4rojbA9ary2WTkd+1ZSi0O1jAdWzxxUZcx96230/np/hVKfTzjAFZ6oRSOoMvekOpMD1NRTWcit92o1gcHpVxrtaC3JpNUfZyefSqc1+zg5Y5qb7PkgYI9agmsmB4rd1pW1DltqVnmZjSM5xnoRUyW755HJ71NJb5TG38qlVjJaGc0xIpnm4PXj681PJAVySOKpzIQTVxqJkbkxmUryefQd6gbGciqskrIuM9KgW4YtkninKcZDsaKyZ70ouWXIzkVS8xmxg5PNCzMcZyCa4KifQhoufbCDycCrEWoEYwefespwcnnOafGzZrOEnFmTN1LkOoG4A57+tL9oI+9n8Ko27cA9a1YFDrjtXpwqtrQFIiFyR3pXvSB96pptJMsZeF9zYJ8s8H8DWHfM0LbW+R8YK0/a62ZtFpmn/aYBxnA9qt22p7gMHnvk1xV1ebSSrc+lVotfaGTB4H1pqokacr3PTYNSA/iwa0rfVOg3AgfpXmcPiEZB3dOeTWjB4jVR98NxnI6VrGquhB6Ol+jkc/hVmOcEg5xXnEfiVVI+f8AHNaln4mRzzID9elaqpfcpK53sW1l9Qaf5Ybdjj+tc1aa4jYO4fjWmuqocfNV3QuUvtENx/pSNCMVXOoL/e5H40n9oJgjPNR1HyjngUdBVaaHPHSpGv1AzkYP6VEb1HwNwPt6UOwrFaS3POOlIISASf0FWxIjk8jFSrgg1NgKGwimOWRs9KvMg7VXmTtj39qLWHexTM7A9T/iahe+ZOpqw8eTVea0Ein1oUmtg5gGqsB94j0py6wMnLc1nS2jjIx1qnLbSIxGOPaq9s1uWpJ7nQDUlcfe6U03AY8NmuZDSRnAPHpVi3u3U/MSfrVKcZblcl9jf80joRR5hB44qjb3G/qauoA/PWh+Rm4Naj1c446eooLbqDEVWkPBxmkjNogn4Wsm7k7Hg9ya1pzwRWRdJyT2rZIlmVJKy5IP5/pTBIw9v6VLLCSx6ZpqxkVstjB3JEdsjHJ96tRuynAPB61BEmD1FWkAHSh6kosQykj69xU6SnOc59PpVQVKjdfWpcTRF1ZgFzn8alSXPXrWX5jA9ePSpo5eOvQ96wki0aonznJHFRTyYz82CB6VVExFVL662Rn+lTFGsXfcp6vqPlIfm6c1wWr+KURiN4z9a0vEV+xD475rxbxXe3CTuVY9a19rGK1OqLj1O3bxhufaG5+tdBo+umfbzXg+mXV1JcrvyOfxr1LwszkITznrmsXiOZ2Rz1Jq+h6zpl0ZVBNbUYOM9eK5zSVOxfWukhbaoyO3anzNgrWJVXb0qZZcDrUWRgDOT39qaZNh9/SlexWhbW57ZwacJeeveqDSnHFNW6wcE0nJWJUUa0Uu4dc9qsp86+prNtJd7gZ4rVhGFGamOpSgyvc2u5SQM1gX9uFJ45rrCQBkY5HTPBrK1a1WRPMXhu6/1puNtRtNHG3Mpjz2NYWpaiyZIat7ULdgMYrmb+0eQkcms72FzNbFH+2pSeWwOmSat29/JI2Mis9dNfecjGPzrQs7JlYHGMetL2kkPn7llZTJ1HtSeQGbkfnViO3I4Pb9atR2uTjj6jvTb5tRNpmYNPUtnA9avxWAVBtwCOatR2mw8AVZSLGR6VCWpF7GUI8HBFTQQ7mGRV94ln+Vvl4wGHWoxA8brkZB5zTbs9jS1zd0W2VmUYwc11lrGI1GeK5jRyVIrqImygPf09ay5rM6I2Qty4WP8PSua1VhJyec1vXbZXgcVz96D6A/0rbmvoKexyF+m2U4GR/OqbrwcHH+Nb1/ZhssBg47d6yfJyaHKxmmZssRcYx+dRxW7Kwx0raW0JbkA/7vQ1KLUBRxSSvqYym3oVbSVouCcVc+3N65HtUcsIbGCeO1RJCxb0rri2lYxLUchlJz3HrU8c8lsu5XIU8cUttDkdsim32VjIxjHak4RmrsxnSVTVkF47vCZbVlL4OUFcJqni+TzXhGUkXO5W4Irakvrqwug8ROAckVPqGl6d4shWWRFguwvyyLxn1zWcMRKk+WWxzxqyovllscC13Lfvk961bTTGYjcvPfit6z8JmByDh8HhgOMVuRaUIVHy9OlX7Rz1N0/aa3MnTLQR4VlGK2knEYG08VAYthwox7U3lBzWkJJGyjYW4uQD1xk9qrLejOcgewqG7kBUY5qsRluDnNW5aitY1HvnRchs8fhWNe3T7sBjjrUruQDkn6VQkmJfJ7frWiehJbtZG4zzWvBjZ1+tYUEuKvxXgCe3QGpSCJ7nrWtfEOaykuPBf/AAi3iCNTgppt0oY/Ut8oOPevnz4u+JvjHqMH2LVPhl4kluAxKy6ci38Q4weYicD/AOtXo+r+EvhlrEx+16Xqfw81d8HFzbSCMnPOMHkfita9j4V8XabZFfDGuDxPHDjYml+JHVgvqYpt8a9QcbvX1r4NJwbaPqJUILS/36f5nxX4a+G2jeINWuF+Iuo+IPAs0rna82jzMG9uPu+n866ab9kfTdN12Gfwt41ufFGhzkFwqFpYBnJBHXkdD/WvqiL4u+MfDMk8PirTtZsrZP3Uj6poYubU54wZ7cgMPfBzXV+FPiPpU0Jn03RtB1Ddl3k0WRbeYAHkmKRVfPOa61VxF7xZhUwU+bmg/wAf6/I8M1TSL74A6Cb3w7p8SXhX5LaVQyzEgncwx25J/GvOrL/goP8AE3Tt1vJ4e8JgocbJBOhB99rYHNfQPxl+DHh/44afM1x4m8a+DJlYSRu0TtCgX0QA5H1avmPxN+wB8QrZ2k8GfEHwv48jC7xZ6khsL6XsQChZAe+Wx/KtqVWE7+2WpzKhKOs0c98Vvj3qHx1s/L8T+DPC+nanG6yRa5o0UgvVC/8ALNncksvt04rz61skgYzFNy9C+3OCenNaWr/C74nfDqYx+LPhZ4osbeJgJr7TI49QtUHqJEYA81t+G/DkXjK7jsfDGpNdXkmFe11G1kszEx9TIADjrwa9CNVR92LK5VFHPxyX1vMZbDUb22j24ZY5W2Y9xU+mXuvXGs2dvp1/Ot3K4VWhPH1NfStv+wPcNpBvvEnxKn8L3LKCiWcEbKv+8Cfm5xVrwB+yVrfwt1cXy63aeO2ZcW1/bRrGSecK6glQxGCCOKFjFTTsZwd2m9j0L4d6nL8DfBR1C9vPtTohaYSHh2IyRgdOf5Vxeof8FNtL0mJvP8F3pVetwlwGiI9enA6dTXln7TfiPxnp7Wuk6n4U1vRLCTDNfNb+ZaSEnkGQcL+Ncj8K9O8O6XnWb5w0sPzyLc2oli47MrcY74xWNKVKzqVdSqjUlzRPUvFH/BUeHW/D1zb6Z4HF7DOmxpkuknCA8ZCLkls8j6V49H+1xqemac9xeJ4h0+2YZkhutIla36/wkKSP8mvqX4PXHwl8VXOoeMfDPwt0q11/TI98tzocKRQzlvvnyhgBc89GPHXrWL48/wCCgd94auLjTtL+Hl5cXVuNknmQyyQ5HX7gGBjtzWUcZafLShp5kKrKnszwzwh+19p2sWyTW9pBrFi3BhPKDPZhwyn2Neg2v7Vunx2/l2+hXkaAnm2m2FD2OD1APb0r5y+J/wAX9K+K3iOPXJ9I8P8Agm/8spLb6dZy2Uc/OS8hkUBn9TnsK5O28aaRHN5EesWLTAZKLcLkjk/lxmvUjWhJJs29tdH3VYftn2WtWQ0/Uy8TJnyp3iBxxyGPX6GtXQ/j5rlxdKIZk1TTmGFndQ4XHTIzkjH8q+Jbe6Y/My5z+FdL4d8V32jyA20uz39K2vDojRVEfo54f+KviW2soL2bw3puo2LjDXuj3QfGBxuQnKkjoDXoem+ObLxFbJJZ3VvbyYw1vfxlGVj0GcgV+W9t4o1mPUVv7LULrTrvORJaSlAeeCR0PPrXqngz4gahrASLxReXt5anO6S0fy5B74HXHWsKlKLV7ji4z3P0LGqxW8TsGt5nRQWS3POOnHrzVGfxKjDfb2qyMDhklGxs+gPavkrQNa8P2d/u0DxlrD2bj/V3jqXjbH3SP616dYeLLGznjGoXUepMyqVZLjAYY5BHeslCIWie5SeII7WzSa4s7yGM9WC7wvqSQTxTbXxpodyBHHqUMhY42udp57c1xGm6rrupwRS6Lc/YoQPuyxGWMA/3j29c1tRaY2qWCw+I4bG7uH2smoaeAvGcAqT1IJ6e/ShOEXqS4o6uSK1bOYzCjDO9RgHPfI4qqmiJtdHKX1u/8MwG5eOzVwem+L5/C949jNf3V7ZxllVLmxdnTacEFl/EV2umeI9H1c5tNStpHZuYvNCSA+mOtYzg73FZotDR7SCM7IZowBjCsSR9OaktbW12jaH3LxlyVYGm6nqFvpMRmuJZ4YwP9YEaRB9cA1w8nxSLXRSw1XRNRhBAbLuki8ZwR2pRi5OwJN7HoE8NsqHzE6AfMMkj8arpK5Rmt75SowMTr0+p4NcRD8e/DttfrY6rIbC5Y4Eg+eJvQhuv6V3sF4l2iXFtGLiGRcrNC6lXB980SpSiDTW6Kq6he2r5ltI54ifv2hJI/DvU0hstS3LOFDj++pRx7U/7PAzEpI9q5OSgYDn6U6ZZYoTueSUeqKCw/DvU3tpJElH/AIRe1jDGNi2eQHOQKbb2d7Z4UwWrxqch+RgfSk+23S79kKXcYJwTlGB9CKSHW3aRo7jTbuEZxvQl1/pisnFPYoW5tkv0H262IXn54yJY2GMH5TkAdOorhdd+C/gHXZiZ/B+mXZkwrTWuIDuI7qpGPX869JhhiaItbSyDkn5T3+h4rOntpbliNQ05LmPPEyYDgD2HP5VEoW20J5Uz568bfsh2piE/grV/7FfbkWOpjzrdj0AB6rn29ua8p1P4J+OdFYW2tXOkWrAAJIFdUYezZIODX3EVMMZWDZcQAEhGXcVx2xQtxJM2BGu0fegdMZz3GaqNatDZ6GbpLofCa/DDxNqEE1vbNoWqjKny/O8s+2G5+lZdx8GfFiJL5GmPHdR8G3+0ggn0GRgV9zahoXhHUpzFc2NrDcA7iREYXB6/eXGTVceGPDsLKsc1w7g5AWYsevv1FbLF1kQ6CPhLwv4j03whrB034iaHrGnQsP8AWsgwgJwGVhlWwRyOP61qav4j8GaffRz6X4lvpLN/uubU7om/usF6fXpX3Fqnh3Qtethaa3ptnqsCcI1zApdV9M9vqMVT0n4W+BLRG+yeHLBgy8q8PmZHphs1tHFzkruOpDoPufDFz480ogC08TWrqST5KXC/MT7Gmv4ttLKZRe3CqHAO+VtyMv8AvdK+3tS+B3w6vS8s/hLSVkJzn7N5Yz9FximP8F/BtvYfZ4/CWn3Nq5ORDnIHUd8mrWMdrOIvZNdT41s9Tsby6BS2a5HG1V+aORs9Nw6Z6Vv2PhvUdSuwum6VNakjLC5IkQ9jjnjj/Gvryx+D3gy2gjFt4bt4kXoBuDD6/NW5p/g3RNNgSCDTrYBeVWSMbh9D1odeo/hRooJHz14P+CN3qkUZuLmK0Crk/IxBxyeOMcV21n8LB4dtlEkq6qhBYGH5mGORjvyD717L9lRIwIY0ynO0HBHoMiq1veQRsUkmlRh2mAyPxxWV6snqyuWJ49faDpE1s8F+l9E4AUJdWAYeoAZTnpxzXnviP4dyohn0w3KY5wYyUI9Mdq+sCGki+XbOp6HOM1h6hZJcORLDd2BztE1o/BB9QP8AA1PNVg73M3STPjG71CTSnCXttMpzhikZIB+lQ/8ACS2kxIF07xHr8m2RePQ+lfTfij4LnxBEzW+oxK5GRLJDg7vfFeV6/wDs6eLbcfuotP1mPBIaGXy5FHvuwDx6V1Qxkbe+rGfspLY84l1dLEhY7yW7jcfedQpHsQPfvUV2bS0KPqNlfWolGUdojsYE4PPTrxUet/C7xFpFwVeC9sHPVLmE+X+DD+f41nG7vbOw/s7UdTvrS0Ygtb/fQc5JAIweRmutV6U7csjBxs9UTXGn+H3fzIL6/sZQeSqhkx79KQXM8GRbahHqkXRSyYOPQmnf2JY3FoJLfVUnHqy7Tn0OMitHTdLNl1it5kPCtJlO/UH/ABrf2isS432Rmx2t7dM4FvGqNywDYI9cCpV0J3wqkRt6kcCumudOke2V0QnGPmQhsj8KveGvDb67cm3Oo2+myYISS7B8st6Me2fWp5rojk7nNRaRrVmjPHIt0o4H7zt6YqtLoV/dLultvs2evA546V213pl/4f1L7HdNaSzL8yvbSh4pB2ZWpJ71gDuOzPO1uQKnXoPk00PNz4QuLa48wTSshG0xlspj6VetvBVpdKZXkkR1IysY7dfWuoIcsQrq6E5G3oc1Vms763nYpPcWyf8APIrlTjvnrR6jUbIzYfD2iwzbo4pob1fmzuKgn1GazPEVlBp0gVI57Rx95JVwPc57810F/wCIdWtIlhVV1OM8bZlUnHpk8j8KqzTXF/CEmXap5MTncFPTj0pqPUt6nLW4W5+Xaeejr3rWt3SzULJDKynkORkEf54rYtNOZVPlpGE7qcZ/Cr76EWjGAc/Xg1TdjF81zn4b2GQhY0lViP4lOKo6jYSx3Ku6y2qycrI8ZMR/HtmvQtL8M2t/GyNcT20q9I2jDAn1zXQ6b4fuoIHgNz9ogK7WXsR9D+dZupy7Fxptni63jWbBWl+Ycqex9xWZrHiFLUK82hPIyjBntgzL7krX08vwV0zWLdZ9P1SIB+Xt7tBlT6A96YPgbcaWxa7eaC3P/LWzUS/TK9RXM8UovY09lK1mfLVt4k07VZR9nSW0nP8ACykIT+PSus05Zogssqo5HIDH5W+tfQkfwV0W52mfVRcxScCRLPnp3qnL8A7VrvOm65aXUX/PpfQFBn0BBzUvHLqivYs8YmvLWeIAWqRMo+bnIP0qm9gLlS9vAkvXK9R74r2nVPhCNEVbptPlkjH3zbgyJ+lLp3hDQNUaNrKafTbgH5jGu7BHfacEVKxKl8JSpHzs1xc6dctHGhjKnDKOo9jVp7u+vUQ+XIw7Z6A17/q3wq0/UGWS4vRLISQJrVQHJHOGXt6im2fwz0O6V4V1m5trpeESe2G1uf7w/wAK2WK8ifYNngV34fuLi1NzHd258sAvEz7ZAfQD+L8O1UrTUJdPVRK+6PON4UkV7jrHw1tLCdPtMNtqCgna4Hf+nFUG0XQLNQsdpNDkbdu7cG9unFaRxJn7GSeh5K+rwT48wEluhReD/hT0s1JDwg4PIDL2rur7RdLgmd4VMG/J2Spx6HBrMOlvIwWNNyZ/hPQe1aKspC9k7HL3MaQj98m0+g4H5U02tjdADe4c8YZO/wBa7m20bT2TF9GyyngE44H0NKLN7GJkghhkgOQwkUMT7jvTc1Lcn2cjhh4VtJFysSlv9ocEehNUL/QltBgW7x44zGflz2rvfsQDEuFVf9ngCq83lbiiSI5XB2sealO2w3B2PP4LK9ikBijdx6DrW3aX8lqAt1b7kxj94uCv41voQrb1UDscNU8j2V2PLkmdDjO2fn8jWt29zJRkjDiuYM5P4H0q3b3UcTBvODY/Oq+r+GZAgktXV4zzugcN2zyO1c9/Zd6rgrLvB7EYI59aacWO/KdheXUM9t8r/NnI29/rWOms3VpIQ0K3SejHlRUNtcT2qlLmLPYkdRT7dDeXKiJtoYdSOhpWsWn1RPHr9i8u2dWjJ6oykA/jWlL9jkg8y2bDd17GoL7S5dPK/aY4riJsANjj/wCtVjTtOspHykRifrx0/Cs2r6opMzo9RWCfax2t0GB3q0AjA5Uc+1bEmlR5YFVB6EMOlU77Tt0XyEI2eqmolCMt0LmaOcv7JJtwxiuE8QeBpL6XNveyW0mcBlbGDXphsdRQYCrcKOSSeCKz5rCZ2wIyh7jsay+rxWwSnzrU8a1T4P61Pvl+3ySA85HP4jFcmfhjrlrcFWczKTy+eR6V9KWUdxCSNpA7g9/rS3lgrMHWPr1HvVqlYzu+jPn+LwF4gSLbbyEP2IPT/Grlh8L/ABdOxk2JKg/2WBr3izjjikBIAHp2BrajmMHEL7c+h4odORoud9T52m+HniO2fEtgSB1IJyPrVC48D3xALwyJjqwyK+mBqc8UpMjBweoPQ1Be3lleg74EDHuoxj8KhwqJFJPufMsXhRX+VyWx1FWIPDltYEkDy/pXsWr6PYXEzERiM/7H9RWLP4Niv02pMoB4y3GPrT95ErTU4y3+z4VPMAPUVV1KVrZsqxYfWtO/+HN7Y3LGLE6g43ism+tZbZAlwrAjgcHB/Gs07sbqpIitb2G6G1wQ2M5Pf8a1omTYo3A+1c/5scB+bAB6VaSVZflUke4q+SInVkX73T0Kll4HcE+tZiQb3IyfQkdalla8RQM7lxwfSqyX727kSR5XPXpmiMFHqDldWNlYxJEFfpU0NrH0ZVftzWWdRR1GDkUtvK/nKyy8Z6Z/nWkUjCd73NS48NNIu+OL5fYVQn8PuuWMA554FegeGtR2WrRsVcYw3AJB9KuXkNpPG2BjjjGOtZum73LUpRR5NJovzH92AKge1EHBXH16V6VBocc0uMAj3GabrPhCLaCB8nTI9ahpotVbdDhrCPzflQEt6CtWOKUKfkYfUVai0QadOrqPxx1ree4ieALj5gK3hcqSU1dM5K4tTIuWXeR6ism7gSIkjK11EofeRt79KfHpUd8cPGM+tJxad0cz01OGWYswUkY9afFd/ZX3AkAfzrvm8AROpYA/gazb3wZ5QBCNx3pxbTuW6luhkweKpY8bHOO3NdXpHxImt4FV5Ts96w4fDSFNrR8ehH61FJ4biUjGV/lXbCs0tTLm5j0zS/ii+wAy8HoR0NbkXxLEBVlbk8g15NbeH5Y1G18rUy6cysB5mD9azlVu9jRSaPbrH4zNbIA0hKg56ZzWzp3xXtbo4d1b/eHI+lfPb2LxpkNu9xVOO9ntJj8xAFaRrwvZoam29UfVkHimyvuUcAN2zmteDT476IPHhsj+Acivlqy8ZT2oBDMQO1eh+Efik6KF8wr2PNacsZaotOEtGexNZSW2VGRnsacLmSBckZHseawrH4gRXMW2R1YdifWrE3iC3lBw4PHUdKmzW4Om90an9sqeGq1bXkcq8EGuXi1G0mkUCZA54wxxmtFCFXKsGHqDTtcyV1ual9axzxkjAPY7a5+9syuOQfpVyXUZLZflwwx35FZ/9oO755QmotYW5Uls968gn0PpWbc2c0bEoOBXSxEHr+XrUd0Yoh0wOvNK3YLHJuXXtz9Kjj1UxD5s4Bran8qXIA496yJ7dDIcDBHeqWm4cz2NC21JZQAfpnvWpZzI+O9cytuyDcvIq9YXDiT8cU9CtWtDppNqrhTn3qqXV/c1CLgngnAqxHAskfB5x607Im1yzFsA9COMVHdShV+9n+dZ8+6L7pPHpVR7uQrtJJA4560aMaJ5ZQ5J6VWk3xnIY8fyojly5OevUetT7g+BwfrWbQXYyG8fOCc+1PluS3XjIwD6VJb2qysMVbbSSw49OhqbPcrm01MSbUVhOGYDP60yPVTLKQjc5yCKqeI9JmKOUB3DkehqDQbGXaSQSR14qHJfCgUmdIusrbx4lYVPba9BM4CkZNcJ4wW4aIiIspxjI6iue0DV7izuALgMRnqa8ivJynyIOeLdmfRGi6nHGRnGDW5qN/OsO+3cNxnHevMtG1WOe3V0kyR1HYV1ul62ZGEMKNcTHpHGpJNaRc8OrMahd2K99qE904STc8xwNo5JNbmjfCrXvEK+YH/s+A/3/vV3/gnwvdSSfabiwWFm7Pg4r0sulog8yRVAHSuC9SpNuL0O2nh/5jzHw18ONW8IzGUXkepo33ldQjDHoa7ENKyjMMkbehx/jVPXfiNY6dIba2BurtjhY05P41Vsv+En8QBpGki0yDPChfnr57G8PfW6vtebU9eDdGCUloanlXbt/qowR0fdzTGs7uXCvdRxeoUDP6mmx+CA5DXt/dXhzkqZSARV1fBGi7cGy3fWRv8AGueHClG96kri+tLoYupeCbm8Be31i5t5PUhXX8jXN6lp3iHQ4R5mnrq6A/8AHxZsFkx7oep+ldXe/DSwlBeyu77S5sHa8ExIU+uDnP51yWs6h40+Hjq93cJrmjEgC7EeZI/99evvnJr16WQ0KOlNHfhsZJy5U0/J6CRxa5Fb/abjSxJB1IjbbKo/3T1+lIJbDUYi4lU7fvK3ysh9D3FdJo/xCt71YlvERFkHy3ETbkP1HUVHrvww0XxRfRakrPDNjmS3fAkHofWqq4FUlyzhdHqwxnJK2Ijy+a1MFLcRj91MxQ4IAckVJ5Dc/M3PvVjVPBtx4Ztmm0aM3WOTbO+FPrj0rK0rXW1N2jmsp9PnXgxzL39j3rmp5fhJ/YSZ6EJqrHnpO6/H7i4EyatRw7loSLJq2mEFetQwsYaRViJz7DIIdjVZMmABUYkBHWmhtxr0IxUUc7953ZYXD9ailgB6UD5RRvxRKCaISa2KMsWysjWdPh1CzeGVA0bZyCOnvXRSRhxzVG5gyORkc/jXK6dnc7qNXlkmtzxDWtIewuXQ8rng+1RaWn7we1d54q0sSIzbckd65Kyg2TgV14b4kfomHxXtqF3udNp0BaMGtGSELHnPak06AeSD27UarJ5NsxBIbHFe+421PnZyc6tkZtvqDKkwGeDjr+VclqLA3UmOmSMDitiO5W3gcvznJJHWueuZw8zN618/XlzSPlM2t9YdivNkc96oyt8p/rVyZ94657VQmHPrjnmuY8ZFWZgc4ODVSQ5zg8d6syHP1qlOSuf61DNYsillJx83X1qjLJg5J4qxJIRjHuM1RlJyayNkOM+cmqsxDBjmgvtO7JGKqyTg1Ddy7Fa4z/8AqqhM7EjJB461emYEVlyvyTmlsxPYkiUN9TXQaMfJYEVhWq5YGt61dYI8nBNawV2cFeXutHQR6qVPJ/wq1Fqu4j5se1cjJq0RJGeRwRmn299vPHI/WtKuH0uj5KcZOR2iX4JGSCfrVlXRxkn8K5y0dpQABn+lXY47lScA+gHauZRcVqZtJPU1Ds6LSJPs6fhVBBNgZH4U9d5PPOa6aUXe5aj1IdQvMZwcGsWSRixwcitO70yadsjI57U230CckkksPpTlHmZkyjFYNJH9azL/AEOVZMqOvNdpbWRt0+b86W4tllGcDPtSlQtsNxutGebXmmSIh4rhfEUMlsjckH+Ve2Xml+crAAgVxHiTwXJeKcBgvX5euaqC9nq0YXUWmzwbUb+eKQ7JCOa0vDut3HnqCSemPWumvPhtKZfm38e3Wrun+AzaSox4wRxjg+xrpWIWx6dOcXHmR0+iXc08SZJ2nn6V0MUbMByST+VHhzRYoY0U4z710y6THgkFT75qakebU5Kzk3c4jUtOkKmQDj271hSzSQZOSp9utervpQkQKVBHb6Vgan4TMpJRF/E8VVOfLoznXNHQ4S38R3dqwwxK59ea7Xw94vkAXJPXNZE3hV42+aMAfStDT9HSJMFSCO9dUZ8x00+eWx6fpPjFZIgrPnHZjxmpbrV4rjcVYAtzwa8g1PUptHJKk7RUel+ORM+0y8g8/WqdpHTu7WPUhOGkxxz6VbFktyuQoHbA5rmtC1EX6ht4Pt3FdhZOkeN54/kaxnQ5lYTpmbLp+CDtz9elY13psZct69PevRvsEV7CdsiscZweMe1YOq+HWiLELtPYZ4NcE8M0rnPKKWjOLbTBjgA+/rUf9lqTkqK31tDG+1hmmXSCNcg+lKEfZrQlx6mN/YsTDBUDAoj0KMHhR+NaHmAng5qRZQSeuPepcm5FRSi0zPm0iIxcop9x3qlHpywP93itqS4A4zVWV1bgEGsq8XKNkOrLm2FijQgZUH3xXpHhu0WGwXp2xjpXnNtGzypg8AjivVNHTbYxA8YFebgKNSlOTmell0dWy6pyc5GetSK+wHuP61GFwfenbAMivbue9YlS5YHFOM4Y/Nx9e9MWIY/xpxhJIOeoqmVZDyqMD8oHHVTjn/PNMe1XGEk2A917U4oVwT07VHM24jZ09B+ppWFYpTWMsYLLOsvX+HrWNcLcBirRK/uvUVuySOinDEfj0rHupzkk8UmtSldGDeyYJBUjFYl1IrHIw2a6W6ufMzvIY47jNY16YZi2UCn24H1FYSRak+pyt0y884rGukc/drpL+wUnKPj61k3Fs6Ak8gd6waNubWxz84xnNUXUHOa17qPO7dxVNolPTHPpUstSMuRioPOMVUkbA4BatSa1yTVSaDA44FJFXKZIxx0qF2zjnn6VaeLk1C0AH1ND0FfQpsoBpe4H4ZqUwnqBSLAxPr7UJGc9hYVDEe3aup0VdpTcMYrCtoeeB9c1vaYpVlHIFbxOSex35je80fygCeQauaHpBlZQynJPerfhK2E8IDntwMc11Vrp6RSblGO9aTV5I8Cq7VLEumaLGigkdv1pdSs44ug59u9alu6hcdKhv4fNTOPyonF8uhErdDnRMqY6Zpk8yPGR3H60XlqyuSoNUzG+3rXnSnUhsczbehRlutjkdRWlo8v79SPXtWXPbPuOVPPpVzS7eVWHB5ya8yWJqKVmjOStseo6Hq6rGqk46HrXSx+KUt15YfnXkks0ttGShOAOM1j6j4luBGFDHA49/wD69fX4DFpJcxvDRXZ7VqHi+OS3ch8sD27Vwl94xZ5WXeceua5TR9YubtNjuWOOvrU1zpsshLAVeOxTa9wwnU96yOhtNXLyqTgqa6WxlWRBzkHp9a8+tvMjYIQVPuK6jRrwx/KemeK4MNU5tJHVSakrHWQNsA96WaRXQqTwaginDxjnnHGO9RTSnBH4V6ujRu1YzbxvKcg9M9q1tDAZF6fWsa8TzAc8H3qbSb0wDYTx7muaKtUSZw1ZPZnYtMIoXYHgL+I7V5X4m8QGLU9oPQk5z0Iru5L0TQyAc5XgD25NeG+LbiQa0RnJwW/pW1eqoNXObntNHoOka0h2gn/9dbr3oljwDnNePaZqskbqCcAGu80a+aQLuORj6VScZI9SEuZXL9/GWGQDz/OsiRCwIx1711Ucazx888Vhaqv2OQgngdx0rmcWnYwqJnKajG0JLY9s1TjnJatLVp0khbBHWsSOT5+oFRBNSscbTTNENlR600Md3tUsQDR+nvTvKH5V1rTRk6kkXQEd607ZxgHvVOCIFTxmnrmHj+H39au3UqLsdHZ3gC4Y/jmm3uyQkrya597pkHHUVWbVpOhOf8KvS1jtcouJtxDLjPI9KuhePauestSZnGTwKvtqgQdeazOVLsWpvu5De1VDKy4XPT3qvLqyN1IyfWiK4WVhzWc247GkYtGhDeyHGD9R6Vo2945x1Pr71mW0e8j8q1YrQ7Qf5Vj7Wdy0y2lyeMtUiX20/eGPrVUxFagkJUk5/HtWyrtFadDoYtQHGWGfyq4L3A6/rXIG5Knqf8KcNSYDG8kD3rojXTCx2iXQI54J9Kc0vTkcmuUg1ZgMhuPpWnb3+/H+cVuqiZLRosQTmmtFvHc+1RpKHzzUyAU1MzsV2tg3T9Kia0IPArVPApCBk/5NLnHylCKDA6VchQr2qRdpzUitjApKY1F2Intt3IqF4NtXweeT0HFDx+YgHcdK1TI5bGQ8bBsjg9fpVd02/X+da8lo3f8AOoTBk8jHFPchozzyuQOD61Ezla0GttvqPrVS4tyBnvS2ItYoTXBB4PT3qAalgkZwfSpZ4G/OqElo7EnHPpWkZ9GZ87RdW934z+NTLOHrKijZfXI/Kp1zxg/hW1y07lwsO36UpG8+9QKSfwqxHwO9Idxhgyc/5xTWtB6VoomQDjNTLGGAwOPasWugaWKEVqQMYwParAtj1/OtJLcHgc4HT29asxWiuM5B+lQ4s1RkhDtx0x6VDJvQ9OK6H+yw3GfpVC4s2g4IrNpp6msZmJNISpBqg8jrypPHpW1cW+8E45qi9sMHjNGpfOyGHUHTrUgvcnGcf41FLbgc4xVOdWTkfjWik+pqpqW5qfaC3fOaUSk9+Ky4pmyBnNX4jvxg4+tW3cHG5p2M4GVJ+hq8W4OOlYqOUcH6HitKKTcAQeCKRHI0SSRGWIkH5uTj27VHBE3Tp61oWYRn2t0J5pxiEbdeuTU8pg07mReIV4qqBn2Nal/Hg8frVEJ932FZuJNxFA6Ajp2qVUz1oRflP14qVUII7Vm0K1xFi2k9h0x7VIiben1pcHPPFPqGhco+J+eTnmrCHA479c1VXip48gCp1KSsSls89frSAZqRF3L059akEYIP86jna3LsQ7cD8Khkl2KTnmrT8A4/SqF1nNNTTNVsMN3g4JI/ClW43VRmBL8Z/CnxkjHNaJktvY145+Bn0p/2gEY6VkiQ55NL5xz1zWjfYOY0mcHqetRkgcE+9VUnL8Zzip03OOuARj8Km4+ZCtHkY7e1QGJsn268VejH3vX+VSCLP88UrslmWLcnkD9KmigII9K1FtQenSnLanGaVxWM9IS3WpPIIXpzV5bfBp3lDv1FI0ijIlhI5qNgUGa1niBU+oqvLb72IGOTRsPbUzPOIPU9atwSsdvPA6UxrbnoQaswwYwaLhdliL5iBnP9DVjhlH8J6D0zUcMXrn2FSPgJ6itEK5Ulk2fWofM3Y5+lT3HzKfSqYPPb8KVtQTZN64+lPEYxzUcTgMpycZBz3FTxnIJqXE0uMMA6f1pn2JSRkYzVxOPzpwIHI9ay5EK5lyaYG7VG2kKVwVrcVQV6jFDYPBweAKj2a3KRy82l4OdvHsOlRjTAw6c+mK6kxK3FKtov90VDpg3c5c6MAMgc+4pkmjkjpxXYC1HT0pjWQJzgVLpmTRwlxpXBxyRWfNpDEH5civQ5NMV8cdeagk0gdMdu9VGHUnlPK7zRTuzngce1UJNHcHNeqXOiLydtZ76CGJGPyrGVOQrNbHnMdk2eQSD7cVO2nMw5Wu0fQcHIH0zSf2KR0FZKMris73ZxP2dl7Gni39q6uXSMEjbz7VXOkFemcepq1HmIcbmFHHg471o2z7RViTT2Qc9KWG2yMDmtoxcTnkmmW4ZFZQOM1V1a0S6hw6bm9QBmpBGydKUlscirklL4ifQ871jTprZiU/eLn8RWFIpLcjawJGCOfqK9OvbFZudvNYt9oKOMhQD6iuRpp6msar2kcUpeEADoOhNMk1CSPPJrpJ9GaMEEZ46nnisW/wBLbJwtOLtsbra9zJbxK6SbSf15q1a+KSpB3Hn3rIvNNdpPlQgc9etVFsZI2GQfy71o5yH5no2m+KSw+/8AjmugtfExZfvEe/vXk1qzR8Z46H3rbt7h8fe6/wAqqNVlbnpI8TnHL5x6VFJ4s25PmYrz955ccMf/AK1QNcyN65961dVod7HoS+M0L4Mg9OTV638Uxs3LCvKWaUMMkrj/AD0p6300S5DH3pe27gn3PZrbxCkjffArQj19GGN3bHJrw1PEU8LA5JFa9h4nkJ5Jwa19vEeiPYP7YWRsA447fzqVLvzON1ee2GstKMk+1dHp94W2/NyfU9Kaq82xLsdQqhzyeT2FSi1Ws+3ujsHOKs/2gI1POAP1rZa7hZMmaxBHFVp9OA+YfjS/2snY/rTxqcbgZYfnV8qYWM250n0AzjoKz5dN284/+tXQtdIQefzqq8qdjyffipdO2w7tbGRHbNHx2+lWI3ZDyTVtih7496gkKgHB6U1FrY1U9NSdLkMACcGpjKrJ6+4rAnufL5D/AONQNrDIvL1utdxOKkb821h9azZ497ZrNOuqT96pI9YjcgA5rRJPYxlSfQWSDaeuSKYsfTsc8VOLqOXjP9KTr/EKqxzODT1IVHXH41IOCR0PcVGzkZqAzlTyf/11VrE2sXN3T+VKJMcg9KoGc560olO3Ap6AmWzLuOM9KaJiOtUnnI7jn9agN0wPJ/KspWKukbST9yePrVe+y8ZwapRXhYdf0qys2U+esuVlKSexyWtWTTMeM1xOqeFjcliVOe3FesTwhwWCg8ms+awVs8fU44rKVNsV7nlVl4NEcvzD9K7XQdHEIBA24ra/s5EPb8qvQRqgAArJU7O5CirlqyjEQXsfWtmKQbQKx425HOP5VZiuMcZ/wroii07GpuNMZst+nSqyXGWHPTtUiOGJIyCex7VViuYnUZUZ/OmPEeoqaIdBnGe9PIHasHErmI4HMRBrZjuCVGDjFZPGKVLkrgZ4oirPU2jI13uhtY/yqrLc7gcnI9aotckDIPWoGuOetaOR1bjb23SXkEf0rGn04ZYEc5xWw0vBHrUDHnk/nWMnqZSgnsYLaZznFTR2GQOgPuK1WQHmgp3rjqLQ5pozxZlBhunb3pxi2dc4+laY2suD0qN4NykCsoTlB2exinbQz9+04709Sx9/cd6juEaPqOKS1uA7bSelbury7HSl1J1Ukg9a0be33p8yhgeqnoaktLHeR3rettMIUbeT1rVSbV2aqN9TMsrXY461txOVTH401bQxMFIIz09PzqfyePSiyepWxXmlXBz+R71lXaBgcHn0q7cJtfv+NZV3I8eeCKcZK9mZyZnyHarKx/8Ar1iSfJOV7Vdurs+ZgjmqhUzyEjg9a1k+YybLkMQZR6/SpTBgcc+1Fqh2gnNTZbB5/wDr1cUrGO5Rki2knp2NN8rnNaQh80j86jnsyE3DqP1rVK4iKNwo2/jSMBIuM/8A1qqO5VsCp43yAM8CnbUChdaWGOcZpsGl7OVG0+1bAGRyQfalbA6VnKCejM5QUlqUkkaEqshyB+lWGmSVCP4vTvUN184wPzzWaJWhlrDWm9djkTdB90XmgVs1SuwFzUpvwqZrF1HUwMjPGK7IxUldHdCSkrogmOGOOO9KnQZrON6C3X2FW4ZSQKfKibt6EkjAggc4quYtxwKtBN3UYFWobUZB9u9PYEiglmX6YFPFu0YBNaxt1wO3rVSYlOhppDtY+q7zxRBIv2fUrQXtu4GRJDlc478YrIufAXgbxGDI2iRwyZzutCYsf98kD9K0pra7WAzArfWSknzbVclfXK9T60tv5jbWt7u0mj6FSuxh7HNfNypQke7GTWzMyLwTc6fhtG8a65aORgR34F6igdgrDjj3rPvdA8TyTrLd6L4W8ZYXaZdn2W8cepLAqOfSu1tpNieYrASDqvcVHf3q36MJo8SKCOByfY1HsuXZlqbizhrWQ6WUjl0DxX4bdCSw064N5b46ZJJYe/C1g6/ZQa216NO+IFpbSyqT9m1vT1QFj1BkYKV/4CPwr0MaZrVl8+nzXMlspA8kzFiox2Bq1PqUeoWoj1TTLeeUADbcRh1b86iVJvVGqrW1PKvDFj8Y/D2y6tta0rxlpsjk+VDdCUDHH35Npx7Bu1bM/wARtDmuA3jbwJLpt22Inv7ix3KzDj5ZSvT0wx471o6l4A8GX8v2o2V14avt25b7R5nhZCDnIC/KPxWue8Yv8Q/hjobaz4e19/GuiQBpZIbmFZrhV7jcoLMAOeCPTHrnFOLvJG16dV2kl+X+aNK88DaPr1xb6n4F8TJp14eRYTzebbycd0bJB9xn26Vmy/FP4leCZ5LbXfAkN1Yxxlhd6WjbD6FihZV57YHavM/Av7Vfhv4qLJHceFdK1DUGcfaEtLtbe4hJPRkf94DkHnPP517nDqthoFjHdrca14cszECn2g/arVAfxfk5z271Mqs4300KlgnTsnHf+ul/yPmb4xftQXHxB0y98Lz2Y0SwuE8u5S4BKuOo+bGOCAefSoPgp4T+HV00V3rnjqPT7tXwulOEMMiDG1zJjHPIIz2r61tYtB8cuRdL4e8VKIgDKI42lAx3U7sc+4rFuP2YfhjfuZJPCUMUjDkxyuB/6Fis4PnnqjCfuU3TirGJY/E34IeGtXe0sNU0jS7wYAntYSEJ6jLKMHn196z7j9pJYvGzaVpl7oOv2koDrc2Czbx22uckbuPpyBnNbV18BPgz4cUy3vhS2tyB96YzHP8A49isrSvip8GPAN28WlaQkM4ON0FqshBHTBLEiu+lTi3scShtZHo0Pgnwt8QtKD6z4Q0y4aUAs8lohP8A30QCPzrlPHX7LXw58WeH7nSp/BWkC3ZPLjurS1T7TCMH5gSMsQTnryOMcCofEX7UvhZtFuDZyXUMxXAaWErgk4GDXzNf/tNeJNBv55hfJLZbiYP7aWSykC9Pll+6+DkfStZYWMl2saqg3rJWMX4hf8E/viToU0l34W8baL4isSwLWmv6a9g6A9AkqZXrx8x9K8Y8WfDL4i/C+FJ/Fvw/1ix09ygOqaUU1KyAYcFniOVGRjoTyPWvo7wt+1/4yu7xTYWuo3Fy/wA7Wibb2CUDqUP3lH0Pr616/wCH/wBr2YwyNqPgO7huFYC4kt1aPHU8qVOep/i710OnUppa3IdCaeh8H+DdS0nXir2Gp2l9G21jHHMA6g+sbYZfoQOhr3HTPAtpPDFLY6is7Y5EcgUr+B617Drsn7N3xgdpNc8KW2mXzgr9thtfs0yM3zFy0J+ZgeQWB+nJFQ6N+yxZC6W9+HXj6y1azVy6abrKiUqM5CmVPnA68bRxXNU56i00ZPJKO54/rNvY2syrqO/SXjAEV9DZkEt1w5HUA9/fFa2l+KbKVG069n068jYgi78pscAgMrD5lyD/ACz0r2P4geDPF2n6dOt78O7XV33jN/oN08uFAB+WBjvPAI6dfqK+f/EPhHRb5rp9L8W2FjqlspkufD+r28tjeqMA4UEFWOTxg/yOJpVGlae40+h7p4E8XN4ea3ttL+MWlRRuMJpetR4VOegdgM+metdtq5svEIbz/GNkZ9sha1trho4ZMgHdGenJ4x+NfF01np9jpkUl/bXtvMwDIJo1mhcHOev3fTPqDU3hjxh5V0lpbeXCOdhaTaASMcZ4rpspe8tzeylofQerfHGw+HmpCE6pd2V1EV8maYl0dSOUcnhjnnNVtc+OWheLLUvqWj6fBfxbWFxbOyecB64xipn/AGk/DFx4LtfD3jv4fy6skEGyH5IriGYYwGU9UyOCevavH7vw54F8UiCHwZYav4X1aWRQtpdXizWjdQUKkZQkEEYPbHfNRCvupLYcoyh0O3sP2iP+ER1qKfQIr23cHM1kl0ZLe4B4J2PnHse1dfqPivwF8ZJ7eYa3rHwq8Y79uZ7fZayyg4OQw2tn6jHv38Xvfhz4x8K+fB4h8FSMkZ3R6jDC4WTPQA9AP8aw59b15kEBF3PBE277KH80ISME4/Afl7VsqkKm2jMXO71Pp66+GnxgGnRRNJ4X8f2ATbHLJHHC80f8P7wY7E+3ucVltqni/wCG6C6fwlrdnAcGSCzZnjRgcHaAcEfSvnVfGR88WqnUdJulYEpE0sCk46FTgc9eP616Jp/7T/jPwi9pnVrmROFCXyNLC6jjAJ6dK0jKbVr3KjJrS57n4a+POn+IN1vqumLpt4own9pNJF5nPGGHQnpzXpOjeM7ZIA9hfSsgAJtdQyc56COQZGO3NeMTRP8AH/w5Pq/hzS7OLxBaxoLm183yUudxIYBWGMjAySR1BzzXkRm8W+DdXms9VstT8IXAyHtknEkUig4LoOQVJHBH4VnGcKj5WtSudN2kfcumePdM1O5a2Mxsr1ettcphvwI4NXNX8UW+kK3mvFB2WaZ8RbuwJ7Z5r5Ynl8ZWvhpPEdteW/ivTIAHl8jCXEY79Dnp7Vs+Fv2hPBOrWbi08Yy6TrIiUSaXr1sZIZDjlc456cHPXFDpxveJLUbXR74vxE063dBqTR20TnCXkMolgf0wy9M+9bi3QntY7uxuftluwyGjIkBHqD3r481/416beme2uPDejQFxtS903cgYg9dmcDP9a8yk+LviLw9qjHRZrrTYy2AI528hsnGQOi1oqKkJKL3dj9DE1ewZGuI0kaQZyFhbcCPXikj1P+08NYTW1wFPzRy5Vx/h+Ir4b0P9ov4hWN6J/wC13RWGTHcxrNHJjg4yMivQY/2o7nxDaR2us6XHb3nKi5098bj2JycilLDcoct9mfVU9uLtEFxbp24cbhn0zUDf2ZDMiTxR2sgOEMg2g/RulfOOg/EDx3pvlXcNnq19oM5H76WAvEoJIyG+vH/169H0vx9eahEsOs2EGoae+WEoZkkT2YHr9QaydGzG4u256ytpDIq/u0dQMhutI9tHHgrDjHdDgivObi1k1HTpm8G6x9k1GPpazT7o3PYd65/wn4/+I1pfjTvEeiwxPvKxzy4VZAOOo4+hrRQi1ozPlZ67JJJEwU3BAPGJIxj86nQW8GD8sRfHK/KCazLDX7i4iQXtj9ikYZ2u24N+I6fjWoksc8ZVkyp6gYYVCjbcVmPkhhmx5gyexLc0u2KFRubIB43HOKhS3Kx7YikqDosg6fQ1Xup7yHIj09JBx0cc1XMkibFmfVLW2wXlUDpwM1Xn1SwnAJmUMM4Ypnb+Yqhc3P2omK+0iQKf44+SPTkY/nRFpaTWp+z6jdmMchCQSp9ORWftFsVYnawWTbcJOoT/AJ62vGe3Tke9Sv8Ab0RTBLFcp/ePBP8ASqWmaTcWG9o9QGwnmKW3Cfgf1q40F8SWikhCnvF/Pnik3cABu3G6ayCk4ztlHP8ATrT4rqFN2V8jHzEK+QfcU+H9xjzrhkdiSRIAFz/n3qaO0tpfnQRFh0eIAYP4U1G4XsNW8tLpGTd5qkYIKkj8RWfe+E9D1RCt1pVjcoe0tsre3cVduFljk3C139vNhYBh+HepYZZJtpPHGSrAq30/Om6cJbomx5rq37PHg/UZ3ms7aTSbnHJtWIU/VT/SsC4+AlxpAc2F4LtCMGGeMbW/XIr2wb1YYJZejK4yR+VNDXEbnBWaP0zgio9jb4W0S4o+atQ+FV8Jn+y2E2l3Oc7l+aGQ+69QPpWVP8KPGkkcrRfZ7wrgP9mcBxkcEBuv0r6sWYsRvgdc8gjmq11AjzqzWqSsCCrr94enNF60PhkT7NM+QZfBvjLRi5vbWK6hB4EkRSVD9RkVk6gl2GImtZVIB3Kwwfw+lfaB063mYu8DjcME53fgRWDr3gmHUEdU0nR7yNvmKXEBUk/UdM0fWK8dZK4vZLufI2labqFpJ50Jmkt2x8r/ADL9PbirMmrarby7FjliQHO7dlR+FfR9r8M9DM7q/g6GycjgpqDhG9BwR/Kok+A3g15lluNCukk6lftDOv5hs1qsZf7JHsX3PnE6k14486WBnGANiAN+OOtPgsmv2wlrdMvTzBA2386+qbX4LeDYXWSHQo4ChyDubJ/NjXU6b4c07R1AtLZYR6KTj8s1TrVXtGw1TS3PlDT/AANczFDDd2tuOpWcMo/OuzsvhTrU0cc0b21zF3+zS7wf6ivoRrO1mf5oYnbp8yjNH9m26HMcfkseCYvlqG676lKEUeM23w51GHYfLi57SA7lPpxWvZeGb62fGo6YJoR0a1kG4Y7EGvUDaPtIS4cZ7tg4p8MUqjbK6yD1xgms+Wq92aJJHK6VpOnw5jtEe3YjcUuEx9ea1og8bFDKy4ORjlT6fpV650i2ujmRST2IYjFQpo0MGBGHjIGA4bOfYilySW4yukr6fI0BAVDyGReffipZJpoyPNhS6Ts6rgj8DUTzXES+XcRyOB1eNMj6/lUlveCRAEvUXnAV06fyqV2aKGGCV5PMhleOPukYHBPfBrP1fwnp+uM321EMv8FygMUy/iOvNaU9nPKd0pDYHEkDFWPpkd6ZKJ3hzAc3A4Ad+fxFRyoNzibv4Vxw3Cy215NNKpyP3+yQ4/Q4rPm06wgmNvcahJaSodp8xQJB6nB+9g967Q3txcqI9X03y0HIki3ZB7nIpklhBcwRKJo9RgiyUldVlkUAZAJPJwKFdCscRceE7rVGVoNZsru0OAHGAyjvuGeaqT/DDxEIv9Hm0nVYOjCIlGH4nI/Wuun8LWmt5EEdnpt6pKia1JiLeuVHXnmqUHww1e2kWaLX7mG5UZLZDRkg8EDgjire1xWPLb/wu8E7295bzW74GYp07H36GmP4Ssktw8EyJcr/AAN0P0P6V6lqfhnxhcOguXtdSjjU7JI5CrD1yrDBNc9qMRiR0uNLAmjwXhlXYxHqD3+lOMvMnlPP71bS6tvJnbyblRhfMj4I+veufl05rdyVfY+eGTgH0P416tc2mm6hp7ldJt2dTjz0nPmRnHTGccVzg8J3eqZELW4X0llAJ+mTW6qCcbanJadp3nN87kdjvTKfifetoaQgAcWttIU5zjBx6gVvw+BNSsxtijkeUDJjWQHcB7d60otE+z5hv7K4t2xj512k+nP1q3PS6FynBat4O0rU7f7TCZbWccmIrwfUZH5VkN4Z024sNqzyfaV/gljBXPbDdea9Bn0zybnYqyID0yePwNaMPgpbyFphdBZAeYmA3MPamqjtuQ6aex4o+m2emsHDT2EnOQ33D/hWXdXlurMYbqKQgZ+Q8GvaNc8NQLDshuxJcAbWtrqPaR9D/ntXND4aWF8v72zSAuR+8jXkDv8AWtYYiK3MZU+yPNyTfY+ZWPQYHIqWK1ljIfylDBsg4xXTX3w7vNAvGe3kLJuyrr8yj0PtVmFdYULHcWi3iMD9yMYPr7jIrdVYy1RhyO5ztzem4iK3EQSQHqKS0u4s4WQRuOilcZ+laE/hZ5ZDIY7mNT95JP4R9abb6DCmVWTzQP8AnpjcK1TjLYlXuOe6E3XIJPUdTUl3os9vYi8LCe1I+YqeV+oqrNaheU7fxVWdLtwRBqMlsH+UqcFCPcU+VNE7kERBTfBKzoRk+g9qlTlsjmonhns42d0Ut/z0iPyn06VHZ32LgnYZMnJVapoTfQvg22zMilcd+oJqKUw44OfT3qVtRsln3SwTRwdWjYZOPrjml1OXw2sYm0zU3lB+/bXCbXj+h71FkG5z19aGV9ycMfSq0cV1byfM7BR/CegrVkurG4iMlrKJR6Dqp9DWaGkkl+Ukd+eKYk2hzTTsNx6j+IdM1SeSdZMjaV/2u/41rIklv/G23+72qS31OCNyHEbnPzcdKnXoac10czqAlQB8bST17VDY3MofDL09K79n0/UIj+5jYdwp4/Kqv9j6cAzRw+U3bHSkrrdGibsc/b6uIJOVIPTkcUlxplrquGMSEk8/L2rUv9MSQDYoPfI64qjbARSbA3I7CpcYvoZ6S3RRn+HNhqMWwxIPqK5bVfhZLpJLQEFAeFFeoW0hC8MM+hqaUTSR58oSjuM81k6dtUxOmnqjwi7insFImiIGcHCnNULuITJwnb0r3+PTLWTcbiyDIe+3JX6Uy98J6HfREIIgemCvzVi1JdAUZbnzXNaOGOFp0MTxP0Ibpgivc7n4T6a7ny7h0J6gqBg1zmqfCa8tsvbSLOueAcbsfSlzSW4k2t0cZptxPAwwxUH3rpba7cgZ59fWsy/8PX+ngrJbyRsOmVyKpWsl9CcOCAOhxWsattLgkrWbPSrOweSz+0IVZV+9huV+oqOaS3uYmR5tjDgeh+tc5pusTQxFMlSetZuq3Uqy7w7YPJArpcoJGMo2ehvSLHDKY2dZEBwCDkGn+TbnoFP9K52xnaUZLce9PvPNiYPE52jnrzUqpEuMe5t/Zo2fAGD2rQsrCMDdgZrkE1i4VwTyPat211iQoCaFOJuopo6gOsaAEc1NbNFKSuBtPUHqa56HxH5RUSIZEB6ZrUt/EentHtdWVj0IPI/DvVOSaEqXW5Zn0m3kYsiBcnp2rnNV0sQyE8EA9K6TS9cs1uCJG3xngZHX61FrZtnIaFg6tz7is27K6K9mtzirzUPsMJC5PHFcrc61cNJmM9O7cV2d/ZpcMQwxVZNBg25Kqe56Vl7ZmXK+bQp6Hqgvl2SsPzrcm0S3li35DcVjzaTHEd0R2Gmf21JpZxKC6jnA601NTdzZRja7LLaNE6kKxB/lVNIX06bhin0PWmSeI1kwYQVbHINZj6zcXb4dOM9RXQpW1uc7UU0zqoPENxHhQ+UrpdK8RTyAAykjr9a86jZmTOSPr3rZ024dACDyPemq19GapaaM7z+0nZwxcjnn0rr9A1wlEUy7gB1ryBtaeNuM7lPpWdN8QJ9HlyQ+3qSvT8auNToOKT0ufR51SMnL8rxnArQhW2ljDpwcetfOmn/GmGd1R32fXp+degaL8UbZ4wrspB5rb2bauRZJnpZUIPlrM1G8WUleQwGOnH51naR42tblvvLjqDmt5dS0+9AUhSccdM/jU8krBa60OfiY9W6VYSBC3ynNbkNhC3KqpX26U2bRwi7o87vpVJdzn13MO5tig3AA+uKZbsA3I2+5q6zMpKMp+vrVW5Uq+VGfas5K5tCfIbVusckYOenanmLYAUbn261iR3LxgEEjHamvq8sTDIJ9cVPvRN04S30Nr7GZVPf+dVriw256fl1plvr+4AsTn0PpUT+ILeaRUZ8eh9KpST3B0br3SIwCN8HpU4tg/IqR0jmjEkbhs9MHrUSyGI4bOM5NaJp6GDhJaNFi1QxMD29PWtb7R8oGOlZlq4lOQ2Mc9eastKE4YgfhzTsRZ9BLxUnGCPwpNPs4UJGNoPb2qQSRt7++algQs42mpcVfmYc3RmVquhLc7sLn6CuL17w+IY2baFYV60tnKjAsuB1zjn8DUE3g5/Fb/ZrVQX6M4HA+tefWhFLnQlHm0Rwnwj+HeveOdQ2ozW2mIeZFHL8+vYV9deDvhzpvha0iSOEGQAZZuST7mqfws8DP4M0iOB5RIccttxk12F7dfZId+cAe/NeTKUqz5pvQ9ilSskupS1fxDDpcTbCrEDGK8r8TeONRvpXWN9kX90dfepfFutvPOQrnamTtHrXJWLPdyykknIOPY16eHpJq9j7vLssSpe3qK56V8MvDEX2f+07g+fdTfMJX5Kjtj8K9FR3fhlKDqCKxfAb7/DlqhYMyLg4GB6V0e0DoMVU/dlY+PxMnUqybPPviJ8Rk8HWs2JALhfuo6/ez05r5z1n9oHxVe3nmW2ptaQgnAUflXtn7QXwn1T4g6E76FcpDqcYDJHMcK5HQZ9/8mvifxBL468H3LWev/D/VVkBws1vGHjkHchuM8/XtzXsYCeGtarFX8z5/EValN2R9J+Af2kNaW/itdWnt76B8LvZdjr7+/wCNfR0c0XiDQ2YiOaG4jPA5VgRX50fDDwX40+J3ii2jt9CvtH09JQ0lxdKAce3UD/PFfoTomnx+D/C0NrLLxBEE3E5JwMCpx31aUl7BWfkdWHqyqJdzw6SU6Dq97pUu9PJYmNs8gZ4B+ma9A+GniY3Lmzd92OmO1eeeLbvfqdzeMQdxwW9B2rofgvaSXd7cXmGEZIUEjg4rx681a0j9Oq0oyy9VKm9j2mciOIt1HWvOta1a2k1JhLcRg5KgMwBNehanpn9p2ZgaWSAEY3RNg1yVt4G8N6DIJrySO4uCc+ZdsC34V4001JcsT5rB16dFuUtzFGpu8my1tZrpsZyowv5ms7WNR8SaanmR+HXvF7+XOCQPpiu+/wCEp0OzXbHIWxxiONjTW8daaBnyrrZjORFx/OtP37+F2O3+0LPSndedzhNE167vz/pej3tgcFiZoSVyOwx681oP4isbRVN2tzYq2AGnhIXJ7E9B+NdfF410G4wpv0t2PaYFP1PFQX3hnSfEsbF7r7TAwwyRz5RvyNNTrx1auWsdCUv3sHFeX/BMOO6juYxJDIssZ5DKc1IOlW7T4U6LYjFtHJB/uSsMf+PVU1HwWNOR5bXUNQV1B4D+Zj8DnNP6zbWcbGyxGHm+WEvvQx22nHQUzd5hxWHHrcsMxh1GV1IOBNNA0QP5jFa8Dq8aOjK6NyGU5Bq1UjU+Fna4OBk69bebC2R2rzxIdmoFT3bHFesX8IuIHx1215y1nnWW/wBk5x6ZrXD6VVE+hyyt7kos37ZPKgGewrntYuzdT+Up4U5JGeK2tZ1EWNlsX73Uc81yEtzHZWks8zYkYsdvpxxXuYup7OPKtzWn7kHWl8iHV5AkZTOCDjj9a5+RxuPNVLLxEdR1RlYgxk4B/rXXP4aGoWweI7SecivF9m2uZHymMw9Ry9pLqcsW5NQTsB3/ABqzqFhNpsmyUd8AjpVJ23DrkdRu7Vz2seM0QS8kdBgYqjPycGrcpIPWqs7Z4zUPVFIpzH86zpM7v8a0Z2K5xzWfcHBJ7Z4rJqxtFlW4YjI6VlyTjNXZn4JJrHncliO+fSseptEfLJuHXiqoPzdPz9KUydc544pEbn0/GjqTIv2ajcCMV09jpL3yYHP1rmbI/Oteu+AdBN5EHX0znFdFNNnlYh23PPdQ8F3KS5UZzz7j61e0Tw9LCwEoBH0r13UvDu0/MnI9qxn0xEbIUmt1zdWeS4JrQpabo0KqpYqR04HIrTEFqnDkAVEsRRTjg1jai0/zFSTWqprqjklS7mhqE1gink5+gGB9a5yXVrRJTh+/rWHrjagUIQEfWuCvpNRimO0NkHoe9W5RijSNNJHtdvrNmy5LBj9anfXLRQRGFXng5rwy31nU4ztIK++M1pWd/qD4LSMR3wuOKFKLJlSu9D1G91ZZSdgAyOi9B71Sh1Bt3ykNkfWuLS6uVI3E4q/Z3kvmfeOTTsn1M5UrdTrhduMkbVPY+lKbyQ9wCepB5qnaAuoBPXvVz+z+euKv2N0ZKm9mVpk8wHKK2R1KjNc/rURgV2EWMcjiuyt9OVyMuQM81YuPD8F3E6sx2kdx3rGWGfQpxcVojxOTxiLCXaxK4PYc1r6X48t5tuX6/nWN8QfBkkV00luMZPYcVwDx3emyc8MO+Otc0W07MmHvo+grHxFBcgHzBg8ZHUfhWg1/C3V8DtmvAtP8U3FqAWJI9e2a1JviLNHF0z+Nbeyur3KjF9T1bULu3ySJRn0qvbTxyNgSK2PevHD8QJp5ACjN34PT2rpfD+tm82swZPQEU0pQ2FByjLQ7nWtIj1S3OSNxrih4Olt7pisfy57V2kF2rxAl+30qt9sQycOM+npUtvmMq0JSldOxq+HNOkskUkdPXiuqF0cYKA47j0rko9RMUYG84A79M0+XU5wBslPPvxXR7Sy1K9q4qzZ21lqixNjewPfJ4rU+3+YMBs57V5tDcXkzDnjPXHWuk0eG4chXdvr6U3VTVhRm56M2r2181SwAJ9q566ibODkn6V162bhR8wPGetY+oWbRgnrWFkypppXRgpZM4zyM+lSrYsB6U/7TLCduOM1ZjvwFAKjPrVxpxObmvsY15psynKjJ7/Sqq2U393dXSSXkbjGDj3p1qIHZQQR+P8qmdNPYFe5U0iwkaZCwr0i2HlwRqOwrFsYoApKnBAwB3rYtSfKXvjjNYuDitT6LL/hZdVWII+UKfapFQq3P8qSNiVGOgFSqMgeuKnQ9dbhtA6cd6k+ZmJ9eacF3DtipEi5z1PrVXLGNErrydp9utVXiXPHNXZOBnBNVWPJxSuSilcr8vIwPUVg36gdAQe5J4Nb874BPT8aw7594Y5x9ahlo566k8tiC27B644rGvHPOK1dQcE7Q2ccj2rGnztIJJPvWDdzVKxmSTkNkk4+tUbiYZJGfz4q7cKctnH4VlXDFNw9Km/QuyK80ytnIHBxiqkojPIAx7Ulw+5iT0qq0gXp+vpUlWFlXGQp/OqrsFPzDNDykNycgd6hkfjrmoFawS+Uw7Cq5jAPXOf0pHl55Gcd+9M3ZOcke9N6kaimIbuB+AqSKNe44qMyb24Ocn6VKs+eo6UyWm0XIMKQABj2rZtcAjbgCsOCYNwMdK07ac44IOO9axZzyi7HqHgSePz1STkfyruDGU+leXeDJ2e5j+bAPvXqjggAZBA6kVs1zWZ4eKXLMjEjRvnsKtmUGPbnIxVZQCeeKehUdABVuTtY51LQp3kHU96xrhCj4ODz2HFdJK8eDnvWXeQRyt8mRzWfJfoQZ9vAs79MexrqtK0RGTOOayLDTn80Y5HUmu80iAxxBmG7AHX06UQwsZPVFRimzndW0cLbEAdu9ec6nYFZ2Gcc4+lewazgKQORXE3unedIzbegzXLjKLgvdLqO0bIw9BtvJkyOma7O0RJgAaxYLFoCcdM8A1p2xKEc1x05ykrM85LuWp9OQfMMEg1HHb7c7eKsBywHtUp5xjpXOnJT0OunHW6JrS5ZFwfrg9q0UXzUyMYrLQjOav2E+DgkZ9K+kw9RtJSO1xuJNZ+YjKTjnIJ4zVGCFuQRtYHpiunijWUbcg9s1nahaPaTk+ldE1ZqRzVaXMjPgkaKXnqODxXD+M9AIuknUZXBycdR/+uvRkgWUA9Se/pUepaSt1ZOrKCc4564rKoueN30PMnGzPFTaeS2a6DRr3ygADzTtZ0trdm44HcCsOGZoJOQce1YwlqdtJ2Wh31prTRjG6srxBqDTqSG4xyB3rEjvGbHPFWFcTggkMv1rpcrrQ6JtzRzd1fShyu4kfpT7HdK4OTWpNoyyMSOD9Kkg0poTz+lc12pamMabk9SSLKIAeasWyl3HHWrVtYmQDn2rRs9MCnJFX7V3KlQdyBLTb0zTjDuXBH/1q6COyQxADBIqs9ltJGKv2rsY1KLjqc5cWbAcciqD2TA57Gusa0IOPxqlPaNz2H0pwqXWpio33OaaNrd+DxUUs7EdcVsz2O/2x6ioU0tnfb09qTl2NIxsY5hklX1PrVyxSaI/NkCumsNDGBkHH0rTbw6GTOznsazvJ6o1V47HP2GobJBmuntrxHjxkHj1rBuNElhc7Qarx+dASDkcd+tdEGmveQ42Z0F3eJCeuBVN9SSUcMM1nTSPcg5BBqslhKzbuayraaIG+U3Y9sw479PapFsi3QcVHptu6/eHHpWunygVyqLZC1KMdoyY7Yq3Duj4IPFTlxjPFRvIM9cCqScdbhqSRXhQ4J4q3HqAA46VhyyZbAp0Up59Ov4UKvNMu50iXoPemyXZGTu9+KyA5WlaR9uc10Ku2gujTF+uevSrENyWPXrXOGQ7sZq7bSbRXK8XZ2KUr6G+Jjnrx/KpopwGBJ4NZa3G0AlqRrzod3516FPEJ2E0b6upA9e5qGXCk1QhvCB1wfaknut6nB/+vXoRqozsWJGB7jiq8jKQarC7LH3pRknNaqSZnJDZI1Ycc9zxxUQgHJB57H0qduBk1GsnXnA9qkxa7lee0BYMBj1FQ/Z+enNaIYeuPaldAwyOvU+lUmwimZnlbfbvViCEscdOe3emE5Yj+dXLZCACBke3WmmMljhPbAxTpE8tQc81IJRgnP51FNcKy8cVpYbjYWK8PGe3BrRs7wOR2rAbG7jgmrFpKUOcn/GncFJo620lDZ54qS7ijmXOedvUDr/kVgQ3xQ8HFLcauY056dq191rU1TTIdRgEZbafl/nWaFXPPTNPm1gTZ/rTIW8wnJ/+vXO4q+hMm0xksOQcjpWFqEpiyRXSTfdwK57UoGffxk4rCb5C1KxlrqaoQMf/AFq1bO7Eg6/hXL3NhJGxx+Xt3qW081HGM8diKxjWV9TeMzrXl+YYPSrUE4aM88jHFY0ErOgBzU8UjJxmtudbm/MjpNOuiXGecHp61pPKpxyfrXM2M7LJkd61/M8xOOfWtIy0Fyp6j79wUBJBGMZ/lWYH3c8VLcSEpycAHFVo/mPrUOV2Yypdi2nBHerMa5wcgfzFVoQScZrQh4I71m03sZOLQ3b60mz86sYGe4+vWmhelQ4tCIQh/wAiplUkVKsf4VMIyB2Pb/69RYYxGIGOfWnebkdeKGQqT/hUTHFJoZMSPUdarzQ7yR6HH40Kx9QKes24jqKzcEzVFM2pByRxSCH5vSrm4ZwaeUXFWlYTVzOeDr/Sq7x7TitBz839KgePLcVojErxfeGTWjb+1Vo4ju7irC5Qg5xQgRZOB+XpxmhZPmxniq5lJHWnQAs1KTtsaI0YHOKsKcHP61VjX3x/Op1Y5rK5RM2On41A3Xsf61JvwDUbnJyT+VCGQsSPekXORTiuTSA9unvTTAU24cA5HPNPSALUkfKc0rcYH9aozGbgh5PQcVFM3A7kU2WQ52/rUHmE9+OlaJjchW+Y8VA6nn0qct7j0GKaRkketJiuVyCDwfwFSxuQcnrTmi9h+FAQgjHX0xU3C49ZuevP9KcJj9KhbikyQKL3C7LImII6Y9+9OE2etVVfkD+dSqOakpSJ1m5Bqys4JqkFJOc8+3anrmpuVcurKCcZp4bOMnn1Pp2qkjbT7e1WI29aGBbVVIPrQ8a54GOPwqKJ+nPXpUnmds8elCsVYhlgDDtmqMsA39s9avySc+oqo8mcjtTaTCxVaAE849ziomtye1Wt+WweAf0+lOGGxwKi1hXM17UHjGPeoJLNRn5cHoRW00IPXP4VC8GBjGDVJJEvYwZ7AHrVGWwKEsoOB/OuoNvu61FJZB0IIxj0FUYtXOaWEjGR7UjWoOSK23sVBwP1qKW0Ku23lckj1FKxnymCbbr6g+lQTWwZc9SeelbkkGOf1qrJDkHnrWUqaZHKc9LaA5yKzLnSgzEgADpXVSW2c4/yaqSW3Ufyrn5eV3Qjir3RB129PQVjXOjgjIXnmu/ubQ444+o4rPls/MJDqD7gVe+yLjOyszz6XTgmOMEURwMpwPWu3ufD4kUFTz3GKpHw5IpHytj14xWPvJ7G6qR2MKK1Ljkc/Sp007cwyuK6CHRmAAIxVsaUVGAK1jruVzJnNHSAR93P8qgk0gKemPauxWzKrgikkscj3PXin7NMq6aOKfQWfHA59BU9r4caMgrnHTmutW02nBHXrmrUUK45xxS9iuhKirmPp9g0OOMj+dbcH7pQc4+lPCqnaopZlAIHBq4xcS4x7lxdVEKYZqq3niBUB+b6Vj3cxycHisG8kdlOCcit/aW0Y9GjcuvEwUEiTH41VXxjtOfMx+NcdeCfdjJxVJ4ps9zUKvymbfY9Ng8YrIoG4fXPWrcPicPj5wQa8ojaZDgZFadjPMQOeCa0WIUgb0PUBrwYZBwD05qNta4ODzXHRzSKo569M0S6g6da6VNNC13Nu71gjuMAnPvWNca1uJAbANY95qW49cVRkujIpPp6mnzkuTvZGy2pEc76I9bKkHfWH8+e+O1SiFnHYH0qXNdDaEmtzqLbxASMbvyrZtdY84DnHFcRDCysSc8ngDtWtZysm3Oc569quFRm11I7BLpZV4bPsfWh08z0GPSsS1uipH861be6DEc556e9bqaZnKipEhtHx/KmlWQYIIz6itCNxt3ZBzxz1qRokdSD061Xock6DjsZDgFTzg/zqtJCQBg5HWtee1Ab5Pu+lV2ixkGobVzJwZlxkg+4qVbhl6HipJ4MKWXt2qgz7c8nNOLRHLJF8XJ3YPI7DNBcNis8TgnOc/WrEUwJAyPxrS1xXexZ2bx71GykEf0qeN1ABz39eaHKEUOnZDsxkb9qsK232z+tVkK7gc496nByfTNZWKTdiQHA61LC5X6Go1dCOvNKXGeCKnlKLyXhUjmpfteD/TNZjSe459DSeafoOtS+xSbNM3We9RGcL368VTMh69M/yppkyB6jnr3rJstMttcc8HApol3DGapM5Geaja52YOak3UjS64xx79qaWzyM49+tZw1FQAC3Q0DU0PG6jlubJ3L4mwevJqTzlOOfbrWRJeqBkNVaTUQcYcccYrGpC6sxTV0bxlA6Ec+lSCYEdce9c4dUGPvc0sOqhiBu5zXE01ZHNyW3RtXQ39Dn6VHaWIaTcvr6U2xm88jncDxXRWNjsKuvIpSpOTsdKj0Lmk2pAAb25rqbS2U4PfPpWdCqIoZeMHp7Vch1JIwOc16NOF0kzZQ0NGayEqjpxyMDg1Wax+nNOTWYwCN360v9pRs3ynn0zXV7JLYwknEpXOjlxkHB/nVG50TfG3GG9QK6+xkjlXJbH4cVYubeIKegOOeKxeHcnc53zPY8Z1nQmic46dqzrawdWAxXpWu20bqcgNx0Nc/DYhX4GfepVNxlYyaadjMjsvl5GKRrYA+49a25IlRTWVdSlSea3jELESxhf/r1DeMNpH86Sa7JPDYqnPPuB5/xrRIWxWkhBfPWlSLHINRvNsY88Ugu9oPf2osibFosAPqKY0xJ5NZl1qJPHSm299hiWbiqsg20NRl3DNZ18qhSD1HpUjamoXg8+tZl/qCyDjB9aJQTWpDgpXRWe7Xayk1j3q5bjOPT1p88rM+R39etRk+cBnrmuHm9jKzehwJujKz2IYYPnAP1rdsrIOoNULe0fdkDNb1haybAQCPbHIro5k2dita5ILJVXgBfpUc/7lCOnHT1rVTT5SM4IHr71BeadIygY5x0q00jaJhtfkNjNRPOH6nmku9Pnhkzjgeh7VWNtNjH9K0UkyXo9T7At20eKczW93PYzEkHqin2K96qz3ERZklVAxJAZTgMPWrc+mCN9rsLgdllXH605bVzCwgtvtEK8NEx3EZ9O/SvmlI961ihD9ogk3iRxEDyYhuwMc5qyVvLuMzW8kN/EpBZ4GG4E+3XpRb2MRl3pPPproCcxrkfjUl1qVtYXQctDuY4820UgsBz8wH55o9pfQe5Re5vlRtlwYiMAmNsOMeoqg0EtxMXub1xyMSEBuSOK0dQW1vJnvNPuGfePmjkHB9CKiitnlYobUI7dDn5WPY57Uc1hDdpVDGbuO5kGPmQFSMeoP4U+01prWQJHAlndKTkqCI5v97/AB/+tUpt7xHCXtqYQpASQ4IYemRWhbT2sqrbzwxO/Y79uR0PWhy5kKx5l4o+BPwp8b6qur614VstO1sHJ1KwUQSbu5OODzzkg/Wnz/s+WMMIbQNUfULBlIk0++uT5ci9cbkxj8q9In0pLg7fIAZvlMZ55/Go7GGHSJf3ccXmseUk+RuPQ+3T8qwcFLRGsZzj8LPmDxr+zLqliXvPCfh2/wBIvlJ/cRau0kL91IbqPQ5HpUXw38V+LdC1CGx1fxbquiXERCNYaxD5ir9G4BHtjPfFfX1jqguc5ikhKjBjkPT8areIvD+keJbc2+r6bDeQAfelUEr9D1H4VlCn7N3aujsWOr25anvLzSf4nOXOoa9FoJui2m+KbQKHljQLGzL145K/nXi+t2XwU+IGptDremyeE9ejf5tytbSh+uBjIHrkgV6TefAy0sYmbQyHQ5MSPOyGPuACMgj61y/ijS21/SZPDvxQ8JPf2QHlQa/ZjdLFkHawcDhs47j3B5rOvZu8G0wp1aV/eTXp/lsY+nfBjxLoDCfwL4103xRpSktJpetotzGT1CiQbiM/UDp6ca2qeKNZs4Y7HxR8JNOltEO98QR3FqM9wwVlU9uRnp61y/w+/Z+8O6Uqf2H4j1S8VRvXzZCrKcH5HHbpwa9TsdQufDkqQT67q0chGSL6H7Ujj1VuoHqK4ZVattZF1PZvRS5vk0ed6N8Hfh3fu3iGz+Fk9hcRnet14e1NZZgTwR5fmKVz6bc+1dTqceja1aRQfZ/EOg3kEYSGbW9NbEuD8oLqDnHTJPpXTXmo294pu7rRbXVQXDNc6arRzrjnnjdn8ai0/XtMvZHFh4q1PSrguQYNSPmhMdvnzj05aojiqt9Tk9jJapHCzeBbi4tZ5ZdBsXuogWF9YwfKQM8kY4JHb8K81s7CzfW3DX83h67hlBFzpZHTHO5eD3z+lfSE1vr1nH9rs2i1uIkt59pMFcgd8Hgk+gJrEHirSZdQ2axo1pa3o/5/YRbysuePm6H/AD7045tLDztPYak4nM2njjxb4Zs/O074gaB4rs4gP3F9ujuWPQ8YLEDIOd3vXF/EPUPAnxkmij+IfgO+g1mBCIdb8OTfvg2ACw6dABjfvxXsd3pXhjUoZxNp1zp0MzYZrWJHiOeM52t1+leaXXgPXtOa6Hg74s6dZhiNuna7psYHQgfvW+cH3Ve/riu5ZrQqNaGScG7S0PM7j9nLwTr93Kvhr4wXllFtDHSPFEeCGKjKNMwX+IdFU9e+MnZk/Zc1zwtosouvDen+OtHeNp0l0e623MKleCm8DzT3CqPm6Z5rqdZ074+xxRLNpPgb4g6d2hiKpvHT70oXHrkHtWRb3fifw/bG6uPAPir4fany0tz4fuPtliSDnLpn5U9t2K1hi6VXSMtTR0Yy+GR8q614u0Tw74iu9Dlup9Ju7eUp9h1lGt54+4X5gFY46YJ+la1xDPLpwukS5gTAZLpI2CgHod2Mde9fTg+L58WwWlv4k0vwp8S0i+YRX9isF8pYkYjEi7QQD/ACa7rRfhN8Ob/R1Fz4E1fwi5wJCZJiigdBlmIIxz92vRnK0U1qZP2iSsfP3we1H43eONKuF8HfFI3FxZ42adqZhl3bf4QWGQMf49KpW/jPxF4N8YT23xF8CTWWt3B883f2doba5IY7ijp8hXJ6Z/ir6xs/gH8N4bM3OmaGbojlr6wuC0u7uCAw5wQcAflVLVfC3g428um6n4t8T2sH+rewvLtyijbwCrIQBg1xe2le7jozPlblojg5H0n4q6XZ2mpa9awRR4Vf7Ug2vCuOMPxkjpyRxj8OavfAFx8L3sYbqCDWNBvnbyLqK4+020xwSQCwyhKjtnkcGvRP+FQ+C7lwNK8eXtlFgBUuHDhT6gsFxVO7+Dd1a28kOmfFfRp4z0tNU0+2mQ9R97eSOCeQK0jUjH4dCJQcXsRWPi/wz4c04R6dNf2l06hfst6EeMuOgEiEEZBx09K8Y+Ok3i2+1P8At7UvDfiRLNxGsepCM3FoE28cqSVByOo6g+tepD9n1Ajm88a+GVZgMYYbVI7gFhg1uWvwtudI0uSysvjumnWrqVMKrC8S7hyArzECnKvGLvbUclfY+W/DHim2sYVlhvNR0vUc7heWN0fLkUgghojwevB7c+tYc1kl85kmCu5JJYDr7+1db47/AGfrrwTe/aIfG2i+NLSeRiq6ZGq3MIHJZ1RioHOePes1fD91pujfbXks7vS2BEs2XU25z91jjGce/eupVk9YszMyBYdNkUXBlWMY+SRuDz69vStu7122W1C6ReXVmGyJbOVhNE/+1kj26frVO1sdLmt1uoNSg1K3lAcRbic+oBHGPxqXTvDGj/2hBO9xJDas2JYLjmJQORhxzz0PHpWqm2IoCdC7Ndbnx8wMR2c9cjH8q9i8A/Dj4NePrlDaeMNZstWKASaTrkgCM3qpCr8uTjOe2cCvJ/G1rpGlzQ3Hh29OoWMjYktp5NxVh6Ec47f4Vv8AgHVfBuYn1K71nRNWUnZILdZrYj+6ehBPAz/jWsrzhZOxMLdT1Wa9uvh/rs+leH/FGr2OkhimYZC8A7FtrdOPp0rPv/EXjjwHINWstesPEdiVErsrYQHOTmM85Pv/AI1rppbanB9os9W09X2qXtZXEZkU/wAQ3cehx9Kkubzwx4EtY5/FXhHWYQ+7GraWVmgl3DhWXpxjg+vFc8ZSRam4q6E8J/tD6f47vBDrvh2w0qUAKmo6ZceXKp9SB/ntXrA+JZ0a1jittRj8U6fMuYxdqGdf9liD+VfNHjDWNB8dRS6l4S0/TPPtTue3fFpeumAM7M4bBzwPX06O+GXi7T8z6bd6fFbyu3lyLOpjZXB6FhwO/wCdayhf3jRTT3R7prPxo1rw3aG4k8FapHpABCXlhmZFPUEZ55A/Q1r+Cvjp4Y8ZIgEGqWmoYG5SjRSHB64OM4rxL/hV2qz+IZbrT/EsunwIQ/2GbVAEkjz0wThsd8V6ZYTxeGdPjnmj0nxBaHaJoS5WeEjjIPBP4cEYPaqUly2KVRPSx7jp+pT3oEllcibBy0F2himUZ5x2OKtPrmqwMHbThNATghW2uv58V4tP8RbGyijKXIubIn5VuSd8Lem4e3Ge9dVZ+KtOuFVLDxVNoV+eVt9QkWSCXPTBPt19+1S/d3KsmemWOv2Ew+a4MDHkx3J2kc+9Wp7C1vyH2qx6b42wR+Irx2D4hNbXbWPiCW3yWKrdwxgwyA+p6Zrp7W4t9NgW8gNwbd8DaB5lu5+oyRkfqKrkiyXHqjsRpNzbOpgvJGQfwTnf+Rqz/pflgK8ZY85UYP5Vi6R4lae3MiWaTxJksbO6EuOcH5DgitaDXbW7i8yFw+Dgxk7XHOOhqHGxOpBJqc1upS9spJExy8S71P1FUZrjRrk/ubxbWVu5UgD65x/OtSLxFYSlwZTEVOD5ikAVS1fRdM1wrI9wqOBxJE4BqWnHUWqE0+LUrfLRT219a5wAkhyf5gfnVsqWYktNZuTyGw0f4GufTwvPYsHtbkXEYPyyo22VR9Rwa2rL7dDH81wJV/uzrz+dQ5K+5HPbcvQxXP3lnjcDuq9frUjTNEQ0rqg6ZK9T+dZl7qy2SEyWgklxkBTjI+tco3j8y3E8V1p93aW448wzLICO5x1pe1jbRjutzsrm8iik/cz7ZDzgNlT68VGNXuWKqbeOR/7yE4FcgfEOnKmbW7iulx8qNGytn64rf0e0tLqISwPd2Ejj/VyscH8O/NKNXnVhJ3NUS3LOHNqX6YCyYB4zmmtq90ZTGbF4j/ec7lP5UxdIuIZxL9rdwDnYvy5qldeKrjSrxYZdLvrm3JP76KEsyj3x1rWLvoaGncRPPGBc27t3EsDcjuMVEhdHKpJdjJBwyZx61m3XxD06KYRC21B5ehWO3ORj1Fb2n6lFfwq8cjAt/DKu1h7EU+WN7IWqEhkkaX/WOwJ43R4BFXGc7c7GOPzpy55yPxpNgHr+ZrdKxJVMpAy24x9xJGeBVdrKCaTfDdNE/rFJwT7irxgYNkTSAZ6ZBprW0EmS0Sse52YJpagRxXMkTlZmVk/vgVZEqPwrK/0INUdtnbyfJI0DjrjOPxzT/wB4zBlWKcdpE4YH3ovbcCw1zHGcOSnP8Q4prSeccwTKxHO3gg/4USEkYLpxztkWmxx2+PMURKR/FGeBSuAJdLM2xi0co6rj+VNc2zFgyhyOT8mSKlkiiugDgSejqeR+NNnY2sJdYvMKj15/Ok0t2AyW1guYgEH3RhWQ4K1Unsop4gsksqTD7kxXaVP1qe1upLsZwYmztDIwdGx9OR+NTPNLH9+FmHrFzn8KhxUtR7GQY9btQWjuLe+iB6FdrkfhxVCW3F4jSXGj7COGks5Nsi+vy8E1vfbbYy8rJDJ67cfmKslo3HmBhgDJdfT3rF02th3OBuFt0gzsk1KzyV8qVdsycdz3+tVbTxHbWO0WF5cQx4H7iaUkKfTniu3u9JtdR3SCRiw/jhYZB+lY9x4NtJc7DEsnOcJsLAjkFTx75qVOUdGg2MhNVtNYkRpprqzuM5BSPqevPOOtXJRHNMguH/tAkDBY4/A1W/4Rl7ZhHLLeWwPCzRosij8quwQWjL5M0zPKgJWVUwW7HK0nKL2B6mbP4Xt3vTJa2iwNIwfyvLwA3QkVR1Dw79pg8m406GGYfcnMZjJGehPTr3q7quhQ3W0Ne6jY3SjCy2r5Rx7qazbmHxLaxt5GoTXkIXLQyuMODxwP1ppx7k2Mi6+H3iRY2ltoUlQHARLn5h6YzU9rqPizSrcRapb3rWzfKDLGJNg98cHFbukeINdtJlh8u3VlBDxXcxRh6c9Ktf8ACSyuwS/vPsPmjDCR/kx3x61peS6jsZZu7bUraSCe0tbpj8xdU8thz1GP5U1fBN7dK8lrefZCrEgFwSqjkGtF7NvKEi3NtqNoowpiIYhj39RxWa2i3d7dYsJ5d+f9S7cYHv1pX1JNSyUzJ9n1ObTr3YCA0y4LDHr1NVtR8OK7s9hYQqy4Lx2s4ZWGeSq59O1R2mlWs119l1exuFnRsqw+UHjtxXR2XhbRSi+Qs8cwJ+6+0g+9Nq+qA4nU9PvLWHzLJoopUYo8V4nyt6KT061zuoeINWjj8240tLNjh/NEYCf8BZRgdMV7XHbLCzp529zgFLiPhvQZqOXRo5mYPaqFbho4hg/UA8VmpSjqkJo+YNe8fveSLbR6l9jkY4+cjA+vrWRrfhbVNPjF3JfadqFrKMrPZSc5916jPvX1Be/DPQb1SzafA+eCJY1Dj8a5xvhPoWkOxiWO1ic5KyR8H8q3jipLSxhKF2fKsmsS6RMXd/NUfwOu5SKhvdZtb8iQg2LdWeLJH5V9Q694K04Wap9h025Qg+XdW4/eIPfsfxFeaeIfh7BcxSPF9kDKMYchD7iu2GJ5viRzSptHk9n9rsZxJbara6jDgcgEHB9jW9Yuk5LFEVs87RjFZGqeGLrQ7of6JGhYEh4WB3DtzWtozPdxCK7tTanHyMRwe2c12XUlcw3di7dzoVKzL5gxw4GSKy0s7fUGxGY5Nozg4zj6Veh0pLeQ+bcSBBjBXkGrKaVaKd+5ZjjIcDDe3NK/YvluZken2ti7fuzHkYYLjBoTRrbUG3xSEjs6jkVspp0cj7WkUf73Q1O1ha2+GiTa6/xI3B+oosRYxZvChFsTHqbZBLGJlGD69qwLjSLUSkTyAsPvKwwwrs7nUI9u1/lbPBK/1rLkktbnKTxJKrEEE9R9DSSdy5KLs0ZNmlhakrb3ZBxja5z+BqQXQWYKZApPTPSrE2h6WGLxxOVPffhvbnvSNpdvPtQ/vAegkUHFX11EmW8FAGcI47kDg/Ssm/jtprkSxLscHsMCr0sRt4BGkwVQD8smcZ9vr0rH8uaVmUHBGCcdKmyYN9DRDBkA2ghR26023v8AZlQDgccjmqyaNq0xPkAPjqHOMU0wanaHF5p8uD0ZBndj9afuoalY2/tiPCAD15496yrhMu5BK57jrUXmvDH5iRuq/wDPNlII/CqZ13B2OhQHpvXBpWS2Dn1LLTTQMNkrlR2NXrLWGVh5qk56MKyxdI5xnk9gMn8qntcTPtYsOMY2kUb7i5tTpovs2p4juB5o6ZPX8DVHWPBWlXsDo1uQx+66HkVLYwNbgbskcZbHFarOkiqVcNx26/56VyulF62CykefzfDG1hhcxzTIMZUdSD7nvXn+q6PeaZdvFMBcJnIZRjivoArlfnO0HjnpWVqng+DUlLKwYHoe596iUWkJxs9D5/v4z5WYAdw7e9Y0w1MHKsygHoOte1Xvw88lyA43H+LbUJ8DSiMkRK+ATkcf/rrHncdLAr7Hm2gyklVuRyOCSOtdC1tH5ZK46cYrebwOz5xGVb261WPgvUUbYGOOucdRSUro0TUWcZe3y2zkMcduO1MtfEcIkwf1Fb2r/DzUH/eMCwPYCuN1Lwfd2rEhHBH1yDVRrJaMXNZo7fTdTtJCrFlTI6+tTajqltbplXDA9weteXwHU7Sby/KlOT94DlRVi9ackCbegzwTmurmi0VzJLQ7ODW4Jjtc4HTNaAWGTGyUEH3rzNHaHkMT6kGrtvqskTD94QKhxi9iE23Y9GWyhmVR5wLnrntTj4Piuz80ytnpg1xttrJJyXI/HmtWz8ROki5mO0e9CpRfUT93c1Jfh6SSsZBPYqciqM3gqazlwwOfpXZ6P4htvLBknVW6hT1/OtG98R2l5GFLiRh0z1H0odCaV0zC3U8+Ggui4K4IqL+yZrbDDoPQ812zRxX+Njqp9SQBWZfW7WPDDOfT0qEpJamy7HMysi8Hr3zWTe6aNQYoVyDWvqtzagAuwUjk1n6brtvBcjDhucc4xWqi2GiM5fAqodynbz271r2ehTWy8MSB3FdSby3uIQwZcn0wKzhqEUUmGOB0rPnqJ2uSoprUgtNSexYBmIx710OneKJIyCrnH1pukDSbiYfbYvOhYchTyKu3mh6bbTn7DKxgbkK4wR6Vsq847l2fQ1bf4jG1HLkY65zXT6P4zl1aIGKQkkcjPavMb3SoyMgnn0rX8NXyaZIGU7SvB962jXc9LCT6M9Pt9YhdjDdL5bA4w3UGtFbO3uEJVl6ZHvXnOreMTeTCWQKJO7oAN1OsvGyRrhpG9qHNJaiXL1Ovu7bypCo6eoqW00pbxfmxvA61y3/CbQMP3j5x3B6fhWrp3jCIJkSZWtYtSQOKeheu9G+zFgV4XsKx7jTAh3jJ/lW0nimKZhllYH1xg1fWawv0AYeW3dl7/hTcNBLmhszkUvZLWRVDlR+lasFz58YJYHPcVdn8Ow3RxG6McZ5PSqraI1oxUHcCMYrmdNrY61iHblmiN3e3UtG3I5x7VxviDx/NplxtYlR+NdlIki5DDPYc9q5zWPDSaqxWSMMG65HNZvEVKOrV0dFP2M9Bvhv4gwao6xuwEh6AV32m6moKEMGzz9K870v4cLaTK0ORjpkcivUfCvw41HVZYwAyxZGWHQjua64V41UtLGMsNKc0oI7DQzL4giFtEjEevpx61634Y0mx8K6cERR9rAAYMuDuPUVX8MeGrbQLJIo06AZPeuhisY0O6WT3Ct1+tefi/dWh6H1WNHW+othrDXgIlt3tyP7wp2oQtdWsiow3EDFWVCADPzgd6awz0Izxwa81tuItndHh2sBhfXdtMhWVTyCO1ZlpA0M26PKnsa9S8bfD0eJ1+0Wt01hqkZzHKmCr+zD0rzW/g1zwzIU1rR5zGvBvbBTNER/eIHK/SvRwmKp2UZuzR+iZfmNKpRVNuz7Hc+FfGkOmqsN2WhGPvbflFeh2WrW97EJIJo7hDzujcEivBtP8XaJOP+QhCo/uTgofyYCtHz9LVvMs9Sjs5D/FbXG3Pvwa9mdCnXXPGR4uNy2NSbnTdrntslzER98/gao3GowwE7gW7+9eNz+M3sUG7xIjoBgK8isR+Nc/d/FGRWZIb24vWzwIoSc1ySoQp/HI8f8Asuo92e4Xni62tkykYD5/5aNgV514y+IAZHE0+FAzgN/IVylraeM/GDbLPTXsYm5NxcsQCP8Adrr/AA38AfKukvNb1J7ycc+XgFAfxrkni6FLSmrs66OGwuEfNWld9kcX4d8Nan8RtQDLG9vppPzSOMb/AKZr3azttL8A6Oi/LGEGAAPmY1Yvrq08KaWFhREwMKBgD8a810G+n8c+OYvtkhNois6p2znjIrjjGVZ88jXEYmpjot7U4ncW39reLT57TvpenA8BPvuPf0rjPHvxr8EfC+4+yn/ia6rj/VRHzHU9smu58ZaHr95o0troOoQ2rspUCaMYH4gV8qXn7GvjzxF4hub3UfFVraRTOWZbZBkj67Cf1r0sOqCfNW/A+Vr4qUNIR+46j/htHURqcUP9g2kdu7YWMuxkI/A+ntX0R4M8ZW3jLSYr5IPIdx80Z+bH44ryb4b/ALIXhnwVPHe3Ty6nqC4Jnnbfk/jzXuNnodlZQCOC3SJQMfuxt/lTqzoS0pQt8zGnOrPWSsNv9H07WImjvLKC6QjaRJGDxjseorxT4k/DaTwQ41rw9dXNtZkgTW6yn92exXv+Ga90CLF/eUD16Vwfxa1eJdBmszgu4I5PtXPGN3dHsYCtUhXio6pvVHnfhn4oanY7N1693CwDKJVBB/GvXvDXjOz8Rps/1VwMZVj1PtXy5YKbG1ihVidigZPWun8Pa3PY3MLLIy4OM5PA9aJwhUXvI++xuT0qseemrM+kdRty8RVURzjgP0JrzjV9I1azvTLDohjhzktZXCsDnr8hx9fz9a73w3qZ1nSYZiQSR26cVp+UuPvn8uleBUpShL92z42liJ4STj/meXx6xZE+TczNaSkcpdIYsfieK4/XJItJ1AzM6lZB8rBuDXut/p9tfwNFcQx3UZHzI4yCPpXifxI0Tw9orGVIPscTZ3xxn5Qx7gds1tRrzhUTa1Ppcrx9OVXlmmkzjr/Vhez+c7fuh0NcL4u8SNey+RbycA9hxik17xJFhoLI89FBPOKqaDoEtyRLKpbdzzXbOrKtPU+sqzjN/wB1bFjw1aC7cMQN2efevWdDc2sI3ZYAYrC0Lw2nDBNreuK6lYFtIx5inb6gV6VGDgrnj12py0LN5p1nrlsY2WNGx94jk/WvM/FHhebQrl+kkI6OnSu8M72knmI/7vPNT3Elvq1q0cu2QMOcnv6ZqK1KM1eO55OIwqa5oni8vA96pTPyRmum8T+H5NJuCVX90TxjtXLTY3c8V5MlY8dxcdGQu2B1zVWTbITu4+tSs2TweozioJj8p9aza0DYzr1DGDjn0rCuOcmti9m2ZBbA96xbhhtJFYtam8WVXk2nmpLd9zdeaqyvkUQnY4PY1IS2Og08BplOePb0r6V+Femg6YrnksQeB0FfN+hKJJlyOO9fT/wxYRaYg7DOR0H0r08JHmPn8bJqx1V3pomQ7lB/nXLaroATLBcGu7WYYHtWZfBXUiu50VueOqrTPNZIVRihGPQVA9gsnQV0Gp6OXuMoMevHWi202RQA2Oayt0OmNZS3OQutCSTqv5isq88JwOuTGM/TivUP7MyMbfzHWs2+0o4PBz2qeTuXzR6nk9x4TtAzZXB9h396Z/YlvABjoOmBzXT69p0yhjGrD6cGuIu727jd1+cFTgjHIrK8V0NY+zfUtSWFvjAxk9R/Sof7MhyD/Id6yGv5y3KhSas2epyMQrnC+h7ULlexnOEXsdBZwbRxzir5fCn19Kyra9dOmCDUr6kT1Gc01Jxd7nPyeZaTUCjYB/GrDasVBORk9KxZJw5yuATUUkrAYP5Vr7dW1K9m3syzeQx3zEuob1B6GuW1TwVFeF+Ac88CumgGT0Bz3q/bxKWBIAzXPUcZEOkkjyw/C8sDtQYJ6Yqnc/Cd5lIAKemO1e5K8QUbgGxxzUgnhfOdufTAry8RiZU1aJxS9z4WeGab8IpYJMn5geua7bS/h0kEYzGc/SvRovJH8CEHuBW1ZNBKVBiVe3yn/GrwladVWmioVNNTzI+EDFGQoI9qz/8AhFpY5DhS2K90fR7e4j+RgDjgMOc1TbQVjf5kAx7V6ahqU6iloebWHhZriNVaPBxnBHNbtj4GXq6Z46muySzt4E3ZAI4+lJJqqW6nBXp3rV077jjTT1ZgDw9BZLlkC49KhN3a2xKqVyD+VJresmVW2vg/nXFXd1I0p+c/nVeztokac0IbI9Bi1BZgdp+tLJY/aFORnIzXH6LrQhkVZGAx6+tdlb6vA0a8gMO+aapX2JcuYyrrR0UnHPsazJdOw3y1t3uooZDtPy/nVNZRI3FS4WMOWLMn+z2Jq1b2ki4wmfrWzDbqxHT61p2mn/PjqKxdoK7IlaGrMuxtZWG4KSAM9O1dFZ4MKNngjPFaMOn+VZy4GDsJGCOQKzdNO6BSe/euSMnLVnsZVPmhI1IkAAHXJqSNcHPSoo2KAc47VMrF/lIz+FU0e7qToh44xSo2OTwP500EhevNPSNmHXg+3IqWNDJCMHHGP51Ucc/L1q+8GBxVYxPgjqOvSmPmMq8U7cYP4Vg3ykg1097bswwO/oaw7u3OCGBz06VDKizlLxMsT1wcYrHuWO7B4roL62O4jn8RisS7tTG25T05rF7mqaMq5K7COAawrwAFgGB9xW3cKB1wKxr1AWOOlS0WtDJmB57/AFFVZGOMnk1elG1etZ0nJxnioZdyrI55xUB54zViUbQP51XYHtipYEDyAHHX6VEXLH+lTeWGfrSrbg8jrQC8yHJXqaVXJqZ7fAPrTFt2GCAfypK6EyeH7w7VpW8iqRyaz4t20ZHfvVtQBg9frWiMmdn4Tn230JEmwAg5Br3CIo9tExOSV596+ePDcpW+jwxznv8AWvfLSOSTT7fnI2ZHvXTF+6eFjEr3JJpAhPI4/Woi29hjP4VHcRsDg547in2T4cKzcZ6ZrRRc9Eedyu2g2S3klHfP04qOOwkZuxrpFWHb1zxUcaK8nH510Rpcu5HK1q2WdE0/G3d1A5x6V0MtuIEIPGOoxVOyYQqBnt270zU9TxHgGulNQjqdC0V2c9rV2/nEBj+NUopNwwwwe9SXeZZM568/SqsoKtlTgZ6ivMnJT0ZcIqW5YKjOe3pUixgjgVTjnkyOo96vWxLEZ6elcEqSWsTGpSUXoWrWDfjjirosSO1P0+3LsOcV0MdopRQep9entW9Gjzq4os4+6iaIjj3H0qFJjG3HBz+ddDfWgLEEdqyJ7IgHOBjkV0yi4I6VI1tNvN8Y556VqzRx3trg53g8Vyun3Ahm2ng8flXRQXPlsGB64NdVKaqQ1NtJKxmBzaSFH5AOK0ILlJV61X1WESR71+9ySax4bhomxnHtRGSj7rOCcNbMTXtLR2ZgvyknjuK4u/0ELIwTJHY4r0SSTz4uTz61lz2YYkdM/rXBVXK9DBx5NEcPDpBzg/yq3DpDxkYHTpXRrZhGyRV+2t0ZQCM/hV0m5I2i21ozlxp0iD7vepY7ESYBHJrtItMjmTpgim/2MquOnWtpRk0bps5m20wq3P8A9atCS1KRcDFdCulIOccj2p72IkTBUYrP2LSNlNnKRXbR/KefSpFugz4PBx2rZl0EEEgfQYrOutJZTgr8tdVKFnqVKalo0K6JJH9aqtZ+YcYz7VNFYyKQgzjtXQ6XojyAFgDn170Vkr6I42o9DnYdIGOU/SrX9ggfMF6dOOcV20fh9kUEJuA6nsK0YdDMkWBjI9R2rOMLmehxllZKYwNpHbkd6vR2A2YroJtFaHnb+lUJCYGCsDgd+1d0IRZcddjHm0tXJ4HNZV5oSP8Awj8q63Ak+nvUT2hZsYzzSlFIqyOJGh4cYHB56Vdi0hFxke3TrXRPYkdvemGDaP5cVhyrqK3cxzpqoMY/KoWtucf/AK62ZMJwf0qIKrnBHHeocF0I5exjPAwQ4rNutyZzkCuxFmpHTp09RVC90oOOmc+tQ4tCtY45bj5sH+dWIJ+nOfrV6fRfnOBjng1F/ZJCjkjHHSsuW4nfsSLOpzk8/pUgIPQ8VUkt5Iz3P+FPhL9CMgU9HoJ2J3j5zTVl20GUqvPNQTtuXjrXm1qDveIloWXvCBgtnHvTYrr5hzmst2YDrRHciPgnFbUqctGHNc6NLnC8HI/lTHu8Z5rBl1RYxn9ary62vI3flXpJ26lp3OhiuBnO+rkNyu0EkfUHmuPj1pAeoqddXDHhsfU1tCpYOVdTqzcKQOR+FQyPkk5xmufj1IseGOasi9Zlxk5FbKqnuZ8ty9Je+STz+ApYdYU4BPNc/eX/ACfmrPS6fzMg1XtbaDjFJ6ndHEoDKec1PbzhR1/OsLSdQLJtc4JHGau3D8ZDY7ZFbwqxS1FKlZ3LN3dbJSA3ynp/jVQ3J3Zzz/Ks66un3YY7h606C5DAZ4puoujMeV7GlFIX4z3rQt8OOePwrOi5APar9swA9j2rJVG9ClEsOpH3T/hVC6didp7VpeYCSx571TuiCeetaObSDl7meIyxzjP1q9a/Jjn8KiTH61Mhxx7URmTyk5Uv2/Wo2s/MPIp8TYbn860ocOM5/DHSlL3i7GHJoiyD7oz61EdAUdq6fYM4xxQyDken51zukh2OaGjGL7o61DLamPB6HNdU6qegwPes+5gyDxmoaaNVKxhwnYw649627D5j69qzntyCc9PrV/TDhxntxVQl0ZXOyxLp5bP6VnvamGTH612EAWWMAgdPxrO1a0CfOOMVcotO6NIyaMWNGAzmrKh1PX8adbhWHXPerYhG0UJtF6MgWUnnNSockH+tN8gdKVVKHOa057mUodi3EAe+D1yasIm4DHIx/LrVOOXBxV2KUcc4x6U7GTi0waEdueM8elQm33dKuCQMc8dal2ZB4756VEkQjIktsmoCmz8OOnNbDRenvVOa3ycjn61k9B7blB859vagSleOvuKteQfxxwfSo3t2U9Pwqb2LTI8Z61KlvvHUH29ajUbSBkVZifZjnmqRNhv2fbzimtBkAY5x+dX1dXWnmPn0+lBNjK+zHmrMEHQfrirnkjn+dLjb26dQO49KmxSRGq4Hv9KUnbjvT8ZGT9KjYk9xSsaXDdt49OKYXx70xm/P3qMtk1JRJv44NIWzTeeMUqjI5/xqW+w9yaKXb3INTFgwBFU2GBmiK4IJB9KuMrqzIauSyxZOMYOehqJoSOoxz1qyj78MD+NLJ8ynt9K1WhjYziu3nrTk5Jp8q/NUann/ABoH0LMa7gD6050A4pI2GB/L2pJZCnOaTGloRSA9RxUB4/GpTKGqMseeSMnp60EiD1qSNhnGfxzUdOXIpMaLakc+van7gDk8j+lQKwxjJHPp0oMm0/WkVcmfj/GnKSBjPb86rLKeg/WpkbnHepaHzXLKsSeSetP34PJ45quHB+vX61JuwTjpnt6VBSY9vmFV5Y/bn9asjnn0p+wY471S1He5mFGzz+VSwpyO9WzCG9DSxoFx/nilckVYjgf5xSGIHr+VW1PABNRuMVpYbKYhz9acbfAGRUjSYGM9DxigyehB4/SmIqPbjnPeqr24J6fhV+RwT6imEgAjP4+9NE8tzIktc9h9arTWnGeuK2iAT0pjx7hjqPTrSaIsYJtMnpUUlhknit3yQeR0pwtw4xmocL7E8py8umbugzWfc6aUJ7D6dq7d7IY9R/KqFzZBlxgf41nyWehLjZHJxwDNXIrNGB7Vcmsdnbp7UyKNkOM4Fa77kjU0uNhyAT7dKDpI5IwR6VpWxxxwasgB+cc/SqUYjTOdk0sZ4zkelV303aM9jXUvhuWAxz0GKqzwFT/s1dkVdM5iWxGOBVbyChro5YgR6elZ88WM/wBBSaSRauZJRj36+tVJ4WOTjPatcw/N0x7CnfZVYcrke9Y2b0R1RucxNARnPf2qlNa7h0wR611s9smMnHtxWFf4QsOKag92WkYT2aMeRzU8ekxsueBgZ61FNdDzPf2qzZ3oLAHHpnFLlT6EyiiWHw7E5+6MmrS+GUQ/Lgj2q3a3oVhjI960hfR7cEj8Kn2MbmKj5mP/AGHgYxWTqOjsHOOPwrrHvEIO08eoNZ17MCxOeK0UFYOU4a60pgSfTsehqpb6S8hI798iutnCyEjGajiiVGz61m466MOS+xlQ6URgsOKmFksfJX3rcTaAMj/CqOoXKIpA6/SuiEVFFKD6mRMEi7DP1qBdTWLjcOO3esXXdQeFm2E7Rz1rlZ9fk3nOeK25kWrRPTINZjZxk4B9K2LXUVPKntXkVprbE7i34VvabrrKVwf1pcyLXc9Ws70ynANa8G6Toe351xug6gZyjeuDXe6ciMq8jFXFSlqjN1CAxsRySf6VWntyvIxyMgc8V0v2KMcjv3z0qreWqhenA7etV7OaIvfc5C4uRHknr0zWVd3aSYwRwMVr6zbjkrjP0rjbt2hkbAJGa5pylHdGqjGZfNyvUH86UXwz1OPasUzu/IOV9PWmG5kX1Aq41kDw6ep0Sah33ZNSpqDcc1z1tcb+/wCdasERcDBFb+1ujm9lJbGit5kcmni9zyT1/MGoEtGwDj8aa8DKOh/rWbqGbi0WTe4yc9qWO/YkDNZxGTjpipIVY4/zip9q9g1NiKZnxg8VKJGB6Ee1RWagYORir7Km0gEZ9a3UZSVytbbFbzMjrjHal3n6e/rUMrbGpDJ6mo5RW6krSAg+lUbmQgcH6471K0hXJFVLmYnIzjvUOPYq+hQurggEg4+lZrahIvAJz64q/cDd/wDXqlLbFuxrF3iNSdyF9adDhgR6elVZdcyudwzT7i0ck/LWVc2E+7AXI9qxnNo6FJW1Hv4jaN+uT7VbsNVe6kG3jPesy10WWd/mQ7fpzXUaT4e8gAgZHrXO5p6RRDkr6HbeGlEiLmu2tF8sVxmhxm0GSRjGMeldQupR+UCG7V6FNJR13OiCe7J9QvjboWXkjnArjtU8am0c7mIrQ1G9aYkKa43xRo8lzavNH94dVqKkpUVz9CpVlElf4pLDMEMpyTgV0GkePFuwCX9+tfPN600V0yPncpwfY1r6Pq09thQxxnvXB/aUeaxjOqnofUmkeMEK439O3vWpP4vXZjcce1fPml+IJ8AMcn2rrNO1SW4UBmzmvQpYxS+EhzSR37619uY4cMD0Io8zy+c5rHsVEaBs8Hmp7m9Cx7Qfqe9dcbz1Zzt8zuWLnUVIwcCsa6vA38WfQ5qldXpcgqevb0rPlnPJJNaE3uW5boLkE5FVZb1QODj0rNmnfkdCKgw8hwckUXSRKdi3LebiMn2pv2kEYBqD7K/oaidWibnqOanQgstGZPeomTZ7Z5pBd7VwR0qCW98045z0/CrtbUdupKYy44NN/s8yL71PZhpB7CtFEKqufzqSbGONJBxu/IVWvNO8gZHNdC7hRjrgdapyK1xxjr2rnrU046mc6anGzIPDrRzXBik4bA4I/SvQ7LRE2qQtedpYSaffRzKCFU5Ge9e0+HDb32lq+8Bxjg9CMc/rXJRk3oY4dbxZSg0yMKAcHA6Y6U660e2liJxtbH51fv4xbgkcY/OucvNcWNyjSYI7Z6V6Uaae56MVZGVqmjIjsVx16A4rKXSNuCQpycYJGDV6+1cOfv8At7Vky6gychuvvVOCWiZnJXPpB79D8nn+TIOCrqQGH/66mtsXQ81bry5QAN0fQ1oSalqUKF4Ra3cWAQAxDAd8iiz1K1fPnWsNuW/1hAHJ9a+asz29SBILo8y3UrHHMiDPHoRUy29uDvKI7d8x7T7HNSsUttssE+6BgCuxs5+tMlj1IN5kLxzxHnfE2SPwPX8KXLcCqtl9nkEsJ8piem3KkehFIbe6mLDAz/EEQjcD7e1WwuqbcvcL9nYfeCDcP1pN06qR9vNwpb5cLtZalwC5VuLfUUhZW8u7tx1aJzujx7H2qoLcXqrHcPE1uRgbkzgfWrHmTLNuM0u7OATjnNRnU7JZVgn3WFwDt/fqVU+nPTrVKLAkYWVrB5Rujcpn7u4ow7daHS0nAj824CoMeXOocD3BpZZXikMCww3JbO1B8+4DriqvnWrSSR3Md3a4PK7ec9uvajlsFzSQ2MKbobhpHBxsJwRU0WrtImwRox9JAcGsmPUbKylKpOsoJOVnjwD7Uy7cwuJrXdHEB/qyQ6A+o/CrigNg6hCPmlgktcc74Gzn8P8A61WLXW7CX92t6ruODvBBzWFaa5IybRHaznur8MKuKLW9GfNeyuAfuMPlz7GqdOL3AuzeGtIurj7UtpbicfN50R2EnrklevrzV1Ig4ACxyRDPKtux/kVx93e38UmwTo4Bwd6fMPbj8qZBPbzTRsw8ucc/d2E/j3pPDwYki5rHgdtRv/tmk67eaNfA5bywskZ9jG3BqgNB8Yww+XqM+j+IoQc/6RbmNz7YUbQfwNas2mjU0aS2e6tryP73ky/eA9j1/wA+tQ2mo6mtxLD9uQSRnBWdNpyfqcVj9WVmkUm76M5Ke80DS7/F/Z6l4Rvef3sG8xOvbBUYx+ArRuNU/tTTjJZPZeMdNiIMlvJGrTLwecdzgnnHY+9dUmvSPvhuPIck/dZTg+1VIE0qzvFuY9Htbe5HWS3AQn34Az1rgqYKE90aqrL7Wp5qkHhe+ldLS81nwVfbTvWCVljZvdTnP5LVK/8Ahn4nuQ8thr+l+LrdcHbdRqkwPcBlyPQ/MfXjpXrWtNf6rbO2m32nYYYNpfpujfsQxHODXk+uas2j3YXVdBk0C5HKX2mMTaOeikEfdz7+lePUyqMtVoxr2c3Z6GPYpN4RknXxF4EuJbVxteSFA6xnnlXXg56du3Prr2PxE0+zuI10DV7yxtdhH2S/YOVYknAVyeBx0OevNaug+OtcVcRXSXsXQC8XJx6h15P41t3OvaBqu7/hIdFt1cEK1wUWZQcd2HzLx2ry3gq9B+6zT6s0rx1MibXdM8VTltb8M6Tq1wFxHM0YSYAdNrsCR36HvXUaRqmn2VokNkdU0WGOPAR1NxAn57j0+nSs+D4eeGtSRZ9Dvri2VAMCxu96qf8AaV8/XFSz6ZqFlcQtDqmnNdxjyzLcRvZSSD04yG5xggdzXtYfETS5ZojktozgNY+FGonxMdd8N+PbO1vLj5ZLdy1pg9MrsYkk9CCveuyurPxnYaf9m13R7HxvpsQ3gEgTg4wCpx8xGSM7Mn15q40/iWYour6KjR5wJBGl0MY9F+YfWprLxIyqFtJUWTjdBExUccEhG5X6V6X1rlsrjlqlr/XqN0PVvBsdsNNm0g6FMBtFrq9uRyRn7zZ498isXxB8MfCXiS/KGLQJEf5US3uPIuFx0IdD8xyecj+VdJJqHiKe2kEK2erRSAA2d4ioWGe3QH8arWvh3TfFmU1XwULB1U/NE6oc9yMFc8/XtUy5ajvF6k3nH3kzirv9me1tXaXQ9TLJtyLDXIBcQyZH3TIpDKPdckdQelc2PgRrnh62k+yaXbyxbjutxN9pVyPuvGzjcBjgg17Tb+FbTT7BbCx1i/0lMFlilfGzJzx0A5zXN33g7xvpd4b7TfEd1q9sWBFv9oXBXvwwIHHoadpQRi6k73ueKaf4qHh2ebTvHXwtE1rHMNur6ePKuI+eMhcZIPT5h/SrV/8AE/8A4QbVpZNNtZF8G3fW2121BhmUgB1bGccnAbn7oznPPvd1qN/Z6aPNuopkYHfaa7bFMjPTeBtY/X2NQ2mh+H9cspbK+0u3itLpgWs5WEttIWHWNh93PQj1xx0oWJl/KJxbd2eB618BfAfxa06713wzA/g7W2/es2h3izWchGdzNDjCgqR0UdB6HPl3ib4M+J/h/A8z+INB8TafGg8x7C4C3CHOMNC3PcHj3Pave5P2NPDOi+I31PRbmXQlds7Vu3VSevBB+vWupvfhV8PNFspIdes49WZlxJctIfM9uQRmuynWk/hM5QTV4nyJ4Q8Apr2sGC+N1o0BI3XUVuHZDnrtPXjmvSZv2b72O0FxpnjSx1pQu8JaPHvYHghkPIyD2r1hPh34YspxdeH9evTEy7fKkbzWjxjC5P6fzq/KZPCaLI2h6FfW8o3vLcxKk4/4GOnpWc8S5TtF2MuXq9zwDUbXVPDWmzWmv219HbxAItxJabnTbwCD2AHFcbqd1oV1aTzaX4uTV7c4S505p3ifGckNHyvBHb619U6l4qTWlkhn8Wx+HbOZNkVtdw/aYJF7IzH27+1eS+Pf2TtH1iaS/wD7NsYbm7xJDq2guUikPXecdz6dOuOKuOM5NagSTPl3XotPa+aSwikjzncZJNzD0AYY7VoeHNfksZQBLNPGc7kD85xXo17+z34h8M3fl39nJe2rsRDd2Q3Ej1IP/wBf0r0XTP2ZUm05dVstRvL+CJcz2l5YhWHGQVZMH25rseOgkupGqPGb3V72+hjjzdz2+dyO0m14ye2fb9akHibXLGxeITyOp4D/AMa/Q+1e3J8BPDl9bOfD3j270zVyuTpusWwkhc54CtwQO2QT+Fea6n8H/iood5PBl1qWlqx2T2RDyuOxVOpGKSxsG7D95anDeHdU1W81PyLrVrgo7dZuVX0zxmvr34Z+Hr6LSPsd9ceHvFFiVyoEo4OMjJzuXI/p6V80J8EvijdWLal4c8KHxTp8TbZlhv4IbuA4B2mN2BY4Ixis+fxbF8OxGfFGn+L/AABeuD5f9t6bLDHIVOPlkXKsoJ69Onrx3SmqkbFxb6n074muZk1B9OsrRIrduWgSQOETH8OeuPSsbTh498MTG70W81abSyx86HT9syxjHJ2YJHHIrwbTfjouuSsLbULLVBGMJdW0oMiHqDle/wBa3PD/AMXPG66oLe08Q2VmZBtiuJYmSRSDkBnU8+gOPrWSpzS0Gnbqe8S+KtMvreO5ttRuLrUOpjuLdrW5jf6jqM/oa5G7/aY8U+Crt7SXQJ7+3+9vkC79vQY7nkEfhXmeu6f48TxCk3j3VNR/su65/tjRlW5yvJBB7nHr0rdT4afCzWlS40/4zarY6rjcsGqWzDDejArgfgTSUknZjjVaPXfC3xK8QfEwf8SfV7LR7j/n0vkMcgz654OD/Mdq9E02y1iztxFr8nnStyLiH7rA/Tg4rxnwF8KfGOlakt82q6J4p0hdkrX9jdK8pUcbthwfunOPavoy1TU49PQulhPFGCFurBtykkZIZDnGTgj0yAaVapJL3BzlKS90xrdY7WQPbSSWJJGZraRsnnuDwf8A9dXLy4srxGjvfE00/wDsQYiIPtgVj6z4h1LSLo2l5o9nACdyXLZEUykcEEcDJxx60X3hHXtagSR5dOstPkTet3bHzBGc85XjP+RXh1p1exxShOWhnzXGgWc6SR61r1s+cbpBvhPseP1r0fwzpehaxAs8M8WqOBn94oEiexAxXmt14cttN0qS3fxnZalOoaWNG2ROc8HauTnnFccPj3F4HkFhrfhqe4eH5Pt2lttn+uO/aujBUfaO09zup07RsfTMKWNk5QW/2XsP3eAT7dqvbYJ4gvyyD/YNeQ6B+0v4IvNNWRtR1IFhxDqNmUlHsSBj9a6HT/itpWqW6XGgWV3qas21xDbsxX8q9eNNRdkiuSXY7iPem0iVvLxwJE5H41IrsxLAh1wP9WQcVxUnxKvLS1a7n0Z5LZCwfynIkTGOqEZ6HNZdn+0F4Lu7ryZZZ7OUMQxli27SPXBz+lV7PmFZnpfmDGBIA3o4wf6UMYZl52SEdeeRWTpXinRdZiV7LWLa6UnAUyru/I4NWdS1Gx0ra96BAhYKsjJ8pz7/AONS1y9BFmSNIlVln8jJ4y2VP4Go3t5Xw/2wkHnAGAfyNV1bTNRh3wyRzjriJ+fyBqzZIsY2L91eQGHNT7ToFik8d6H8y0u0uAD80cxIxVu2uLsgGWNR6qjZanlYvNJjmVJehGQc+xFAjMxHmL16Onf39qSlK4ySQw3QUOjBuoypBFVJLezM6jDwy9QVytXbeKaEhWk8yPHVvvCnyxBoyCzY9Rya0ab1IRWe386ELulRl5WVjk//AF6ZHBMBveOCcgcMvyk/0qxGH24eQyZ6ZjwMVDNBBG7Zt5CT/FFnH86SXUYsSoDkI9u3GRnCk9cZp/2iSNtrRSNk8MMFfzpqpKsQMMrP/szDr+NR/bmhj/fW8iYP8AytLmtoFjL1TTbWdzKourGX7puLFyjD2I6Y79DTrAarCAINSg1KHsLiPZIo9yvX8QK1LfUIbgblnTGOjjBH4miU6e7fM0O491YZ/Ss4p7pjb6MoT6vq9kpeTSxcxjr9mkG4f8BPWp7TxDb3UbMBNE4yTBPEUdOcYNWvIikU+XJ5uBwok6fjSy7wmFVvQjhgR/Om3JPUEV4riKQs6wMrD+JBg4/rUU2tiIMz7ZI05dSNrL68d6kKz+QXhjDSHBKE4VvWqpvSQRfaZNB6umHX3zip5n2HoXLeSO6hM1jKrL/d6jP9KZPHduuXtbWdT/DuwT+YqvBaNGVaxktt0gL/AHChI9QBTzf30cnlSxwl8DCkH5vx6UmluL0I30m1nX9/Zy27N1KSEgfiDxUMWjWVvG7NObm2wRtl5K/Q1cjvY0LD5VIOGiLEH8AaS3uLEu7wqQ/V15/His3BdBnOXvhvR79do1KWPGD83OcDvuFQto9pZGNLuO1v41BKk8pnpkDPBIxXTXU9s8eBdRwqx+5MAMn1z2qrayWkcnktDFJI3QI4MbZ7j0zS5WhHPy2OiWE0ckehJEe81vIVBGeQQOaeLmy3I1o8obggs/OO2DW0NGt2lP2OUw55MNwpYD3BpJ9KuC+LnS7aZccTWT7HUe4PWrV76iIYLyW+bbJcQlk+4lwdrAd8evpV98zliSkMvAymCCPUEVUvNHS5gEFzBJJGT8rsMMvpzVez8IXNoWk07U7ixkHAWQeYh9cg/hWiqLYZa+0XF0rJHqC3IzyhjDMv40+G41YAxedHsbhX2kMvv6GmNFrn8V1pDydC5VlZhnjJ7VPBPqFsStxbNDyNpSQPGfr6U7toBftur6ec3cUV1bn/AJaxjkD3AqUvZ6pEqn9y7ZISToaotqz2k25jLGO5iUOCPpQuqadeBlN5Hbytx5c6lAT7Z6U7NrUViC60ZLNQslp5UJGGkt13jg9cdea5vxR4DsdcgLRNb3JPcxlG/wDrV1sNvc2UgaDVRyd32c4dD7Z7VqNfLFFuniaFuQ7JHkZqXF9GS43PmjXvgtr+nCSezsJ9QiHOyKcO4X/ZB649K4C8jvojILchnTiS0nzFNH68Hj/9dfZD2wlbfZasIWPIRlBU/UVy3jz4WyeM7cPO1u14uNlzGmxwPf1qo1p0/i1Od0ex8t2uvkKRPAUbGCGAOM9qWDUBO5aIjaGwQO1dhrvwA8QRSl0vY7QliFZkO0/nxXOy6Br3hmYwajZ2WoRLgLJA2Mj3x1P1NehDEQqaLc5pJoibUkTd59vvQd0Jzn6VZttTsXiDOMd/MQkMfr9K0NNsxfMzQ2ksYX72/wCYA1FqfggXh+1Ro0DuPvQtgY75X61upEu66FCeKx1hWNhqkazdo5uhHYFqzXs7yzcC+tFjU42zQtvRh9aLnQptLk3T2DnaPlniPDfWnWnieW2iKQ7XB5a3uOD9CKtPXRkadSG+kjWNSp8pcdSeDWW949spYK3HRlJJrqbZLTVYmeS3CddygdM+grKlW1trjy8+WSCAAvBFVe2hNtTDeaW+G4PIo6dOvsQas2tsY8F55Aw9hmr/ANliJ4Py4/hxnP0piLNHvVXMsR5+ZPmFHNfYlXvqTxX8tmu4zMFIwWYVu6V4qh24lPnx9lDZ56HFclc3lyoMcJGMdJEzg/Q1d0zS5mDXFxZQgNgl7Z84OOpH8OeuPrVLltqO+p1U2qeHdTm2hntLnptJH9asWOm2UmdzwSoR/wAtEGT9DXEX0gGYtqyx/wB2Vcn6ZqTTrt4SMSbFXjZ2pKnBi07Hbz6XptsVAi47g4IOPQ1XmW3hQGGJTnlRIgPTtmsC5nuZ7YvbzpuGcLI3U1jTeJdasB8rBSOOCSpHtTVOK2G7JHoOntPcfKkUTpnd5e3jNLLpiuSGR4ZQcYYfL+dchovjHUUjDQXIguV52yJ1+hrZtPiTeXcscWqwptztEgXgj60OFxu2lmW1KQvscDcOxFWLdrffgpz7HmqtzNZ3Mm8yFFY8EcjHap/sFjcRZS5YSDBDKvNTyrqO7LUkWnoQbmKYAjIZRkGpUGkzx7VJGeACOfyrJ/tC5sRslkFxGOgYcU/UI5b3T/tdqAyr94DqlQ4Q6g5WLh8MrIhmhOUHUgciq7abHGw6cdSRmsC1vrxZFCXBLg4xkgGr9trSltsxK+pqnRj0BPzL62kMqhXjickc4FVz4Y09nJeEkZ+6VqrLfBJgY33J7VsQ6vZCJSJikndJB1+lZyw8ZdB3uzA1PwFos6l4LQxydCQgwa5PWvhhY6tAUI2kdABg5Br1y01W0lUYMYb3Oc0SXVpGxOIywOOgz+VYPDNaITiux896h8C1+yu9tKIH642/rXneq/D/AF3TLgrFbG6Cnqpwx98V9lJrGmTLsltkDAfeXIzUVtZaYXZmtopEPJJHP4VPsaidkFnH4WfIth4E167IMmmyQggckd/pWqPhZrsbB/szhT/eU4P0r6ru4NKmhKRzfZ+PusPyGawxp4jYBdRXA6K5Ip+xmnqDcno2fLus+EfEOln5rKdwO8a8VlsdWt0/fwXC+205FfX0OkpdgLJcxEd/m4/Kpv8AhDrAgiSKGZSOq4x9a0brR0Rjyyu7HyXpfiZ4mVGnOcZ2t1x34rdi8URzsFeT5T717Z4k+EPhvXI8S2oWUA5ZBgk+x7V4n4s/Z+1bTZWfQNR3RZO23uj1H+91qXN2tNFKVtJourZ2epoQSufc1mXXg20Z90aDI74GR+NcoPDnjfRZhFdWRG3+JWJB+ld54YivRDi+yhI5HpWUmre6zT3Jv3TIGnPZMVLEr25q1aaaLxwpbb71Lr0otnZtwKY4Ze9Ylp4jRZgqSDdnHNSpc24ezR2beGvs8amKdTxk9jnHPH1qIJc27ZZtyqORg9azYfFoRAHOCO+asL4qguPvuCauz2Hdxdky+l+ko2Ftp9xQGTP38fSq0cMN0++I9eqg55Aq39gglQhcxtjnPTNCY7X1aInZW3Dep45FCW/mHHrz1qvJpDxniVW9PY1jajf3umZMYZ8dl61WktLkuz3OiOkuzZRwh9+hpJLi40+AiRDnoCueKx9H8QXV2hEish469q6CIyzxbJMsCOnahvk2YuS2qMi31+aKXG84B4BNdRYeLWVVDMa5u40KYEyRqCnsefyrMuYbi2+bJx9OlVDESQovoz1qz8UyEA7uD3zWxb+KMkDeMd8968SstfuIBtbO0dK3dO1WW7cbW710Kupbm1rvRnrzapDcgEYDdxV/SNKOr3CxxDLHjI6Vyfgrwbqniq/hWGbyLbcPMcDLY9q+rPB/gWy8KWUSpIL18f6xhiq0lsd1DBOfvy0Ry/hL4WS25S4u50aPOREV5zXpNpGunRLHCgVR6VZRQ3RcD0pzEA4A5oSUeh7sUoLkS0BpXYBj2qpNeNcahFCwxgD371bYEocVz4vLyDWCJ4ne1kPEoX7hHY1yYqDlT93oNU+dO3Q666u1sQka7WbGdp6mmmUyHJATPpXF3rXzeJ4GeQvbbAQ46Z9Pyrs21CG1t1eQbVAz9K8W93Y4Z0nBIeIGYBsnnutO+ZBgsTgZ+Yc1h/bL3VbmN9LnWO3PLow/UVtx28qjbLcLI2PoaUoJmOsWZ194d0bVSPtumWl0RwGlhVsfn0rPk+GXhFl3Nolkq+oXA/nXRLZncTnbnjjvXMeLvA15rEbSaZq02nXPbuh+opRTj1djeFSd7c9kULnQ/h3oXM9rpUTZwA4DEn0xzVUeP/BeiKfsmnkxr1e0tFwK4yXw9rHh+bOreGhfOuc3umnzA/uYz0qw3i7REg8qZprGTvHPbOuP0xXs0sPQqRu6n9fgfQwwMKkU3UcvR/8ADnoOg/FfQNcuxbW/2iJj93zI8A+3WuvnwE3A5GK8K8H3dtq3idWs7oSxIpzhSDn8RXtzhvKVSwLkDIHSuCpGnCTUDx8fhoYWryQdzzD4n3ju20MypwWA7+grO+HtxHY61DNvA+TBDd66D4jeHbjWLBprSMtcw/MAOjY6c/SvNtE1Oyv2aEs9vfxnbLbSEpLGw68d/qK68DUjJ8r3PewMKeIwcqS3PpVZ42jDk4UjOaX7TDjPmL+deFW+ueI7F8WGtuIxz5VzEJMe2TWzb+JvFVxndc2TA4O7ycEfrXpfUpP4XoeLUynEQe2h6wdStQQPPQn0BzVO78QWtpEXyWx6CvN59Q1uQEvewqO/lxYz+tY11Ldyyf6ReyyHocHArVYJR1kx08qrTep1fib4hxyW0iWV4IpFPOwZIx2IrynXfEV7quRPIJUJ4bBDY9+ea2riNOvU9z61jXsMEa7pWVB1yxxVThGnG0dj7HLsro4Z88tWYUFqrMN5wTV2GzxPFFFmR3OAoHJFNt3k1GfyNGtpLyXOPMVcoh9zXrvgH4bNpgW81AeZdHn/AHfoK8KtXhHRas9DHZhSw0G29ex1PgvT30jRIIWy7xoBnHWtaXDEfMUPtUsc8YXy0XBXHHvWbqur21sjB2AfkgZArzm3a7PzGc5Vajl3MXxPrMunRb4pyrE4Jx2xXgPxW8aW72xmvZFRSfm29se1d/478TqbeXD9B3PNfPvjH4ba18X9KvLbS7gQXIyYy3RscgE1nCMpu9j3cDS5Xzy0sdL8N7bwn4zeOOK8EV45yFkIwTntjpXqk3gRdJKxeX8pOAwH618G+FfDfj34U+K47LXNB1CzCyYW8hjLwSA9GDDpyOhr9DfAetz654UtGvG859q8t1HFfR4WnTqRulqe3WrttThK6DTdDgtYAWwpP51FqTW8OQ6GX2B5NdGwiUfvEyBzkdqx9Ujt5InME+JRyY5VxXrTioxskYxqcz1OMvXjikLQBlUj5kccVh3N5Lakyw4aH+L1BrW1G8BaRXjKN0I7V5lrGs3Ol6kULMbaQ8jHAH/668iT5dTvowlUlY6++vodStzHI3zEd6871uzewuGUg7T0qeTUQJi4c7HO4gHgV0Bht9d03y92ZcYXJ71x1F7TVE4vCxlFSjueetPyearzz+pqbU7OeyneOZCOTyehFZk83ykCvPeh864OLsyKZg4IPQ85rEvF2OxPTOeK02kyDzt7+1Ubghwc1k0C0ZnEgtUscasRzj39aiaMxt0yDU8Kgckg/SoFNnTeHox5qDj8q+hfAt0YbJQDjIAIHevAPDIElwh688V7p4OOIE59uvSvVwejPn8Zqd9FqeE5J46fShrxZc/MCDx161kCQc0GRiSevSvVvpY8I2Y4Ul6Aen0qQWS9jnHp3rMtZyOD69fStaOfI9PxqfZp6ivYX7J2I5HbFNfTVmIB4x6DnFTxy9OeO3NW4juGepqvZqwuZs5648MxXKnOGz7dRXJa74FiKswTjHUDpXqgwQRweOKrXVqsgOR+lZTop7AmfNWv+HksS2Rxzg4rk7nyYyDuAPT619Ha/wCFY71W+Uc+1eaa18NmBYxqBz26ZrzuSUHsautZWsefJfYxzWhDMtxjDDnoCaL7wxNpUhMnAHbHFV5boQrnFZSmuoRbauzWgtsjIP6cVJJZ4HHNZuna0C6qeBnnHXFbkF15ickcnpVqKY1PsypDDg5/DNXVgJTOMHHSnRkFx6elacQULngjOPyo5UZOcn1OeuZJo1OCRWat5dNJ8vUdM5rq7u2imXr83v3qva6bG0nI6VzScOYnkl3HaatzKgLHIA7dc1u2lytttLnFWLBEgQjYpz6iqmoRjB2jH0rvUYxs0bJJK7NeLxFGoA5Ug9c8GrKeII5lKk5/GuBuYpA3Bp1rcyxNzmnOpHc5JvrE3tXv5beRtpO0msWXVwy/Mwx/KtOSX7Xaup5bBx+XJrzXxFqp0y4aNjjv+FFKsp+62XQm5vle50F/qyqrkHgetctd6/hztbrxisOXxF9pBQN1qK3ie5fgkE9KurW5D0qtJU1qa666wfIzn61p2/iWUAYYjtWJFo827O0kfSta38Py8MQcVnSxcWeW2ujNy01WScZLHPata3mcEEvgDH51naZpewbTye3GK6O3sAq8itXVU9i4xkjR01i5UZ+tdFDuRA2OnauQ3GyfGdpFa2neIpYcqSHXuD0NctRe0VjOouZWN6TUZETBGB+nNLp0PlwqvJx61DFqkeoxGMIFkx1XtV6H/VrjnPAJrPk5dD28rhyU2ydB9Px6VbjQAdcZqoAQxPSrKlh1xUM9wtrGF96eMelQo+AM9anVuAfTkHNIkcQpHSonjPZfx9KlDYAPQ9aUSt61YihNGynKjk8HjqKx71FyRtYnsR2+tb9w7ZJPpxWTcMW3ZxtWplsNNnKahCpJIPPoRzXNaokiK2E3f7p7V213h+vJNYl3F1IrnaNlc89upwWYMrD2ArKlkSbO1wQOo9Pau7vLMyn5lHHHSsu88P21yhMkakjoRwRWdi+dI4udFJwCDj0qrJbjHXn0reu/CrgkwzOp/uEcfWsufRb+3G7yxKvT5Tg/lUlqSZlvYl+lMNgVX0NbVurQqfOiZSOuV6VOpikxgrz0NGhV2c59hyfu0ht9p+ldP5CkHpWbcWJMnA470rFJmOY2boA38jTvIPofxrbWxAUcU4WZAJBo5RNmJ5BHUe9KFxntWxJaFvaq01sIh/SmkRJkuhJ/p8AGeWxX0jpMiiwgB6BB1+lfO3h5wNQhLHGGr3GGSSO0gAc8ICeORkdK7qTjH4jxMU9UXdXuVUEqAa5r+0WS4GSa0LmYuvQ8dcg1k3UkY68NXRH3neJwqZ0lveNPEMHPHNXbe4KHJJrmtHu8sI88V1KWbeWGXpiqs73G463NGO7aROtMmjMqbgx3DnFVgxt0Ge3rSpqYHX0rOau7XJkr9SpLEyN0xQsBcetWTIlwc1JbqpwMkfUVioN6DjdFMWZI9K0bWz2gdc9auxW6sBntV5Y0jjBAAI71DpM2UeYWyt/L5ycVrZIBANYv9oonBOPXNWor4S42tk/0rSmnHREOFiPUSxIYVh392YVOBnNb0y+YvUfmKzLuwWdT0/KqqqTg7E2aRhLN5jAqcHPNdLp5N3akbugJ/Cs220gI2M9PWt/SbXySBjPqK86jzwVmawYy2/eJsbqB0PU1iaxaG1kaRMlBwVx3rrTZCKY/lkd8VlalGs0hjI5x/wDrrrlzTV+prNKSujCt7w42npVvyS6B15HeqsukyRzZUnbmt3TLJmXaRgHimvej5nnyTkzPNqJ14AJ9cUwWUkDEjkDrmupi0QqSwyCfvZqWbSR5X3eP5Gpadror2Mt0c5b3OzrV4SbjwfpVS+tTA3tTYHII9KulWbdpGsZW0ZqxE465qbyyTnHI61XgkGOvP6VoQlcDPfr9a7bmu5Gi4zxjPPSqmoaeXjLpnI9BwK1pIkaPIPNQiUAMrYwRya1jYlpnOWYAudrqQAeSfSu20jy0CnI59q5uWzXzQ469jWtpcmMDPtgj9aqVRN6majqdcGVowCw45xin25AYkEDHpWDLdOgXnjp15zVqwvMt97BrLnSZTjrob0tsZIxkkj37GuW1vRFlQ8ZBPI/lXXWs6SJtL/4GqmoorKQPvY5X6USaaE6L6HCW1q9u21mypPX+laIhG0Gk1H92zEc89B1NRJe7RySPp6VMZcw1AkmtwV7VRkj254FW2vEZeSPoe9IkazKSp/L1reMJS2NHFRVzEuAxB/MVkTXDQueTj+tdpFpqzNgnHvRP4OW4G5f++ug/GpqKUdUjC9zmrDUxKNjHB7ir5dJB6+1JP4Smt/mUt14bsfaqyrLCxRgVbtnp+dZ86as0WkpEj26H61FJYoy/KRVsEbecUyWcRDJGR7UcqHyGVLYgDGO3WoGsxHjjir8l9H2ao2k89QBzzUOKRDppbmRcW4J4qqbTcOenStiazk64JqDyCueOcZqLRvdmTijMbTwV5/Kqdzp5U1tyqU6Cqsr4HPXtV8kSHBdDlbyzZTxmsa6glQZIIrumhEx6df1FMl0RZ4/uHPr2rkqQs9GJJo86JkU9efSr9q8jY9uK6eXw0RyI80iaD5Z6cCs436l3sZsErAKK0lcso5qwNLIHT8cUCycAd8c1omZmFqIJyKpWsrLMu4krkVtXVm0jnqc1GNIJOccY49jW0eZ6iUrsu2coIBBrQWbOAxz/AErPtrN4F4zirAYjg+nf1rezsaqZOUWQYyM980zyNp44xVKa6aEg559u1H9uKc78Ak1JMkm7o145jGvPXFSxXuD7fWsiLU0l43DGPWpYnV2HI+op87TOeUuU247wtg7uB1B6Go5Jt30qvGmBx0pS4XjkVfNdFp3LMZ496nTnr0xVJJPmHJq5HJuHp+NCZVizERjPTHtVuKbBxn8azw+M083HfNaKQ7Gms+SOak87IyTznNZIueeDjnipFn4HOBV847Jo0TJg0E5XH9aqRTEjGae0mOpqb3FbqMkjDZIp1svluD703zhnrzR5m3ntU2QrXNdbnygDnPHGP61Bf6kkkRUke31rMub8CE881zN3rLxy/KSMHjnpW/MuWzLT0Nm2vCsu3PAPX2regnDKOcGuRsJ1uH3eldFbtiPrXNzO5cZPqXjJz9TSFh6moBIWNSK+Oc498UKRXMLuKnJpy3B7mmPnGapzz7ASDwDWsZWKWq1NaO629G/+tV2K9Ujk4NcfJqyp/FjFVJPEyxN9/wDWtdOolBPU7wzAgnP4U3zVdj82SO9cxZa8tyn3/wBall1PyctvyB60rGcoWOlLxhT8w+h61BMysDyPXrzXMv4hQDl/pio11ppD8r/nSklFak8qNyQDOc/l60xDzyar2lyZzz+hq6EB6msCXoT2rHPWr6thOetZy/IRmpvOxxn0/KqWxUUWi+M4P5UjSe4qqZc/XpUTXDAkZxxnNK4FzeCP8KQ/mKpi4IPP5VItxkckUCQ5x0xUYTnr+FSq4Y8+lO49anlLiJEu7C9Oce1P8vHNMLbTkcU/zc5J7nJqGiyvMQoPXOeKz3nCtwcVeuW5/lWHdsQcA59vaqUUgaNiC6yOtW1uQykZ/Cuds5W4HNaKMxTjir5kJpFyQgk45qAjPemqxPU1LGNwPcVLaM3EVSV78Z/Sm3DjHWpWTjjGT19qieJiKBPRWIec9vzqVMnnv7U3yyPx5461NECP89KpEDWj75GfSnBOKtxLxjgUjRjNDQ0its2jqeaCM0rMByD2/Kml6i5SQ4DntUgHpUYb/OKcJRjk/wD1qaBJscH5PPH6Cnh/fNV94z7Upkzk55xSdi1EvRSgd/zqRZccZxWWJCO9SLKT3qbpjtY0DIDyDTDNjuKpiQ9yM00y8DJ6cfhTtclsvfacd8j3ppuCRycVUWTPU8DrzzSgjvT2FzExm45prTn/AB+tN6bh0P8AI01uT15NK4rsUSbjjOOeppryn7tIDjvjNRufmp3Fdjt+BnNKJcY55BziqjTAHkkewqOS4wTg1Vxp6ltpRnPvzSJcqDye/X0rOa7wevbHSqst1g9alSHdWN4Xi4xnNMkkVgfmHSueN+yfxEmpodQ38biKq5m3cvyxg5796rGIKxzT0uAep4oMi8YbJxUcrZPLcVIxn5ep6Z6fnTyfTpSCYAc8+9Qyzj+E8elbKDRSpuw+SYKfvfhUYnJB5yfTNUprjrg1Gtzx17+tV5EOJekhDjMfB9DWfKpBPb1FWoboZ64OetS3EaTBmBUOOhA4NCiXHTcydg5P41HI4VR60+6m8ksrZBHb1xWfcT5UgN/9aqSSOyOxXv7zA45A/Wubv3aQn5uPetyaNpD7VEmjGTn9alvoTKokco9nJI3H6CrFtZumcjn2rs7bQAQCR+lXv7CUjp+NCh1OSU5SOOjVlwOhp/msByTj1roZtE2twOlQHR2xyOKbSMuYxBM+ehqQAyc81rnSM/X0xUiaWVbpkD+VZ2GpswGsyeeajNm/OB19a6+LSg46YPpT30Q7MfeHoP4TUOmy/aSOKlR0TqSelY2oRO7Hrz6V3z6L8w6D8KpvomTytPlZftXLc8vvdGkuOoJ9yOKwL/wwQcqv417O+iL3WqNx4fV1PHP0pcrYua54dLo0sJOM/wC8BVmwt5UlUc9a9PuvDAY/d/SqUfhwRvkIB+FR7yK521Yd4enMOwE+x9q7/S9UEW0Z4FcZBYNAMbce9X43ZcCu2lVtoaXSR3w1gMoIP59Kq3erKIzgnJrm4JXCjk8024nLIea7PajuN1bVlO4FvxFcxdyrOxIpurO5cnNULUuzgEk+/auWo1LQptJGnbWWecZHpU0mnAKe2PWr+nKAuGHJ9+1Saj8iZz9aw9irXLjN7nPPH5Ljdx64FamnzrgDcCR2rB1O7Zfr14rPg1do3B34+naoatodUWmtT021lUoCSDn0q5silHzEcj06Vw+n6/uT74z6GtSDWg/c/nVaJakShGRsXGnQuxIOPTB4xVU2pg6HPripLW+83jJzj8RS3RkCZHzDHaqSitbmCpIpzagbXkg/UVmN4vjB27+fXPFR6pfYjYNx2+tcLqdu0sxeNiM9vSuhVuVGns7LY9Ci8QLdYAcfTNWo9Q35GSK80s5bm2wxBIHXHJrWTxDsX5mwfepclJXucvI2d2t2Ceo/OkIMp9q5az1tZsDdk9sV0mn3IfgnmptzbGck9h5g3HntT1s1A68H1FTl1HJI/ComvI1OM81lOk2Y6vciOnK3SnRaC0zY65qxHcq5z+HFdDpSK6jJrzKtKT0RfK3ojOsvDioOVFbVrpq22DtHuCK00McY9KztU1RLdeGGRWEac6K3NYU3HVhewwtCTE2yTB4FYEF9N53lsDtPcVDNqhuHIDHg4IzT4ZiJBnHHY1SrNakSrSWiN2Cz80AgcdeRzikuLTbEcAYYZKn+tadqYpbVDH97uD2qGeTbkMMY9q9eE41afMuooyUjyDxf4Yh+2tMihGY5KjpWFb6KwfvXqHiCBLgFupHOawLe2QOPavmq2Di6jaBRfQqabpTBQWHTvXTadD5IGexqGLag4A+tWIpdxwK9fDYb2aKZuLf4GB06dKjkkaXkZNVITv8A8K04IldeOv8AWvZRi27meYN2fWoprb5Tj8q22szjIxWfcoykg8CnYEzGS1HmZPetC2sI8cDmozAQ3HFWIpvLTlsEDAPY1Nrslq5M1im3jiqF1paycj64q490VHykH2qtLesR0wc/nWllbUTRmy6LgHnnHFQx6Rhwc8g1rrcMymm9GyO/rWbj0QrC29msSHgZNMmXZyBx6ZqwZgB1x9aheZTxwadrbFJEMSFmHvxz0rastNiPzYBB6Z61lAknirtpJMgJDfSpdpblaJ6mjf2EbW3C8/yqTwdqpgaS2dsDJwD/AEqqJ5ZRhjjsSK5/ULuTT5hKGwyn8faseRQlcxa99NHq1ywuodok+bjGTXMaj4Y+2sTv5J6iuFf4oeSwEsoyODzitXTfirDOQpm4/ulq7XyyWjPU+ruSNtfh9K53ecQCc5Y5B9hUr/DuUriTfnPHYCr+mfEG1bBEoDHng81qHx3asDmYNng5NZKk31F9VkenyXd+zB7a4tY5M4KSR/e49egokaa6j3ma2EhGHhZNob6VQk1BB0haCYHlX+6cdxVtNRlK8wxkfw71H8xXh62O8fbt9nbG1VXuFbgVZlsdQhczwjbHjcZIpAMj3Hesi8ku55G8m2Eoz0ibkU23cuhWVXUqdrRsxUj2px2JvdG3H9p25EyoeMhjgH8ahu4YQPN+0BJRx8mQT/Ss8FCjC3uAM/8ALGdjk49DUZvbmMYktjImerL0z0INFluK5bZZW5+1GYdkkHT6GmXOoPfQ/ZbpPOXtvxkH1z3qsk5jG5TsH5Yqdbh7mISs8c0WcAhgSP6jilYCutjeQoGtrQ3EY+YeU2HXHXAqX7XLeFN188cykgwXanIHp/8Ar9qtLd2yDKXjwsvZeqmq8ljDrnzSXvl3C8CQrncvXrS9QGzXMNsgN9bI2RgsnzoT6HHTiqNxpEPmG5spFhhbkoJcjHbArWTRpbWB2jcXGACRE3Bz147etU7m1sZUka1lmikHLQSx4J9wRTVugmUntokw7gMxG4EDgilF55Ue6SV1jx3521TntkKArJJk9VJIK0jXCiBkePdkfeGc4qhXsasV3bvDvkcXEJ+USRNyPQ1IjrLGzxOzQ7gCCo3Ln0H1rj5bOGJzJG5hVj1BwCO1SfY7qIGaGZjxnHmAgj1xV2Q7o6uXSLq/Iex1gtKoJEUsRikVh0AYdarPZSzSiPVJ5LabjM5J3H6+tc/b65rVv8sN03POCTnPsasS6hrd0qpdiR2JAEknKfTNPl13A7GG2XT4x9t8i6tWbH2mF8lT71ZktrV41MzpdwdVeGQb09CPwrgra3YMPNeW2kIy2wkox+lXbOG4ti0lrMmT1jkPB70OmmK5032TTdwaOdmQjiVQN6kdiOPzqVra1+zOHt4rpSpyDgpID2I7e1c8blryVys1tZXOAxWTIWQ+g9KdHqYhkLy+WMnDBDhSe+KwlQUg0uVb7wnoMMhuNPgm0y4J3MkTkxnjsOmc1nza/faXiK70Sz1u0C4Vh+5uAB0G45DY/Ct6W40XUBsF/cWEhPzeZiVM+3fmoJoZtOUkCHUIlAO9Fypz/KsPYJKzLU2jlJNU0ia7LWlnNo8sgyokGxkbHJVl6+lXH8TeJ9Ni2nyNW04qF3XaeYv/AAJlwc49c10tvdaZdR7bjS4UJwf3qnB+h7ZrL1PwNoV47PZaxfeHZm4KB/MgbP8Asnjr9K4qtB/ZR1LENr39RNN8YWEfzz2UmlyMQzTaTdeYmc8kx8fltPetmPW9J15Sj3+nawnICXQ+zTg5+UKTjPPHQVxF/wDDO9t3N79h0vXNp3fa9PmMMy5/2eQfX861bKLxR9mMEWgNe2QzstdTCMhGOMSDn8fbNZQo82rQc9OXk/6/rc7T/hFo/sxOnFo2HItb07kHOQAwOQO3BP6VSlvdRhQwX+hXBi52vDL5+1c+3p0rmLPS9aFwZLbwTdafIfvNb6r5ag+qhuPwq/D4p8X6FIfP0C/1CyAPyuFMyn/eXO78qdSg1rEpQT+B/obel+LNOvpUtbnynVcqJJiQRzx972qnrmjwW8yXATUNLRwSL3SLrepOejKegxzx9KYvxI8P6xOILyKK1vFBAtNZh+zydOMO2V68Y4/xfqGmaNDtM9nqmkx43NNbOXiHodylv5VNpWuQ4yjujLk8TrokYhufGySQfcxqGnhlcHIwzfeOao2/i3VnnSB/D2j6lpszcX+mlkhUMMjcpzycZ/8Ar1sQ6J4a1jzNmqxaie0V4o3H2zgH8cVnG8uNOlMWgWUyllK+RbrvGO5xWtGEqjtbQxlJp6os6vdpoums01y0SqN0cTyFlXI/h9PSvB9b8fxeJNXFklwZpom5hgYbxx1P0616D4pW5nDf26J7RcfO1xGVKj1wetR217pGnaIqafo/hzxJDGc+ckwiugx9eNxAJ/L6V2uSo6R3JUmW7PxTpsGgRhdFllvTwZC3lyA9xjoeelZsnje7tobkS+FxqenNlZLS4ALFT2DdjjP481hWviHWmm8u78N2EgB/dvHqBRsdgcjA9M1rS+IprNPM/wCFbeIsDnztP1CORGHryOa8qpQdR32JkupWg8RfDi7t510mSXw7fqAraRqcTGOQ9TjO7B5659OK0tA+N2maJJHo66c0tuzbS2nrlsd+D+fFclP4y8FaxcA+IfBOvgRsSJgqPLCfUAYya1YvEHw6ZUXTPGsGnuSALTxDZmJ4/QebtH9e3PFeRUwWI5rqV0Zq61sekp42FtbM2i3b/vH3Gy1WLZgnqCT098VU0Pxh4oAuTb+HGuogwklSzuAHTnjaARu9x6VhJpt9r6p/Zt1oXiFiP3RtNUjYS+gxuz0qlLoes2sp/tDwtrGkTQ/MLzT2aVRjkHMZPA5rtpwnHWSKZ1tt4utdPeZtR01IMSHzEvLUI6Z/hz2x2pJ9W1aZv7W8OXWrQaedwMdqq3dvHjBOYzyMg5yPeuLu9cmguVW/1OW/hYY86dTIVGO4I9K19GQ+H5hf6RqcU0T8SDT7gq/XndEcAgdfzrZSg5JX1KUktEcX46/Zx1z4l+LX8T+FviQ3h7WpRub7JNLbN5nJBwhyM7m9etWbK3+M/wAKPD7weI9fuvE1rsdpFubNNSjnTbhkfgS4I7A+vqa6y+1mzvNRaY2hu1mfMgX906t1yO3X+dbccCTlZtG1yfSNUjH7sXz5Q5x8jHoQD9K641qkY6Mlx6Hwp488b33ji5uHs/gBpml6hFKdvifwtp72LyoTk74SAXycHLZIwcdTnOstSvtNmj/trRr/AE0YBSSa3wjg1+hcGn/EvVLYTSalZWV/Gf3U0CpLBKMfdYDpn19a8/8AGmm+KPFdhNpHiOy067llBVmSFQ47ZGRkcGuPEZzVwyTcbrqZyg1qfPHh39oHWfDwSw0y0sdZtGcA2F+GX5unBGcZr0Pw/wDAvxN46nj1XTdVsvC0x+dtMv0MkchY/dBxn2z9K2PD/wCzppPhbV4r7UrRoC+FR5kMsRA6gjqMjvXU6prmleCYApvZzp78FkjMgb3A6gYFcss/pVZWo6FRjdXZxfifwn4p8DMIbvOnnBJltYS0Tng7kYcDGeQaq+H/ABOkJ+0S6tqkV2nObeBpYJeOj7fu8dK7S2+MTyWcg03VBeac4OFlAYYPbDZxTPDvjjS7iWZBo8sV9IoZ57FSFIB5+XH+eawp8Ru7hKNxJtPQuW/jX4garpNxa6do+maxpxjZSkmoDdsAyXVGGQcc8fWvPLH9pLxZ8K9WWyv9NhvdJfIksi+SB7McZ4rtL+/E08kFvpeo3cpOY4IoCkuRnpkc9ea82+JPh3TfiPGbK20TVdD8XQOiN9stJIYm5AIJYAZxyMV7+FzCGITvGyNYS12uSeKvjx4H1WVbvR7W6gvHJeXTtRj+VGPUxsPy/WsrUdYsdV057lr4fKoKxzvuYDHQnvxWD4g/Zc8Y/D5o9V1JoLzRzJGBIzKrKH6YIOG59ccc1oXMPgexhX+3tEa6ibgXNheLHPG2OpXkMAfzFdMprmi4M6opTg7LUzfCv7QMngm5mGkapacjbsuUWWFwfY+4rrof2vvEE0vn6bBpelXiqFzaRkQy45JZPc/17V5xrjfBW5laJLP7PcYOJY7hbaUkj+Icg888V23wv/Zq8D+NoIL3TvF1n9o6vp93qJ89COuUHb357V1Sx1OMeaQoRk37y0O68MftUfFPxDfRwtpHhnUrUDdKLufyVYdCAMDk545rpPGfi3xH4k0qR9Ht/D2jahsEs2k6yCjLk7S0Eu35iBwVz6EDitHSf2dfDvh6ePabS9kXLsqS5HA6ZPQmto/GjT9BmGgRWsUVxHjyrfWhkA9Mh+M+h/8Ar1wU81p1Xai9UN0G3eLPnM+KfEXh0C6uPh7fatP0aXSrh3Ab0KrjPTg4r3P4SfGzx9r2mJa3fwn1aDSjgCO+RgCM8lSw6H0P1qzr/wAWfijYBZtM8Laff6ew+a48Put1KgHZo8noDkfj6VmabceLvH73EafEC705WQNLbTq9pNbEjOAcENg8e9dEs1V1GskhuKjH32v69D3i1v8ATLeL7YdM/sS6UAvDLKsZXI5IUHB/IUtx460FPmfxZZIqfeR3Xdwe2CD7d68L0fRrPwZfyWfi2Oz8XRTHMWoJqpaUHjO4ZyOvGQM16VZ+HfAWvW0Vtb6NbxKoxFMpG8HqDvzknJ4zn+lcWNzClhEpy2ZHudC7L8bfAen3BkfWXu51HBSIscD0wBmqcP7R+kancGCy+y25DYEl/cCNT6Dtg1i6l8LIL2Y2t1p1vFZqGKX1iFilLHoCv6/mOlTXHw68DQwQodGZnRQHmgU5c9DuB4PPNeP/AK14Kn7styH7Ps/md1Y+J9a13b9k1DRYnOMRLL5hbIyCCM5rShtPFBZjc6vZwRgZzFbbv5kVxGnr4KW3FpYwwWtyuFReYX3E+uADzVvXYriDSxby+JruzLr91sM7dhtPfnArshn+Frq8Z2Ico72OqE967bV8U2jN6LBHn/0Ko7i6vrb/AFniMAHoRp4YY+orynRPiDL8O7drjVtG1a5tGfZJqFzp5CZB4O8DAz0HHpXqvhX4q+HfGUEcmn3oUuOBJjGfcg8fpX0CpupHmhK6Dm6rX7iE394zqF8TIwP8KWIJ/TpUkl3fxAk+IgoH9/T8/wBRXTwb5UZgYst/y0hOQfr+eaeizryzJIB1wpBrL2M31H7TyX3I4p/Emp25AfWdCkQ95tykj3APFOtdXv7uZYopvDFy7dFinJY/QDNdbNa28zECG3dz1WRRnNZdx4b0zUVeC/0W12HgMI15z7jkUvfgrBzp9ChM3iK3bC6HplyPWKbZ/MU06xr1tEzf8IkTtGcQaimTj2wKov8ADHRYL4vY6hqujO68JZ6gyL9ACTWVe/C/X0uSbb4ja5bQH5vKuFWVgP8AeBGaSm76sd12/M0x47uYWL3PhTX7UAkk2q+avPXjIFSQ/FHRraVlvpNU08d49RsXA/MKan0nQdbsYFhfxlNdEYw01lHn8SeT+dXJh4os0bZcaVqEYxzOGhZh+GRzVKbF7vYof8Jh4S8QbobfxDbQyf7cnlkfTdj8q2NPW+eL/Q9Rtb+2xgSCQlh6cjNYGo3c1z8+reA47pSMeZE8VzkDgfw5rkNc0TwpDIWuPAfiCweQgi505GVVJP8AsyAD6YquYXus9WZdQgQeZbpfop3KCwDg9sHvUA1GW4RxNF9llU5DPHu4zkDI9BXF6VpusLYKnhvWdagkVRsh1yOOVMY45A49KVPEXxQ0yUpf+FdL1m3TgyWN2Imf3Acn+VP2iWgcnZnYR3MrTl/7Us7hB96GSDYRjpg96nlvraXapgt5e4AO0rjpzivOpPjaLNtuseBNY06XPR4gwPOCQSAD+FTr8ffCsoMU+l6lERwyPagkfkarnQ/ZS7Hd/wBqWykQ+c5kA+WGUfNjvg9/Sons3kdpRe3tvGCSRESwXvgge1cza/GHwhfIqvq4tlPCR31o6tHx2bGPbrWjpV5Fq1wP7M8VWl8rc+VBKokGOgwCSfxpxdyXFrdGzZXs8RbytTg1GJT8yPgSKOvbrVfWNYsS0fnXlxpk3P76HJTPHDDnNN1C2vIj5/8AZ4v50xjdhX2+zDqeo5rFb4laVZh7XVNMvbA5wYr22LoSPQgen9K1SuibHTwQT39rn7ZaankcOU2h19CBmo4tLurX5o0MY5DRpJuGD7GsO4tZ7mE3ei6aFh5Ie3uQRIB6Kf5VFb3ur3ESo0v2a9RduyUBQT6Me3FRbswsdBd2TMpEojjcdCQQcde3FZ8/2q3TDQw3tq42kblY4NUH1TxBahlk1KyZWOPLuYcnHUYYcH05qzYaretC/lXtrFIeWiaDch9uORmmk11JsQrd6FaMRPZahZHPQxMUznsR1q/9uF9GRZanNEg4DIoz+INSpr9xbqDPHjLYPlPuik+m4ZUGmSX2l3DASSTabKeAHXKg/WiSbQB9iiktJEume8fGBKibPm9x2rOlg+yzA2Fxd2DjkIX3o3qcVrgSRMUiumckcSQ5Un6g+lQvd2sbiK5vI7eYnAS4GAxz69qpOysJi21/qjRsspgvY8fMjKNxH074ri/EXh3T9Tld/wCzBBdBiN9rIQvvlD19a6zUdHkeMPFdRMR0aKXgCqMK3M4XyrZjdK+QQ3Jb39KNE7oiST3PG9S8N6xpVwZtLbyZFPGJdgb61wl74n8QaddSxahoVw4bky27gkHt0r6Yu1uLmHyr+z+UrwJogcjPYjk1z994dkMZaG2ilQ52uJMMh+ldEMQ46MwdNpaHhFl4tu/l8y0fUIGHzwzgiROew4rdex03WIjLHZm3PYOuGX6GtTVtPe3u91xp0ioMgTqoIPoePxqezs0ljW4inQdFZFOdw9cV2Jxlqc9r7nPnwwzL51hfGKQcbCvX3zUK6PqEUjxSQWd8uMlXbYwPqD/Suue2WOTeh2ZGcYxknqcfWln0HU78b1eCVAB/rmCsV7Y559KpvzM+WzOTHh6Fl+e2nsnx7Ng1nyadPay7rc+YynKmuxjQ20hhldlAbDqDnBpl3psx2mK2aRcZDxHkD3FOxLXY5VdaunDQ3WlxqxHErQjn6EU2G2a4Z/LDQPjOI+h9QR+tdpY2aNt+0xuU7o+QKS80GBJfOtVGT0+fjmjbQl3POr/w5qCu0qwrcQ7ct5TfMPXK/Tms42m7arfIOgJOPpk13t/pmqy3CPFEYwq7RKhIP4+tI3ha6voNskJnuFX5gg5NPm5Q5dEectZ31oSVRZEb+KNhg/4UeZcwDfJA4Tpu27hiunvPDNzZO7IkrDg7GHOPb1qCOeXTGAIlgOQQSDt+lWp3E9dDFhkgl2uCCD/EvSta2nihUEsgLHCsxGD+dWJ7jz3aSSCMh+S8UYXBPsOKAtnMDHMu5D146fhVO4rEEyS3JAhmhhPfdhl/nVm1huLBwZtr56PE2VIrKvfDVtbyiS2kwhyAY2KkHvkU62M1kv7uczAdVmqk7hrc17y7k8r97lVHWNvWmWfiGxt5fKMpXcPmVzwfaqlxqAu7co8LrtJJKc8muZuYg8uIJv3mM7X4P5VlOPMiZGzrlld6PfC5hjknsp+VdOQp96Y8ouNrKCOBkN69+Kl0fXbi3T7BqCOkTjgnkexFR6qZdKVWlgEls/Mc8R5A9/8APtWdOq/hluTDbckaGaKIOrgZPA3D+VQxm+dsr82PQZrKlvhOcEOu77pGQD65rStZLiGLdDIVYc4z19a6VJ9DfS2haWWe2+ZkG7oSeKtNHZ6iFaZrmCZOQ0MmAx9D04pLPVGmiEdzJ5mOMstNubRhHvtnWTttB5ocnsxamlbW0MUZIuJSR/eAORUcusmE7CxH+71rItrmeNmSXfbyKOVccj1ouoZnJGI5VPRlJyKnmt1H00NKPWXm+QtnP6VFMlyJCQCw+vNUYLSRMH5iRzyORWrFr80MQjeOJsdG28mhzb2ElciNxfxjdHGzMPTt9as22v6iFAeI57lW7VlS69/pLZ3Qv1DKcZ+lX4dbadTjBJOeOP5U1N2F8zodP16KQbLmJvrjkGrFwLa8UhHDA9mHIH1rjpNWubaTfC4AHBVgGB/ClHjFDKPtFusEm3ny1O0+9VyqSHojrU0C2MDNvVcdVY8keorJv/BenanEVikWOboBxk/Q1UHikXY2xzBXA4NVIb+7SbL7WGeGHGfwrGWHgwvyvQ47xF8H5JHkjjvJYWb/AJ6AYB9q8w1b4H63Z3jSpeiRc5CpjI+vrX0ub2K4ULcFhnoV5IOOtZVzZ3RbdbzRTf7wwwrleHcXoxPXW586/wDCJapbfu59xYcE7arXGi3VqeCwPXI/wr6CvlM8ipdxZY9Cy8Y705vAWn3cImRzHL/zzxwR6g1MlOJCXNqeHaPd3NvIu/PH5Guxt9R+0xZGN+OlddL4AtUcgx9e1WIvAukLjbeeW+QSjjb+Gaz959DaLktzh43leYA9PWtqPw8txF5nysfeupk+FpmTzbPWbQD+67AHPcYNNfwxe6ZujmuYWA6bGHPuMGjlk9zRK6szjZrG1sX+ZAp9RSx3kEYPzAj0zWnf+Gjduwa9iQdRluM+1Q23g20iBb7cpOeVGTk1ST6I0jp0Kkd8ty4WM7j6CtKLwxLqaEKm5j2xVvT7Wz0vL7VfGecd6tx+MzHN5dvmJu20kUlTk3qP2fMZifC7zJMSbQT2LDP869E+H/wPt7qaN/K3ITyWHp1q78OtHuPFWoKzglAwJwOo96+lNC0KPSbWNIgAVHLY711Qpx3Z6OGwcY/vJlDwv4I03QbNEhhWKRR1AroIrCKJiy8E9xVlbYjBbpSNPHB1AP44rTm6RPS55PSIoGDwOPShlLjpVd9bhjXO9Avu1YGu/EzTtDhMs0qOijJ2MCauNKpLZFQoVqjtGJ0vkOx44/rTZLF5EKPlkIwQTXnMfx78O3wIW4kidc8SJjPtUlt8b/DbNta6kRgAc7fl/Or9jV7HT9TxS+x+B2f/AAjtpCSwE0bZzxIxGfpnFUdauRe2b20crx3SqRtK4BrIHxq8MuCP7SYADJ/dk09PiV4P1Aq66uiyDIDEEY+orjrYNzWqsyPZVov95F/ca2nu+g6EzswSdFwSRwT3/Wq3hHWX8QXdw9xgGMhd3PIHX+dc34m+IMdxayWsV7Y31vKpCtgqwHr1wad8OPFel6TZSQ6ldW1qxclZTIMNntmvHeHrUm4kzotQcpR1PTLjWLSzYRmdRK33VY4zVyGffHvZlx3PpXkeralBrvie2Ww1CC8QtnbE2c1r+LNWurSWwsyzKzOAdpx1Pf14oU0l72hxyobWPQ1u4JGISQPjg4PAPpRLbRXK7XRJAezDNY8GqW+n6eJG2hyOlTWGqx6wm8SFB1AHapXIzHklHVFmPTbW0YmG0giY/wASIBU7K5OSuc+lMa5iRBiQOe9C3bSAESKg9xTUUiGm9WKUHOUB9jxXLeJvhhoHjAiW6svIvExsvLdtkyEdMN3/ABrqC4AyZVZepAbmoHuhKf3YHp15qJQW60LpyqU3zQdmeZ33ws8SaeQum61BqEC8ImoxYcL6bl6/U1DH4f8AGlhgNpNjde8F1t/9CFemi4ddx84qw/gaopfEf2UlZYwe2VPWuqljMRS2kerDMMSlZ6nmktp4wkwn/CNKG55+2pt/PFUW8L+N7p8LpVna9t0twH/livWYrm6I89XLQnqrYyKbceKFtm2m3c/7XGKuWYV6n2jWOZ4haRijy6L4TeKtROLzUrWxTv8AZ03N+tbelfAnSrWTz9SvLjUXByRMw2flXWT+LGMeUTaT2I5FYWpeI7ifIdsA9l6GuGdWpP4pCljsbW05reh1elaPpGkxKlnDbwKvHyACotU8U22noRvA64YGsDRre71HTHlWc7huz8wPPYV4n8QfiPaeG5Ht7i+EsjE4QH5s+n51jpHockMPKtOzd2epXHjqS9upI7aQxv1Dg54rjvE3jj7IkovJwZF6hsYNeKXnijXNaYNp8d1EpORIkZ/z6VPZeGtd8VXKi/muGxjd5se3NXbn0PepZby2c2kjdXXZ/F+o+VbAyQ55YdCPavafAnhxdMt48rsOAPSsX4e/DuHRFVvLxjsRXp4hCxgAAYHavo8Hh/ZR5pbm2IqQpx9lTF1OFhaciOaNuTHIgZa5G91O4s8rFYxwgcDylAU1088jIPXHY1lX7LLCeQcc4r0lHlXMtzlw8Ut1cz7XxXYOohvWFnOeAzH5WP49KTUbSWdfMSJZ488SxHd/KuW16zFzFJGwDK33gRXn2qTax4c3Pp2oSxxjp85OB6VjKslpI9aGHUneErPszr/E7rZREuCMjjjmvJNXuTdTv1K9CD0NLd+JdUv5P9MunuM8Ev1qO9u1nRQUAYDGQOT9a8utUjLSB6VOm6a8zl7nUmtLg27/AOrY8bulW9H8Sy6bcICxKdixqHXrFZYPMwCw7VzPnZUq2dy9K8v2koM9Cmo1Fdnq2qXdtrunKQw8wDI55rzjUAbWZkY9eg9ag0/X5LVvLLkL6Gtw+Rq0Hz/ePRh1FTOSqO8TzMZgE/egcxLJwQOf6VTluNrENV/VLKSwkIcfITw/asO5fOT1x6Vgz5icHF2ZbikWVgueTStuhdRnIP6VmRT4ZR3rQWQSACjdHNU0Oy8IrulTsfbtzXt/htttsB614r4OTayZ9a9q0PC2qnocA816mER4GM2N9Hzwe1WuNoP/AOus5JgB6ipRcH1r0+U8K9mXo5QjDJ57H0q3HdBf4j9PSsWSdtuR396ZDcsh5NF7Dujp1vVQjPNXIr9GAAIAH61yq3DN609ZnB+8c/WnzpBdHZw3Sv0ParP3lyDXHW97LG47kc5zyK1YdYYAAnIHXJ6GtFKLM7XNKaIMTwDWfeWcaQszr8uO54qc6rHsyTzXJ+M/F6Q2TRxMN+CAufesZ8q1bLhFt6nmfxB1GJbgxRAElsY9q41Lb7VhQuc11cGjHV3eaU7nck5PQZ9Kv6d4WW2nBA+Uds18hisRSq1lCLJrVLe6jlLfwnJvVxlRn061oy6XJaqCAT7DrXqmmWVv9n2MiEkYBwKuS+FrW6i+ZAwP8XGPpXt08JNQTi7nD7WUXseOLI0Ug3df1rTjuVI69q6LxF4HMTb4toIIwAc8dawBoNzCMbcis+RxvGR0xnoQF8OPSrETqoLAj196ik0+YZypx61HHDIvY1yyw6asjTmua8N4cdcZqZzvXOaxizxHOamivnPBIojSqQWrKTJHtxI33uanh08EhTjnrxzURmK/Nwat216o68GqVO71ZainoyL7K8HbjFeXfFrTZ3tWuYAd/JwB3r2WKSKcDt6nFUNV8PQ6tC0bKDkYxXjYmc8NVUkzik5UnePQ+YfCum3d1MDJk5IH417L4d8IEorMvOPStPTvBcOn3RURgAMe3NdtYWUdrGD0wK9eLlX1ZjVxdWqzMsvCSvHzH07mtGLwzFGmMD1PHStEaiiDr7+1V7rW3dSqkDrwOBn6V1Rw0Vrc54xqPVldtBtY+d20dyBWXfhbT5kYk+gp1zfXMh6nHpWdcLLJkODj3rGShB3gz0KXOupmXetEseMj9aij1VDyH2575qW5slcEEc9azJ9Mb+Ec+1UqyW53KXNujuPCdwbqcEMCPWu4toR5fbbjiuC+HlhLFv8AMGSM4r0WPPA9OK0vzao9vDJRpqw0QnIJPt+VThTjIGB6elLsJ46ipNhAwOvrUtHdcaA2Mf17VYQAIB+dNXqKsLC0gGxWK57VKQ9yL6dKTOOfSriWM6gt5Mgx32nio3g2DkH6GhiZSkUyD5vwqhPa4yQfetNk554qCcYXFQy4o5+6gDexFZVzahiTW7cR7n/Wqc0GcnmsZamy0OfktsDC9azruL5eQPXpW9cQMpyvGKzbpcjJ61ktGS0c+V2ycg/hUhijbklR9R+lWLmMkZ/iz2qNXYZ3DnrwKu5NrkBsIpf4Vb2PQ1nal4bgkDF4FQnklVxn8K1i0bkEjHsOoppAVSI5XCj+EncM++afKmJXTOMm0e5gJ8hsoODnv+NMUSqwWSIg+o6V1coYHJ28jIKdx3yKruwdQH+ZR2HaocTdSfUw1QbRkBhkkZqxDbhv4cVopZBwwUjHQCo5LSe03AMswPcDB+lFhOaeiM25tlGR1Pb2rHvYSgyv8q6Zz5ikMNp6EHqKyL23JBAxVJGbZT8NW7XeqRKBkBgW9gD1r6EgtY7uGFQvAQKcd8V4v4BsF/tN5WOCBtGen+e1e46RPBBAjM4zj8a8/FYevXkvZvRHi4iMqk9NiGfRhtLY9q5PWtGxJlMH19q6XXfGtjpqNvbB/vZ4zXJN4xtL+TCOrZ7eorkTxGF3Zh7BRTdzW8NaYN+T1zXeCNIYAvGeua4DS9T2yKYzwa3/ALfJMnUkV61LMo2tJambqRS3LWqyrjAIwKyfLLLwcVcWymucfKeanj0iZeWUqPbnNdympu6OWdRNkdhauQM4PpzW1DphxkDJqnbwPbuMjiugsZVYciuiKT1THCd+pSa3eEdMYFRNcNjbzmt50jdSAevtVOWFQSAP0ondLU61UaMN4BJyQc5qv5bwsWBb2GeK3/soP3Rkn86rvaZB+XislJIr2iehmJqciHnP41aW/V15OPrUclmquxwAPeqdyQinBAIq41ovqbKV9DQjuf3owTiuk0b95KD0PHSuGsNRQzqkmRngcV3Wj7QysDwe2OtXGClK62FKNmbd/aeUiHHQbuK5jWYxHOGBA5zmuwvJfOtwc5wMV574ouZ4cleQpz0yfpVVIqBN7GlbtGwGevTrW7pyQocjGDnivHJPGf2RyGJUg4wQeta2mfEqELtaUA9OtEeVnbTpxlqetyskS8EdOgPaqU+qx7cFxgeprgLr4gwrCT5o/A15/rvxbgt5SBOBk/3qzaV7G/s7LU9b1O6SUvtbcQOo6e1UYLoKxXAAz+FeZ+H/AB+uryhVkLbu1ehaUou0U8EY4GetS0oM4p09dEbiOGwRjPtxzVgz4Hof61RWF7dcqSAOKZJOwGD1rojaRzPQvf2iynrkelLHdeZ071iPcAsT09aktrwI3NNrsxJtnRxYZiMZB9eorRto0U5xg1k2NwJCDnPY1sYBQMPp7Vk+5RaKowIHp39aq+e1u4OCQD0HeomnaNj6etOM/mKDjkcDFKSUtTSL1LY10QqPmIx1+tSNrQnTAbP49KwZoSzcEgd6bGfKYqTxXNG7drnUp3Vi1dXoeXG7Bzmqt0jeWSjbWPQiqOpqzEFDz2I45q5pweWMByWBHfniumLWxi7Gabh0O1mOOmT2rR0+8ZGUE5B4znikvtMfhtpyfWmpaOYgFBz9K6oVnHczbvodZZSxhMnBNa1nqMIONik4xzmvP457i1U5yy/XmmLrciSg9v4h3FauvF6CUUnoemzSxP8AdIGccsen0rkvEFkjHcoAOeqng1XXXvMiyH5/nVeTUmuCRnPrWFXlkaqNtjJmnlhOFGR0OT2pJJBNAxI5yMc9K1Gt0njOSATnr/KuV1m+fT2IBwvXr1rBXgveNUubRlS8YpI2PXp6Vb0WQs/J71TtGbUmGOa6Cz0J4kEitz15rGNS8/IxmlF2NaGzWRcjGe4zTJ9KQEkDjqO9Z15q/wDZYAkJUf3gOmKbb+L4pjtEoJ6fe6e1ejGEJK5m6SepLdaRkEjp+tZFzozlhxx3rqLe9S4HUe1SSRod3sOM/rXLOk3sc0oHHRaWY2xj5h+laENqCBnt+tXr5o4hkkEdetYc+tRwyFd/15rFU2tyowNUWsfpyKjms41BOPwqpDq4fvkVdMvmoD3xV1LRWhElYqm2Qgj/ACagezBBBFWm4OaQycHkHFYQqq9pIxvczJdPUHpk1A9oqjPT2rWlBfOKpTIxB9K9CMo2DlRRIUdcdKq3IUHj0/8A10+5ZkPv7VSeUs2CSf51reLQadSC7gypOe1YN7A6niujwSO/4VDLCJByM571EoKWxLV9jlkklifIJHtWvYam4xuPPrST2YHKnFQLCUPQ8nGa43CUDJps66x1BJkXDA1bZVlAP61y1vIygY6VfTUni5Bx71g5O4RszVYbD9PWp7e4UNhjXPzavv8Aw9ap/wBtsr5J6V2QldG+h27SqVPzflUJlwcdq5aDxEehJGf5Vbh1YSv94Z9a00BtG55h3e9PWfC89faqUF0JAM8fXtVkpkZqrBexaS4zjDfrTkuD65rN3FTUiSndipZaldF8SemaDKSOp9OelNRwcDIPrQT6fpUajZRvZGBOKxLiHcSSSD6+ldHPEHGevpWVdQbeQeRUtvqRa+o3Tm8o56YrchvcAc81zCuyEjrirEV0wHXjp6VMWCZ1Ed7gdcCrUF2pPJrk1vG9cU9L9kOQa1ViuZHYO2UznNUrmPKnB+tZ1rq5ccnrVzzw6/e5qtOhputDmdYhdQxBPNcjOZhcEHIwa9AvVDDkcd6xXs43kJABzUTbezIcpJFTRLt4CASR35rYub8PCSG5/SoU04EfKAOKr3Vq6KQCSPStY1bKzK5nbUxbzVJUlPOB61paNqhkZfMYj+lZdxaFn5HIqa0h8khu4qfaN6C577no2lzoVHP/ANetxJ1cdRz7V59Y6iYx97Ht3rUg1tgMZ4rdNPQdlbU64kHgDHbr3oB465HbPrWFHrY2jcaf/bkYOd+KOQXLY3PvVBKuT1Oaz4ddibgOCenBqddQSQZyMe9T7Njt1JdzAnk5zTPPKnqR2oFyr989sk1GW5zx+dS4tEt2LUcxJyal87AyG/GoEXK5pJuENNJhHYZNqATNOh1ZHPXH49axb7qSDgc4qjEzo3Wp5mnaxpzxW510sokQ7eTjiqLRb27flUFnclhtY1c3j1qmrom9x8NovGKvLb4UelQRuABVyNsjg/nWTiNFWSHaCfTjmmJJsbn8asT+ucY/Ss6aTHIxx69aSvcb0NSGQOME1ZFuPT361gR3pjYZPFadvqQIzu6VuopmNkW2th6A+pFRND5fPal/tEMBn6+9H2pX5qeUfIMLlcdOufrSi44qN5A1RMf507tIdrEmQxyevTNNZcfyoST06dMUM2ai1x2E7frUbHmgyjkCozLknPJoaKSJFOeKlQAgdD9O1QJMT3yRThOFPUVJfKTMO1N6YPB7fSq812FUgH8O9UZb/cBz7ZFS2kS42NB51HeoPtWD1rKlumbJz3piysW61lzNk2N9LhWHTn+VSGbA61hw3LKev4VOL5eeDxWujQctzQe8KfSo21AAHOOeOvSsie5IPWqst0+CM0LzLULm6dSHUMPz70n9oK+OePQ1ysl5IjH5vyqBdXeN/vEj0pprqX7K51c0/cEH61Ue7z0Pr9KxBqssh+7n696sW7vK2dpbnsOlDnCLtcxnCMOppbt445qGUEcdBVqyi3I2fTrUrWu45yAfc8YrS2hg0zGZSMjtUlvke4rQFn7gika1CDihIlRKzzFB1wPSoTqYXPNOvVwh9K524aSRiEO7HYGtHJQN1FRV2bP9r724bOakS5aU456dKxrSyuZCCy4z61v21k8KguDjpnFQ6i6sXtEiVbUuMj86pzxmI471rpPHEOoKj35rK1WRZF3L+YqlKLXuspJSVyibzy325781chvtwHzVzdxMytjtnPvVqylZsc8/Xg1UZnNJ2ZuTot2vzYVwODjr9azjYNv561oWrhhz0rVjiSRADz7+n0pNXd0SpSMFNMPHGfqa0LWzCDBFafkhSOKXaF9MfSq2K31CG3QrgcEU/wCy7RjHrSoCp69Bmp91aJpjKDW272o+woQeKuHGP6ClQcU9CbFJtPUcAdvWofse08j8q1zk9RTWTjpT5RNGctuFXOMU8pwee1TXCfL/APWqq0nr1ppFIrzRoSciqxjUGp5pBk81VeXnHp2ppCsJ5KucYqKWzU5I5qVXJPpT/M7EfjT5UIy5NNVye2apyaSFPAFb6jnOaCATz1/nWcolJHLTaYc4xUQ07Hbp6V1MkAbsPyqnLb85zmkopCfcwzblefWq89ryR+R9q2J0ABJ4AqsU4qmmxqbRzl1pXme9Qx6N8w4rqFtgxpwsxkdhWMkDd9TItrIKMHjj86jvbVjHjj61vfZgf4eKBa/MDx6Yx0p3shqTSscDe6KZM8EVzt7oDqTjjvmvXZ9NRlyBz3rJvtIQoQQM/Ssmm3obczWx5GPtFm/cjNbWl6iXYBjjPrXQXuiI2cpyTWX/AGV5L7hgc96TbWjLjN9TpdI/eYwcmupsrZZU2ngHr7iuN0m48giutsNRGN2cfWt4JPctMh1Twul0hIA6dK4m+8KNasdqnHoa9MOqJ0LDBrL1C7hlPYcY+tFTDdYs6oykjzv+z/LHzDHuazNU0hJSdoKg9wOa7i8hjk6AZ71mSWJycHiseVvRl8sZLTc4qC1uNPkBJLA/xD07V0Gm64IlIc89quz26orA+mMY4rltVttspaEhfVfU+1VBypqzMHSa1Z2MWqiXo2M+9SeW8gyMmuV0LzSwDk9a9G0qxLxhuvFaRvV2OSa1Mm2aSMnNbtlq32fGTippdLVF5XtWBrETRqdrFGGcbaznGVPdG1Ox0F/4oVbfBcbh0Ncjea/JcucsWU+9c/cm7kk5LEH8qt2GmzMfm5PpXlzmpMdaaekTd02f5sjp2Ga2klXbyaxra0eFT3OKleSSMEEHjt3BqfZpq5wcmh1elamYzgnir9zdLMp9cVyGn3BP3ic/StyPMgxkmuDmqQVonPdxlYzNRdoyc8qTWSud/TGTXUXGnGYcgkVTOjBT0yfT0rroOdXWR0wrX0ZTgiYkYH51q2lhhstx6kdamsbEKQTj0rQkxADmvepx6slyuysURTg9cdanimEY4P8A9asq4uyXODwTmiOZyQAc9utdN0hG19u21Tub0DPQ0kSh0Bzg9Kilt1fKN1PQ5qKlZQjdkX6sqXOoBfXn8Kp/bfPYKvFT3GnGRscVJZaNk5JxWftObYtyVtCayt2cgEnB5Ge1XW00noKnitjH3zn2qwblbZckjOKuMXLQW5nrpmOvH0qvdKkCYPDY556VNdeIETgDB6detYF9qP2hmO7Gark5NxpW3HSX2Gxwf61Wnvio4qEHdhunGcGq142Bj15pXDY1tM1ItKOeRXTw3AIwVGc89q4jTB86nHPSuvs8yICeR69xQnfchs1YQGwcYrk/GcBiQso4I611lojY9qZrOmC8tGVlB/pUvVNCvY+VfGF7PZXhZAzI3cCuUfxxJYEFnPPQ54NfQ2ueC47hzviDDrxjNcdrXwtguoziMEd+K81wnuj1KWN5YpSR5zb/ABhaEAeeQegIrTh+M0jEDzifbvWbrXwOaRmaFWUnup5rkZPhDrdnKfLfIHTcpzihVJx0bOmOYU2tUfqo9ta3cRjuXZIyMb05IrKs7K88N3Jjh1JtR0pjuEc6nch9jWnHcQzMFaRYn9DwKcmoHTsybUde4dNysK5kmir2Fe9iVjLFIQh6Y6j8qbPqCTkSSybyVwHA5x2+tI93BcvvBjizkgJwPWpUlgwpjcmXGCrAEH3FXy6EleNoJ2BEJJH8QPJ960Le4+yq/lzFSxw6NwfaqhkssHzUljbG4NF/nnmo49UCt98SqB0mXk9qLXAtPcx+c+YTIhPQ+n1qKOwsbiRpYX+xz5/1ZyA1K+plgoVBGuMboj29/WmvfrcqI5bVJGGAsqcHHfI7/WnYku2sGlzK0N5Gq3GflmD9fTmqlsyi5aKFVjkBwNzAq3uPSs65UIuQijHQ981VDQzD95N9nZTnec4H5VVkwTsdDeXV3bybt8cbY2hosY4+lVJL95wzzSnzDwX9cDvWfs8rB+070OQTGcj34rU0rSNO1CRQNTyxwdpG059PSi3KtCr3Mz7VHcMS8sbv3KsBmm/aFjkVVj84HJx1H41248M2cK5+zRSuB/rNuGp50u2MQjZSm4Y4XH51wSrtbILHGySTeU8tpYxXRUYeHIZiMckA1gC8iuI2zFLbyDqriu3Pg23gvlvYrpllXJDAlD7dOtc/4osY0k8+3u1MmCJI3HJ9Oe9a0aym7WFKNtjMa0me2Di9idQMlS3K47YNJCmqQAxJqkMkR5EcjYAGOmelUVtL9w0kcatGB8yZ+aplVVT94SD02EcV3W1IRcgku7mLBllQ452Hinp5sT5E4cZ4DDDD3zUcVzBFyJLi2bpvjIbP4U03lqz5lc3EWOSRgkeoph1NCe/S9jRPMjEoGBuABH40lnLvlBZbeTGT5c3APY1jTGMNi3LPH23dQPeoDP5R3A8+hPBxTSA6kHTYVAuNHilBHIyQCexBz+FRaZd2zyvFayx6d8/ywXLEA55wD0P1rCg8TS27Fo0GwjkE7hn6Van1kaomHiQ5+XlAMVDh1GjYvNZvdPyJbCHUIzlSDIML9CKYusBiTCqxgjiGQg49ia5bMiS4jmMKg8q3p6UssauoJl2t2Kt1quVWFc6CfUJbeYSwxJGSPmXHysPWo5/EBEfmFJYSnJaOT5ffisPzJWOVlIYep6ipIZrqYKgsvta/xJnG78qqNOL6CbOgtPFckqlW1YIpBH792Zc+hx0q0usXsW0i8DJjKyW1xuBHbj+lYdt4Q0IIbgLLpl0xy8cr5ib6DtVpdQ8LeF0P2m9ggPXzImG0/UU/YJ7ISnc17y4TxJZNZ6vBYalAQf8Aj7Cqy5/u9OfcVwSwTeBJmm0LXZ7a03c6c04mRfUhWBxn1rI8VftV/DPQm+y6jBHq8qsdq28XzD8hXIzftGeAPGSvZ6f8O9Tt5ZQVj1EQlBG3Zi23p/8AXqHhLatGsa8oq3Q7DWfjHZ+cWuX23BON8SBc89c455qa38R+ENetxe3E+tWN7GMLcWMhKg+u0c159oeh+KZrS4iurvTrjRTIzQB4Q0kakdCc5z2/+uK3vD/hldBRDFrMUkwO7y5YyCvOQM4wcVlVg2rQ0NI1YP4jvtE16z1tY49M+ICHUoW2tp2uss0M4xgYDkMNw7gk9eKm8Q/DHR9RRpNe8CKkwTaupeFZiDuPIZYhtOfchuR3zWFLbeHtbhjXW/D1hd3cYAW9tT5EvHutP0+0j0l9+iaprGmIpDeVFcechx/eUj5sV58sNOTua3py2dv6/roULb4XafeySReE/GoebcM6V4hj/eZPVS2A3Xsq/jWF4l8LeK/DEy3V34S1Fdjkm80G4NxGFAyW8sHco75P9a9FGvTauyQeILXS/EEQyvmzw+RcICezDgfhj61HqdjcrAZPBvjS78PXCr8tjqj/AGi2Uei7s4rndGpBkunBvf8Ar+vI8nbU4/EVr5gWSedQdzuSD06EHnpWcseljd/akJ+yNwd0YmUfUVp67J8UvCdy8+qaT4a8Q2z/ACrfabJ5bgf3toGCfrWJdajPdRm6NpBFKw/eW0x2jJ54xx14rolRsro5Zrlfusng8IeB9SaNRa6SsDMALqzUwyD3+XGK6iPRNN0G3DeG/ijremLjIgS4eSJT6FWJBrz/AMMQ3l1q8aQ6TbiKRhlpmKDnphhx+degeIvhH4ktbRLvTdHsZ0J/1ct0gDd+SDxxxXBKlUU7J6Gak+hXb4k/FPTyI4fEPh/xbZfd8vVLEQbh6Epgn61MfFk2rXaR+Jvhrb2l8xUR6hoGqiFcHuARj865K4fWraNhD4X+x3SDDW32kPE+BglSeea5iMeKhOwk0O6hiPJgEgcA+o5/OsadOo6/7yOiLU9dUexah4p8JaLbwjVrbxXo+eR5tsl4jDsQ8Zzjr1q1pfirwNqCIbDxHBK/e31W3lgf8M5+leJ674q8T+H7aOa10i7kZPm2PGflPrjkHmsjw1+0l4vkv0tL/wAHyFd2DdRW8TsnYkqRnivTlTVrxNYtM+p7JnmtS/hLxhZwyqMmxubpTuOOMNx2OP1qrP4S+JGsMGv9OhvoyAFlF9HkD65z3ryXXfHF/q+ni+i8OQ3kiID5tnbrDOT3UpwPUjHasGy8YT3spgvdA8QaJMRlbgMyLjscA88158qKlBuotDRcklue723w78Z6LCRpnjBtHlT5lstWulmiZvTuQPWs3XPhR4m8SW0s3irxFoWjQRxknVNLO5fXBRgoJ7/ga8K1/XvGukswOl6brumn5UmnlkSaP0zjPvU/w91y4XWo01d7bTRPn5JdzwnuFzjv0rz8PleHjJySK5INaSOtuvA/w+8CaTPJJ8VtG1K6Cl/KcRxNJ6ABHPJPtXndp8fP+ERupp/DdvdXYUhw8cO4jHocfniu/wDG/hTwBNqBuotF8MX97sEnkykQyNxnKEEZ57e/SsXVPhHqvibTF1DwTYXeiTBMO9lMJY14zhlHIHH6Vx1adGliF7hzqSpu/LcxNT/aq+I/i63ZIZ7PTgmfLlCKk0YPuMf5FcnqXx48cy2fka3401K7WM5ESxq6Zx3wM9D3rD1/9lz4najeNNLf2qXLjzd8bLhx64B4+lULT4J+P/DsLT3dvFqBh+Ymyy7gDkkr9K9ynCCd4s0eJUdVAxbv4y32ov8AZbnUNZvrMyEmGaZxECT1CngV6l4Y8WfBeG0tbzxR8N9QuZUAEt3b3bzCTtlk4x68H/CvPY7maK7xNYW3nk7XhuY9m/1BBA/SvZfhV4C0fxIRfaDMdG1+H/WaVdsstrOPZW9cdPWqxFlG6RKxk5uyVvQ9W8EeJ/2fddtIrbw94d0vU5JPna31W1UTRYBHyl1Jzjrj2Oa0/Fdh8JNO0SdW0LStJmKkRPHdCKWNx046/h3rKGvS63fx6HrXgjTPD2tROBFqcVv5UDEDAwwHGfQ/TvW9qGm2t9a2ul+O/COmXsRGbbUbaRZCRnhiRyQPQ+lfAYvG1qkuWCshyqtq8WV/hB4n0m6gexbVLe4sU437xvC9OvoCR+Yrn/jN4Q0jVIR50800LAfZb5Y/liOeNzds9j7V22lWF7oFslo/hjTNZ0MthNRtogk8adlLDrjtn6VraXrF3pN+WGlNNptwQhhvEwoQnjDdCcgj61nQws8JVVelK7ZOs+up8z+ELSP4Y6lHdf8ACQ6poWppJutL6KFrmyvFI7+memCPUHivZrL4x2ni+5bTPE1obPUUPlw6nZK0QkA9VfBxnnrj0x37nxR4V05UhuJLO4i0eRd8ls8Y/dgjkofp/SuA8YftFeA/Demx6RdeZrNpDGI4YLuL5kK8L8yj04z7D3ztndSpiYp03Zk3d7SZE3hPSbPxjHfakE1GKUIgMgG515xj6V0+t+FNPDpJZQS6BJldk0MpaHpkZ7gEc/nXD+Epk8dxR6ro3m3MMUhdIi24oAM4x16d/aum8TeILzxJoB0gWFzHdAbROibgwHQZHsTXzeOliasIU6jE/d0Na31m/K29jc6il9GzL5VwG+SQnO10cHgcEHNdlbSPoFrCxuY7q2cE/wCkKRIAQCBkfexg9q+c/gv8IFulv49R8RX2j69FKxgjW4DQMmeA0bd+h4969r0TxJcaMz6B4sKzCM+XDfREFGH8OcHI4r53MsDKi+am9e/T5lRlfXY6jVFPlCabQLXUE/vQyDeg69xn8qibW7t4/L/4R+a7gXkJcEAqfY8g1katDd6QYxJqE8+gypkSm2MqgcY3OvIBJxyKl0fxRZXSNHZeJ7eObd+6gkIZMY4BJ6Hjp19s146qYulUUZJw07LX8k/ItNN2/wAjo4tamvrFrcP/AGYWjMYiuxhsFcfxZzg9K4zw/wDB3QPDV9Jcf2uy30ys7DKgAnrtHcA1pX3xDGmsLXUEtrtmGRJbSB42B6HrWdd67rOt3tvFL4UWbTWO6K5U5I44PB4B6V9Tg+JsXho8iqN273X6fqJpJmrH4Vk0qeS7XxFM4QfJ5KmOVDnB454ANdNot54lso9z6tbanZIPvlTvAHXORk+vX+dZk+sWNnGi3t1dabhQNtwuVYYx1wc+/NIt1YaovF3b3sUfSW1n2OOxyoPNfSU+NcVDR2a9Vf8AX8RWudLN46W3kZLu3ibA3CaElgwHseamsfGtrcOFaNYi5wGwcYzxniuVudJ0s24ie2u/mJRLwPuIOMgZz+WRisjTtQksGa3vp/sEgX91JcjCnnAIJr06vGE6TjKaVmRtoejPq1rf3QguLWGdi20Opwf1H9atpMwMkQiktyTlQ0mVb6V5tc2WuX7R/ZtQsbvYdww/zY/OugsL+9VBFfwymRFwHRuFP1r1MJxPRryftVyrzLvbdHT3FxewwsHDSxgAkqoJ69sdajsphPGZrScwy5wYWTgnuCOoJ68Vmwa+9sOVdOcg/eVx2x6ZqxFrVtfTKS01tPgkTBQQfrX01DM8NW0jNDujRF7ehf8AU27E9VVih+vPFVEnuJS8M5urVj93zRlT6fMCfpVXUvFKaU0cV1dqjSttUmPKyH0PoKqat4503w3F5msWdzDasQFv4Ii8Bz0yR0+lejGpTn8LWormxCl3ZooWOSZc5zCwZT6hgenrxUST2d+7LcNLbT4/5ZzFcEHqBms9fH3huC2ju4725+wvgC7SNvLH1OMirMV/ourur22sW9yCcrjBHI7mtLK1+g9y4trKI5dt1NdRMRjDCYD1yp9uahGnS3MbxXVpb38SkgukYjdD9Ppimb7BZfJlmezuF4We2YqGHv8ArV+GDVjDiHUYbhDnbL5YJA7fWoUYy2ZNzmtT8N6JNgXUF7pJx1VQ0R+vDA1lN8JNC1C3IgSwvm++DF/o8v5oT/Ku/BvlAd7oOAu5ofJCtx1we9Mn0qwcb54ZG3HO/HTP0rT2StoPmkupwNv8O9d06MDRvEOt6NKGISK8mjvbYD6dR+I7VXN18Y9HRoptP0DxLFnBYP5LsvrglV5r0STw/BPuaHULmIOOgkJB9eDTW0p4lI+1SKh+XzY22tg8g5pcs4vRlc76o4G08Z69byr9q+G+oWUxX5jY3eUP/fsYqO88WeHNVuHjvNC8QWt/jcdhLPx6Dfk9c9K9CitZLM/uNVmlYj5Y7pgwb0+btUWpSadqMH2bW7VI26AXMe5eeCVYdPTORVJzT1CUk+hx8WqeH9MtWjuNU1zSy2AE1ezcj8jHj9auaZLo14DJB4tsZDnjfEkZ/Ug1s2fh37IzS6Xq+pGHBAWO9W4RR2wsgIHToPes+ay2zM14LK/mLEF9T0oK3t868H06VvzRe5DswuLGC5TA1/TGU8cTAA/Xmr+l6ddRWxiiudLvYR1BkZse+RXNXWntqKGL/hCNG1eI/dNpKtuy/Ulf5GsW5k8P6NuTXfh5qulwLhRcWpe4iGemWVh/WqXK+oWO71aDxdHAZdAbRJNoJ8i4aTY59AQOMjjrWK2t+Obi3ePWvh9aalGR832PUYhx7Bzk0zSdN+HOrH/Q1tgWIwk0k9uwz2+YjJzW5H8ONJMnn6ZeXlsMdbW+YAD2PJ/WpfujujP0B7W6/djw/rmlTYOUuIAI1PoGBwfY1sNaHesf9m3ykniVWUqPqM5rJ1b4d6uJA2m+JtXCY5jn1FyxPscGs+78K6tp9vIbjWfE0ibc5tbzcyn645pOSeo9GjpotN1eF9ps45FDblZZgMD0xUbadDMzCTyrC5T70cswKt0OeDkZBrzVtP1Gx1Am21bVtWtyxxb67NNb7lJBG2VDg91OR37Vo2x8OJdCLW/DN/oE78rdC4a6hYEdd+T2/wBmpdnqilCPc646Poc0/kys0dw3GYj+7J/GsTVPhBb3LfaLS/j0osctIgDq34HAFbFt4elggEuivaanacL+4kCMD37leBg9R9KqzaXo9wxGq2UmnznqGlMW4Z/75PNRea20J5afUwtR+F3hbT9La78SaxLdxqcCWCTygQe21Sc81zVxa+B1Rk8NX+oT3COMiaRzFjkYG7Bzmu3n0Dw9FOVtIJTdIfminwy1FqkNnNAwGj4m5JktMLjA5yvoOvHvXTSck9XcyqKDWi1PN5LK5hlEn2dZCxzlJMrn39Kv/aWH+thNu3ZwflP0/GtCbTbmzcyKHMY5DBSpFPhSWZM7I7hIzhopGwSDXpqpocHI0Y12J8FYpn9Sp5VqpmW8jASVVK88gZHt9OK2jHFvH2VzHKOTHI2GU+3rS3L3UoG8AyIPlKDmqU7kOLMh0u7dVZLpvKcZ2M3yn0x6VG+pTWzI6hElXoTJtOauzWEt9+4nBti/G5xjHvVS/wDAszW5khvbS/ZfvRZKPgdeG6/hVKSW4lpqS295LebZY1QyfxLK2Afxp968N7GEmsUik6ZjORj15rOtNOR4xCXe2IJxnoPerbaPPp48xNRjvoupPR19sVpaLJeu5zV94VnWTzImMfOcbePxrHuNKnt2+dFY5wSnTHrXcC7uJzh5WHcr2P1FWYNOE7ZMRlHcxd/wpNuOxHL2PPN6xxqsjKGHIzxVO4VJmwrqG6ct0r0eew0+Q+XcxFT1yY/0NZ2oaPpgG6W1gmjHTzFx/WpvoVZs47T5ZbOQKsoyewaptQEF8mZ7WN2HO9VCt9QRWvFoGiXUoYWp9jE2APwrZt/htJqcZktryGJV6xvIA5+gNS5dwlDSx5ylmqKArzRRZ5V8tiryXhsIis7Lc2hPzIQcc/yrvZfBp0xNjne4GG2kENXPXfht2kP2SUQOchoLhQAfx+tZzipmUo26EFroya5Zumh3VvOT1srrasnsUb/P0rmLzSr2wkkhvLWW1dT91l6VevNB1HSpvPhgWNzzuHy59we9bmneONUeNbfVYIr6BDwSf3i9sgmpjKUATvoch5UiQ7oLmF5ABgOuMH0NWrC9uXfbNAq9MvEcr/k9a6u88Gw+KUkudHuoJ9py9pINsqjvgd/wrnYtCvdKujE5IAO3Eg5B7A10QmpKxV7M0ZGg8td77l/ut1FMM2nR4wkiHuwGQaku9C1CGESMIbiI5G6Ju/oR1FUhC64BQ/SqsirlxnhkiJjZwo7hfmx9KyfKU3BRmDLkjJ4Na9rYXEYDqySfQ4Iq1bNEs2JwibR1ZeR9aVuw7XOfudOgkC5Df769aS10qO3Xerg+pXqPU4ro7uws2RmivNxIyPk4zWDPomoTMfsrpLGTtODyfcd6SVtyXo7sq3FjBNMNtyFHQMzYzmlfTMxjKhwP4gc5/GltPDF6twwurchDyNwwRWpDo8tnIqRyGMkkYY8D/Cn10YJKRijSVGcfLx+JNRy2c8ADROWxxt3c1dvNVuLZgslornGdydx61GfEVlOoL2sllL0z1VqtX0Ycqta5La3huWVJnCPjHI59qdNeXFiwKDPufT61bsryG7jCMiP/AHWA5H+NaT6czwF4Bvx/ARz+VNtroT6GZaa/DdRhJoY855Vxk/n2q2LyBZAY18pD/CTnH0qpMsOCs9uNwzyAAQax7qRLZ8RSHHcM3SjRlI6ueRZogyn6+9UVhhuuCqsw46cg1lQ3jtGrrMyMvQo3SrEM04IcvFIOuQQpz9KXImy7k11oZKbTI8IIxvj6gVg3ng+aY5S+uDtPBVzg/Wtt9eMSlWHWp7HWvmLMgK9eP8Kl029mJS8zlLnwPqF1bkR3BDgcM3Q1gSeH9WtHKSSFHU8da9Uj1JZTgHg+tWxbWt02LhN3uG5BrmlTqL4WXGcujPKLSzv2k2TIy+/Yiu68C/DefxVqSRwLhAQWYjPHfFd/4Y8CW/iO6EVsGCKRuLrnA+vevfvC/hXT/DVikUUSo4A+cDk1Mac95nq4eimvaTKXgnwTb+FNMjgWNQ23nPU10V1qVrYJmYhFFUdb8QQ2MDbvwbNfOfxi+N9r4egmJu1Xg5QtjFd0aa5eerpE+owOW1cwkuiPY/EXxYtNJVxBKhwOrEYrxXxt+0vaaaHefUYlUdQgr4x+JH7S2pa5cSRWM4ERyA26vKVv7/xJeB5pmlkY+vFcNXMqdPShD5n29LLcvwNuf3pH2Brn7YEN1I8emxyztnAZSQM1yl58UvF/ixsxkQRtnOFOfauc+GHwue6WOSWPJPXNfQ+gfDiG2tk/drkce5rzp4/FV9E7IjEZpQw65aVNI8Qj0bxHefPNdzDcckLxU8Ph/VrYcXU469ZDX0DL4citIyNoA7DFR6b4HbW7nAj8qLdyQKlSrLVzPDlnFTdaHz/PpPiCX5ba8vHfsquSc1b0j4c/EfVGJivruwOMK27ccep7V9jeHPhtYaZCr+Wsjj+FlyM10p0pbaEJGNikdAvH4Vpz1+kzyp5ziJO1/wAD4+tfh38Q7IEza/Ix/utGCM98gjIp80PjjTUZZZba8UdnQpx+ua+q7vTgCfQ9feuS8UaKjQlkUM3QYFJSqp3ciFmVWfxpP5HiWg694h0qaO8t7Bra7TkPbt3967aT9oTxQt3Zz65on9px2rZzDDtkYdMZ711/h7wxuG8xjB6gr1rpl8KWh5e2TdnsBj8RQ22rNXMKuJp1ZXlA4rXv2x/A9zZxpLo+r6fd5wQ8DYjPuQDn/Jr0z4efGz4f+JtIS4sfFFrbuE+eG9YQup78NjPNYk/g3SZk/fWEL++zmuF8W/BHQfEKSD7BAjdgUGT+NY8sb6o5n7OS5Vdfieyav8R/C9vjy/Edm+7AzFKOPfrXWaLrukX9h5trq1pOp/iWUDH4Zr4d1D9nM6HIz2cbW6k5ARsiqJ0vW/Dq+WJmkiX+Fiy8fUVrBUZaPQ644SFaPuVNT7o1PWNNigZ11S1YqMkCUZx7YPNY2ia3YyuRY6os1xyfIdsEf5NfHmneKGsLgPcWjRyf34pCw/I16d4T+LNlZPGfJikYDkHKt9Qe9dEKFOTsmbyy2pCN0+Y+jEluZ5MXFrJGc9SuVb8RVDXLPUki3Wdmb2MDJCyBXH0B61keG/jRoupBI1na0bAxHOuB+Br0Gz1K31CMSQyABhwynNdMsFGKvbQ4KkKlD4oaHEy/E7Q9DtBHqSahp8uAPLnt2zn2I4PNef8AiX9o3wnpjmOaC8Rm+40kTKrfj0r3m7tRMuJUWQe4rG1LQdN1K1e01LT7a+sWHMU0QYDPWuZ4NPWIUp0r3km/n/wD5x1T9pMt8ul6YZSeOfvLjpzWZb+KfH3xBnCIxsLN+CwJzjqK+hrP4YeHNKHmWml28kAHyjaNyj0rXj0OyjYPbW6RehXinDCTeraR7EcTg6fwU2/U8Nh+FPiKGASDxBfqz/eaOcoOfaneGv2dNG/tb7fqsdxf3JYlpriUswPqAeK91uLRkTeBkd+KIYNgDYwp74ruWFp3Tepk8W2nKKS9Dn4Phra6QN9tEs9oMYUjDKP61fTQLOMgwoCB0yK3kk8o9etVLiRYpPnG3Pet6dOKdkjjjWqy0bK2024+WIN+lOM6MOR5Z9CanWdJV/dyo+O2eaguoSELMoA755rqWujGnd2luZmoXJUgetYd7Jty3Q+1WtV1EK21fm+hpJLGG40/zTdeW/8AdI4P41cttD2KcVTgm+px2p3IO4FuvevOdeLSTMuSRXcaxMuTnAwNuR0riNQkW2vhP5gZMDgdjXk1HzaM64ytojnLjTCoEoIKnt3H4VTnjZgcDPPUCtfVdQtrx1ktwsTdTt71mfamg+YVxuKWh6tLmauzG1EbU2t/+quN1OPyNzocHPB9K6/Wb0OjOwAz+VcresJYm3AbSK4KqO+muVXObubrz1MiHBHBx3NaWg+ITbyCORsVz8ymGZyvQnp2qIsC+5RgiuJScZXNrqO+x7PZGz1uzEM+CpHGeori/FPhG50g+ZHia1bgMvVfY1j6L4lezlCsTj19K9J0rXodUt/JmcOjDHJzXYkqq03PLxeBjVXNE8eZwkv0rZsP3jL39q6Hxd4IS2le9stzwMeVPVaydIt18wYz6ViotOzPjMTTdN2aO78KQ7ZEwPTivYtLhZLRcDqMV5z4D0s3NygC8Kc17Na2Ait1DL6cfSvXwysrnymNnryozoEyeakeFhyOlakemFwSB+lNexdGI547Fa7XI8YzVDNxjIqRIGPbNWljzz2PerEDJv6ryc4z2qb3GlcLS0J6r145q+bDDZ2gGrNmUJGTj/Cuig0GPUIQba9t7h8YaINhge/FJppXK6HJm2Uctx71VmynJbA7ehrf1HQre2QG7vJ9Lm5I8yLdG31PWuN1+9js42UXCTYziSNuCPapWr1I510KWu6yLOJiZMEdOa89zLrN95j9Pfsaj1rWH1Kd4gcp0x61pafCtvApDZJ5PHNfJZ3jHh4NU3qbSlyR8zVsYBboqjgCrTXHlnP61iyal5JwTzUNzrSeX15AzX5Kq9eVZSbOG7Z08OqjHXGMfhWpZau2eGOK8rbxMizFRKM+hNbmka/nBMqt7Zr9tyjETlSiua44Q5nc7+51DgEnrUaatayqFaKPp1rnZ9YWa3Kg8jnGa5ptUeK5PzkKDnFfRSio6yRUn0sd/ey2DR7toUjqR0rmLtoTI2xgcnqKrG4NxF/rcf7XpVA745c7sj3ry8RVimuVGadpbFq4G9ST2qosLKST0qxHeIjAntUj39u6sCcHHGKzc7xOpIqTzEIQDk1R+2So65yeePrQbxmudo+ZTx0rZt9JFyVfAXPPHavDqVKkpaMmUrajrHU12ICfm9KvjWFUAqccZ696ktPC32hflyv407UPB8lvEW5yp6HBIrlqUK9SPNNbHDOqpO1iGC7W4lLKeTxU0955aZzkegrPsoxASH7dc1YuGWRBzyfSvVoTaikjppwSVxFvELAZwD71dSNJV3Vy91mBiR2qe11UxqFZsfSu7fS50JRZ0bRR8dMioJrQSqQtU4LzzW3K+c/w54rXgdIsZPH1rlVF8244ow5NJbdnHHvU8OjR7VJOK2Z7uBoz8wU471ky3219qkMD0xXWsOluVBNM6HQrZIAdg6jFdDAhGfSsbQ1JhQ10MYyg9faklY+kpq0UKFyB61IkRZwAM84ApNpxgDkdq2NFVYUklYKTggZGcetaQg5tRR1wi5tRRj3sslmg+Vd46Ej+dZLa7qHmMJJigbjahIFdVehZBvbBOO4rl9WkhjY9ARXvrA+yimz7LA4OjonG7KkmpanAc22ozQE8EFiQf1q1b+OtUtsJfw2+pJ1ORsY4981zeoa0I0K5B9K5m611gG54+tcdZUo7nvyyijWj70Ej1uLxLo2rELCzafO5wLedgwOemGqO5dY/vHH0BNcB4A8K6l411QTIktvYxkZlI+8a+hbTwrplhFFG2Fm243Fhlvevh8fm+Gw75YO7PhMxw1LBVfZ05XPKmeKWYITtkPRWBBI/GnSWagHjr2r1O80DfbSRybLsMPlZ0XevpzXnt7E0U0sTLsZD26Y7Vhgs1p4yXJazPLvfU5u7tDk4H1rJnsydwwD6e1dZJECemaqS2SnJ6969ywc1zh7i1KtjFU5o+Ofzrr7rTg4J7jtisiWz2nkfXIqUhXObdNhzyKimds/Kccd1rXnthHkHvVF7crn36U9TRMybgMATnOTjj/Cq2Sh/rWq9uXBPoevvTE04yHqB+FRdlOSRQhmaJySc1fWVLhPmG3B606TS9q9c/QVUkiaJThuD0FXHUxdmV7+ExglQJFPcHmsiTBYYJwexPIrQubl0Ug1nbFuJl25Dk49qbE9FqWbfVF0KHcvUnoFOcn3p9z8S7yJCiQt9TXa6N4ct7zw5ALlilwzEsCo4qFvAdk8hBf5SeCFrqSqRWiPFniXC6SPL9U1681o7nJU+man0NZo3BZj1r0O58G2VuhMYPf8AhA5rn5NOW2nIVO/pXI4ucvfRx8/O7vQ7Pw1GsyqM8tXoulaMJFXoc9DmvKfD2pLZSLnjnrXqGjeJ4EhU7vyOK3jgadTWxzyg3sdpYaCsabuM44AxVm4sLcLgA8DnIyR7Vz0HjyyUBS+ffPQ1q6f4mtLzlbgKRyCOtepHCqEbRKVF9jMvrL5vl6Uy3jG0Atj39q2rrY6gq6NkZG1gawruQwEkdPSuP2Uou5qqVhtxI8OdrZ9Peqxu5GI5yaoXGuqjlScHNUpPEcEbZLD0Oa55QnJ2TJlCS2Z0UE7g4IyAOx5p80u0Z/n61gxeII3KhT+taLXazRA89P8AOawqRlGNjN3RBdXRGeKxbqUu31rQuWAQ89+tZclwVzls4Ga8Z0qile+gKrKJPaWxMitkCuu0m/aFQG5weMV5/PriQD72Md/WmaX4vD3JQSnnjr1r3cNU5Fqzqp1U92e3afe/akIBwcYqnNpUN7J+8XNYnhnXF81SXzjBrcvNRiilV43wcEH616k2pK72OxxUrHIeKPhnBdxvJFt3DkMBz+FeS6/4Iu9OkLxMcr3xX0BP4iVVwTu54x1HvXP6p9mv13D73TkVwSpdYMTTp/Cz5xvLfUoTteR2XoRg9ax77wXdaptlXlh3r3u78OQzMx4JzjGKSw8PpbtjZx7CsFCcnZsr2kqis3qeU+DvD11pLqJEZe5J9a9X0fW/saAFsHFac2gLJASoyR0x1rmL7RLmJ8KCVFdMqbirmtOpybnaw+LEdRucZI5z2qU3K3QBU59Oa43S9MmdwrZyD0I7V1VjZG2UZyeeaqk5XszKtUjL4UWPJz1Gf60CNfMGematCZcDPaomIJyMfQ10TTSuci0Rs6bDGoGOo9K03m8tMflXOWl40Qxn3x2rSjv/ADeD29emKyjqjRTVix5/m/gc/WpYlO3I6cD2qFQo5FSxzhQB1qGm2F9SwmBxjPNVbwKrMF5549xUxl+tI6eb1x/9asZJrY6ISSMrDSSc5re06AeWMj/Gq8NoA3TB960YR5fTgUUuZPUcncdcQEADgiiK03DpTt5yBn361ctSGUAgZ4rtvc57FOTT4yp+UDnv2rC1KxT5tqBec8V1kuAvTisi6tzI5461nKw9jipnmtidgOO4p9tqErHDDp610kukhxkrk+tUW0by26YOe/Wo5JN3uX7ZozpdSkj+7wD7HFYWso2ojPUk9q61tNyuCP06mozpXX5f0rSonKFmHtmzJ8K2fkkbh09a9FtEj8gg9xXHx2rWrZUe+elb9lellCk9B6cVy0JKPus0umjJ8WaCt9byKn8XQjjivNo9CubO5OdxXd1r2SQiUYOCKy7yzRssFAP0rdq8rxZzyveyZzWl3Zs4wHOCBjmpr/XFhi3bwuPU1l+IZWtkcocHHNcbPd3N65QtnPpXapxUdXqGyuXtc8b5YornPpXMt4gluZOp61bk8HzXjbx17kf1qxZ+D5IT8wNcEq93sR7RNmzoF00yqSevau1sIy4GTgHiuR0/SntGUDKqMdK6qwnaJQO9EZKW4K0kW5oGxkenWqzRkN9PatETBwCaTy1bknr7VbpRexi42ZQVdvfFQTYOe9aht8KR7+nWqNzaNuO3kfTmtFFxRF7GNcw+YQMVnTwKpIA5rXmUqSDVCYZJyMH2q1oTcy9xjY4ODTCx2nBOPSrrwhjnrTRACcdqFKTZDbM2RC2OKhe1JA44rdSwDc9utPNgPQYqZOVjL3jnEjZSCDg5z07VY2kjkE4HFar6apJHQk81KliF5ArGMXPdAots5q6tTgn+lZ0trzx19M12NzZIU6VnPYAkjjAPpSd4dBSTOXMTKSAauWpZWB5xW1/ZYPX8qX+yVU5Bq02xWZJZXJCrlhmtmO7DKOaxVsimQOD0+lTRKwUelbxkyk2apcHkGoTLg8GoV3FcZINJtP51TZWqLiXeMZ7nAq2l0rL6d+vNZIRgB6UoYrUc1h8z6mv5o9cj1qpcIH43dfWqnnso61FJqBQYJ5qfdZfNoLJbYqPy9tNOoqeM1G11kZpctthcyRYVCQPakKHPWo4roMRz07VL5wBzjikkO6aFUmPnp9Kf9udRg9Kie4BHWq7SBjzipk2jRS5di8dQLjBpqyKzD1qomSSAalSM556Gp5rg5ampBjaO2O9TOiuPaqkJ+UCpt56dR6Va1L51bUrT6bHI2R1qnJYiP5f5VqI2etPeFX65qGuxN4vqYEsLR8g0xLloTnr2rWntMjH41mXNg45zx9O1XCTiDkiCfVWjUkNj2FZs+vPuwSc1Ld2kuTwSMcZ64/rWVNZtn/PWulVbE86ZoQ6+4IO8/nW7Za8So+fj+tcYLXawLGrcG6Mjnkc8cVrGomWj0K11g5B359Par6apnvg+9eexXkidGqwmsSp1bOKtOLYrno0OqLtCkg98ipft6uOo/wAa84PiGRehI4xwamj8Tt0JJFaWiF0drO6Sd8E+lQqi7sZrmYvEhYgZOKtRa2GPJyfypezi9g0Z0SlUwQen5U9rvbjnn3rJi1LIGBx796ilv+evXp70nBIZuw6gFJye/StC31JQvWuL/tDnGatwXRbnJPtUaIu6R1z3iuuAazLuco3H61nRXDq3BNOknLnrz60mkwuwe4+b6HNOS9YKMHiqMhOc0isf8aLGfmbEV+WAz+tW4rs8DPtWJBKVJyatxSDrmmoMOZmt55xwcU8yFue3oeuKzDdgDGeKkivlJwTj2pumDk2aSOQOKVnIH9ahhuFc/eFTs6+vSs3TaBSZWcknrTMnNOdlDHkA+tICuTyfrWfK0apgvXOcdac3zik+XPHP0pjTKKlxuaIjeM+uKrNbbj97HtU7XK+tIs6kZGKy5ddRtXGLbL0AOe3NOWBdvSpFmBOM1KD8vY81SghWKrRAknj6VBKp7HFWJn2+564FUZboEkduwrKU4w3M3OMN2Qy55546e9RZ+XnrTJZSxwDmoJj5edzYI7V59THKGxxTx8Y/CK6gsP4uvAqnMY4+SB0qO4v4ogcf/XqhJcy3eVQcds9K8HEZhJ6ROCeNqT20LZvxBg8fRulRf29+9GHCc9BwB9Krx6NPckbpCo7jsa1LXw9bQgNJh3HODk1OFVWpPnqMKbc3zTkbmk6spiBeQHNa63KyISCSD+ormorqKzcJ5fA4x0/pV99QyoaOPapAxivsKeLhax6bxFK1kabXDN9PrTC5PU1lSXpIJ3omOuTyPwqlcaiNgzdxgf3d3StPrDk9DF4uPRHRCKGQfPKijH1NVp4LGI53Bm9xgVyraohHNwynsq4JqE6ikh+eQv8AU81x153V7nJPEubOmfXraBdsbITjGAAaqtqs0pIU8Hj2rBS5hDfKRWnZXCjjHfvXkQnOrU5L6E0rzdmWVDE5Y45p8qArjJ6VKrBuQBUsagjkcV9HRoKkrI9aMeVaGO9jvPPNS2unlG4rXS3GQfrUqwge/vW/KS43Ibe2wBzirsOVx8w4ojUAdqc3A4P4U0rEONiQycc8DpUbT7cZ6npUch4JzUBYtx/Km3YE7bmjDc7yO+KtdVX3HFY8aMrA5P4VfidsAHkY/KhSuaJJk3U1KvXPINRBvxx+lSq2VHpWiZLRLhR/9eoppArdelOdsDrVC4ckmtU0idETs4dT3qtPDuBIxj3qONyDzU/mZ/8A1U9HqgMi8jaM1S34OO9a96Ny1kTcH+tLYVieEjoSBn1qYJuGBjFUIZTvxnFX7eTdnP8A+um3oOyHCHP/AOqhoCDmr0agqanEYbtUhYyTFwPSoJLY5PetgxfjUMseFoQmjn7mHb9etZ7LsbNdFPBvTpzWbcWfoOfSi6FZmeh/H61ciAIGRzTVtj6flVmOArnI/Os5SRSGmLjjtUZTbz2FWsEDpTc+vH1paMoiyDjI/wARVe6hBLfxDtjpVwqrA4/nTGXceeah6Duzn7qyBJ45rKudNyMYrsWtN556dKr3Om5zx/jWT1KucFLbNAeO3ao/7XNsvJAHrXU3+ldTjmuR1fTWAbBIx6CtYtoabRQvvGgtskvge5rNHjYXD/LJ+Ge1ct4jt5Rvxwa4yOW6trjknbnoRVyqtaM6oVo2Pb7HXWmYfNweorooZFkQHIryfw5q3Te2DwK7iHVAsQ+b8c1rBX3Nb6mjqIAiO05Gc1xl/PiYgnv09a2L7V12Fg4z6etc3c3SXEm7IpyVtSufSzOv8MRpKqjqB+delaVCscSj8a8s8MXRikXFekWuoq8CjOD9a7cOopXPHnrK6NO/cGI9PrXHanIJHIz+HrWlqOosqH58g9zXNTXBklJPPNTinFx0OyntcuWdisrqWXvz9K37bSY1APAP0rK06ZVAyce9bA1JI1wSOP1rw/YR3L5OYkazReD19KifTRJx6dMVTm1xAcbh/jV3Sr8XDAA596vljETpqxbstBDHJFaqaX5QH9a07BFC5GCRS6hcrDGeccc/Sq+qKUeY5JUr6mbKFReSAfSs+e7ReM1Q1PX1RioP5ViT6mZd21sE1dKmoaHOo2ZutqgibG4fhSjUftS7c5PrXEXWoyBwAeK3dBL3KhvXoa63NR0NNtDaFl5rZHQnn2q1Hp/lDJAI/WpIvkwTxiiW8xx+lZ25tRWGSZQcVXd27896lWfecHvU2UUHJ+lKcOePKJq+hntN2ODnv2q9bThEHPNUrqMO3yn8qhSYxLgnv1715carws+Spt3MLuLszSvdWWBM5wT6Vymqa68pYK3FWL2QSuVYkd81lf2c7yDNe1GrG3unQpaFaO6lmJzyOmSeatR7mHT8a07LSB5fOD70+WwEABGCvTjtWV3LcE7me7HBI9O3eqmx5m7/AJdK2Us2mbAXr7Vu2PhsPHuZR+VJytohM5vT4GyPXI7V2ekRrwrCoW0uKzdQ2E56npU8MvluM/gaST6k2e7OjitEMW4fX61Uu7ySyicBfMU8FSODRDfCJM53dOAKpaheGVHwcgc4710wjZXL0MO+1C1eXEv7snvnpUKWEM/+rnVs9iMGq195ZcgqG+o6ZqOzlWKQDOR0471zJxk2jNNXNH/hGXJ4VWyM/KwOajuvC0Jh2zWuxgO68k+/61oRtIw3pJjPYjIq5/acyxGOXlcdc9KbhG12XZM9WutUuNQkzJ5e5jg4UDOffimw6nqGnKUlQSRE90GMenPWufiS7jTDtyO5HUUG6vExtkHJ4DdBXn8vY9nY3brxDHJERJpqg85fHIPtg1QfVCnzRIYv7pFUE1WeAYZto9F6c1WbV5tMkEqJHLGxOQ4BU/hVJAmao1u7uXZHijbHIZSAxp4v/O3K0ZjlHVMYI/x5rnzrsdxIWVRGx6qBjFMlv2Zw2SMd6pIRuS61BZnF5DqFjjGZGtyYyT74wKd/b8W0FLhZUbo2etP0vx1rFnGsPnx3NpjGJhuIGOhNR6lqlne+ZK9jAJWx80S7NuPSp5ddhakc+uMxG5t4PTio4dXhQq/lFhn5kI4b2rGa5sROql3hUjkuvG7PbpxViK4s4JvLmmBQ8B0PI98VdlYEbT3Wky5mtBcabOzZKBt0ef6VYjg8z+EscArKnPXpgis+1sbSO4Qx3Qurc/eWQbT9PetG7tLIzJDp18NPDnKyyMcRms3Kz2LjuWF1HWdNGyDVZl5yFukDD6c1I/i7xRaMryfY5onG5CyEZX1BFc/q1p4m0aJTL4jsNSgfOMDzMDOOmf8AP4VFbX12bZpBf2zn+KPdjH4E/jUezhNXsU52Ny6+ImrtlGEMakclVORXOX2pyXkhkZiG4GB0qhd3wl+ZmTPfZ/hVeDUoZJNizxo45G9gBVxpRjsiHO5oJJdROHtrswvnqRRNrOoS71uDDLuOS6rjP09Kzru6eNgd0ZXHVXBH6VWbVNh+ZSR6dTW1mZm1HqU7R7HjBXHUdqb/AGjNaMr/AGfzl5PzdMVlprdrCA29w68lQKvrr6SRZtZEZmB3JIPlb2Ip21AsHWBdgP5Qh7bR2prSee2xjnPf0FUjfWtwzGcfZH7hE4B71SmYPwshK9mVqSQXN288Marplul3sdIGAZJ0GVx2BNUZddmYbLi4RGPSQIAappr+q2sH2UalcPZnIMBc7cfSsqe7kJwOQTyCOlWoshysbEesBZAZV8+P1HQ10WiXPhPVJPKk1OfTrpeXE0eUJ9B3rgPMeAEnKAnJ+XjFc94hstc1QbtEvba2uj91pQc596lxuOM1ezPd72DwzoeHudaLwn+ILw3H14rz3xn8dvDXhNZI9Nu2mmHCeWcv+QrxHxL4X+KWqweRrupWn2Un5ntEKEqPxqPwx8M9D0Yfvpbi6uM5YSjIB785raEYJXb1G5R2RBrPxW8dfEi8aHTvttha7yquV3Ej19RU+gfDZnKT63reo3UoOczSF1U/7td1AllYYeySWzuExtaNuBinXfiO8kCpIySLjG4oNx545rb2stooylPQ3PDHiI+GbYRR6VpGrqvGL6zViw/3sZFbFz4msPFMf7rQIdBuS2JTbN+7lHpt6AcZrzz7Vgl0k2t7dquqUms/tFpryGRRmS0I/LBpcvNvuZcy2Z0iWUtm5eNWx329D+FSTapYzZN4n7wd1XgDFciNTmflZ3WUYw6MeKuWl95cgNzBLOmfm8vkmo9mhqS7nXaU2g6nExt9bFjMowFmUsrenPWue1W7uLS9YR3YuEU8mHIB+gq3Dd2MuDZh45cHKyoMipVuLpPlka047PCFYf8AAqlQswdVPYyZ9emkVfs95LG3pcR459PU02217UIz++kjkHQkD+dW7zbOCjrEST1BGT+IqjaaHF5w3tLDGTyQN36U+VX1QlVZ1Wm+PrvTISYPIQMAGSZQ6MPcEEGpn8Wm5ukun0vSzKDkqkI2MPcfrWTP4ZhtrYyx6pBdxEZ8qWMqT+lZUaWTkK+7gZDRNjmo9nGXQr2vc7TUdb0/WYd50e00yfPzSWTEKw9Nh4HrxWJ/Zli8u9HnLryo8xgM+4ziqkMapjklOzE9verKQwqN0dyUJ4O3r+VHsIoFUvsa+n3NlAyC4sLe9CnOJs4PscGtDxDqml3Vuj6NoX2C8R8uolLxSL3wO1c22mQTLua9k3HjCcEe4qA6TNCQ8GqXCgcjeBlTUOhB9B87N6w8UXrDyH1W/wBLhPDwiLzY/f5T/nisTXLgW+ZH8Of8JNuzmfS4xFMp91OB05/Oo5pNau4zCNUt5QP+e7beKS0s9Ss5t8moqJRyHhk6fQ1lLDR6D9oUbKXRtaiEdzp+q6Nc5HyyRhsevAx/OrsHhwROha9GoWXaNyyOlX7lprkZlvPNdfutIxbNURqF5DNjEbH2PB9Kn6qmtSlVZduPB+gTRhrOC8hlOM/6cXQn6EUmnfDO+v3MdkbdyTkJLcRkEkdQG/P60/y7q+QTiNY8nGY24/KpooNQQCSFRLjqAxBqFhIx1RoqlzR1jwNeQaabLX/B/hfUJ4wDC+oaWJEY5GcSRnI4J9ecelY+k2N7o3nQ2Xwhsr1eP+Re1ue0VgD18sgZ5rZ07xZLaSpbzXdxbKTwkrnGfUV1cfifWLTBS/lli6ozfpzWE8GpPVGvtOp5FrXiPwBoG6XxL4A8aeD7hjh5LW4klTJznJd8e/AqTSvG/wAHdVCNYfEbXNLus8C+iLt9OIv617S3xI1M2hgvdOs9QicYIfPzD0IPBrDk0rwH4ki2Xvw60SORuSUjjiLE99yoD196xeE8hpxeskcDqnwx+H/iyPddfES1vEJBzdWS4HGOpII/OqWj/s1+GPDM8N5p3xQsAhGY/tjRgAf7J8zJ9K9H0f4ffD7RDJEnhu4sracHMRnM0WOnG/n179quW3wt+GlnqCXckU6RFi3kXT77dsjBG3nHb0rneHa0toK0N0Ypi8Vw2Y0+w8feC9csipXytSkAOM/7GSfzqm/wv8S63GYp9W8Lh2XYPsN9KpU9ioKHv2rd8V/s/eGNdVL/AMOy2WkEkmUZMsLA+iE8cdhiuSX9l3VZD5tlrmiXBHTMLbGHocZ+ua8yWApKXPy6lJQa1Zn6N8PPj54Ivng06607UtHckmBpozgHg/fK9R3roZfh747vomkn0u9tpZD+8gtdUhETZ6kAtgetZbfADxzp1wWtrbw5OoH/ACzmnQE/TIxT08C+NNEm86+0rUognzf8SrUHlQ+o2htwqVg6K1YWS2ZveDfDXinw3emGLxHe2cLlgdI8TwLJDLzghJU4x9PUdc10Go+FbS3uVu/+EY0q2vnHmTeZEJYpcjsegrmrbxrHdbbSSLWItRjOQup3JmHvgPyO3ethfG+v6cBbato+o2tqw+W6s7dmAXPXH68VNXA0pRsTJ825TvdZtPCO/UYvDWmLOgDFLORoHOOcjHBwa4fwH+0fpXi3xdc2MGlSaVdRt/rnbPc/Ke3Gfxr0K2gi1uUm21NNUU84uE8uZcdiD19qmksGsLcte6LbBVyA11ZR5AxxhlHXtXzuPwsfZOCeq2I5tjWuoINQ/ea1o9lPuI231kwL+gJPBHr1rNk+E+hPO93bo08Tf6yGUlgT7EnI6/1rLhi0b4jWx0zz7jS7v+GayfapPr+Jrj77wN8S/CsxgsPElreWqEGJr2fyZfqpOQ2Ohye9fnteWIr1LKnfpf8Ar9Sna2qPZvC6J4Yi+xLFMLMHKFpSwjBHA59MZ49a5fxh8KdJ8UPJqeg3a6Hrb/Ms1sV8uRumWXvn1FcHoni/xLolzEfE8N3qQDHcbXDkHPIwP516BpEeleII5X0Q3FpdY3Na3SFA+eowen4VriMXW9msPiqSaW3f5BFKSseBaz+yN8S9X18X0HjnTLOGPpALTiQk5O4hePrXu/gvwDr/AIb0FbPUfE073SDloE3RAH0BA549sVV1jR/EujafJdRSFIYzue1aYyROMcn1FP8ADd54g1SxE9re2SEPgxQXiSA+n0zXm1KTrQi1Bq3yf4Wb+8VOnGG17+rNWG6MJfTNcuINYt2GY5NuWK+47nFUtO0uK1knjtdKsdTsVc5EDCKeLHUMpxn+dU/ib4vuPCmlHU7uzvIJbZT+/jgWRC3BX5lzjuOleLN+2L4Z14xssv2a7QfNeG3bIYcENjlcc9QOleKsBWmpTUHKz001+d73t5ic4p+8z3bUdU0jRGaQR3Yc4Doqkqoz0OKjji1XUYm/s6O21zTCMG2vpPmQ+nPIyO9YHga/0fxrbreQeJ9LvbR1LEWlwPNBxzlW5xnB6d/zpeJvtOiap5Kanc2ueYtQ0xgzcDoy55GP0yKMJhKs6qWITiv6730Fd79DXtdO8O2WqvHeWt54W1GQBlHmFom91PI612MFvqFvCGluxdQn/V3cLYYjsG5/z0rktNtrvxfYwR32v2eqzQE5SRfLY5xyPqRnHoQK0b/TL620xY9MRvNxzGWOwn0446is8eoYOryU769Vp/wNPIvY6C6uLh4TNblFkQ8knaAT0/WqNn4n3SLFdzWcZcgLIxHzHPTj3rk4PiRewEabqeix2t0Rt3wPu3AdcqeSe/FXT4UF9epqcNrDCxO7cB8hJ68ds/zq6VWrSkuWQrJPQ0tZ+KGh6Nc/ZNbgP2dvkLPbs3PbBxVp/EOlRWa/2Ybu5tphuEO3zIAD7c0zxNqjHQm0+7VANhVlmQNuyPlIzxx0zXA/D8+Kb1bpPCniGyHzb20/UV+bbj+E4P8AnBr67DYnE1ko05Xt95aV9DWuLFtVd9PsNfTQLeZ8yb49wLHqAh4znkVJ4X+HXhrwTLFJc+KIF1Zs7sXC+VKM8koemfY8e9at7dywx51nTo01OMgtPGMgN3x2615d4+m8MeNUXSdWuYNM1iQE213anY7HOACOvUgceuK9uhjcaqcqLk9TPY9ok8Uw3b50i6SS8iAzHIBhiT+Rrm2bxXdS+c1xcaPqJkwnkrsiYZPBA/yK+dvDf9veANeto9XmluNNZtqXqMTE4zwc9s9DX0Jc6jdXGkpc6NFqV7ExAk8hDMq9CM456e3aunD4vHZfUj71ymtmmM0r9oV9DuTp+uayItQBxHFewL5dwR2Vl5Genfmut0X9oXTL25+z3Gg6jA5IG+3AdGz0I5Hf8q5vQ/hh4a8Z2/2rVra1vr8MSu1sSxEHggHkZH86oat8JvCV2JlD65o19GCRNbS7cr2GOh5+n1r7uhxNg3FKtHlZV+6PWrX4meH5rlbU6i+k3bsSLbVLYx855GSABz71uXXiu103yxqEgijkHyXMXzROD0PfH+ea+UdP8LfErWrqTT9N1Gc2EDYjku4POWTjP3j93I4ye9d5pcfifRLQ2Hiy1+2WMqqFE8RVogR1Ei/IxB4I9xX0yxOGnBThK4k4tHuV14o0qCNfMlW6hk+68Cb1/HFOh17RZU8lr5DHJwI7nOPp8wrxWxsk0mIzaHrV9Z2b8+ZbsJUUnsQc/WtWyj1bVt0T+MIb6Vmx5U1qArAj6VcZ05K6C0T1VtA0ySXzLV/skp+YNC+AfcDp+VXo7S5hGJLwSx/7aDJ9ia8oaTxBpahIbmC2nQcxTxN5cn054rW0zxjr0KH7ZHYqQMN9nuMkepCN1oUIy0THyroztrjR5MmSAgSdsnCn2pkF7LBMYJ5GSTG4K/zBvoaoad4veWENNcWwYDow2g/j2rTDW9+29oth+8Li3kDD8x/hWbo2YWaCaKwvCPNgtWduT5qAFj2IP1qjqPhKxvPmito4ZSBgYITP1WtuG33J5crJdqDwWUbgKpyaReKQbPUntk/55SRhwPbPaptJbEnOLoU9k6qZb7TpE5FzC5niJ7fKckCrUWo+KLY/6qy1W2PSWIlHx2JH/wBatDydZsZlmaUX8f8AEiYXP0FNutW00EG9hubFz3dWX+VNNsBH1HUncCKO3mRiQYzIFkA9gcA4rNvfENs6LbatpnkbwDi4gYKSOoDDPtgit23t7O8t1ktXS/Qcgu24rxxz1HHrStfXdupV7KR48dc7v/rmly2A4P8A4QPSxdJd6de6xpMpA2PaTK8e0cZB+9yDg81qy2vinTLTbFLZ+LrFcB7e9j8q4AGeAehOO7ZPfHr0Fy63iriCNYypByvqOQccjiqFtoFhAwkOoypnDALcN06HGTT5mF+5zo1PQQkY1rw5qHh1lbAuGjZolIHGHXrke1X4tE03WbbOmyWmsRhQS9peGOcfXkj88VsfbJNKjLtLd6hbZAYMvmkKTx09q4zVPh34X8S6n9v0u4bSr3zMyQjMaPxyMfw8dxS5ktx2TIdX8Pappu5Uu72GxyMR3Y3qmeMbhkHnv6YrEm0zW9Mb7Zbo19EPm3QASjj1A5rv4vDetaZDnSfF7s4A/wBG1Lbco2DwN/DKCPSs+51XWtIYy674SiuY1YltQ0Cc5IPO7Zw3XHU+v46xqSXUzcbnLXfjm/1CJ7aTR9Pa8AC7b6BoCSB2OMisS5gvp023tv8AYgw4lik3qPbsa7pPG3hzxIhto/EYs7kFsW2uwqNh7AOcbfT7xP49btz4K1DVrQojxmJ1UxXMTrNGy4GCCSDjB/St1Vdr2IcDyc2GsacV3atDqNkSMJjlR7HrTbuMlXlE0hG77hk5A7V0+oeCvEmjTNG2hJqAOQtxZycEe69qxNR8KajfYjFnLo07YO6Ubkf0wfetVXTIcNThNd8bXnhmeN/JlurNjtkwm7bmuk0+eDXoVvbW5WNMBmU8fUY70mtfD3xHa27xXumXHcGe3XMbelYtj4bazA3vcRsuCQx2MpH861pVecxqRUdEdba39kmIbtlVz96VDx+XYYq1JLLZbXtMSxHIE9rJkeoPtxXCanpLspkF0WUd9w3fkOtanhyK4S3KRzZdecMOG9vatU22Y36Gpd2+pakjyR3k6xA5IUbgPTP86safY39xDh7i2llK5LMgVT7EHpVM3M8Dk828gPOCcfnT1llkzMXxzy3bOOM1pYpO4jaai3LrLawhjx5kbFWX3GOK07eCSxi4lJGOm7JFVLfUhJEEY210McSQnBx9KstqVkiFbiZopCuQJI8A+wOfwqbND6liHUZNpiM7MnoT0qG7sortjm5YN/tr+lVbPUtPu5NsV2hkP/LNjzj69KsyRiXlclexB7/Wm0G5nXOkSxBojN50QOQMkj8K5zVNIijy8izIuOqrzmu4Se3biRzFIP7wwpH1q62oxNGIbm3hvYm4DA4ZRjj5h1pOLfQxcOx5DB9osbnz7K5XPHBBU5+vatb/AISp5k2avB9thyuJFO2ZB6g/xYroNT8L2rT77RXiQ/MUJByaw9V8CtewMLe6MExBxvPBP9KwlG2qJ1SsasMcV3aNLpV8l7GoyYT8k6exHfHtWfGsN0zb5TFcDA2SD8wa5ZPA/iDSG82aORYx0nXr9QRXaeHv7P1mIWeqTeXMfkjvAcOjejeo96lVrO0kTzX3RnXlvFICrTvGem+JQR9cVT/4QjU7xd+n6pDegf8ALOdgjD6DitHV9En0PUWsr9CGYZSRWIWRezKe9VVVoZikYYxHhSzfMPx9q673WjL+Iyb/AEfWtEjb7RatGy89MoR7GqFtqN4OWtZk9iBn+dbOpXk9viKa6uBE/CqzEg+xrT0xIblFkiu1MowCOeMDpmqu+pHK77mdp+qs0nlSOwz2cnGewrTFkl5EfMMsY5IdOoH9aZfy/ZEjD2kVwoySR96qkc+4AxrcQbuxbK++R2qWbRsLc6HaMT/puQvQlOfxFC6RMYMCa1vbfHBAXcB06Hn/AD7VUu52tlaUOJIjzuAOKpwz28shYrh253RtgmmkLlT3I7jw5PaxmWCYYXr5ZGR6A02x1rUEba8xn25GTncKnbzo3DRXEgUHOSORTY5oIWUXiMMniaH5dp6jP4/4VopNKzIS7EV9qtxcf6xCenzGsZ7GO/l/eOdvqOoPrWtqT3Fltlt5VkjbDLg/KfQGsq5vrjAJt/KPI+7gH8qW4L1FWx+wswS5M8bdDjtUT72fasgLAZAB5FWrSbzSGmjYDGdynjH0rVa/hlt9iwo4H3XaPY44p3aElcxoNOublwFcMx/vNjNbEOnSxw4YGJwT81V0IYApncO47GrC6nNBtWQEr2JPandhyJFF7+WzuNr7RzW3a6pN4hngtYIwZmbAcDBx7+tVrtrK+tuYkaXsSOld78CfBEl5qg1KRCIkPy7vb0qou+524Wi6s+V7Ht3w58HJ4d0iLaf3jAMzdc1tapetADzirr3EdnbhM4bHSvLfij46t/DukXNxJKFKqTSprnk5y2R9fgsNLFVlCK0PPPj78ZrXwdpM5MyiXacD0r82PiX8UtS8eatcFZH8gscc9RXV/Hj4j3vj7xLPbpK3kg4OO/PSuZ8L/D43ZR3JB9K8DG4z28+SPwo/Q6n+w0lQo79WcRaWMrMNysue5HFes/Cfww93qMbum5c/nWxH8L5Cq+Wc/wAjXunwf+GqxLCzR/MD6V5yi2fPyqJXbPSfAOhR2VlGfsxYAAYC816Lb3Fmse2SOW3cDjenB/GtLw3ocdpbooHSuguNMj+ztkKfYjk16UIWR8zWqOUtTzy8t1vrtY4mBRj94dK7/wAO6atnbqVAVsVh2GlLDqJYIFXOQB0NdlboI0XAA+WmlrqZzd0XkKqCM4J/nUc0gI4OAfbrUXnqvJUMPQnqKp3d6IiQQVXJIBPStDm5Lsi1CVFQnGKxFtPt0+CNwU9+1WZ71bslVfeOnPX6Vdsowke4HnH51NjZQsiWC0S1j2qKtx3DBWG4FSRlWGc1VeY7eeM1A823rkEcZzVKxLplmcBR1xkZAqgZcsAWzzxk8UlxcMy4LZ/3qypbkxvySQe2aTsVGnc0bgxyowYA9uted+MNEhwxC5B5xjgV2DaivTJz0rn9enEkbZOfaocU0OMXCWh45qGmxLOylMds4qxpegLNjaBv6YAqTxLexWk+XYKD3rufhbozayFuCjeWR8uV6+9TBHZVqzhFOLsUNM8Fa7KytZsqAdmGR/Kuw0/VvFfhFRcXCq8K8H7MWIA91Ir1TTdGa0jXywEA7gYzWg9gsi7JYYZD6suc+nNdlOvVpvR6Cp5lUS5aiUl5mX4D+K2l+LFMBnSK9U7WQ8bm9geRXeGHzV3dF74ryXxF4C0+6dLm1tPsN4p4lgbByO/TNa3gjxbd28403VHzMn+rlK43Dpz6mu9ctZc0NH2/yFUoU66dXDad1/kdq8TWkgeP8V9abIF2iWIDaT8y+/etBmWeLPXI5PpWYX+yy4J+Q8YIoi3Lfc44Ny9Sxb3AKkHlWqpd2z27ko2YTyD6UjAwudnKselKbvchUnIPUGtEmndGsYtO8R6N5kJx95elVriR5tqsd2PWk88xNlDg+tMWZpJAZMDPXFaKNnc2jGzuQTadF98R7G9RXI+JbiWFTEt3LGezBsGuxv8AW3SIQjDDpjFedeLbsPIMkZzitHOUYXZ6+BjKUr1CPTdycyTNMf77HOa1L7UEWxZAcGua06+VkABzjoR3qa5ufMyufqPSsVUtE9Kau7M5nW7hY4CHfB/2jxXneragGhdFfntg113xCCLZFGIIYcr9a8strRjkiRiOmCcivKry5XY6qFJP3mxtnI0d026Q8noTxWrJejZtJ49RVJtMZDvJIU9z6VXu5liwQ27iuJSaWp1+0i5pIzvEUxWH2Ncuk5WFkZs5HU/StjUZnvHIXkVl3EYjXDgiuSbuz0E7KxjOEbJk5/DkViXkskE2U+7mt+4QAk9PpWdfEJzwT2IrlaE9iorCZeDh8Z571b0nxFNps4y3yfrWRcbwjFCQRziq0Vx5vD/eoi+XVHNzSg/I948NeJYdUt1imIZG6rngio7nw8ttfK8IOxzwB2NeSaHrMum3CkEgZ9a+gPAF7B4hhjWTDMegruhJVtOp5mZ4eNSi6keh6F8OdB+zwrI6+4r0hrTgYXaAMc8CsDTCdO08rCv7zgisHVPF+rCWSK5hliUt95MsBXtUaatZs/HcTNczcjuU1SLTWLSNgdwe4qpqfj+xmYqghMg6jGQa4EXkNzuE11eDce8eQB6is57KESZHmzKDnhecetd6hTjH3tzh5r7Ho9lrVvfSZ+VDntXTWdnaXe0tCJB1wmCfrXk2najbQbVMUynuWT9K6CHxNawjG+eIe4zVeypy2IcpI7qbwpDcrmBLmNyMhou34d68/wDFml6xpMxkhnl3qT99Sj49OOta9p43tEkCNLI4zkIc4/OtZ/FumzQbZ5XY8YV/mX3rN0p01emzFynbQ8tj+I2t+X9lnv5wvTyJ/mQ/nXJ634oZ5zbyoYZpDwYs7G9/avZNT1HQLlX2adbyt2cdf51xt3/ZV3O0clmqZOVAOBn2rxsROqr3Vjuw/v7rU5HQ9LklO+Tlj3I4NdFb27RDY2CvatOKxhh4iBCj+Fu1VdV1G1soSCdsleJ9Tp4p/vNSpK7uzO1Kx8wZHWsSTS2OV6Z9K1tP8S2Ny5W4LBf7ydalOt6WlwEikNzu5CgYYCuPE5FResFZmLgnqjir/wAOSKxKksO26sstd6a27c2B+Ne12Nja6jHvituCOFbOfrWDr2j2zzrEbKWCTON46HPArXCYathVdIVOXK9DkdO115IwshIGep9a04rObUHPlrlj37V2Xhv4Um5ZZZkITPVhwa9Rs/hVp9tpjPHLB5qruVVPXHJBr6KNWpVjqrGk2pdDxrT/AARqd4iqswQ47jAB+tTX/wAPtf0+0e6YR3EKY3GPsPzror/4kxeHrxrMwrJJGSo4yCK0Lfxa2v2u4Yjc4zEG6YrplhlKOrM1HmZ5NNHIwZSCpHVfSs/7Nch8HBU+h613d7pcUszs7BCTknOO9Zl1Dp1qMm9UgDkjtXh4lyimohOM07oxra0MI3Nya2rPXY7dAjEDHvWXPqdpnCSNKvYotRQxx3UnCNn19a8bDSq8/vohUWzpbbxoLV+JAM8YzwasT+MXukKj5gR1zzWBHo0fUgLj1plwIrQHkH3r6d1n7K3KZypNbI39L0/+15NqkKx7k/1qxL4YubY7Q+T02k8g1zeleI2s5sqcD09a328czMmFY47c1wRwqlC6dmRaUUrMy9StWijxJyQeTWRhSeuKn1vxPcSwENGWXqdormU1G4kkO1DtrlcK0ZWubRk3uddaQj5SH9/pWlskZcBz+NcdZ6rdRtxGw+orbttdkTAZSp78VzueIUrXNOey0ZZvrS6ZR5chX8Kp2sc4nUSAnnpWmmrFwCR+dXdNKXdyoMYU+tejSqz0UjWlOTmkddo8ZjgQN6cVtRDAyeQa597r7Na5UjOQAM8+9RQau8gcSHKg5HPauzmS3PrFHTQ62Mb2RRzk9qv+Ida0vwqkMd1fQ27vGGKyOB2H+NO8H+HrzU1W6lbyLVfmX1Y10Gt6VoF6n2jWdKtrgoMGaWIMfbtXl1M+w+XScnq10O3CVI0qnNNNryPG9Q+K2izSPHHqtrwcf60CsW68QQ6kjNb3MVwDxmNww/SvVpX+G0mUTR7G7PpDZBif0rn9Z+H/AMMNZbefDdzZXGf9ZZwSxsp+inH6V5v+vca8uWULfM+0w2c4ak/4Ml+P+R49q+rQWOTdXCQj/bPJ/CtTwD4XX4i6nHDZSCWzVgZ5RkAD05H0r234e/DDwZZ2rSWdk1/KGP73UlLSf+Pc4rrr/wAPW8Vs32FEsJcYEtoAhFeDmHEk6kZRpR0fUrFcRKpelRjZvq/8ios1r4Rs4dJ0uAT3eMBFGAPdqLXw3cy3IvtSl8+56rGGwifQUaLcaXpNsTdTxren/WSTP8zenJNTS+LrBjtTUbb0/wBav+NfBTm3Lnm9z4+03J8q16t9S3cWlxOwZbgIv9wjvXMa1oVwTJcxx7+clc4z9KtXHiuyjcI17BuPGBIM5rbt5h9n8w4ZSMjuCK7cLjXRrRnHoU6TitTidL06HW7V5LWVTIhw8J4dT701vDk5LADJ9DVrxB9nsr+LVtPVYptwSZFPEq98/wCNdCZluYVcHOR1r9fwldYukqkfmbvCw5VK2jOGuvDtymcp+VYl5pk0Wcwvgd9vAr1NcGlFuhIJ5/Cuu0tjGWGh3PDpbNGI5AJ569RVObS1YfKQxr3e78O6XqisLmzRi38SfKfwxXPX/wAH45mMmmam1u5PEdwoZcenrQ4y6o5ZU+TqePfY8A5HI9O1NW0y3p7iu21jwHr+h/vLvTvtFsASZrM+ZgD1Uc0mj6PpmqReZb38c2MbkU/MmezDtxThTdR8qKpUKlde4jiX09i3ynI9DVC50yZf+WLn/dXPNewx6HYwoVVN7dix6frV6xtYbTkRr+X/ANevRhl9R76Hcstna7Z856nCturGeKePb1LQsBn8qxLS8s5ruNIrlA5bhWO1jj0B5Nfa+meLIkhWCeNJk7K6CrGp+FfBnjO32ar4fsLntvMQVx7blww/Ornl9SHvbnkYilWpXi46HzgtyLS3twCMlM8evSpE1Q549MV2vjD9my6sovtHgfVTcIgOdI1OTd9BHJxjvw355ryODUpLa7ms76F7G/t32XFrMMPEw6g+v1rSFNv3WfKVYThudQZmuBg4wPas7UdOSNTIAM4zTEv41A2yA+mKS6uGmhYbs5rJ4V3uKnJdTgtd8Uw6fMVLlSO+KpRfFaC3UKJgSOnNP8ZeCpdW3Mh5IryjUPhvqEM5U7tucjIrRe5pY3jiKcfiR3Op/GeSJyY5dwHZcZq34d+PcxmxIXQZxknj8K4Ww+Gl1cjDZzjPAou/hpd2KmSMNwMj5aUa7i9jR1ovY+mvDXxejuYVBkAz6Vs3njoXajY/PbBr5X0Kx1O1kCs7rzgY4AFeweF7KaSNDMxZ/U9RVSrKaskaOasds08963mbic+9U7u0uGYNuP0rZ0u1EcQU9elaAtg2ahU76nJOV9jH0mxfdvOQe+a7C0BWMA/nWbGnkjHTBrRs5gQAT+NVLDqRklqE6rJ14PrWdc2ODkHOfWtl0DcAY9xUUkYOT69scVg8JF9AcUcTrGku4JXn2FcqNNmt7neCcg16Xe2hzkdKz/7MMhOAuOpGOc1zSwOuhHKr6Gfo2tXVsyBgVAGCc9a6T+35ZwME5rMGl7eO1W4rAxjK8j1rWVKbjy3On2s0rD3v5nHJ/KrVlenb8+cd89ajijwRlc49qfKq7Tzg1gsPUhrcjnmzQiuI3bjGfWrCY6Cue3lG4596vWtywPXmuyC7lxqM6CDPAPt061cSzinPzDP86wk1Db15q9b6sMj+taWvozp511NH+xEQ7lXGKe9qUiIA9zxT7fVQFxv7gj1pbi7SSNjuxWsaaSJujClZY5MZFWbeGOXpIBxnPUZrA1cO024Z/Oo9PvZrZupx6VErPQFKD0OnisW3cfd7mrLW5gUHORWbBriR4Ln3wTV5vE1q0RXcBkdxWMaN1dMSg7XTJIroplehzVlGL4PODXNv4lthKFaVRjpzWha69bEAiRc/7wrRUmxu5vIMjnHT86lWXA6n3x3rFOuwKOJB+dSxaqlwQxcN6CiVNRLjFo3onBAxUvmAdD/jXPrelDw24YNWLXUSxKn065rP2S3RfNY1wefarcE4Ss5Zh6/nSPcYzg1Kptai5jYe6DDqfSo87skHIIxx6VlxXRLffyOwP61cWTAzgHip5biciwWA7ZH9aryOoPv1+tMaQ5GT2qKQk8g1aTTI5hGAzTkjBIqrJMU570+G6z9e9JySdhosG2Vm9/6UCHGCAMHkH1qSJwcEkinkE/l6Vg4q9x3sQN61DLypx34qeRcDnr61XZipPp6VKdmTc5nVtI+1MSRWXbeGAshYDj6V2ciqevX6U1UXI/Ks3FtkPUyYdMSJANvOPSnSWK84H6VrtGMHAqtJHg+oHSrcWtxNmW9ivYD8O9MFpsxgcdq0uCevP1obbk/WhRKKSDbjt65qRZNvbg+hqSVAwqFowBntXVHYV7FuN8r1z9aR+c4JGfSo4uBU2N3bmtU7Ec19zLvLXIHGf61ly2Z3c10Tp83tVW5j2tz39KQmlujn3syBnGKjNvjt09q6BI43O09a2bDSY5VXLgA/pVxpVJfCjCUuVnHRL8i4OP05okBQdcfSu9m8LB0O0LIDxwOtc5q+gyWwJU7u5HpRKnOPxISmmc6JAvWlacBTg4qCaPBIxznmq75BINVFpGiJ5bkHIyP8ag3hupqpckgcHHvVE3uHAORTcVLclvU6SGNZOGJ29cgc1Bcj7Oxyfl7e9VrG8II+brzWlcRJeWzKG2nGQe+aXIlqirXVzIkvUVs56HiiO7jYZGOvrXN6ncy2Vz5MmQwHHv71Bb6qVbBJ4padCU0dpHKDjnipVYE9RXOwaoCAM496mn1IKA27r6VCRbN8/MuQcj9DSADoT1rnV1wAYzx61PFrangtVOmJWNnydx61VurTIPrUEetopHI/OnSaxG45bJrP2YcqaKUkJj7n1pvmc4zUsuoRumNw47+lZk0/z4Uj6irS5dzLkLpmAPB59qeLz5cBs5qjHJuGD+NSeWQM5yKTGoW0LQnzjmp4lzxms8Dnr/jVuGYAj5qxcblqJeWI8YNWYRnrUMMybR83SrCMOxBrRU9BuNi1GBTw3tmoRLhKVLhV64I9KrlIcWWxt2/iBTpCqZz0qt9pUDika53GkJwJgyk8dfWh0RgeKjhYOc55NWNo555q0HKzNurdD2GKybmCMAjGK6OeDcowfwrEvLZmz1qXZAoanN3YVDxxjtVdHw1T6hZygngn3FZiJKj8fiD2qFJHTHY143BBOcZ6kd6SQDoDz7VSWV1PHFDzueOv0qHUSZlPyHsjZ60scUmfamRznIBFa1oFYDpyOlaqT6HPZtldYGx1P41btg2enNXRbq0f600W+xhz9cVTnJFWZct5AFGaWd1Izz+dUPNKHGaY9w20gHgjBFW6l1YrVF6AqSMn/Gtm0jG3r0rlFu2U8jFW4ddMJwe9QpI0jLudXgdc8Hj3qNowXODWRDq6zc5/Gr9veJIcN1wapvUfOkWTBnr2o+y8Z70RzKeh5qcOCOvNLmuHProUpQYyarG6KHGenWrl246Z4rOdQXPHPejnaYORP9pyOCTTBcMOeadCmRjFWUtye2PTFW5ML3FtryRSPmq0+qOqklsYqt9mA71BcIShA6n9KqMmtzSJIdZZ2xuq3DqRPcZx3rFj055mNXUtJIOSOPXtSVS71BPUuS6sIupBHpULaoJe9ZF+zc4NZ8E8ik5J/wAazc0aKXQ6Frk5OD+tRi9cNyxx7d6oCdiMd+uKkGfSsJzUFdhKooq7NW3vSe/FWTfsOPb8azbeB2XIGAOpI4FPuLqCy++QTz3615FXHPaJ5dXG9IE8ty0p4GKoz3EUILOQ3tWLqPiUnIhRn9PLXj86yftNxdyck+u0jFeHVxjbtueU5yqPVm5Nr+07IQzn0UZxWdLcXVy20556AdcVf0UNBJiRTETxyODmtLWNKuL9AYtkR5JdCAfy9qyeHxFWPM9EdccHOUbmPZaO24GSUZP8JbmtJvstmg/eKWXrmsY+F9VZdrX/AJijvwP61A3gy8Z/mu5Dg9d3FXTwsqeqjdiWFmuhsy+JIkXGVwPYVnXPjVYgTGUxjqMVCvgaTHz3MnHbtVC88BKhYrI5PXGOAa7qdLEN6qyH9WqblbUPH0kjHJORzuBrOXxlf3LiOGbBbgfU0298IOjHG4ntms0eF7qNspkHPf8ApXV7OrDZEfVql9WdC+l+I54vOkFwLYEH7RGvy5+tPtdDvJsbpJJSecDuetHhvxF4j8MEC2uXVB1Tqp+o6GuoTxtBrQCappKQyYObi0Hlk++Bx+lY1YYqS0dgeHe9zn30yW1JV1MbdwwwfxqGaGSLneoHQDdzXQzaVfXcRGja/bXEZBxZavHgjPQCToPTP0rg9e0nxJojebeadcpb5x5tsPOTP4c1lDBVKn8SZpTwrb1NhIbkPnz/APgORW5prXMAXdKHUdmrgrPWyqb1k81R1Iz/ACrSi8Y+SBxz755r18NglSafMexRwnLrc9NgvQwGTg8ce9XobgY+9n6V5fH44jAG4kfUVft/HNuV/wBaMmveR3+xbR6Os4JGD1qeOb1ODXD2XiuGcgeYPzrorHUln4JBo9DllT5WbX2gL0bpz+NNaUN3qoPmJz/OmSt5QBJwPzqbt9DF3ZcMm/jr9KjHJHPvWe94uMbs/jUkF2H43D6d6iRLhY2rV+Bk8VaAC8Dn3NZEc2D97pVuK6Prn6mkvMaaRf68nr19s0bsHHrVdLg8en86k8zcoHXP51o9FoN6k+7evWq8iZJ56VKhyMn14pSg3HBzT5rlWuit5Q64607ys+1TpH74zU/lYXOM0Jk8pj30RXPcjjNYFwDu5NdbPEXyp7nNZFzYYPTqeKfMwaMNOGyc8HrVy3c464+lOm0/y+QMHtVPLROeooUibWN22n+Xk1fjZifb1xWHaT+pNblrIJAOeapNgkOYbunHpUTRs4wcntmr6whunNTpbhh71Lb6CsYv2XPcZNV57M9huzXQSWwC54qnLGMkdj/KsWy0jBNqQelWEhXHTmrrxAgfy71CwCDJ6VIkQGBWB44NUrmEQ5wRgVfMzAdKzrycsT3I65ouuhsoIyZ7v7O2CePaiDUAzfWqN8ryMe/4VDBDIrZIpup0sZOx1FtKj/WrJjVsjGayLQOo9q1YnIGTzQmmSVrqwVwcCud1LRPNDYGR6Yrry27OO9QyxK4OR+dUl2E0eOa34XDlv3efwritS8I7WJCfpXveoWK5Jx+GK5bUrKMsxAGc/hT5XLclQPFJdIls2+TIx0qaHULhQEJY44r0K+0RJskAfTHNZi+HkZj8uOcZqbyhsd1NtqxzRMsq/N3qAWj7geh9K7hfDaumM9Pamy+HCqnC5PtUyq30bNGnYy9IkaFQc9O1dVa6mVUKT+dc4bSazBJT5c9TTWvvLYYOa3o1WtEzl5NTqJtRLg85qnGwYnk/Q1Ts7xbpFIPHTnvWnHAowcc4q6k+h6FOkmD3XkxEhsFa5zVvFUluWG7p6eldBdwBozmuP1rSWlDMvOe1YOb6GjiodDPHjF3lA3HJ7Zr0PwVqrT7SxznrXlEWgy+eMgjmvR/B9s9oEU5x2rkblKaTOGrUPYLO+2xLg/lWbruqEwtgnHSoYboLGvOMCqdyPNPXI969dzdrHLKppZHJXhklmLAn8abEGIx0PSti+t1A4A4PajTtMa5fhee9cl7Mx9TOtNNe5nXcOvI47V3ekaYLeHJGPwp2l6KIMEjn6dK2WUJHt7DiqjHmd2Sld3MO9kKMQvT19qpNKw5JrRvQqseRWNeyDaVU8102KTHnUVi5Dc/1qtc6mZD1yKoMrsxHAzTTGVGSOnNHMkrBfU0Ib3yhljkelVrnVI5XAyAc1QmkdgQM4PWq9tYO8m4nj0JrnrRhUjyyFKKasbO77QuHYbifvd6hndrTljlezjoajVWixkkD3qRbkH5HI9MntXip1cC+8PyOT3qb8ia31CQjb1HUGrHnOxyTVWAKrg4yM9fUVebbJENowf517dGtGvHmidMWpK5PZXsdvMpJBGMc9/Wt7/hJbW3hGHGAOmehrhpreVySoPBqncQNxuyPUZ4reDinsWmkztZNeiv22gDnpzzViG3bHyjKHkY6c1heF7WGcqHfDDrxxXdRLBaqBnK9Rmpbc3oiW3JmYnm5wRge9NmtWALcrx3rTnuINg2Mp9xRa2xvkIQhs/w962aaWpFu5xOoQM8xXvTItHnwXVtpHYnOa3dX0xrR93Y+vWpbEK1uBuxivGhJ+3cTni3z2My2uJrYbZEIOOSOhp9zekoc8AjHFaUmmtJztDAjgiqM9oqttzjPt0rtrStA2ctLHrl3KGQ84OOlc5dvcKx8mXGTwueDWreLOeZPmB5Byc1kTRszZHIrijoe4zLlu7tm2zocjjdmoPtBH38kdxmtd4WdcO52VQey2yHncPUda0uhEMjWRj/dmRZjzhjkYFZ6ajPE4Dxh4/7ynmtR0VU4wB+tMXSpLiFmR0yP4D39xVJ2JehWi1Ig7lJA7Ixq8dUswhKySbwMkYyKx5bRo93AJU5OadYyvE/ChmB6HvWmjHcvteR3Y+VQynq3tVe4jRkxgZFR3d8iDcMRuByvrWXLrpkGDw2c570JdibkzapLaOV+fYPc4qb/AIS2TBjmh82LHXPOfpWa+pvNGVPzKfUc1VK+bJtJCnoSapNbNCcmtjZGvK8exWdVH8LmqcuoIjbsru6ZxzUBsFUBjJj8KozwrKeJMEcexpqyJcr6mh9sLMMSEZ4xu4q3F/ZtzCUu7LzZCcrKkm0iuZa3ljHytnHrRHJOG4DMB1x2p7kt3LrEWcm1FcRA8fMc4+verq3dtJEqtPJE3UAnJFZ6o1zgDIbsW4zUMukahEwbyt6tk5XqQPaqFzW3Nq1uo1lYuxlXPfjirU93FMoFuNrYxgnjNc5bXkyEp9kYsM5YjiprXUCJ/wDVPG6nBVxiptqP1NgNqUoH7tHRR260w3kgOxso3QjuKcNTDIA3GeOeopl3pUvk/a0mSWMn7oPzCl6hfQt26SeX5nmqx9O4qOSfzVx5kYbB4I5FZA1hoFIP0qKbXBLFhowcdDt71okQ2ac2uTJCYZHwv8PoKzRK8cmVOecgiqS6kZVwUBHTBGc0+11OK3f5gD7HpSsCZpS6xI0exy3y8DPQVk317NKcEIV7HaAfzrXj1y0c4niAiPB2Lkge1M3aNLIwW7K7sBUdOQe+anltqhdTGRkZuT5Y7FvX0qnNKVby2RepIKk5NWLieO0ndY0DDsy9D7/1qo8y3DEgYyeoq4kvUa2oLDHt+UEnjd3NUJJlZmbGHY5BX0qS5tPOCgEZzgE0+xtABiXBHfFap6XJ32G2skrOuGIrstA1CKzIaZWYdyvX8qz20rThZJLBqaJcKctDKhHA6YI9az5NfhESnyjG44JUE5P0ojNTY+Rrc9M3afqMO8SwRP1w67W/GsDWrO5mgxFLb3Me77hOHIxwQfSsTSdWSfYCefeuws7CKOFZpTuXHLRjJHtUyg4shq2xyNrYzxcvBIo54LZwK0ZZ5ZowlsgD9hu4J9c1r3Op6Ncv5DXEkTDgFkwQPcd6lt/D2n3uVN26rnKuON6+oov3BaqxzSSSZ2TyPCemDnGalOmOMy5t2B5MkbgNj/drX1LwpZW4kSLUpmIPyMRuzXNtpGoIxK/v4/76MQT+FO6BeZqRWlvcKIbm4eGM8mSE/Mo9R60zUfAi2kP2iw8TfbIiufKmXDrVNYbuJWWWA+hB9fSpLbRbfUY2825uNNuuzocqR6EVLdndM0slsOs9MmtmBGsI5XsTjP6VorerKPLllUMDjcp4Fcbd6DrUErIl3DPICQHPyg+h9quQ2GqpH+9tt0n+x/Or0C50JsY5k3SM64OQ68gmkWFFBUXsR9A2Ris2G31lI/lt3eMkZVWJz+FZWoiSFg7CWN8/PHIvH0pK2xD01Oshh8wFhKjY7ZxU6I6IXUqy5wQwGQRXIaZrTQyKCTjuCOK1P+Ent0cGb5R0JHFNxKsdUyxlQCdg45BIrQshbfZxturi3nBBWWJ8jH0rn/NtdSs91rqaSEcmHPKn0+tc+dSuYJmC3BGDj5e1ZtJ6FK6Z6VLYXGp6e8c+pWlxx/y8xDefo1VNBv086bS72ZXMeRHJC/XHTrXIf2jdNCZLbVYSyDPlyxnJPsRWVc6rc2l3DcSCMTxHJkiP3ge1Z8p0Ra2Z6SbtbF3hg1R93Qx3cYK/TFQxXb3hKlxC4/ihbH44PHvisqW5Gp6fFeeWr4UBty8g+9S2QLEFCVx2xkHFYyqxiveZDlyux01hfeIIlSCeaw1SzzkJctsYexYdPwq7JbPbM37nGfvQhg6c8jBrE/4S6wtU2SWyrN08xASrcelWbHxVZGdd1qzW5PzC2b5gPUA/ypcraujZS6lqbUtRs3SbRb9dKuxysN/DuhkP90kevrV+Hx9rVllPE/w8kvIUwp1Lw64nhYeoTgj8T7VYtLnT75j9jaZg38FwoVhmtqBliB+x3JsbhcZt1faHPckmsJRvui7lDRPit4Rv7j7Bb6vc6Lek4+x61C0Yz6EngfnXdW+o3drhZfs7owyjRvlGHqD2rk7nVIddi+y65p1vqsSn5RcwjcPdWHTng1JZR2sCfZ7ObbGDgRO/zKMdPfH/ANesJUoW2KUjU8S6XoXii38vVtOW6I6SxH514+8pBBrF0fwotttXQvGWpRBMYtb6UXCr/sgNgj8/etuLTpnRVDxoyjq3U88dKbLoFhehlvQsUveaHt9a4Z4ZN3FZFPxJ4Z1e9TzpNO07UrlQFFxG5hnAx1HY49M+1eYavq1xEraVdQa3ptxtwQ0wAfPZc8EA4/ya9b0rw5e6bKRF4laa1PKrJJlh6dc1b1Gza8g+z6lYwa1bHvtDMCfboK8jGZaq0lK4ON9j56t9F8V+D7VtX07w3qGoRy5LfZ1zcJ3yFGdwB6fU1o+CvHfjTx2JDe2FrpTQ/Naprdmdkh7hm/hyO/4V6NqPw2jtlbUPCuqajo92Bzaec5icZ6Fcn/PNeea34k+MmgJK8Xh0a/pZLb1SYFmAOSeRkfl/KuSWXUXJaWZN3azNbV/F3jjw9Kg1H4daXdWZ/wBZfadOGRx1yB1HHY10P/CS3OoaJHc23hyWKEqWU7gwUDqcg56e3avL9N+MVhciR/EdvqnhmBXO55rUyGD0OV64/wAiri/EXwZPfINA8X2Ws+cCH+xs0cqn+IGI9B6fjXl5nkksS0oNaFrmOgl0LSNdeWbWdVvtEfbiKe1umCg9tw5zjr09ea5dfhJ4b1DXJLKXxFdwjYrpqWkyARy7snEg6A8Z46ZIzXVzf2dLbIwnCROAFacHHI4yaotGtjcQrHY20RbJ820Y7JAe5HTtXq4XJqCp8riTbU7Xw7oMvgnRRFZ66fEsJGFhuZlYSZ4wpyeufX+teJ/E/wCBHwv+IWr/AGjxH4P134Z67g+X4j8P7oI2YrgqSgKkEhWKheSOT1z6VaW+nQ3scuqaZfxWxBbzLUeYpYjA2gfd/wD11uDxK+myi1shfX9o64WDUEYAL6HPB+tVQy94NtQ2YPXRnx54i/ZJ+KXgmN9X8F+P9O8dadbqGdHtEt70DByAI8q3GDgnPUYrhdI/aA8R3rzaVNbF9TtmCXEDFkkRvdSAQMd6+8bLQrNNTS8uI73Shu3GexnxtYdOOhGOoPvV/wAS/s6+DfiDfprN41zPqW35NRgkRJQMkg5C+pNeXWyxTk51Kad+2n5GCoS1cXoz5z+CPxd0+xlk/wCEnt0aUyDy3JI8ruDnHavZ9b8azz6e2o+Fp0vbE/vHa3k3Ogxk5Xvjr9K4H4mfspeItGmj1PwxqB163jJEmnXMarOVPo38WDg8+4xXnmiQ6j4O1Uz+Ivh1r2mRsgVZrUPAgfOd2Rw3TpjvXytfhunUrqqtF/XU2jzQ0Z7ZB8Q9O16w+2anp9lqt1bDcs9q/lXkJzg/IeWIyDgHp2rxP4p/FrxdHqEFhpGg6zZ2Mm5RfxwNtZeozx0B74rs7fULHUNXhu/DPmC5iKug1Er5m706DP8Ak16dL468X/ZI11Fbq04yxit1LMM4PAHOK9SjklHmu1dITdzkvhnZavZabHqw8Rw69BNEGm07WFWNwCOQp6Ng/wBD3rU8aeBbDVbf+2vD9slvNGN11pxnEbEDk7Dnnip9XGqeI7J08M2dtrN/uIe3vY/sbjjpyABj+ua8w0/4pePPh74qtrfxV8HLp7Fj5KXJZprfngnzACvI45Bxwe9d2Fyei5v2OhUWdlpvwd8IfETSZtS0DVde0XXYRmSzjvidzL1GDknP1/Cszw38NLSx11b3VdU1e0nRyjRajEm5BnbvXI5wcZFelaf4whvYYb/RPB1joV6xJNwWUqOmMbAOo9RVm58W6lcQPB4i0C01mM9QhMiuv+y2Pl/xr145aqUORNXDlTd0YHi7wRrd2kf9l65on9m7TsW4tiyM3XZIFPBPJBrzDWI/jj8ObiKbw74UN3AW8wzaLeie1uBjIPlkEgemffsa9h0i08DTzu9t4e1rw7OQd/lB/KfuM/MR19hWpaaXFYt9t0HxLd2eM5gjO+Ju/wA0bEj8frXPDCS9paRpZpXR4L4V+JXiv4r+IIRquhXvhXXdwQXd1D5Vu+DgLuGDz0BPpXtuuT614XtrSe9UXd2iDzbeSTfFMAMFkbOefTsRW6fGcN6Ra3UWm6xcEbX8yExyEd8enPpU3/CCJcQLqOnzxhipc6det50HcEA5yuR6dK56mU0IN863IV7a7mZFZWniDThfaTqWq6KJQBPBBMNyBgckAnB2nrWdaXN1bma2vvFeo3Ni/JN4odHYcYJ6qO/B6jpUC6lodjfzQNFdeHLogeZGkjTWz8AgjjIB9D3rfj1rWNISafTrJNW02Y75TaRCSJgBzlRyua+gw1GEKfs4hfsY3/CvNJt3F/a6ldWU8p3rcaPcgxSKRyHiPHuDVV/DdncqyXkl8pAIju7WXY4bsTW3Dc2l7NLdRzxWU0j7hbSW7JtUjIwenXPFMcXUg+ZLKa3KnJ3+W65PBHZueMe9dML00lcltmZBc32hMsTvPrloRiMag20KPUFe/arepaHdXa5vNB1C5sMBw8W0OqnnIYc8ZptrHZTMfInW4XBPkPIBIR6qe+DXOXej/wDE0kOla3rKY+/pl27Zjb0XHXnj8qmtVqQ9+LA0dKXTtJ1cw2HiFmt33Rtaagh82IA8Bs/e/wD1Gut/ti80Bwl7a7LF8Fb6wDGFs8g+2cdPwqPSF0G906HSfEGlfYrnAEUt9Bslf/tp3IJ9adp3gvxV4fv5Dpmv20umchbK8iLKy9g3B6eo/lUQzqinaci02jet9f1XT4heWtmdZsHwGkR8soHORj2Nbdp4ysL5A1rcNFMB81m6t5wbuAvf8K8/fR/E/wDbAudJW00C+5acRzOba59gmCF9ePz5rSvtZ1lCn9teFfPuY+U1TSHw6cfeA5PX1I+ld9LNcLVdlNDbW53H/CWaRcT/AGeTUxZ3q8GKUGNwR2IPBrUEm9SFuoblW42yAc/l/hXB2mr2evaeltr9xY3MAJEDXMbJcq2OD7HtnjNIb6y0mX7HpLXccm0MkjqZISPUN+mK9F1KempGjO2OmwRNuitRbS9jE20e3Sqc9zqKxbRG6yIcoWXdnHuKyRd+MIrdy0un4VgFac7GYdzjp+dQQ/FCysleHXpo7KZG2NJBlgrDrkDOKaSkrxHZmzBqUV8q+eWsbwn52jBAP0Bp32CCHdMzrqKL0Q4DL9KyZ/itoMJjWPUI9VikGS1shdk/3lHSrcPjjT7pC9vELkAZykZyB3yDzUuOo0nuX7CS2viZI7a505wuASNuR79iAauul2pBkMc8I6/Jz9cVhxeLdJk3GWY6fvJUs33D+fTNS21msrmSw1pQr87VlBB9eDnFLk1uG25budN0zUHL5jimHI8tdrDHqO9FrdG3leFLhZApzjHTPqKSIXTsI2uLO9YHBVsCVfxFV5WubeTMunsm35RcRHP5j+tKUdbMFYNa0jSNXQx6jpFjfF/4pUXP13EZH515ne/BT7PfyXPhHXNS8OPJjfFBclYj146889q9Klli1GMo0bLIwyFAyrDv9Krp4aCfvIHeJQeQJCVBxzlT/SpinHYd7bHH2uj/ABb8N2yvaa3pXiWFBj7PfIUkOP8AbHU/Vqz7v403Vofs3jHwTqmnvgb3tHEyLnjcBxjj612semajp07XUF9a30Ifd9nYGMrkckfWnNf2+oZhuxOEPylbmMTxMMdQeq+lWm0wbT3Ry8fiHTPFcJh0fxXZFT8yWWoyNBMrDjGDjp9K5fxL8PtbtoxI1nKyBSWeM+Yvscjp+NdrqHwp0fXEdvsdjckn5AFw+MYPWsuw+HEOhyGFNR1/w1KSVjmsLsm2ZsfxI2R15x0+laRrcvQhxizyabw9Mzk219byzAg/YLsmKUDuQ3Q4PB+opr2t9pAUyWkwA55bkD698V6nrtt440JJPtuh6b8QdOYZW7hhEd1jvkL1/Co9E1fT9Wd7rTNHuNN1G3bZLo2qqXibK+/IyP1wa6aeIZjOhdaHncfiS4lVUdA8eeOhP1q5iUjzbeSS2fg7GAIP1rq9X03whqt0PtXh3UdDuXf9/wDZsmPp95e3Xr0+lQ3Pwqg+yefoviA3Vu/IR2+f8j2/nXR7ZPc5+Ro4S9gEpaR41Sbn95GNoP4Cs+bU9SspQDuYJ91ZwHAH0rp7z4e6hAXkF0dxXhJDgP7j2zWcNMvLc+XM6SFcZIHNaRqLozHVblRvEekanCqajZpbXKklbm1+Ug/TpVu11kxqEjuS6HoSOv4U+E21uvly28MinqrjBz9etZt7MpLCFEjGchccgD371rzXFdmx/wAJIIJFjllBzzhxwR7Gp01e3343BNx5IHGP61zUJDqROqTJnocgj0xVyOJl2+S77OxbGR7e9VzFN2Oy0vUYHZUcRysp5Usef8Kk1LQdQ0jy7hwy2cg+Uhw6MDyOf88iuZjlaFAWuIXK9E27H+ue9Pk1NpIiqSyjuUDZB/Ck0nqg3NSeYSQlfnAI59CPauW1ODScOVM8d71A7E/TitFtblijx1I4zVK58SzeQRNpyXUX9/b84x6HrWcqaZL1LnhfxtZavB/YevFpYIz+73pia2P95Seo9RVrUtGn0CdZXkjv9MkP7m8jHy/7rDsa5zyDrCxPDbyq+N6GWPD4Hv3xV/wz42u/D1zJY6nbrcWEo2SxSD5WHv6H0Nc93TZzWlFq5eu3trhF82xLc58wH5T+HaqY1DRIX8ry0gfJ4l4rR1+zt7S1a/0i4kn0t/vqpy8Gf4WHtXT/AA+l0LxdpbWd+ljc3sSYinYBZD6fXFaTqqEedGrmrHFS3NlMubdxjvmQMDVVTbhyUvBDJjp2PP8AKvRb7wToVrIS+jWbsCVYxAo4I65H61Rn8IeE9QjMN3pJgJ+7PbyYdfwxXD/aFPqjleISOe0rUGtRKqrBdIcgoyDa4+lc/qdhELySWKOK3STBMSDAU45I/GuivvCU3hI+dBcf2hph+7cqPnjPZWH8qqLOZYjIsMd0o+bDHG6vRhUhUipwZ0xlz2aMNtF+0oGilVH5yG6Hj1qK1t/l8q4kTnkJKeGHp/StWbU7LJEkJsGPBQqcAjqDUraNYarEzRX0ZfOBzyeOoPatNty7HPXGm2gRl2sFPYNx7Y9KxZLGO1J2ySCMc/McjNdJdaBK58qK9SGVTjEgyG+hpE0bUtPzKbNL+MD5lblSPfFN2JcdTDW2Z1yg3d+KqSTRwSlXLBueB3FdTiOcHydO+xv1YIxKZ9q5/VriJJhHdxGMZwG2YH13YoTsJ3RFba1bxKwaJmBGMjqpqld332lmVssh4G4dq020SCeBJrWeOdSMnY/Ix296hg0+MtteOQfRTnNXzIau9zQ8D+Fn8UaqturusS8sVPH0r658D6BD4c0yK1iAwozn3NePfBiytdNnWabAVxhmIwwPQV7ZBeRpOFVwwI+UjvQ05J2PpsLQcKOi1ZS8X3LWlpJKDtAya+Cv2kviXc6ks9rDK3l/MODxiv0I1ixj1axmgk+66FfpnuK/PP4+/B7WfDeu3ME8LT2crMYJwOCtcGNrzhhuSHzP0DhuvRjzRnpLofIls7SasWc5O7qe5r2nwRAsgjOARXmuseEbrSr8yiJ0weQwINd94G1VV2qxCuOxr5qjrJXPcqJ80uY9fso1XYu0DkDBr23wPbrZ2StgL/h1NeSeBdPbX76ONQNp65r6S0DwxE1rHH9otoXwF/eyBTnp3r2vZt2sfG46rGEuUu6drcRUDzVGRwc1sG+LRcMenHPFauiaBpNqgh1W3sJxxi4jfp9efWqnifw9pkESPot7EWzloUkBB79O3FdfJKK1PDdaEpctjKtnCvluAO9blvdptH7wYx0JrEstOaVF3/Mf51qwaSka5C4Ncy3NJRSVi4z21yjfOj9Rwwytc/qizWrFVlM8J4AcZP51oyaHBdkeYio44Eg4b25rJu4Li1BRpvtEZBwZPvAe1VJaExir6GdYnfdbgevbvXRxcoAOK5qyU/aT2Gc10lvnAz0pRXQ1miR4mVMhsr9apySjNWpnIXrWJeXRikPGR39atqxkkya6lwpwfwrmr69aNiN2Ca0Lq9wDhuMc1zGp3hLHPY8H0rknI6aUO5fhmaQ5Jz+NZ+sz7oGQHcOtZ51tbZCCfYDPIrpvCfh2bVrhLidflJyEI4H1qovQupHl1Zyvhn4SyeKNZiv9QG6FD8kJ6D3NfROh+H7TRbKKKCAxSpwxyMH6Cm6TYw2dugVQRt/hHSthZFC5DA46Y71rCnbU8urKUyMjcuM4JycVG7kAjp3x6UTS5JYdRmqwut38WHA59K35Tm5RtxteM57dq5DXnxIGNuHdW3LOD8ygf5/nXUzS5XB4Pb0rFv4t+7I3D0PSjmdOSlE7MNN05XOo8Ja22p2ag8Njk9jVzUFG0561y/gg+S0qH7gfj24rptQQR5AOa9JWclJdToqRjGteOlyrnzrUMWKMg6j1qmdYhJUP8x/vKajim2iSPOBXN3b28U7uL1HUN93uPbFddlHc9GjQjJtSOg13xLZ6Fpr3sxIiVcnjmuU8P/FfRfFsssNncsk0ZwyuuMn0zXNfGe/kvPAF4LNzJMqHC45PH+NeIfs4w3lzbzzyNJiNyCH6g/WueWIhTmoJXPRw+EoulKU3qj6rnvFgDyTHoMV5X4p1p7jU1EbEru+b6VV8V+MNTmkaxhOZNuQVJLe/H0qDwvoV9esJ7jcIwfm80c1jWrKT5UzspU/ZLnkzobWKGw09b4nBKl2DfwjNZqeP9M1pWijeLfHxlBhj9azvjXr0eg+D5hBJhymwY9Mcg187fDK/u7i4kn3HL4PFc9SpGi1F7s0w9JVoynJ69D2HxXePqU/lKeM4yTxVTTrfT7UKLlw2Dztxke4rn9Y1C8ViuGUYyGxx+dZULSyPvkYk+9cU6sZS1N+RtWuT/EzxPFotm4tnHcKc/lmuX8P6y2oWm+dhuPp3rn/iTK97cxRJnG4ZXHBrX8NwQpZLG7mMkDHvXJVqc07LY3pKMVys131CKM5Cg/SqN9dR3a7tu1sY46VFqymzYoMEYzuHTms6Cc7SDzWEpdDuUFa6GyYUEnFYFzOJZyAcj2FbF/OoQ4POeK51uZCcVzSYNk/lqeAQc9u9VLiyEQLLx3q/Fnbn9cVFdN+6fnHFKxlIy0k3YAJPNesfB3X/ALFq0KSNhAQc575rx5SRNkDHOa6bw5ftZ30ZU45DcVpQn7OopGcIqpBwfU/RDR/E3hnU9Nih1G1EEpXAubZufyz/AJ6VU1j4eXepxyTeHdUtNQBOfIkIRunoTXlvgbwdqni3w99ssJCXjA3qGO4e4rVsNQ17w5cFGW4dkxj5W3HmvrHClU1Tsz8ozDLabqSimcx4u1LVPCtz5Wu6fdadzw8kZMZHqCOKXSfEsF5AjrIkkZ6MjcV7to3je61nTTBrGl/2jaMMPFeQ5OD15PtmsPxX+ztoPiG0fVPBxOkX7/vDab/3L8eh6Z9a4a8KsVfoeH9V9imtzzG4v/OAYHJxjNZN7qkwXrwO1UJZb7Qby4sNTgaC6gOHBBwQOMiq9xdNdkneFGO9Yxp1OW6Z5jq8rtYuW+pyNIhLFWHJweCa6W31Tegy2a89LMhJDZ+narFjfziQFZSP5U6cqsFabKeIptWO+e53MM9M1ZisorqSN2AyDnOOhrL026+1qvmhfM7le9b9lBtKjpg9COTWU05fEbQkubQ1tTtIRpokQkS/xE/pXhvjG4le/wBhlbH93OBxXrfiS8uYbHyooiSBwc/zrzi88OSXDefcyplf4XB5+hpKMafwbkSk4yd9jmdLsri8k2JlVPG8d69O8JeCvsxWWZt7nuew+tYmiX9hZkCRcMDjgV29j4l05YRiZlXqTt4Fd1HCub56jOSpUb0Wx3+kQ6f5Bt7mAbivEkZ5GOhxVLVozZtskjhuIMZBdf5HrXFS+NbGOYeTdpKPUHBB9K0ovGkd1biNn3Rg5CtyBXbOlDluiKd29Dpbf4gnRbY2+wiHoDnOMdK43xh8SZbi3cWxMRbtnFYfiLV4Z3byxt9h0/CuNv7kydTnHrXkYnMFRXJTWpdSo78pUuLqW8uGlmkLuTksetamnajcW8W2OUx54yO1Z9rb7xkjIJ6+1aQtwgwteJSq1pS5+YuhJxkaQSe5UmS6d/x4NRJYKzYYk4qlFdS2o6khiDjrilk1uOMbywxXoLDOfvOVzulK+ly1e2SwxAoAR7dqzV1SWzzgMMfrUjeIopUXDbucYqeG4truIq64J7itFhYxehVpW91nP6n47ltg2/Knk5HWuP1L4ns83lly/wBema7PW/B8WpkrCfnbPSvO9U+EV9aXnmYkKkkhW6GtZO0bWKjNR0mjtfDOrf2tGH/jKjqa7DT3QvtljU/7x4Ncb4N8Mz2QCsCCK7NtOdCD61zpNfCDcXqkbC29o0fMYPuD0qzBpdgfm8risOOOaJMAn1qWG6lA25P4npVJO9miUo9UdUmm6awz5LtwMfN0qObS7D+62PXIrnxdXAOPMYZqGTV7gZB5Hoa19kuqBRhLobUlvYIuAXHY5q1paQNcDymJPvXCXupThuX4rX8O6gYCXMmD65+7WSpJO9jroUYuasjpfEGrR2UkaEgHPB75PaptBifVLu1hZGZZJAPl9M96h074f6t471iC4gxa6YjBnnmUkOOuBzzmvePD3hew8O2yJCoLjG6RhyT/AEq1h5178p9RGnyq8jT0x2ksktyqxpGoCBfSkmjE5ZW+YLwVYcH2qrfP5cg8vMbKeuCA9WtOknvYy0g8tgfzr8azfDVqFeUai6jUeRXEhiXTkxBBBDGe8S4P5Vn3niiC2lODG0q8MR96rur74bc+T87AdDXkDTX3iXWp7TT4n3I22WbacJ7+5rx6dODeuhrTpqerOuPjma41jFpbvcun+sMS9B74reuvEUUlj50BMeR823qp96ztNj0/wJo7iEB7kjMkzHJLV5fb6hoXijUrxr7xIumbZMfZhMY8j17CuzDYepiJ+yijspUo1Xe1kjrH1TRL3VEm1S2N+y/KY0TcPrgVO+v/AA5aQrdaZFakdprdkzVSObQPBGlfb4FN1afx3MTecQD3OM5p+n/EDwzrSgrdwhXAK/aEMeRnsWAr6B8OKpFczVzvlh+ZcycreTsXY9a+GsKK8dvYZ/hLKM5/Gm6l8UNIa2+z6XumH3QkClsVoHS9JjId7OBh1zsGDVyCzsVCtDGkQI42qMVrS4bnDqjNU6cXeXM/VnHaXDqeu3YkuIGtrUHO1+re2K7eJDFGqg8LUoEUf8XFPwh57GvtsFhHhKfKi51eaySshqkkgVMh5yaQDyiGqC8uMKSvWvTjHqzn+J2RqxRiRc5GewzVnEa7fn69/T8K40ajOrZyOOgp39tXXXywVP8AFngf411xlTS3CWDm+p28Ms1uv38oTwVrjvFHw007xHOby2eTStUA+W5tW2lh6MOh59RWnpWsSCFgzDLdRWn9pSdSAwHHWtHCMtUcsfbYWpzQdn/W55DcDXPB86xa3brc2x4GpW444/vp/D65GfSti3v47mNJIZFlicblZCCCK7+aI3MbRuPMUjGDzXB614JuNMklu9A2ROx3SWUpxDIc84/u59u/NdVLFSh7tTVH0FHGQr+7VtGX4P8Ay/ItR3Y+4cEDnirdtq7QA7SR7g1zenXX9o5UAwXcefNtX+8n+P4VaEpRtpH516savursbTw8ZXizrLLXpE+YXOcYIDcEH8689+N+g2fi+1j1aCBLfXrdCrTpwLiMDhWHcjseo+laDnL7ufrnmoL65aSJoyc5HQ96yq8s1zJanl1spp1otSR8/Wr3i3BicNwcc1rC8ltEywP49RXbzaBFlrkJ8pYr9COua5XxFGsauqj5a81Tk9z8zq4eVCrKDezK9tr9rLlXYKR2zUVw1ldPwy81w2rK0UpZTz1+lZsepzoc7yPfNbKUJLUwmo7M9i0XSLeQjAUj2Fbl54Rgnhb5QOPSvItF8cT2BCtIxxxu9q7C3+IrSrjc3PXrVexpyV7k6JbloeDIIZTlRuz0xyK2LPSRZAYGAKzbPXGvmBB6muqsFM0Qz37nrXP7KEXoNaLQS2wrD0HpV0TKpz1HpTWsnB4FMa0kXrnGaNBKViV3D9KIt68gn6U1FKtzz+FW4yoAyPeqV+hV09UM+2OhyxI96mW+8xQAevaql4yFTgfhWZF5iTDacDPSqvZC5rbnQqonjP5Uq2xU5Ap2mIWj/UfWtVIQBz0x1rPXoBmJb7uoxV+109HwCtPZlQ9APpT47xU7n8KXJzF3Gy6OowQM56Vm3Wmsp4HFap1D5iASKr3V7kEnrQ6egrruYRsWDHjmnrbsB/hUz36o/Iq3DcRTKDwTUeya2C5QMTetTW8THnNW2CEUIADxWVmtGUSJuQYz+VOM7Dq3FO8wbeOeKoXFwQT6Vonylll1WXr1FV7ixBBKsM9uapG5ZScMfzpDdyHgE49ad4MnzGGKQ5HJ9qZcWUnlFiD9QKvWrkkE9a3EihuIdrA7ie3auGfMvhOiMbq5434m+0W4ZoyQfrXmmpfEm/0OQrJMwAPbj9K+gNf8PiUupXg8V5h4s+GsWoh/3QYnocVksTOkSm07mR4Y+LM2psquz89yOa9q8L6t9phRmZgT614x4b+HDaXcZ2ZUHgAV6voZXTYlDnbgcHFXCu6juz0aa50dsb9CDyM/XpTre8HmEr+lcje61Ay/LIAQOecUul66rSbDJuP1rrVRIcqVz0aO/Vk4PPp3qM3219vJ5rjrrX5NPXfyAfTP5GoI/FilwWBFbKUZbHPKkz0mGZSgOfpVlbkK2088881wEHi+LhfNx7ZrTtNejuGGHBGfWnyLoZSg0dkTujyvTGajDtjHvke1UrO98wYGCD0y1agt2kGVj4x+f0qHTa6GD0M644BNQb9p4PFat1YSBdxjZcdcjpVA6ezn+IcZ9KzdJt3sRz2YqXm3BB7Y9qv2l2smPm6dOf1rNOlsD3B9atQafIhPzk4xz0/IVPK77D9qrl6f5hxVR0P4kYzjrVlIWA5IPrSNHt4PUdfrUOF2PmuUXiPX+Qpoj6VaYYycfSmgZxkUlTJ5iAqRUboTzV3gjnmo2Uc1p7O5PNcybkMvTtVVpH3dcVryxgiqcir0x39KOQfMyBGLAdR9e1Nb5eTn15qxGMZFPMSt16Gny2C7ZVV8YqSKTe2Ovbio5oirY7c9afYjEoJ6fzodhXNSHT3nTgciuW8WXJ0mJmJ249a7yG5jgiJY9iCM+1eJ/tAeM7fTdIndWCELhsHv/nmto09mVZpXMRvipaw3rRtMqlWwQDXdeGvH9tehStwCCOCelfnZf/Em4l1qVhKdrOTnPWvSfCHxUmtolzKePevrsJTpTgeTWnNPU/QWy8SRvGHWXjHBBqhq/ieAxOjsD7jGa+QIf2g5NPH+vIX0z0rE1D9oxp7oAy4Dds1rWwlJRbuawldX3PqG61CCe4YoV+Y9qinQjnFeK+DviQNUljYS5zjvXtGl3K6haK3U4FfD1YcsnY7k7xK065XBrEvIcPkfT611Elr6Vl3dkT1GalXM5W3M2yuzGwVj+NdNp8gfHPWuWlsyjhhWtpcpjIB6itIy7lqSNPXNAj1OAsQCcYDAcivPNT0ufS5CJMYzgP2Nes2su+PJORUGqaRDfR4YA59ulYyXWI3Hdo8lFw4qKa7kbnJwK6bUvC0lnI2ASnTIOayzpJA5BohK5DkYb3sgPt61ENTkBwCRWzNpOR0NUZdFYZIB/KteexndoZHq7ngnp2qQas55z+faoRprJ2oe1IGDn8KalcepY/tUgfeNKmrjIyf1rNmtmC8daovFKPX61LaY7s6qPVxgYINaEWso2AcdK4BZJFbGc9+O9W47t1Xk1SL9pY7htUVvTIqP+01H8X4Vx39oyA8n8aki1MsRyAafsxuokjuLbUgRgMOR61fg1TGSD9fpXALrGw8A1Zh1gtjBJPvVOLSJVRM7waoOOahl1InODXKJquQST27Dn8KY+qMvcmo5Wac6OsTVWLcnI9zmtK3vBInPBrh7XVASB37mr8erFDkH9azafUpSvqdgt2FI5xj9atRaiODu/rXGR6qZGAB4q2L8lScimnYFI65tTjC/Mev51nzahCeA3J7HpXNz3bsM557Vk3N7KmcZ49DWjatexfOux2ReCRuwqF9JguSTwAfSuLi1qVXGc46Vs2GuyYG45x15rP3HoyuRSV0aUuhCIEqcgHj1NUZrZUBBAzV2TxCqrzWReausrkocVlKnHcHSENuM596uQHaAOBVKC483OaSeZ4v4sj9a0ikiVSsdBBcKByRirG5XAwe3c1xv9tmM5YEe49Kmh8SRNxvx6+o/CtbKWxtyRSOjuIA2SMeoqFIySB+hqjHraOvBHTrnjFTwaim4DI+uazlTYuWKNA6aeud3HHFQT6UT8w6jv3q6mpoF7fUGoJNYjORVqkrGEopkNvbmM4/Cr0bFcY9PXGKqDUIyT/D/ACpy3anPIpODRnyI0Yrk8H17VZW5OPvVkrKCM55p32jJ5zS5X1G0kjTeYuSM/jVSWQp3NIjnAOaZcTbBycCq9m9zHVixap5Zwzfhmr0WsI/VhmuUvrjBJB59azv7QcHg/hTStuNHoH9qIR94fhQL5JG3Zz/jXCLq8irz09vSrVtqZkIxk59uaelirs9Esp4+u4damn1GAAqy7+OMdRXDy6u0GBnp37VraFC16ElmBCt0OOQPUVDcUtTgrYtU3yrcmu4wx3eW4RuQdpxUC2IYcdfcV2FpbzGAwxEN2IOMD8+lV4NPsU837RIRISccfLXNN2jzHRh6znq0clLbtE3Q+mRQuoQWqMZmj47N1qr4n1O5tJmgtVM0RyMqOCKyNP0yK7lEl3O6ED7p5FfM1XVrT30MMR7Sbt0NO/8AFss2VtVZlPAAPGP61lfYdR1Nw8pZQfTgV1VqdHsUIDM7/wALMuAPXjNXY9V0k7h5pjOMrgV108DzL3mFPDr7TOcsbO70hS0cu4EcowyD2NZupeLtT09n8uO3deOHiGPzruJlhlUGKUOOox2rmtZ0YTK5C8e1ejTwdKmrqKO2NGmuhgQfHK30/EGuaRHHCTgywjKj1PqK6S01ux1q3F3oOopdQEf6tn3EHrXlfivwlLKjmNSD9K8rZNZ8LaqLmwmltZEbDBeVYe4qKspQX7tHSpKn8DPqL/hMBaziC7XyZO248N9DWra+Jbafblxj69PpXill8RbHxlov2TWsafqyJ+7nUYVz/SuSi8fXmk3LQyTl9hwHB6gdDVYauqq96NmejSnCtHXRn1XFfwSqdsgP86ftim4BB+tfPGkfFJpCB5mT7mus074kgMqs5z69q9FOLLlRXQ9Wk0iKQZ49KrPoCZ4xj0rmrH4hxMMGQH8a2LbxpbyAfOPzp8kW9Dmlhyy/h1GzlRVaXw8gY/LWpD4kt5esgJPXmpTqtu33WH51fsjleHZz76SE+U8D0xUtncX+kOz2ty8YPVQeCPcd60ZrmKVuvB9DnNNCrIev+FQ6MXujN02jmdc0aw1hfNeyjtrvkma2G0Nn1Xp1rjbrwvIrtt2so6EV6sbFWqjNpQJPArNQjFlKMlqmePah4fmjViM15/4g/tDTWZoyy7e3ODX0nPoqyhgV57cVyGveD0ugwMfB9qUlZe6be0qR2Z4l4d+IUyToJmZD0IJ5r1/w146SRVzIM+54rzrxD8L/APSDJGrKynIK8EVlQ6NqOmsAGf5e5FRCvbSRtGqpfEfSln4tjkjHzj0qabxLE6bd46V88wa9qFooDMTj86kXxpepIAxbH16V0e2i1odEIQlqme6R6qsswAfI9Aen1rdspMqO9eMeHvFZlceY3f1r0nSNeQouXGCKUFzHPUhY65ZeOtSLOcisldUjcfe/I1LFqCccg1rKlKKPPaZ0EEuSOaux/MCQfrWNazq46/hV+G42Ec/rWV+gJNGkOmDTsj3zUMU4devIqRW5xmtS7uxLCdrZzip/NHIFVllAbrjNPx6HtSvYa0J8BhtPT+VKbJX4PNRK5XrziphcY4pqzKRQutOHYVmS6bvP3a32mVuTUbsuMjtQ0hON3c5mSwKYKtikh1B7SQB/lPXmtm4AwaybiDe2CPX6+3NLVbCaaNa11FZCCG960BdrjOcf0rl44WhIIP5VMZZF6E0cw01ubc2odgc8YPvVcyh+c8VnxlmHJJqYZCn/ABrNu7uF7sneQYPPbNVXfLe9Qyvg4zT4lLAd8/pRvsJ22E8vf2qCS134Hc1rIg2+pAoKAc4pcornPyaRuPI606PSduOMjvW6EHenqF7cjGRT5CbGMthtBIGCOmPWmvEUra2hucVHLbq4xjAqWrDSMpVOe9KVNXvsgT+lSfZQRSUmOxz92nzHjnn8q5XVrXdu45rvr2xwCQMj6Vg3lisjHK1fOwvY8+lVoycjgdhUYTewzkZ711V5pQGTjj6Vm/2Wd/A/DNNttG8Kncis7QyY44roLXQxMmdoz6VJounA8MuOa7CzsVjjA2/j61cKSe5fM5I4e+8KgxnCfhiuQ1HwltkPyflXtlxaqU6YI61zd7aL5hyM89fatZUIqN0Z2d73POtO8JskgKryDXQ/8I03lZK9B2rsNMso3K8Dit19MDRfdzgeleVUhLe53U5NHhWsh9PbDKQuetYqTpcN6/WvWPFPhIXyuAnJHQrXmd54WutGuCxUmIfw7fWinWaahI1nWjyWZNb6VHcDcoGO3qK1razW2AO3Df0qvp8nloMjHrTr7UFUDb16+9ehJJbHkVVZNmgb7Ypy3/66i/tYAgA5/r71gSXrSHOaSFyXUZ6H86xdW2hxo6IFrhh/Sum8P2oVQx6j171gaPFvcE+neuus0CxjbxW8FzO5Uty7PciMcjms2fUScfnxUt2c8E84qg8OTkYrs2G2NnRrkNz171lS25R8NWpLL5XI7iqFxcRBvnbH05wKWrJVxViTZnj6is67YBiMj6VXutXWPhG3A1mTagZWJBqbIvYteckbZbrUsd8jYC8tWO7s3fjpmrem2jSyAseKl2Wpk52Lskxl6ZpFspHJJ4rctbG3iwG+f3WrohSRSIyAOnNQ6ftFqL4jDtYSo5PK84PerKyhRgVYm00qC27bx+NUJ4pIGDBt2OeO3vXlvDTwsuelt2MOVx1Rbj1BiAGQ/L0OelZl9B9q4Bwwp8d6mCpIwVJBz+VVJ9fjsXPmoQDgBivH4V6NDEwqq2zNYSUi5o8FzYzB1+5nnB710zXsk0f3unFc5Y6sLx1WMEj2zkCt+CzkeINyPw5rrjLldjRrl0uUbq/e1UkluPyqtZ+MPs8gHm7cds0ut2F0I/3bBlHO09q5G7d7ViZI8MTztHFauouoKOh6Ld6+uq22S5YgYyap2d2wbAOc/pXK6JqyXAKHPHU1prqi6fIGdtvv2B9DXy1fEKONSXU4p3VRI9J0dl8gfMMAZ5rM1KNJbwAYz6jpVLS9dhubcbZFBx0z1rPlvXluwVbqcda92cU4q50yjpZnrbakxVkLZzwQTz7Vnyx7mJUcE5xU7wCYguPmHcU9kWKMHJ/KvM0PcZFZabbahL5N5LNDEQf3kBwynsfoDUGreGH0eQeTe/2hbMNyyMm1x6gj60Nc4bjg1PDOk+I3nCE/dB6E/wBKvzFa5iwRIkh3qWUckKasXq2gj32ssiyAco2CKu3UaRxbhtbnHBwSPWuVvpnLkx5Bzgj6VaYhLm8XLbl+b196oNfRA5Xgj061aFu92uDgN2DdD+NZF5p0kUx2OqOOi7uv0NOMkK3QLi/huiA8CsRwNynmprLStLvAxnSWI44MTd6oiOQZ3IQfzzVqJ2jHIIB6Z71pe6I5VbUW+0i3sl3Wzlo+uG6+9UUFpMOZtjA8gj8qtXGqoikMroPVgcCsqZY5xuUg5ojpuQlqbMVvD5P/AB9JIAOnOc+lZ921spwXGfQ1l7Zbd12O2B054qU2g1AAPywzgd6bsDLiX8KjG0MP1pLiOB08y28wN3Q9Khj0N4lwJvMXOQG7E1ZsrWSHCk5pp9iLGfHdlZG3h1bvkGia/kQZDtj0zxWpPbC4ctjaxOcVE2lEAnkj2GTT5hmfFqUgl3GRgwxhiefzqe71d7wKJWDbRgHAzj69ac9pCykZBOOR3/KoG0kMd0YIJ/hJp3uK5F/aBTq/GO/pU6ajOqboXyCORntQunzKpVowR05HSn29ksTZ4GT07U73Eiks4uXYMhRsjtTvshQ/dPtxxW5b28IIJiL+pXr9a047OGZP3bFl6bWApczQ9mYWmaFZ6kxR7o2zdRg9/rUWs+D4bIAxXUk+B1PTP1q7rHg43sfnWF88FwvPllcA1y0+qazpEhgvUM8a8FlzRF3d0yLJliG3EfyuSwH51LLp2jTxqQbqGXoyk7lJHvxUUV3HcR7lYrn+Fuo9qJJMJ0HNapiNCHRrSeLCXiq2M/vOPwrMuNDuYZGEQScDnMTgk+vHtWXcW87ygpK6DOcA1JAL2OP/AF2X7MB0ot1TJsht3p9yh3sjIcY6Uy3m8gfOPbmmT+ItSgBjmIlwMAntWXca5cqy708z/eGauNxLR3NiSSW5VhCm8ew5FUxb3G/aF5/2jiqUF/PIQYoWTA/hPBNbFlptxfuGTcWH51a90p3ZcsdA1WcB4kZR6qM5rpdG0jxCs2UnSMJ2Y4bPtVvwzcaporpuhkI6fNxgfSuqvXN8qsxwwHUdT9ah1JXFr3MWbRJL5gbuWNLhewXr7E1YGiKsYjku3idTwsg4Gf5VXnnt7ceVPPIknQMvINZz3F3M+2O7V06DzPTtzQKzZtw6VaMSsd7GG55diATVK4gktc4zgdGU8Gsq806/hxJlJQSANjdCfenrfXtuVSVXHba/Qik1fYdiO610xFhMXVwcB2GVYEc1Ug8QqSFnYLzjdit9YFmjxJEjcY5XtWBqGj2sJZ5pjAg5BC5FQrIu7RPeNI0PmwzRSIRwO5rmr7xTf6MSwgnde5gUtVoLNb8WVzHLjptOB/8AWq7Ya/fwsELRhugO0Y/HIoWg00c7B8TJpJMw3RibPzfMQwPv6Vfu/H88lsReOlzAeCSua6qPwqdfHnyabbz7hhmijCn64FZusfCGzvYNwgvbU4wHifC/l0qXNdUJs4+PVI7lzNbkiM/8szzirMms2scYW4il3E/K45X8alf4c6jo5K212sqZ4E67SPYmoG0yVAFmBRxzx90n1FCqdguuhNpOvx2kwmtBGG3bgx6E9qv6r48a68o6hoEFmwGBcWqEGRfU9utUrPQbG5lUTzrZluGkC8e5xXQax8Okh0R5dP8AGNtf2gX95ajPmjkdARzTc03qCbZz1t410O4l8lpJ7WVvus4BQ+vpVyfULBTtuZtqn7si9DWbZ/DyzuCxGtW3mAjNvMpDk+3GK6pPD0Eds1vOkNwwwMSeo9D29Klzj0KTVjc8E61bavbyWSmJzj5XU8Gt+wtBbvKmMsDuAI5wOtee6Fp8Ph/UxKkJtvmz1yD6EV6LFeCRUkDHd3//AF18DxLiZUKXNTIru6TRm6pBFLfhjOlpli3mFOPyFWmuLW3CjfbTsOkkXGaz9ZthekjcU7VTi8P+YgVpDCOzqoP6V72S4l4jBwnN6joy93U6i11tYJFMccgz0YkbSK6VNZGqWyA2CG4Vsh4WP6g1wNno+q2yiBNWW5g+8I2Tgfj9K6zQfD99dwFre4gaUYOwShGJ9snmvbk0da2OjsNUsVYJdh7WbOAQeR68HrzW3DrelLsjuI0voCARIY8OPYEVzp0PXbkrAbQyXKjC+e4TPoNx61mXNv4osWxIsulvjCmaESofUZHBxWN11L0OtmS3WbbbzyJH/CHkzx9aaIMMPnmOeAyPnPuBXCzXWsouPNtpXB5AjKg/4VbstUuyUW5iaKTrk5IP0NLQaOjnmuYJ+PNkI/v/ACsB7etXrTXbyBfOtw4PdJFIP+B5qC21XWZLQoto1/Zr94MofaMfmKda6g7FQjeTKflEbnGR7VlJ3VitUTL8TttyFudEuc5wZYOHHqdvf861LjXrySOK/wBN0xrtHOPL3GN+ePm7dayf7U0yaYJqOmX6y5yLu2yyjscgHjH0Nb1ta2Go/NpGoXCSAcxhiFYe6sB06159SF+hV0cR4l0e51af7XbeErhbrH76Gcr5UoPXjvzXn2r/AAwstKjm1Gy8Gw+HLsnfJJbxjbI/f3Gete76lrV1YoEura6tnU5N3aIXQ+pKnj3rh/G2paXrFi8p8Z21lLuVVkaJky2MbWXqAexrnnS5dUzPVHnuj+LPEmjRut7p0q24G0yRWomidT224J/TtWlNrFtqXl3duEOV5RUKKD9O1YuheJ7nw9fO9nr0JuUYgy25LRyAd9rDoRzg+taGu+NrjxGY2ma1Eq5EhhjAMgPXd/Ouim77FX6s6qz1Bbm3BcvbyYB3xY2A+mP1q9J43voLUx6nd3MlvuAF5aQiTYQODg4IyOfzrzu0vDBEu2WRT/eDcYqaPVbmU4t9VNlJx8sse5H9iO9O6bsym1a52Q8WeHNb/wBXr6DkZDRbJCD/ABYzg1Db+MdO0TUhbx64JHzhVjl8tyPcHg81JYaTrWp6e3m6X4b8TQRjLLHD9nlUjuMc8+n0p5+GNnqWT/wj9i9m/EX29tskbHsp74PHvS9pBeaKg2tUddafEzQwVN1qVzp8wGSl1EWRvoQD+hrqtL1SLWT5ljfWV9bgDPkvkg/QHj8a4zUfCa+H9MURjTLiEIHksdQXg8chD/ntXB6mdD0u5+3f2RPpWR8psZyoXnqCBz6c+9RGNGd2xtpnsuoeDNG1KRje6JZSZ5afYof8wAf1rmL/AOHz28ouPDmpl0QEnTriXzImX0Vs5X0/LPSvMNRsH8SRl/D3jnXtOuyv/HtqcDNFMM8gMMYqxoega54d8u7fV5bDU1AXc8u6CTPTJPQH3rJ0KHRoHGNr3OkvvFGr210tnDJcaZfID/x8qrg84xnuPrVux8W+K7JXbUorXU4ivzRLGVyPYdDXIeKPjrqOiWP9o3fh231JgmGmtk85JQOCCO3T+lZeh/tcfDXxKq/2hHcaNecB/KypQ/Q8CsqdGN7U2RbTQ9OsPFXh3xTMLd7GfRL1WwY5oCsTD3PTmtC6tLzQkLw2bRwyE5ktsSwsvcleSM8Gqekav4c8Z2S3Gm+J4rmJ0wq3RVty9stmrK+FZNMzPpOutbMeWghug0Tf7QVs06kbboTQ+0mtpg8y6lIkT4LCKDkEEHO30/D8Kh1GCOe53m2srospVLu2jaOULnOCOhrL1DWdaLebBfRLer/H5Q3Nj2HXFV9H8XfEhZj9qstLv7YDn7M+yTGeoU4/KuJqPSVmXFm3Db6bp1v9svPtDnaCGjQPgZ6gAZ//AFVgWug6dqetvqOmSXUMB3BsM0I9C21uDz29K7KeZb+FruNpbS8hjZpreSMqwbGTjHU54rLe7u4PL/fXv2WcYwwDxPkYIzjK8cfWvOrUXOXNJkddDbh1UaXp/k3kC6lZLHkyo6u5U9VMZ64Jx9O3Fc9G1ndahLe6HcCytsDfZQt9nkD9+OnYE/Wq1jpAtr9Y0WZDJ1id8/KeDwfQ88fWlvfC1v8Ab/NsdWX7VGQ0llMdhYgYxzz9RXfRqxUVGWgmrjrnRYbycsLnUnTa3mCSEGVB1yCPvYOarXFomg6fJqGiXSaw6ISbPUYTxnr2H+fWtWK5tbOCAatpOoWEycJfQscE7iV5zj8Dmp7tri+txLDo0wkf5WlMoMMoB6HByM/pVVG3pYbjY4a+8O+KNZaC/fw94ds4yBILm0ldJFBx+HP0rq9Mk1W909Us7rStQu0X5RcEpMMcrtccnBGPyqzaXd1pEjedYTaYHO0okgkjP+0o/p9ar3lxoWlxz3eoQR3tqCd1xBGUeLJyQQMcZ/z2rx6WMld063QEjibp/ipeXk9jdQ2D28oIFrdmMNIoPOxgOceuc9DXQ6d4ZlGnwm4ur+G9tkLSxXTc5Xsjj7wA44zxzWhY/Ebwj4iiexjubnVoiMiOePIQdDhiAe/qav8A9jW+CRqklxZvybLUp8MjLkAI3Vcg7TXzWNwFPETbpTu35jStvqZF78RtGhjit7+a5spRzHMo3duDnrnHXir2k+NGlaIWzz6lbucLM9sV49SR/PFKujaHdwXFlHrSqCpUQagFZ7Y5/hLYIx06n696zy2t/DOyQSLb6ropIC3kSENGD93dg9Pfpz15rz45bjqC5m7ea1/AtXb1NLU/tDa21za2unXof5HS7mCYYcgr36HBqHVY/EyTtFpslnpKN8qo8wdGJ6naRVS81jTtdtoTrOiTeXIN8d7ZHcA3c5GCMfjSw6JImnCGK0sPEmkbi/meZsnUHnr6j869VYzEunGPM7r+u1yHGxw/iLUfiLoetK+saGdR0r/VvqGn3AdcdATGfmA6dcV0H/CNaPrcDahFeSxswBkguLfa2Mc4P8XNZ8Fna+HL15U8V3ekW7sAljLmSPrjDZ7+4roFJig8waVfarAybhNp/wB1gT94H/Pevq8sxtSrFXdmZttlS38NXOnqZtIuE1G1ThreRNjLxz0os/EdzbT4vLFoAOd9tMGx6HmpdN2xX7XGka7daM6n57TV7dgT2I6fNjpV7WrG41mzcwJpdxqSopD2kgjMvXIZCeucEY9a951Zp3ew4uRm6h4t0+fLsbgBvvfIHHPUEdq5weLdFs7hYlvUtWYHa0hKHI6YPXmufk8daT4a1c2fjbw3qGgeax2XaRnyJTnHLchcnPpVzW/AeieLY0bSFmuonHmxB5Fn7ZDKV5HHWuynX5N9jRvS50ljr9xcXIKXJuYOnmLw/wBfcCvQ7HxSbSzWVTJLGAu5Em2sOzDB4PPevGvDVlfeFMn7TJ+6wu2S3LA8dCMH8DU1/wDEe2u5ntZbG5hlOdziI+W4Ppxx9K6vbRmS0rHstj420fUXEf2u90i5yU3TJkHHbOK3I0ukUPNqov7Q4KyRoA8f+0cdcV82trGrKfMsLea7U8sAu7A+n0q/4f8AGHk6iRqmpa9oMQyjfZoSoVuxORyAcEitl7OS3J06H0TDHJtLx3EN5D1DCNd4HuO9VNRt40ZnjUS5JI2DafpXDeH/ABhazXIto9ai1mIIhj1BITDnOQysh798iuze7vLGJZC4jVshZUk3xSEdCD2yM9e9TKnbYCrb3MokZbe+ljVxta01CHaQewVxx7U25uY7KQ/2ndXVtaP0Rk8yI8ckmn/208r7LtJihziSPEiY78VJcaemrpm01eCWNm3eRJ8o6YOB2zWT80Mqx6fB5SXOk6rsjHIktZwUc9gV7Zp1/fTiBDNMtzNEB/pCRgEH+H5h+PFZ0vgzRLSRjcJe6TeAD/SLR8KffGMdahPha+e426d4nhVcfJ5sZSQj37HnvTXKSyO+1nUb+Bo5pEmjUZxNHz1/vVjfbI4XKECGQk4xx9MVtXuh+JbRWa7tFvoznMlrhmPqdv8AhWcbOKeUrOjPGzDgrhhx2z6VspIRWj1uQu8bWbynAYeah2n2zTrrTrO/laN9OMUi4PmwsdpB5BBrTuBp1vbKiXWD1KyLtKnsM+9V7fULjTZi9jdPau427m+YDv8Aj+NO5LinuYd94V024UI5ZWI+9MmQPTB/SuYv/BLLgCZxGc4cYYCvR7/WvtatB4ptFSCTBi1jTzzD6F1Hoah+yX+gLC7oNR06UARX0AEsUg7BsdM1cKj6MzlSR49faFd2ABRTcLzmSLHX6VWGtT2cRja1lBHAYxHv6Gvcmj0HUmAu9HltLtRzPbyFG6+nQ1l3NmLGffDB56g7dssak475BrZVWt0YOk0eMQeItMncLfrNYOOC4Ukj8KJtR00S4s9btzIeVVsqx/DtXrurWmla1EjTaPFbTKP9bb5XJ91P9K5LxL4YtbyzKJbwzMg+UyRDcMdPmHJq1V7kunJanHS3MgBPmiQZwWQ5Bqt/bN7bTIzeYischgpUGnyaHqFmAUsh7Yb5TUS6vrent5ElpM1o/XzAGjH0rZTT2ZC1J7nxX4nsDFJpOryKFBYwXEYdOTzt7jNXG8aeG/G9r9h8Sifw7rOzYL6D5o5PTcP6/pVOO5QfMMRn0Un8eKztSszrkpiKwvGeMSqBn6msqkb6msZLaWxd0+LxL8Ors3Nrcw+JdGIwxQffT0I7112meG/C3xBlN/4SupND19Tvl0p5NoZu7Rk+vof/ANfnlrbeI/AsvnWcE09meHgUl42XGeD2rpdI8R+AfHUkUeoSzeFtfiGFu4cxSoexx0YA9QKx1WpjKgnrDU9M0bxDfQSfYPEFtNOyHyhdhMSxEdmHfFXtR094UWbG+J+UlTlWH+e1YF3qetafYxp4mRtf00Lti8U6D800eMY86Pvjr69aqW/ii+8P2ovI7kazobtzcW6l0996dVJFcGIwsaq5oaM4KuHvsb1pdm1cqyiSJ+HjYfKw9DWLqeg2umzebaSZt5znyyPuE9RWpa3Npr1kl7psokjK7mwcgVk6tI6gf7I4zXk0ak6VTlucdOUqTUWQCOztlLzRsSe+0MCf6cVlXyWaEmO0Qg8/KcGtD+2bWC1UOrOgHKlT39Kmtr7w/ckCW1kXd2Bz+Ir7KF7XR7luxy887Q4byJ0A42yDJGPeltNWS5mws5hzwVLYB+tdzHp2nX8Ziil8oMePMPFVG+HCtFJIDDNFjJKYb68dabl3QWZgteRW/wA0b5bsVHGe9VrvxMjWrRTRQzg9GaPJB9RWq3w/uIJG+z3EUi9Qm6sPUtBaB3P3COq0JxZDuZGxJi8scaRnqQgx+VXNO1GSOSNC4A3cc85qS1sYJU2mRFfONr8Z/GktPD1pe6nAI2dWLrld3PBz1q15m1KLlNRPZPDWl/a9HEkqIrlP4QBg1r6TO0JEFwxUqQEf+lW9Gtxa6bEnsKhvIhI2NgIJzXbyuNmj9EpQilydjqLa9UqqM3z47dDUGtw6RrNt9g1m1FzFJwDJGWUEj17VjaT5iPslBeLtk9K6OIphdhzt/hI6VhUpxtqjgq01SndfgfOXxV/ZliFtLd6bbnUrIfN5aj9+i+i/3senXFfK3ir4RNpk0sunztHJEfmjHDLxnBXqOK/Uq3uVcBQdh9K4H4mfATwn8Urdv7UtJLS+24TULFzHOnTB3D0968GthFfmgrM9bCZ5Kn+7xSuu58bfs63M7Xs1veEeYj7Rj0wMf419UQaDa37KZolkx69q811L4B+IPhVcnUNKtT4lsYyGZoMLc7ccgoOG/Dmuz8H/ABB07VkWJJhHdJw9vMpSRT3BU81rTTslLc5saoV5+1ou6Z02sWGnaPp32mayNxCnLIhwwA6kVRs4NA1OFL7SVZUz/Fwy+3HWt9rsainlDkEbSKk03wppdnGzfPbGQ5YovBP0rom2o2PGcVTd5FOK6WJVHcVMutAcsM465FX4PAVtfS7n1NmUjO1W4I+lT3Hwztmj3W2qT27jochlP4GueLkuhr7ektGUE1OK4TKjpxwKx9Xl2EknAJ/Ktm30e5064aG6CkqeJIx8r+h9q57xYvlocEA1rPWNzekoSl7pk6fK32ssF3Kf0rpUk2gHnGO4rltDu9rkn5Tng/5/Guqhvoxgnae/PQ+1YpMucXe1iC6kKxnb09vWufuiXk3ZIPPANdRerDPFlR5cgz91uD+Fcbqcj2znd2/iU1nNtEQhzFG/nCg88+tc1qF8EBBOc9B6Vb1K73E/NgU/wv4Tm167S4lH7oPlV9RXK1zOyPQjBU43kV/Cfge51XVBd3REkWflVs4Fe16Zp8emwhIwMDHzD29KXTdNj0u18tQBjHNRXl55EhGfl7H1rthS5VqcE5uq9Tbhm7DPtzU32ghQTzz0zXNw6mpPD5/pVg6iNuC+Pc9K3SOeUDVknycgkMPfioHfPfn0qgNRXnLZ69fWm/blYAB8+2elNmLgy6ZAOp6VTuJtynOOn51Xluj61Wlu8g88VjIqFN3NTws23UJACQCM4HQV1uo4GTXIeEn33Mp6+/8ASuq1WVRGSgNelS95ROmon7SKOTv7vybpwehHHNcZqbQm+ldD8zEHIAzWxr97tu3DHb1rnIY1+2GYyZzgbR2GautLWx9FSXIvkaOraetto5luEDR7dxBPJFcloes6Fp8Mh06OJS+S0ScFSfX8ea6nx3qKvoO0H7sOzr1xXg/nNY6msisV/vY7gVwTnGE02dGHoqtFubszvrXS4tb13z5SyFCCGXp9DWx4r8WJ4bs/KikG8LtAB6471BpWr2qaV5qyL5hxuUdRXlvi3UZL67mklbvhc88DpSlNUlzdWOEOep7+yK3jfUJ/F2kyR7i7HOAehrM8B+G20PTmEwAk5xx71UtdSktHZmO5B3pLvx8kZEbPlQMZHWuN1FOXPJnfOjJtcmx0MniS7sLghkS7th/yylGRnPas/WdasrtDcRwC2c/ejQcfh6Vmy+JLGa33iTLGuU1TVvtRIi+77VlKfKEaXvaqxNezWdzOxdQzZ6ntWlZajZ2MPzBWHpjNee3jPHPgMeck+xpFnkYABz+dcntUnex0ezV7o6zWr2K9k3w5VfT1rJN2IXw3yjvQiuluM88dqw9QmYEEt9R2NYylrc6eeMVY3rmaymjw5ycYBVuc+/tWbJawjJWVWPNc7PcbUJDknsM0zTp5HmyWIX0zSumcXtNdzqVQCPk++KzL1wwIFMn1YW7AKePUUkUwvc4Xkc4oZovMqCAjnHHvVqzYrKCrfNmphBtO0jA/SrNjYKJRkj61KWorqB9ofsw+NbSw0oJdnG4K3Dcg45x6171feP8AQVkJdIppMcM+3NfBfg7W30G1UxTlPoa7bTfGDaluE9w+MZJ/pX11KrQqQTnufEY3Be1qyqRZ9Qal8TLcqxhSJAB95VBJHpXOS/EaJi6RttYj7q/L168V4VfeL47SLHmb8cgZ5qvpvjP7VKE29fXrWrrQXuxR58sFyRuzU+KWqJdXTXBc+aOdxPJrh4tXhMO58Nx1r082dlq8H+kqXG3nBGev+FcP4v8ACmmWQ8yzOyNuoHb1NePWnUpP3UfDYqn+8cktDzu68Z+TffZRK4EjHaD/ACNbek6rJuBOT3rhPF3h8R3MV1azCRUOSAwr0bwgLC80uGRp1WULyuOc96lurNJpanJWpLkjKB3GhpLfKvlbVZR3PU1uXFxqGmKP3z+6Zyuax9DuIbdlIfaAc5Hatua8juQEDhuOorOr7VR2O2hTsubqMu/G8ogxPHu7bttcprHitNRUBQFY+nQ1a8V30VlYsG2lcbvxrzNNazcDaMj3rgg8QrtI6p8lrTOmtrCeeXeuSB1roRp9wkQ2HAx0qjokvmRJJGTkjOa7TRD55AlUEYxk16OHqTe71ORUYpe6cVFock848yIYz1xXVQWyWNthW4Hr6VvXMUFvlYh1rB1KGVHyR8npRXrOMdwlFUoNmTdneT/hWVLZlpPlPHT61uLF5gxSLbRlsg8j86+dd5O7PJV5SuZ9rbsqgbfxrRW3UISzYB5x3FMl1BIMgDDenaoJbwyr1G09lr0KbjFanpU4pEqtbyOUOT6Y9ao6towubdxE2GxxkcEU5Btc+X3rXsflQhskZyQa9GlNyWh3KKZ41PJf6TqDRS5ChuDngiu00W6M1oNx5FbHiHw/FeHzABkdsVn6fYxQDBOCK2VToy+XXUt22qLbSA7ioHX3q/c/EC2jRVlmDKvIUnIFZ+o6I1xbkxHk+teG/EXw94gikY2Ic8/w1pGrDaR0p04x94+idF8UaRqEwjEgQ56A8Z7nFdnbadbXaKUkWQHpjivjfwJ4d8ayXSyETBScruxgj2r6c8Cw65bQpHdwuTjp1b8a156VtDmvSm7RZ1Uvh1Vbanfn/GqU2jCIg8V2fh74deIvFzLJDcf2bafxPKvJ59K72w+AOkpGDqmoXd9JjnDBF/Kp5o/ZQ3SfQ8NaxQfeIOOeOoqoulxSTAMdoYjrX0VL8FvBNqgM9qzdwzztn8MGmx/DHwXalnTRhOx48yeRyRj0yatRctkdFPDyktj511PwfLNFm0RppMfKijkmuz+G3wRuLdk1DxGQFP3LJex6/NzXrVro2j6ESbGySFv724k1Za54LyHjrye1dUMLd3lsfRYbDexV0tf62HQIsMSxQoIol+6iDAFW4JEHRN7ehPFZSXk2oNstm8pP75Gc/StXT7QW6Ek5f1I612SShGx1VY8q97fsW7i2F5EqyLsXsVPNU7zUbfRdqzsYY8fexmr8pwgHUf3aH0iAQ+fLveVj8rA8p9K+Lz/L/rtBcukkzznNRXvbGI1zHPGJoZFu4j/dbj/61YGteNbfw/HJtjhtWJwxwAT7e9b158KNJ1UGSR5oJGJJktZNhbPPP41k2fgTwN4VuJbq4IuLmH5t18xdh9M4Br83o8P411NUrGixFJ6WbOU0TQdZ+It8ty0f2XRlfdvmBUzH2X0r0i+8JeEvsyxalYaXNsABM0SE5x78iuM134l6nqsT22iwLY2o+VZ2PzMPYdq466tPtRc3s8ty7feLscH9a+8wOSxw8Pe1Z6NPBYnEWm3yo7LVPht8Nr05hZNOfPMljcOg9sjJHX2rrtP0fw3faYmn3U9jq8SD5BOqFgv8vxGK8KhurjUtS/s3QbOTULr7pETHy1Pufauptvgp4ymRZ5tZ0/St3WNAzEexOP616awlNNmWJjGlaFSu7/edbrnwbT7JO3hXVZNHeQcW7HzrZuOcqxOM+o/KuZ8E/CHxRp0N5Fqnie6ivxITGYo1ktih6YBFadl8O/iJoIDad4isLzYP9W+5C3t0I/OtWP4geKvC7Y8U+HJWgGP9LsfnQfXGQOal4RtrklYzhjq8YuFOopeu/wCJzeuXuveDLR317TWv7ZAf9O0pN/A/vxn7vHOR9Ki8JfEnQPE6KtrqASVjtVLhGiJ+m4CvXNC8aaJ4nhR7K9jdmx+7Jww/Cq+r/D3QNTtp4ZNNto2nzmRIgG3Hvkd6LYik9dUdEMzjbkrws+6/yOdbPCCs+93IDniqGk3N74c1p/DmsOWmGXsrpulxF6Z/vDvUvjzWYPD+mG5mPbAXuzdgPrXQ2pR5kz1KfxpLVMwdU1ZLVuW7gcVbTWEa3QnKnpg8HNeWanpPxS14Jq+m+GbeXSkcOLd5wtw6Z+8vr9MV3Mug+P8AxtBbLZ6JaeH0RdrPeyF249hg15vt1dtX+5nqyrYeKSnJab6rQ1xraqcBxirUWvMqgiTH0rybx9p3ij4X3dp/bE1vqEEzctZxPuC9zjBBrT1Dxjp7WcDaJbalqErKPMjjtXypx74relit+ljsjRw9eMZU3dP+tT1a18Q7sDIPtmt231QTABjnPavnyLxdrlrG1xceGdWtrVfvSyQjAH5133gDxdD4rTfZsZFTr6/SumGJUnys4cVl0FFzg1ZHZeJPB8Otxie1ka3vEGUuYwN6H8etchbX0y3TWGpoIr0Dh1HySj+8vp7jt+Vd5DqptSACVIqLV9C0/wAW2oV2+z3S5MUyD5lPY5r0qdV09tV2OChiZUVyVtY9H1X/AADmDZFl+X6kVi6qhiUt0A61q2c1zpOpf2TqzBbof6mfos6+o9/aovE9kY4nB4BHOO1eq2p0+eOx7NGf7xRb0exyaa1Db215BNyXOVIPGc1xWsQfayxRgVJzWrqFi10ok6jO32zUUFl2YfjXhSm5Ssj81zhQWMqKPc4K90KSR2yvA6nvmsG80N4CSF+U17E9nDtywHArn9U+zL8pCY6AjAJq9dz5vkd7nmCaUxkBI4710mj6MjLycZ7HvWsLGCfJjK5HbNWLe3a2lAHPoRVpsl07blmztTZEY6V1uk6yibVcYx6Vzwbcvt2qFpHQsyngjGKqMmmUk0eqWN7b3CnLDO3vUk7KPl3ZUHpXk8fiCe0YEE59D0xWxYeL5bkctntxXVFRkhOx2zKjYzwaj+zkqcHj07GsRNeG35mII9+laFrq6yD72aTVmCiiSa0kc8g4qNLVozkr9MVp292rDnjPQ56055YxU2YuUbazeSoOMVcOobl+gxgVmPKobGeTUYvEU8/zrWN+gbGj5hlb3pzxkDNUI9SiB6jI96mOrI3cHjsafIxLUspGdwzx3qSaISq2OBVH+1Avfj1qpP4khg4dwPfNUqbasToJcae7Pwce4NQtvtu5IHrUT+L7VRgtj33VRvPFdk6/6xcnp83OfWl7KS1QW0uaP9qgHk49aswajkjniuLk1WKWQbHFXLbUCgwTnv1rF2vYabsdsl2v97r6U5ikvoa5RdTB/i49asLqwVfvfl61ahFhzmy8A3ZDUixgHk5FYb+IFjblh16daibxGB0brUPDpO9yuayOoV1THPNSrfFOnFclHrpY8tnNWBrCH+L61m6aNYTfQ6Y3fnvhu9SDSo7gZYY/DmuettUjLqN/BOPpW7baoAB8+R6VyzoqW5qm3uOPh2NSeOfpXP8AiTSJI4W8o4OOMV1Y1iN+GYDNVrv/AEnpyDXNOjyrQ6ISa1R866tcaxYahtxJLHk9uld14KimvQjyAoepDdq7a88LQXmS0YLdcYpLLSU04jywBiueCnzJT2L9rUejZ0FvoUd1afO4Bx0bp0rk9W0VbN5NrAqOSNwrVvtYltoG2EjjjnivNdX8XytftEzHOeK9flhFaGijF63KniS8n0li0DSGMnpUfhrxvdecNxOCehBres9MGt2yiQFsjv1FUovDkOmXZww64x/Ssk5qaS2Jc3tY9K0PxSJwm4kYrrrHxCGZQZCc+pryGB3t8GPqB271t6ZfTMy5XgHrmvRlLl6nMppuzPVxrm7jzifQZqtJr8kMm4PkHH8XTFctHMZUUg4PtUN0WZG5IbnmphW1vYGovY7q38aFAcSYOOfpTX8dxBgHKvjs3Svn3xbqGr6ezyW1xJkc4wKwNO8datLcoJSducMG5NdP1ih8yfZXV0fVMfiqC4XOFT3QdKSTWI3yVYg9/evKPDeuXF1ChbHbGK6ZbuRuoJHtWU5QexDhY65NSiyMkc8Zp638MhHzc/UY9ua4LUNWNmpBJTA7Vxt98S47K4KfaQCDgjI60lGDGqVz3MSqw4x+dQzSbehFeU6L8T0lYDzgD9ea6VfGUcgzvH50nS00YvYs6h5MlhzjORmoJcnuQfasKLxPHIwJbnsc1aGuxN1kJ+p6fjU+yfQh05Fwlskk09Zyh61WGpxkZ3Ck+3ROw6EdduaycJIjlkixJcmT+fFNim8tgRjI/WolZHPB6U5sAcN/TFSoCuyPWNWaKzO3qBXyF+0t4huZLKWMMSCT/LmvqrWf3kBA6D1NeEfE7wH/AMJDFICu70yKKsnTjdG8E3ofAEl28U2WyprZ0/xQ9tgGT2r1Dxl8GHtopZNm0jPQdK8E1+zm0S8aJ8jn8KvDYtrRFzoW+JHVX/i9p4yu8g/Wual1+YTg+Z39awJblm781GshZuTXRVxE5vcz5IxSsj6F+DvjeU3KRPITtIGSa+2vhtq7XdrCWbcxXOe2a/N34Z3EkGsRkNjkflmvvb4RanutIctg46VxqV5amFmp2XU9sePGCAcVSniyenT+dX0uEaBSW5xkYPFQSFW6EGnyg4SMt7PzD0OaEsjkHBHvWgGUHGamjKZzuxRyIn2ciO03qdpq6HbHr9aFaPGM0GRPXNNw0NYxmhJIUuFIIzn1rJvtABJZMDjv0rU3jcADxVsSYUZGax5U2U4X9TjG0plyGUD3qJ9MyBwK6bUSjgnvWb5qggkY9CabiupPsmzCn0jI9h/OqEmi5HtXVOAfu/XFVz1zgE+4rJxt1KVOxyraN2x17470weHx0xn0rq9qkdBQ8ahRgZGcHHamtTSNNPc5KXwum0sBmsy68ONGCV5z29K7w3GwYxVS4kVgfl6+1aJIidBPZnnr6Oy+pqB9HbqAf6120ka7jxUbQo46ZrRNGX1e/U41NNcYymPertvp7qeR+ddEYQD0FNZcD+tDmm7FRw8V1Mr7GUGcY4xUcsRx0q7NKy8dBVN5JM84pqSSL9lC1rkaApwOCKmaYA/fHWqF5JIM7TkVSWaTcOec1lKonoVGNNaXOltZzuxmry3Ix1yPUVz1rcMccn6GtOF8f561nfsVzQWhoeeTxzUU6mQdQf8AGnW8ZkYDtWxFphljwRwfzppSexDqxWljmGsyz5zt5qxDA0JyOR7mtuXSTGcdQDxx196hNmRwaUaetyPa9jFunYj07VQSJ2YkGta7tcE1WgVY354p8qb1E6jezJ7VHiHeia4P8XfvUzScckEZ5IqpezLsY8ZPPHStfZ2RPtJdSpKA+QO9VJrTdlgcY96R7oA9aQaiqHBOT0rRUl0I9pfS5Tk8+AnbI2B+VImtXVvjPOO/atFrpZiAeTxkn9Oasw2MdxyAMVm1JMXNNbMqweJJSvJI+hqwuqvKN2enrV5PD8T7uBjHYU5NFSMkA4x04qveJ55dUQx6gx4PHsav22oDgFvyqP8AsgMMZz/Oq8+mS27bh0FJtroNVE3qdDFdBl61bj+dmOR/9auSS7kRgM4A61uWF60qgEZI71HOjbl5tmdFGrSR9eccGsvWLmWxjJnhk8o8CVYyVH1ParcNywUKDz0Ga9E8L3kcdt5NzDDPEyFGimA5yenNNzbdkebPEclTlR4bfXG6IsjAg8gjoayFvW3HJ4zXd+NvD1na6i0lhbm1hkzvtwcqG9R6Z9K486WxbgYqZT5HaR6N+aKkiWKZWIBPfjPStGyQCXngg/jVODQJnxhtoPPTg1tWGkGAZdiTjp61xVcXSp7sylVgty3aacLyUbmAXPQ9PxrutMu9P06ACU5k7I5+UD864veY1wPl+tRT3aqSZJUyOQCwzXmSzGnzXWp4tTllU51qdzeeLbWFHSA7SPlIBODXJalrs14xOc+1ZRull4WRW9gehq5Zx73y2F9+1ZTxNfEPlhGyOyn7SXuxViBnlmAzSLZSuRngHrXS21tEyDPWtOPTo3A6AHvWlPAVHrKR0+wm/iZxK6e+Bu4AqeC1AcbgDmt+9shEG6EVkNKEc16MMKo7sr2Ni/bYiOBjHsKtMnmgjqD+tZ9vNx61owzLgDOK61FrRGii1oZ91pSSJ80YIIzg1yGs+Cra9JzEq59q9BuJFZeDk1luQXwOaicbrVEtM8k1D4ZIMiLBz6DpXC+Ivh1cxksu4Fec+tfTS2aSR5YD0z1FY2raJHMWO3iuWUeVaG0KrhqfJ39m3VjN0YYPXBrZtdVljTDMQRXsureB7e8OTEue2BziuY1P4b9fLyPSsI1pJ2Z3QxkGrSOEPiWe3OVc4FTw/ECVAV3kY/KpdV+H97F0BOM5IBxXL3PhW8Abb82O+a3jWR1KvB7M7S0+KrwgbpDWpB8YCMYmPJ4Ga8cuNGvYCflY464FZ72V3GcgNj29a6VXfcftUj6R0z4pecy5fP413uieN47hQC+QecFu9fJmgyXETrknHuTmvSNG1WeNQDmt1UdjHng9z6StvEEEihs/katJq1uTxJt7cV4Zb+JZkRdrEHvnpTpPF9zECd7fTsKOZdS0oM90+128pwJAx689abJaRXK9jXhcHxElRhmSum0n4jglQ75+hqrxY+RPY7y88NxyZBT865jVvCUG1vlH5Vq2/jiCRMmQY+tZ+qeK7aVSBIuenB5NZcq3F7HqcLqXhCPdlFGKxpvBjE524+ldwmqxTSfKw/Ot6xtILiME4JP61zyg3sYctvhPL7bwxLbN8o4HpWpbJeWa/LkivRv7Kh5GF6fw80jaNA3YZ/WphGcHdA+d7Hn7+Ib22PzAlfQdRWtpOvzXDrnp3z1BroX8JQ3JJ2b93GRU9l4NS2kBA9+ldUsVUa5WYvme6NLSb53QZ7VtR3BYZ71XsdGWLG04+taIs8CofM9R8r6iR3zKOvFWE1I+uKri0J4qIwOozS9o47meqNeG9DMOetacD78ckVzlsHAHrWzauyr9apVUzRamgQQeKgMvHseOfWn+bx9DTCATjPfv6VtcdiMsPXHP5U0OT3PNTJH5g4PNJ5ODyMVLAruu8GqzJ2PrWiU6HOKrzJz0ouNshVARz+H1pGgC55pytsbPamzPtU1poRa4YUc8A+opwCMOCOKyL28aMnB/Ws8ayyPy2MVaUSNLm5IAXzT4W245xjkVn2+ppOOWx9OlXojkZ7dOKnlsyScyFCenTpTRcHvTSMik2c07iJ1nzyCaUuSe/HpTY4eP8asJDnPOMnHuBUPUVyJGK85yf0pxlINNYbG5NMZtozSRabLAcYGfT070nmAHg/8A66pfaQjEMcdaY92uOtCiO9tS5PKGABrLuYlkXI49iKnE4bODTJeR1FJqxLdzIuYsn5ue3NVGgXfnH4Vqz9OlZs5MZOKadhIlgkETZrRTWBFjLZ+tc09wd3P/ANY1FcXDYPzVUajjsaqoludRc+Io1XlgD2rm7/xJE7HDD6Vz+qTSSIcEg+1cPfveRXWUdsZzzyKqWJSjqjT2sL6nt2g6yk7qEPsa7/TMzKM4wRXgXgu+mDpvbByK9v8ADt+BEm5u3PvXnRq8+p0wfNsdG+ixzx4YDB9qw9W8JW8+8GPcpHeupt9TidMZGMdqbLdo5Kggj271pOKlEp07o8f1LwAsbsYYlGf4eg+tclrPge4WMtGjg9cf/Xr6Jks0mXOQVPX1FZd7oscithQV6UKEuXRnLOk2fLUunXVpKVlhIycAjkVqabZeZglfxr2HV/B8MrFlXnrjjiudl8PLaZGABUxjNv30cTg49DGsoPIUY61qw3piHPU0x7LYTg5Wq/ksXwP/ANderBcqMy499vBB57/WqN9qP2ZMg4HarS2uB6Ht71n6hYm4+Umr5upV1YwbrXmLkD6c1QmvHnbk1oXHh1oxuJB+h5qG3to0k2PhuetHO3sZ8xniyeQ7ietS/YCjDPT361u/Y0hGI2OD+VM2ea3PzVnq9WF+pmw2QIyVPAqwkghkCoMegNXQBCh7jFU44/Ob5Spx74rSMdLsm2lzSWTMOScHFV49VlhmABOAcZpjziJAGPFQw6ja7xn73Y44rR3S0LSZ05aS7t8g4brz6+lZN1p9zzvQoT0POGFWotb2R/u2GcY/CpLbWpbk7XJIJ6E0pMtxtuc5/Yl5vJUhfTngg0ySyljQJcRD1HcHPeuwlWIp8zbT1rEv9xTj5j3A7c14eLwbn79N2kcs6N9VuXvDVvaxFQFXJHfr9K7qO0EsAYRkKRjIHFeTicg/u2IB9D0rY0q71N8/Zbl5D3jbrj2owOLTfs62kghJXtLc6280aSQHywXxkn1A9q5nUfDrzFsRmXjpjkU+fUNQjkXzppIJFPBPAzUV14xuIl8ueVZMfxDg4/rXtySlszrUeZ6GJHoKWs5aMFD0KnHFWLrTluU2MQc8DccfrU9vqn9oSFuozxS3zHyc/wAXY+nrX59mHuY+LuedWilVOan0+60kGSB/kxj/ACarRa9dwybg/I9Knnv7jDRFvMjZuQfT0qubKV13rEzf7or7KM721OrW61PpI3AjPz8U+PUbWXEcrLIhGOTyv09atzW6SD5g2egwKpyaSgY5ckDuRXFoz27keoaVb5zbzSbeDgj+tVDpURGZFO/+FlbBP41vWtpbXAEU0jIM43p1HvV5PD9okG4XoZTwRKvOO/FNSaFscmltI6kHlemarDToHVyJ4gR95GbDD8K2LtzbOVi78Hjg1zGp6St9OZCmH6ZHHFaLXcGV7pDBL8rof9xgcH6Cq09uty25/vr0IHrTrfwuYJ/MUsrH3q8bMKoHIxk5Per06CuZ0UQhPHSpFk2klODz/CMCrBtRnkgA1ItqpPUH1qkTcwryMTnDgEdcgc1m3FpDA+YwcH1HeukuLMJx+IJ/lVCeJHUgr0700ZNmP5wAGYwy+u2rVpdacUPnxDd0DA8g9qeINhyBke/Sq72YbBAwfSrSuTcneZM/Ifl9+tOjcKQzDKg0lpF5WNwJ/rUWok+YSo2Bs8DtmqS1sJs14tMt9TRWinMMoxuJYYqR9PvvDri7intbyFDkgnnjsRXMoJ0IKlgeuFaoJ7i5YsrySfRjWiiK9jpvEviS28Q2EaDT4LOdM5kgUKWrnIHeLgnI/KooySTu7+lSCQIDkHdwOtOyWxL01RpRXsYQgpk4xg1QklUykBSvf6VGLxVc54YVMjJMCQRxQo2EmhQ8kQDJIBnsDzVuy1ZociVQR2wOlQQ2rzuFjKk9fm6fSnzQtEAskYRvbkEU7X0DmsXV16IPg/pTNSvre+QeXkydTnHrWPNZSk5Rcr9KgUNG/Uqw4I7g0nGIuZPcmewtLpmWSB7aYfxoOc/SqlzpskIKpL50Qw33ea1FnluSNxLEd+9NcnOGVlHrt4pWsVexzssE6lgCGXOQCvP51EIbpcYjYZHJXpXVi2jxxnNU3s7qa58mOXaQcYPahXM9jm7vSbxIjJNaSxRH7s5X5D+NZ0doCQN6yr3APFew6b/bOm2JtrubzLV1+443qR7Z4qs/h7w/cPv+weTcZyzQsAGb6dqaTFfXQ4Cw0eOeRWRTDnrxxXdaV4YuFhDQRCR1Gevaug037DpgA+zBx2DLn861ZXW8G+3WNWPVF4AFacrYne2hiWz6pG/+lfdAAByTgAcdakmw/wAoZSTx97FaTq8aFWUhsc4ORXN60lwhc8DvwuDTsgUu5S1XRY7hw7OcDrg8j3rMn0n7NHujuA8ecAdDVNdWaO4Mc07MBxknoK0BatPteG6iwf4GPJ9jScWi13K0enSBN8c7yLnnLZIPpTLi+ktztc7/APe6jFTGaezyVlj2sPmVTzmq00D3p8wLk+oHFZ9S0XrHxJaK2yd9h7DitC51i3c+ZAsbgjG1gGBrnk0mOT/WDBHINNa0aCQbeNxz14/+tVaFPU6qK903UAA9jFDJ03IMc0zUdG0a7gIW2CTgfLIpwWOe9RaGsErBLmfyIyMF9u7b74q5OsGnzCJ7yKcEZVkzjn+tQ12IcbnJSW9zZSfuZpUOcY3HAHtWpZ69e2kAAu3XK7SGJ5rWmmhjgYOkbhsYZSNwqnFHbXJBCqcHlSOCKNeo1ruDeNZ54fLumjkjx90xcfnWDPFDMxYSxj1V8/N7CuqbS9KkX98xtXwQXXkflTLjw1II2kglgv4AOvRlH0rKTt0L0OZtdOtj8xQjPUcYrcsvCukagAbbUfsd10EckY2n3z/9aqDWE8ZzFGyH0bqDV+yZ9gW5thGVHyyL1z65qlZoVi3rd3ceHrARaroVlfQEfu76G3KsgHckVzFtrGmX7Fbe4gU9dqvyPrXpPhzxxf6DavZtdpPZvjMU8YdT7c0zUZvA2u3TT6r4fsVnYDLwp5Yb8umajla6D5WjhbvR7kwFoilxHwcxuGrQ0q7eO2McjHcvHI5FbqfDvwpq6hvDeoXWiXwyRFPMDA57Aelc/NpWp+H7hoNTVS/IWVTkN6HNfnnFUG6KfmclduJpRSmXPyl9vJx1HvToJIo5Tvn2xn+E9R6GuZ/tOSIgRtz6Z61tWWoq8CyTMSzfwyJwR6Zr38gSWCjY2ov3bmnHcWk0xiS8Ljs6cMD9K2YWNsFZlSUdFY/eBrmk/seeQF7cwk90kwc+orXtoLViqi7dougZjkgevvivptGdN2tTprWR3jDLI/HUb8/zrUg8SXSD7O1/cOrDBilO4EdMVjadaJb2yzQTxTRZx+7fkfUHmtmHVY44ik8aSwNj5lQbxj3rKUU+hqncetxEIwskDOEGAwj59eoHNaFrLpF7EQ1uQ4GGRWwCT3GenuKS1vZbUGbT9QgaMDc0Uyc/hng0XN+b7YzW1vHJj78AwT9R0rJwQxwk0uCUNBqN7YyqfuooP9RWhDJZ3X7t72OXIJ85osEEnv8AzqvbakIIzFJa27k95B978e1R3PlRgu8BCHkGJgQPas3BDL5s5bBd/mxTJjOYH5z9Kzb3xnoSSPFcXxgvEHyjZsYH2NNtLhFOyVZWU8Fk5wPpXF/EfRXCrexxMY8d16nvWE5qnvsDbjqdlp3xS061cJLrUdxEvG24UB/++h1rnvilpnh7xjpEmoaXqVlBfKoJDqP3gz3968fmv/LlUuAVyO1bLavFLYhF2jcOcAYNc0qlOcHJGDxEWr2KUHgi6to2e9Gmaim7KzaZcgnBHHy9R+PvWjb6fbw7Izp80MuMCWRevsD+lc7BBBbys8Y8rcfmMZxn8O9X7i5JtJU+13CjGVaM4ZD7CuShVhJ6BCpGfU6uPS9bmjYWnhpbqMDO5SUYj1x35qfTfDFtLO8eq2M1ndllMSyfKo9Q2f515hpviPXrV/l1W5KRHja2CD9a9A0fxBDrFiZZ9UnkuVXDLKM7z25/SsJymqtraGzdtzXHh/UpbkWulvcWF4GwjeZgMQeCCe1a2laN8RvtE1prXmtaAbftEU0cylTxuCHnIHaubt9VsnZ4r69ntdvMbodyqe+eeOKr3vjCC3G1dT+0wxndmGYkD3x7jmtUuf3djVPl1TOpHg+10edV1O5j1q3EjBklunicnoQVbpz3H0qG2kFteOnh7TbZ42AL2Gp3imMk8EKW/DgfWuZ/4WZ4euoGl1bVBFY9JLhY/tGzHcjO4cf54odPC+oWq3vhvxPYa7bSkqqW/LBxjKleSuQeD6ioeEaTjcqSbVzt7Rbu6kmgu2/4Ri6Hziy2+dGrYwWUjpkda0h8QvDemxrbXOs2d7cFAjQo24Sj3DevBridKu7DS7gxSJqWlaqmctv3K/pgMOO2RWhrh03VIQde8NWmpxsN32qG3EU6jsQ69h6V5uIwlSFO0JaicrWO20jVNEuVaSwii0m4kBzG6CMNz2HQ9uleTfF79nH4XfE+dZPFEVxo98pwZtHlNuZM9iVU555/yaSCaztb77Le61O2gsx+z214ocx98Mw5HGec9QPw9L0GwMNgi6HfpqWnnotyAxiz91lbv71+fSxWJw2IlJ3T8uo7qXQ+ZdN/Yf07w/eCXwp8TNTs7CU7fIunywHYb888+wr2jwJ8FNV8IxqLnxJNr8LDIi8wqTjvnvXdufFcWYp7bTdQgb+4xQgehycVmf8ACM3l4s1tPMLNHxtIJV4z6q3Q88Y967afEOIpSUKrck/L+vzFZo2p9Fm0i2N9bWckuG3PbvIHcLjkg+vtVDT/ABB4V8R4RbtrS4T/AFlu8mx89CMd+az9G8H3+jzyR3Hiy9STdmJE5yvUggjn6/4VDbQeD7u/lkNzpuq3UhPmJKhhkz/snvk9q9FYhYmfPBhZbHRf2LGu240m+lZ4xue3EpDn8Cf8/wA6EHifU7e6KLDcPbBWWa2mXbIgx1GeDg88VImlWF55ckUyvNHHuiVZGS5QDoNw+8B/KobLx3pW5rS4e7t7uMbDHeR5Jx05xnmtauYTwzUpLQTVjAvJdO8Vhra7ur6xv+q+TIFYcdM9vSqz/Cy88P6kLq81XXri2UjyroSJciM44JHB9smujvCdQuHu18HPJIg2pe2U0bSHGCAVwD/nFT6Xq66hDc2tpqW5FTbLptwjRyjPXAOR19K97CThiF7RCTbG2fjnxBa7re7ig1GArtVpYSrN/vDpWNZ+O4tLP2TUPCWoyMq5a7tZGw+Sedo4rpDqB8oS3VvqCWoLJ9pig8wIR2bBzjnrWrbvsZC8seq2jofKPmbB9c9vSvbclbYp37HM6P4q8KavItvDd6ppt4Puxagh4P05/PNXru8ltXEl7LFCOStwIf3UgHSr9/aarfmJLGbT5IVX/VXDAzxccg8c4HvWZfaxr/h+04srLWrZ/wDXafuADDPLRseOR1B4/OuOpQpVdeoIWPTzGnnWNrYxaXLue4vLNASFIyx2AHHTIwPesq8/4RRbLyb7ULbXraeTakRlUXKDBPUMGIHfp29s29Nk0a+haSw0rX9FklAjeKCJiN3XdnJ4GMds8cdarS/B3SNXuJJJkktb987XWPaHBHRu2e/tXzGKy2Mq14aMnms9SCx0Cbw2jS+FIr+4tZBtNu7JIU3cqQWyCAwHBP41NBqmt3BHkefo+75XsrizKo4IAbCvuTqOo/velP8AK134e27Wej6PLrCAn9yk23cMckViaL8U/F9lqvl694T1Gz01htR5Ii5X0y4AyfrXRVrVMNBRlqjTn0NW28K3ug2jXEWv3Umlyy7jZCFQYnPUDsQDzWI3hSKXWDd21vNFcyH5mtlZExjnIBxzgmuztr3Rb64Zrq/dcfvHtJDwCTkEMOnHBFWGsdI1b95pOsSabck5BSQgZ9CD7150FCsrtbktyehnWfhm8tYDcQWQui65R9okBz0bByDWLdfFGz8LpKdaCaRGu5pTalkV8jBO3OB0zx711kHgi4Tfc3Or6wAU2q1jdKigEghh09+1Ran4T0nxBG9tq1pc+JLTCsk00KvNGw7EgAHH06HHOK+hoUlTSsjVJHO+F/il4f8AiSsh8N+JYbyRSUWHUFDc4+7k9M9jVm78KafrNywkuodI1iMFSsilAPcN0P0rK8R/BDR9XtHOmahL4eulG2O5S2Ec0AzwQR97B9e2a4mD9nT4lwXMd1p/xdTWjb/PFa3tquHP91jyRn1r1Y1YzVnoZvuenQ+EpFbyJbnTtbtHH7y0a8DJICMEEN0+oqrL8NINImzpOmy6RAzbjGJAY0Y8goynGPUVlQNZqqWPxA8LS6Tfp8v9racGEU+O+V469vpXa6F4D0HV4pn0TxBdmAkssUEwKxnjOVP/ANako66CZQgivLSYPcTs06AYmjfBIHT/AOtVPV/D7a2VgbUUgiJyJHKh0z/PFaV38OvEUFy9xBfw6lCpARN+x2A9c8Dj3rPvNO1O5uVgk8PX0dwp5IjWSEjHQsOOfUVai47i3MFfh1c6TMki3vmOGyk0cgVSAf611lxeatLo4huroXkUeCXaNJenXJ69Klh8M61BaRzNp7MmB5kEbqWXtkAn9Kqjw9ZXxbalxYXA6xklGB7gr0NapkqPY4DWpJGLNaJIz+gg2kkdcAdvesfTNL8TaWTqlgdSeFmzNawzF0A7na3T14rvJrm/8PXpin0+Z0yAl4Iy4jHcgd+n862NN8Z66jMZWtFifpNFBtAGMjPqTS+uVKei2H5HL6b4h1yeIS2F39jmH3rS8jK7j6g9v/1UW2tavcT+b/ZeXHDvCxwvPWr+teK7lrpwxW93Dd88YAJ6HHoKyrDUluLlkeG8sJeP3kT5jPqMH/PX1rpji21doTbN8+L/AIi2cKzaXp+n6rpqsFMLygzL65XrgV1Gn+IpdbtWN4mnLcIMvbqfLljI69cE4FcnFolsqve3VnfalbjhntJSmw54Ix7ZyKxvEFlo1/cQx2dze/Z9uUmvV/fRMOMA9cY9a2VVPVlN6Wselt4h0CMAXFvdqRwZYXb8OQRUD6VomuyLJY+Ib2xkJ3bHbf2xxuH9a8aOnfELSbgDRr0a5YMdoiibfwezr1+hqSLxTceG9RQeItG1BNykvZSo0O/nkq+MflWn7uTVpE3j1PWtR8FamVNxa+JoNSiiyGgvLdQwXH94c5+oFJp+nxlWt7zSIJ5WXpazlCwz1Hrz2rgLLx21gv8AaOiX2oS6YOJYdQiBaAkfdOR82P161af4oWfi+0HlXUNveRDKXFqQh98r355/OulU5PbUVtTtm0mC03fZBcxgD97a3qggc8gHv6frXLNcv4ZvmfQb2e1nbJn0i5Q/Zphnnbnoeeo6de9bXhfVPEmu6dIdPuYbu6t+JLSSQbJRn7wDdM9a1xrviJiV1PwYbh1GC6Irkdhhh1/Cs3GUWDTTsctY39z4qleDSrhIr0Nul0q+YI+emUY/r68GrtvJ4oO+2vLeO8O4EQ3LiKaNenyseGweMZrL8U2WmeKZEMtlPo1/FkxzplHQ/wBf8KgtviRceDmhtvGGmXepaWwCQ6takugycZI7en1+lbRldW6kmvExvJWivobmxlUhZFuF+ZR6g9Dio9U8NT6ajXlpcB4pDjzAwdT7Edq6W2m8N+MNMSbRdTluNylhAuHYj+IFeue9czf+Ab2xujNo3iHy1wfNsLyAqob09qT0WpLM0jUXUeSI3OfuMgAIxnIP1rHupjeNsudLFpMpPzQtwT7jtXc29n/o7QX9oLgY5ktHKOpyMkVGmj2Ty7F8xovS4PzgdhnvTRk0zzO80CHUcQ/YyhYYDEjnnrmqUXw7e2ILXLhSeYp15A9iOvNeqXfh+1iLNazOVyC0MuMcjnmqNz4Zu9pZZ1MfTIYMPbnNaqTM3A4CO21jQs/Zb2W2U8AtzG3p9aydR8N6pqSyG90zTNSiB3kKqB8nkkbef1/lXb3Phm6nlI/tGONehhmwAfoelE+lyWERYNBLgZyrZHuDim5X1Fax59YeJb/wHJ9qtLme3jUbHRgc4HbB4YCu58O6/wCG/HJE1teDw9rUibTcW64gnPYOnSoLjWBcfuJI4ZsYUwTAOp47E8jIrjjo0Oi3z3Ftbz2QdsmMxlo/z6CueaUtOpt7r0kdTdWOqeCdWMksJshO+w3dmu+0mJ9R/CSOR+VL4huLy2xLdRoI3APmRt8jA9//AK1VtI+JMom/s0XSRlxhobhNysPXB4OPWuptPENpZ2P2bULWy1azmYsY1YpIh74Hv1rwq9Oca0W2eZicNqnFnnyX9w87S2bK+fo2PoKn+yTmMO2bcn/Z4zXomi3Xw/v5GOm2/wDZl02N0MyYAPcZ5796u3a6bIhVoI5Y+yn7w/GvoliXGysZuvyaM8sin1C2ORLHNF2ZWxWjp2o3Ny+FvzBKORuYA/hXSzaXpzuUit0CnIyVGRmudvNHtrW7VdqszcKcdCOtdNPEKo7GtKsqr0Zrte3SqCJPOcfwluD7j61Wurlr+ALd2xj4AyBz9KrlVUYlQr3V+n5fyq/YQNIMhw65wFYjFbaM6mjkbzwWDP5tnczqjcmN5M8+2a3fCXhu5ttUiaUsMf3hwT9a0721eyiYiFc46A8VS0LxBHDfKzb7cg4YTDgn2q6d72udOGjy1Yy8z2eMbIFUcYFRFQ9R210t1bK6sCCueDnNOVvnznjpXrJaH3aXUsRLsAqYXLIRz+VRBvlyabvIqGr7mbV9zVhvCxBfmtO3uXb/AFEnmf7LjGPxrnopMY5q5HLzknmuSpTTOGrSTN9L5SQHzG57GsTxN8O/DvjEF9S0uGW46rdJ8kqn/eGDVlb5toWRfNUdAaViAhMN0bZs5ClNwrilSOL2coO8XZnIWfwx1HwvMX0vUpNUsh/y7X7DzF9lfv8AjWi2qeSVW/tpLCThf3gyp47MOK6dL2WDaZ1GD0kj5U+/tU4u47pMbklQ9jyDWThJA6lR6zVznoXWQgxuME9VPFPnViud5/Pirs/huymLSQ77CXu0B4P1HQ1garpXiKzV3szb6nCP4M+VJj07g/pWkZJKzNYOnN229QmvzaKx8zoOMnivMvG/iWMLJl8Hpn3qHxV8QV0zfFqkNxo8vTbdxFVPbhuhFeK+NvGqahC5tbpJEbO142DAn8K4a9eMY2R9NgsAn7x6LoXiuNjjcMiurt9ejdfv89K8K8D+GvEmpxi5tjBLExBCuSpxj0rvX0fW9Pi3TWkrBe8TZ/SsYzbV2i5Roc7ipHoB1v5Th8+9Y2q6gZAx4II4we9cIPFRguTDLI6sDtIZSMGugs7W51WeCNdxSRsFh2FRKfPoi3h4wXNcm0fQrnxBqCBUZ4FbDZ4r2XSNKg0K1Qt+7YY9iKseF9Jj8PaZHIsCyyADbvH50+/07U/FMjL5RjizgNjpW9GKhq9z52vilUnZ7Ix9S8QLI3l2oDNnHJz9azTper3cJmRI2U84R92e4z6V03/CKaV4eTzbxZZZCfvW6fLnH51BF4m0fT0Lz2rPbAfM6KytGvqRnn8P6V6Kp1KqvYzTnJXpRbOUuWn07i8gkg6HcR8vPvTotSAH3gy9iDXdaNq2g+KISdC1e01I4JazlILgDr8pwR+X41y3iPwvaM5ltIDYzKfnQNlWPrXPKMoEQr3lyzVjMk1EdcnGPXmmJqDZzu5rnLw3NjIUk59x0NQ2+q8+/eud1D0407q51L6m+cEj+tQNqOSfmPXpnpWW19G44JA9CefzqPzxvHzck+tYc92aRppHp/gNPMg3/wB5jg1u63c+WHb7pqn4JtPsulxcchM/jVTxbef6O+Wxjn3r3qXupeSOZR9pibdDhNUvUmv38xvkzVGVfDZO+a7urOUHho2BHtnkVzWs6utuXw+WBPPcVxLa+zSncQRmuGpWindn0qo8/Wx6X4qvrO608x2l4syADBAwT615hLpv2q/RPU8irc979piBRsY6H0qXSgftsckhz23H0rnlaozdU/ZR0ZN4nlj8OaasqKN4XHuTXnN9qZ1OTONuT0Paux+Id6t5sjXoTux7CuBceW/HFc9ZtS5ehvTV4Jy3Ls1ki6c7ZGcHrXl+poVuXb/aPNej3V2PsTJk8DpXn2pjdIec89hXDWsrWNad03coxRjaSpwe+O9aFnxH1IOazZJDEOPyq1a3y+QQeKxiy7N7lWT99eEc8nHNXJdNitIfMMrFupGMY+lVoSEnaX05BrP1HVHu5fLVspn1oSXUibaasaB1RpQyrjGO1ZN3Jvcg81IE2nrgnqaSeAbPMznjmplqTe+5l3Fo0jAqOO9Twx+SoUVLFvc/IelTQWZkJ3nBqUjDlbkZ0sW9sgnOenpW1pcCw7WcYJqe10rdIMcgValttjqvRs1cYvc2jG2lydrOKYAo2fXB6UCwMOGU59q0bONEiGcA+lV727XftXr3rdR6nFKbbsjX0F1lieNuvpWxYzNavIgJ4/Wua0KbZPycA9q6J5lVgevHFbxutUcklYluZjOQSfpmtLw7bNLdKoOMc5PrWIbgP7nHFdD4YkUTBmOO1dVJXmrnk4yfLRkz1DQ7Q+YokfajfxZ/lTPiL4NNrZGSK6jljdN2AwI5FclPql1bnMFweOQCP5Vi6r4j1a7jMTyFo+2B0ruxmIoUaDlJ6o/OJVItNM8y8R6Jd75PIlZSvQjlav8AgOyvdQXyo5WSZM8A8EdsV0dvaT3PBB5/UV0PgrwTLZamLy2voEYcm3Y4Y/SvGweLliU3Eui4Sjysks4LyGIRy7iemSK0NKS5hvAZGcqT36V2K6RDOxE7iCQHncO9TTaXHZbRKquW+68bZHt+ldlSc+W0jojy30OX8TeHo/ECLE9ytqCOWJIA9iayrf4VwWL7m1KGXAzwwYH8a66+tVlAUNgHisyXSp7Y7o7mN4xyV74p0KsFCzZzYiipatk1jpsOngJt+UdGXpWtLcx21uTFLGzFcjHIOa5eXUZUBQPkeh6VXt98j5PPOfrXBVxUE7ROKeMhSSjHU6mxnmuH/eMA2eCOhFXdQhuniG+N5lJxvQdPSsnT5PIZQeDXX6TqqhQfu47f404N1Y2kZyrurHVHLPo9ykZkOzaO27msF7iQylCyBwezflXqslhZawm1jtY5z6EentXN+IfhLosEX2/T5J7G+/jjLlklx/EPTPp61y1MPKC90mi42tbU82v5py5whYk/w1e0fTri6ILfc7Z6/hW9ZeHN7LvQ7iORXR2umC1TaAoPTB6ipoUJt3kelSp21sZdpoCrH83U9Kux6YicYq9LFJDHuA3KOtZU9+wYlcivYhBRWhv5MpaogiRvukf561xhuhHeA7sAnkZ7Vr65q8rZUcHpntXCzreXVyWHOTnirUY7szk2esabDBeWYkD5OBxgUx/D8NxNu2LuB71z/hSK+CLvlPH8LcCu1WOUbf4QT1rf2SmZys9C5pdja6fCF8mPA6HHT3r0jwLoq6gwuGwyggL6E+9eQSNctKqHO09TnrzXvvw88ux0i3VWLA8lm6ZNdCpRtojpwsVOWnQ75Z4NFWztli5lOz5O3ufzqprWoFbl7cnCBQTg881p2bpLbJI2CV/iI6V5bd+IZNc1m+mhYmAyeXFjoQOM1ph6alNt9D6DA4b29Vrojen1iK2G2MdB65xVdNTluf8AVrkHqRwDWNJHDZvI99ciMsuFXGW69qv2+qxsoS0QKo4Er8k/hXoJx6I+h9jCK9xX8+hdZWhIZ/vjkexqA2Aukd7ly24/KiHAX60kFo8lwryzmQv14xitCWNVkZUyVHTNOSu1czk+VpJ6jbCHYVVRgDoK3LZxHyR2rNimeZEi3ZCnAGO9Tm5e32Brd5STgBCP61jUTlocFVOb1LozJIAT8pPepNe1c6VDFDHh55DhVxzj1qkl+WYI1nJAf77MCPp1qextI7C/e5uJpJ55Bw7rkIPQYryMYpKKsedWjazZoQwyT2ha7kEhI3fLwBXkfiy+Gvao8Z2m2gYjGPvH0NewxOJUk2tHJxnCt39DXiqIW1DVMjDfaWGCelRhI881Fnfk9OM6rnLoVSEjUKuAB0X0FYmuF5XtbK2Di8vZREjJ0UZ5P5VuSWpeQ8cVJo1iq+NNJacgRKxIf34r068LR91H2WJqezoylHdI9d8N+G7DwppVpa29rHE0aBXmSMbmbHJJ681swxKqn960qt/eIIqTHDYPNQzOQQFUNKvO0HGRXlJH5U25NylucN49+LuneAb5bS5s5bm4ZdyLEcZ9+nH1rltL/ag0K8nCXOl39mhOPM27x/SsL9p/wHrV7DZeL9Bt2vLnTVIvNPU/NNB1Yr6kD+lfPHhrxzYeIYnbS79Hmic+bZynZNAT6qeR0/8A117uDoYavC0r3PPqYjkdran13feB9F8Z2ia74QvE07UVJYSQcRSE9UkTt+H1qPwX8Rb6K7m0fXozDqNo2yVGGCQehB7g14t8NfiBc+E9ajlSceVIQtxAxGHH09fevZ/jFp9vJoVn4yslX7TYFTKw4863YgFT64JGPTmubE4V4efI3eL2Z7WBxKr2p1dU/wADq/HXhCHxxoYFvIIb+BhNZ3I6xSDp+HqK8v8ACnhjW/GXiCODxhZNG2ntlSkeI5SOhrs/B3il4LmO3mnMkM0SyRMehB7V6TG4eMP2Irxa2Hadk9HuejKvWwSdFbdH2IYrSO2t1RV2IgwAOgFYOt+PtC8NELfX0aPj7qncfyFeefEj4n3LX76Zp6ssCuUklRsM3YgVw9nYaZoDG61Waa6v5322tpKN/md8DvXbTwsI/EjbD5dKrT9rVdkesXnxd8PXymP7BdahHznbCHU/gTTIfiVolu37rRL2FG7rAo/TNZeg/DTW9XjFzqGpnTLWQ7ks7dBuUdsnGefrXXWfwu0KGELdQNfy95JnbP6Gq/cxeiOSdTDUnyxbY2z8b+Gdet2t5XEUcqlXiu4yoIPBBzxXO23wG8IyXkuo6LNcacZjknTrohc/r/Oukk+FmjLlrTz7JiDjy5Mr+IOc1hX/AIM1jRbia4sJC0eVb/Qz5bkY5+XoeecCuerRpV/Uzp4lwb9lNxuZ2p/Bq902KS507xVqMYRSxjukFwDj0z/SuZ8G+LfN1KWz1LULISxciVJAgkX+8FPT6V6Do/xAmtJGt9SP2iNMK0wQpIh/2gf51pWfhrwb4lea4h06wuHZj5jCEBtx65rglQqUJXhqj1qWZVKcHCuuZPZ6GHqR0jxZY/YnmidlOY54nDPE394Vxmsy3NhE+l6oVNzGu63nzxNH2/H+VekXnwW8K3X3NOFrJ1DwOysP1rk/GH7O/wDb1siWXifVLRojujEziZVb2zjA9a6qeLqUU7w0Z2YTM8NSaTbt5rZ+X6nmdzCTFGgzkdRjoarNBtOGHT2q6bPUNCvZNG1nA1G2OPMC7VnXs6/WluQNnrnp9KUfe94+MxdZ1q8592czrJaNDsbgZ9jXmWvXkiXS+ZkgmvW763Eqkf1rkdQ8MDUJtpAqpuS+EypyjF+8YGkb3KSRk7Tya6mCPcozU2n+FDYoVAG0d/arp05oQD2pq7RNSSk9Ck0XT9famrj+L1/SrE8LgHbk8dqw7/7TEM84q1dOxKlFbl97eCVtpOKlh05ICrqwPfiuZW8nyTuIxWna6vIqgZznvXUopak2hPY0r2Tb8ynnmo7fVWgx83TqajklEy9cE8Zx3rPvLaWEEp8316Vm+a9zKS5NjePicwqSHPHTJquPGr+cf3pznsa5G4mbJVl2mqTo5O4euTVKo0QpXO/bxWygMWx6nNQnxiJDy4K/WvPb/UnhicEEDsa5/wDtWfzCdx4rSNZXsxy0PYhrzy4KPwTzz2qaDWJUKkN8vavL9N1yUYUNyB0Na6+IGC4JJYflXVGd+pk2egXnij7PbMxbgdc15l4j+IpWZgsmPem6pqk9xC6qxx6VwGpaPc3kjHkEnrWFfEqmrEyehp3/AI+uH5WU/g1Zy/EO6DHLH15NVYfB91cMABmtE/DK8mhJReQOAx4rgWOlsZ86TNHSviRtYKzkN7muss/iTGYl+bOO2TgmvIpvCF7byEFcEH0rSs9KniUKwJ7VX1uMtTSMux65B4+jdTmTp78VP/wnMbghZQT0615jFo08gBVW/AU2TQb/ADvjV/ptOapYqC3N42tqenp4iM3O84/nVmLWQw+ZsfjXB6TaX6qqzRsADxzXQw6bNIM4KnuKTxUbCcU9jrLS+WXo2a1Ml4sE5yO/pXP6Zp8kKgvW2r7Bg/rXNOXMrphFdy3aQyvINpJz2rpYrK4SDdjPHOaxNEuRHcDJwK9L0qe2uLJ4nUMSvy89DUwjUkm7nTFNo4KS+aB+WIPtWlo/iSNvkZ1/Hg1leJLBo7qVF5G7g1iWmnTicEZBz2pwr62kd9CUIr3j06LUY5BjPWr1vYLc/MMHuRWN4f0qSaBfMbBxn2rpEddPjw7Ae/at+RVHsRVnCT90wte0tBEcABjXll/4Tee/MuO/XFev38q3P3efpWU9qqgk/kawrxnokcrk3ojB0nTWtIlB4OKy9U0qe8vN0ZI5wSBW9qWrxWAJPGOeaxrPx1axXgYyRkHgg9DVq7SszoipSWjN3Q/C0kiAuC2B6V0EXh9LckbSG+tP0Px3Zuq4kjHGNvqK2ZtVtL6PdGy5HOV4rdKX2iamH6mUkQt1IOMVXubmEHG4A4p17ODkA1yeqGYzkr39KvnjFXZhFKL1L+o2tpeKc/N/Sub/AOERgeU+WuOa29OgkcguTmujt9OQKGLD6ev0rCSVTVG05xtZGHpGhS6eowDt+ldNaqdmCPwxV+FomiwcZGMe1GVAPTmtEmjmTfU5rxFAZ7dlC9q+bPiR4ZvlvXntt4BPO0c/UV9XXcKSLyAfUdq5bV/DkN6x3IpOayrc72NFUlHY+VdIk1mykH72VQOzA4zXoGkeJNSg2+dKSe/pXqa+ArM5OxB7Fetc/wCKvCcNrbMYgAwGRx0NOlOqleWw415v4ikPEcrKCH/BT3rS0rVr6Zx+9LLjhcf1ryeymvV1EwtkBTgY6NXr3g1TGUMoz2yw7V0uqtoM6JSv8LOz0yOS7jQHKt61p/2bKo+8R7A1oaWICgOVwcGtg28bYwcDHYc/hTcZPU45KXU5xVmgwC30zTpbqVY8ls1oXVsRkZK8ZFc9qUkkW7ac0c3LuVBXKt9qzLlSePXPSsee8iuDgkFvTPIpl7I8hJwcVnrxwxyPeuOpX53yo9OnyxRz/ivw7HqVvIFQE47CvlP4sfBm6upJpoFYNkkfLX2tFsXDB9vuDzWPrdha3ERLore+Oc1usHK3OjjxFaU3aJ+Z2o+BdR01mEkTAj2rK/sieN8FG/Kvt7x74R065WQrCoJ9BXjzeEbM3WzaRg9COK5pSnSdpFRpSkrnBfDnw/NJfJIEOT7civsf4bLNaW8QPAAGc1wHgXwJBGY22D8q948P6NHDCmFAwMcVMJuWpxyjOMr2OhtNQl8tfmP0rWtXaXqc5/nVGCyTKgdcVu2Nsi4x27V0XbFzSbIvssj8gHr2p3lyRn5s49SK6mxso3jGf1q3PpkEkfUdOvcVKnZlunO10cdyP/rU5PvDmrF9H9mmI6r2qk8u32rpjqjm5pJ6mgvJ64qR3OOetZC3zRkDdxUov1cYDDB9KtQK5m9SaZS4OKqvbN6VMlwDzkY+tSrICMZpOBHNJFExtnpn9KaYs5zWiEDnGAc1L9iEn096wcWmaKo2YjwZGV54qu8TfQ1vSacy8r+tUXsm5qErDu7GQ0bE4J4pklmWQ8dR+VahtmB5Ap5tyRyM1omjK7Zy80DKcdaRLdmzxit24sfnBximpa7Bgj9Ki1xqbRhtat36UxrRmPr2roTbK3Yc0+O0Rhn1qUpJj576HOHRfOGMHmoJNBKkgZ/Ku2t7RRjPPtT5bFWxgAjNVYnU4D+wsryDn6cVWn0AL1X8a9ENgMcL/XiqV3YKAePfpScOqFc4mDRSCMCry6cUAG3BB+nNbSwbD0H9ak2gjkA/hUOLWpUTHtrcrIB0robdyo46YqulvluBirsQ4APFdVJtIh7jXcyYzk9hntSixMq7gP8AGp1jUsPStG38tcA9K01bsJJs5C/sfL3Ej9K5y8hZCSBxXpep2UdwhKgFhXO3GjBgcrn8KzlB30BOz1OFup3jQ8n6VlteSu2M55rtr3w9kZAx9KzW8M7icDOa55SnHQ1+JHLyQNKpIJBB5yOtU3SVOucg9q7J9BdUPGcj8qzptNcZ+XH1pxqyiYypmJDMwxk9etbWnagFIy3HpVC4sHBJ249qrSQywKXYFRVuugj7u50d94lTTovvcntT9K8RLqiFgcr2IPWvM7nUG1PW7WzBJQtlx6AV6pL4CSz0WPUNP3RTMMPFn92xHt2zXLDFOrU5VscKxSdZw6GlaXi7s5BwcHvV97iJl+bB+vauLt72Zdu4FT3Hoa0Uv3cDn2xXqwqRtZnb7ppXNtCZNwUZ9quWUCI6EAY9qxUmLDnJIq5FcMgDZwKm0GxbbG9asDdqBhlr0awvNQjtwLVbO7jVeYbiP58EcEN7dK800AebIJGwOO9dJcagsTgJNjAwMd6542c7nh8zdVsPEAbUZ03Wv2aUfeRSW5rJbSBETvQqfUr0rTtPFk9hciZNjSggh3UEgjpgkcUa/wCObjW7fyXt4E+bd5irhiT+FedjqsLNqR7PtYqFrmXMIoB1APoB7VRuNVjhGFBJ9gearXFz5hJZ8DvzzVcXYLARHcfpXyl1OVm7nmXTd2QXepz3AIjXA/ziuQ1waocMlwyEe3GK9P0+x81MyKOeTxUOpaLFIDuQc+1fTYbL4cikkehCmkrpHnWh6rcxqFmYs47nvXa6fqrSIMnrzjvVGTR4o5MbQCDVuzsVQ4B24r01R5Vax2xnbRnQafO8jBlb6j3rqLCRnj+fqK5nToTGV6H3rptPYAAcU4wktDojK5DqSEg4rkrt9srZODXeXkYaPPtXHazp7MzFOKmacXqW4LchtrlRgFgDV1bpVHBB4PfvXn2s3N9ppLI2QOxzWND48njk2y4Bz/CTVxcGtyvZp7M9bMhwMHtmkjhMhyOv05ritK8Yi7QZOD0xXX6Rf/aCvp6mpkkzOVI2rGIheafc2QI3cVehgATPI6VFezCONgeCOxodOMlqNULo5+ezQZ6emD1qqbdCCOgPGB3pmpX0qudn8qyl1iUuquME8Z5xn+leXUpxjszndHlNU6PDKMbRiqs/gCy1AMXgBJ7gD8q0bKZnCk9MVv2DEYPoc15zcrmPJY8y1T4PwNkqrZHTI6Vx2pfChYi3yf8AjtfSIdHjxjr61k6tZQzKTgFvWjmlF3KvNdT5il+HzWc25R+HatKy0F0KhlAX2616tqmlxsTgD8qxm08Ix7j6V2Usck+WRHtGmce+iMOUBz796hbRpnXBSvQItN3KCMflyKsrpasnTH4V3KtCWzLjWdzxfVtGMbZClDjHI61hOZ7V+GK/jXvF7oSyIy7Qw69K5DUfC0cjHMKnHtS9ojRV3E84/t+8gGN7H05qvJ4nvS2WYiu/bwXES2YyvPIpD8P45R9w56VLm7HQsfpY5bSPE86kFmY12emeOJY1UZ7etZo+HkkTZQFR9OatR+DJIWP3hjrkVKqu9jSOLi+h0S+Nmxn5h/WtPT/FZuXCk4+p5rmbfw06AANu44yK2NP8PSQMrEZx3xgVUqklojZV1LZHo+jTG4iXkZ64reWRY4/nHA53d65rRSsEa7jgjGK0L/UkSE7SM/1rrpwbjdjTvuTya1HDJgkCprXXI5mC7hn2rybxPrskMxZWK4qPw/4kllmXc/Hf1NZzqKLsdNo8up7tbKswGCCT71ObUN1GP61zGha1uRGY/Wt9tZh2g7x/U0oxczjlC5YWzx9c9+1BkVDjPNVn16JxguBj1NUNQ1dGQsrDPqK09jy6kKPKbKXCnoeaej7u+PrXDr4kMcxVjjmtWHxCjIDvA/Gu6FJSRVr7HRvdhAcnimf2mv3d+cHt0FcPrXi6KBCwkH51gWnjD7XMFV881tUhGEdSWras9djuFlU4PUYNNk6k1haDcNcRqSetdEI/l968xsW5WZMg1XniLIRV4xc9PpQY93GKaYmc5e2T4OP5VhXFmxPI/Cu7lthJnsD/ADrPk08buxz+VGpDi2zkLZJIpO4FdDYXBKAHJ4qV7CPqcYqE7LYnnFXFy+0VGm3oaSyDAA60BtzeozWdHfoTgHP4VZTLDORiqvYiSsaMbY47Z7etTCUVRjcqfx7/AK1OXU45qlqCiKxLd/xqJ0I5qwrq/fmkd0xjv9e9TZo6oUmzHu0bJ7VQZ3BNa088fIJ/xrPlwecilZ9DOpSaVyOKZgevNXEmyvX8agjjBHA5p5Xb+FO76nKkJKQcVnvB55+XAJ9auTZzk1DFIqtk9KmWpfLcyp7OSLkj5c9apTRkDk11yyxyIVOOeOaytQsEZTs60KLTIlCSOZkt1k4NZ9xpi787c5HWteZTBIVPQfjUDyccVbipIzI7C3SDBHBFb1n4kez43dPesAygrgHgVn3EjGTGcVwTjybHo0qnKek2PjUkjMlblt4m85euR+teQWPmCVWDH1rpre5aOIMrdahKVrnbGopHplv4mEYxv2+9TnxDHNyHzk5615YdUkPAJFOhv5EOc5rZVXFWaFOUYas9HudSjnH3t2e+aw9QTzeeoNc7Fqb7x831Fba6kvkAnHuK6ab9ozzatRSWhnPb5Jweaqzp9nYZ59PenXOpqHO0jk9qg+0i7BGRivQULbnAxy3CyDHQnoe1IwwOR/jTBF5POemaqXGqCIEHp0zVcoldkswDqePrjtWTJop83zA4I64B5qRtUWQ5TKn0PUVLbSO/OeB271Nk9BPaxWniKJx9KoDUYrYlZGCgH8a15wD15JrDvtHE7eYcdOlPRFW0EvdUjkiPknDevcVnWiTmQM7D2wallstiHHJrPS5eGTbyPT0xRKV1ZDbRrXrHy8Fs9qyBHIzZHTqMVanuXdQCOPpTrOVY/vdD+VS23oVuXYFYRgsT0q5Z3JU8DPsaznvokwvmYGe/qatxXcKjcDk0rNbg7s34ZpJlAIGD7VI2mi6jLKy4HBycYNUdP1dmQqAGXI4YcmpbwK6mSFvKbrt3cGna6I3ITpiLkZzVLzZdOuVeM7fer1neCQ7Jchu59am1CKLacnI6AivFxeE5vfh8SMKkOZXW5Zn1j+0bTbIwJ7FvX61xmt6WZC2QWHY1owXIt5trfMnTmtqG1S7jwCXU87fT6VeExbrLlejQqdXmVupyXh53tHKZyp/Q10GoEi3OOuSKbJpIgm3KMVLcqXgIPPfHrXyWbXjjIs5at1M4W7v/ALNeEHgcnArqNM8Q2sloinKOvRiefpXKapp7z3DY5Aar1tpwMSbuCOx6V9rh7OCbO2E9bn1N9pAyDlWBHBHUUyeRZAAOuKnuVzwRjBHBWmogxg4x2+lcJ7rK9vbJIQcsh/TFFxDLEOJSwxxnvVsRRsDtcIw564VqqTXS/dPWtVsBQcNg7vvY/DNQPKg64BH51f8AMSQ8nGfQVVntUY5DCi4iISqy4PHuB3psunIvzCRGB6YJxUUqiJsEkEcUqSE8bs+5NaWQrFS4SSFSAu5Ox7VTFxtPzAgj1FbP2hFG1+/51SkSJnJH6VSIasyuZY5AQ3U4xxwfWqcllFI2FkVPb1q99mUnIPWqlwvktn0796qyEzNudPe3HEgdfSqbZ6dD0rUe6BGGOKrt5cgOScnuOlWtDFlHZKg3DIU9x0qvJIHYBjn8ausDGW+Ykf0qlMVycYz61pEkikY2445U1XlvDMoBAP161Ku2QEM2Kils8AhSenUVo2iUhsVxsJV49vuQDmiaSKRRgge9Ohhgb5bhX2+qNg/nRdWNoqBre4kcdkbB/WpuRe25VNqs3BcfyqvJA1odyzZHpmpThUBzjPNVjKZGAJ/Gqux26mhaXAyGWTB9Qa1Gv/OCiR9wAwCT0rnAiKcEgN708TmMZDbh6g9aoHY7CxuflAVEkIHAKg5qxdRw3G3z7cIw6bVxXN6ddyY3ISPbNbcN19qjCSlkIP3qTQnHQkhttOU/8fAUjuRwDU5AQBBKksR5ABBFVFsrdm+d0xn15phudOgO0vtPqCFxQooErk8ulwlg4KpznAb+lKb9LVNhRJOepUZH41RnntGbdEznHff2qjc3UKsxVivpuOT+dFtdRWdzoV8RzlDFtV0GQFkUnj2NUUuctvI8og+tUbDVSE2sAyjsRmqusTOSGhJUe/8AOtU0DWp066pHcKY1kjVgPlz1yPerGna7HAxSRcOeRg8GuCSZpITlQ0g+6T1BqquoXqybWXIHQg1SkrFWVtT1Cfx4lsQrqjLxjCCsTWviPb3rFGtkYE8MBgAHsa5J4nnXLkk1jXukShyUmZFPIK1m5w2Hyq2xf1SO1vpjLDJ5fH3SeCfas+e5bTgjC8Eik/Mh4Zaw9QsblmwsjqevyHg0yx8M3Oov++nyP7rnB/Oo5kuokrHRQ3Mdzh4rxQf+unf6Vf03ULm0l2rcZB4+TIBrMtPBFtZ/ON2/uB0I+talvpVvCV2ySjHUMKz509jROxrSX7xHLHKjjlP0p+wXURIPJ4xVjTr4W6+XIkcqHnDrmm3U1upLQRiEsclR0JouMrR2moIpdEjeIcffwfyqI3nlgiRN6dxUzRNLEWWYEEdB1FVk8yAMrsHU9iOQa5qmLpUV78rGTqJbi/boCQqK6gnHXjPatFPkiBC4J5yOpqgpgUgkjOelW11a3gXH8P8AtYOK8/8AtahJ8sXcz9tF7FW8v5cbZF3LjPCH/JplnqfkYa3mfJ7ZPFasPjCziIz5T5674hkemP8ACtWw8W6BcjE9hCe5MblAf6V2PENxuog6sl0OdXxZPBOVOFfH3XXhvxNXm8YJIvlz2io+eJF6EH6V1UcHhPXo/KVnh3cjzQrgD2xzWVrPwpDRl9Luy8eSVC4YEfSsFjae0lYI4lfaRiXF1DcpmOQxvj7vBzWW0F7O+2OVB7SnANWH8ParpDslxCJQvXaCp/Kom1S2sd3n2b3mPvQjIb3FdcKyl8LudcakZ/CzTh0TUYbVZ7iFcHI328wIx7gdKjkklePDs7J1BZiau6Rquh6zEFjW9spSCGhmB4PYA8UzUNKNkjNDKzxt2brXy+f03Uw7MK8XbU0fCq+GbmVotf0xryHHDx53Lz7EZqXxLo/h7S1SXwxqz3NqR+8tLhizRH2zzXKWjzJcKYWKOD1AroBFJe7Gu40k28AhcHFGQVIywyS6BRs4FOyudvySQJKhOSSOa6KxSylCvCgj9lPANQJpMRBeMbVI+4e3+NPW0t7cCSNXjnH3hn5SB7V9Wnc6TVt9dstJmZz4fh1U941lMbZxzg+9YNx8UdDg1ApF4G162z96OK5Vo/wJzVmPV9OkDefa3UFwCQSuNrD1qyk+nXK741uFcjqQHVvr6cUO6K5+hNovjDRtblMVvo+uaVL2a7IZD9MCukg069bEsMwkjPVCcED61gKEjQFraVF6LLGpKn1rVs7ttuVkYccH0qUmy+a5vadBGHxdJLLCRygbkH1BNaUsUSkrbljEFBG7rk9Rj61k22qCUETOPqOAD9Kr3uqSIB9lWV36Bl6GsJlXG+IpdVtbfzNKlmS5TJZI+jj0xXNTfEDXbyx8i7uVhV12vFcoPx61bGras1wY76wksmycOG4b39qmufDGiamu/Wry3kQnmMn5v/rV5td2VtzGWKhH3bHmWrxWnmcSpJu52qR61mAeUNsccpTttUkV6BqvhPwFoyl9Mebzs/cQhgfzrOg1i0t2xDEAQesowTXyOMxE8JL3ItnBKSTukccfN2hxHIyHuEJI/Cnx3EUqDy7hN/QoThh9c12Enim2VzvtQjDOWUYpY9b0G84uLBHJ43Kf6V5lPNLO8oNEcyvdHngmjiuWAlG484DDNb2nXEMcRHmoh7ktjFb0ln4dnl3CKOP03oDx6Vn3vgfRdX3eTPJbyMP+Wbbcmvo8PnWHlZSVmazrc7VyA6VHdJvttTklnJz5QUMrfQiq8VjJd3Ri+xiO7Vtm2ZfLYn+VV9Q8B63opMnh/WIhcrgotwh6+zL09M1nN4r8bW7GHxVpUt3bJwt1ajzCPfPU8V3LEQqyTi7o6Y1Yy0udFqOpeGdFgMfjPwDNcwsdpv8ATFb7TEOfm2ggNj/Oad4S+HHw81y4e++G/iwadeyYkay1KIxuGznh8DnJ6DPXrWDYXmqveE29/cQ2w+6sqkN9Dmtye6toodtzdpbTcqJPJHDevHNbV8dTg1TjrIt10vdR0Oq6h4r8IQiHxVNLqVhE2RJdw+YV/wB2Re3Y1Fa/E7wZrtuYdL8TWrPjbJZmTEh55GM+tcba3vxw0iYXHgzxnoWtWmP+QZfrkovtnkfhUU+gW3jxzL45+GOgaRrEa4fVfDsxtJt3qePm555ycdwKaw7qLmqs0jqrs7pYfD7Rl4ZJ5ZmBBWTDADvwev1qvoXhVL5na38XR6DGSQLQygAn15Ixkc1ycPwsttF8m9sPiJMYANz6dqtuWK/7IkUfh+VbNz4Q8MeJ7KM3bw6iBkSLbzlHHHDDv+FeLmOU08TTtFal+h32n6fbkfZbHx7cXGoR/dj80BZD9Twaz9X8Q+OvDbLYa7p8d/pkpbbqELDchP3c47/0z7V53J8JPDsaKuh3V1DIPnwLhg0bdxya2NPs7y3h/svVtP1DWLSQFW8id0YqffpnIr46WRSuqfQrnsd94a0DxDqrwaiPGEyW6APDBcwIxA6cN+ldn5WkXt2keorpl9dgAeaYQr/TP1rxXUvAz22mx3XhPQdcgQrk2rXTsue4P411Hg/wvr02lqviLSAsT/NHcQXBa4h+oPXHNeRj/aZc06eo+ZM9H1DRBcyxm0A0+8hK7JAmUIHTB7ccU+WC/VovtUEGpRoOXIAlUfyP4V5Xquu6razNok2pT/Z2P7q5hYFgp6ZzWjo3iHRrRY4NR8WXVtqMX31vImVfQj0PPvXm1MRiMVTTs362/r8vRD5k9jsbm2fTZ1kvre5isgDie3lAdCTkHg9ulX4tLTUXW4t7yPVZEAZLkFRPF9fU+mfpiufbxvoOpQmzutT+3wtw0tsd6kn1AyRx/WsLTvhbo97qjXnh7xpc6ddI2fLic8Y5wQSDivssoxUpxVOmvv3Drod1BYXEerm40jXmtZm5lsL0Dy2/Dt9R/Wtr+yUuiy3FgYZzlxJbvm3lP55Gff8A/XJpnhqSTT1XVorHVZhwLgR7WcdiTz35ryz4j/GXS/BEV3pljN9iuo8osaXOQrdyAeBX6LQg5xtJHXTpupotzp9buPB+ngprWi38Loud8kMh3AdwynmpvCnjrwhf2b2OiaxPcBBgW08TO0a5x8oYDOMjueMV5p8J/iT471y0Nxqmu6beaRIdsE9rJHJMjE5G/HTgd855FdjceIYbzXDb3GuWsWolQUkWEZPcAkD05/KvPrVKVL3WYzj7OXK9Tq5fF2i6XlL/AFV0eX5RMY2iC+3oPb8qdp3iq3IUS+fc6e8jeVqCNuC9wGx6A9fSvHfixo/xEi8y48OPHrowN8Lw7opEI+YY9uuevFZnw9+GXxa0m5t9d0/UNLW2kXMmlBmjwwPOQcjqPbse9XGlSnH2lyYcrdmfQHiHQ5tVSCSLXYbYRNmC4KjeGPRc5A6D69aybs6taEWGvk31vjJeybHmIeMMDg1BNrlzqdouk6/ov2fVJNuFDLhj0DK/QgHg81iWviWKC6l02Wxv9PmXJWO9iHOOMBhkGtZ0qdSLG4qPUfqPw58KXFo19pemXl3Ju/e21pMQ+3uCCT65rjbv4jeE/BjzDTZdagvAdr6df2pkxj0z0/M12st6t3cvMdFurC8ViRc6RMUYepZG6464+taVrrFxqVuvyQ6s8eAq6naGKXH16de/uK8mtg48vLFGT12PJ/DfxY8M+PtaNikV5p+olizxqslvFIuMFdrcE5549xXqemeHXtJ0ntbPU4xJhfPjnJB9wM8D3q/c6bpWvW6xTwRaBqCEFUmRdu71Xpn0/pVWLRPFnh+6UP4mV4WyV86MOoQDpjHHaumMnFJtG0XdWZstY+IChe0u4NShXrbXuPNHtuAx+dU4buxuLtraRn0DUV+/G6ZBJ6YOcdf/ANdZWo+BD4p1GK7ur5orwYcXGm3QU5/3T09eKvT+ErvT0Ek1jLrhcDzp3uT9pBHAwScHAFbKcGy9jnvGfjfxj4Kvok1H7PeaXNwk8dtuRx/tHBxVzRhaeKjHdQW1rpN+QSt/YymEBscAr3P9Ca37O1njhX7Fqd5piHiSy1GFZQD3xkdOR9a56bwlLZzme51vTvJ3lvKgj2puPXcozj1/StI+877MWh2Oj6pfadmHxDGbaX+HUYmzHIOwYjofrWLqHiPW7C6kbT76HULB3wJCodlz0PH8jXIavea5as0EsKTW8nBvbF/Ng6dGU8rkcj6UzTL608JSvLYXf2iCfDSJ5BPOOcAV0Sk3Hlb1Eopa3OjhfXmKPea1cZZiVUAxpnthh0z05pdQ1iUwxtcSyuowf9IOWA/3h+RrLXV5rxDuEttyQRbyZVh1ztP4GmWWtJbTgKwmbBBiuEHBJ5BU8VrTXNoZOTRFFPa2Nysltrl/ZzzHKReb8jE+hNTSW8qFplv3eVhnZcoNj89MirWq+I7zTIm+12sMVnKckfZ1aPkdQQPlyPyxWRbeJdB1GIJMzTw5yslpOuB+Fazpp9DJvUWO80u93x3lpd21wOUmQB4W9wOopX0YavFJa23iqDRmU4jadeGbt97AH/6utMvLrS1jLWtxuUjlJXCsK4/WL7w/IxT+0WtJ3G11mmV4G+vpWXsIyYkzq7nwxqGgXKrd6xDFqTJvjltJGWOZTzuA6dR36fQ1hTC4e5cavHstGOUvoScjPc9uD/UVQ0LX4/DuUiuLG9spG3MqKsmR329xn2roLTxFHeQlYPLktWyTBJHynYhgfzzXM5ckuToaOV0YF7b3Fi2+O7F5AF3G4sHbG09Acd+Ksv8AFnSbywOnf8JHdajcphm0rXbVWJPTKy8N04OfXNa9ppWgQSPNBdPY3i/PmxJ2Z9Qp71z3iGLSNYYlZoNRPSRWiEUqE+uOv+FVGcKmnYy3FtteuGtzDZCQvs8toZYg5dR2I749a4HUPA+katqMjy20mjaq7bxPaFosN3+Q9cmt63t5fD2pRy2ur3NugIO6QjfCCcfKf4sHt6V6tqOu3GoaTbR65LaX0Dj9zqMUQLcccntXQ6tWm7w2NIw5keArq3izwdfBJ45rqNDiLU9KuGhuo+MfMvQ45/A9K9V8LeOdWv7eNf8AhK9cjnx927KkE9ucc+laLachtnSOKLU4m+4Au/P0xyOK881VJotQb+zbv7DdwPl9Ov4iof1Ctjg44/Ku+ji1NWmtTVO9lI9I1Xx78SdCufKv9IfVrNOY/MsA7yLjkjHXHrUUPx6u7yCSCO0sICGAm0+6tiEb1DKeR61W8LftBaT4bsVsdb+IEOk6j5YIs9et9uewEcvQjjBz7HvWb4i8fXXxMgknt9P0jWIkBC31s2y7RevZtrhT+hPvXVeyu0ZTjbVF9rLwbrgTUprDUfBt82W+26FPugLnqxTqBg9gOldXoureOLCyUaHrWifEzTkUbYJpBDeqAeSQT6f3jn29fFTfeVvQTvF/DhlzjHPasS4soJnab7PC/Rhc207QzA+23BqVUUjPmS3Po21+NWiXV3LYa94av/DWpAOqrPGShYejgYxnvW5YXFh4iH/EsleSQKrhDtIZW6EN0PPGK+bkvdXvrNUHiCeRYVCQx38omZRjAAY89OPyrlLvXfHvg+7FzpWoW88aYOyNSrcHIwQeefat4qnLrYOaK3PsJ9P+zTNb3ul3Zc9LpMFVHqB3xXMzX/iLQ7uTzPDXnWROBI+5cnp9BXkHhX9qfxNPaeVqth/aCKTut7+N4Jc54IYdcdM16Bo37RfhrWoJY7htf0lyuClvKLmND3464qnCUfMLGrf6poV8vlavoctteEHy5JyTDuzwMjpnp1rl7/xZeeFLvyYfDqtblQUdk3xSD1HPHpXWWXjLRp47tLXxJY+JLRwWfTbh/s0wJ4JCv746fWiDUNO1eAwWkOp2W0F2tLyPhR91irZwwBGMivPxNCrNfu3Y55wcldOxwN941ur5DKNLt41/2LccZ/DNQW3j3XYYfIE8ctmf+WE8YZMe/pXoEvg+0khe5tdQeyuk/gKnhh09azH8Ka1GGvNPs7PV41/1qwSBywPOGTqOma8RYbFKXvTOdUp3+Iwm0q51SW3vZdCtzaNx59uQQDjIYY6emD6Gn6xp93b+XPpdo108QDNGoDH34rc0XU7dZZkaxfR587ZIYpCY/fCnnn+ea5zxPJbm5w1/c6f8xIltmG5QTjODwccda19+VWMJvYlX9qlc2LDTbD4n2brp6R6P4ptlw1mT5az46gZ6GudtfFeo6Tfvo+pfaFu4c5truIbgBwdp702206Z4hf2niGW41OEhxJJHtlBHGSeh7V0s3jzRvF+nx2XxG0VoXiYCDXrAHfGR0fIG5fXuO2DX0HsnOPunRXowqaNEUHi+/hGbOy065kAyIrtMA+oPfJ9a5HxZ8RrlbqL+0PC9zoF9nKXdkxmtZQe+MfLn+mO9dJrXg220+xfUtA8XQ+I9KGBtlmQ3MIOAASMFvxA+nFZFhq+pWjSRR/v7cjayMBIpHuD0ry1KthZ6xujhhRlh3dK6ILLxhNeoFuJN6DjITnH0roPtRltS0U0DEcgEbCfpVUR6RqvFxZm0uSOApARyB1HcZ6VTv9GS0iBtpTAxXeq3Sko3phx0yeK9yliqdRaHbCopBNql5bxyeXvkwM7VfIzj1+lcXq3iV5C586aGf+60e5fxPatxotRiUkWe0Y+/C29ceua5+7stQvZW/dIcNh1OcsPQ10OdndGrdrWOh+GXxsgtb06Vq9xGjMQElPAPPSvdrXU4bpQyOsiN0INfCnjzw3JbuZ4SykckZwfpV74a/tOT+C9mm+IXkktVbalxgkr9e5rtp100j7DL8bTrxVOekj7tWYHkGnCQEV5t4R+J1h4ns0ubK4S5hOPmRhkZ9q7S11WO4HDfhXZGUZbHryoNbG1EatRP0qhDMGA5q2rY5FRJdzhnHuXUk4xk04MAc7jnPTFU1f8ACpg5xj9KwcTmcS5a3Tw8I+0egFTiVWwTCFbHLp/hWd5gwMfLTw5YA5wB6GsnBN3MHTTdzSju3jPy7ZF9CcVIb6LO6WCQY/iUbv5c1lrIQ+WcnPrUquEbcvT1rJ00zKVJGje2eneILVra8ggvYW4aK4jDqfYg14946/Y1+HPjS5N5Dp0vh7Ud24XOkzNFz7qDivUJLgspBAc4+lRRa39mJDtLbZPDSjcp/HnFctTCRqboIKvR/hSa/r+uhw/hn4SXngSwNtC0erqi4jaQ7JCPfsasnXLS2YW+tWF1pEgGPNlj3xMfYjivRbLVBdKWMsM6dMxMOKsSNbTKY5kUZHRxkVSvBctjnc5X95ani2uad4Y1TEimGZuuY8fyqTwnpls9yTEvyo2B06V6BrPw50DXyfNsLZmPKvEfLdT6gis/RPhr/wAIpOXsNQuJ4DkmG6w5X0Cnr0rn5Y82iPQp4mHJytnQG1E1uqL1Udqs6eAhbG5WIIwvGOOuKbbkoxDfL6ZNWWt5M7oiM+oNacqR5VWOtzzX4hXeteFLkX6yNd6Qc7iqndH+A7VwUnj43bJL9oR425DIPlNe+XupRtA0GpWpkt3BVmVdwHrkV5Vrf7NvhfxFfy6hp19c2yTHc9vazYiY9/lzxn2rpji6lLRK59VlGY4OlH2eLjZ9Gjh9bu7SeWLVLNU07UozkXlmNrk+jY6iur8M/FMeIolsdZMCaguFW8T5VkHuCa8+8afATxV4TYzeGbyTVLPHz2V/JhseqnH+etcZp3gvxPqR3RxpDcxH95ZzEq2RycGoqY6MnaUD6qpgstzCg6kKiutn1+Z7f4j2OHVlG8HGRxXNwab5r5Qe4NT6W93Pp8drco6XXAZJDk/n7V6LoPh1ILANIh5GQxFefOKqP3T4d1Pq7cLnnE+l3CIxK5x6dRVXR7C8uNXt4Ww0TOOAD0+tek6paRqvTH4U/wAG6TFc37TlQdvyqainhpOa1OqnVaTm9juNNh+z6eMHBAABrz34gXZihf8AeYJGMZr0vUoTaWnynKY/KvAviTraRSuFctkk/jXsuSVNyKyyPtqkqhw95e2qykXe5ojkEIcH865fWEsUnQac0jowziTqPx70atdG5cY+vFZolMMqsOCDkV4NaXMz6pU7LmTNK0lmtsxSoyMP7y4FI2uvZzFWOR70y416a62q53he7HmuW1/Ud044NJT5Fe5pGLla6NrU9cguW/eNg4wDiuRu9TZLhgmDEeh70xi04Gcke9Eghhj3OB+NYym5O6NlBRYr348s5X5TXP3aid2K5xnpitJ5450Oz5R6HrWRfboF3BsEniueb5h23KctuhUhzyKpzmOEEKxZfcVUutReVuWPBqLzgU+ZulYuyMFclkvmMZQHOf0rPig+YtmlnmVOFGfSiJmc80rky94t26mVsFxzxzTdURoI8AmmJBKOQCB2NJdRXEkWHUkDpRcLIXQpN5YE5JP6VryRhSCGPHpXKWP2uzutyLwT0NdTbrNOQZMLxk5rSOphKpG+jJH1L7MFwc8DP1px1hJoidpD4696im06M/M0oGO3rTVS0i5aQbu/tWl2c8qug+3vLiZyBuwP1qz5cnXaQfcVPa6vp1sv3Hcj0X+tWJPE1pIm37KcN3IPAq0m1qzkdTyIbC5EEo3HB9a2ftqtjDk+1cw9wkhMiHiprO/QSYZuO2KpStozKdaKV2zoTeAMATz6iut8NReegycfjXBOY1AlEo2/3T2rsfBmoRSSAbgyg9Ca6qT5ndHzOY4mM6doM7GGAq6ox3D3710EnhrT1sftX26FXxloWbn3IFZieQoEgVZFPOM8j8aqanpOl69EYo7uWylPY/Mp9QT1rCVGdVy9rqj4qM4SlaRS/tKOG5K2xjcZwehrC8cajPZJFeQZjkQgjYSOM10nh7wFc+HpllWRNRsezLkkA+tbfiD4dyeMLJotPjVNw/ikHH+NaUH9XSUInVyxj8Jh6R4z/tHTIplJDhRuHvVmHxlIxCu+8Drt7V1Xw5/Z1bRkCa5rsEKk5ClwQB6YFep6d8HvCmmjfHfaZcN1O+VFJP510VpzqpxtuYSm4y9xHiUfiCG5jJR1LcHg9PrVG6v5Z/un5a911D4b6HdSH7HJpomGB5ccyKD7jJ5ryvx9YR6CGi8lonxwpHXHp7V56w9XZnmYqvVl0sjnbeB3IJwe1a0NqIFLEjoTXMaVdXCnLHK4z9a0rjU5Hi8vOfYda5nStI86nBzaQ+71N3uQqksucc+lbNvfOkO1XwRwGHX61h2lgWbzT0PIq4XaMZCk49K1hKT1PY9m56HQWusyWkRd3xjn3p7eNGu02Fy4Hqa5mfUlmtwD8pAxzVC2cL8wI59K2+tKPuS1udcKKov3tzq31uTP7s/UZofW7iNd5AIHvXIvfSrNheVqz9qmlQq5YA9K6IzpwjeTNvb6m+3ihmBGSp65z0rl9X8TtYufvEHkbelQX99DbKQ8m1iOB6mubl1Z75/KZFaMHrjn86wWK5qiUVoHO5asnvvEM99KDECwBxwvINbmjJJcRIzRlWxzkd6j0OygSMZj687gOfyrtdGsWlZdoVSPUcV6kYczuZOdyrp63UbApDuX07iugjknZAWBBq8baKNMMuG9VHBqaAxngEfjXak0rGd2ZtvOTcKjkjnp6V7P4Xk8+ytYlfBwGGP1/SvM7eOE3C7vvZ4wOtddpmptZXCBThV5ODVRbvqe5ltNyk2eieK9SXTvDTIjYlnG1RknGeprz2wkKyR28DbJcYUjt71parfm/kBLbgcYBPFLoGmLa6mLgjcduSDXSl7vLE+7wtOOHoSb3eotnpSQzCeZzcSZxljnH0regt4EmlaOIbCmcehpl2sdxcyPgBS2doqxbxb/AJA3lg8bj2FdPLGKuYVKjkrvQZbud2U5x3rWNugjRlyZiuWJ4FU7WACQgMJFzww6EVrXW0TxLJwpwMeorCpLVWPOrT95JFXyHtXUsACRng1oALNtKqVQDk561XHkve424hUYx61a88XLFSBtUfKtc023ZnHNt2ZHfs4gzCR5rf3un0rSknFrpwkboACcdRVNoXlUKoB4z1pLtjdxC0ZSq45PYivPxKvT06HJUXMkkT2EttPCJrdPKaTgsVxmvOPFuknQPExuiAbLUmG6Tsknb869KN6kIjhSPcn3SDwQOn41HqujW+tac9lcqJYZR35x7iuKhVdGamisHifqtXmez3PMfsfzEd80yfSPtUYCP5MyHdHIvVWFOv2n8F3gstW3GychbfUW+6PRZD2Pv+daAB4cEEY4Ir7CnOnXhzRPr/a+0jdO6Z0fg3xkmpxix1AeRqkS7XR+BIPVfWuwZcsrAA9q8h1Cyh1BF3M0U8Zyk8ZwyH2P9Kfp3jvV/D2YtRK3tsp+WaIEyBfcE4OK8+tgm3zUz5jE5fOLc6Suj1ad0LbD19D3r5/+MX7Gvw7+K10dQeCfwzrqBtmq6LMbeXLf3gDg884GOe9er2Xj+x1CFXiuIJSesTNtbH50zUfiBY2ELGW2J4zjcCp9s1xRoVoO6TTPArYbn0nE+Z/Cf7Blz4Y1uOe4+KWrapaoeIbuBdx9id3P1z+Fe1fHC6tPC/wevNKgcSyLEsKJu+fjoT75x+dQeI/jDHIrC20mUFejk968l1681XxjeLcai5trINlYyeuPX8a2fPo6srvsd+AwM1UjK2iZtaTrk2n6BoE0jZmWAM4HUHHIxX0HpmsnUvBJvYgNxgbG/gE4r5Zk1JtU1m0sLTLmA4XaOx6V9PeEdNb/AIRdtNnXy0kjKg98EYJA9jXDUqr2iR6+bWUot7nhHh6P+1riO+vHJcSMzADOGBIyPwrrPhf4fg8W+O7/AFq9xPDp4C2kZHyq2eWHvXE+C7qfS9Q1XS5pB9s0y4K89XQnKsK7/wCEGqR6P4m1u2uGWOC6IuIjjAU/xD+tdbTnDmR14vFSWEUYdUkUfjb8aL3w34jfw5pswtJliWV5gpLYOOR+YFeY6L4i1u8vXu31m7MxbIkEh49jXpf7RvwKvfiUtv4i8LXEMXiG2hMaCU/urhD0DHI/mPqMV8y2XjvxR4BZtO8T/DzXLe8ibiezUTRyD6Haf0r2MBWocvI0k/M/OsVXlC0VofW/hT4i3UUcX2u7+1sh+ZcYO3vke3rXqtpqlvqWnJeQPvhcZBXrXwjpfj3xb4+uY7XQfBepWn8Mt9cx7Cg6DCjOf04r7Y8D6bJonhbTrCd1knWIb/8AaPfFcmYww6adJ69bGmErupeL1IPEmgwa/EZbfYuoKpVWI+WTH8D+3oa4bwt4hOm3c8qxuksUnkXMEi4ZGH8J/mD/APXr1KWaKKSLZjnuOleWfEBBpPxFtDgCPWLUpleMSx8gnHqOK4KVp+5I9/B1OaXsZbM9S07XLfUrZZogRk7Sp6r9atzRyvuCNtDDAYdVPr715P4W8VHS7xPNwYmO11r1e2kMu2eOTfBIoIGc4rmqQ5XYK9J0ZWPPfHWl2+qW8S63brbXsUmINRVTswemT2+hry/xPo91ok5huIwM4ZHT7rD1r6QvbODUraWGcCa2kUq8bDI+teV3unmKOfS7kNMluSIXkB5jP3ef0qKcE/dHChHEwaj8SPI5YywJ4pEtQcMFwRzXSXehxzNIkEgWVOWRsA/h61Wt7M2rFZAefWptJPU8bVOzKkO10ww5Ax07VSvbRwfl59faujjt4m5Hf0qSfTojHkdRzWyk30Kb0ONt4sPtkXr/ACqW60uCaM/KOOxHIq3dTRxSMhwMehqBboOduelCjdmd11Oan0CPeSqjB6YqlPo4i5PTrz3rsWiQkf4VVltlYFcjGK16GXL1RxkhMTAEGrtndh1Cv8yn16VrSaOjg56nvVL+zUhbhulKMn1KjNp6jLjR4LodKpSeG1X5lIP41rxIex+tNuvMiGUzk/pV6Wub8kHqcxf+GBMCWXp6Vi3HhKOMEkcGu/t2klZd+CxODjgCpDpaTcMCFP6VxTkrlfV3LY8xttAEUoOcDIroW0K1ntSRgHt64rSv9AaCT5Dlff1p9jpc7nYemce1Ze0aMfZ8jtJHLPpAV+oYe1a1joEVy4PlL74FdLF4IuZpAUJIJ9q6rSvAd3bH/VucDOCO1TKXOtUTyxTscbB4RijwwQYrRj0eNYyCgNddfWDaah8xGXI9Kwre9SSYqTx2OOtaUqatoN01F3scZqfhyJpmbYMewrNl8OWpGCF3eg7V6Td6dHPyuCT6ViX/AIekHzoR9MVn7LleqEoxvqjK8O+Gbd3A4x9P5V3th4I0t0DFgOOQccVzWi2zwSNuGD9avavdXEMGYXZGHYHmvVpYWlyXkaWh1Nq/8H6bbwMyDJHfAxXJ3WirHMfJUAZ7Vy83jvVre+NvOS0ROFcKenua7rw5HJfosjgknqayrUKW0GN8sNIszX0+ZFHBqjIsikgjkV6FLYq8ZAXP4VRbQ0kbOM1xyptaIm9zj7WSUSrt/DNeieGYZJ0A3EZrDuNKjs2DsAMcitfRdegswF3AY9+K6MPSm5Wuaxu3c0te0KSJy7juQag0rSYncFiAM88c1rTeIre9tGXeCT0z6fWuC8Q+OV8KHzHB8stjPpk06mE5J6l8utj1W0ijsrYZACevfNcT4y1dyreSxUjoV6iuY0/4nPr7bbeUMO+K6TTtIn1QmR+VPPNbSagrRH7N20MSz1m8RNxLMO4IOa0odYN1HuVs10cWjw2cZ4x+Pase9sYklJj+6f8APSspVHL4iJqUdWcjr8T3asOfrivNNZ0G9g3PCzLznAr25dP8xuRWonga21aDYWAJHRuB+dZezk9YnOqkk7o+YbfW9X0ybaWZl6YxivSvBnii+m2+ZIw9h2rode+FLRS71j3Lnjjik0bwTLYsPkIA9q5lOqpcsjZYmT0udlZXn2mAE/ep4t1nPPNU4NPngXpwfatC0jdetdNuYzc7j1sxDGxAwR2qH+0GQbckAds1cnMgjYA8Ed6526nZHNbqMYmd3sa66qQOtKdZIH3ua56K6Z8jOT60twWWLIPynvXVFJojmcTak1sdN/PtUbamGAPv61yjyHeCG5xVmGVsYJyB3q1FA5s6BNUxgAj6Vnashvk24yD61WywIb+dXLW4GDv7evX8KORS0Jc21Y5uLwZCZvN2Dd64rpbWwS2hAAGQO1W/PjRCcjpVcX8e48glfywax+rJKxcJ8o6PU5bRCytkDpT4vHEkWFdvzNULx0MbYYHHf1rlruTZKR0PerSlBG6rno0XjdJowhOfYmo1uxft0/8Ar15zDcDcOcGu38M3EeEZiD0696zmnUdhut0SNg6UmwsV5+lcr4hthZo7JxgZr0S4uoWtcBlPGM964LXs3AdM5GeKzeHUXruac1keU33jSayumjJ+XPT1FULjxs842kdfQ9a6HVPCCXcrSbOSfSsp/AiOeBt9x1rrWIcY2scPtZN6o5yWRtVcjk7vXtUY+HQlfeEHJrutK8Ii1cHAyPUV1tnowVQrdD2rzqy9s7tGntZvqcf4Y8L/AGQAY56V6Fp2ltEi/wAqs2Wi+WwK456VvWlkVA4qYUUlYaqy6sz47Zl9vb0q1CzQAAk+59av/Y2U7sVBcQnp/Sr9m1szWNVdR1v4jNvJtcnHZs96ty6+3UPwBWK1qWbOOKlESquDXJKlUbumdscSrbFyW9F3yxGaqyxrsz71FxEuOlQyysMjPv8AhXVTTS1OSXJLUrz4yTnnHUVSYsnRu/TNW2RiOoJ71FLCQBjpWqnYjk00Egu3QEEkg1ajviMc8+1UdmM47UzcM4rVVEQ4OxvRampxzVtdYijXnmucVhjr9fShlEnAIHt/WlzrexNmuhvt4htzwWP5Gom1+2f+Lt3rnpNPdwCp69896rPpkq8jOaynNNbFe0XY6canbsBgj61LFfW0nG7Hb73euOMFxEMEnHrS+bMpwOK45RbZDaO3Z4JF4I/Gq7pGpxkZ9DXKrd3MYI3Y/pQdTuEGSTx1xWkI2C8WddHaJKpwRkUz+znXO0A+npXKw+IpkcD8TzXQ2PiMSLtJOD154rR67Mlxvsy3DBIhwVNW0XOAykH0xzUsV/DMAd/TjrU8VxGGysmMd6Vpsy5akSE2/wApOKzbqIMeuPQmt8TLIv3hk9zUM6LJkkjdTaki/eOZksCx/nUcWmyK2RW9s2jBAxnrVmHyxg9/cVm23oLUxodOK9Rk06SzMfv9K1p5EC8EVnvdDdjNPmcSyjJGy5NReZJ2JAq/I6sOTUBKqOtN1WAsErkYY8Y6Y/nVhow69c/WqTXCx5PHp15pE1EMODQq3cenUjuSoye3aqJ2nBXkdMAVauMyZNU0Qg8k4qXiIvcXPZjgB16HHpxzWddWUYPTA69a1NhXH61BOm4dM5q/aQYOfNqzLSxhkYg4/wDr1xPj69g060YIcYGMe9dnq0/9mWrSE4bHGa8J8a68dUvtiMdoONvrXDiq0I0mzkr1Ywh5l/4b6edX8Q/aCcKpAHvk19Ppa+RpvkFSdqjcCOnFfPvwx06TT542kQj5xjivohJS+nsxUzbQAdp+YjuQO+KWX0rQUn1Pm4N8zb3ONm8OK1yWRBg54ok8NAKCowfpXRx4L7gCD0IPtUtzIFTkYIHX1r05qNNczZ9LSknTTZyQ0oQ8EDPal+xopzj/AOvWncSbzVJ7uGEfOec9q+bxOa292mjmniLO0RsLSQyZTKkelOEpJ+dwOM4Jqu19JdMEhZFDckHjn61qad4RnvvmmuItp5wrrjH515XtsVX0izkUJzehmT30MfT5j2xzVZ7m4nP7tCcDvXc2vhOzt15JY+uO/wCdWH0WBEO0AAV2UsrrTd6jOtYaT3PN5Lefq5PPPuKsWMiWpG4ZIrrbzSFbBXpWNdaOegFe3QwFOjZ2udEacYbotx62jJgtzjjNV59WEnHBxWTLYyR9BxVVopc9Sfwr3Y1IxVrG90X5rkSscnPvT7WTDDH1zVFLWbAJUkHuBVuAELuPrUuSkD1Rvw3SRgc4OKsR6sFcfNisFpCBwcj1FVppWUZB5/pWunQpSsdsmtIV5Ye1QXF/FICNwPt2rzfUfEElmrFTkgZHNYi+NpmfluD6ZxSnyJanZCourPQ9XtYLxWB28+tcBq3g4yyl4xg55FX7PxG855OQeMEfzrobCb7Qo3HIPY9q8utBN+6dC5WtDkdK8NzwyBkJB9+hr0jw1aOoRXHIOcnrRbrEmDgGtW2uoI8FCFYY4qIQfNuHKzo0xHB+HH1rBv5w8pXIyDjGear3fiIQpjfmufufEUYcv5gz6j1rpmtNDqguh1dro8dyNx545FTyeE7d0BB2nvnpn+lclaeO4YGC+YPpmte28cxTEYcEfWsfYQkrst4dSNO30NbfGO1Xfsvk/T2qKz1RLpPMU89+asm8DrgH2rH2MEc86KE2/Lwaq3CFs+o68ULdkN/TtU0sqSKOcH1qnh4vY5/Z6HP3tln2zWU2m5Y/1rr5FVlwSP6VRkiCMe/v3rmlhIy1RzTpGLbWBjI7f0q2tmrD6/pVt5IwBkgZ7E1SlvI1PD/hWscHoYulysq3NgSW2kGs6bSWc9OfWtlbnf8AxVbiKOBkjPoal4cnkZzdtov7zG3nNdLpvhgjB2Kc/SrtrZx8OAM+1dBY3EcEe1iB9e1VToXepqsO5anPz+GUMZO0ce3FYdzo8UbEMozmu01HV4YVfDiuI1fXY1dn3g+4rolQS2NI4drQr/2ZGGzjAznirEdrHGN2Kxm8TxA4Lj8TUMviZNhwyj6GnCh3O2FPlNO6vfJJCnGODWTfamWRvmx9OtYWo+JBlj5nIrmbvxG0r7QxPPrXQkoKxtFdS7rha6YkcjPBrN0y5NhcqWqxBdG45OT9elVNWVVG5Tx1rinG7uU2ehab4mQRKA/H1o1Lxf8AZ03eZjHQ54ryePWJLbjcfxNQX/iCW4iKZP07VrHRXFo1c9Ij8fs5wJMmtSw8TSXjBdxrxOzuTFJuJOOteheEbmOaRfmAH9aTqOxEtEd+YJJhuwTnmsnVLi7tFOxmGBXb6JCs0GM9BmmanosUw5QN+FZ8846xZzqq4bHg+v6xfXT+WGY57A9a2PAUFw1yGkBycda7m48FQXEucAHODkdK2NF8JCzYFUzjngVjOvUnK0iKlZ1LHXeGl2QqOldREwxnPasPTrbyVFasZIHqK6EJS6Fr5T0PtTHwv/16RXIxz0odt3Xg/rVmiImOD7VBMwAPap3GeRg/jWDrN+1sGKnp61pFFxRPdXKxo3OOK4jXPEH2Zz835VU1bxgELKWOenP9K43UNUa+mBzhc8D1NRWajG6Z2qKjG7O30fW/tUnLHBrt7GYPDweK8s8NWrhw2Mc5+lekaeSsQGODU0p80TzXNNl+e4WNck1i6j4kjtgcPgjsTTtauikTduK8j8U6tcyTsiOduccda2c1BandRhF6s7m5+ICBuJB7jNEHjpZTjzMD6149PZ3jKXEjIwGeRkGsp9en06QpI2CO1Yyq3PSpypvRM96m8To5BEgz9afZ655rfezXhFt40dpANx+ld94X1g3W0k9TWaq+9ZHNiVZHq9rd5QEnGamF0rjg5rIspf3YxzUxlIIwcV1pniy0LzyAg8/hWJqOreRnnirbXB2kdOtc1qjM545zRKyjcuGpcttbaSTaDW7bzNMuOcVxmnQEz579z/hXoGkWatEv+RXPGo27Gz7GTe2okB3jkcZFY9xp7ryuSK7TUrE+WT6cfT0rFiiKMVYnB6j1q29TCcTBSwZ+D+Qpz+Hd3zeYVP8AKukNui4YCnmeNB83FTycz1ZzWqXsjlm0i4s8H7ynv6043ctop80MR2Pat+a/hKEEDjuTWPfyI6nbjGOhp83slrqbwnOD95FP7atwflI+uafBctvwc81iNGYpS6kheu3t+FaNpIsnfkV5H1lVJ8sR1K7maschcgj1zVp5m8rGfpis/wC2RRr97B+vaopdXV+FOR9K+goUnBXOTXcdKGBI4x7VYtZWUY/pVeK4BIJ/E1cF9bqmN23Pc88112dxKOpaRTKPvcVVu9LDE85qvJrkUT7UYH6VG/iWLOGbjocU7PqNx6ivpawpuPJHBNRfa0g+XdtI/Wn3GopPbboX3Kex61zt3NI7c/pUpJMailqaVzrSRy7SclT2FLDq8NwuD19a55raS4lyTn61r6bpTDkjOOoPWiUoolO7sWZdsiEKAc1Vj0lZHyfvZ5FawshGCw+U5qBmMbAnOQeDUOzKKkttFEcFQRjnNZt2mPuDjHQdq0ry4SYYXk98VUQK5CkhQB3NLYox5I/Mxz83rjmrdjA6/e349etW5kjhXPB/Cp7HU8SYAzgdh6Ue8yHpqKhltjlOo7irsV4buEBhscDB47+tVrrUvLOQmM9QBUNvO90dw69SMdK11irmZtWESFjvb5ug96h1m48ggY+X26U+3sZCN3Oe3NWJNKkmjAkG4e9Z6WK2Rzcz713ryPaiHW2sPmyxUHnAran0BRbyPE5B9D0zXP7Fhn2SLuXPIPevkMW54Kuq8Vo9zzqjdKXMja0/xTBqg2gjjpj+dXpHAgYg8YxVC30rTXAngQwzY+b0P41NdP5dodwrhzeftJ06iQ5u7TKVnpS6jMwhcF8klM8561bi0Z4X2ypge/rWBYFjOzxTNG3PXgVu2l1fFgJCJFGOc819fhlemmdkUlE98tNe8tl3sWHo3zDHfg/hUk+qxkFlwCepGMflXMJJk4wfXjpUuQvU4PvUOKPcbNGW9JLFSB3x796g+0rNlSRn1qhJMyBtrDHeoFm+mecg96AuaqyAE5PvR5xJAzmqYl3L1BGc05ZxkZ/KiwXHXiI65ZdrA9zxVREYNtjJ9q2Y9SgkiKSRoc55IwRWJqCiOVjD8o7e1JITJXWQjDLn8OagMRGSRUMWo3IGHcj8TVpbnAwSDxn6Zq7WJK4eMZywVux7H1okeOQdc5wQR0qK4wrZwD71A8wQ5CnHpnpVCbBoDjhQc8H2qs6BXy0eznn61PDfFyQvHHIPWrbSeYnzdzk5qiGkZM8KPymVx1HXmqU2mpIMnr0zW6lqkzcOIz60kluIT8xDqe/ehXJscw+jDblXBxx3yfxpiefYkbMSDrtJ4/GunLWgQhmPGccc1h3jJ52I23Ifuk1rG73IaY2CWJpAZIxtPUEcVbu9L0u4h863xA4Xoh5z61TWyd8MGOG4Apk8MkBKncuO3eq0exnK3UxntY2kZHkaMg8MvPH0qjJatG23dk9j61sXCsOgBPuKoTxs/O0k9eOuKGRrYpSW04yQCfUDrSRyt8oIAJH5mrALsSM8fXkcVnSSy28mGjJ77qadwWhq2l60LjacZrbg1Lzz8wAJ64rkorrzWwUYEchuxFdBaWtw8SyRKr9sZ5x9KGzSLLF9pt4VMlvOsvU4B7e3esGaCWRv3ikf71dLZ38ocRyRNH79s/WtOfSzIu87XQnrjms5Ta2KscdDbTxphCcEVILOTkvz/KuoTSwfuAjJ/WrNvo2QBIuBnrUOoxPTY5dEWAcHio55SybTyMcfSumutDRDweKzLrSMj5WJwew4p890Gxgwhg+ASOfWr8TmM7gAc4zkVNHpUqPlhx6VK9syLyAR69vahyK0IVmB5IHPWp4Yrec7JOh44qqdpONwGPQ9KkgTy2BBGBzg1k9dS422GSeFoJWD286kH+Fj0qFtGFg3z/MueStaJQqN4JojvztaJz8p7GkrkW1sVYAqjHVSOKrXs8atwwB9D2q+QjNkA8/lSfuEyXXeCOvXj2FNOwWMQaifM29QD1FakTwyJmTO7tiqMtqFk+Rfl9KeSI0zXj4/M4UI8sdZHPUqcqsgllEfCnAqs17nHzc9s0xpxMxUdu1TWckdtOhlhE0fcdjXylPL8VmM/aVnZdjmjTlUd2Q+aG+Q8E9s81fstMWbmR22k8jv+FWbm40+fyzFZlSvUOxINMedol3W+Y2BOVYZGK+twuXUcMrJanXCjGJFe6DbQu0kLPg84btVmxhhhjDKVfI+b0+hqtBq8/mjcgfHr7VbkKXj70j8jON23pmvYTsrG6jYlntbeQ+ZDvjfuUbH5VLpmtyWF2cXUpK85LHiqpItHAEnmc1O06XKDcsY9MKAT9aiVKE17yM5UlI7vT/F8N+oivV+0LwCXUMw+hq3feFNM1mLfZ4YgZKShQw+leexOsTAqSo61s6Xq8tk6lJ2bHOCf615dbAuC5qLOWdC2sRt94cu9FJaFfPi7oR84HsaqPeLcwlQeR1VuCPwr0LTfEVhrCCK5KGT7u/qV9cjvWd4j8Bxzobi3II6iaJh+orx8RiJypunWRn7WaXLM4GKxDyjDeWc9R25rqrbRLiOIMtwkyk4KkDIHWsNbC4spvLnwxzwwFb1rHJNbouWHBGV615uRVFRqSpt6DpT5djW02wivkMc0DBhjDRtgijU/Cos1Mkc0pQjIDsMYrY8OWbRwK/VuvPris/xPeGIFNwx2x0z7V9Bi8bOm24dByqvmsclIloLgI14schOBvGKkhmt7ZiftGzqCEHysKx9Tjil/wBYCD1HbFS2LCQALhiOzdDXr4PExr0FUZ1RkmrnY6N42uLKMx2V8Wt/+eLKMA9+KsDW4bkkmFFY5JIGK4C5uUgfcPlNQ3WpTxw7onDZ7g1hUx0FLlpq7K9rc9Aaa1P37jYAMgAZFPh8XWOmvt+1QqxGFkdsYPtXnenNfXzBo2aQZ+4O9aFxpCalEyToIpeRkr1NaU6U6utR2E5SaOz1jVLvxLZGC01byJm4S43jao7H355rxTxL8JviPZai9/deMbXUdNPzLFAiqQPc55Nat78PZ5HLWuty2ZA/1aSEL+WKvado9zZW5in1MXSgZ+eQZzW6owhtqRKMXG/U5u1Op2Tr5M7CRccnpmtBpdTvSpfy8jljyCa0Z4IbNi631srLyQZBkfhWDqXxG0vQ38rVIWZQOLi0YEH3I/z6VEqUZ/Z1MeaTVkhdbuJtPs2aVmUoeQpyMV53e+PESZpI5Xx32rz+VXfGnxh8K3OmTW9tqDC5ZchZAFLexFfOMXjiew1G4kjkzE8hIDDgAnpXiV8Jb3uVF0oPVyR7pJ8TJbp9lrePG4xkFO341RuPjFHpDET6x5cgOCSeFPuK4XSfGdtqyc28ayjjIG0itO9t7LW7XypoYnfgK+OQP615dSjh18cLHXUhBU1Kx6N4b/aNuE2RSS22p2jnh4pMHr3FenaR4+g1+IG2d1DcmKX+VfKGkfAm11S+8yC9+yNkkqCR+WK+hfAngOfw3YqpnafgEM7ZPp1rhxtbC4WmvZ7nBOcY/Cd7qeoYtshhGSM5z0rz2707WtVuXk/tK1vbY/8ALNRiQL3I55rs5tB8Vakpjs7TT7q0bK7ZpAjgfWq1n8JfEUsgmdrLRznKzRXSnbjuRnmrylU7urUeprTXVmHo/gHXty32j6zIsqAl7V5BnA68H29K6eTUbkIq6vCwkVRuKKct747101l8NJI4wNR8f+HiwH3vOCSe4IJFE3w/8HR3CCf4mRxXOTmJMSI4Hb/9VfT+2bd3sehFS2RU0qDRNUiLaX4ginuP+Wtlew+Wy+3PH+c1Qu9Hs7iQyLEttcj+O3+TP1Faeo+GvhtfmCFPHraNqqDBeOPd5hHoDWrZ+GdC0iENeeMVv4GHF39lwSB2IrhdacKl76Gvspt6FC2tLSa0iM9jdi5jX5ZYsqrt6n2rrdM17xBpdvFa6XdfZwyYRLxMpntgnp71iReNPBvhp2Sf4hy31kwz9l8gbBnggcjms0/FL4TXmoLax+PbvSpiw2w3oLQk47ArwT9RXm4nEVnP3YlKjOOrRr3kXjuy1EPe3hsp5FIBimzBISe+Pu5/Q1kJN4ih1NP+Kou9IZvmKMgkhf3H48VPc+NNNtJfsv2p7iJhmK5gO6OQHoQfeuu0zxX4Zu7CODWdM+1RDIWdIjvUHnBxjP1rz6dGGKlyVYamav3IDa6Rq219TvLG/u1+8Y1aJgepOMY68/pVq91nwOlmTf6ELlEXl7X94M9+NwPv3qnd+DPh/wCMpFm0fXjpGpxcqJZNhz0AKvjP4E1g6zo+paPcnTriys767QfuruB9uR2YH/H6V1rL1hk/d0Ht0LEGp/CO0nF/BpNzbTZ/1sQlXB7A/PgflVzxn4X1i4s4vEvgfyfEcWdzW6yBJ1HZQe+OmPT9cKHwRdwIbq60N4YSMvIqlkYepI6VW0rTYtB1ZJtK1m40BmILTQOfLBB6MnRvpRgZUqV3ZXRUZ2d0fNvxU/av8R6d4hbw7eQa34G11nMQju8whz/sE/Kx9uvtirfws8FW/iaabUtfvXl1ksCiXxLO/JznPHXHPvX1T4ysbbx7pYsviB4L0f4gaTGdy6lpjo0sS+vlkhlPf5WH51X8OfAfRYLBZPCWqXP2dMEadqpEjRcYCq3VcAAAZPGOeK6sfi6tWnyUNL9ToqYmrOPKlY5vwdH8Nmvjp954ZTwdqMRwl1pzvFDKTnJA6DnB5B+vHPV+I0sGg+yLPb38kfzR3MSAFT1Vg69c9xTtQ0LUBH9iv7CyZVH3LuPYwGcZVh96q+n+EbUPlVt4HAwoMoVAfz714mGoVXJTqvY5Ltmp4bfVY2B0fx7ZXgi4bTNQbyXRscqB174DfjXTWHnkym4t5UmYNHJFbXJYZ/vAiuCu/Cfh+7u/J8S6G6TIRt1CzkIkx1HI6ir9zaWWi2o+xvc3thnEV1ZXAkkQY43L1/P3r6Ogm/iNFJ9TvfEFhcNCHltbtYI1TYLhjKYztAJDZOD61z58aLCY49V0c6xCpBjmtBukTAAPy9fyrkbb4q+NdCmxb2smtWDLxDqkLwuy/dJV2wG9+as2Xj57zUEuBop0K7HMnky8gk8gDPFdM6EpbPQGd/8A8JY7xmTQ3WWSMbm0rU4GilxjorHr6dT2/Hjb/wDaV8ENcyx6nFf6dqETiO4iReY19Qejc9vSupv/ABBf3mnQzq8t9p6H946RqZoR3yB1wPzrP1C28PSeRcXXhDTNcm423OERj3ywK89f6YqoyjGPK1c0ikviOj0rxXoni3w4NQtboa5pzsdizw/PGO/I5H1qW1Md3AP7JvoYrcOoeK+JkBXvgE1jWmoS+DiLmy8EW+kWc/S5srtGhIPPKKBjP0H865/xHMNanEjlNPaUZL2Mpxk9z6E9a4qyk4+4hytuja8TWFzozC6vrOyu9LYhTPp+6KRCepK5IwT6H19qMlbN5dG1O61G1U4ls5pCXiGMZH9awPDXh+HSXmtJ9Yvb6xuOGt5ZNwJ65FP1LRtU0e7U6FrV5awknCShdxHYE/xYNeQ6VZVFK9kZXtqaieL71FS1u9In1O0lACPJeBJE5xkE9ux5qCfQLG3eR4dQ1ex3fMyTqlwFJ/hA74q5o2nRXbGDxCUSWQHzBs2Rszd17DJ7dqtXfhFtIzcaRqLXUanLW0rhpEHqp749K9OnVcpci3FdtHJNp18C5Os2bYwryJE0b/Rl7DHNOk0nQrrD2XjCC11ZfvxqxMbsD2B5XI9O/Na9/Y395OHXTjdSkAtHFhXf1HpUL6voQUW+p+BprK9Qn95LByvHDBgDn1NaTpzk00ybswEh1WF2W81Y6jCeS8GRIoHfnrjrippdCt9biZrPVrDUFGAUeTyJo+Ochsbjn0q9NpuqMgn0uHTL60B+Vbi62SdOgqzf6BoXiXTxF4gspbC6YbTOhEcqDoCpHHB4qIVJU52Ku3uc1EmqaK4gCwSRP0gubgeW5Hqc1ja3Na6I3mXXgyfTZpCR/aFohkt+ec8Zx+PvWbH+ze1trxutE8catcW0nWy1pBPCwPYMOV46H1rr/O8QfCfZbNeT29sy7fLf99A4Pf5s9a9GFTm0TIZwetfDF/iTppaC8uNMicgG+0+cCQD3FcFrH7M/h3QrMW/iPU7vxHaEEmW0u2WcD0Pqa9hvtATxHM17p+qJpV5IQxhgURpk9wPu9e1c82g30c5gvrh5W6hpF257cfjTnObulIm/U8v8PeC/CPgMrL4f1LXXgjJ/0LVmZ3iUdCr5+b0Na9344tI5hdaOZ9Yt1Gbm0SXbcoAedoPXHp+Nel2Pg3SZrhVm12bQw54kZBIVPqOK1JvhSfCkiz6hqlnqNpNnydSjtVZGbklJAvTI6Hp2rnhFy+LVicmjx/SfG2l+ItQfUNDtdStLlGAkt70NG6HoVIIweeQR/Wuqk8XaYzie/sRaXQAQkNhWPfNR+Mb2PRU82d5tOtFx/p8No5g2ngEsAQPxrmm1yzs4Y7h1/taOYMA0Vu8sUy+oIHGR+VaxoqMuexSO0i1WDVw6rHHLFx8rSDv6Gsi60y5sp3udD8RTWdq+fP0vU0LRn2Vh05/oaxbaKyP+lWGg+IRbOAxNnavLt9eMDtW3B4qstAuIZGaa3mOVji1ewcRsCMYbcOpB4PY4rs22L5tNDf0rxBcWUUb21zJbzphlkgl6cdRXRTeJtR8WWEUOqFL2SEYS5MQ3sOwZup71ykwk1OGLUbbw7b2Fvja0+nuzxSnsTn7vTp9a6rRbfw21sJ9P8VX2j6uqLvtby2PlTOR91T0AzwP/AK9TKHPC6EpO+pzOu+GNP1y18u/0e21CNcjy5kDgg9cg06z0Pw7ZWgj0/Q/7HnQDabGQonA6Mtb3iC/vYcPei3eOQAiaMBc56cjj2/8A1Vy+s6mLIJLaanfSQvnMMyqyBewDjr3opU6ltXoKTuy1Ppel3FoQ73FpqPVX2/um9ie2a5q6t5bZsC7jtZsjC3EQMcg7YbsSePyrRtPEguI8ljt64PQ++KsTarb6nF9luLGN1YfJInIPqCK3UXDUxcLmGryWr+bJYSgdXngAkTPsBzXW6dqsU1ntbRrG5Ug/v/MaKZTj0zg8+1V9N0drOIPpNzCspzvjL9Pw/X9ahl0PxNa7rqS1srqz64hOHJ78CslV53ysI2+0UtV164kl2TA7xwjyIGIx0wfQYxWfc6na3UyvfWdja3K8LdwoIWP1xx+lXjd+Gr0NFq9pqOlyDIdopiFJ7MD2Ge1Oj0zw5f25hh1e01SIcBJ22SxntnPBx6967oTlFaIJRe6MfWNAu9ZYJb6hppYLmOW8TcpPUDevIz0/KtbSPi74s+ELR22vxRX+nlGby0kE8JjbqPxwM454rnfEOoJoEDJFCscYGFaI5X8cfzrlBqZ1cCK4u1ZGOCgX5sewrenXlu9UPmUUfQ/hf9oP4Y/Exo2OrzeF9XUACSKYmNmBwSUbnHoMfjXQeK/B2qQhNUhJ1C0zuTWvDT5dQORvRSc4xnK5Hb0r408V/DLSbyB5dPDtOBvdfK2sM5ycg1l/DTxz8UfgvqXn+GdYnl05TmTTZW82GRc5GQ2cHBPPvXRKjRxC9x2fZmV4ytfRn2bZ3dy5SW61GPVokUFL5RiXBPy7j3I/lxWZqVzNcTSCKKCdSCrJNGGVgevHasXwh+0b8K/jZOdK8XQnwN4yf5XlglaFZHJzlX6EkkcNk/17i98Da38LMapa6tH4n8PyZ2tNCpkiyOu4cN35ryHg5QqpsFBqVzN0bWdSj1EC30nTc8K0W8hHx3XPTPpW9esIg7PpK28rj54mTjHcY+tcvc+LfD2tWjJCXj1CE5VoRwGI6MO31rrPCGoz65bCKSZPOThPMYYYeoJrvhzRNdXucVfeHYIJjd6ba29lMTwCuwZ9fzpzeF9d1e2+0xwW0MyJky2knOM9wOuK9Hu/C126uZI4iBkN5Mqt05IK9R61zcvhy3+14GrXOkOOQ0Sb43PofT8KqV57iTsczbTanBGE1CCOVFyBInIP17jNSxazFbF4ZkeS0cbQEbIGfatfVNOEDql1qcyueFuY49yt6ZPasnUvCn2q1aW2uwk4+ZSvSQDrkVx1KEZbaMynTjLVbiyWKBzJptwUVhyGyD7CsrU/PsWE004YZwMrh8/XviqCa5f6SwExkRlON6j5QR3rbs9asdegRbmZNx5G6MbCT79s0o1KlH49UY3lT+LVHHa94Yh1u3OSFYnG7t+NfNXxG8A3unXUhMW4feWRehFfZVxor2mns9jbG4gB3YhO7Izycd6878TW9tqMbrNAGOTlMY2nvweRmuynVUveizaL6wZ8ieG/GniLwDf+dpt9PalTzGW+U/hX0j8Lv2ubPU7mKy12c2d63G5+jn2Nea/EH4dROhurdHC9mdSAK8Y1Tw5cxyE7Fkj6bg3UV2wqn0eDzepRtGr7y/E/VHwz8Q7LVLaOVJkdHHDBgQa7S01eKVQUcc9s1+SHhH4leI/ANwpsNQmEAbmCZi6geg9K+ifhx+2VZyPHa63usJ+gkbmNj9e2fevRhiE17x9NTrYfF/BLU+947hXGQamRw2OQD7nFeN+EfjDpmswRyQXsUysAco+RXf2Xie2vAMSgg9CDnit/daumKphZROlZ8DOf1poughAJzn17Vmx6gsgyrgn61FNcuV+VxnqNw4rKTSOb2dtGbaShsEflUn2jy++fesSDVAOGPOefSrUdyJjhWU/ypKzMnBGj5pdQd24fWneYMD95tPYEZBrOaUryDjnGOoqtNquMIVGeQc9fwpaMnkReubZOXESs5GC4HP51Q/tC5sWPlzF17JISQPx601NSIx5cjRnqVLd6o35M+WLEZzkiplKxajfcmm8YzRyDzrSKQZ/hcqw+laFp46gOF894SOPLkbkfU1xNzEs0gVpG4/iPJqtdLHbRYLfMOMnvXO5rqiPYwlo0emw+LbCTKm4R3zzGev4VZ/tNJ13wXjQZPQHOK8NuNSbdlZQpH3XU8j05pq+Lbq2CoszMQO55qOeD3J+rQloj3iHxBdR4WWaKZQcHcuMj86eJ9PunJMf2dzyXgfGT9K8EXxpqbbSXBAPvnH9a0Lbx+/mDdMm4HkNxn6VFqbdjOWBvsj2G/ttVIZNO1aK4JGPIu0BJPpntXF6rouqNdl5ND8u74+azkDqQO5H+e9Y0nxOjSPMikH3bhqoN8YLW2fIMiuudrA4IPsa550l0ZMcPWpfCbmmaUYL4td28qHqSV5zXatM3lGK3UumMKgHJFeZL8dluWEZu2U5GN4HBrXT4stsDNOpJ5DLGKIQ5epnKjUcrtG/NpN9fTqHtJEiPVz2rrtF0y3061BChSP4cYrzOH4qu92GN034/drbl+IEVxb7/ADgSR1ruo0nNaM7VhsRVgoJaG34s1hY7aVS3BBr5n8cakLrUHAbcN1eheKfGEV1DKUuEJTqpbk/QV49LMmp3zFpAgzlskZArLFOKiqcT6XB4f6rTsQ/ZreWBnSU+YP4SO/1rHnRvMK559+tdMvhewk/eJri285wRHJGSh9jj+dVbvw/cKzMmyaNTzIjZWvElF9jtVRbXOcBIasu/gE0xIHfqK29SgNpzkc+/NULWWHzMyOB7k8VnyvY6YvS6KVpbwqGEqnAHGK5jXZkW5KoQy4+h69K6XXNQiIYRsAfVa4u6YySkkHOaynaKsUruzH2lzgEtgAHpms/VrtipG3K9qXymZ9oyCaS40ydk4Bb6Vj9mxc2rXMVQshJ2bc8Yp6WAk5PftWraaSN2JH2CluvIs/uvuIPHvWfLfc5OeMdDHbSJOu3Iq5ZWVqoJmbZioL7VJ9oWI+WCOgrHkvTGdzPz9atRRzyqto6Se6srE5Vt3+zUE/iPcNsUKhT1OBjNczPq8K4y/IqlJ4mgiHykZ9OnNVbsYc91aTN6aeWeUsSASasQ+b5YBkJwOM1wl740e2b5o9ueh7Gol8cSSEAN1q+Ro8361SjK1z0P5P4pM9+TUD3MEZyXB+p4rkLfWzccO52kcgnrUGo2i3ABtrqTB6ox6fj3ojG7MJ4+kup1s/iO0h43qT9eazrnxbETtjI571w8mhXHmf6zI9c1d0/wpNcy5kulhUcgEE7q61BWPBxWYSn7sD0PQILrW0YW2fMPTA6irtz4Z1+yBd4Qg68gjP4VmeF/FUvglh5QWdhxuz8y+4963NQ+JUusxKJZmiI4G9uRWksKpR5rnz8auJlLlb90x4rm8ExScmNAeMnrXXeFNQdpxBZyIZ2bChmAyc/4muMfW9Pug63kjPnrtIrV8Madpd3c7ojMzDpKG6elRCnyrQ6pWirdT2i1/tzQ3ZNSge33c7JFKhgDz+GRUbXJuJ8QEB2JKqW/rXm+pSeJbJ1t7XU5JbTqpZi6jP8A9auw8E2OpSANeNFNInVoTn9K6o3UdWeLiKcHH2nU9I8F+J9T0W4/fWnmQnKskhyrD0NdN4gu9F1GIXOnzzaPeNy9vJnyifVT2rkSrqi4yDjj6VYs9VeJfKlXzIvRhn8qunOK3Wp5axDXutmLf+JNZsblYGiuLqMjIkhfcjL61rWukx6pGJ7q3dNwGdrEGuj0y/tISSLaIgkcMuQPpXQReIVeMpPo+n3sHQcmNx/3zgV0OpOXwmtOq31ucG3g3TJoWNtrF0SASsczHII7ZH5ZrkrjxJfabO1nO0moQr8qiZyxUHuDXp3iO5s7e2eaz0ie0yMiVXDKP89K8xtYv7Q1F2lXILd/SuarVlBWkdfs41Vqjp/BGkW3iO/EN3dHT7Z+j9dhJ7816dqfwbsNJsvOttdg1KP7w8qZS4H+7nJrw698MancXebO6eGHPQHHFO/4RS90+RZZNVvYjnJVJiB78VUaFGcOeTNKOGjFXSO4kttl21ukgXDbdzjHNGp6fLo9v8zo3mDhlbKt/h1rEl8QaZFZ+VeXt1FcLgpOgDHjsw/rWNPr11eRtHDM1wvO1+2OxxXiYrk5LQdjohT5ZXZs21kJS7yNhD0DHH4UsNnbhykkhh9/Q/SvL9a0/wCIV27CxeARE/fm3A4/lXJWvjnxDoOoGz1ZCrBvlYtkMvqP5Vph8MpQV3qXJ06zsnc95vbP7KpMbbh/eHXP9K4vX/ElzZROhcpjPBq14e8bteRKJRvRsdaXxDo9hrUJ83IJGVI6de9aSwLfW5yunyPQ89tvE0+qXJhlLMoOAT3r03wjpsDIhlwxI71haD4FtvtGEkQkMAMnk59K9P0Tw62m7dwBx9M12YfDKn0Ik1skdDo3huzkRZGjB9wK12tIbD/UggD+91ArNfWvsMSoqDpjjrWbqnitwmZoXIOeUXp9RXrKmooVkjoZXVjhlKE9B6+9U/tio23uea5e08Xw3LBI5ixH8DcYrSW6ExDcEUN2Y9HqdHpMhe5AByM9a7OzVBIHbqccds1xnhtEeTcDk4ya6dJSZUx26j1qb3Prsrp/u+Y2DCZb1GzjBJwOgrp9PTLv3YD8hUEdnE9gimMLJgP5meRVrTNUt5lZUwrp1YfxCu2jpFn0Lm5U7JbDImPncnjNbUVsl8Szz+ScYAAyTxVafTnt4lm2/K3I5pbONY45JiMscYPoK2nJSV4s5KklNc0WWrAKjfMcBTk1FdztJIZHOcdPpUmmXAupbs7dqp09zUE8bSl0TBwD1NZL43cxS/ePmNC0SR7aMucqfmUHtV+GIR8nqKhtpI/Lj28KqDj0NSo5EUrOfmbpXHNttnBUbbY+Nw5JzjHemj93d/NIHUnBUjFRwqTHn9KguEkOWAZj7VPKndXJUbtq5rtbosB5J2guv5VQ0bV5tUSXZtKRnaykYK+1NPiGAWEi3H+iTqpAWbC7+P4fWsXwrHLp0El4qlpryTdtY/KRXhVE6UuVo43SaTujrLy1tdStmt7pYri3l4aKVdysK8/1P4XX2kF5fC98Io2+Y6dektAT/snqvfpXfXMsduu9o1O4btncHvRa3M91bpKqIUboUbr61rCc6T5qbsFHEVcO7wen4Hi2ra/eaAXXXdDvdMCnH2mBftEHI4O5en0rLHjHSL23VodUtXz0V5Arfk2CK+hJTgdee4I7VzOrfDjwr4iWT+0dAsZmY/NIIQGb33DBrvWZ1lpONz3qGcxj/Eh939fqeGahLHuaaNlD9VdGzt9xisefWNWi+Z71zCRjayjac163qP7L3gO/LmHTp9OVuotbhlB/Mmsz/hknwFEd8sOo3PqslxuBHp0rGeaVHpyfiei83wEl71N3+R43qHjePTn23Gr29uwOVHmgHP0zWRB4n1vx1dtZeH7G41K6ckfaHieOBW9yR39vzr6Y8Ofs+/D3RQs1p4ahklH/AD8gsR9QTiu/sNMtdKhEVhaQWcSrykcYQAfhXBLF4ippFWOGrnFKP8Cn955H8HvgjN4Vij1DxFJDLqcgyQD90nt/T9K9nht5ICoA3RAYA7j6VkeIvF+l+Hbdftc8ckjZ2pkZJ9hXnFz8RPEWo3iPp6/Z7dTgq2Mkdjz1row+GqT1e543ssTj5Opa5l/Fv4caho2q/wDCWaPEbkJ/x+W6D5mj7nHfFYGma5FeiC9sWTev3WA4z3BHrXtGiePop4xb6vsScj5nVfkx7ivPfiD8Ddl03ibwNKIbtvnm04Nm3uh3x6H/ADxXbTnPCS5Kq0NISlTX1eurHZeHvH1tb28EEsRiJABAB25PUiu2trm31GMSW7rID1GeR+FfMdp8QrG5n/s65Muka1EMNY3a7X99pPDevHbmte38UeSsge7uI2Zf9YCMn6V6csLTrLnhKzOapgZ2vFXR9E7VibLLhfUZp4VZCrqQVznB7V4XpXxb1uzQxxSWmowLwomk/efj61pH4weKBb5Og24JG5ZBMMEeuM1yvBVU9NfmcfsJx05T1q+aK1hMzxqEQ7iew968N8WaxB4t+J1ldWkxmstNhZc9PnPJwfYZ5qvrXifxV4mili1DU7fS7KQE+VCOWHTGTz+VYEENrpFk0NlKswf70g6575reFFUNZvU9bAYOXtPaSReguv3si5YIHOOeetesfB/WPtumXlm8zPJBJlA55CGvDo79IujfNnle9d38CpZdQ8W6rMpP2aONFPBHzYNcOIkmrnq5pRSo857pvRZhHwGIJwRya5rxLbIxWLBRnziQD8QM1uahaNe252P5c6HMcinkGuKHii31/WF0u6kNpeWzGKdAeVbHyuPY8fnWFJ++fOYZtVE10PEvFGtC28SXKmbybhXKugOCCP8AOantPFZnULdAXC9Nzdfzrrfj74J0+WxsdXjtlOpwyCC4niOAyEcbx69wfqK8Plt54Qfs8vGPuk8Cuj2qTtJE1qcZzcktz1GK9tJ8mKZUb/nmx5P0ovJ5VBXqK8ebVdVsZsyYCg87c5rsvD/i8Oqq8gZh1BP86pcj+FnC6F17rLOo2zSOSc5PpVSK2eEhg+Rnoe4rrY7mz1EfNtXPp/8ArptxoSumLV/MPovWspJxZxyoTjucpqFy6ruUkVnpcXM4zG26ukutFkfcJFw3fIrOSyWzc44x1Hoazc3KVjNNrRFY3Myx/PnNZxvlkk2k4NbVzH5qk53ds1z2oae7ZZBg5xgcCqvy7kubLMF6I29RWgJRNzj3wK5KK2vd43HHrx3rrtBtHlAD8H3NJzVrI1U7qxLbwBm+7ippUKjPXvWsumKMN6enrTG03zXCjOD1wO1Z2Vrs0jVlE5S4nZZO5xVywufl9Mc4rQ1LwzNCiybCUPU55qgluI844pcqLVdyfvHQ6XqkeQrkqP0NdND4kSzi4lYBeQATivN3keFhj9aGv3IxuJraDXY6OaDOg8R+MobzdEX3nqN2cj6Vye8mXeOhOaljsY7yTcz7GHPPethdNT7NtBU++eBS5ZSd0c1aV9iG1mV1HzYIPSrU9wPJ5wfesV42hbgUyS8k2EcdMUSlYxU7Df7TSzutxAK56Gt6PVtO1GAK+7djAOOBXnGu3E0eWjAJ9DXOx+NXsphHdwMo6F48/nULHxpLkmi4VY3sz12bw3Y3I3x4fB5445rodDsVgRUAx/SvP/Cur/bmTyJw6noAetemWMiRwAsQCRmojUhVXNBmdSUVK8SWWMKff+VR+bGoOSAfas7UL0yBlVuBxxXnvi/xBf6dHIYnIA59eK6KUU/iZEaivqdP4q1NFhcK4BA65ryqTxNcLcFdxA9K4XxF8Tb153iLknOOtZFl4gubuYMxwD+ddj5ab91nappLRnuega5NcN98/nU3iy1j13RZrefksAVz2NcV4avy4U+YwOMfWtvUnlkgPlSkEgcjrms5TVRO7FGomrMxPh3nw3qJtpmYoGO1mPbtzX0Fovi+zW3SPocddwxmvl3Uo9QSUtE7Bv7xWsmXx5q2kNseVmwevSsoODVmddOpGKVz641bxJG4zFICO3PIqjZaotw3zuK+YtK+Kl1cTiOWds5x81egaN4yMkeTJ1Hc0cibIqTjJ2ue3f2tZ2wG5h781OvjewiHySYx2z0rw3U/EjTRECXmuM1jX7pVZkkO7611QnCBhaK6H1BL45tpHyJeeg55FWbLxZbSMMy5IOcE18dQeO9Qt5grStjPQmup0fx/czOAZOfWrcqU3cGlvY+rm1y2nReUI9j1rNl1uGFyOCPX0rx3SPE1zKgIkJJ7e1bkOoT3GPMbB9qmXs90iVZnpS6tBcpjeBz0JrJ1W1jnyY2yfUVykbyoSckfjyDVpNSng/5aYJ9qxnCM1poJpBNFNbPnrg5GO1LFqZddjDqMDI61bGsecmGUHIx0qxDaW170Hl56965OWrT91aolrozImtW2l0wQBzzziqgvDFwT/wDXrR1u3mtIz5bhx7egrlnu2kJD8Z7elawm4v3mZyVtjbTU2Zsbsjpye1X4LpXA5wa4/wA9o3BzkdhVqHUWBAziuyFWL0MOV2Oju7hohkHr6VRFyWbgkZ96zLjUmPDMMDvTIdRXPPHSui99iOp0Kozr9/r61mahalT/AJzVi1vQyfe5FLcSiReTk1jON0VFGG0TqQRWtp1/LAAozknFMQ5bOP0qRVVuQMZrkbcWaxXUtrrlwWOXbBHr6Vdhm88fMctWdHCpb0FXIxjGOv8ASj2km9TXV7kUoAc5GDn86YqAHkcGnzjLZyKdCuQe34d6VzO1gyq9eBU0VygwC3So5bQupKjmsbUI7i2DFM5HYVmqiT1L5U1qdtpuoREqpYZ/pXQ2kyFPvcGvFoPEUttJhztPfmujsPF7gDk9PyrtjyyV0YdT08zLgdDVWZ1OcHg1ylr4lEgBLcn0qy2tCQDLj8+aOVWA15CuM57VXD84qtFPJOB/dYevWtO10mW5GRn6VytroHNYg8tX69+tRSWwPTp71pS6JdRg4Bz2rOlt7yNsNG3HftUaCU0yF4Ag4OfeqvTAxkdKulJGXBGO2TUd5ayQqWOcD0Xr9Kzsm7JmvPYoSADt9DiqUwG7jgfyqd7zsTzjvUDkO2cjnnitvZu1ylVaEVyR14qVS/UdaI4h1OTV+G1UsMcj0NZOnJFqq7lSO6KnkH6Vbju0YfeI7cVNJp6uBiov7NYfdHWlzSWjNFOL0khGkikU4OT7VF5EIH1oayYeoo+yt/eI4oU/In92xyWsTjg5OOAKQ6ehXqCDzUVwkkaZXrVE6pNG2GH51tGUdmV7OD2ZZm0RCQRhfoQaSKw8nvTV1bJxnHHINON85XOcj680WgQ6DWxMJXixhsGp4L9xwSf8Kzhcbm5HJq1buo54rRNC9nNGgNQfP32HsamTU5R1biq0cYcegpWgCjGfbB7UXI94vRagJSd/BHOAaurIrrncD7VzpjIbI4x71YSeRcfNTSizPc1Zk3j7+D+lUXgPUmoWvZPXJ9KfHeM/BAzUTpxYWuKYzj/CsjWNSGmqGY89cVtBjnNeffEW8fa6R4LdB6EVk4RirmFWXs4ORrWuqrqCFo+uevbHetK0iYnB4rlvBDYhUN2Aya7iJkXkdO9Zxoqa5hU26kVIkWIYx/ShrZSM4p+5WHFWYE3J7EYzWboJaHRbmKa2q4prWCjLE/LnJNaMkRjHHI71heJdaXSbCQl9uV5rRUVYnlSPM/iz4jSzt5YUflxsXPavKPBukSeIdeQEblU5PoT2pfGOvS69rDhTuTftX37V6Z8KvDw09EmlGSRlif518xW/f1vZp6I8iqvbVeVbI7iw8Prp8MI2DdjO4exrpHvGt7dAGwQeMdelVtQ1NGXIIJxj8qxrvUGnwAcADpXsLFUsJG0nsY4imoy0On03VrYyhrt2IHGB1NJ4h13TXQfZNxk7jsK5Ayt1L7aheR5FBUFu3FeFiM0+s3hFHR7V8nIkW7jU3kXC/KDzjuPrWVNIerP+dWUt7udhmMBe5zzirkOlYYb/AJvauOnhqtToSqEpK5lQGWU4j57Vtabp13vEnmOuO6npV+1t44SNqjNXUZlbBPAPTtX0GGwc6dm2dcKLjrc049VmSBRLIZCoxljUR1pmOMkVVaMsuQe2AKrNatzjkjnFe+ptaHU3I0478TDk5xxUcjrIMY698VnCOSM5Gev5U8Sv/FwevNUpXM+Z9SxJCsg55+tMjsIg+SvX9Kqz3rQoT19PauS174iR6O2ZJNp9zVqKe5vRp+0PWdL0m3lXBAwcZ56j0o1XwWsKC4twCjH5lHY+teT+GvjBb3Uiqk4+m6vX/DXjaK+j2kqwYbWB5BFaeyjJXjudksMkjmrjR8DpisbULB4wcdMdq9G1qx8uL7TbfvICeR3U+lcncw+edy9/esHKxk6fKrnAXOitcn5hx7CpbXwSpG5l/Gu4gsVDcgE1fjSOMAEAelZqPNucLV3qcVb+D1iP3fwrQttENsCVHvXVKY89sD0qZY1bpij2cTSLcdmcjLA6HoapXLTwNkFv1xXdPpyzc45qrNo42NkcEfpWfI09DrhVkeb393cup5ORXL6nNcgHlgDXqd3okZJ+QVm3PhuNx0BPpUSjJHRHEu+p5A6XkzBllcD/AGa6Dw/BqCEFnZwK7iPwumfuZ59K2dP0OOHouAevFc7jPozojiZdyDQr6ZIwHUg+neuhhunbBqa10eHjaMD3q8NLVD6g1slJbilWuRxbXXPANMn6cHkVPLaGMYUYqo8MnTr9RWm401YiWVwfvE0k8rYPtxSrDIvXnHoOtPmP7rPQ04vuJq5yup37xMecVjNfyGbrwa29UgE24Y9s1itB5TYYZx0NV7VpWJUDVsLw7cFunr0NXReYxhsZ6H1rA8wxKcHj2qBdQwxy35ms7tlOCO2sdaMfDnC47damutZAQkP81cZHqoK4BBHrUU+pHaSrZB9+1Vc0SJNb16XLYkNcVq2tTsD82Patm7vUnyPSue1S1LIWj5PehNrcqzOSvPEVzaXB/eNj07Vct/FDXEY3MawdbtZknZijY+lUo22IATjFSqjb0BHS3GrGY43cHqK0NHtRdyA54rjUmzIu09DXd+GmPlAqcMMHNHxPUmT6HR/2ZHBDuTGfTHWuV1+7EKtu6enpW3q+oTw2x2eledapfTXMrB89a3jypak7LQguNSXecmpba6ilXlulY01pIzEqTg1XdJol7ggVhKSNIpX1N68uEjxsNdD4H1Jjeopb5Sfzryu81aSI4bKn3rrvAephrtC3rXNV1WgVPh0Pq3wvJ5luhzx6A1vzxbo+BXIeDLsPapyMYruUG+PII9q0SujznFsx2iKkHnitLTsq3uRj8KRo1GP51btowMEYpKDTM+VpmlEg2g8fiOKJJRDznkUxZkVQCcGsLxDrH2WFiGGB3rpjTbN4q5upfIxxke3NNmvVUZDV5DN4+EEzAy8jir1j44F5gCTPbk1o4pRubQjzano51QKCc9uRXO69epcK2DyahtL8XUbHJ59Kz9S6kbs/SsOZ2sdKhocrqGli7kOV3DNO03wsRICQSCe9a0UixyDfyPet7TJY324Pt+NcrpOTu2YzUrD9K0ZIUUbce/et6OAIoUdPanwRqUyO3pT2BXGDgmt4rlVjl5bGFrtu0kTYzkVxsPhk3MzAqTz3FemyWwnwCOD61asdCQnO0ZFTUi52Q5yly2ieczeFI4rc5jGMdxXk/jbwmXm/dJg5619N6zpoSIjb261wV/oAuJW3DIz1Nb1Y3VkTTlKnqfOtr4VuYpASpxmvSvCdhJboiupA/TNdqPCkYPCY/Crtvoi24B2/jXFToyUrsudWVR6sdZMUiFWN/PoKVISvHpUiQFvr/OvQ2MW7ked/FUryyLdBx6VtRWBJzUj2ZRM9x6Vm5JqxrTjqctEghkBPyjgfSuv0TUAAFzyP1rCmtAz/AI1NaRtbsDnj0rmjK0jq2OycLcKc8jpWHf2piJI61p6XceZgAhscfWtO60o3UTbQA3Xk8V0SV1zIyZxTTvGQDmqd3M0kXpW/cacdxV/lIPXHWsvUNOktlJPzKehA6isuZt6miscncSyo+3kr29qEdnGSeK057MsnC/jUEMGzg9fWuacJS0IkZkiEnkU2M7AecHtzV6//AHQxWTMWx3qsNgYwnzs4GrMZMW3nLHHsaWE7WyTwBninW8Xmqcn/AOvU4s27dPSvcvpYXQjN9gkKdp9e9Y19qToxDsQB9cV0EWjO7FhjFLc6KgTLjge1VGdiVK+xyUGqGeUICxOfzrShtpbjn5hWlDplt5oKgEjmul0+wjlAXaA3rWbcmKWuhg20Jjix3pVt2PylTz3HSuv/AOEf3HlBz37YqxDo8MBywA9QKV2hp30OTsdK89ufkJ7nt71vw6QtumQ+4+o6VJepFGxEPT9QaZDMm7ZJIVJ6ZHFPlvqwV76le4KqdrcDpkVX/so3RBRgynseCBV65EbgYIYdc1V8w2h3oxxjoOoNOxUtStd6JFDEXJGfQEZrktUkEW4bePYVsavqk7y8Ntx6VkPibIc9fWh2QttEYE1zIxxuO32rpvBuiza3Kqx3CxMxxmQgew61kSWAMh2ck1paV9q0+VTE2wDsRxUSk3oQ9Tf1Dwxd2bBZwrlhxJHyKqwaVPC4IXgdea29Oae6KNK27+VdTHBC9sF8sBh0bHX60O+yJ66HKWpuLcZYYjNXGvbloxs2zL6Zwwq9eWrwg7BlD1HYVTg06QSj5goJ/irWOm4rlbzmZSkgxnp65rmtas5oZd+3KHkN1rrL3SCZADOqsM9G4rNurUtCULBjz82a83MKCr0XEyqw5o2Of024lLbVIx6GtK+PmQFD1NYu6SzmJX5SDVsXxuGGeD6noa+IjJ1LUpvWLOSne3KypakW8m1nAY/wnrW/Hdosa7iD2/GmFbHySbiBJDjue9c1rWtxQhlt0AH8vavs4YinThqz1IxvGx9FR28bjIPOeM/41HdWrMOCd39KxoNYCnAb8M1fttUEjAF+vvWzgz1NCKJdkpWb7vTB6GpLywtZIA0TOsgGSrnKk+3pWmYYJ4/3ibgehzyKoXOnRhcwSSLj15pbMGU7cbQRnOPWkkYAkhiGHrTBC6Oecg0SQLOMk7W9fpVdQuTIvnqR5fmfTk05Mg45z/KqC3Elm2CVPoy5q1DrL2zCQKcj+6OaXKyrhcorAgY3Dt3qG2R3faQTW7B4mtbqLZcRRvntIgyfqRzVK4+z7y0WVBOcbsilqtCQTR3uFG2XHu3b/GpxpS6adtysd0mSN65XJqGDUNny7uM1Nc3vnx/O+T6secU9RNFS5tbJmLQqIT/c7Z+tN8iNhtIH1BqJlDY2nJPTHcetIxdcjkj6UvmCSK9xYlclSCPpgiqrxN5TDJPHGT3q6srvLjOVx+dXVto7iPqFYjOT0ouwZxt4HhyzkqvqaqeQkwMiMGJ7iuztj9kuVWaHzYc4ywyv0rRuPB2j6hGLiykNtOx5RWGzpT57GTTtocLbXElqoyCRnPtipJdSMihWAIHHNXbzSZrKXawDL/eH9ap/Z0kzkEH1HStVIz3Kl1suV3rhc9gKy5opVbAYY9McgVunTiU+Q59qpzaLNcKcOQPbg07ku2xiREBxu6Z7Vbmgtp4vv4YdBipDpDox3yZP0qN7IgYzx607oh2KaWCtko2729K2dOkktONpxjgYqjFE0T5Bz9RWnbX4HDjJ7fhQylZGzC8U207FA7jHJ+tbEFuJI9q/KDgHPSsGCeN2GMjjoKvR3bxKVD5Hp70uXsWmi6lqIZcAryfwqxLKJIyh47f41UgnWYgO5Galms3V8K5YdKjltuURwsvmYkRWB4welS3kMUgDxx7H7kGohayjkrgdjmpE3Nwahq5Ss0UzbhhiSMHAxkdfaq62m1iAOvGD0roreJZdqyA7O1aNx4e07aslteuHPWKReBx6896h6BY4S90pJyMR4GOy4JxUf9jAKeQhHr612c8wsI/LKRSZyMlRkfjWZFEZzkoyL1Ge4pXK5HucyLGePK53gjHIqtLpMiA9Qa7Ce18pQ2MY6Ht+NQTgToD/ABAckUuawSXU5KKzkHyvx15xTprIRngh8+g6Vp3U/wBnDDy1k/A1kvcPOwCxOfwxXnYirN+7A5ZOWyGLbk8+WSDxkDgVJ/ZBuh8vBNaGnKw+8xHqGBzj0rRFp3j+96VxUcDHm9pU1Y40VuzlD4SvRJhFUk9Bnn86tW3hueQbJY2Rx+ldPCzKcSIwP04q1Y30aStlTKvdM4Jr20mlodCgcTP4S1WyuUXYrAnjB59RSXFnNbqRICWGPlfrXosuo6RO6x3cFxAhxhozyD9apa74dsJbdZLK7klGcgSLyAfx5o55dQ1SPNSuZMrkHmr1uX5LncfYVZuNPMEnzKdmfvAcfjV+3sIJI1Mbnd39AarnAyjaLcNtYkHHGKb/AGS0RXDMqkZwehrootKCnls/7QqSSzJKj7wJxwaak2IwotDHlM63bk8YRx+eKq+RNbzbQ5AznAPWuq/ssxxghTg89aoz6bufJ5Xt7VnOo1FsyqXSuZ8BkikWQEqw53KcV12gfEL+yXEV2T5TcHzBlW/GsyLRmmt/lAPUfWqDwIheKaMg+9cNKVLGQcJrVHPTaqqz3PRL8aJrtqZra5S1nxnyydyk9hntVXSrAbSjMNykfd5BHqDXmUs39nSBowVBP8J6GvS/AupR3MSGQ5DgjJ7Zrwq+BeEqqpDZkSpcux01qywW756jHPtXB+LbxDcrGH2nPAzzXa6xcR2iOVbCEZB6ZArynXpTcXbPuyAT716FKKlFuZjTV5ajLxo57fBP5dqzbdmjbEcpXkjk+tWrdFuDs80K3ofWrSaVsPIJPXIFc+Bo1WnTTtG50KLegwadJekO0qsfRsCrn2CMW2Nu2QDlMcfXNPjhSIE8Bc4z2rTs7eW+i2wbZHAzhjj9a9+GHhSaaR2U4JIxra1it3SSGTypF52n19RWyskdzGHOVdWyCe5rIvIJ7ecxzxGGQZ+UmiK7eMBc49weleorWJ0JNSlhVtp3I56ZHBrzv4g217DF5trKyjAbMZPT+tekNH5y4aZDngGTrn0zVKaG0k3w3aucAgGPBIrkqScFzIbT6HzFqMWo6kXcXNzFOBw+WwT6GvN9U8Samt7Np0iXM9yPl2iJiG9wcV9eahBoFmd0sTyj0KgVTuks76LzNKsbWO5jA2FlDE/jXg1sxq03blucsqsorRHytp3wz8V+KpB5WiPCM/LNM2FYeorutF/Z2vLRd+v3VtFEOGiUfMAe+c16bd+JbyP91czyLjqinp+FYWreIXC4i86XcONyECuWdXGV1bZAnUmtzNb4VfBzQF827128knX78cTcAn2JoXVPh3ooA0bSTeyLwklwcFvyrElk02aZ7m4tRDNkBt0ZCt+NWbTTNN1u4Q2CyQPuy6FTtOPQmvOlSmnatJsxnde63oel+FPEH/CRwh10u1sohwAgyQO3zd66u9hkW0YxxtKMYIjPK/WuGitJdK07bafunIxx61yn/CeeM/CFw8+37VaHqrA59ugr4yvg8TjKjlS2RjC83Y6DV47mO4kLXV3HCTz5cjZX6CseO2/su4ATX9UuLWUc+a/zx59Dnmq9v8XJNcuWkSyQTA5e3mjKqx7/AP66trFe+IlYfZPsYflW6qPpX0uDwVeEVzqx1RjJaly68Pw6lIjQ3K3GOUe7Ubx9TVyz0C6QBLvTbO9PVGhQEYHfIpdL8D6zZKr/AGy11G2/jUko6e2O9d1pHhqSJBKgI4GcNX0cqkKEFGUjb2nItGZ1to9pqMKpdWSuU+4GUfKfrj0ra0/SrWyQQkSC2bhlJzge1WpJIYl2SStHIOFUpwx9M1j314wc+WZYX5HK/KwqI/v3d6I0hWm9bmj4g+BPhXV9P/tGz1OF8fM9u6lJVJ/u9jXnl/8ABnTfPix43s4VLkHTtVgJ47YkAx7c+1dE3ii8sF+WMTKP4SeTUOn+KJdan+y3ukoIjkbiisPxPWsq6qQ1i9DqlUlupGzoOgWOjwpAEhIBGw2dwrxn3wM9f8a9A0TRNXuYzLp8SyKnDKTzjvXIaR4c8MG5wjjRbwHGbdj5Tn3XtnrW7feGtZMZbTfEttcW/eBiElX6eteTQzX2ddRlEhTbPQNGW0liSLU9PtNRi5EsPy71Jz07+9VNW8GWunvbLZrLbW0n3DdqR5f+yTznmvN7Cz16O4EInt7l+zvhT+JzXQQap4hitzYXOqxW0OCWhmYFG+nNfQYjFUp6XLUrs1L/AMO+L7RBLY6u0ViQdwsptwYdCQhPFZcGiw30gineC6lbG61uGKbsHkE8D9awtS1i+0djHPciZARiSE7gc9CMUC5ur21eeG7SW4GM+ehww7YP6flWFLAxUnNPRlM1zp0eg6uZtKtbjQpScsk7ebGPTHt2x/jXYWXiO7tV/tG1m0a5u0iKzLDmBnB9U6Eg88V5zY+NvE9mxR9Jt720J5aKQke4KEfjV+XXIb8mebRVt5OBm3U5U9+OtejHDwhpbQSbN/xD4o1zxP5aW+ow20BVTJaXabl3jPzK/UcHBH41VsbOdnWDUfs8gPRopgQSO4PasWeO6ige8g0S+ubcD5prZdyj0BHX/Jrnx8VPD+n3a2uqTXVgrHB860f5B65xWDwsZy5kwuem3GhNbqkf9oXEJxlJFAlIHbnvipdDtX0wulzZJrEbA7pbQGGUc5BI6HB/Q47Vw0Pxc8KW0iw2/i7TGJwEEk2xm9ua6ePxPseJ2udgflZBMCjDtg11ewcF5FI9ITxjpd3pj2Goi+SGVPKZpoBIuSME5AJAHNeaXfgrRtI1CRl1K5vYXUbXhY78+hU45HFaK/EDQbpmgv7qFZj/AAiYRuR0yOxxV7RdY0h5XjiI1O0DZMTSDzYz9e5+lcz9pzJx2Lauccyrpt/v0DxPqkF0v37a4hCFD+J5ro7TWNd+xNNfWQu4nGTcRWhXB9RtrqZvCmi66VEN1bo+B+4vDskQ9Me/4VUj0PUvCVx5UE9/Z5G7MEnmI6jjO05H+T61cbdVqRrszlo9Yt2TmR0hk4MeWUEfQ+9a+n6bo16FWWcPC/DgcEVualpl7rsBZ5hezSJhmkslDY7ggenY1zdt4ChtneSLSZvtQH7yGEHa46dD09a8367BzcHGwK6dmat74dg8L3UbQ3K3+lS4IxOBNGD0I9a1DrM2mARrcprOmt1tL5MSxDoQGHHT61yd1BoVwFsL/TNa0fBwBcRs3OPvoe30rTh0ARWwFjqNvqsSfKGuCUkx2/wr0oezas9SnorG5B4k8NCFI21OWzjXdugu1yhJ/hz2+tNivvDEeoJd2GrxTO33o0kwR6Y7daybLwnd6vkx21tvA4VpBk+4B64qdfAyxSKmo29nZ5X5v3OY2boSMetSoU0721A6y9luNXQSadY3LL95WbhSenDfWke+1x7eKLULBbIkhEndRcQsc4+fHK7gcZPeuD1L4T6VeXAl0rxnq/h+9UZK2MreUexIQ89+xqvpGi+M/Ct+0MHxCa7T7qR6tauQ4P8AdzuA5+lat0dm7MLdDtrrTYrO4/0uOCNZ/kEiDdGxHcdxVOCzg+1yoviWwgk24SCVVJbvhgxHA4xj61aSe8sNMgTXNNWSBUyt5p8hdM+pHUA+tUtR8Oab4mWPFlHeuFysrKCyjqMMPbiuHkjfnjqJqxQ1Xw3pGoXVxBcTyabebQReaLOVjBJByU6Hnn9K4zS9Z8Z6FrdxpHiLTW8Z+EZfu6hCu4xZ9sccV6jpmi+H4LZIpLVoLiIcN5ZUnngA98VQ16zvreAy6cJY5kU+XNGSoPPHNRzuL20LSPOvE/hLwtptsNQSHxFptqMvtEJljQ98rwV4/lWJpvjfwdq6G1t/E7C5gOFSSArNz6KT9K9b0P4kXGmaGG1QXclxGXVoZISZcAZDA98GuRk8V+EfipDcXXhBNHvvE1ic3FlNZ+VcnHUZ6k9f51087XxK4ez7HI33iXwn9lNl4k1O7tdw4mWyZySDwQe3FU7bS/CV3FNos3iu+h0i7TNtqVo7KUJ6Bgc45rqvCHj6/V7q3lsNLMET+ZcWmpqElhPQ+WG+906fj615/wDEr4yeEdIvZ7HxD4bg0yY5xeaQ4IAPOGj5Ge4rWF2tCJUZSehFpHg3x98LtQk07RviRdX+kuS0balHHeW0qHkBgRxkf1FS+IPib+0V8NrObUND0/w7400hcv8AZbe2UeWOWLAQFSM8kj6nrmvGtV/aO0yxkX+yIZhHkcCTKEdM4OMZ616t4O+Jj614fTUbfRpo7uNQyzadc/NnPXaSPrx71s3OHvM1VOSV2cUn7dvjfUrT7Vq1xD4dlhDfaLC202aFgc848wEn68+tdV4V+Otn8XNPitj4r1LVHuMZ0/VNPV4unRZAODjI7c4r07wxJF40tJLjWorhbrOzNxboxA/uuD19jUttpfw78Cag9xLixmkbdMYo1ihmB5GD0BJq41FOXI1Yapym7JHN/wDCh/iVoU8Vz4U1GfTrGXDyw294klvMnXhDyCR6dK9K8L/CfTvFmjiz11Lix1faHE9hc7HXI7jp19u9a/gv4g+C7G0abTNd1n7GgL+RKvmIoPoNpz+Fc/8AEXx3P4juIpfB2jXeqasVVYtRtZwiSj+7IuOF75+orrjRe19AjScXyyRzXjP9nzxDpdjcQaTfX2s2vXyLkDeykc4K5BwRXz9a+CvFnhu/mghm/s47uLHV5DARknpIflwCOc+o96+h/E/xR8e+G/DlwviCxGlXPkbN8U7bQc9Rnuen5180QfGDXfF3iCUyR3WpRI5Btrg7429SB704Qcb66Fyocq5mdFDpuqmNZtSsr2e0B+e50uYSKv4qSCAQePY11Whado1hA11pE9357nLQ3QbOe/HaqGkeLfD6YhXQf7EuZMg/ZJWjjBJ5JjbIyTz+frWT4q8E+KVddU0ma8khJyLuD51GOit6cdKmo0tLnGde0U2uO48v7PJEMGWJOR35xTb/AFGXwXprXzX/APattH80kSsDIAOo2cHpVPw3e69dQRSRapPZ38eBJ9oThsdBziuE+KTpY61DcaurQX0wLjy8x+Yc9R2x7e/oaI04tpjnFpXaH694ivfE5S90S/mtbNh+8iuIjwM8BvpU1lpWnSBbhvs9xdgjfPB0bv8AWt3wL4la206G30/R4pICCZWj+aXHUbgeGAPP51S8T6n4w0jy9T1PwLaat4YZvm1bw/GyXNqM8h4gMMR14ycduK09paXKZcsnsx2o3Sx2++K2N0oyDAeuPfp2qhDfaNqH7y1jNpdKMm3uV2upHdT3ArlvFvi2zuVju/CmvQanbtxJGyNHcQ5/hdD0xVE3epSWyT3t3B5XZ9uCDj1pSUWr3MttGdLqeoKCG027uLW9B5VSCGHYVgRarqtreCe4sLmynbgTouwOM9ePespb6drrfFNHdQ9VeM5zWgutaqGCQBpbfvBMxVW+naslKUdzNtMu+L/Bdh4p8Pi9e1tpJlU7mt3DHI67l6rkYINUfh18TPH3w1WSwbVn1nwxJgSaZfyNlfXY/OMjjB+tdJb2ulapC63X2vRr8Y2sY8rn0bHXniuX8QQayIZLG2WG4VyB5keQHGeDjFdUMW3+7eo6Ukp2udVr3xJiZobnQ9R82BFAaB1CXduQcjleHx0+mPpVrTv2oNT0WJJtSnstTjU/cvUMTOM8LuXB6cVwnhf4ZapZagmo6jdLDb798kHlkbh3wa9f1jWfB+m6Wl2nha31C+I2lof3sZ45Jj6jIPrxg1vGrZaI7lOHPbodL4T/AGvfCfiOONdT8K3ttKpw13pVwbhFx7deleiWfxf+GeuQRi01qV5sfNZX0XlPjoQS2Pzr500XxZ8P/tOD4Em0u4JZpZ9JZ0JbGQ2xsjGe31qpqOrabrN8Ft1uYCy7i1zDsYZ7DscV0uVN7qxLij6n0RPB/imN5fD/AIlKS5xLYXkgXbjggZ46j+tX77whd2MfmPbyPbkDEqYZTn0IyK+T4/DniWMfadD8RWEkyAMLK/Qxykd9rAYOD/OrelfFzxt4cuGtr61vbeZGJMJlO1/cVPs4SV4yM/db0Z9Hf2bHbsJDbqQeQJk4YehrH1bQ9H1Iu8Ucek3hbjyCVjY98g5xzXBaR8db++/c6lpuoWIB4kbEifoc/pXa2viy01eNSbu2UyHGJo9h549K53TTNalPkOSlvtW8H3hmha4lhyS0lud4x7r+vFbdtrWg/EBQl+i2t8MBbxE289t1dDN4XvJAJrZo0DDKtHKNh/EHivOvE/gTVLW7N3aM9lcZ+YIu6J/rXDKgr3jozjcF00NfWdB1rQka3u9OtNT05uY51jDg47HuOK8f8a+BdC1aFna3a1mJJG1du30wa9c8K/FO78MRmz8S2TXWm52u4UkKP7wPauwPhfQfHNk2o+FNQjvonBZrNyrlTjnjqOD/AF61msRKm+WsvmJ3tqfAviT4aXNrI+3EsWPldRz+NcBqXhGWN2BTn6Zr74vvBllNcvbXIjtpemyQHNcR4g+Aum3UzMt8IQ5+/AcgfUGvQjV6o1i5RacT5A0HX9Z8I3G+wvJoPZW4P4dK9s8D/tXatobRx6onnxDGZU++PfFXvEH7NurLC02n3NrqiAb2gztmXtwO/wCFeOeJfBj6DdtbX0clpOCR5c67TkHBx610wrdD2qGb4ij7sndeZ9veB/2ldB8RKgTUI1lPVC2D+Rr0qz8dxX0QeG4Vl9mFflzJpc1m4khkKf7S9a6PQ/il4m8Mhfs+oNcIoxsuGJGB6Vv7a568cyo11roz9M4PFEL4y+G+tadv4oRgw+QgnOe4+lfAPhr9qpw8cWpBoJOhYnKH8e1e1+Fvjfp2rwq8V2jnuAwyKnnaZXOpaxZ9Rx6ykwJ3gfj1FRy6gpI2uRJnOR2FeMWfxPgkVSswJ7FDircXj4TSAeZg9ucUpVWg5mejtrJYgSNz6gYpk2slEyr5bH3T0rhP+EgaVgfMXOehPP51InieEbopNpbPRjyMVkqrNeayOuOsR5JByevT86o3mtxXBIYcHn6VyUutqHJ3goe49KxrzWsytsY9eOeQKiVXQqM0dLqPkD51lwvUj09eKxv7UCk/MGqpbX8k8bZc46EetVZ3BkOD39Kjm7FuSNqHVVA5Bz7d6hvLnzcHAHBIyKyTM0C7wxHuO1Qy6i7oQZCcdM9qlvQ7qUtLk1xdvu+bI455qlcyiSEjJJqAXSMxy351FcXcTcLj61g231Om91cjt7YytkNt9a0Yo54SFW4Zl96qWLlXADKwPbuBWspU44AoinvczpxuzU0y5lhHLbvc1f8A7QnlmUbyozyAcA1kQTrHwTgCo31mGC42M2TXZFuK3PYpLkWiJ/FMSuu8gbz/ABADIrjbjQL2ciSJHYNyCvU11t7JFqKFRLkn36CsGbRtRtZS9ndyRdwQ+SPp6VzVk27hOpKPUoDStUtowzxTYxncVPA+tRXGt31jGRDNIr45wK3Ym8SCIqL+VhjnLHP4CuZ1W31VLgku2c5Kkd65W3HqSq117yRQaW51NiJmJYnqOtRnSzbnliSOxJpskGos4O/aw64Xk02e31JwM3RCnoARxWN76nTGqlHQqy6HNeyLtYJk8FzgfnVa40T7JuLzR49iKvNa3LkbrggAfdHeqd3ZhRmSQsfepaTMVWk3qyjIbKKP5WLSD34qkdXk5EaDHYnvTL64tLXO7atYF14ot4Cyx/MRxjHep2MJzb0Zo388sxZ2bHOTjgViXep29suWYE+lYupeI57gkBtgrnLu9z95yfqaixzVKiWiNjVvE/ykRD2zXNSarPcv874Hsazr7V41z83/ANestNQeeQBBkH1rSMW9jzauI5Fds6MzxRqTJJgjnrXL6zrCK5MbY54JPWuh0nwuurnNzdGBCeq9fyrqbLSPCfh7Bnha6uRnhxu57HNbQhyu7Pn6+YSqR5YnmcVtq+owBvss7wqMhtvAHrUghltvvoyE+or0i+8fvFC1tp1gkcLDbgDBx/WqemaRceINxeNVd+u/AxW7Wmp5PtbPc4mHUJU4yeK2NL1iRG5GQfWuvi+EeoxyI8htBG3VmlAGPzq/D8NkChZZYWBHJiNZ89OJzyrWepzJ1aBAFbgk5x70HVSZvLdGiB7uMA/Q100vw08O2TiW81eeIAgnecDPp1rqrC68Krp4tX2alEi4UkjKn1/Kp+sRXwq5m66lscXplt/acixxKXPdh0pfEHg77OqXBkmZgcmBULAj1GOa7vSPH3h3wax+z6ba4JziTkGunsf2oILGUyQ+FNEnOcjzYFb8vSkqlSWqiUqsna2h5kNKsrnRU+z6be3crLloltm3Dj6V0vw78Ha6Cr2OjXzjIKxvH86/UV6CP2ztXRFjtdE0ezkUYytnHuIHbOM1s6F+0Z8Q/FJR7C2tbbkbZPLEY/NRTU62yiZSnUcvIzNU0/Xbyy23Phi9t7rGRKsASNz+HSq3g7wx4vtNRW5fRLmK3U53A+/FemD4zeJ7K1U6xqUIfHIjOQK43xN8dtZlRmtNYJP8LI3BH0zSdTFJ2UdDKpCU1Y7hbQ7FLxtExHKuOh7/AK0wWyq/3cg98c14dD+0Z4m0S6Mt7Bb6hbhssjKWDiu20P8AaI8N+J7lAbSTTrvoY13FS3sOorq9jUspM8GeFmpHqMUMJhZJIic/dcdQR3qq7SQSsq8/4U2DWYtXiH2Qld3OecitPTPBniW8gkltLux1W3Hzm0kPlTRj1Un73uPpVp6aGXs5J2W55f438S6j4UuWkgkkNpN/rYQ3yjPeur+HvhKy8WWKaiNVMJXloccn6etO1vw7JqErW+saa0Z/uSrww+tWvD8MXhtPLgjCJjAUdKlJVZrnO+GK5bU5nTTWSaahiD79oxnGDXGeIbuJJCHccHHB70niDxU1lKZPmaMn7ucmuD8dDUb+0a70CKXUBt3tExw6ev15rtxNWNGlamrnrrEU1H3WbN/bWd6ryR7ZAM85AIqTQ4YrbIGcAfLnqPxrgPBNt4g1K4dbyL7OqkgiQEZ/WrHj/wAa3fw9mCsnmo7DmMg4z/KvnoL6zNXWxz1YylCye56FqupBY2USdRjGa8t8S6F9tu2uJI90eeuOgqGy+JNvrUY+3XDWm/7kwHQdjmtax8SSpG8Y1a0vbV+GVx830r13TsuWO46GFlSV+pHodnCoULnbgc9q3LmYwgRoS7E8AdxWVBLDYPKyzQyhugRxxTItTWe5zngHPtXTTg0tS6ilvY6HSLu8srgSS2MyZ6EocGvSNF8QSXkKo8LRtj+Ic1geGfFMKW4hklGw4G09D7V1UDWrYdY1AI4K8EV0q8dGjnadx11aiRSRJJayD++uUb/9dUDLKQ0c8cc0WRiRF5/xrSuDJJGVt5yIgejNwPY/lVD7RcwNvAU+oXoaTJsU5/CmmzskyO1tcg5yOh/wqRLOaCIAgv6Mveq+p6w0qF9oDZ5xxUGneMvsSbWckD+8pwazemhpGC6M7/wYrMsnBXjqfrXXabAWvstnaO571zXg7U4tWgM8Uax5bGBXo2ladDeQM2dkyDI5wG9quOu59rgWqVFJmz5D6lDDFE+xThSQMVl3lsdK1K8s4mO1AArfxHPOa2tCKJY+WzbZvP2477fWprrTkfVJHb5ugOa7Y76Hp0q3JJp7W/yI9OeV7ZEkmLuyjIJ6fT0rRdAqGJVck+3AqmiLDNkKFGDWtp2qGK3y7+bKBwrHpWk7pXijlrN/FFEOkwpp9mof5zI5LfSokCzX0gQ74h0I70ryExnLDdnPFJeahFYhHjOxyvzEetSk7trdkJSlJtatmxFGI4trL8uckGlVkkk2lc+ntUNpO1xFFJI7MxGSMdqtaeA6ySAc5wua45e7e558vdvcswW6opB5x2pWUsDscoBzkCoIJDIWyfu8HHeppE3hcg4HOM1g076nM009TnvEllFqShZUEwXBUsM4PrWHpfiR/DMgttTV203P7udRkxnPf2rrLu3g8zEjEqc5iXPP5Vn3PhsTxyNbA2sTLkq/zc/ieK0nCFSKTPUpzpSp+zqbd/6/yOhWW3ntPtcLpcxFdwdSGB47VyPgbxc19dXsTri2E5EZXoMmvLPE7+KvBWqM+n6o+lafKdoJh8yFifUHhSfWn+GPiVe+BpWS9s11XS538yXycCVGI5ZR0PuPyrzZ0+WXLEJ5XONNyi+ZdLH0RKQ+JIyPMA4BPBrI0m8Et7cW05eGYYZYmP8ACfT15qn4X8c6F41hR9J1OOSXHNs5CzJjrlevFcv4mkvF+I9lbWsxEksW7Yzgbse59BWcotbo8aFFtuL0PR7pTHGflZgP7tU5dWhs0jaRmQEgE44GfWon1G+sHQSw+fbkYLZ+YH0p7y2twdp/dq4O5TgrkiokramXIy8ji4hV0nWReoZcflQJNylW+ZTwfp3rhvCepppvjG/0l5RJC6iSFc8Ie+B712d3IlhBK+fLkVSwJ6MBTSvsKUHF2PLtV+Dms2etzanoOtQzpKxY2epRbkU+zDn+VY2rS+MtGIGoeFHuE6CbR5BKD9U6j8a9m0jUxrWmR3lthVfqvoRUt9qMdhbi4nk8uIEBm7DPt+VdtKvVo6QZ6eHzCrh7Rsml3/4B803/AMSzpUmLvStXs2XqLizYc/hk1seDv2hrSK5jthBcrucDyZYJFRuecEj5Tjp2r6JDCWEMoEqsMgg8EVUNlp1z8z2kDyIekkallNXPE1ay5ZpM6cVmcMVT5JUlfvc5nxl8PvD3xM0mKS9023uy6hkuCgWZPTDdR7ivCPFnwc8a+DGb+xIh4k0hAdlvM+LlF7AOBzj3B/SvqaFEiASJFhUchVAAqRt2Rxwe+a4rTpu9OVjy8Pi6uHfuvTsfn3qPimDTr14dVtL7w/fIcNHexMgB9Nw4rf8AD97d6ohFldyTLjOI5SQR7V9g+MNI0jUII11jRoNTtXOGaWMNs/TNefXn7MfgTU7g3ukxyaXMxJLWM2B+vIrZYzER+JXPqaWeUHG1Wlr3PGlgusZaSSQKNzIxJ2+4NXLKURQgg5jYnIPbvXo11+y8isDaeKdSjB6iUh8fSmWP7LcKzg6hrdxew5BK521nPGylpysiWcUXFpRseXTwzaldG30lJLq6kOMxqSqeuT2r6S+EfglvB2hYnYvdXG15CfoB/LFTeF/h9ofhJxaaehjmAJ3uQSRnofWuvhgkTAkkLjse4rCMp1ZXlsjwcbj54tKHRDIL1DevasPLmUbhz94eorgde8Mwv4yvbiVMxXUCguv3gw6c/SrvxL1v+wn0y/jfDRTBWOegJwQagTWp9eIvbdinlDYCDlTn1/xrvoL94icHCSmpowfFGhXGpaZJH5jSyNF5Ts55kQHKnPfHTmvDLmH7LdzW8yFJEbBDDFfTkd1/aBWKSH7OwPJU8Z/vCuL+IHhm3uLnzSka3yACeMDhwfuuP6iuvEQbs7GuPT5FJKzX5Hi6JbyAqCvoQxzTX0WzlbZIpiYcFkPH5Vta54GW8yYWa3lByPK4rk7zRfEOitjK3UYzncMMPwrgskeDGum7S0NqHSbyyTNlP5ygcIWyR9acPFtxYNsuFkhYd8HH51z9r4lvrc/vLdw47HituPxJp+ohUv0KYG3KrySfer5pdGdilppqdBp3jVbiIbJFc59afdXtjfD94nlORjIOM89feuXufC8czfaLCZlHXCkA49x3pkd5c2AMVwvmLwNxHP401K/xIxlGE3ax0X2JRuKHcPWoHsYz94Y+tULe+lZw1vMQpOdmelbunaqcbLiIvET95SMg1o7SOOWH5djKNmkZ6Z7VYjxAoYAAA8100Oj2OrnNrIqt6SMAfzqnqnhS7s423xnBGAe1Zctjn5ZReqM6LWIywByK0bC8jluAc8E8VyN1bSWzHcCB9KqRazPb3K7TkZxjHAo50zXlue1Okd/pEkRwzKMp6e9eZXKNDNIr9mwD3xXQaH4p86AIxwSuME81m+JYisplVcxNjn8aJtJ8yIqRcNTDuirAbTniqAt5GPy5NXUiYyA8lfT1rVt7EHB6D1qU7u6JW2hgqsyH7pA7Gr9us8kR2kggdDWnJsgILD5fbrT4XiBJT9a3vJdS1J31MQlg2HUkdzTZFt5uA2GHOMVtTxxStlsjHWqeoaZBMBJbuyuc5Hp/jWbel5I0tF7oyX8Opeqccd81han4BE3Jj3A98V2lgksJAc5H0roFuYGh2ui/Uda45whVvYfsYvY8n0rw1LozhoXZFBzjFdhBrL+UFduRWrqkNq6NsIGeOa5yCFZbgpnknisqMfYOwo4dLcvjUcvgsaq6jplvqisrAHjgEdaLuwa2AYE7cdfWqEuoiFflflfeu6/N1MuTWx5t4v8AhHHcXDTQHaT/AHehrhpvC13ospzGxVeM9q+lNIePUMCRsEnHsKl1TwTbXtuWBjYtn5QRmpVKrHWOqJcHH4TwDw7rkSTiGX5Xzj2NenaXYR36KwzjPbuKoXvwsX7XvjJQqf4cYrq/D/h+XTYRGzFyOMmrhLm0asPfoVpfCUTD7qk+uOtcR4q+H8U82RGCp68V7JFAxXaR+NZmp6b5pPyisqqT+FmtOXKeNWfwrgYqyrgjvtrbj8AyWq4BdSPTBxXdWkH2duRgdq2Y1MkW3kqcfnSgmuppKmp+9Fnklx4SlAzuYEdQcVU/4RYSACQ5zXrd1oz79wUsp9BVOXw+rruwAfpSlzHI7rRs8uj+HtvM/wAoAJPPFacPwwSMbo3IJHoOtdrFo5gcEZ+lacSPGAc9KUIPe5a16nCRaRc6LgH5gB1xzS/8Jsli+2aJiB9a7ee2S5Xa+BnqaxNS8EwXqgjY57HvXXTrShurovmlHZXMqL4mWMiAYwQenf6Gm/8ACxLKZ8Esp9SP61Bc/CWOdiy5JI6DjisW/wDhhPZtviL49Ca2eKh1iCrXWsT0jRNVttRiU7x0yD61sLqEdsOHGP1rx2K3vtJACF0YfxDpU0d/qt03MrMPTgD8609tSS5rmycbcx6dqWvJIu0HOeOK5523sWGBmsqwt7lhukJPrWvHEVXng9q8uvXU5XiQ2pMjKkjd17Y/rQsQcgA4PrQ+UYY6/limpuY8E1ManYzdh0qExnjFY7SyRzEHPNbbmQL7VSZVckkc/TvXX7eSMpRXQkgvGjHB7d6sQ6hkjLEDP5CqyIsgOaY8ex8qcitY4i+5nZo3IHJOQc1bznpxWZp8pAAJrTilXvRKSlsbRQx2dOgOPrSpcvjBJHtVpZI3GCRz29qR406jrXPeSZvZkXntipUvCh54xjGKYg49j37VHcpuG79a1jJtakM1LXUoxw2SParkS299+6YHe5wDnAH1rm4c7uv/ANargdlAwxBGDkUpx542JctBbzQIkd1IBGeCBxVCTRkGQp+U/oa6rcdX0oshxND19cVzf2llY5BUjqD2rKjK6s9zJcrRSazmt87WJHbHarFqZmkUEnGcZq2GMozjIq9ploss2MYxWk5yjF6g0a1rcC3iQ54wMetd54Z1O3WFEfYcf3uteba7bfZlVlJHQ8GsO4124tkwHYEd1rLLaqd5VRxXVn0imqWTyAt5Q7cDPH0pdX/sg2JbYWlx96vleTxprIukiilYoT75ArvbDX7uTTVM8pbPGD9K7cbisLh4czeouam9DZaRLzX0hiG2JCePWvRW0C3TTIxOFywDn12+lePaLq5ttQMxGefWuq1f4gSPECpc/KAOckYFcGVpV4urN7j5FbU5/wAZaKlo7vEw4HGK4ddX8pyO9amueI7i+LAk4J6GuZaPc5yM5/Svd92Lsmcsvdfum1H4gwBzVmHxWYiQwOPccViQaeJsMvT2q2mjnaTUSlEIymdLa+KFcZPX0zWpB4it2U5Ix06VwEtlJEwxTkeRQMEqRWXuN6o252ehyX9vITtIHcc9qWJBLgjBzXDWk8yMckkdxmup0u8KgZ61lKEfslRlc2H04OnSsi90jOTtroLe/UnBOPTvUrSRTfeOTWDp9jZJ7nAXNk8eTtxz6UyNzGMMCAPUd69DXSLe5XPTnhcZrPvNBjjJ2ryPap5ZItVJI5SNVc5zjPY9aubFC7sg+uKtTaaIn4GKgkgKr6CtIxuUqoxLoxsOfrV2C48329qyHhbPGT71G88lsMBj61aiHtk9DoccnHWmuAc9R7HqK5w69LGfvEEfxZ5pjeIiCfm3HPWq5bbFqUWtTqEiQn05yPartvYKwU46c4PY1xqeJ3A4Y4qePxkycZOfejluwapvqdymngLkjArjPGHhhb2NnUgPj8ab/wAJy44LECq7eKhdzoC3VqVSinB2OOvCMoMw/DYayuXjb5R0IzxxXV/akY/eHtiua12FrC9SdcNG/JA9c96njuPMCuCcdeB0rOj7sbHHg2neEuh1Nq4JBLflWtAyFRknk9hnFcxp0+0gFj+J5rdhfftAOSe1aa9j11CK2Lk8yRwszMVjB5NfP/xf8ZZL2sT/ADE447iu/wDiD4uOn27wRfPN90KvUnvXlfhbwLP4g1v+09YmDLvDLB2x6GvHx+MjRg4RerPPxdSMfcjuznPBvh99SukuT86nkegr2OwBs7cRrwAMGte80HRtOt82gC3I4YpgL+VVIRArDLceh618nT9pdtOx5KoSi7XGG63nbnJ71Zhsbm6AK4x6k4GKnWWyjYFB8/fd0roLK5gkUFG5446YPevUw+XRryvUlc7aeEjJ6yuZdtou0AyfM1b2m6Uic7AVxyTTZHXGOhrOfU7i3mAD/us9D2r154SnhnHkjdHcqCg7WOhutKjMW4KAcZ4rnLhDDNgjIzU7eICVI3H39qqS3iStkn8fWvXhCFrpHVLD2Xuk8YLAHjOamU8DPWs7+0EhI5yPanLqMbYIPT3rb2cWYewkjWjk2cg0pYcc4zWWb9FyR0z+VMfUg54OT29qtQQ+RpamoLmLOH/z6VKs0J7jGe9c+8zSHIzxzmkE7D+I/WpskzK8S3rqIYDtODjpXgPxPgmninAGQM4r1zVdXkhBUnivO9exqUjBlznn6058vLudNGNnzRPBdN1e70a+VlZgQ2SDnn6V7t8O/iQ7+XmYgnqCa5K+8CrdMWVMZ9KitfB0+kyiWIMD9TXlqpOk/I9TmjO3c+tvC/jiKaJd7qwZcFWPDD3qbWvJXNxZnjHzQjp9RXz/AOHdcubUKruysO9eh6T4jeZQrNn6mutzjNX6kypKSujqbfVoph1wR7VHcXmQcNgdqxpLZro+ZA3z9cA4zVeO6f51fcGU4w3WnFxaseVWpWd0a41domxuyK0LPWA3VsH0zXJyM2e/WnJIy4wSDVpXOFXueiW+oq+OcH0zVtrlZBjrXntvqEkBB3E8fnWlBrmE5NaRpJmylY37gKc9vQZ6VSkXmqR1ZZBw2femm/UjO7NRKkK5fiPPT8asRuA3tWVHfrnk4zVyKcEdevelyF81jXguBkYrQin3IBnJPP0rHtyMdfwq3GwA6/SsmjRTfUvF+ev4UbVbrz9Kr7jt680oJ4/Spsae0JisbrjAz6iq1xaK44Galh3FuO/arXlbxRZDVRrU4/VNNLZ2isWTTZD2/SvQ5NODg8VXOlRgAkfhis3Tb2KVdnnsumOUIGQQOK5i+0+5juD12k8V7K+lRMD8oBx1qhLoULnJQZ96xnCaV0bKq3see6TpE0xG5cjvWldeFXKFlyPau1tNLjgbKjB/pWoLdGiwU/OslzPqbp31ueF6hoNzHKSASM9R1qSy0GWYqGB+teu3eixSHOwY61X/ALKhi5CgYoSmwcm9Dz248Dx3UBLoCfpXm3jPwO1irtbr7kdDX0HK6IuwZ/KuK8T2YvFfAJz+lacltSlpqmfPOl28xutjoQQcc969L0Swa3iz1zjkdKiPhkiffs5zketb1tE0USrtOB7VUHfUz5lJ3YkscckRR+e1c1q2gwFS6ge5xW7dyMozwR6dq5+9vJXYrj5T2qpJdTRcr1Zjf2fGp+UcCnNoyzoSVA/CtaytXnkGRlSecVvw6NhOFrJNNkOaT3PIfEXhpFjYjGB+hrH8LyPp+oqDnbmvWdf8OPcK2Bx7VyNv4Jmiut6qeDSnZbGdSpFK1z2jwJruIIwTXqFvqyPbg7j6GvF/B9nJbhFYcenvXpdmhNuPXFbU6l+hhGqnsaN1rYibAI47mrGna+sqlS3XnmuO1mSSOTA55xWbBq7xcHIwMc1spq9jo0bPSb7Wgke5XzznjvXBeJfEpkjdC3tWbf8AieWLhWOOhB7j0rkvEGqi6yyNtPtW/MkjphCxzmtXsguXZW/WpvD+uyQ3Cl24z3rGvJ2mkPXP0qGGUwPmuSbb2LSUdj27SvFKRwK3m/KR0FJqHje3ReZOvFeLXfiCW0izGxrmLvxVcXE33yCDRzqK1N42Ubnvx8VRzoSr5q9oviJ1lGWOK8a8Oas1yFwxINemaHBvVTyCawk217pzVmox0PYNH10PEPm4Pqa0W1IOev5V5/YSvAQCeK3bW4DrxnPt0ra7aTZ599Drra8Rzhmx7gV0WnXEZQZPHr3rzdtQ+zfe6Vc0/wAULHKFL8cV000luKHvM9AvohKjD8DmuV1Cy8lsjp396sp4pj8tdz5B4BHQis6/8RQOrZYc9K6HT5veRpKD3Ihtx2x9aTAZgP51jS6qryZUj6VINTwMg81zXV7HJz6mg+3Ge3r2pkcyKc5+tZF3rCuCOmPTpWTLfMxPlyZ9qblEuNjs01SKLqenPBqjeeJIUUgMM/XmvP8AVtanhGNxB96xotUmmkILHHT8K5p1Io9SEYpXPQTrsTSH5hnPUnvU39rRt0NcWIH2fLn0qrcXstrIAzkYyDWUZLqPRnrGg6ipkGG46V3dpdJJGuTj3rwrw54hJcZbBz616ZpuriSFctjjrXRTfQ5ZI6m6tYrs7n4k9ex/wrAvoTCGXGR0PoRUb+IVjP36P7WivEJbnjgitZU01oTG8Tn7sJEzYGFx3rJfEhytX9dcSNhT9DWZCuOSe/5CnGmiKkugsyqw+YfjWbLBz0BHb6Vq3EZZSQazJFkDcblPriujlsjkBYRtz39MULOYH+XkZ5qrdXUkBwc5qp9qd8nn+lVZWF0OotrqKQckJUrNHIMBlkHTjoa5VZJ26Z/CrNo80cg37sH16U+aKRKsaEumlpQ8QAPp2rf0m38pQZBg8detOtJrYWysWAfHIqKW+L8Rnr+tTyvd7DSNWXVo4ECI2Q3BGaiv7e7Fp9pV1mtyCdq/eT1BFYb2rXJ35IYc8etWn1YxWZic8Zzkdaelxp3ehWt7/e6dML0IHNbN55V/aj5EEqjHTGR61xQ1BreRtnJJJGatQ65LLhGDKR3zx+FOKuF7F4SLakq5OPeqt5exkZSVVPoetc34gmuZi4XfGe3PUVyUt5fxSlJGdu2WHWnyLuHMj0RrZL4BVliMh6Yb+dF14OmAGZfJbAIIwUf8e1edtHrM2Hs45SffgGt7SbrXvLEN35yL/dzlfrWUowvuQ5RfU6W20uCCFvMIEwxyvQ1ZtLB75isS7iB0FVra1mUBnJbPUVu6RMlvKCAQ3X3rOy6FMNNs7vT3JZBJGPveoH0710el6zpty3kyy+ROeASPlP4dqo6hqaAgnIB4z61k6t4ZXUIFu7S7RJCvOxgG69Oa6IwsveJt0Z1urPHbW/lyIrxsCVkjPWuJudRubGVwSZrZvVc4PsayP7c1Kx/0W4cPGTxv4YU6Sd1jLBiPXB5pVJqnawSXYpa14vh0xkMonSNv+WiLvUH0PpWc3i95oxLbNuXGOOQx/pVxWsrjPnNnPUIAceuRRJb6TG2dqpnqBwM/0rB1o1NLGak5aIgW9bVE8wjDY70yJ2hc84FR3FxFaZMR+Ttj0rJl1Ysf5V8BmkYYeq533Oef7tqTNm7ucxn5q5e/dnYgNVl74y9+aaImZcqOevFfG1MwqN2T0NliIy0R61E7xNjJ47Zq7bX7pyWJ5zVMx5HH606MNu69OOelftiketc6ODXmQYLHHv2qzHqu/kMfwNc2sPmAgDg9ialWKRB7VWjK5jpVv0k4L98j61XumbBKPg4yCK5+QyDoePapEvZYkHPH60+VCvoaKzsQQ7Z/CpVnCj2PUe1Zg1AtnIAz6CllvAq9cZ49jU8oKRoiaMsCpAPapQ6sMDg1iw3IY8kfjU+7oVJx+tA7mrFbmQ8fNnjHar9ooRtsvKNwax7W7aE5I4q22pKUHPXgYqWmUmdE+gWkkaz2My+Y7fNCRjHHUfjSw2okQCSPa/3cNwQc9652DVmXlW4rVtdYEpAYk/yrFwaGR3FnsmcbSpB5B7VFCF3EdDW0lpFffMs5U88DBI96gudNMLnDCX/aXv70hFVYgrbgQcHqDTy4iX5RjuB/jQ0oACvwQT14NMCBiAT+JFUvMllWR2k4Y7h6HpVZtNhmB3Agn0ODWp9h3ZIP5dKiaBozgnFN+Rm4mBcaVJESFYj3zzTba1liI3fMo65HNb7W+4ZNMNoVBI+YenvRe6sLlsc/facsi5AIPP3TyKzW01ySCx47eldl9lDggjk1Wew2H7v40Jk8rOSOnGLBIPzdaeunIPnRz9GxXSXNgu35eR6HtWTPC0LH5CQfQVopCaXUpq7QkrjqOcVYhnDCnoi9Sucd6f5UEiHAO7scY/A1qprqFuo9HU4Ib8RV+C9eLA+8OmTWH5LrnGeKkSSZB8rDgjqOhp6MEzpFvTwfmOeOv5VIZ4GTlcOO4PU1i21xJLhcDJq+9jdQqjSRMisMq3Yj2NTJJDbsy5bSyIwwcjPT0Naf23zIipUhh0OOK5+ORhxnBqxHc6hBt8mVZsjDROMhqylE1jK+hHcFp7nk5AOMVtWWkyXMeYcsV/hUjP5VDb6dLeHzREVfuhGCDV6ztrqIhljMZH96sGuhpfXUpX0E1oGjniaNjx8ynp9awrqyuFy8cRkj7mM5I/CvSV1bVrS1C3FmZLVgcFkDKc9SM1lTwW7urmAxoTnMfBxWdrkvU4S3t1Z8TfKOoyMA1pQafbv0UfT1roLWwsJZniLMmTkNwevrVw+H7ZEMkLqJBncGGD+FSqUVqTypHOx6VGrdOferkUEShQYz78c1pJaoBlskY7VLHboGOHDjpu7E1qkirGe1nFNnaBGfTqah/sq3GTJiM9jjgVu7PmUkDPUGleNWXG0H14otZjsYf9noFx8rj+8vAoGmK+AyHaTyfStgWaMTsP509A0CkA9Rgik1fQZz9zoEMTkpKJIzxgrzU1p4Jt75d8N5FFIP4JiEB/GtKW3EpJ3hPqOKBpskY3CVHX0Ruank8ybGJfeGJLMNumibaOQh5rLXRZN/yuc+hPBrr/sYlBDu+PbuacukopBSVGU+oOarYmxyJ0y6RyVYMmchCP602XRrpxnYCD2Aru49OAUNhcc8jniq09uF42BQfTNclZy5XYU07WOZsLbZhWO3HGT2qtqmm7yGADZA6VuXFmIX2llIJ7dqg+ztJn1r5OliXRrvQ8uEuSocNq2iIsRYAq3T2rV8KB7eLb0xj8a07+yLDDD2/CnaVYpBuAkBOcgDrX0Eq9PE03C+p33Ui1rMjzWzqCWUDgH0riLfT55bogJlN3Ib0r0q3gWVWjYHJGBUf9lpFNlUyB3ArkoRlN8j2OWEHzWMPT/D8HlfMgR+vI/SkuLFoQVjOAR0Fdamk74GkW5iUjJMcjAEADt61zmpXttb5Ak+fH3SRXu0qfLojvjCxy15ayQ55yn0qz4bujFn5sA8EZ7Uy+14vatFgMnOPQe4rh5biaG7JR3XvwxrqV2rMuK5Xqej69EzoDjKHkMR+XNclqQuoUzG+wj16VLp3iZvI+zTSl9w5U965/xBcXdrcFt3mQORtYZ4HvWamk+W4pQsyjqGo6jdKYmvvs5HAIXnnuCaxdSuNbtWj8jU47gZxwfmI9625J7a8g23kJZMdUPzVhXNpYTtjSbjM/eKThj6c96554lKXI0Sm72Rq29wl9bBppAJcZKsf0qxbXmnW0yxrE8E553qeCR7dq559Sm0GRG1KAoOhZlIAPv6Vr3viFrqzVra1guFwMOowSew+mK5KijNNMU6VtWXtX8P22qYvDDz/GU6nPcCsJ9DjTOE3DrhhWxofia8ZhFNY+SMbS2cgitiTRZHxcQuDET8y9wT3ryk3zezbscqj0ZylvYhj5Rs4yuOpQYPtVqx0SKCXd5Cx4P8K108Fp5BUkgd8+oqaVQTkDHuBVV4qFNhKCsc++lWN7L5VzK8SE8mM4P4c0zUfBukW6kWepTXKt96KYZI/HNazaW0+SiCQ+nr7U6Hw+WBJiZG6svtV4WiqdO5pCEYxOHbwLY+aPLYj3VR1rpNC8JvCFDzKy5wMLggV11poGgSWQbN1bXy/e3cxn+vNRebHCGVMD3PXFcWLzBUVyx1ZE5WVkLa6dBaDLBQfXjNbllpcN7ATFLGGA+6Dz9a5a/kkeMqDz+orz/U7rxdpF40+iXTHqfKkyS3sPSngcJLEy9pXCjTU37569L4E1VmlmtLmKcqMmB+GP0rHme6WR7W6jFrInd0GRXmOm/FPxTq9x9j1kz6XcZ2+Yvb869Ds9I1ySy+0TXy6vAcfvlHzr7HFfQywkYL3Wei8K4xutirL4ftLpy7zKHH8KHCvnqfaqqeDUik32V/Nbs3BVyHX8+tJJdxQXnkzOIpeQFcFSfz61pw6hFbLkuAB7cH61z+zexz8pS1PwHd6hGssl1D56DKOGxj3FYlovirw7dCVJ7e9jQ/cLfNgd812cPia0jG24jaaMjGYv6VRu5tPnObUzYOTiZCD9M1wV8FTlrJFNWK8fii41SaNzZJFgbXjBKhvXmsTV4NIk1e3e81nV9LEhAELoHiJz2bP4VsJdJb/ekCAH+I8D0qxNdv4igS08u3nx8yuQM/nV0cBTm1Kwr21O68JWVg9vH5TJfoFGHI5456V21tOdPbdBYQMQTujeIFfpg9K4nwrol9pcEb2qosygFQOOfau2bx1rTmKLU9CaGQdLkJw4969tUYrRGqd0MudchNxHNNpw0uTOPOs4uOPUA02L7Jc3Cy4t5m7SbNjj6jjJz61sL4rt7mDyrrTcRdjHgFT61SGrQwHi1EinoWTOPyoVEV7HQ6ZFMq50zy45wOVDAb/YjvSXxttRzHrHhyyuHc4YXNurqR77gf1rmLrXpLUiSDaQMnIyCPcVYtvGFxfKEuJn+jPnI680PClJplDVvgX8L/ABZg6h4LsY5Dk5gQAAdD0wB+VR2n7MHgPRFU2qalaWhGBbJcFoT7kYPX611NnqkbgrLyGHT+FvX6U9UigkabSru4sblVLGKaQvC+O3PTNYug11HZGBJ8DPhxdMttNZxtKB/HMVJ4zUF5+y54GvkBtxf2Mi9JrO7ww9OSDXTS6vqN6gg1zR7R0Zcrd202dhx1AOTUtpqOnWux4XeTGNxjflT9KiOHtsxnm837L1zbtv0/xrqLgfcF7mQqP97d/SszWvg58TtNslXRfEVnqAjUmPz2Kue4BOP617XHr6Im9XeJT0faSCferMd/9oUsZVk6fNGSCD+FTKjNapgz5nN/8T9PtGt/Eml6zp14gCLqGjkTRke/UHn3/nWEf2rNU8CltN8U3GpRuvyxX1zYNFyeu/G4cHucV9frfTQxI3ktcR4+ZlPIqvqlro3iC1WHVLC2vYCSfJvrdZEB+jAiuSVKX2ki03e54X8J/wBo0+PmmtXvNL1YA4SUMuG9AdpwM9ORXoFx4nVG/e6AI7iNsKuNhbPTkdeaxta/ZV+GmuXQ1DTtJTRdQyWW70qXyyT2yMkY9gBXKeN/gV440XS7iTwn8QLuAqNwt71fMDgdj/8AWrJctJ6o05ovdHV3upaYtyv9q+G/FeiysQBPaIzwDPcHJwT1xir23wz50Vu/inVrWVz8sWpxOmOcdXRR1GOtfL/hzxf8WdL1uXSfFni5o7GZ/KF3DIwhQn1/u59+9e2aT42174eWCr4j8QPrmkXJDpdyOl4CvuQM447+ld7dJpNPU2VHmV019527zJYGJ1W4vI0bIuIF3K+MjII9a2ofH3hm8hS0v7q4sZnwFW/iKOPcNjA5964vTPi/BcxpfQBZNGLHdd6H++CNjkSR5yvTP5109j4w034ir5fh/XdK1eVVBk03VLXqO5xwe3YGvPlFy1kjFJo1XsVsbSS5stZM1k42iMYdCp7ZH4isi4uZ7Iq9nsgmXoyDj8R+ta2n6NLar5K6OumPISGFtJugbPTI7c+1RCDyGa31SyuEhKkqwCsQo7gg/hXVQtFaIzlF30IdK8SatqZ+y6lZ20rkYW4tyQ+c9Np/CtuWWWzUreM/2Z2GQw2/L3rn7rT9LcMLW4NzGQMpJP5ciH0zn04q9oEb29vIkOp3V9blOLTVgHIzyMSDnAAxz9aqrCMlpoXHbUq601/cW8n9m6wJLdmBjkKB5ID2YHvivGD+zUZvFVtq8fxFGk39u2+A2mmLCW+YkhzuBbk9SfbpXtN9Yarp13/oN1Y2CsPlS6GeO2G6Z7flWpHJd30Qj1FElkGMARgrnvyK4KqlbQcbp3R418TvgP4x+J+jvaPrmmQ3wXEWsW8AJY+rrxyQeozXzxqf/BPTxfcLIda+IsRnGB5gtxmVQeNpJOPxr7buRaWM626WrWsygqk9pMVRj/CW9efX6VNpcVxHctDqUsI3ksn7wOh45BB6Z61jerBe7I0V5aXPzy1D/gntq72klz4U8byalfqSDp+pQgHPoCoH+cGtf4c6f44+DN59j8WeH7iWy3eU5igd0QdMFhyOO9ff0/h2SCQ3Nj5VpdY4njXnPbI6GqUknjFQYpIdF1SA/eD71Yj3H3fStliKiVpu5fJKLvF6HknhG20oPBrFuZ7vSpQHuLUMXKgHnA69O39a0fHlv8NNZ8PJeWbbzcMfNhtpSkyxgfMdjdMHHb1xVnU7LWtL1Ce6k8MyWSu2f+Ja6yR57nAORmsrxBrfgW3gL6zFr2l3DrtlZLQMh9QRtranWhNq+5o702pI5m5s/BOjeG/+Eo8BpNplxDEA0IlIWQ/X15zn3q5pnjXTLHw/JfaGJJ53jCzW9vKC8kh5PA6DPJFbfhXXfCWl2gn8MeKNNvrRsF9O1CAowGfmDIQOwHP5e97Tbrw1rGpuLHwtpF3eSPjz9DlEQ57kdOuCa7frLitNgdXm3Pmrxj8Nfjp8fLgPY6np2n20Tbk0+/WQSKPQnOD0rovAf7Pnirw/LHHrOox6bq6YIltIygLdQVJz3r6CvvOtLSazaz1zR59wNvfJbllibphiOueuR9K4PRvEnxvstevtJ8Q2iXvhtm/0bWorcSrIh7k8FTj8q54VZzk1JnNObqWT2L7/AAjnkgMet6k1veuPluL+3wkuT0Zh79DXM3HhPVvBU/8Ao1/JYFjlJLO5/cSjPB54AJ59q9Gsvh/peu3LI/jy5sb9+TYtMpVh7B/6VJrXwt+x2lxY/bDcMM5trleHyOSD0H+TWzlFbHO4WWh8+eOfjzrek3cVprmnJqVmHwbhbcLKig4JyuMgcg//AFq9mtbH4WfEf4cpBLr2neKdJ2mTZ56pqVkR1KDOWK5wcjBHI9+AudIs/C+rxWE+ganaSyFSk7hLqzZvukjfymR255HvVfxL4d07SbwxeIfDmmzRsoCTNbiCZQeMhgOT9c9a6ozg9GaOtzRUJI5kfD+DwHqBttP8QnXNHkJ+y3BylxCAfuSDvjsfT1rUbxp8Xvh/Ab7wNN/bljGPMbTZiGBBPzcdAfesTWtdbwYf+JXI9xokgHyXMYaSNewzzkDnn6Guv8Iwajrtkmo6beRRWz/NLDBOm1lHXcM5HrVSbXvIyhFp3R59F+0/oGv3wj8Y/DSDwzrTN5U17DAVg3A8EsuBk+9dcdLl12zGo6TbWepWUi72FkyPhe/yH0610GqfDOHW7V7u2S3v3OfNaB1kB78iuRg8IxaPIVtWGmOG3YiygJHI6etZ88Zv3lZhU5JPaxh3vhW3fcV0xLORwSSE2HOeoArMttAvHlaIzv5Q+7G7jaPpXoY00JCZ/wC25ZnIGVnUHd7Z9BVGa9VLo2+paLaX9uMBZoZDkE9GHbp1H1FEouei2OF0rM5xtJ13S0jSeESWgA2u6jPtz+dXIrCwuSkd3HcFCcsbaQI5Hsa7KSzudP0k3EawzWsoLNbyzYwo6q3r65H1rzPTm0+61FpLO9ntt5PyyMHXOTyp7DH+PerpUUrslU7bHY33hltNtGufDms6xdaczjzdJ1GISRIMZ3K685OKhk03Qmtjd213qGl6iBmVbQrJFJ64X7y8dvX9NDTp7/R5kuLPVbi0YYw4XKN9R3FZWr+MJfEWrW0AtdNW/jbal9p6mFpecgkdOvI+tbJNbbG6ipGYt9pEspEmossqnbme32SE1o2GoMrpsvY5x0FtcYMfXnk9MjvWobuWIJb6vpSJMQSftMQy4B/vDnrxWHcw6Ld3Aj1Gx3I3zeQZShI9Nw9KtSElyyt0OoXw1BchJ47rcAf9VHtdh37HtVPUrBLhGjk1KXeh2sk0XzqR0we2PSs5/D/hK6hMWnTzRxY2vFPc/vI8HjawwenFMtvh0YXQ2fjq7vdNyQLS6wZogeRhsfNj1NU11NZeztpuY2oaPr8GW06cXdsQDJDzuUA/qamjvbiK3AnDLITg56j2q14g+EeozbpPDXj2602+bGBPGGt5Pz5GfqK85ksPiH4XvFi8TS212CWQXVtlQ3Pde3HvV06ttLmabZ7R4M8XTR3CWovGtg52gyP8pPoc17C9hqXkrJcGG5jl+dZUkG1h7c18gz315HFHIwKq+GXPOef/AK1dR4Z8a6/asi22ppHH3ScnH0zmumSVRCcrvlZ7vqlvIhfZpzyxZxlVDL+NcfDolrpOqfbtMnuvDmo+ZkzWilUJ9SOhq9pXxPmFmi39tZTOoGJ4ZCr5/A44qZPEFxgTWV5byW8jZ2TSK+O+CD3965nRvuga6HTaj4ubWtPX+3dKtdYlQfLfWmI5W9yK5yWHT5F229nPbknIDNkficU9PFFhLMw1OxlsnY/K1om5Tz1IHFbIjhvrc/2Vq0NzHggi4XBHt7U4UfZrlS0KTsrGAfDN41st09lJLZuMieAndGQe4Fc94k8LaRrEDJq1lHq9sMczpslHHr7V3ttqOtaIc2qyQbcgvatvR+O4rKvtXkuZWGpwGUOTuYLsYk/hjg0+RbktprU8K8Rfs++GbuEPoUWoWdwScwPJvjYex/8ArV5H4l+DmoaPIRJa3aDnB8kkEV9btoRbe1v55Tkq245H4e1LGl3M4jm8TDSyMbftaM0Zx7jOP5VOq2Jt1TPgfVfAl0iCePO3vuU5Nc6n27SZ/wDR5XglU8mJtpP1r798QeC7d5f9JNpK7ZxPbIDHJz146Zrgtb/Z80rXVeSCKG3uRzuifYWHuO9NVXHdGsatSGqPmvRfjF4i0MLuZbyNescpIJ/4F2rvdD/aWsZSkWpW89jNnG/O5KveJP2f5oYTiOWLjKyeX8rfjXkHiH4cappDsTAZYhxvQfzFUpxkd1LMJU37x9R6B8X9O1OHdb3kbDv+8Fb1v4st7uTcbgbgema+Fvst1YMWR2hkHRlOKuaX498QaQ2Y715cdBIf60nBvZnsU8ypT0krH3W/iaOQBVl69ge9NTUSzjOcHvXyTo3x7vrNkW9t9y5y0kZya9E0j9oTTr6BR5scZ7KeD+JrF02tzvp1aFTaR9GW14yJ8jKR6FuR9PWq13qEyuSQyknkEYNeVab8SbLUlDJOrBhncrfyrbh8aggFLhWHYNggUXsLkbd4naS380kRUPxj8RWPNqEiscuTWHJ40gcbTtJ9RUY123vCPmx3HNZSk2dtO8bXN2PUlQHfnJ71GNS3ucDj+lY8lzERw/HvUdvfRKT8wLdhnvWTk0jvhO+h1lre4bIbHsK14rwEDc2K4OPWEEgyeOnFdBZXaSoCHBrSnPoztpJdDoTd5LYbpWDrdxJBL5w3Mg64qwbrH8Q+npSPcRyoQ+GHpW022tDuTtqUYdbCyLIjbOP4T1+tb0XjaLYqTwRSMFxvBKkf061zNxpVvLKzK3lk9gTjp6VSfTEHAkOR2JyayjVmnqhycJbncHx5bJEQYEkOPvMzZ/nWLdeMbeZixjUf8COK5a5sQCR5nAqjJaKBy5/CidZvoYxhSb2N+/8AF9uA2EwPY1iTeM0RiOB9TWJqFoFc4kNZMiRjJI561ySqu+xs4wUdEdBdeMzjCjLfyrmdT8S3s+fn2ofTrVWe8SNjyBjNc9q3iCGLAMihQKjmkzjnLlj2J7u7kkLGSQt9TWTd38cAyWGfQ1zuseNIodwiOTXKXGq3WqyH59ifWrjTlI8SvjKdL4pXO3t7ptauxbwTxRSMcKZWwufc9qd4u+FXxF0HT21JvDNzqGlnJ+3aWRcIBjOTt5HHP4VwkTpZsHklII9K7zwF8cNa8C30cmlapdWqg5IVyQfqP6Vq6Mo6o8WpmXtNFoeY2t+uoOR5u5wRuRuGX6g8iuksTDjamA/86+nU174efG60jfxx4Wt5bsoF/tjQlFndxnOQTt+VsHtjoSM1iXP7IYvJ5br4d+MLTxPZK2f7I1cC3v0B52hs7X2njjJI57Vmq8YvlkrM8qpKpLWep4xZwXRUFZUC5xsP3vqK3NH026lmxcWpubY8My9RV/xDpF34IkNl4j0i90G8QfMt9CUXrjG7oefepvCmuG4dnsrkSAdfKYHpW13JXRChTl1MLxbod7oWLqwc3NnnJVeJIj7im+GNbupzue6eRCPut1Feg3PxHh0pduoaZaXcfRjJHxjpyeKi0Sb4a+JrsN9iutMu2PzC1n+Qn1AP+NRrbVGSoJy01MKTxDBG/wA4nYg9ieD9K39P8SJHAJPKbgZ+eu2Pw58F3iJLBqGoQTKvMkkYdD7cGsi7+HWj6o32dNYlhLfKCjAA/wCFZe0pp+9EzlS5W7o4TxN8S7G6jNvNaxDgDheh9a42XV7YjNphGPp0Ne02/wCzR4XnR57uPV7lR/y2hmyAB/OsW5+D3wu0W5EV5r+taS3VDOgwfxJqo4qktFFnLKaT2PM4rG41tdi8yjnHUkUy08F65PdCK3tpIxnmVhtSvaovC3h7SIo5vDWqf2xsGVdlAcEdjgn86wfF/j/xQECjTY9n3DMiZI9Ogrvpv2iutCld6mx4I+GOi6LEl74jvhLKo3GMkYA+ldBrnx50Lw9ay2WgxAqE2mRU6jP615THPe65p/mTSl5R/Duxg/SsPTfDM091IHUxNz8ki9fWuhcsN9SrJFi78cap4p8R7o7wojMAsTSbVI967u88LtJpgugphYD5sZAz9a8yk+E3iK6u2n0eKK7cfMIhMFfj26muj0C+8WwynStUs77TwDsYSodh/GhzUgdrG14fsmu5MRyJcjODFL1x0Ne2/DvwBYIIrx7VI5ezAc5HvXj7Gz8NAtLOElYjB/vGvcfhX4hi1HSI2SZWY5xHnJz34o5ZSV1scGKvyaHpsV4kNukXloAgwG2jPHvUia01rG8kcmCqk+/Sufu7/epwQMfpXOXutWl7FNAupfZpAp2sOQWx37irglFnlU4ynM2f+F5+HRdTWWv3t3alOA4AdCe3U8VUufiJ4avCwstSW4HRWGOfwzxXzH4xtGh10/bZkZnyVkUYD+4BrNS9TSHWXbIh7OqNjH1HFZSrUfsrU9D6iqkryZ754j12G6/1Uuec5HAPpTtF1y7s4jJbTmCU/wAa+nevF7Xxo86jawfb781qR/EO5sodg2sh/gboa8itXm3aHU7IYH2e2x7Xb6pd3A+dzLJnIDHjP9K4jW2t21Fn1/S7qO1Jz5j27MnPuOOtYmh/E64mk5TyT22nIIr0vQfiui2r2mrRCbT5FIcqocqD3ANd2FpS9ndrUKvPBppXRzi6V4XvbF44tITULaRPlNs+11HXI7VwereDLdJZBp0dxFF3W6Qh19s969K8TfDnXrOCTxB4MtYvEmgMDLL/AGW3+kW5HLbouvA547VyWm+PvEV84iszJcRH5ZYrlSxGfVW6etdTjp7uhqp8q1djkbTw41nkxyy7/wC7vzg+wroNF8M+JbyVWsbNrhOpUk7iPUV6Tonha91aRZZ9Msd56SgGNlP0HFenaFoxit4wwWJ04Cjt61KcnbUiVZtWieX6H4Rv441+0wtbyEfMjdRXoVrbrBahZWfIAAPv2zXUjKDbPGkyehJyPoagjtorhyoBAOT1yQT2rdSn1OVRaucrLp4Rmli1CUZPMTrxRFqF3pzBgvmp/Ew5H0IrY1rSJLcgI2D2PZqr2KB0WOaNVZQRkZ5Paq57gyhJeWOoKTIRbzcnn7mfp2ql9gtnkG99qn+JMEVuz6LFIMEDB43AcVmy+G/KUyRyRsBn5QcHH0osmZ3aO08HNFYQqsUgkRjwR3r1TTpvJCMGzkA8V474Zni8yJIovLZOHHZuOtenaNOzRGGQjco3L7j0rWPY+3wzUsPE66KzMeq29wrN5SgHg/KeKvXdw6q8pIUM2TmodEuvNtWik6qf3fvWV4s1iKzjjsEbddzuFCDkjNddNqO56FJe0mo2N6ZEnu7ZBja6bQfQ1JBYpOCdoDx5OR1OKl02Blv7KOVcFUHH4U/TR5lxqAJwiMwGB1NaOdk7PYxlNxVk9l+pJHOjWyoYwwGea5260671HUreIsDFJLggdlHP9K3tKuovNUFgSh+ZcdKVGRLgv6tx7VDum0iYylSlLlWptSr5AjUEjAA3DsKfGwS1YqcntxTbiRXijyTz6CqkwnS3VxP5MOfQGuJLmSueWo8yV2SaagitgnIfJJz+dWCslyoCvhfauQ8C6umt65qZszLcWNu3lfaC2Udupx+f+c12IlWBvmGE9e1VVXLN21ZdeLhUa3e4LaiBGEACSHq55NDrtQGaYsR3C/4VYSYP/qxn3ppcEkDlhXPd31OXmbepVvbOLVrR7aeFZbdxg+YOv4Vysnw38OHBnsftrDOFbIHPpzXaLE0gAkb8MUojERPAxS93qbU8ROknGEml5Hk+p/ArR9QPmafDJpcuciSJuR+tVR+zvBqMyz6j4l1uW4gIMUiXOChH516be+L9K09XBukd1/5ZqcmuV1f4s2drAfsyCOQ8kzMMD8K6lh6tVaQsj1KcsfXVoR+dv1Yw6T4t8G2TNp+ot4rsl622onFwoz/C/wDEfr+FUrP4maFc3JttWgv/AA/eK2x472EhRx13VyOv/tAtAo8vU7O12npjOfbJNeZeMPjpp+qzmW91eKWULtwBkAewFc9fDxgvfaOynlNeX8VKPp/lax65oupR3vxnWS2vop4XhDRujDa4J6CvW/FN19g0S4lJy2wgEivgVvizpVvP5tq08jqeGtoX4/ECtOT9prxcNPfTozf6pZldoW5tyzgf73XpXmqMEm1IxxOWVOeLg00fS/wS8bXd9HcWg2yQLO42k9OecVc+NHioaSkiRSNiVREVU8HIznHfBr428F/tHeIfhXq897ZaPcyx3MhkltLq3faSeu09s8dKPHv7WF74/vVkbw3e2DROHYRws6tjqMVUZ2V0zklgnGs3bQ/Q7wlcNe+ENOkZm8wW6/MDzkCuT8PeKTqvxEvIVlKxRxnenYsMAmvD/h9+3p4BTQobLXI7rw9qMKbSZIGMUjAdcdRn+daHwA+L/g7xN4+1m4/4SG0jedi9qs0gQTIe4J9O/wCFaNygtNbnmKi0puSPfvFvjOz0m2uo2kKTRxeZFKOVJ6jn9Ku+GNaOu+GLXUbjJZl3nYMEGvmr4yeLlu9ci03Tr6JzcziBWSUFOW7nt9a9ck1KXwj4G0+3mSS2uokw2V5x9KXtIvSw5Ye0I23Z2niXxDb6fYSSrcxEqpZoZehGP0rkvBWqT+J1F7a2T6fEzcEZCOc9Qe2cV4f8QfH13ql7Z6bFMWFzMEJPUCvcfDviJvDmj29hEy5jT51deVOOxqnOK0iTLDygkjrrvUXtLWWW2vPMltxue2uGG4AdRmtLSdXTUtNS+yVgkAZd4wRXgfjrxvNDK8gkUSS4QjsxJxXTR+PpINBtbNJEWFYdkqOvJPsar3WT9WnZaHe+Lbu2jt1vUkMVzCwCnoGBONp/oa077XILXTEnEynpn5hn3zXzl4l+IKWtmsV3eZgLhW3NnjPWrXjP4h6b9gtRHqMM6CJVV4m6jHGfU1LlFbGywU20ju5dRi8beJTalt1ooOQwypb0rrtI0uPT7GSOGPBX76AcMPWvA/DHxZi8K+JI9I1SzVUvlFxZ3o43r03Ie+CeRX0Qk/223iubKVQ8iZ4wfqa9ClBKCl1Z6E6M8PCKasmUJLXysdcH7hPPHoawNf06e5MmprMWlhj2TRnqUz8rD1xk118sTvZoJsCVTklRwaoSySNcKJFXYRsJPVl6bTXVdzViX+9g4nnStE4+bDZ54/nUVzbQXKEbFPHQDkVNqOlJYXs9uZWj8tuM9PYGq6WzFuHUgDqDXLKMeqPj5rkk4s53U/CkNzgiJR7gday/+EJhZtrxgAHrjkV3SzmL5WHPfPpSPOrJgAfXvXP7K4lpscna+Cjp43291kYz94ZH4Vl+IdHkmjIch2xjcPpxXXzZJ61Uliyp34YGh07qx0xq2Wp5NHFeaddFXUvH2Ydq6Kz1CRAvG4+9dFNo8U7MyYB4GCcZqumgwMw3boJBwGxwa5eWcXY641FJa6l3TruCdQWzHJ1yDgEemKvnxjcaUVjkk8+A8fvCeB2xWX/ZbwRfOMqP4lqhMquCs37yM/xDriuuN7EXXQ6qL+yvEa5WaOGZuqt0rE1rwQbUllKgkZDDkEe1ZsGl/ZU862YmPqQvb61GfiF/Zkhiml8yI8hJMnimqSnqtCeWM9irBaT2spB3KFON2PyrXknmkhC5LY7+hq/aahpOuwqy3Hku2AGduM1VfSZ9PuNyymeDJxIo4Nc9Sm0nFkyi4xsxLa0DQZK4PPH9agE7RllX6cVt7w0W1lycfeQcZrHltiHZ0+YZ7UQhyHA04sY77zhuB70kbxxkbWx/jSTMjwMQQcenWobCD7XOoHTPaplLlFcdcSNvDfw5/Okhf5sA9a3dQ0dbaz39TjP6VgeSqkMDXNOrKOjKcnsXwqbTu4JrKvXki37XPsO1WfNVh15+tVbiEsDUO6XNELtK6Oe1TUbhl4YqTx8tVLLU5IpFLk5HtWvdRAZyPxrHvbc4wooc3UQ1UkjdbWkuYtnXsRWVLYi5kJBBAPftVbToCsmGPBNbq2Rxwc5FRCcr3NE01cyCtxaf6qQE+mKii8XalFIEcZGcfIDWnc2siSYKsRRbpFHICyqfqK74Y6UFyocddmaWkavJMuZkZc8Ekda2obqF8d+/HWq9jqNnsSOQKAO4H863LSys7oBo5EJPQdx9TUSnJ+8kdHLbdDrWOKdOuOO1VbuyCk5HBraXTTCowCM/rVG+jYH5h0rOLd7tHPU5baHPTWahScdBjPrWfJqP2FhxnHY9K6UCMfe2nr16Vh63pSHLL82e6/pXUn1sZKbhqje8Pa/bXyiOVw2Rt5xkVq6joMc0JmtiGGORXkksVxZsHjYoQetdT4b8fXNg4Sd8DGNxzzW7VOS0dmdUYxrepJqMBtW+ZceoPas37UWHy5wR0FdffT2fiCMSCRUc859c+1ZumeHxbPg4ZQfTg81zc/K+VkSouOhycs7g7XYox7HqalsriVTz9K9Eu9AsLuFjIQjgZBA/SsYaTYxLkybWx0I71V30M/ZVLi6PiQfMOtad1oySQFtin1rIN9Bp5GJlANaWn+JI5kKKykHg01HmTG6UlqctrHhqG5Y4XBzzgVm23hWOFh29jXa3SFDu/hPQ1n3B4yK5vY3dyG7GWdIRUGAKzLqzeMnA4rcErNxnA6cU5F8zggYqJUlbQV10OW+y7m5XrxViGxXHTmunFjE3LcZHftVCS1WOTapDD1FQqbiOxjy2oUHuKpS2akEgdema37izdl4BrMuba4hG4K3HOFHNbp6WFpcxZFMJIIxUO/cRVuVhcMQVYMOMEc1F9mK4yDzWck7ES0LFvKAvqfWrEVyS2M8j09ahgtiy1L9mZGpwk1uUug2aZwQQfxFTW9ywABNN8sv2z+H602RGhB4PrS53zbml7Gg16oUliPyqBtVhf5d34ZrE1B52UhBkfyrChW58/cS4Ge4rrp1IrRk8x6FDG2zIHHrTJpwhAz9c+tO8PavbCBYbt9mcKCf0xVnUtBa5jMtqwcDqD1xXTKDjHmIkmtegmjau1tdYPMbcMM8/56VL4pskt5heRfNHJ1Kjp3PFYYRrdtsoKsOCK6fR7yDWbZ7CRlLsPlJ65rzqsZQftYmV+XWxzllemTGORXU+HnEsy5z1wT3xXPw2P9n3728nG3gZ7iul0KER3G4HnPSnVqN0pehTd43LetwlyE24Ixx6VgXWkiVT8vPtXVagPNuScY56VUZBgZ/GscGr0bsVN6HL2WgKspkxnnvWhfzCGNYxgADGB/OtEkR7m4wOPasPP26+wOlfLYxvFYjkRC96Rb0yLdHuJ5PerTwqeoB+tWYbQRqoHGPaqlyjK/y9Qen+NfV4dOhTUTo0e5TuNPjbcQBzVX+yVZunfsK0RHIRypq/ZIrsN4x7Y4ro5+bYTjEyrbTvKxnORzzUzbEOMfifWum+wwsufu59BVK50tHGc81tGUktTNx8jHWKObAK4yMmopdLjA3A/pzVqaxNsMgmq5ldCAeapyi0NRW5HBZKG/qauxKYx6ilhAPPrVxVVjjI44BHelfsUii108TcZwOlS2+puXAJPanTWwSTjoTgY606C0WQc5Bz6dKUZNA29jVt9WKY5P4dqux6gZmAY9e5rElstihs/wD1qkguAq43YPWtubmKVzSvER8kHDe1ZFwMggVLPO20kNmqImbue+DWkUjKXZEMkmwnPU/lWddyq4Izz2q7dSb0Zsd+1ZM+HPcVppYnVIpzxk9/eqTxnPX8K0CCxAOcU0W5kZUH3mOAe1O1jN6lWKEllXuzBVJ7knArY1bwRrOiJHPdWTiylUMlwnzKe+D6U/SvDOoz3sbCH90rBg68jOehr3A6pLd+C5bG6j2zcBlx8pT2/GuKVaLklFkqSvufOE9k64J6HkCmQ2xVg4OCDmuqlsgN8TLnaSvPXGeKrLpoT7o4PoK6HfYsXV7ZrzQxIMEqoPXqBWFpcpaL1x6nkGuygjzpU0JA3NxyO1cxoNi73UsR4AbAPpXNF8raPPjeFdNdSZbh0OR2rX0zX2s2Vm6qcqfSrN14UljtRPDKsuASVX7wH0rCXTriTH7sqD0BrysZmEqT5Kauz0515U9Ehvi+5s9cmST7LGsgOTIi46jnism2TyVCodo9q6O38MPIu6QjHpn/AOvVuLwzFEMbcj3rwPqeJxU/aPQ8+UJ1Zcz0OUZnx3pBuPFdbJoaIhIAz1rDvrQxE4GMV7WHylXvNl+wtq2QRQxnbucg9z7Vo21ytuBg81gyvIM7eoqH+0WjYb8k9ORX0FHBUqTvE1jaL0OtbVW+71x71SuL9pF46frWTDqUT4Utg+9XoZE3g5BFdjhdWOj2krjGd855okvSFwDj61pbYiM8A+tZ1zZhnOw5B7VPLy7lKrNFNrpnPJ49KnhkbP3ulV5NMlHzLzU1vZSgYx+NL3UZ+1k3YnEx3DcTinxMWPXp2pr2b7cgH1qSyhdnxg/lQ5R6Dbl1NaxtvOAHPP8AOrF3ppiUt26nAxUtlMtqisxwQO1F9rtq0WwP8/p2pqnzK6HGN9TCvNF+3Ajg7uKxbrwKwO8oCB6Cus0u7R5vvA88V1Blha2xJ6Yya4KkG5aHbTjpoeQrpaQqVK4K8EGq81tGVbA5Ix06jpXV+I7eLzy0X3STjHpWGsJGAT83rimo3Q3V5XY4rUozbOWUYxVK28XvZSqjEjntXc32hi9QjG0+uK5HUvh/cPLuTkduKylBw1RtHGKKtJHdeEPEH24qS2QR3r0a50lNVs/OjO25VSxY9D6V5L4I0S40uQJLkjPBx0r2bSY2SJQTx6VdP3tzF1FV6HEOfLmMcg2yrwymrAjR1yMfWui8T+H1uP8AS41AmH3sDrmuWmUopGecdPSuhehzJRUrNFeS5iRyoI9KCjSLlOazZLZ5Zs4J5rodNgxHyOfeso1G3YdRwfwmWPOiOCOnPXginidxxzW5LZJIDjAP0rNmszG5B/St1Jrc5tivFdNuwTWrbXjKBk4NV4LMN7n3q4LEbcd6FNi1NO2v8kfNz/npWlBcKxxn61yZla2ardtfc9cHr0qtGO7OwgkBwM8H9KsALtx3/nWFa3pcDmrJvGQZ5PuKlxVjQ2rcAP04JrQVl2gA8da5dNYww+bkVpQamHA560vZDuakjjjsOmKgyWz60iyhlGCMdhSEZHrU8ttBEcgGeOKrMCW7Vck+dsnr9KjCjr+tDi2hqTTII15z61KAc4qQqAc03dtJ4rL2RoptDGhytVZYGYEdatmdcnnj9aUMCf5H1o9mkX7R9zBuNNaQ5AxVCbQg5+Za7Jdp6j3qGVUJ45qfZ2FGUu5xreGYWGGj69DVG78LrCSAAfcdK7p4geRiq7w8bWGR6dqSghO/Q80uvC4YkgZH6VjzeE13Z2gk9q9ams0x0HNZU1ipc8YpOmiG5dzg7fw8sPO0Z+lacenKEBxg10h08YHGarS2RBJA9qSUVoJNow5NGWXOR17VEPD6KfuVtiJg3fj0q5a2plIHX3rXkQr3MSy0wROpVDnPUdRW9b27qgGP0rRg0xSwwOnWrwtViXJ9O9TGBpCDvc5K/wBP8/jHHXNZE+jKgyO4rrtQmRcj8PoawLqUnOD2xVezR02SepxeuadgEgnIrgdTikWVkGeP1r1HUV81yMZz61mw+HBdSZZBz7VnNcuiNfrHJseYw2spYEoSKuNpvmIcDJHbHSvYrLwEkqD92AccHHIqafwGIx93I9hWaUnq0QsUeA6hokrKQEJrm5/C06yltmD719Iz+DlDEFeD7VEvgmIscqvtuXpUSpuRX1joeMeFdKmtbhEdfevVtJR4YgfbOB6VsxeCYo8bUB/DmrJ0YWqgYwO1KlCUdyPb8+hUXUHGFI/IV0mgEyqcjvjpXPizUuvBx64rrfDDJb/eb+IHNbNNySMqj0sip4nP2W0ZuwFeUjxq8GptAznA6HP5V7B4wjiuLJ1B5wR9DXzd4ptJLbUWbGD2Irafuk0qnLKz2PWLbxYWiGXPT1qtd+JjuyJD9c9K8nh8RS2qbXLMB6Dmmt4pEr8PgjsapTaWh6bs1oew6brwnbliGrWOpDacN06HNeJW3i77MQd+PxrZ0/xi1zKqh85qGlucjpKR6M960khG7n60pdol3KT649azdNLXcYfdnHRh2Pap7udreA5bJ6jP8qxer0MoU9TN1fURcOQw59cVTsJ0EoyRjPesm/vnln2HO71qW0sL2dg0a71/pXHWtuz0otJbncxX8awgbunbNc14gvVmLKDtY9a6PRfD890i+Yhwa2bj4arqEW1lyD60va3joiPaRR5zoN68VyBnC16Zp+rlbYDfz7GuX1D4bX2jPvtzvRf4T3HsapwalNav5MqmKQc7WFb0aib1M7qT0OnutWlefhiRmt7S7tjD8xx6VzGllbhwXxg10jRJBD8rrnAOB1rVc7kYuTuOvbpVbJY/XvWbJdsX/dtjnrUF4ZJiApzTbO1fqW46kGvTi1FGEpXZdhuZt2cn6jrVqPLjg7e9VyFRR296rtf46dfb+dV8RDTLNzp6upLgdqrCxROgx9BU1rI0xGWPParwXZwR39KlpGbKUEAiboAR7VJeEbBtUZxzx3qw+OCOMfnTNgwCDz1OOoqdhpWRRikyQCSp71ft5wgwSCahc5YK6qR0yB2qR41WIMdpXHGKTk9h2I7qaSNWMUjKMdN1c3qGszKxCEuy+nXNO1vVPs+VViFJxkcnmqFvC07bmGc9DihvqJtR6kEF3cTThjlTnlSuK34pVaNR91utRLpkpAJHB5qJz5DfNxj86xqV40leTMedN3Jb+Ce+Tatx5ZHqM5NWbfwS2pwKZNUj8wHOGBwfQdKpJcgsMHmtnTbvyGGTj69K4VjY15csDO93Y6TQNPSytPLeNTKvRwegFWpoBKGIRcHn7oxWeniCKIDeVUcc9qmfX4MEhgM9D716Mad1sdMYaFW5sblTlLfdEehX9eKv2MFq8IDq8cuPmI6E/wBKxrnXb58C2uBGuc5A4/Cr2nx314m+SaOdj1ycE+neqcNbMexJqNusg2qwZf8AawKy5IDEpV8qO3bBpdVma3kaOSORGViME8r7GsiO7ud48udlQH7pGf51o00DauLfIY3+YEgn5SRkY6cU1mSaIZ5IGOeuKnbUJHRo26EcgdD/AJ61RET5yrj6EVg03uWUbm1hIzs2vnGe5rMmbyjhhnr1FdLujcYZkJ+7n3rN1OyHuo9a5K8PdutzJwW5zd0GlJCHj26VU+xyZycDnjmt37IiDOQT15Heqt4yEgAjNfm+OoznUbqSueRXd2ZoGwY646mpUmGOp/OoHZfMPzYz2pcjscivJjSpRexdNLc97/saLJRb0ZGfluIijfp1pyeGbpiDDJBL7bwB+eeK6N41vohmaK7XqQ5+cY6dapR6ZLHzAN6DkqT8wHsO9fpyryWh9bOhJaoyZdI1a0TzDpNzNGB9+Fd4/wDr1lSa7DENlxHNZtkgrcRMh4+ortrPUGtZFYNLC4PJRiCPpW6vil54xBc3C3UYydl/CJB78kZrf27S1Rz2aPLYrlJ+UdZFPdTkVdSJCuSMn0rr77R9DvWLNodikjZKzafMYzzznHIql/wh+nSufsms3NhJ18q+h3p9Ny81ccVF7k3OXnhEfI+X0NQgB+CRnvXU3/gHxDHEzwWtvq0CnHm6fOHPt8p5rlrnTrqwkKXNtcWrDnE0RA/OuqNWMuorEsVopHysSfXtUwgdATnIFUYppF+aOVXA9Kkh1CTO1xgjqe9abjL8U6qNrZH0FRzSAncDwR6YxUImVyBkjI6YplzIUXcvzD2piZPFvLHHr0rTs59hwe/cVzkWtCOQp8oI9fetKC881ctgdsmhopNo6uDMiDYT7Y9avJZTygZcKe25ev49q5O2vJrdlKudvpzxW5a63KyBfmwfc1m46aGiaeprXFvhDvbJHHXOaoSER9RxUjXbvwwznv1qLAkGCAQexrOzW5JMlygA9ferEbxuMZH07GqKxbRjAx6VBKsqNlarlTGak+nOE3qAUzjKnNU9jRnr/wDXqGK/uFHJw3qO9SB3kHzn8e9K1hA8uwe+aY0qsOcfhSy2m4BlY5H8Pb86hjX5tvU+lPQT7CFVPfPsaja3GTlePWpXt2HzD8s0wvIgG78mpWTJaTKM9uB0H09qiZFH8PHoatyXI2nHB6HPpUcUibgXUMvcEcGqS0JKbDacAY9hUi4IyeT+daE0EMwVoYggx0HTNVZYJNvCkHvmhE8pAmyOQN0wa3LfUI7qEQPLtX3rlp7O+b7jYHpjgmsuay1Ay5ErrjkgCtEoy3Fp1O2ubRY3IBD/AO0OhqGNdj45AFZelXV2ibZpS/1HIrWgu4mP74lQerCm1bQNtjo9C16ewVFjjWbZyB3B7muhk8VWutsI7mAW793A5P055rz1oIHkHk3LdsuB0/xp4ivDER5xlA+6QOPrWTpxlubqae56HcalNYKYFkLQEcc8e/HSssLJdbkgAYt/B2rhD41utKfyLlHlhPtlR/8Arqza+LYJ5g8TNFnkbTml7K2xVr6o1dRs7m0k3tE0b57jg461oxvM8YctlT0YeuKyb7Wpb6EO0ySkH5SvvTtE1pJUaBmG4N36e3NOzsaJXRsxkq3PXvVr5JSeik9lHH1qG31CJl2ynKepGWX8auLfWzx7REn+8p6/Ws2miLWI0tlV/lbIIz9DVqSwWIbhJuB5246ZpsCW8i5MzREdguQaZK3Ta3z5GGFSkA1oVHOOfY1A6scA9TyDU32gxZDcE8HildxIm9RwDiizEVWgkjALIdp6ZFVwjRA4J55GTmrkdy+CFYEY780pXzH+cd+aNUJsoJeSodpjOOxB61ZjuQ5+6R36UkkLRnhc59ulPtpnTGCQBkbT0pXGmTGYxfvFyQOuBU631tcWpDRhm6hwTnH071JbX2whgBnoQV6fhT5/KuDvWNYy3JCjArOaTQMwryIZBVyw9KjhQM4yxXPcDJArSuoEC/KpHHOTkE1SKbWUZI2nIx3zXxOLSpYhM8mceWdwu9EaeLzIJ1mRh9zHzVyuoWdzpzh1VgAeo7V1solt5Emiky47dB9Ktw339qRmGRVLkbQCBnPau6VOFVpx0Z28nMrx3MDw9eNcsmQQ3qe9aPiLULvQYfPt9Ik1KNDyIidw4qpbRPpuoKsybeQAcV3NnHaS26O9y8Enr2BJrtoQnTqe8KCalc810/Wv+Extma3t5rCcHmC4UqR/9aqHiHQLy+tPKFkYbzHyz9j7V6TqPhS91BxdaZfQLcpkbXX7wz3FY2t/2vp0ebyziDgfN5ZyCPUV7PtLbHdufPF8nijw1dmDWo4Uh6rNG25evH0JrSgE+pAIDHJkcbVGa9Z0y60i7n2azYfaIGOCj9f/AK9dHZ6N4O04+bZxJbwleF25Kn1qKlaUVsaKDlozwG8tdS02Mb9GmuVTo8UWT9eOabZawlzCYbmCaNSdpjmhZSD78V9Fah460fQ0823+yyMi5DBcMPbFcFrP7RegW87Lf6RBc9MtsHTtzXDOc59DVYeUtkeVaros8atJpytMvXaTyPpXlHjufVfDcf277JNCY/mWSJS68e46V73ffFXw/wCJrkXGjQpZyqRmNG4Brbs9fttWt2haC1eQjHlzRrsb2P1rH2koNNo5ZUpU5XPl3wf+0xYaqDp3iG0W/h27Nzod3P6132lxaVd/vNFMgtZBny2bOPpWh4n+DWkapqpuJdFtrWfdvDxx7c89RV7RfCc+hYEYEcSfmv8AjXW6sJx0RpUqwnGyVmJa2durbJrx7aYDj5eK6DSZGhYR7hNFxn0YVX1C6S5jSG4WMsP4to3Ef1qpbTTWpzG2UHULXn16KqRvHc4HFWN/Ubc6cnnF820nI9V5rPDLLyhwCa1tK1G31OFrW6YbSM8jkGqM+nfYAyQSCVR0JHb0rxpYmU4ezlujFvSxJBFJbgFhlexXmrnnpKgMcr8D5lYVkWd7dW8pQxvhuCR0IrQurhQpJVQfYd/pXoVcT7Kik9xznyxsQ3E3UZwfXPWqofeM9vaq7TFnx1BqzaTNBMNqA4OcN0xXnYPCSrz9tVIpQctWD/vFDIwOO3c1NIW1CHypLdFbGAw6j8avz3UMybvsiRyEcslUY7i5D4ETvCDgfISPzr6tbWO22hwvi/4dajqMJks7nbL/AAgruxj3rX+EOk+M9CvAlxNHcpu42MQSPQiuqF0645YD0rZ0S8Mc0ciIA4bnnnjpWsJytys6aNRw0voelK/h/wAeWR0XxDpsVnqC/cZ0CNkdGRvWvI/Gvwv1f4fzTSi1m1bR8kpdW6b3jHpIvUfWvarrTLX4jeH/ACyosdXgGYpl6hh0Oe49a4Wx+J3ibwPfPput2QukhOPMViWYdMiud80XeJ0unGei0Z5KiQ34MtpIrjqTH/D+HaoruC8jgV45lZP7oTkfjXsd1qPgLxTcG+tIn0TVCSZGSDar+zrxn1yB71wnjN7jQZVuRbmW0OALq0jLRFu3H8ORWNSLqO5xToyi7s5/S0h1NRFc23mE8BCvX61tafDpOl3cYs7T7JP/ABIB8rf4VR02x1jxHKJYbV7VyciVkI/EV3Gi/DueZo2v7iRZF/iVRg/WtMPTcH7zM+up1OmotxaxPBtZzxsZsY9Bmr0N3rZR4oIZomUH91Kdy+/HNPtPDMNnGWWUMy9CD96or5kaMR289zY3CfclT5sH1r0l3RexlSXbh/38JhOcMQPlB9aZDqt7FKfs3kurdh1P41ZtfEniOzn8nUrSy1eBh8s5j2uwHfFF5eQy7pY9N2v3CZyoH41umzN36FG+1WaIE3mnqY2OWK5yKpwR6dcsQUkWRiMAScYq5beIXRHjj3pCwBeKdM55/wA9KoXMq7iyBfmPbqv0q+pK01NITR25/dM6qOgLdKsHX7mMfuijjuHH8jXNzrLMytHMUIAG3uSavQ6bfW8aNOm2NgGDkggjtg1RSkzodK8Uyy3HlzII3HOW+YfgK6ET3WpJ8thZXQHOYpFjnx6be9Y1no9hd2atHq8HnsBmO4TZsPs3esHU9LmMm4kvtGEmikORjpyKzcYsvmtud3ZakumBovtLWZzhoLuMEY/uk+tXGfTblvNzJbSt8x+zkBCexrzhJNW0tEa5s7ya1OALsJvQ57E1fttQkX/VsY0bkL0H+e9S6cXsUmmdqZ0iYi21SZc/ehmX73pg9D3oe7uUkP8ApByDyrgEVz1nqs7fIywS84AdsLj61ch1IBgxX7uQV+8D9KylB20Hc2DcwyDbNbor9FeElcmr0F69rEAQ8iekhzle2D+lYC6kt2xKIUJGORjB+lWY9cexBAjDZ6oWyjen0zXM6XNuh3Jri10O+jlabQ4p1mykySRKwK9zjvVSx8FeFbUyG10rTlhf78LJtIPsvINWU1jS7shpLa6tJTnmJSVJ7mpgNMuFVwILnnOZMo49s1yywy2sUpWOA8QfBWKz12TUvCWmWVnHPjzktJzbhu/KgYPPNcZ4x+DOsaOw1zT31ubUEPEFkY3dADkbSACfTH/169vtdXgtiYfslxEWbozbhj0JHpVldStoGytlKc8F7eTkfgTU+zqLSLLU2tmeD+Hvjl8SdEYJrvgvXGs4zgXFzY7dw/2iMH8a6q68fWHj6COFrfU9BvUbeZrdvl2n7xwcc45xjt1r1WHWg02RI/lk42SxgMvrml1DSdL18bb21gmY8CVTiTj0PUfnRL2ttEdCrR/lOLsPhDprNHfy6rLfOQCsvlgKfcgVs22m6hp0hhNlp9/bjiKWGbyptue+eDg021+FWl2F281nqOoWm7JaJLnA68DHoPeuxtbBI7ZYXHnoOAX5J471hGFSTM2420Zwd/4v0azkk0jxJbiGJ+d0g3Kp9CR046EVTtrRY/N/4RrXZpbJ2AWGKVXKHGQVJzxngg/412uq6K8mVWztb63f70V0ob+eazrTwoljcefaaRZ2MmOTbkKG74IHFYuU4uzQKxR8q7mDvcK0jO25SECHkDKkdDgjOe9ZmtyaNJE9vrllJE+crLPGyKQR/Cw468V0/wBp1C1mZZNJLxOSW8t943eoHbila5ubdGcaddS27LzGrh8HuNhqXeTvYFeLumeP698RtP8ABpWTStVubYgfNa3TGWJsejHkZH8qf4Q/aP8ADfjBXtdUtrzS71etzbAvGwH8QI5/DB716ZdL4c11DHqGiRODkfvrcYzjoTjiorXw94csIz9j0S3jdRhAE3Lx0A780KdlaUTp9vJrXfuc9/wuXSrOR00+6fX41baFSNklU45BDAfnV8eNdY8R2Zu7DwyLy0B2SW91tLL3/E89KrXEnjDWbtxo1ppdginHl6na7XOOOMDoK5xvhj420rUzrdxrkVqYyWaHRiwQjuWVgM/TFOMYt6Ixc+bRrUXxZ8NPBnxLsv8AibeHBpNwRhb/AE1VjZWzkblHX15z6ZrofAXwfsfCenlNOure+CkBJPs4iYDuDg81FZfEO3a5+y63LpuqWpOySZXVZ4Tjo6Z6Y5z3q9PJ4e0+OPUNEub7ULXeWnh064MoCY5IXrwSD9Aa6VRaIdOa6G1c/wBtmZrVrsW8oO2N2ztkz0wf0rL1Cx1WASG8j1CBclvN06XcgJ6kp39fzq3Zf2D4k0eS70rU7m6RfneLzW8xcYz8p5FaGkobZlj/ALYvI2BBWO92uuMfdz3/ADrOVLUjXqef3Hg3wt4zH2PVDDdXKDcslw32edAOGxnHtVDVvhD4506KOLQPFR1PR1GEtLt8yRccFXPXHTHpXoXjTwwniGz+y3t3pTq4KoLtMOx6DDggjjjjNeFeIv2a7/wneTalpfjfU9KnZS0duJ3eEEEY2sMEdxz7VVOL6msFzdTnPF3jPUPCtwdD8W294Cx3w3SxkeW/B6fr6ViePPGrfEj4fXGj30sd5LEu61u24ePBGMnrjHrU+ufCv4ofE0Np1946tLyK1O6BtUgXdjqMSDBOc45rp/Anw91vwbIp1DT9PvrqICN2lXMEw6FWB7HPWnOpGKVnqcValKTsjxrwLYS2lq8d8y3MDfu0LybxJxkHP1GK6HR/hD4C8b3VzGPEuseCdfC8RQMVgnPPHtnivd9W+FGheKLaSWx0+LwhrDtvljjG+0mP95ccL07AYrn9O+Bmr6YihLzTtZVSNsVxL5bn0G7vW3tVLV7mtKU4HiMl14G+B+pta6h4l1HR9SQZS4YsYbgZ4bcWx1znI/nWjefHDwtcaZLqUSN4ss0w0j2Mg8wfgOv0Fe7t4WkFjIviH4bW+rwxKTJFLtnOzplT3wK4y68I/Cee483S/Cv9gzLkXFtaptKnPPykZz3rZVV2HJSZ4tp3xd8NeLdS+zWVhcQ8bvKulIA9QeAe9egaLoejXijy/E9jo0x+ZoLskIwzyp4o1/4V6E9ybvQBb3CswIEzCKWI+h559K8c+M1hd6bbx215od08zgiCe2HmLIOmCR2B7j6V20ZKb10Co4ySVrWPYtT8T2kso8Pte6dfw3B24VgVzjnLdgR+Fcb4i+DreH3WSB0UuodXgmDowPTBB/SvI/hx4FudD1AX+sxyRxSYIhl4GzPBzmvdLv4gaTo2mx/ZIluYkGUjZshT3wM11S5U/wB2xwwrqwug8MWP9n2JW4v5EmQHky53/wDASa4fxnq7+G9TWZ7d38o54Qhs9iDXO+Jfivbaxe7JNHa0mdsx3PzRg5boOcYzXf6Xca5fabF/ZzQXe1kYR6lGsqEDkDcegxkGoumb1MLyRT6nG2f7SumzMVjgku3gBVrachivuPSprb9ojwhqV0lvqmlzwxv98hTlfX1Fb3xa/sfxvoDjXfhppOk67bRCKDXfC8jQyqOTh06P8xz3Pavn3TPAWha9I8M3iz+xNUQf8e2owFY5D/st15xVJwbs0cbpvsfQ1v8A8IZ4qlW70LVoJpkIMdvORFMo+vQ4/wAirkniS60zcPsxWZeA0qHtwBXzfffDfW9CPmbre7t0ORPBJ29QRXWeDte1KFVjm1S4jiQ4LB9xU++aq6ezOOUXH1PcNP8AiLNfxGPUbOyttg2+chbnvz6UXF+b2IxLfW1zZnpC8obd/tDPP1rhLjxzZ2Ns0bNBeNjH3RuOPpzXLR68mtXDeXYtCucnjaevasJwUkEVK+p6U1l4adjbz6tLp9w7YWORAUzjnBzxzWfH4IvtWVzpE6XBRjgGYLuA9jXHtA9w727JPHKvWOYZ6e/6VasrvXLY/ZNMntWmHBtLglSw7EMOnuKqOnU3tzbitfNp19LZahPc6bdRnDRS5xn39K0rbxA2jxuyagjxOvzqw+U1hxfD271S6aTV55oZZG+eQMWK+w9cVu6b8LdF1dXtpPE62V0g/dxXONsn1PQfjWyrJ6JivfW2xe0f4qSWzYFw8SZyGhJwffAr0Tw/8YNMhSMXcUc+0/660G1z+H/1q8vh8BLZXK24uYJmXgSwsGH4YrVuPhubcRTNEIpSuVmt3DCTn+L04q1iILSSMn8Wx9E6D8S/BWrRIE1G9064bHyXEXyj8eK6WO2sNSiEsN1BfxMT9xhz65B6V8vQaZr2jRxSzaTMbRiCl4wIRh0xnp1Fa9p4kuLcgRF7difuRt8p/CnaE9UylFTV0fQl34Bt5o/tOm3VxaSHgpFIrrnv8vauWufBhmieK6mS4znIKkH8a4HTPiDrWn/NHdeWR914yQyn8a20+PF6jot7Bb35TgsVw5Hv6/nS9l/KwcWlozQ/4Qia0LLbsfLyTtV8rj6dqgPhu6QAyW8jxHkOMgj0OatSfFLSPE8JFvp8tjOBj7+AT6nOa5y71+4t7gvBqFxZy/wMnKke9ZWe0gSNo2Utodp3bO4Yf0rJ1bwzperWrrcWsRLDAKLg/UY4rMi8f6812I5p7W7tTxISMOe2RnOa6lNZtoLdpXtpJwoziMcj8O9TKkhuKPnzxr+z9Bd3Dy6ehCE5w/Q15lrfwTmtFZWtzHIuQCFyMjtX2NpvjqxumaFom56iW3OP1FQanpFnrDNNHZDa3JMJON3c4NTaUNLmHLqfBV58ML+JmU28gweoGQRWFqHgi908ltgKDr6j6ivveXwLbuCfJDZHbtWVqHw30ifL3Wnq+ODlcZ9jRzy6Fxcl1Phezjv7Yf6PMy7evlt0rRh8X65pTYaZpkH8MnQj619Z6z8E/CepRhoNM+ySZJ3wPtPPT61yupfsxDVIiLHUTDMOsN0Bg/Q//Xoc0/iR1xxdal8LPBbf4r3Ef+utiB/eVs/pWtbfF5AQRuX8DW3r37PGs6OA8tszRkkb4xkAj1Fcrqnwg1axUSGyaWI/xw84+orK1Ns74ZpUXxHX6b8V4bjG+VSPetZfiDYOR/pEe7/e5+oryJfAl0CQI2B9NpzVefwPqUZ4R41buVOKl04vqdkc2sveR7bF4yt9ysJ1x7tzW1beOERVKSg/jXzo/hbXLQbgzlR6EmoidYgXH2iSLHG5lwP1qPZNbM7qOcwTsfUcPj6NgN0mD9eKvQ+OICMmYfnXyusviFseXNI/bhSc1Yb/AIS5NpMMzIeAVHSmuZdT0457RjufVn/CYWpUnzV69M81Wk8VW5GfOX86+XkbxW2cCYgdcqcj8K0bSz8V3GCsUj57g8AU2geeYeTPoK48U255Eq57ZbrWXc+M7S3JDTKG9M15Tb+AfGN+AfnCnkYPGPY02X4PeKXGZZ3Hqjj+tZPXqDz3Dw2R2Wp/EKzy378EjsDXJat8T4Ywyxnd7d6y5/hXqtrk3KtkeoqJfhlJcHBYo2Ovr7UuWLd2ziq5/Jq0ImPd/EK6vGKxArnpmufvZNWumy+8q3p0ru1+FdzbMMqR3AI6j1Fbmn6BFpuIrlkVTj5JeCT7Vo3GGyPCr5hXrPVnkdvpF7M4/dM3vWrD4f1CIblgYjvivojwd8KL3xbMn9habLLK2MpcqVQ+vOORXrdp+yp4gtVW61qew0yNjkpbyKRtPv0H5Ue200PPTlJ3bPhS8tC7HcpRs4xg9fpVmy8GaveKHtdLu5l/vrEdv519zw/DrwH4avY5JoU1W6jbPlsuQSPU9a0Nf+Lsem2L2ejeG7HTzt2iQQA4PqCcmhTqS2Q+WT1Z8c+E9F8S6DN5q2k0a/xoM7SPevVdI1WW9jRYbltPvwMrIr4IP1q/dX9x4i1YDUdVGnCY7S6r8v0x/wDWrrtI/ZrtfEio0l7cXcJ5W4s3IOPUYx+VE6Dqe80ZzqOmvdZlQftBeOvDRi0jxhbWPijRwcJFqsQkRl9mIOOnYitXTvFn7PXim7+z634Rm8EapIxYXeiyFRuPfDcfrXe2v7NWv6fpklvplxD4s04qwfSdZiPm4x/C/b0P4V5pqXwVi1W7mtdDhNnqNu3zaHq7hJYz0IRzw2P8KwuovlqKxjHERqSSkjsE/Z00e+U6l4D8baP4xs3J36N4gj+zyvGR/qw44Ynpn6GvNPiF+zHdaO66vo+l6poLsu6fSrpN6A5O14ZAMH0I+nrWINYv/hn4ljstUsrnw9dB8PBeoUVhnHDdDgnp+lfQMPj3xH4O0G017RNTn2EF5LWRt8Rb1UHgZGP510wlHZM7vZ3XtKcj5j8J61qYvZLTTtYie+tW2y2c8ojniOeAyHGeef1r0a2+I9zaq0Pibwva3qnJE8UWyRT6gLgH9a7jV/iF8N/j5GkXjbwBp8uohQq6rpmdPvoyDncJF4ODx06H3rM179mrT7aBZPBXxc1bQrWRv3Nl4ztReWmCRgfaI/nAxkZPoKqUY/aQe3nF+/qc7beL7N51uNOvZrNc8K0hRk/oea6eHxFp97bgXzrducnZewLJGR/vdeen5VQ034F/E7wnG0+qeDbLxro8hdRqPhG7W8hlVT97y+GXI579xWF4htdM8LxySMt3owwQ9rqSNC0TDqp3ADg1jyxfQ3k6co3R1lpF4Zd2ll8F2xHUXmkzFHT6jJ7f1qG8T4dz33lN4mvfDMh5CajCHQnsN3B6e1eY6T48nuNSjj0eRbu4mbbE1i+4MffHTmvWRYXiaKX8WWNncyFQQJoQwUEevXd/Ktoq2iMJQimhV+AVn4tsftOneK9DngYZEkjmKSQdePr2NZmj/svWGk3n2iLXNW1O6yS1qzLJEAD1XByR25rn7DXvCusRz6fZ3jacxG1Li3b5oz2I9ateBPCnirwxrrXUmu3Gr2DtmOexucSIo67l/rW1vMzlCKsbHi34Z+JfC1smp6R8M9Y1y2jV/MudKAd0K8ktHndjBz+fpWZH8Qr+50v7Jexi2Kpg22rwmORTj1YZFewj4xQeE3Mtv4h8QW03CyedCVz/AMCHXmmar8f/APhJkxqui6d4mgZcbr+0UnHfkYNS4y3EldHz6nh/wd4pmaPxVLvi6obW4CMp+taWleC9A8I3w/4RTWdVltc5UXTgkDrwcnP417L/AMIN8JfiRbvFqPgWz0e7YZWazkeJCxPTOTisrVf2evBeikQRav4l8O2zt+7ktlW9ixjIO7IIH+Fawqyp3OeUYv4kUF8TMlqPOkjkYDkyOASR61zl14j0R1kllt0+0qMiRGwfp3rT1H9nLStQtmSH4mRXkLcA3YNtIp+mMV5d4h/Z/wDE/hu5YWesafrdn/DJDchmAzyD60KvB35gjTpQ1SNSf4l6JrPnaVd+HYb1TwkjqSV9yQeahtJp/D8LvBYC6sX6xOA6J+B/zxXJR+CvEGiXcdwunvcbTyE5DCulTUdbKLHDpcrZwrI4Kn6HjtWLcJaxNVOL2ZzupwWN9eme3tPsbt1CCnt8O/EPiZAuh2Ml645+RST9OKb4nstctyJYtCvc9Q9tGZA3t6+lWPD2s+PbN420/QdaQZHzwptZffBNc8aUXPmbOr2kXCyZ3PhP9njx+kSNd+HLm1xyzSAhcH3xitvVPht4l8NoxltI54SBkK43p+VYGrj4zX2m/aLG21+/jA3mFW+ZR3yDxxXmum694s1XWTDqDapZ3KORJbX0RRgQeSO2K7qcYu7Ujlc7fEz2Twhfa14R1P7dYTX2nyghlntG6HrnH+e9dp/wvO1ub5U8R+D7W5vc4XVrK3MEjjPIkUYDc9Djv3rM8A+Dhq4V5tSktbjjCkcZ9zjivQn+GN3GFYaja3DbgAZAG47j/wCvS5mneSuTzQmrWLdrr9lqFtFLBF5CEcZXaeexq4dTZUDKqPjqBwTms+2tUgUwyABlOCU6D8KjmdrXO0CRB/D3q/apK1rA6EZ/AyR/FtnJKLeRzBI3aXsfanTy3FriRFLRkgeYnQ/jVVn0LV8x3bR20v8Adm+Zfx7itax0i4SLy7CRLyAc+XG+Rjvx16ValfVGEqU4vVFCG9m81TKWeIHOGzW1NLYXtuhgiRLgKBv3cmsPUNEv7ecfZp/s4OflmXKt7HuKnh0GaAiTcrkj/lmeCe5HeqjaRlJqxZlljEZ4dZOScfdP4VjnUo1Yl0dQerFeP/rVNqN3JYBhIrAj86xbbxQtvMdiZ7MrrwR6EGuhRvsZM6vRbmzE8c0MwLAcqepr0aylNxbLJECZI/nXHYjrXhtzrscjeYsQjb0Uda9A+HnjKDUP9FZisqAEhh1H1oUban0WWVt6TPY9LvvPhjuIfkJAbGOhqQ6LBNryam4JjxkDbkq31/OsjSp/Kmwx/cy4wg6BvX2zXY2TBLGWF+udwB6+9apXaPfTcJXiWrW4F94qgkic+X5BLLjuMY/rTocwy6iQfkQ53euah0Ix2s32mRhnJUKOoBrPt5nMl2rKyBpTgEYBBNdChdtLbQn2d5NLZJL8S3aQGcMynb6NjrVoWzxW6BjukaUDOO2aktQIXhjUHLDk+lXcxdd2ZV58vHpUzqO5jUqO/kXpshkReTtrO1OzXXdPk0x2O3GyXacHbUcDzX9y00o8lV/gznir2nRCKSaQ8M/f1rka9n6o4uX2Wt9V+ZFoOj2fhvTo9OsIFt4I8/KvcnqT71pboxFiTHl+9QhA5PHHepkTzFwOlYPuc83zPmkx4/elQgwlPfy4IizMEUdWPGKhm1CGwt3knlVFXuf5V4n8V/i//ZtkYRICZc7LeEZd/TpWtKhKrdt2it2dOEwVXG1OSGi7noHir4mWGixMYZ4n2jLyFhsX/GvnH4jftV2FjJJDFNd387ZAjsULA/gv9aq2PgrXPiddCbW2kstP+8tmrEB19G45r0rw98J/Dvhy3VYdHt4pR0ZkGT659aU8ZCj7uFjd92fSKWX5Z7sY+0n+B832nx713xRO0Z0rU9GiJwstxbOM/jtNd54f8CzeNlSW41j7YWAYqZNhHtyBmvdW0e08oRraQIgORtjHHuBWbd+EbKd9wgEEo6PCNhB/DrXHLE4it/EkcuIzzEVFaklBeRy2l/s6eGIm/wBPjQucZ3/ODXYad8HPB1jF+6sbZFUcAQAkn0PHFY93rGo+EGVdSY3lkPu3K8lB2DD2roLPxZBcwq8U6ujjOVbg0KjBq54FStiauspt/M0I/AGklAYra2gjUcgRjBHYfWoj8NNIbLbUB7KIgTUTeJ5Zpora26FtzHsB3rrbEBYY3Y5J/Ss5UYHK+eO7OX/4V5pariWzjdDjqgxVef4faAAQNOiUgYGxQMD1PrXYTyhBg5HUgeorOnlVsgntUexiL3mtzz7Vfgn4T1Qn7TpsTk87hEM5964XX/2UfBuqKRHYpbc/LJAuyQepGK9umvByC2ce/SoY7/DAliuM4A9afsvMtOpFXiz5n1X9je30yJ59J1u/jmRgVY3BYA9uDXK+K0+O2gW8Vsdc/wCEisLdfLQXCkSKo6fN34r6/mnV1z/P0qrLbRXC4IycYOeR+A+lZezlH4WawxFSLUpa+p8OaZ8QdZ0/VYLrxFaXFjdwuHErxnYGzwQea9kT436lq0StDd283GMkZzXovivwDaaikhNtG4fquwYrxLxJ8BoFunn0maTRrk5O6Fj5bHPdelSpuCtJXPao4vDVre2jZnWWd5J4rlH9oT+QpPMkPzbfcCuvsPhv4o1N4ja+KLa5suEMbIPOC9u+f0rxGzufE/gJgNZtBf2AB/020RsjHcp1r17wF43sdRVLnTNUgllTBaMSYkT6iuqlThV0Pa+rRnDmotNFXxV+zD4hvUmlt9Vl1FVYiWxlbaSOzxt/Na43Tf2e9Wa4RFR4pIj81tMSrqR6ev4V9VeGvHlxdoqzPGTjG5fSutKaf4gtlYhZnVhiTGHjNb1MDy69Dzp4jEYXScTwvQPhTIvhUaZ4nsv7S0m3fzoGY7ZrVu7Rt1GecjvXp/gJ9H0WyhtbXUmubOMECW5Pzp/sk962NX8Oy3G0faZIkzwydWX+6w7+xpbHw5aWtqypBHhjhxgYfNd1NKEbNnPUxCrU2pS36I6KRo57XckqSxsPlZSMEVjO6LG0MrfOg3K2Oo9K4+L4bnT9bkmgmd7OQ+ZHE0hHln+JSM8j0NdlNbR3lpFK0rwywDBKjNWoRglZ3ORUoUkrTun5bHB+J2S4ZpDtcDC7vUf1rHiSNYt0cq9Pu55H+NdR48i8nRI71FBSGQCQjoVbjP8AI15Xezul0xiyik8euM8VNRK54eZUlCaqpaP8zqJpBIcsc4798U0psXjoeRWXp7yzQfMRuAyecVYjuPL4IBxXOrnj3sSFGfO3g01dPluQ6oyhh/eNT2kiO/XFX0kjB564xxVWYXOWe1miciZdki8EqeDUiSsOJDuFbt4IJjkjeOPrmqEtmrfdYD0zSeu5Sk0QxnIypLAjkMOPyqtLpltcfNveCbBGCAQc+npWhbQhThs9OKLuILgnkA1DOlVFLc4zWTdaEDJHu2EdF6MK4rWNLsvFuD5xsbkH5ZE6Z9D6V68zgwlCyTx4O6Nqx7rwTaanuksPLhmz/q5CMn6fjTcnaxs27HBWfhjWNFtwks4uYuqzRYK/h71NYeN9T0SfyLgu8ZzyVOK2Bf6t4UnCTwGW3DHdGVJx+FJOdO8SRs0EiQTf3XPB/wAKiafLdO5cJP1Rv6T4rtb6NSR5bEDIzj9Kq3+qGzvA8QBiY5HFctHZvYSCO5UIG5BHIx61e88W6YSYyBuCCe3Ws6bb2RU4xeyOptxba2m6JkhuMfcJAUn+lWfD1n9mvMSL/FyD0rkYLlpSDEwR+oYY6/Suv0HVGkQR3yc/wyqehq3CLd0cjpK+hveM44ra0WSJw8bKrfL2z1rz6aFgMhjz2rptfZ5bZkVwyEHBB4NcW2vQ2q+XdfKVHOaipTjU0QKl7zL9pA7uA2GH64q09qYScHIPrWKviuztXEkdwjjuM1dTxNb3ke9WG71zwRVxw1okulcpX4ZM4rHaUSEhTznkVp3/AIk2lSFV1HJBAJFVG1DTZovNWVI5R95MdvXrWMsNJPQSpvYhjibO9SQa1rKYt8rE57GuduvFen2i5MwbHPyHkVPo3izTbubas3z579qwlQmtUjR0ZROoljZlG4bh2OO1Z9xpzzHcoIOeRjgV1Gnwx3kQKkMDVz7IkA5XGfyNYqm72aOOzTODOk3I5DHP0q1ZS3Vk2ASuPyrrJzCg4x78VV8uKcdv0rZUmtTZTmtifTfE11GAJGJHpnitV9btrqMLKu3H/PMc59TXNtHFE+MbcnrntTS6K3Dgj2rqSstUV7Tm+JF7UURsfZ5fMXHHGKyJ7ieFdrgnPrUzHcM7j68HvVO9vXgU9G9j3pxXUbhGezEDpKCCOvUEVWnsIQSR8yH1H9KfZavbSS4lTZnnIHGO+K07tLeWIGNxyM81k0rlqlOKuinYzLakFWwPQVux6yiIDv25H5159ql01pvIbGMnBPauQu/iVFbkwyzBX7c1zyXMddFOWjPY9Q8RCJSTIAp964/VfE0e/AnAA6HPWvIdZ+JzSI0bSYPY5riZPFV3NOdsz4HQbqOblO1xjbU9r1bxDLJGwE24H36Vhaf8R5dKuv3kjbAea4Wx1We5wryMc+/Sus0fwWdaYOx4Pcd6lV3GV1qctW0bM9Z8P/Ef+2IkTzA6noM5FdhZlLmPkgE84Brz3wp8Pl0uVTgr7e1ejwWAjgC1pKvKpqkcLnTn0EksRHjj8KIrfPA7+9XRCWXlie3NVQrQy4BxQnLqiHGHQJrclCAcVT/s8kglhWi1yXGDjHtVe5d442Kjt1qm+g1C/Uj8xIyN7Z+tXLaayPLhGOe9eZ+MPFkmmJISCoHcA15fc/G9raVovNKt6c5Irro04S1ZvGlFo+h9XsLKU749qsf7vQ1mPo/mAFRxXk/hf4lXOsXIw24Z6V6/pOtefar5iHPrXNWSUrRZhOkk7RIE0p4MHAx9KZc7RjcOR7VsjVEyQRgHsw61Dcww3UbMNoI6iuR3RjyyRhxyoyHGBnt60SMobB69s1UvCttLwelLFc+cuCBms13LtfQtBYuu0c881UuLaGToAG9KnjQFc55qWK3DMBjB75rRK41HujFMDRtgcY9RXQaDrEtgOTuAPGTwKsjR/NUkLmsjUbOWA4VTx7V1xqyirdDaDUfQ2dYfTtfUjHlz9iOAPTmuaNhdaLepOrM5VvvA8YHXFVxBc9VJU4yO1XbbVLiDCXALx/Qk5oc1JWNfY063wnS69GuraRbapBt86P7+O/v+VXvDUcrFZ1ZZEUhmTuB6VD4aura9ja3iYbZQRsJHAq3p0B0nUHgc/ui31/zxXhYmrUowcDzJU3TbhIt6vdJZ3ZV2GM9faqv2xJgdpyPYVy/xPvbiJlNs+HeQKpPYf/q4q94cVpLffIeAM/U05YuNHAruzBvkjcuapOYIMZweuOmDVbQSI28xwOucdqy/E2piIgElux/Kq+j655sBCjC43c9RXl5dyxbr1Og4e7HmZ3H2yN8BG5pqqZG9q4P/AISRLW8Cu+CxyATXX6d4htrmIFZBkj6g19lhK0cVT5ki43mro27e3G0ZA3dc0kkATleD79qqDWYY8/vVCnjnv7U46pDOc+YBmuz2PVFakjTyKuAePY0JK55zSmaFk4kUnsB1NNiZC2Acg/zqXBofM+oy5VnXI61RKEtgge2e9dAkSlRkD8ahlso25A5rGcWwbdjJhtW7Z45q4ts+we351YgTacY49K1I0TYOP6VnZ9BrYxlhPGeo70Y2cYwa0p8Lz29aoyFCeoweetWovcCvLevgqW4PH1rKlndJCc8HoK1LpEK7gQT/ACrKuF3cdhVNSL5iI6iyH72B0NT286zDIOWH86zLmx84ZRiG9jVeNp7U9GYDvWTquLsylyyN12UZXj/E1UktkkPy8VnteljknOKhbUWQ5LZOfWrVXuRKCLklsVJ2ng9R7UxQUlGf0qm+qlRyabDqYkfaeorX2iehk6Z3Ggas9tLHtfY2c47GvSRdx3+kzM2VlIAOOnHPT3rwc3MhKsjFWHII7Gu+8D+LklhktL2TybjG1XbgGvOeHjTnzQOeVKz02M252NezoSu4N27DFMEWGCjmpNU08z6m0iZSRMjOcA57GrC7EhCy/LKB8zDoDXpymkkdvs7pWHx2EDwEO5U+1ZkcUNncOUbeCeWxW1pVqt9IUdwB2Pqa0L7wkVxtYMvbHY+/pXLyznLmexz212MUXQlTBPHtTUZVfI6VK/g+9jy8ZIUcZxmpYfDl2RiTkjuBV8lFO9tR3uIkYxlf0pDExXAzWnbaHcR8Hn6jpWpFohZBkYb2rVSW0Qscm0TEYOcVgatAUJz+eK9NuNA2Q7uDk4GDzXFeIbUR70OARwMVunKwmnuzhzb73JP/AOqnHSUdcnAP0qcyBJGU4B7Zq5HH5v3W5pqRHInuc5c6KWb5QKns9LmROCeOldHBZOZOVBA/nWxaWKhcED6ihTfcnkV9DhZWmibBJqe1n3cMTmuvudBjuCWVeO1Yl1obW8nC8etW6j2Y0mRQ3A74B9KvW0ke7kfhVOOyY9eOOtS+QUIK9R29KSal0NE0nqawgjdccVF9nWPnb2PfkVWtpXU4Y8ZxwKtFmYc9TU8i3RfMmYOt3rhSE646iuJnS9admVyAewr0mbTluHzjHqPepYvCqyemOuRQ5yjojPnlfQ4vRbm6t3HmA5zzntXbwal58IQsd3TJHH51bXwpkcYB6896pXekSwZ+XA9jWcZ3fvG0JNbmZeRCZ+v61nXFq8aEjkDmr40+4L7gWAz0xmprq3lFuTt5HIPrWilF7CtzvRmHHrMdnIFl4rotL1Wyvsfc7V5V4svriElWiIYDhlrltE8Y3mn3nzbwo45ziiU4W5Wd0IxtZ7n1F/wj8FzEHj8sNgnHQHFZj+JBprGF8ZHHua85tfi4LS2AaQgY9Dwa5nW/iPFqVxvV8MO47ioklSV4s6FRSXMj3CLxjFONp6kcgmsbVo97PcQjMZPIXsfWvP8Aw7r6XbKTISa9M0aaJuDtYHgjsRVxn7TY468L7GTYr5j4z75rUaF40yOPp61LqehvaEX2nfvos5ltz1XHcY7Vnf8ACWWzI8bnypOjITjHtitoUlP1ORUpS2B79lJHTNMW78zgkfX1qjJdR3Ex8thz/WrK2kgwQtZS7GcrrRl23m2uCMgHv7VcW7XYe2c81Ss1O4Dnvir32LOD2qFoCdipKRM/POf5VYtdP3+9WotK3MD781oW9k0OOOO5rNyuxNXKkNq0X3c/0qV5CqkMODxWmI8jGeKqzwZycAdulWpJKzKtYzGBLEjr1xUsd2YsZJH+NSND5WaqTqc9PwqosRpwa0UYAn8TWvbasJF4b/A1xEj7c54+vep4L94iCp/xrZST3B3T1O4+3oR1HSoW1EDjB5rmrW+Zzya0YiJOCfwobXQdzRN8WA79j71G90Tzkf4VAiBcA8e9DKMdc/SpY0+4/wA45x0qcSsAMGs1xtbIb8j/ACqRbnA56+lY7sryLk2oCHAPQdz2qODVY5Hw386xdVvQqY7+lc6l66SFlYkehp1JKNkdVLltaR6T5q7SwYVWa4XIrlbXWHcYVm/wrTtrkyn5sms1JSIqcq+E0ZZA3NU5BuODyCefarKwF1yOe1PWzcAE9PehmSd9CBE7UNaEkYFWRB+dWYkGOew4qGrm3I5GR/Z3zHirEFqIjzz6VceVQcZqjd3TJkevf2qL2ZuqcIq7J3vEg6nJ9BWZqGt7ty55A61ES87H0qtPpr3DYPGaftEjN1YrYzrm7MrE7twPequ1pQepFasWgsrYJ4q3Do+05I/Op9qc/Omzn10zcTuGSf0rZ03TFUYIBx7VprYBRnaPy5p5jeDBBx7ikmm9RNXLtqghUYxirEqxunQGs5Ls7sN0J6DtVhSduR0roUlsHLYo3MCF+RTI7ZDntUtxy3NJGxII7571WhPUaUVVPGKo3FsJ8noTWoUz3wetQPAR9aLprUZz89hs6A8elTWswgbB+X29a0rhGEeSM4rBvpdjAjgj9KylZA7vQtatJ58JXI5ry/xD4fe6uW8wZUnjvgfWvQ4We44zxT7/AEXzolZeXx09DWEqilYxUXfU8V1LwUTGXjB+lchqXh2W2kyylSTjIHFfQx0repBUe+axdV8LR3KNmPP0HSqt1R1QnKJ89XkE0PDA49fWtnwqm6VOcgevpXbal4R8pyHQPFzhu49qo23hhrSUvFhfTJ4P0puz3OqMuZWZ3/h+QJaoAccd+9P1aTemQQR3rM0lZ4kCuCpHUVpthuGBIqrq2hXMlsZ2naNDfzAMBj+8eSDXo3hfw3HbkBgrKDwcVxlh/o1z5ijHY13GnayI4Rg8+tczpqbuVo9Tu7PTbOGM4xnsK0rcwxcfL9K81fxTL55jBOc8c9a2dPvbm5wckZ9q0Sp0wbjE6m/+zsrKSoH8q848XeG7S4BcqjMPmDL1FdVd2VzJCzKSjdmXriuD13UbrT1dLgEjH3q1tTqeTMVyyd0cdPq/9jXBRm6dPStDSvEz6hIEzwe4NeafEDVZPMDIa1/h1MbiFXc/Nt4Pv/nNV8LsFSTSsewRQhogc5JqKSUwkjHNQWk0giABJHpViO3M5yevvXTdWOYqPeNNlcn6gcU5bU5JrVttIXIJPBFXha26Y3EEH35o1YrtmbYwMG+XnBwa1JnWEKzkA9Bmp7SK0jbiZAR2PWqOskK/ynIHUd6adtwSe4jMJT8vaqzkRuu4hff3pLW58tf7x+lNbULYy7ZwSp6gcNUXuFiC9kRfmWXA/Ssu6vrwRYiXz4T12dRU97aRNcl7aR/Lz9yQ8gVfsbJUGc89+OtQ6ypnPVrKGiMrS9Ja/lBeJlz13Cu40zwrbJGS+FK46gZAqvZmO3O7gVFq3iRbaIgSdq4qlVnDKTqO7K/iO4trCJkjwB79a89udQ8+Y7Tx6CptV1CfV7jCH5c80WOlRwuzzzBPZhwa8qrSliXY1jFy0RNYoWAY8e5rV+0AxYLAH361l6jqsNpFmNlUrwGU8E1jf23JKw8x43TsUHzAeh9fWvXwmCVGKO2MVA6GbUGYGNiCB0waWxtbqdGZDyO7dK5996gzxvuAGcdjWvpvjFQqxOo3AY57fjXpe9tEbu9jatoHiBWT5WU9B39amWW4jJMEkg4GcdD9azJvE1mNm/5W788fnT4PFX2A+bayZ7bc9RVKMkUkWX8SzwTiO8XzF3cBxnP0NaEJ0675eY26nv3FZ11rMWtqGaJEcnkr0ya5/W/Osk2TKViPRip4pP3nqHX3jr7q302FhuvklQ8h42II/CpLazs7rD2+oLuU/KGABPfNeTatpF7HatPAftEJH+sibOB7+n4159qOu63ptxm1kaNemRkN+fpWipwkty3y9z6gv4oTkskXm8kspADA9j261zOqXRgbEZ45yOoNeeeE/Gmo3tsFvZd7dNwGDW3LqjzA8544zXz+Z42lhVy31OWdaMUOvL1mB52gelZzM5bO7NTxI9xLj1rXj0UbAx9u3NfDeynjZcy2PElU5pXOXZnZjkmnKhx1P+Na15p6wyZ7GqxhBAFbrL402W8QoaI9yutHu2G7TdZgnfjbFeDY2T2yOBWVc6r4t8NziS80iSS2U5W6sZfOA47Yr1pobyZfLvLGw1GPPIkgCEn6rzVmws7CJgRYz6eTwTbS5T8FPNenLEuO6P0ineOi1OD0Lx/p/iFRHdMsk2MHcdkqkev/ANeupTSYrqHdbS+emM+W2NwHfjv9a1r3wR4d1hg8gjjuBxuaAIwHuRWcfA66cR9k1B7cDo6kkj0rpp41NBKlTqdLMzlsYdxj+WN8nIY7SaWSyu7UBkkcKedoYEGtv+xNUvY1Wa8tdTwB/rQEkA+vU1WfQdc0uVJbaB32nO1TuINdUa9KejOGeGae5lwatLbuN8bhlPBhbaRWvD4ruMFTezOp/gnXePoQ2agk1Z2BW9sJEk7sYQDn6iqjX+nFfldgwzuBxj2rZRhL4Wc/I10Lt5Bo+ubvtuj6fdEpgyQMbd/qMcfpWJd/C7T7jc+ma9d6ZIcBLbUoRJHnP98cgdeauRS2M7H94hbsO9aFn9ohH+iXreW52tGzZUexzTtUhrFkOBylz4C8S6bE7SWFrrFqCf3+my7zx/sn5unp/hWRAkDytbklJVODFICrDj0PtXpq6ncwOTNaojjBEts2xj+XFXWns9dRIL+G31FSR+7vYwjj6P8Apk0fWZQfvIy5WmeVv4b8w5UAnrz2qezsmtjtZR6c813954DtYsCw1G70ghflguQLiA89m6jjjrWbP4O8QW251sLfU4Qf9bY3C5PodrYP4V0wxMZK1y0jnjH5YOFyKfbEZ+6VI5waveUscphuoZbGfOPLu4zGePQng/hVlNOWM5GSM8d/1rZTXQvYfbZ8vG3I7nrUnloOQR/Iip4E8tTnIHt0NRz2zb+AMewp81wsROADgc8cE9RULoSe4JrQS2BHzZU9vSpI7AzEgSqjdQG6GlzBqY4hLdOcVPFErZBz9Aa2JdHmswpl8va33WikDhh68dKhktNpz60XEVY49nfHPAI4qecxPAAYoxIg/wBYgwSPpQVDfKcg4zkCpEsGdThkfHJXdtIH9akGirbNazDbcA9MExnBz2PvTGtYjJ5bSMynjPG4f/qqaS1XJwcN3BpAikjOdwJ7cCmDWtyncaBHGgkikaRc4zIu3n0496r/AGAp/wAst3vmuhjtnZWCTcAA4OcGmCGe3Yb1SRc8EDnH9aXM0LlsZsMEKxnqGHYr/WoJkQ5zx6Y5rUnsmckjIHPFZdzayK2MfrTumLRlcqFbKjI7ZFV5Y0cfdGaupazDI2kmpIbFpGwR37/40XQuVGMbUqMDJHXAphhJPII966X+zCORtK9+entVuDw81wpwnuSvXH0o57C5Tk44mTlST+FXIZXXrkH8a27jSXscPlgevTGKrvPiLbIiuo6ZHIPqKaqXJUbmDqMCXQO9NzDGCfSuZutP8liYhtAPYYruGjjdcBQKp3WnhgSGBPvQpEtSjschbXV5bsSJDg8FSK07C9BlDMdrL3HpTLywlRiQOKjgtxJGHAAJ64PSk5W1R10Zc/us62yv96gFsk+9XVuDbfNjKkdBXFLcy6fMG3EqeT9PUV02lakmoxYVlcEcg9cVsp8yKlTfQ121TnMbYz+lW7a+jPLuRkcFTyD61kPYAOXjJKkevQ1Svrd0UmJie2TjNF4vQ5XdHSyXW87S24ddwNS2xmDq0JOc5wvJ/KuE+13UROWP50weMTYtlm6dwDxWVScILcXOkejSuJJP3hETE8sF6fhUV2v2KIv9pSVeeUOCPwNee3nxCkvIxEr7sZKjNGn3l9fHDyb4+pUjpmvJqYxvSCuHOnsdafiXdaeDAU86LH3iobPt0p0fi+LU5MmKGKTOSEBXIqrZaTasoM8KSHtnp71rRaDYoN8OwKT93dkjjtXNCWIlLawk5Fu21FXTDKPYmrS7GUA7xgdjz1p1lpdhIuyaR4T228g1cuNMt7VAYLgzL3zkEV6C57as1SbM6YgAgE+nzdaqeQbhSFA3YyAD3rQuHt+ksqx45yRWXeW7XEbNp11HJKDwMgHPYjmvIxuElVs7bHPVpzeti4qfuSrLz0APUViai0ti3nwYypHHcj61UtfE17/aBtNQQqwwokxwSO2a35oEubdsjBbnHY1LpWpLuhwfu3Oek8SRX0a74pPNQn5g2f0rqLKWWXTxLCd7Ip4zya861O3bTdQJUYifvjoa67wlNeeQzwSANg4BHb0rowtZVVaW6Omk03dndaQNP1q0V1mktrlRg7H2kH1qG+kaCZopLoSLyBLIwIJ7A9q5eG7uIb5pFjWGYYDI3Ct7/jRq8smqW+22YrN/dbt68V6FSUIq7OqcVfmjsc1471K+0WJmlgt/JYb1eJVz78j/AD+VeA+L/jrHapLbpcru6bd3J9K90vvCF5qdu8NzeqkfJO7nA9q81n+AvhmXVWnuLZftYP8ArYjlT74rjhV1u9ghUaex8veIPjZqtreuVu5gjHhXDEH6YrU8L6jq3jsp5hP2eQc7Scn619UQ/CbQ7ePyxZQzIBgllGSex9ajtPhlpun3HmW1tFbHPIRMc1u63NsjqeLnayVjzfwz8NF8OqLuNpJN/VC2QD6jvXoWm2MVyitFIynuR1B9DXY2vhy4a2xbxLMo4IJ4GaSz8MLA3nWw2TgHMb42lvQ1Osl7xxSlJu7MbzLmzjCTMbmEYOCvI9qfEllfqcXJtpu0Uy8E+mas674oe1P2TUNONhMuAJBHtBGaht9QguoNskSSL/C68H61j7JxdyElLczrvSreUYdMMP4lwcg1NpnhKO4kDW1yAQfuN3qtd3JtpcwANznGeK7rw1bR3FuJygR8An5cVnWvCFznrJU43KUvw7N7YiSLEc443qec9q57+w9St7loJolEqngtwGHqK9Zt7o233W2dOe3ArI1/xIksTRkL04O0ZB+vvXy2IUd76nlxk5dTzu6ZbG2czoYZEHJxx+NZG4agd8bh0PIZTxXVagbxj50LRywY+ZJF3Zz+lZl1fwQN/pGmSJvP37deB74rswmFlVXPN3OyNG/vMxWs5B/qzkeh9alhu7lE8udUKfwsByPxrXTTZrnE1jNvwMmMrz9RUX2eSVz9oXD9+O9e/T9zQ6EuVaEMW1vetbT9WuLNGSGQorDDAjIIqomnumAEPPTim7GiIJLDn8K1km9itSWSISOzBevaohK0DY8vGO/Q1dhmhK/K4Z+vHTFRXd38p7AfxEcUlJp2BbnQ+FfH93oU6LLCHgJ5kAyR+Fega1pWlfE/Sw8Mwt79V+STGeccZHevFITc6muy1Hmz44CsAfwosr3xPouopG9tNZzE5G8EYxW8o86unZnoU5Qn7s9PM2JbPXPCeqCx1awW3DHEd2ihoZR7Njg+xr0HwzczaWsitGtxaSgebbOuVP8A9en6V411JrIQa5pa31sy4d4hu7dxW1p2mafqAEmj3bREfMbSU5xjtzyKmLvpJDlGUd9UWrS1029hM+mbQP47cg7kI7ipw0yx4SOOcbejjpVKXzdNmV/mgmT27f1q+upyatbp9mYW2oYONwG1q7IwSOeVO+sTAv5Lq2YvDGI26gMeKp/23NcIftdrExbqw+V19x2qa58QahbSPBqa+Qyk7Qw6+hBqvJdC/XbB5QU8DnofrW9jGz6kQm0m6g8q5tZVlHKyxy9/f0rIubbzHKwXLxlfutn5gPf1xU+o+GNatcyR2juh7o3BHXIrmJpbq3nVi0ttKvYnoapcr2ZFkadxqV1bTCG8iivlIwJUHzHtmoWs0dgQ3lrgff7fU0W3i57dDFqtktzbkf6yMYI/wq/FqFjN81pcCSE/8speq+xpuLFYxriA7MoB7OhzkfT9azjfXCq0MmUP95TwfwrqAqq+5NuPTHeob2ONo2ElsvqsgTp78flSUmhWZztlpmoXc4MFy3clGOQR9K6G3XU7E7EtmnfoYuRuPpWdbAwzDYQ6c4Yd63YdT8qWNjM8UgxhlPzexH0q7tjRLYeItaEksVvZ3UJBIlgPRfX5arz3Vy7l5VUjPIAx9eO1XrvV5Z2RvtjSuvKu2Q2fc1kyobiUOs7B89DjB/Go1LZK2ornCrkd1bnNW7WV9m8DHTjPAqrY6VLdF/JdA6joxHP0FW3tbuymME9uLeQcZJwH9/zpt9BJl5tWuZMqI0Lgjrx+GcULqbXA23Vm0MgON0bcD61DtaKMsbho3wCAVyDn3qBdZEzGKVl8xTwehIqUVe50Ol6vdaczJb3G1G5KkAgn1GelabC71KPzZLaN0HV4VGfqRXMWtzA7bZZgh65dcflWgtjfbfN0yWG+RTlkilPmL+HWocbsdzTKJFEHRlfrlQTxjsaXzNMvOWt7i1lAxvgk5z7g1hf2ze2M22VDFIG6Srhs1dt/EhucBrWDzR8pypUn6461nyNDNa2V1GDP9oUZPIw6/XsanS3e4GY5It+OI5hjB9iKoxagEmCTRi2J5WQAtG/pz2q3Is6MDMEkRuRJARjHuKnUq5NHJeWEpWTTLhkHG+I+bkfzrVtr2KVSTGQp7oxz+XasT/TI2BttSeIZxtwGUfgatQTy7907+ZI+MsoADcYFNJBc2ftcAXYZzH6bjzTAIWAEtwZSvIIJBx7461UKm4+YwFWH8X9QKZLcfZ3w5wDxkjBB96TjF7jNY3MEcRYzKAONxNRQ3H2piIbqCXHXyyCR+tZgALF1UEgZLKMj8ahex0y+I82zgLg9YwYyfXpQ1HsA/V9D1a43tZ6qsZYbdksClcfWuTbw74v0+5WWD7Hcbcj925jLfXNdU2g6egV0W4t8nrFO2V9+asxWDWpV1vbiaHHDGfcM/wD1xXJKgnsUpNbHOaY2u6nLHDrNpPZ7H3LLA4K9OhrH/wCFcT6ZqomtobsW2QH8i9I3DOc7epNenGZQNpk2n14OKgmv/sxG6WIj3OKz+qa3uWqjR57f/Afw3rdx59zB5sgGA8kaiTg5GWGCcdOan074TS+HEA0S+isSrblPkDIP1ya7l9bgQhWU7j3zx+dTRX0THJDqDyCTkH9a1WFS6kupJ6XOJj8PeN7a5Mw1bSbssfmF1aAbgOgJRQai1rwl4l16B47tNHwQMCAyoAR3B6816AI4m+ZH29/lbg1IgA5woJ6ENwa1dG/Um7PIIfBtzYWZttZ0h7i3AZfPt7gzYB9QeQKxbz4i2/w0tGXRtON7Ax3m28uUOpOAwBwR1GePWvdLm7htQWnkWFP7znimW72l45eGWGdgPvRsCf51hKlNfCzWFVx31R4tpXxs8O+LpfJvtJv9IuWwBcmEEKfUnrgfQ12pfW5EaWw/snWNPlYFnLYLL3BA4z/nFdzNapNGUeNHQ9VcZBrMTw5aWVwZ7OFLckYeOJcI/wBR/hWLoyS1WpTqxb0VjipvDV1cXLy2FtJp7N/y6zSb4yfVSPu5HFOu9QudLiKaloEs6IPlktuW+uRXfCJzzGQCONvpUw37QSmSOoz1oVGctSHUR5NaeLNAvptkGrahodwMjZdW7AZ/3hxTrnR9JuTG0mqaZcyFciQSqHfJ4ye/PrXpN1FFM4c77aUAgsUBBHofWqM3hPw/qP8ArrGxlkxglEC5z7CpdKa6FKaPG/EvwJ0rxVefap1uYZ9h/eaVcDO09mjB+b1rhJ/goPDeoBdE1edpoyZRDdQlgCRydpJHB5wD719HT/DvTHlxHZTWe37k9pclWX8zVDU/h95Cx3NtqVzPLAclblg5ZPTOAeBSUqsSLo+Vdd+H/jbVJ4l1HQrTUbCNj5smly+W0nPZWX5c/Wqs3wt+D0l0iahdeKfB+oEkyw6vb/aoDzyBsXke/H+P2JpmjaXrNsssMzysmBLGjAMh+nan3Hh7TdRs3tLuVbmEkoEv4VcoTxwWHHTFae0q21Wg4znH4WfGtx8EfDN7LI+jaxpesCJvuQXHluMHjKOBjjBwM1Br2l/8IxorK+n3VukalmcW7Fce5UEdRX0xqPwcvI7vzLP+zL+1D5RHtwk6jGBh++K1bLQNftbcJAzWuQTJA9vvib2I5BrohX5VohTk5dT4D8NfFHQNXuZLaLxHaJqEbY8lrkRkD12sRVu/8MeH/iRHcJcahZtdjoGRRuPQkEV9e+MPhJ4a8SAy+JPBfhzVZgB+8l0xFdh6grg159J+z78LrhyYvAkEBHVNOuHt39yB2qJVpSd7GcrySPll9F1HwpFLYvIupaeOBIFO8D0z3xWDLojXNu76damedyT9lJw0mOvHavsdfhd4J0BSllBqttHjm3vrozfgGYcVjp4Z+FljrIujpnibT71TjzbfZKpHqDgZ5rWFRrQylJyfvHyh4RFlq93Npt1pN/puoAbT56bCD25xzz716FF8J2m0WVrXW4ZblAAAy7HJ9QvcCvbfFLfBue4tzq2reILK5i4SSa3SNn9i1Yc/jj4B+GNRivLG38T6rqrEIE2ZR8fQHArri+ZXYJdzyXw98Bvj1qGl3up6Pd+HLvTYhlIJbr9+2OuVzleB71jeHJ9ctteNp4q01LPUIH2tLH88ZPQfPgdv89K+mE+IXhnxQ7y6B4Em0K/AyZ5rojzR9M1Xl13XBA1vH4W0e8gyfPinn3O4PpxmiTsPlfc494dtvFIY2aLsQpK5I7nt0/SqeqeGNE8TWoNxpsTuowJAOSa2NIhvtOv543jkhs5VIa1lzmJ88D8K2oYLcSMUGG6iORThvxrB2XwmaTTPObDwRDplyZB5kYx8rRsVKkdPY4qS7ivtLu2kjuGkLHh41+XB7ECvQtQsBqdo0YijYqRtAfaSOp471kQXSW1w1pJHJFOBghgCCPamm2HL1Oatp/iBPcJBoHi+bw9aSZEkUi+bbvx/Ep9f50zVPBviGD5tRurHUbrGfOsE8oyDrnjjg16jLo8uiqq3cLwRsNyu65VgferNlpWm+IJ4LWO8jti7hd8bZC+p9q1XN0KSfQ8gPhpr6COOK5MEuMf6Q5GW9Ce31rntZsZPAt/FH4jtbnT45QDFckeZFKD90rJnHtz9K+sLv9mXwtd7YJPGeoW17MDgCQBD7bTgGs64/Zw8X6FY3dlb6no/j3w9KM/2Vr0JXOeGEZH3SR33e/arU5dDmk7bny9LrhWRWsXIAxz2YVqpLfX0SkZZiOh6V1Wp/BTw3DrEsHhu/vvCGpxkrceHtel8+1LjOBHLjKZHGOnQ55qWf4f654a8tdReXQgy7luZYjJbyemHHvx9afPctbHHxQz2jbp4mSTs27iuo8LeLHtZQoMttMmSJQefpiqV5a30Ugt737JdJjKz2rbg4PTNMi0MyfNE7K+fuDGGP9Ku+mpCb2PYfD3jiLVpUa9sLJpFPLLGB5n+9/Piuolg0XUVEtn5enXfOdrfu29sdq8G0aC/N+1stncyzKDlYlyQB149utbsPmicP5lxazR8EEEHr0INaKMJK7Zrueqx6VbXQaK5hjdjwJYW2n9OKhuvBE8tuxt4/tCDqobofpXGH4g3GjxAlBJjui8/lUE/xVn1JMJe+UrdV5BodLqmHKibU/BmoWEhM9rNFG3O0xnIrJa0trGfE8k6t0GVO01pWnxJ8W2gkEGqi9tSB+7l/eKoxgjHbipbH4vXEUoj1jQ4LuHoZIsZ/pUcrJ5XfQpG2u5Qx0a/WKTG3yLnaUcHr14rMn0W6id4tRtLQOfvCADGfoPevQI9b8EeIrZXjkNrcH70VwpUp9GHX8ql/wCEFgvrdrnS5Y9Rt1JJWOYPIv1U8/pWbir6oTjrqjyuTwbaHJ+yQuG7mMAj8qg/4QO3yXhhg46pxkfga6Pxh8Q/BfgJPJ17U7vSnAx/pFodoOect0/GuXtPjN4B1acx2fiS2vWGdrwyqRjscEg9KcaSkzT2btcjbwHbXcg86xtBno0eFJ+o6Cobn4QWd2u1LaAyMOA5G0+gzXU6Tr3hrWXWG28Q2i3TcJFPIELn69BU505slo3ZQOrRtuH4USoq+pFlcwfD37PVtqUMhFrFBcoC2yPDbgOuB9Oap6j8IX0iVkaBGXttHUfSvS9I1GSxwzTsrL0kjbBFad7rE12yNK/nsAP3ueTxRKgrXQuXU8TXwDYkhbmykjPaSMYOarjwnpVk5AzkdQV7V7XcTPPGUZAwP8LAH9a5vUtHsJhieKaKVejgjaR/Wo9nHqOxyek2lpZbZbK4UkfeTuK6W005dZQRmNGLHHzKOv1rOHhsRTb0Ub/Ycmui0xri2QLbWbXUo6qOMepqlTjsVdy2MLX/AIbzwITLaHaOC4XgH0rj5fhjDqhaO1jZpG6eWP5kV9C6L4jkW1CahCbiHHzQydeOgzVHUfEcI3tpunfZFcZaONeSO9ROmo6RNYQlf3jxnRv2cNWtna41vUIVsRwI4ceco9+e1dZbeFPBfhJ1dNLi1O4Ayslym8g/Wti8u768+Y72Q8bWUr+tVbvQpLuwkRW8jcAcEfMDUqnfc1bjHzKeo/EPWFgK6PZWNmidol2uAfQDjiuS/tbVfEDMNQvZ5BnBRsrj1471nXfgnxZouq/bbDUYdRtd2TbuvlyKD2z0NdhbWtte2yTTQvaXOPnQ4PzdyPStnTio+4CnfY52XRpoRlRuj6ZrI1HS0dWZlOf0rsbkyQcJ+8UDlT1NL/YcmqRGaAMcfehOMg1mpW0kOdO65os8lvfDehXpB1SNZYv4lc7QR9aueHbWbw5cpL4B8VagIwSxsmuPNMRB52g8n8PyrrPEPgP7ZbMSu3cOcjpXlV/+z7BPMZ7LV7vR7oEskluxBJ9K66NeMHZnHdW1PXLj44fE/RgUOuSq+Nubi3O/Hp2zXI6r4z8U+M9Zjv8AWLqG6uYuFmEXlyEe7Dk8Vxt94d+JnhuKNYfGguo1H+qugJNy+hqTSPE3iS6uI4NRaykH8cuzY4x74rsqyp14WshJRbvc9ltfi1ZvZxaP430a08T6RJ8oj1CIOBxggP8AeXI4/AeldWnhrwX400WTT/CGpTeG5TGwWxvW82FM8ADPOP8A9eea878IfCm58cXdvqF7fSWehJkkxx7jL7jPb/PStnxnb6V8PdV06Kz1SLVLhhkcYaJewY+v0r5p4O0m6TsdME7+6ef6n+y98a/BkTtF4dsvGFgzsYrjQ7lfMxnqUY8ZBzwar+FPiL4p8A6hLofifwh4htrWU7Z9P1nS5RC6dDtkAIB9wfQ12viT4p+MfDhiu/Dl1f2e1d8sSOSJF9RjnGO1bHhT9pnxf45trjSrbxlax3+3a9lqsCksccLkjjPTn2roo+3jpLVG/K3pNnDalp/ivQLpvE3wi8Q3i2OM3WitOyXFsByxUd8d/bnirtj+1p46uAlh4g0qz8V2seVa21qyjnDZHJDEbq4fxn4p8aeBfFRuNTtJ9MmJ88TeRsglBJGRIOOvFben283xBtf7Z8MTwW+sA/vbJ8BST1KnsP5deldygpaI56kfZx01PdPhR4M+Hfie1TxYfhlpvg7XrhiY7rR2MK5PVwp4+npzVzxX4P8Ah54xm+yaveatplvbDYs+nXIw7HruU9eea3vF9wnhL4OyX3ypLZaWZXVcAq468V8QWHxN1yZkX7U7qw3Zc85IrdUI8t7mFPuz6Hm/ZX8DajKD4b8X6TqcoyfI1hDbShvQN938ar2/wT8ReEnCweG7nVbUAhTomopKSDznrjAP9ayfhzb+FPiJYLa6z43vPAniJZAYL7yY5rSb1jdTghu4O4DgjPr1GufB742eA7c3thqPh7xRoxVSl/ZzvC0ik8EjkDPHIOPeuNw5HuDqKGrZBJrFjpjeVrWjeJ9OmXgw3emNKB2PI4P1qG1vPg7rV/8A8Tm/vtLlJO4wK1s2e/ynA/8A11kSfGf4l+E7s2Gsale6LcAbvsd1JuU4PIBPBwccCquqfF7UtWjY6pYaZqLNwfPtkBb2yBmlp1KVWMtYu56bb6b8BtFga5h8Z6xeIFz9nN6MjPrzitC18YfCuO3zpV9ql5GByksy4/Dk18/Gz8F+JN7618PbRQDhprKUoST371H/AMK8+H8cL/2dFrOnDGQiXe4A/Q4wK1jVo7O5V0z1rXfGXgXz98WkPejPMdywYH6EYxUN78Q/Dei2HnWngb+znK7sb8rj1Iz3r581HwNNbSs+ieKp3C8/ZtWt8FjnopXPfjNer+EIvEfi3w0dF8SeHI7qDZtj1G2n2OvHBHcj2NRUqYdRvcz54JblnTP2hLHUr2SK30WLTX6B2jO049OT1pfEv7QfirwqEefwrFc2Mpwl/Z26zJ7ZwMjjNULH9jqSWXzrjxJq1jpzHKJHKpZPxxuNT3nwy8S/BcrPo3jFfFOlEDdZ3ZXzUBI4PA3c/X9K8eGY4adTkp7lUa1KcuVIbZ/tVeLbtEayMUCdFAtYxge4xzXRWXx68d3cRlOqRQv1ykAA/IVQ+zaT4ytxcf8ACPQWGoD772pMeT/u9Otavhzw7p8amC7WW0m6gTR/KR7GvQVTn2R2aJ7Fiz+P3i6SXB1hmc4BMchVW56ECrp1DSPFl+l54l0I3N13uLRyC314q7ZfD/TTOJNkTYOMgYBFb2leGNPRwjymH0K54HrSi3LWxNTkkrWJbSHwrF5f2GC8th0Cy4Iz6Zrooba0Zd0e5QB3bkiorPQNMglw825OnmKeMdjg1YvfD9gVEsNy+V5DRHA/EV0RlJqxnaC2RXXRNLuZTvJSXgIxAP51kax4S/fbo7cl0JzNbycMO2R09/zqxCbeCUhgHcHueauT+Ll07B8plHXPUfjTUHILx3Rxd74Ut7nL3Fs5fbglPlb8fXBrPi00adKDbzXEZB4c5Qg+mO/Nd1F4gstSYzGZVY9COn0rL1vV9MbKm5SO425KykEsPUGtFTcXdEKpJPfQLXxXqsNn5V2Y9RtiflFxHux9G6j0rm9WnkkPmWs81uwHIzkE57enFXLS70+Td5NzEH/iVWyuT1GO3rTHuIVyC0YJ755Nbxbi7oznZrYxbl7trf8A0iUyMOjnrWIVErEsRn3711NxJvBQmJ93IBYAH2z2rBvLCKD5zmEtzjqD7g1vzPc4ZRKTpLbMGIYKRkemK0tB8UjTbuMiEDB5cda5XUL+SFj5EhIPUZyDXH6z4qvLG4yi7T3I6D2xVxszak3SkpI+1PC2vw6rpsUytu3HaQOqn3r0rT7xVWCWTnBCt3zXxb8B/i6YtYOn6g6iOYjAboD25r6/0a4WVYGYqC3AU9Se1aR0bR9vh5qtDmZp3KeTNNcqwBJ+73Fa8lvJfwaVvOGAJdj7DpVTU40lUiPCHb+tMEk09vH96aRFCgdzWy96zRs7zjGS0a/ysaGmP9pvL2TAEUP7pT6nvU9mxS4lcjJ4Uc1R8OpcKRHI3kDLPJEcfMfrV3Tg8pkdhgKx49RWU1ZvtoclVKMpLpoXliyuemetOiDBvY1Ua/ePJTkN0HpVq2uPNt9x6jtXM4ySuzjlGSV2SoSN/GGPAOalluY7K13OcKgyx/nRbqTGHK4c8muL+IPiG3tLSVJZTHaxDdMR39RSpw9rPl6BRovE1VTRxvxd+LEOgWcjrICzfLBH/eYjivLfhv4WuvEN6/iHWw0s0vzQpIOF7ZANc9Yo/wAVPiBLcOWbSLV8Qxkfe+te+2FmLO1S3giRAp4Y5BFY4mv7T91T0ij6LG1o4OmsJh9O7/QsxBogqsWBUYBI5qcOrnDSAZ75qI28Uq7ri7mmlxgAcLjvUK2GnEM725LDncG6/X0riWh86jSEDyIHUq4P3TuHpUTK+Of1qpHpulMgZWvYZc5DRzHbjtkdDVhlvYSBZ3gukxkiZApHtTM2Z+qQpPE8cg3KwIweh4rxjXXufA+sqkUhOl3D/ICeYn9B7GvZL668sMl0nkyKduVOVPpzXmvxRsW1Pw/dRRY84fMhHUN2qW3F3RvRtfXY6X4VXj6/qE8yKTHFg7yeM5xj869kIEcSqMccn1zXnPwd0ZdD8GacjY+0yxKZSevTufrzXdXF6IUyWwo54rZLuclR883Yr38m0E5B9PUVjz3A55xS3t9vfKnI78VlXl4doIK8e/NZuVmbRhoUNcuL6OEmydPOySA/II9Kgh1KYQJ5nliXaA3zYBao57osSMjHB6VVvIxcQMinDY4JGOaFPUlq2hds/EyXB2lsc4wT0NbtiwuWBDEKR1xXzl4P8UXV78SrzRZWLLC2QR02nGM19L6dGILNQzAlR1HerbuFWKjoieSzaOLJBJPQ461zut6THcRt8oDY6jrWxe6ulsgzKF59ehrLm1JJVPO7PvxUtJmHI9zhZprYzzWNwdko4OejDt17VyOs/DG21l3uLAppl4v3bi2+Qk+/rW/8VNIu7qwXWNNJ+22JDMn/AD0TPIPrxW54AlXV9KhueCHUHHrmpa10OqjiKuFfPTlZnlR8Q+J/h3MF1uGS4tF6XVqrMR/vL24r1Pwd8U7i4iW7sLtLhXAO3PUV2N7odle2jRSwhg3B3YwR6GvBfHnw+vvBV6+q+GJPs7g+Y9qGPlSDPIwOhPqPr611UsXOk7T1R9Xg8zo4xeyxSSb69PmfWnhnxvZ66ipKTDcA8g/yrdZWiZzGvyt8xQ9DXxBov7SEE8MBBNnqNvIEuoZhghgfun+h/Gvpv4d/FrT/ABTaxI14iyhQSvp7ivU5IVFz0fuObG5W6DcqW3Y9BnQXlnvUklG5x1WqsLTWqSTACWMYEqnuvrUyzlVDwuC7D8GFRag8U0WY8wvjaSOefQ1Eb/C9jxop/A9inqCxzaXPp+3z7WRDhSM5U/zryG+01bW/mtW3JJCduJFII9K9bsLnZceXJgSKQVb19xXF/GTXdP8ADHiDTr2/gaSG5tjHIY/lIZTkHP0JpVYO6ijnx9NyhyJeZx8sMkIyjcDuBWNqPiiz0pmF3cpER1JP/wBetu38aeFNSIaG7eOI9VZlY/0rkvGfgfwf43gIuNSkDtnBRenoc5rJXp/Ero+aVKV9UIvxU0OFvnulPoyNkVf034naPfThfOeVSSP3Yyc15DqP7Mvh+/V1XxZPCue0jAD04/pWbp3wN8S+DrlZNK8SWuqxKQV2TruA7A5wa0lXpW0TNYUk9GrH0cutWM0g8uc4POHG01swNFOBhhgjgg/rXj+i+KdX0IJFrFpDv4Jd1GGHqD1rutJ8daTfAKyeUSB80RyuPpWaSlqhyw8lsjfuIJYmJjkBUDuecVEFlkGD09KtW81hcANDeJIp6gdfwFWFMargiotJaHNaS0OWv7C5ikMlu2x81Ha3cwYLcxFJQfvL3rpHi8w5HGDwKSW18xAsigkcggc+1RqVGpKGxS/tdJYjFfxJdQkAbsHcPTmsjUPhrp+rhrzRrpQ+M+XuCuD3HvVy5tvn29vaqItJ7JmktppIXHbPFJo6oTjPV6M858XreeHgUuGb5eMt1ri38ZlV5kOR713fj/xBLqSSWWqxMyldqXAXkH3NeSa38LtbkgkvNEuF1KIcmPHzAdawdZU/dZ3RWl3qdXpHxFhWcK7AH1zXrPhrxbp2pWozOu8jjOCK+INY8R3Oh3htr6CSzuB/DKu3P0Petrwh8VZLGdR5uEJz14renOE1uR8TPsy9vgkhEMn7v0z19awtc02O9iMmMEjofSvNtF+KVvqUaq043eua6SHUr6VfNtJDIp5K9qymrMpwshlrZ6NC8kElx5NxnJVkG33rOudV/s+cxqd654ZehFTat4fbXts5RoJhjLDjBFTWng+SeIo0gd1H4N7ihV1C1zFU7HL3+uO1yBG7bzwBmtC0+G+q+LSptbiSBzzhTwe9XI/As1lfh5kJCnge1eiaVeHS7UCJNpwBxUOu5v3XYnk5tFofO3xH+GPivwCj3dzI09meQVPIHrmuH8JeLboatGolJycc19SeOrm+8TaZLaShpYsYXJzivB7H4JanBqclxb52g5CAdBWXtpQdm7mkrx31Poz4b6pcS2EW5i6lQT713t3ieAbeoGTzXkPgee70GGOGdSrp0DV6foupQ6kcO4UnuOldMbz2OZpWOV8RXk+noxjYk4OBnOah8K6y+pPiQFOfmBHIrrfEPhqGY5EgPOQcYBNZOmaOtu+5QARwSKUlKLs0Y7FzUtINwg2Ek9mBrHjsbiB23MSM9/SuvgQFRlh9RUN1HHsJOKfvdBJdjnmYw8MRgd/Wsy/YSZxhvWumiksGdVmfIz8xBHNTPp2mFQyTdSeCBx+tbKM0thcsux51cQSxDevI9hWdeeIrm2Ug/cx1BORXo17pVo4ZY5VORwCMGuWvPBcsszMDuQj7hUcetclSLTubwrTpqzPMvEPiWa6jb5yDjjFeQ69PNJeMWYkk5zX0pd/DmG5RssFJ7E8D8K47WPg2kkjSKcsOmAcVxzcux0RxKi1oeS6XpcWrgAsGPHFdNpvw2nEoeMmQf3a6Kz+HraDP5pXcOpIHWuqt9XsoIQIsiRDhgTVU6DkrtnV7WFZ6aHNWvgNlAzlZB29DXdeEbKXSmEUi/IT1x0p9lr9pex7Zsq+PlYD+da+lTgShVkV1znA6CumVONOzicFSEubVnVWcnlqCMge1XjdA4w2O+azjfxQKCwHI5GOPwqJbmK6AET8gcgmtVZK9jjlTktjdgmDqDuBJ9KZMu85NYwklh5DEDPTFWo9VK/6zGO5rGU1shKLaEuZTGSMGqo1bHyE1Znura5yUIPpg8YrJvdPMoeSGQgD0xRBu+o3zI5/xXaQamjqyjB7gdK8O8SfB1ry9861b+LcQM8V7nNHM0hR1JwfSnrp2fm2n1waitCUVeDMuZt6Ox574B8Ay6R5ZdSQODmva9K0pRaggAEY4rM0yIJ1Xp2rf06ZkkC5wDyMV5sKj5veNVfdiHSRu6Zx7Yp8un7oSADurYX5gefp6UBNxrqcLrRgnY4K/8PySuTzVFdKkhboea9IuIhtwwB9DWa9vFk5A61zp9CbyTOPFow5CnPtTrfzUfDAgiuuW0tmyGyvoRg80xdLikOIyn/AuCaydfkYOq0Y0N5NDjjcvp3qZ74SjDofQ8VqyaZ5fBTGeR6GkSzVQVKcH2rthXUlobxqKehkFYGbjHtVO7iVVB25B6jH6GtmbT2VsqMriqskPzFHHH0qZ1kuhu5qGyMO1Zre4WSMlGXuK7uBv7Shjk25k287epx3/ACrmvsMYY9xW74emngu1W3CyMF4Vmx615taftoWa2OerP2iT6jNa0eK9RRLhihyCR+VUSBYWJjHBJB6cVuahLLKyq8bRSZwVbGfaua1a8DzBFPH6ntXhYqXtHGnHocVVc0owRyutwyXcnTP06Va0+zWxsmboWH/666tordrFeF3Y9Oa5/VCI7Q84wOoFOvB0aahfcMTF0+WBymo2JvyXTjaSAal0POTGZdjDoc1tafoct3al4nG7rj1rLPhq+S6LjI5yeDX1GW/uqKR30aKUEXbyO42MqyFiO/as1LjULZj+8Yn61vwWs8cYDZ3Dv3FNt9MnmmC7MKfToa9Z1Zr4WaOmooq2es3rcEkH61rQ+IjZsonOwn7pPeui0nw/EqZmUD2x1NLrFlpDWrxOVSUjOccfStoyqyXM0YpXWqM1PGSRH74bjvVy28ZQMw+cAj1rgr/SSZHETkrz/wDqrKltZ0J5IqY4ldUU4pnr0Piq1B++vPWtGLXraVMiRTx0zzXgbNfRygB321s2E9wrIxJJPUnrVLEUm7GbgloeyvcJOP3bhh0qnPZSN0OKyvCQkkALZOe/rXexWgaMfL25zVcyesTO1ziJ45ogQc47mqck4H8QI9q9Cm0dZ1KsvtXO6t4UJVtgK+47VnKo4bolpo5iW8VSDu7/AJU9Ly3lGxioJ5HPNc54hhuNKzu3Mn97HT61zM1/cSnMTNx3B704VqMviIc4xep3OoQKjBkIKnkc9KoPEx75PpWNp+oXowshZlPGOxrRFzMgBw3PHvWko0r+6w509mJMgIAPrSW8X70dqo3WqkMQwIAPpVmwv1kdMZJbpgGm4QezIcm3odLZw5QD06etaMNjBlftMYki/uk4punRs0GUXc/pjNYd/qt/NqJiaMxRnoR6Vzz5Y6J6mvLJLmkdZdahbQRhbd36fdkOeB71mnUizfMx9KlgtVe2Usw3bc8f59KrSWHOcbh0wKl05dTanUtujTsb6VCrRyFeexrqLHxRd267W+cEYYDuK4iC1aJwVJB9a3LOYyJtkwT7dc10067iuVoq6lsz0HRvFMSnB/d7hgg9x71vJd20zFo8AHsPSvLrZtjbf6V1GkXaqoDNx71qpQqdB6PodaqqwO0de2Tj61g67ro0iF2VSQPfnFWJ9ZiihJ3Y4xkdK8z8aeJWl3xqNwP510xhGKuFrK4l98VFnmeJecHBxnIrNuNWGo/MW69K42NY5ZmcjaSf1rWjfaAvcCuZ1eYwlJz30C7ti0hK8j2q1pULmQKagjYk8nmtGxm8uQHj1rF76GPK0zrdN0pZE3MOv6VYu7SOzz0I9e1Z0GvLFEBuwRxiszUvEjzZVjnPcVahpcvlSNeSdByD+ANMkjFx05Ncv9ulLA5+UmtvSrlioLGhyVrC06E82l/ISBye2OKypoTExB6/SusMy7R7VQlgSZ84FVG6JlGxzgyG6VaRk21oyacNpIGapTWxj9QPStUydUCFCRjAz78Vq2k6pgZ3CsWJN0mPxrQigkHXkelJuwJ6m/BcoxwfyqSW2huRyB/gayoty9flNWI7wwnJPFTyKWhqpXFbR4x34rM1LTWVSVTIPGK1l1FSeDVkSLKgJqHBx0RpFroeR69oNvesVli2yc9a5KfwJblzgEDtxXuup6TbXK+j57jisg+HY8YxnrzXJJN7o6eWL1R4Pq/g8QrtO0jsa58eD1SbcoHXnbivf9Y8JCeJgAcGuPbwLOrZGSBWcmtmL4Fa5zOgeG5LdlIJwT1zXoum27xRqQ5Vh29aoWnh+5txnB49BSX819ZwsY5GXA6Y4NdNFxi9zC/M73Nw63dWTf6w5rA8TWVv4gXzUCxXK8B4+Ce/NcdffEO+tZDFcxh48/KQvJ96ba+PYpmBOBx6Vs5p7PU7oLm16mv4Ytb23vdkrNIu7ALGvYdKsvNtV+XnbgivOfDWtW91IpIGfftXqujahAYtuRyPzrGnOUrqRhUpNyKb6SC+4Lg+uKsQ6fjHHStxbYTANGobPYGjYq8jjBrTU5PZtFFLUJgf/X4qYRgr0qUuueelMe8hjxuYj3FaRgLlZF5XPFNYLjDU6a/gEZIkAx61j3+sxRxlvMHHPB60/Y9yuV9UXbiNCpIx6VmSw/MM8c9aoN4kR/uyq3rg9Klh1aOaQHeCCf0rOUeXY6oUk1dj5dNE4yP5VTNi0BwQcD1610MEkZRcHNE6pIDnBPrURumYVKfKzCjQq2QSPfFWxdGIjIx61MbPd0bj0ps1kQOoJxwR61unbcwUWPS/Z+Mk46c0/wC19B196z2XyCQWyR+vvTorld/3lLZ/Cne5XK10L3mM6/LQUZsDGCKsWxj2ZJFSmaJOrDGaxbaZooNmHdWTSjnp0qgdEO47sjHUV08txChyWGOxqH7Skp2risZa7mnspGJDpHlj29M9q17O2ZSpx0/OnXMcsUedvFQ6brsCXPkXQMTkYDHpSXkKNO7sdDaxAIGOAen0pbu8jtg24/Ue9U7+/FqmY3DD1U5BrjtY1aWTILE5PWtee3Q6404Q1ZuXniCOFjtIqgfF5LEAnPTnNchPJLKx5yT0I71asdOd2G4c+tZub6CnWUdjrI9SNwhOT81MnuiOqlh655qrbW7w47Yq9HCJeGqOTmOGc3MjtbxQ/oDWtFcxEYz29aoHTwo3A1FICrcH5fQVCpvqRG3U2FlSpMg4I61hwvIu07s+1WoLpgME5IqnDQrli2abjCnv9DVWQMwPH5U6Gcsev5VOM9c5PrUcjewcr6GVtYN3Az+dXI5GSOrYiVxluD6k082oI9/0pQjKLHaRk3Eu72PaokkYHJPGOa1GswaT7CM9OtW5T6EWdykL3jnn3oN0DxUstlznH4dqqtbheeKn2kirMdI4k9DmsTUrRHQlcrzwa11VAQMgGo5bQSK2T9KHNvoGzOftCIWGRxnkGti21CJsK3I461nXunNExKnIqtGjpjPUdDiudXT2KTWzOheyjuDuQDcc9PSojpgZTkA/UVV067eBlBYke/UV1FlDFdR5DANjgdjXQm9kWoq10cbqGgQzgqybT0ye1czd6E9q5KpuU84A5+or1O/sQV59PxrDvNIZwWQh/UHqKqzK12OHghjROR9KytY1B7QMFHyn0HUCurvNMYljGwRgMlSOD7Vz2o2omLRSKVdTgq3UVUFcVmtUc1YeJsXGHYlScdOa7OzufMIaF9ynsa4268Km4m3RHym7Y6fWuy8LaTIiosnJHHtVcyWi3H7Q6DTNO+0TqxHBPHrXqHhrTYURdwDL+fGK5PT7RU2kdfSux01DEgYHGO9c/Ir3ZO7Ogl0iN4cxkdOh61wvi7wet7byDaOnau+tb9SuM4YCquo3MbofmHcY9jXX7JSRaj2Pjb4h+GXtbsxFCAc9ql8BQC0YK4wua9X+JGjRX6SMFG7nB9DXnOkwvb3YjboKzs1PUVVNtM9I06JdgHVa2YbRFHHPtWNpXzQx4JJAArchbbjJwa6o7GI17MjLqcCsu8UZ5Y5rrS1rPaZB8uYDGAMq3+FcXrGTIygkHOPqaroMguWhQgpI/bIbt+NNbUoxGGMhLdeTWLcC45QowBHGehH1qq9pIAW3EEds8H8KT1E5GmdYkjnR7dlBBzz0zmt/VNcGu6ciXFtbrOuNskaBTx6kda4xWA65De3rV61keVlAOe/FZzkoK7M3PlV2atjbliO31rbitdigkgEjNVdMhYIjHnjrirN7eeVGRx0ryvaKbuzxW3OVzN1bUvsUbDdk+1cPqGsmecAv8vvVzxDeyXCuF4rlkikMgzn8qxrVUhqooux2eli18jf5y+YP4c9T/Sqer38AzKHYEYBVunHvWVbuYhjtjpWdqtyc9SpI6V14WpBnoQrQash2q6nBcRFI5A7d8dqwVkMEoIJHPPFQXdxDFN80nlscEBuh55pmo6ikUIO9T23L/EPpXtpnQpXOu0y/KwhVljYOCGV+1aVv4RuLuEXUa8Y3MqHJXHqK8pg0nXtbnEemFVYtjMpIBH9K6vRtK8faAyymBpI1JUPAxO32Nc8pJaJlqUHpcn1mTlocMHx0ZSBWNHq91ZMVaRgPSutu/EGrW6Ca90YX0RHzqFG4evArkNa1S3vJspbTxZOCoib5PrxW0aj2YpS3szodF8QOJBlwATjr0rr7vV7mXTmRpPPt2AyGYEgdvyryF/tNogmjilljHZUOfyqqfFFxOClnJcW8zZzEVKn8jVJRbvcUZKSZ6Sk9tt3rcLH67Tgrz6VjXo029Mha6ieX+Ejo/wBD2ry65utdhuNwSVwTnAXiul8KalPfTMmp6QYXznfKhXcPbBxU1nCMW7hbojprHTkhk/dZCk10dpp73Axg4PFMsdLVzugy0fpnJA967HRdKAVCep/Svz+vhZ42u5S+E8qupX5bFTS/D+1gxP4VrTWPlxn6YrbhtkiHY1FdKGXHavap4eNKKijhcWjhtVtwnHWshhkf54rrdRsN+eRyD+Fc/LbeSW9c/pWVSKuYSTPqiQCAjE0sOOhU5BPvnpVlbu7dBlhcDoMmrzQx55GP8O9WLfTrU5JUjGDuQ4OP60nTjJH6UptGP9vkAIP60qavdQg7VDIeozx+RrbbSIHQ4kDAfwOvzD3FR/2XGmAdjD+6fSsHRh2NVWfUyf7Wt2cb4xBJjksDg/Q1fF1C8JL+ZEOG8yI7h9MVJNo0M8bbSqkDGx+/0NVhZ3Wltvhdrc9ty5RvauSeG6xZ0RrxatIzL4zbi1vcPcKR9+J+ePash1F25WSQbs8lhzn3rqlv7WSVV1G0W2nJ4uIiQr/5Nan9iQXcW6PZOmcg8blqVKrT0NmqbV7HATeFrvZ51tNFdR5/gU8D6dapL9vsm5tPNA5Ow8/lXevpcWmTCRJLm29zlgKHS3ugrS7blc/M8Jw449K6Y15mEqK3Wpx1nrwUqssFzFn+LYcD8a1rW6hu1ba6yDoQf6irp09ZiVt9SZzjJimXaQOmPemNos6Ng7cjvtrf2zaMZU4rdEtu7xD93NJDjsvI/GtOz1FQwDfZpDjPnRExt+GKy0tp7dgUkIYZ+ZciiSW+EYUSRtgYHmRgn86z5090R7KL2Z2NvLb6jCYJzHPERjyrnDn35+lZl58N7GR2k06a40qUnOI23xn/AICa4281jV7PJ+yRXC9hFlD+VQW/xOvdKb97ZXSjIyB86gfStouW8WHsVJaM6aXwxqmnjEsCXsQPElrncR6lT/Sovs8cfBSQc4IKnINQWPxo0y5Oy5BgfswfZ+hq+PGsc7CS2uJdh5xuDY9TjvW0MRP7SIeHkiF7PdGWjXcBnkdSPpVPZslVc7c8AHt9a3IfEqyuC8h3Z4kMIzVtr+0u1yPs7KRnLxbWP5VSxSWjJ9lJHP8AlnysDABOTx1o8h3UggZHX1A+lbE0Nu5yjRJxwqk4/WkSwWf5VmjUnvuGPxrdYiL6mbg0YTafLLt2FCR2Iwf/AK9RrDcQrtJyPQrkit+TRrqLDJPbyp6q2CP1phtpnXLTRjHOO9UqqIcWYADM2epHXip47ZJeGG0k9v8ACtr7DPcJtWBZx6xkZP4VC+nXMON9vIg7bkP5ZrVSuFjNe3a0PEglU85xjFSJe7UwG46kY71YaB5PkIz2561SudNdexUj2xT5kBYkugxBVhnrlBiqUqrMwJC56YAwKaLaVP8AHvS+Q3bIOOlCs9ibIjaHygdoyo5phcDIJwP51bj5wD1/pSTW0f8AFnHsefanoFioki8lXDf7p71pWerhNqylWQY+8OuO2etZM1oNxK5J9ehqL7FI2fnYH0Ip+69wsbF9eCUHHzJngbsgVi3TxSZHygg9R/WmmxnVsAlyeBg1WlsJtwLxuuDxuHejlitiGPESMwAcY/vDofanzaeyRhorhXPdWB4/GoRC6sAR19auwW7uMK20+/NFwtcznVyymXDY9egNU7ywjiJkAGMc4FdUlpjiQBu25Rxmq95Gm04UEj1qCUuV3Rxs2mpdRsowcjI2/nWFcW9/pcpmtuSOPqPSunlXyZ+OFrSt7eO9j4wz9NuKn3o7G/M/iRk6D42N4y29wDHN/ddcZI962rplEIkjbORkqaw9a0BgCQmG69O9QabqnzLa3L7WXgHvilOqmtBO1Rabjr+eS4cqowx5qrH4Ulu23OOD+ldjp1rbqwZ3VufvKM1uRLaqincHB/ucEGvMlQlUleTOWVF31ODXwOIY9wADY+91qOE3miTABTszgMM13rtHj5DuBHcYINVrmzN0pVUL57CuynGNLdEyioaozLDxLHKAJlyTgk7ec+xrTivIw+6PoevHNZ58OMxBQEH0xUU1nqGntlIhIo65YZPuK6FUi/hQ41X1R0qT9CMn1qzH4ttdM3JeWVy4YY8xIyyj6gVzlr4meKMedbupXqQnP6VsWniCyu4/lIOeQHY8VlUjUktDphLqVNU1bSdchkFu8oX7o3xsuPTrXJaRZ3GhX0k8N08aFt6kglRz0r0fEbkSrEu7Ody4x7CkkRJcHy41IzyqDn8K4VKtDRnV7bS1jGjSz8Qt5n2mEXAbJAb756/hW7BYNJCgY44GCKx7nQoDN5qABzg71Xa3HvW1pNy4QwS8f3WJ4NQ4NvyOKy5tjA8QaEHiPzjoTz0qHwXqdvplyYbpgqf3s9Pwrob2eGXKSY4yCAea4vWLOO3ufMjJZGHOR09qxhQVOXMawgoM7DxNd6RfRyS2l8sdyPm2MQN3tWf4aMN6VkN5FDcJ2c43V59qKLPOEfk9MjikvNEuLKBLvT9QcSRjcYyck+oxVRnCrPlbNINXt0PTvEdoq2plTGAMMUPU9eK4cwqkqyby6Mc8jnHbFdF4Y8Qm+08RXY3FgNysCCD/AJzVn+yrO1mJCmWA5IDdQfStJyhS0CrNUdjmr2a0dFMI8mXAzHzn3z+NVElckAggevar+u2Vr5qGJ5Uy3O7HH0pYgEjVS6OvqD/WumMlKKsQp8yuZ+24acCN5YuhG08VqJJJGP3yOx679vX34qR9S8m2CM2Yl5AzwCfSrVl4lZo3iSQOn3SuAamd1qaR2M3WNJtdZtQZoTOm0Lljk47YP0rm7zwZLaBhYEiFs4jJyRXbWwZZG+bCFs47D3q2LKyAzLeeTIRnCjcKwdWxjJqOx55pXw41e7fzft0YA+YpImOPT3Ndto6L4ehEd4+QowcEcfhWR4m8QXejKy2k/mQseinFcNJ4jvryQmSQxgnkDk/nXFOpKt7rOCpJzdjudc8WqA0cMqkdscVzdlqLXVyDcMfLPG5T+uKZb2kN6EaXHmAHD45P40rWMMGGWXY/93sa41hqct1qFOhZ3Z1Z0yFrYeTex3MLjcMDDoR1Uj+tYUiyac7QtMsmOmRnPpisu21UW1yI8Ec/fHHP1rvdFbRvEdp5Go5VxjbMOo+tdVOm6L02O9RUVocmsotj5hBCdyByPwqzDGNYlEYnjVjwHft6ZrrH8CJaSpHHqFuYnyY3kPysPTPaql94JntXMn2ZlYjJlhIZSOuciutSHa6OD1DSdSspyI5gw6gMcqfcGsu/1/W7RAGsjcRAY4+tegNo4c4ExZuBtcgGqwt7pW8u3lXLfwtyPoc1p7XyFytHnkPi6W1cNcWDoP4sqciugsPFWj68rRrhWJ2su79MVs6v4emkVo9Uj8qToWjAIb3FcbH8N7SyvTdWlzMsm7JTnafzqFar5MnoeiRfCPw5r1ut3o/iCTR78csFkAUt7g/0rTtfCur6c0VrqWsQajCT8s8b9x6jtXJad4agu5VeYOJB3Riufriuzi0WSDTnS3kl3Y+VmYtg120qbiveZR2mnxf2fAPLmikjYH+HIP4UXmmrfMZ4G+y3CkMrw/KRXjcXi/X9A1f7NqB8uEnCSqp2uPQ10s/xGYqI5C5kIHTvXb7Fbm0ZNapnU3nii+st1pqcaypztvI1xLH9R3wax1nukk86CXcvGJIzxjqOazF1HUNWDOZUeIckMuG/AmlE89qGa1cqw4aI/dPrmnotDWMlutGdlp/ii21WIWWsorEAbZcfOvvnvWfq3hjUNIY3FmyX9g4ysmcFOe+Pyrn01OK+AE0fkTLwewbntXR+G/FCaS3kS3G6Bs7klOQc+menFKzjrEbgp7bljT7m5MKKbmTaOQueAPaq2t+GvtsIm+0xtJjLev0rbu7HfCdQ0fZfW7DLWyn5lB7j1+lY2oa7MYfM07T5LiRCBJA4wykdRS32OJwdzi5tIuLbKSEOgzjHpVJtPFvJ+4OD3U/1r0KxvxrsYF5pcdjKOjqOQM+mcGoNW8KmSNWiMUxYADYwzyehHWtFNrRktNHIWUsyY8wgL7c1vWmrvYp51rMlwV6o67lx6YPeoLnQpbdSVVkfpsfofpWIJDa3YBSSOTPoeferUlIVyxc6mLy+aUW5tWJwUC4GfarSxWl3HmctHJziRf8ACleQ3p3SEFvXHNX9P0i2klRLwM1uxw3ltyMjrTAyZ9MniXdDi4TGevUVTaVd+HWWA54B5B/GulvvDkGkyA2F893A3zFZAcp7CiKCOcDzDk46jmjmaJKdr4bXVYVltddtYL1clrafKcdvm96pX+oatCnkCRZ41zlSc/ka0rrTUZ8BVkx0NKkSqwWaNsfqPpQpW1Gc7D4l1SzwYrcHB+ZGO4Z9xWxZ69Z63sj1SxtrQngSRqVI9TjvWnPp+mzqZbbUJopguHgmjADemCKo/wBmNcMVjXe2M9O1JyuCdjYi8N2zyD7Dr1szdRFcIQpx23Gs+7tNT0e+IZrdlOCJbeTJ46dPrVSPRbpUUiA7STho2PJHXjtWhZ311EGivNJa5UDna5DgetSm0XdPYjn1Ga9Gy7m81xggvyfzpILmaB0aGQK6HKkjofWobuGO5lzao6oOCr8kcdCe9LbrHHKFluBFIw4EvAI9jVkc1jXGr38qBJYY5IcHcVXGSatW2r2IXy54rqBx0eM5Un6Vmi6UIU87Zn+E9DUs8c7hWM0Mx25G3ggVNl1LTNT+3vs7K0bJdrt+UTDbmrK61Z6hbmCSzlhbsQ+VB9R3rnZNQEUYWaJyMYDqvCiprOU7N8UcgC84A5A9aXKikzZskkRD9kE1y6j7pchuD2B61qwas5JjuraT0ZZl5HsTWGut3MoTyrmGVwcGJ1Ky/ifSmHxtewuIpdyc4aOZNwP40clwudDLBGzeZbX8lljkJ5eRn6irNsst4Pkv7W8bPI24bI985rmR4lgddy7opByQFOw/jUwvLW5H+kxMnHyXVv8AfBx1rJwKNq/h1mPL23lXEAODHIp80ewPQ1CkEl1B5nktG+fnVW2uPw74NVkhv4H22+tF4STtMi+3erDXeuWo3zSW8iHgSIoIb646Vm+ZARGzGVdbiXIJBUkgHjvWlFeWUVt5UiK+5fmWUjntxmqkN3d3xaNmtoGHOGXg/jUjWlw0TIy2V0T/AAswxU6vcBXQxw7haKLJj/qiwYD1/OoESxl2oztCrcgHJH1B7U+2t7ezcebbRxS45EMxw34VI2oabATHNb+QWPG7O0n3PanqtguRppFrnNvLKnqVY7T+FWP7LMYInmcRtyJU+YD/AApvngJugIiU/dKGqY1G3iui8t1NZu52lwGC8+3TrTTa3AuJo8JixJJb3sD5OyRiNw9uaqjStFtt0i2stszD/lk5YD3xmr6W8cq/JNDNGeAGH3j/AEqu1q8UwR1CxsdvXGPof0rOVTlZSuRxvGufs9zNkcgeYRkfQ1Nb+I4bZik9zLHg4K3KfNn2NTiwjgk2nfjOAWGT9M1m6rrL2N0tpJewadu+aNruIPFIvoWyMfnUqs3oWlc6BL+K6Tck7oBznYRmlW7hQ/Nfxt7Flrmb241jSrV7qaa0nthgD7KSjcnqF6frXJGy8T+MLpxaSxW+mBtsqsArNnrWqlpqUoJ63PQPEHjTSfD0BkuL2DIH3S25iPoK4/Q/i5B4m1w2dnHZtGDtAnR43Y+xIxV3Svg9odq4nuYnu7kY3L5h25/TrXX2+m2tvbpElopjj6K6DI+hrJVr6JCfKild3ms6YS9tp8OpQE7vLjm2SoMdOeDg8UzRfFEWss0V3p13pt4vWCZCTjHUEe3tWr5UBIzBJHIOQQcH881HIZiFZAzlD8rYBZf8a1Wu5DZkav4K8P8AiAySm3ZbgjBmtHZHX364J+oqTS/DdvpSMg1G9vIwoVTeP5hi44I49KlS91NrtI7+3ihiYgi7t5NpH1Bqw8Txyo8kjzYHDKwyRn261fIrCu+5RaLW7RitnNa6hG2SBKpidR6AjiuG17xb4v07UVSCy1m2iZsc2Md1EM9PnGD9a19X+Lul6Hqq6bqU8loHbarkGPaQe5xVg+O9QtJlms7S58S6XKxKy2cQLRD0JXg896FTtsVFPexzV1dfFy9hF1o02mSRMFxHew+U59wMf1rT0rUPHV0FHiLwhpxkxtNzaSK5OPbcSM12FhrEetpvCXthMcfupxtA9xWP4p8WJ4Wd3+1NsXgJknn3B6+tRyyk7WHG8nypFs2Vg+9bnThbKVwqzgN+ffmsHV/h94c1csirGwHVGXgfQ1y958ffB+u3LaPqepPp9267EvYFYCM+/wDOu10XUdKi0iH7TqMOq2jxfu7+0l5bH94A8HH+FOWG08wlRlFXaOM1b4EaVcL+51G3OQcQXqBkIPGMnNcpqHwql8Orj/hE7FI8AC7tPmQ+hx0ya9SmtPBsz4N/JeW0xBMHnsdv+0DkH61qWXhm08PwGXT9Uvp7KQcW8z+bGQehB9BWUqMomDjY8Av/AAodQhRX0doWXlTCDG3HuPeqEXhA2u+WeK/nQDGwcOv0PU19HjTrdt0tpfSBycGN024/Gq93p0ktx5rFScAgsoDBfXPfmotK+ok31Pna+8P285P2DUr/AMpOgu4cNGfQnvj1rHt9JvftSiTVnlTPyqQCp9cccV9HXHhWOZhJ5sSbvvA9T6A+tUdQ+G+iyo0jXEa3C8mJoiBke9Wosi54RrWgIUBRmLKc+ZD1P0qCS3XU7EWmqQfaihAivlGy4iI6cjrj3r2G58FafqMMiWVk6XsYyUikypA6nb1yRzXE6j4KZZSyNMj/AHfvf0NXF8u5V11OdtNH8RXFobSG/h1KxwCYJZAsgGcAc/eOewq3ZQw6L5ttqmlvo93u3AywNEwYdSD9aWXw/cWsm4ieXBzk9j36VLeeKPF9xCLH+1jeWTEBrPVLcTDaBghW6qSOAe3BrpjJPULLoz074d67B4z0u4095YJrmz+cDIYuv9cVatvEWv293JJYCxcAkGFnMbnHXK88d8157o3gHTLCJdfXTdf8Lahtyb7Qn82DI/vRNz7nB9R7VQ8aW3iHWhcapoPj7QNVuUCh4gv2O8xgBiYiTnHB/Ou+E6cvQxlGXQ7Xxh4Hn+IMH9oC80aPWMZNv9qXfgHueO3P5V5lbDx34MeS2tfEEd5pD7o5tJvEW7t855I9M/8A16426TUNUAW+ZZZlbG+MkEEdenWrtlbahAyeReXEL9CUbJx9O9cFWdOD913CC5Tf1OCC7CzQaPZ6beMSZGtdypKTjqDwORn86xbu2dW/0h4LV9udnrn0I4Fabw65JaiC+1F3i5GXjxjPY+tcrf8AhC2Z2luPELRZbJS4Q7SPYjt2rjlWSV5M1fKid7Yxsk9vqUiSRHI8mTDD8etacuq3d8iG9u5LzaMK7/eA+veqel+EbS4USWt7BfoPmJglKsMdeuM/hW2fBs8lmZNO8QJdRRf62zvQFdR2CEdfSohWbXu7CXkYd9LEg3x729tuT+QqlDBHqk2JLAxIwIYxHbkds59f8a0dttanMlwm9Th4GfDgnv8AQVcijsLxTi6eE9QQAQfrW/NLoJxZxOt+EXhlMmi6tqWj3RHAmRjG30PQ+mK4zX/+FqeG33pcWF3aty0xiZ9w7Z5/SvboNd1zRIpLH+2F1DTnBCI4WRFB+8QCOCR3qCM5TCzEKeqqaFUqQd0NaO54Zonj/wATwXLNcNYSO+CUCkKRXXaV48mtL5Lm7trq3cfcmspCBnqCSOo+or0eHwxpOvBoornTjddGtZtqMQfyFYlx4I02wnkWVJ7GbPIhwyY7jb2/D+tdccRfWSKk29jc0/4v6g6pFc+TrFpjiHU7aOdCCBkFWB9OtXZPEnw98RSLNrfwr8NXky8Ga2shA598LjNcGbOzgZ4xcFWHA3Lgn3qFtJ1ZJPPt7m3uLbg7olOVHYE9/Wjni3chOXU9TSx+C2vFY5/C/wDZTrjbLGvCemGx+ldNZ+E/CMsQTRdfiVF+5FN8pA9CenFeBs1wdwkAOfvYOOfpSIqpiXz5YsDgxtwau8XuyXKLPd7z4dXQIaEidTnDQMHVhnrkVHD4I18RgQWH2tFGSA2JNvqF74ryPQvHOqaSzNa3txOi9Y2kIb3xXdaP8WNcu9otJLtGXvMvyp/wKqUXtcajfZm7DazWUvk3MMkAHylXQqynPQ+vNLdRyhWEsH7hud5UEH2FN1H4xT6Pb+fr15Z38YUf6+IfL+PWuG/4aV8Ka5ePawRXBeJuJEU7A3fC4zRyt7GihLdnRtdWMczxjEkg4GD098VcF/fQwpKmPs4GCxxkH6fSs0eNI/FMcdsHtI3f5VmmjVGOegJ7elVD8Pb+O6M09/I+RnYHOz8AKzat8RXMobI6K01m0mnUXNzBKp+8hJUj61uzR6MRGRNcWz44e3w6j9fSuesvAttdxbLiJZB33MAT+NXZfBh0xV221xLbtx1JwO2D3prkIc29zrtPhuTBHHLqq3+nsDgToDsz05xnp/Ks/WdJtbRhFuhkRjxLExIJ/EZGags9FMMSS28lzbqehOWQn0PpWpYWEF/ILe91CPTpzwrz8wt7k9VyK1VNNaGE4SavFnEX1vdW43/ZDdW5JAkjGSPYj+VUV0BdSIEkUwTPIjIBA9ffFeg6vpMOi822t6ddbuq290Mn6g1gvqNtbSHeLmZzj5UiIHP+1061grp2ZFKrJvklucv/AMIPEGKG5kiJ6NICwz7+lW7bw5daHcrJG8dwEIOVY7XBFdNZXL3JGILiGInP7xTjNbgkmhXBS3ljOCQyAkduKUoXOhSlB3TOYez03WrOUW0mJ+klsy/MB3x61x39k6jbTSxwTWxhyT5U8eSOOR7fWu81jw/Y3zrPEk1nepgrNbvjn1xXO3mp6hZuINYs11G04C3WPKnXnqD0bH8qhWTsa2jNXR5r4k0I3/G2K3nznCk7Wb0/Gp/DHwTsb5IrvxVCLdFzItqr7RLjoWPZfX8q7T+1tHsLoyaFbSXsuTtlvzloz7Docdj+NYviC88V6pDLDqf2WPTWAL2kDZdl9GPU56kD+ldCt1djH2Vndm5f/FCD+w5rDwyNOMNuhiEocKI0HUxg/ePp+dfGnxTvGstamure+dp5STIpOcEnqPx616p4l8MBY3NqxjI5HlZUj6YrwTxNp9ta3sn225uDIGx+/OSB9e9ac0Y/CaxqRbsj1v4P/EubXPK02/vlguYiPs8sh+XPoT2r1Pxr4C8La/bLN4g0SfS9ejjxBrehjY5HYso4YA8/mK+NrGOFLxZrK6kypzuFe/8AhD42Xul6bHZ6mWubZezKXXHfPcVjVjb34nbC1f3ZbnZfD/xf4o01pNC1iK18TaEN0YS5j3ggjB+U52k9cjHr2q3B4Zt/C+u/2joOmnT4WYO9vuyqN6j0rD1DR7nx5bNqPgm+a11CIeYbEtlZfXHejw3r2qtO1jqwmtL+LKS284IZex+tZwqKUkzRQjB2Z9R/E7w3Y+IPAcyXRAintEWUeoYAEY7jJr5h1L9ma0juWm0rVB5IwGVJV+QeoRua918Y+KZb/wCFnnKxe5XTeNpOdydB+Qr5uPxOjvL62iyylxxKjHBBxya660b2dzmpUYzvc0ZP2c9euLfdpfiLQbyYdbS+mFtMwzjHz4UkH0qXwt45+J/7P1+baLF1pecT6JeSefaSofvBW5259R79iazvEvhXxnrsUV3pYh1vT8j/AI8roLMD/unnoc0JLqej2HkajZajA6j54rmFyAeh56dqiFaNnGWqMatCk01GR9L+EtV+H37ROlmJtKgsdYGGm0HUwGikboTGe2enHt7muG8a/AGTwYHu9A0l76xt+bjR7vMjooHWNu+B/jXjnh7xNYvqCeQ8ttcoco6ZR1NfSPgT9oVpWt9F8SzTO2cW2ohcMO2GPeuWthtHKk/keDOk6b5oHkHiXwjZtosWsaAJLDIHnWcwO1T6e1ef32ka5cOjWhMDHHQZDe4r7G8QW+kXqSM2n288Mo3HySdknHXHvXGxw6fYQvDaafEydSkqhintnjHFfJUcXUpzlTkrs3pVZLQ85+Hvw4F/IkmtETvxtjK8Kfp617rY6Nb+HogiKvA7DpXm48R/Zrrdbqlq8Zx+7Y8Ht1NWr/xnqd1a7ftSsnUhl+Zj6ZzWNSnXrycqi0MalOcnzNG54i8QRwR83JQZ5cfw1xlv4h+HbXWfEWpyzRA/M1o4yPXP4Vm3HiL7SrRlXkYk8pyBjrkda5a+0I3ErXI+xXZByYPuE/hXpZfgoxfPNHoYSiqXvTPdtB0j4Q6nF52h6vez2rDr9qDSqelc18RJdM8JSq2g+IW1Wyxsex1JPmRT6Nznkc/hXhc2i2N5qqyWGnzaLdk5kNoSsTHoeO1eoeDfCOnwSCbUIjftgfNMxOfSvf5FF6HoznSVuR6lDT/iVe3VyEGnXPlscMfKYBfcY4r0fRZ3vo1mBLA4B3dRx6V0Om3mgW+1W0xbfjBJfORVu70zSZsXOnSNC39yTgH8RXTBytqjjlKUndkENs9xHmMxBx0EhwfoP5VHNZXrRSNDErSLw4WT58emPap1iUQPscBl5Xcw5HeuY1jxJJpMgkVpreZGyJYslfxrZeQJ2ZdtJL2Vd1zaQzoMD5xtdSPQj8qtXdrZ3sW2RJLc9gfmA/GuSg+IesmQyeRa3qlsl1O0MfcduKlPjS6jAaaGJIjksgP3atQuQ2jQfTYIZUjIikhI+WRR93NV38J293OguJo2t2GQQmWWtKy8S6DcQ/NOIGbqpwQPxqk+v6ekrIAkvo8bYIp8jegJMoav4GsNPUXFrcRSSYwcKQfoRXOywSxzMkwXA7q24V25FtfqDBdnnAxOm04x61j32gsfvwb0YEny2yCO5qVeL1CV1sctfwrDt2udrc4DcH3FZNzaSXamNJGznpnpXV3fhiBrbzLKY5727qcg/WuP1PSb63kIRm56FDyKtSM3puZ2p6NfWa7mjb/ZlUfKfoa898Rm6e43XAJZeFYDB9q9Mj1G9s/3c/mKnYjP61heICsy+YoDZ7HHWouxvTY8ztdYa11FTAGinj5yB1r7q+AvxCj8ZaDZRzSH7ValRKG5Yp0BHr0r4svLFZ594jCv1GBXoXwD8UXfhDx5ZiYSR2U7CGTfwuGPB/MV0Qktj3ctrvmcHsz9CLmFWWNgDvZ/wxVTzXibMfDq4HBx3rVwHh38sTGroR0x61hWTm5kmPzKvnYJI54rsp2ase/SfNF32Rs606JdAjGGQZ+tNikYAg5T2Iourdbi7eRWLqijGeKsQ3bGZHlAmONvJxio2gkjn2gktRCd4HtWjYxlVRdvU7iaq2kpS5ZY4lfzOTlsYHpWtarnew+XH44rlqysrHHWk0rFbWr8adYPN3/h7V8qfHvxfe3lsdNtSVe6bywB1Oev6V9C+LJJb6Q7W/cJ8x/CvnaWx/4S/wCKTwhQ8NgAcD+8R1/Kpqt0KFo7yPo8qpww9GVaW6V/8jrPg14AXwx4ftWmBaR13Enk5r0prdjnBB7njj8KXSrIW9oij5VHQHsKsSgIMHOPavMjGyPn6jlUm5vdmVLC5cHIwOxFILSUjI8sH/bcAVZlcL0z7VG/kSdVZkPaQ9KdjNpjftBKFSVMec5RcAmozKpXcDxkgjvSytDH0G1fZu1VZL+3LYRiex3LjmgnkuMaSGZnWcloSpU7BkkfTvzXD+I7byrd9nCqOmenvXZXFwjp+5crJ2PSsvVrFbm2LMA4bhgP4hSkXFcpd8Aa2l/olsyMThNoH04rev7qTaR5e4j34ryb4bXFxousajpNwSghkLwk90PTH0Nepy3KvFglenHPNU5XWhMkoy0Mi982Vd0m1B6K1ZNxBG5wSWPruOK1LkrJkN0xjFZd3th4U9O3cVzSNVqVpoo43AywHHViabNdCOLbuyRzjPes+71ENkEkY9PSsi51IlcFvxzilzWB029TI8M+GoLX4sXWpp8r3MILxkcAg8H8a9wUs9vnPQY59K8g8JHzvGayO24GMDd7ZNeufaZDBtDnaR8y9q6Yu6OaonzGJexqXy2Nx4OapSBQpwfbIq/dW5Lk5P51QuV2cDGaz6mhUmZmjdD8wIwR7VJ4PW2sjJCp2KGJCY4HpUQuFztbj3Haue0/VmtvEc0QJZDgbM9cVpDzM5Quj0e71ZIkKl+B0GeK4zxBeRX0bIxU59+avyzNccsuVHTj/PvWfqCW8kWQAPeom1YcEkfI37SXgCXw/PB4r0oHaG2XipxlexI74NdN8C9Wm1wRC11Nre6jwSnQ/ge9eo/EzRo9a8G6nZSgOksRxkfdOOor5m8BQX3h6WK4tXZHiPRepwcVnSqypT0eh9flmJV0qr8j9KPAWs3R02O1u5PNkHdhz9RXZK2WLEBtvUeor57+EnjxfEumwuWMN7GBuU9Qa950W6NzZPI7lZPp1r6mVpwVRGOaYX2NRzWzHapp7G3M8BZouuUHzIfUetcN8abaPxL4PskuYlW5U745Rgq+OuPqOcV6JDem0dtrYRup9PesLxxpp1Pw61tIqBg4mhlXpnuPbIrnlzNWfyPEadRezl8n6o+UbnwLBATLCQkh/iC8UyHwjezKPLm8wE9QTivRLzSPswkjy2ATgMckfjVPSJEtpnhbK4O3Fec+d6Jnx95wk1c4qTw/fWq7CzB/UjOaybrTNWWRtsUh7hoycH8K9akt1kyTg+gNSQ6d5pyjYxyOazalsUq9SPU8Yk0fWZR5cgkdewOTj6mlsfCWqrKDbSyIM8ruOK9ivUlhj2gn0OKq2bEXAMqd/vAH9apU5JpplvFVW7XOHmi1rQIEntb15AP9ZBKuCp9jXV+GvHGrSou9Fc9wXJB/Cul1a3t71cEK/bPrWRFpcFq/yx7FzyErolKpF26Dde2kkba+OVDKLu2+yueN8YIGf5Cta11SXUoydPvLSSbGPKnYc/ieK5e4QNFhWLL3DD+VVrO0inkw4KPzhg2MUc72aHz05K1jf1bUNc04l77QAyYGJYANrD1GMVzt98VNKsCI7+1e1bOAXVl5+tbllqeqaK3+i6hKoHIQtuFP1LxOuqQGDXfDthqsDffmVAjn8sUvaeQLkexxGreO/DuqwlZoYphjhgcHFc3a+ING025EthcSwNnOzcMfhXSTfCTwLrZaWxa70kyHJj/hU98D61zWq/s4DzC+nasJFYY8tmwBn19K5KvLJ35TqjVjT6Mu+I5/BHjzS5LPxJpMF4GHFxGoWVT2IPQ14TefADQ7XUJjo19JLabjsRjhlB7Y9q9Mvvgxq1jGdl0xC8bT8wIqhpnh3UdDuczsdyngEEYrK0do6D9pRla2jOTsPAdpo0iqJyj9lAGTXp/hTV7XQguJtwHXcOKfd6np2q2yW2rWkaFANtxB8rjH6GsDVLWEQuNPcXLEcKn3vpWsU07M2vZarQ9HuPGeg7PMwkWRghT8p96xrjx3otm25JMJ3w2fxr5q17xBqkGqfZzFcQEE5V1IxUkOhX2tj52kGeh3Ghuky+emlofTX/C0La8tDGixXOB/GOQPY1zU/wAVBptxIEUKCdrKynb6145Y6Drnhu4XypC8K8gbjzXUQTz6n5aXEaB/UL1NRzQWwJxl8KO8/wCE91HVl3WSxvu7BMA1HFP4hldZZEKMvPyg/wA6zNALeHbpJpYyIuMnGRivcPCXi/wpqcEcN9mNzgeZvAOfpUKMpu8SJ80l7qPCfE3irWbWJjHAZSDzhSCK0vht4t1GS5R7tSuTkqSeDX0XefCzQfFdsWsr22eYj5V3Yck9vSvKfEfwx1fwTqZ8+zZbfPEqA4z2xXRTq1KbtJHHZ3szvJPF2l3Vgsc3yygDGxsZPeuct/Egsr3iMTQM3O7JNcXq/hx9TjR4pXhuIzkE5FekfD21guLREu4AzjAb1Fd/tFU+FGNRpfCXxIuoQb7WURE9Vbr9KwfENzPYWbsx+YdCOld3JpVpGrBCA+DkYww/CvKviFd3FuksYJMecc9DWUvd1M46as8S8VfFO80rVXQyEJ168D2p2i/G25lUI8gfA6jOK2IfCOgeJ5T9uYrPngHBBovf2crK7DPpN15DkEhguMe4Heh4mpFbaHUqiW6LNv8AFCSWRC0pwevPAr1zwh4zivrKL5lycH8a+fp/g74n0ach1W6jXqY1OSK7HwZ4S8Qxv/o5YgdVZTkVzSxEZP3kPmhLY9yubKLUIzPbuu4DLIRg++BWHMm5iD970qmLXxDpVmZkgMhA+ZB+tYyeL3kuD9rilgcEAlxxmrXJJaCVOLd0zdvbGK4gKSjBzww5GK49fARubtmg+cE5IAxXawyxanH8jhiewNMaO40mQTxnaR6jIIrOUbqy0IcLOyOR1DwHeW0DPDGc9wOB+NYWnaheaZe+TcRNHIO+Dgj616zp3xNguG8l9glThlZNv51Je6nousjy5LOBJCMCSIfMPcVh7KcFe90dHJNHOadqaXSASjcD6VtWlhZyOhiJjkJ/CqlxpEMOWhyo7CobZpIpRjPrUxlzKw0lf3jpvsbPFz84x1rDuR5UwRwVznk8Vfj1eW1wUbH170+51aK/AN1Dg4wWjXmqdJ2ujeNOMzN+zxtjDnHqeDVqziVeN3B61F5Vo5/d3AGegfg1Yt7SUNtDrIPUMDTi2tGiJYez0HS6dC7Bsgnv7U2S0hX7pFTvBKMZUqfU96QWZYZJ5HpW/MrWOGWHs9iGK3hU5BwRyKsCSOAA7hjNRzWkn8HPpWVfpcJGQVbcPSuGdK+pmklo0dNbX8cvCSA0yWeQN16+9cfpAntrgtuIBOeveuqS8EqDcCG6HPeoScQaTV0Wzd70AOM+lUpfUUkk3l89j3qvJfJjr1pyhdaIweo1ldmypPHWmmQqOWwaQ3oUeorE1PWHQbcflXKqOuo4U1J2OnsdWmhICyBwBja+DV8XdtICXbyCcYyMj868uTX5hLwrjBzmt+08SJc25SQ5YAitfq0W7rQKmH5NUdubBri3MlrKlwnI3QMGK47kdRWLdQyfMWG8DkFRzXBTC/tNTF7puoXFi4PPlNwfwrutJ8bG+t1TV4A7jrc26jfj1I71jOFSPmieaVu5UmPTHBqzowlM4ZCAf51o3vh2LV4GlsphNgbiV4dfqKp6ZHNZPhxz69qVOUanujjOMnYua080KKZAx3DhyDgj61zUlqbiQtnCgce9ekWmsm908QyBZUVMBWUZ61j3+nQTQs0aOhHB44HpXjfU3Go5IJQXNzLc5KON1O0nPOM+lZXiByEVM89DXQtF5cjD0GK5fWpFa8RCTzXHXbnUszzZzc6mrL+gahE0TIrbWH8PcnvWnJJIQxR2Vu2O9VrCwto0jlWQAkAlQOhrWaaxRBkktjuR+le5SlVgkkj2qeK5Y2sYp1G9VsldxB4JJJP+FaGl+IZrV1X7L75Kc1ai1PTWfayleePmGQKupdaSI1IZt4Hcjn8K9CFeqtWi/rPNo0Ry+LYmJWW2l3Y6qCKybwRam4IZgCe45BpdW8Q2MUZXyxjHA7/XNYEXiCGWYiMhMnGM9DXVHFuXuvQ1jUg1rodDa+F0YblmDeu7jH+NZ+seHmgfcH4qK51q7s1DAZXpkZ4PoazZfEFxeMd+Qc469qT9nu2VFQl8LNG10H7aAAqknk8c1YTw6Y2Geg9qd4b1Ly5Bubv3rv4JYb1OVQntgCsWr6w1IqRcdlcp+GLdLTYRjHXpXYKQVXaM5HNYEVlsXKEA0y41a7sUCD5gvQKa2hiLKzRwuTW6OoExVTxz6kVkapqptgdpC9+tcpqXji9iVhtlJHPBziuJvfHVzdzMu3jOOnJrCrj1BaC50jstQdNVBjlCvn1HT6VhXHgO0BLwKEbOSo6fWsqLxpcWaB3jUAdiMmrdj4/Wd/mR156bf6VyRvX1MJrnD+yHsiAuQOv0NSRwiZyrJz3yOtbn9pRXcAlhk+Y9sY59qsaZYJODNcyeVk/LgZyB610t+y0kzpjTjazOcuPDUEy52AH6VUGjwWb5jxz3rf8AEWrJbxsLZlnYDBVTgZ+v0rK0m8t7+QeerB854PFXq1eLBUYwfMElzLFHhMop5OD6Vj3VzLI7HdnJ55ruTpsQAZgWQ9wORUE3hy2uFLqfmx6c1nFzi79S5wlLY5i01CdnXLHAHSun024RgFkwc8c1FHpcEB2PhMcZI5qvdW7RjMZ3Y6Y612RxM18SN6dD+Y6CS0j2h1x9Qaq/aYoW+8ARXOjxE9m3lzuYz2z3qK8uWu13Qv8AN6iuxVadrswq0eTWJ07asoIwQcelaNlq4kTuB0zXmwe8VvmPT2rSttXlhVfXoeOPat1Om9UcPtnGVmdrd3jvysn19KxbyzM/LkSf7WKz0104Gc1ZGuxyD5hyazlLm6l+25uoyHRoXb7oDHg8VaGkxjuD7+9OgdWG4N17VZUnjB49O4qErIrmiyhNom5SVOPpVM201vIQc7T09a6qFA0fI6d6o3Mro+1iWA4GaWq1LaRisHZMAEmqpjckZB9Oa3EkTPKjJqUJG55A/CtlMlwb1Rl2sBXG4cDmtyzVABg9qglkW3VlCliDyMVQbXYbaQiTcF5OAO9UlFsUabOiaYKM7uKq/aNr53Ae5/lWN/wkMEyELIOnQ9TVeTV4yeJAx/rVNo09nJnTJfADtTJysvQjB71ykutf3X+ozTIfEbI2Mg9ue1NTj3H7N9ToRGUkyD154rSgvtvBOPbNc3HriuPX8+Kl+3+ZyOKpSXcy9nKJ0wu0PcfnVG/uSB8pH4VmxTM3IPFSsC/U8VqmlsZ2fYWC4dnHzGtL7WyKAe1UoIcVI6k9e/FPmT3Eotaoe99Iehq9aXGVO44FZe4xEjv7ikN+Izgk85pNKW5SlI3i8chGcY/rTxYwysWKLk8nAwK56LVgWADcH8jV+HVSG+8fasZUUzT2l9zUbRoJBxhc9sVn3vhKK4U4UfXHBq/BqStjnHrVv+0owBj8cVg6NloF1c801j4YQXzHMa565IrmpfhBErHCBfoOK9r+1JcfdIINJhXHFczw92Fl3PHNN8AyabJ8h2/niuv0uyntivPArrGs9p9P6ULaBWzjNONNx6lxqSXUs6RdNEBk4x0NacipdqSpVJPyB/wrJjwhBAwM8VZS42rweK3TZqpc25Xn3LlSOfQ96xb+2mn4TKkdPeupUwXmVlyHx8rjtTzppiy4G+P+8P8ACnzS2KSvseb3FjdhsA727ZO2o4dInkbkEHPTsa9CureOTgDD9eR2qKGCJTh149RUOU27NiaaOOk8Frcx+dHIUlJyVwADTIfDEtuePlwecd67shVXAPGKYTgcfpUuLb3Gm0rJnM28MluVVs4HtxmtUQBgMZq87qw+c578irNvBEwyrIR6g1VmS7syEtiG6ZNSrHgYZBz0rdWwjbkHj+tPOlKeCQDj7p60mpiTscTqVmZAdij/AANYn2OQSZx3zXolxpvoOvGPUVmzaRg8LSSaIk29jmkLBMdh1pNsm71rpV0bdjj8acujhv4fxxVOTZN5HMiF2NJHA0Uo5Oa6S605bdM4qhHD5j4I4pW6mib3Z1Ggpa6nbrBdKoYjAc5yPSs7xh4LthZOroG4yjg8Y9QaWENEmIyVPHTrmo31a8njNrcS70GSpxx9K05YyV+p0wtuecaXqsun3LaddymSIH5GPUg/1rTk0j7SAw6Hmmax4YmkuvMUAdwQP1rZ0KGaCONJ/mI43dj71zOa2e5y1KnM9zGi0Ty5PmB47Y6VpW1kkRxwD6V6Fp1tot5AqXkbo/aSMjp7jvViXwjZyo5trmKdB/C+A2PYd6nmt0OKVTl3OBFv26/SlEPORXWTeGoYiRkI+AfmGPwrFurJrdjnBHt61rGVxxnGeiM8khcZqr5RkbpVmSUI3p7VLbshOQcHvSliYRlyyepbl0ZGloAAW79hTzZ7jkL174re0jyvOG8ApkZ967WHw7o9+m+EmGUjoWGM4pynLdIiTa2PM0two5wDQZBHgdfoKseNGj0pWUY3L0Ze59RVfwvYtforsxkj4xk+o65rz8RjVC0IK8he0cY3JrZ3ncKEP4jita10Sa5OEY7j27VpxPZ2CZKrvxjcSDj6VBP4rjiYqgIHsOv1rpw9OvNXnoJVJsP+EbeNTvlXOM4GP51nXVqLd8bgcenaluPFLTkjzD7Z7VWF2J+S+frXU4OCN4t3GS7WAyvbHFUpbUOeOlbCxIR096iktlbGKydrG2hjDTju4PHrUU9o8ankGtz7MR0PHcVWvISqeopKw0jlLlmTdkGsee6XPcYHpW3qNxJESGLbeB1rEnRGOOVNN6bFxgzNudeS1PLYI6ehrW0TxosTjc+PY+lc9q1j5wO3G73rk5ftFrLjlTng9qjn5HexuonuFx4gTUYw0Mg83GB7nsM1zNz4v+yztFdK1vMOoK4574rltBvLkuql2Izg13reHLTxLYbLxdsoHyTr95T2rZVrv3UTOSi9ipBq9vqYG6baw43Y5FUNW0xLtcnDYPDA8nFcb4wstU8Fynhpo05ZlU5I9ap6R8UPM2bnwPc10RcKiunZlqKmtGdNCPsr7ZenritWDW7e2UfMCeme9YLa3Z6xHw3lMeQ0fUHsRWYmiXtzdKpkK4PyuOjfWuWpJUtZIzcVBe8ej6P4iE0q4Yle30rtrfXESAc54rgdC8H38cYfh9o5KKeBW2miXi/Lk5PfacCsoYiL1aOZVoN7m5J4pETcOM9hVS68TNMTtbrXP6hpt1Cjb049VyayI7l9+z09a3VXTQ6Y1I20ZsatObhGL8j3/lXFzWbJelohkZzjvXUXBeS2IByT61FpsSpMGkX/AGsEc1lzc8tDOpNSjoWNGRkjQsCuBz71o3U6qmN3PfHUVHNfRwJtUZTtnrWHe6ryR0ruirIzijRh1FoyQXyO3JqreToG3s4Oeo7isCfVWTgdfrVD7XNcTAFyuT61XQeiNi91WGLJQlk7FeeKoX9xcXTA20RYevRT/wDrq7pvh7+0ZV8x2TPOB0avUPDngTTorVS8jCTujLkfUGsXVjDY5qlVRVjy2z0i5ukAMLRv/tciui0bw7JDjzQD3yOlek32gaZaRBorjc/90x4x+Nc5d3AikbYeOgrhqzdRHn1JyktRr2qRR/wg4+lc1qxDMdrdR0q/fXzuD82KxZLlRkvzXJJKKJcbLRGRPYZJzgis+SyiVuoGK0dQ1EbWEeCfXNcLruq6hH5mCpTPBUnOK540Z1pbGEKLnLU2L+6trMfPKo78EcVx2s+JtMjcqs2W7rwD+HNYVwt/qlzsSWR8n7o5Ars/B3wG1XxLbrf7Q0Icq8TLg/n3r06dCOH1luetTo0KS1d2VPDN1BrZ8hbJbiHPzF1OQfY16XofhvSrVFEsK5P3QyjJ9BWz4d8F2HhiJPO2ROhxnjaD71v3Rs54w0Co5DZDL1rqTlPpoatJ6pDbPw1aXzK1tpcdu4x+8QHJxXaweFrqzgWTypEO3J8v068isOx129W0McWUxhSDwcelc9q/ijVLN/3epXEQ5xublfTBpxpJ6tlRgtzotS8P2c8vnGGLLffVU2foOOtQjw1bvC0aadb3SMPusvzD0II5rlh8V9V0+NUv1TUohn5ioJXPv61s6D8S/D+tTeU6z2U/3soSBn6fWtHTVro0VNSZmXPh7TY5ZAiC3Yj/AFUwww9cevNZ+oeDtP1FeYIw3QMEAI9816ZB4jjlUQXkEd+uMLJLFlwO3zDmmXOqW9mQYLKBx/cbv+tY8jesTeNHoeQaj8Jri5hJtJLeRV9VJ2n3rl9Y8EeP7C0V7CHTNdsVBzFLLtlQDqAvJ4HSvcZ7xdRXAt/s7gknbnBHYfhXNfZDDeN+9kUk53buR9KizvqKcVT1Z4XZTeIbC/T7boFxp2Tx5Ll0+ter6BcSPAjODnGcHtXXtp0MkRbznlfnG5c8Y71hXNu1rJjA68/SsKiajojirJS94tLKxGQT0qtMzJzyO+fSpbRjkZzmrjwLIuCQa8WrCs9Ys8lvozm7qfIIzmsO9wx610uqWqxKT0xz/jxXLXL/ADkA8Z4rkVepB8s0S4Jqx9axatNKv+qtXJzkkgfrU8OozRsN+mhsd4ZMg8UXvhhFyxWOROheFufyqrBpSRPtS5mgXrkNuI/OvUsz69cxqxaxbEfNbToMdvmNXUvNMuI/3iMI9v3yuHU+1ZC6fPHkx3QkXphhgn3pfJukO4kFT0Ax/KnZlXZeMNqJikGpRlScgTE5X2PH61Mtpc8qk0M6kfwSDBrOzuA8xAcAjleaf5Vk65MflueB5Z2j8ahp9UF2On0q5IOLZ2z1CruH51lTTtpcuJbee1cD76qQB9R3q80BhLPb30iKDgMjnPt1qWHUdRRTGmoLMvcTqGB9s1OmzKVWUdiO18QNdRlRcJJjquOT9RWbPK8FwHjIVxyQvBIrZN+pcC6060WTs0XG4fUU+e10u/XdLY3Fv33wHJpcsEbKu90U7XyNUjyWQSA8rINpB9q0Y4bjT2C7jjghJPmU/Q1mf2CM507WI3cf8sL1NpPtng/pUm3VbQbbmwmVR1eBvMjx6+o/KpdNX0NliFLSReM0NyI1dfJkBIAK8exzTfs6rwCDnqMZz+NZw1aNjhplDjgpJlSPoDVy2d5V3W77lHVCc7v601FrcrkhPWLHSWMMjHdgehTpVOfw1bXAwNuOh3davRXYwyswhbp+8HFTNvK7toI/vJ0JpqD+yzCUXHc47UPh7aXasrRLNGe23NV9I+H9tpc4aANGmQcK5/LFd9CDIwAOG5PHbFK9myguu1lHcGnaWzIUmupnwaVB5YRnd8Dg8KQe3NQSaPIp/c37AE/deMfz9K0mVl4I49qRJJOTkYPFJQ7j533KsSahEArzW86d/wB3hgKLuZxGTJaKm3kSIow3savJPNgK5BAHI96fK0NwOFETHsDScbdA5jnf7XVTuUhkHXHUVZi1eC9ARgm71XjJ96ff2AuCzDYHPbG0GuB8S6XrWmFprSAyDrgHg/Q1pDl2YOS6neDw1aX7BxHOm7+K0lKsvv6VnypfaOfLt9WvBGPurOc7fqK830vx/qdlIY7u0vrTBwWCll475rYbx9Ndopju1LdQZV5/DNRObhswsdNP4m1S1T5pIL5B94PlMn+dQnx5KEbzbGYkjOYGDAeuAa5R/EE0y/OIixzyq8HNQ2WqiOcbkIGeq1zfW2mk1oOye6OyXx5psgKzTyW4LbsXlsUA9t3+FXbe6tr/AOa2ktJ16gxXSj6feNcTeakuWIkJ4wQ+Dx71iOsUjs8Sws2c/uxtOe5rrjioWvchqJ662nSIoY2l0R13oA6EfUVH/obnY0ssLDORNEf515Lb61d2jlPNk257SNx7Vfh8bagjKhvZgB03jcK6VVTV7iUE+p6QbGJyTHcRSAdecfoac+mukW8xttXq8Y3D65FcxY6rrN5EGt2sLhR1Ev7st+NWYvFV/pLA3GlXdsT/AMtrKcMp+oPWqU7q9xOn0LbzQBthlVTnHz8GnQrHv+bGP0NSr8RLK8wktxFcMVxsvrbY4+h/Sof7Qsbl90caxLnkQyZH5Gtoyjtcy5X1RoTaLaXkIaGc2c/B2yLujf6HqKqPpc9qA26KZO5Rufyqe2WF0CpctGw6K/C+/HbtRcrcW5UkLMpHLLgg5+nSrtroTazGxXTRoELHaM8Ecc1DceXO3ZWwD8tV577ylyULA9QvUVUTUopZNqyAN6NwaajcCHUdHjl3FW59Mc1hCC80ufcrFou645FdTIXJwdwPYnoR7U3yzIuCgcH+L0parchO2xTgv01JMOdzkAZJrD13wil45kUFZUP3k6itC+0aa2bzrfdCOp2rx+VW9P1+2ULBqS+W3AWZRhSPes5R+1E0SvrHc5zSbybSJkhvJmaNjgMw6V1N5pTT24ubCco3dFyQeOcj9auX/hyz1RCYD5yuNwwwYYPv2qpBo8mhDdFd3Dxg4aGYD5fTBqG3vE2VRNWmUbDxZDaS/ZdXUWznCiYr8ua6yzitriISW1yk45I2HmsS4sLbV4RI4HzdQV4rJHhQWkoNjdzWx6lI5Nqk/Q9aanGW5TpU5anfLbMCB8p9tw61YlXMPlTRZQHqV5/OvO5LjX7Ektc/alXtLFhh+Iq5pvji9hHlzeYuD90EsmT7GnaPRnPKCWhf1Sx+zzrPDGdhbnac4pY/D9hrsJe1u2tbxeGDKACe3Pb6VDJ4yaeXLRxl8YyE2k+xxxSy61BJh0QxS9CFGAfetlO+lzNRSJ9O0/UdHm8qWTfGOisvv61si5iUASL8x6kHg1j2vj5Qi214dyA/KHGDz71S1W+F1xBKAM9qlpyepZ0sslumfJkaRe5I6UyO7xggcD2rjQ+q6YRLzMw+b5W6jtitLTPGMd+RHNaS2s443FThj9elZyjG1g0OsurfTtS09pg4W5Ufd6GuP1BQmVLZxwD68VouFmR5Fcqw4xnHHeuT1a9aGQqzdTwazdLQ1irjtUhgaBJPuuBxjp71lW1/EZDG7H86iv7+V7QjPzEdKytO3rP5kox2yPevGxOE5J80WK3LudxpJxM2zO1h+ldLKdsODnI6+2RxWX4dks5ocSMI3A+960zVNXSDB6p/eHWvKg5zrcj2OCTc6iiyvqsImXcp8xD3HOKzEgPlFUYng4wa1o7mGSIlTyeeDwayb+5VJciJlbuR0Ne7Vk6KOqpamrkVvLIDtlCvnqGHFdBpmlWcq+fFE0T8YYDIz2BxWFC6O4L5B7itO1v0hIaKUj8eK8aOLn7R3loc3NK/MnoXpJ/Kl2yDaM4DBcg1XvbNJ0zESpY87eMH1q1Lqlq8CtNIMDOV4JqOW8tprXCToc5OCRj2rrni6dNXkdMHGUb9TlNR0xmIjdmxnnnmiPwFBcw+ZBqAVjxh8jmoPEOvXGk7meMSJ0yRkge1ccvxfsbe5CNI0GeCuDnP0qaFRVZXgRFRcjrZfCOpQAPZXSyODnbk8f4VUiLPIFv42jZWxuB3A+9La/EewuYPOjnIlxwyHBH1FM/4SKLUZt5kBPXcK7Wmt0bSjfQ3pNF0O+s9o1BRJn7wGCPcevPauVh0+70jUWMOoSOnUHHBHoRWnJNpysrhtrnoGxj60281OxEPzzBGwTnOc1dKLj1uTCm0zSvRf3dlsN5IpJyJITtUemOtRWmu+I9Bi3w6gbh1HU5QsPQkdak8O6vDfWslqJ42K4Kknrx1FIguYpJFfY6AnAHJAFbPXobe9RfKaugfHcXcrW2uaUsVwBjdLCGD+4YVtN4x8I6i5ZbVYLn+N4iVBPbBPT6VzLaJZatbkMqRT9ivyiuevvh9Obri8e1mQ8eYPkP4isJQXexr7SL+KJ6aL7w7qCiOSafGeolXIPqKv23hzw3KCY727YHgZYHHp9a8btry90qZIbgq/wDtDocV6FoE95qVput4t4TnbtztB6HI/Gt40WtmNum1dHVxeEbC3cY1maMEZG+2B4z61rwiPTl2x3izg91Qrn2INZml/v7ZorhBIAmMFjkVfgREcpztHQMP0rqjzWtIxkokGq6fp+vI0d1AuWIzIoBHvxXJ6j4KXS13xhbm0bO3d95T6V2r24B+Xjn7oFSx3kljnfAZY26qV3A/hWlnH4WZWtsecidVOyLdvx91uDx2qWCNbi4HnBopDnJJ4/Kutv4rK+ZwsSQsOycAHv8ASua1i1u9PH7hPtMechRj+fXmqWugXH3Oh28sYYPuYcjaeQaw7+3EckcU/mFSRiYrnbjoDUMvjXTtKOL0XNgx4/exkqfxHFdPpeqR61ZBYWguYZOjcZGenNaJOJcZWINI1HUfDx821/fxjoV6Fa7Sz1nSvGUYJm/s7U1xyDtyff1rjpLDUdOLPCu6BhlojnB9s1UECz3HmxIUdT909VNDSnqjfmU/iOsv0u9LvkgvpTg4CysflbPQg1qwaNp04b7YpZjjbLDIQAfXINYuka3C1uLTV4hc2zdQ/RT7Vq/8I4kcRm0m8e6tQcNb5yV9MHrVX6MxnCwy+gWz/wBHFw13bLyjycsuT0z9O9Y1zZ2Vw20uyMP7y5/KtPIkypbIBK4bqPrU0fhma/j8y2uoQcZEZHJ+pqLWZhZHIy2QiY4BZR3A5qRbW5Yl47n5QMlWHOB2rpZNMmtn8q4hRX9Q2aoaroMcZWRJTG2QPl+6T/SqjN3syb6lLcSnDAkdQe9VsuzEiE8c5WtC10qMIWS4ZpOhR17D3pG3W2WVmA9q0TGUUcsuNrL7Ec1XNyhmCGXYzHGGPWteO6V23RMsjrgtFKRyAelJqPj7QdMZbfXvD72/YypEHXB6YPWp2Ek3sUvs1wzhCEcdtq8j/Gpo9Nljb94xC5zjoasC70i72SaRK5tGXIVzyp9s+1XZb1pYVSQ7sYAbb2FDdxWZQjsLiaQrBO7HqY+o/Cq0y6jDclJt4HKliTuA7VcVZN26EspBzlDgg+tbEL32oARK4uWx0kIz+ZqblWOcSxubFo7rZL5fZwvyk1pvqSXVqIZYY7hMZy8Q3KfY1Y+3XlnvtryB4YiOhHQetZ0sNvjzIJZdhJAKDcR71XN3FYybuCLklHBXoVU8e1QW0s7fLEWlHUKV5qzN4in087PtplC9FePBX1yO5qmviSO8lDCRVmz127QarmBKzN3T9UlVFia2dTj5knGUY9/pxTyNpLOl5YAjKSW5BBH49aqadrr3MwjkeUSjorfdI9Qa6eC6Z4lEsK3UZyNjHkcc4PasW2noWchLBOZizXDXHQiXbtJ+tXPtkjxhZGMgA784+lad3Z6PdgRtc3emnOCXXKg+gNVpNLWyVfs179sh/hkHDD1yKbmJkUGqW2EgWQK/IAmTHP8AdJoXxRp0N0trq8n9nyyD93cIh8tu30FW4WeWMC4MFzEMbcqA4+p6n61eJsJ7Jre5s1uLYnO1huYD2pKVhkS3oBHkzLdw84kj5BWn2upS27E28zRqTgo44NZzWdvbAJaSukQGAu0Ky/hSRh1ILXvnrjAhYfMvvWisM6T99fkboEWTGd0Bzn3qR9Pt+l2xXnnzFIIFYENlC6t/pkkGOduT39K0Y7ldvlm/+0ZHzLLz06CiyH6GjLpthMARc/aFB4yeV+lTiwaJP9HkeRCMFZVDDn3rJj05FYTKDGSOq9D+FXoZmjUjz8j1HFYOOugdB7aaX+aFlQqDuiLbdze1PjaVl2RSsobGYZ1DAfQ1CSJJMvKz4OQzdqebiSJi0MbXGOTs6EVDixjZbK6tf3kds8sR4ZFA3j3HrTtM1KKR2jiW58tusVwvzD1IFPXUxcFnUTQODgq+f5083H2llbILrxhsdPrWfK+pV7Fh7iaJQyebHGDgiRO/1qG/sbbXbVre/hjvbZhlo2T5lPqCOn4VA/8AaCMfs93GBj7k7BkPtmmI8jPi4lhifP3on+Sk4NrQE+pgj4S6ILhnQ6g4xt8mSb5NvpzyOPeqrfB7QFuDLbxaxYc52W918u7uwBJ6118WpKGKSTef2BVsH6ip11CPOzF0uRw5OQawdOXctyb1ucungDRIlUwXOpWNymQLpJirZ9/xrc020123jEVxew38I5W5Xhx9exq01wZ4srI0h7oy9Md6ggW3Qs4IgJxkknaT/SqinHQTd9ybyLhUJ3sJDyH2/KfUEVHb3d0srKQqkHO5GOGH0qfzWbbIkpBUEDyzkEe4p8mrWJjH2mTyWA5YjA/CuhOXYkY88m4+aS6sNrIwBA9eKakUMefsptzFuyUXKke4FJiC9Ba2vre44wPmGR6dKSZbmD/WWROB/rIiGA9cjrVp9GKwmsWlpqcIi1HTLbUIQ3EdxGr7cjr8wNZ9t4KttLg8/wAO3D6Nv+byox5kJ/4DzirqPIZNpnYQk4Py5A/rUMunyWjCa2ba75+aGQorH3U8Cl6DSFtpNeeCVbo2N+FwA0OVYfUV86ftRw+KodNS8k090ijfzRd6axZgAMEFD/8AX719FQz3d5OBMWtZ8Y81QAM9gaLyPVGgZJLSPUYsYeGUA7vfnr9KpVJR1QXcHeO5+dvgb47aDp+uLZ+IlS+hz+9t3xFPJjqMMAe/avoXTtf+GmsaS7eG9Y1Tw5fLGZEtL9Cscp64HUdeOteqeLfhr4D8ZQGPxb4DsCxUgSG2Xdn1BXBH1zXz3488B6D8IWJ8KXpvNDA3Np88xeS3PcDPJAHYf0ranWcpanXLEurbn0f4HY+A5T4kK+T410O11BV/fWF7mNh26ng5PPGccV694d8af8Izt03WGUR4KxzWv7+M5GQQVzXzx8Mtf0fxHfLPHo+k4j4kSWQAyj6M2T+Fe53HxN0LQraOKLRxa3inYjWZBEbDodvfmu2bctGRKLl0O/aRLtVltZYrpMfK8Y2k/UUu7yF3SW7ssnB67W+noK5rwz4v1fU4We+XTUtQAfPdTE6eox0z9K6KK51C2i86C7tZ7L++kgbGeeM1zuHQ5JJxdinqk2jwGP7RqcunM/TeodOnQnFUriC3lAkgvotQi6h0jKkGrl4bTUIiZYFuIjyysBgnuRUEs13bW6R28MckCDMbqAJV9vwpcvQnoYer6bFvF5ZCSO9hO9ZYwUc+3HUCnyr/AGvEt19naaQkh49vPAHP41qW91qCsJIWmVk+fYOf5Vg6n4l8SaZqP2izvnjs2OJIJbXdt9SPxqeS+5Nr6ET6FYYJRrqzcnALLkD1zn371y2s+Eft+f3zRAn/AFsOP616Smp3Gr2gaa/tr0KCNygIw/A1SZLaFi00itH3Rc5BxyRUulbYhpxZ5jYeBPESXGzTfiFcaMWOVW6U7fwIHHWq9x8Nda0W4U6mml6mB927t1DeYvTPqK9ZltdOuYgbd/PiI5WZehqh9llRsQMkYXjYWxn6VLhK1gu9jx/UfBeoS/6RpltbZQf6mGTa4Pfg9fWuduNI8RxBphpcnmR5YoMZAHU19CyeFpXj88WFxcP1JijxIv07HBqS0+H8esOVW5utPnA4Wa32A+xz1rLka6C94+dbW58Q6jGUENvgHEkM7/vOnY/SoY7iwlHk3UNxbzAkSpIm8EemfrXvuufBO8ugFjht3nxkXVuwRgewINcNqHwQ1ixmEl9c21lg4W5imBH4rzQ4xkrSRSTlozlLXWNE0yENFDal+0bLx79+pqSHxH4G12Qw3LT6NqKgbeyOTwCpPB+maj134P6WJmS88caTYSFcCWZGZQ3b5sADiuV1H4R/2faS7fiNoXiK1b5ltvs7Z47I4GD1/lWcIQirG0Etjpb3SbCMvm1TUowCFeZdrE+5B9a4+/0Cd2drCzFs6AuUI5UDk8/nWx4MvYLJ5La4uJbi2YBOG+dfbnrg1J4vkTTrgtpy3c9segK8nPBoT5Xoyp0pR1OesNQsrmHy2eO3u0O3D5Vm9RjvzUiSyWcpeMxttHzKHwffjv61Np9gL6SK6fTZmfP3ymdv1Haul/4RybWs/wDEog2F8maLgjI54JwBTlUUWc3s5t3sec+IdC0rx1dGO7S60+6GDHdQMUZD9Vq3p3hPVNCjjW11Z75QPlW8yS/oQ3p9a7mP4ZyQuJk1y3swxBaL7QNwI6A9a0TpOl2UIjvNZV5ADyE+Ye3oamWJjsjpjRmeb3FpfXPFzbeW4GCVXGfpT7PS9QhdTY3ghP8AFE5C/XrXTah4y8FaUxS61ieeXACERcHjjJyeKR/Hvg97cvbWdzcEDIMkZOfcYHNZ/WH0Rr7B23KA066jG65gKv8AxMgyppLzRYrkhp5re0QnDSNlUU9s4HGa57xF8bbTR5PLSwlhU/dk2NuP4N1Aqm3xdvddtmZ7S0vIWXbvEIQgfQdTV+0cifq0Vq2dbp/g02dyClza6jGejWkofd74ByK09U8K+O7q1MXhPSES5Iyy3GY0A9fevLLD7Qbjz7C5NgxOSi5RgeuRWuJ/Gk6hI9eurmEnKpuwV9eaylUne0WVBUYbs0h8C/iB4lvjc+JrrTFeI5aIXChlPHRc9hXUN8EojbIt5rOlW0kY4ntwI5E9ATzuOc/yri7dvEtu0T6q11dWgwFm3Yk9vm4yBRqPiO4UGIt5qPwBIMMp9D+NVy15fbG503qz0Cx+Enha2g3TeKptQZeGiEQyfdGB/niuo0yPw7o0awW+tX6YwEjnXeTx/eyfSvnrTvE9pZajIhg1DT74HYtxFCXhPccDjr6+h9a6p49T1wm4+QEf8t7QlTk99vQVuozSvKRn7WmtEj3K5vIXtyRO0G4fK4Tcje+e1VdMnml3G28eRaK6n0O0ehBxXlKXGpWVkI54p7mHBDNHNsc+x9K5+60rTbmXdb/2hb3LEkwXCl4z/wAC9a6VJJbmTqwTPem0Ge+DJc/Fu3KHtDCcnvzxVK8+BfhzWY3l/wCFi3urFuDbzK0cZP4V4E2mGzJZIypzuOV/DINTr4tu9PPnW15exTKBmORSBx0x611U0pbSIdVHtemfArSrCbdaxw3jtnH2hjwR6HPHpWrpsjaPqQspSI1zgB+QD09/zrySy1/4hXdn9r0zV7bBbJt5XClh+fFLpvj/AMQ6xIqasU86Po6g5BHUE1FSPVyucNayamtz3yyvJLiYWlxM8kX/ACz54B7VoDTfMj3IoYDjpyK880rxBqUlikqwC+KLuIHDqO5H0FLD8X7NZDHcGeB1GOFOQR6itVDnWh29Ezq54tsjKXC4HQ9D7VyvjG3F9FtmupIhGPlCjcBxVTWfiXaT5G9ZgejlCGIHqK5w+JYbn/V3Ali7RO2f/r9Kz9myObl2M6TW5NHykR3sBjeFGf8A61c/eeNZJZ8tcyBgfvN1FdGJtElcpf34s9wXbIyZBB981yviPwxBDM0lnd22pwA/fgkG4jPp1qEkndoSqSe5dl1Gy1e3ETwuZmAAdBx+PpxXKeMvg5BcWpku0YxEDM20MORkYP8ASrtncy2Em0QXEJz91k5A+veumsNV1BhDukbULRH8x7OXhWGeRj3FE1zK6FZNnzdc+FNL0C4aMrh+SjqPkIrU0nww2ozBluDBA42kquVI9x+tfRviWy8LXka6jpvhz+y7syD9xMxkjIPXJ7VyeswxX8OLbQorO7Df620c7JV9wemD/Ws7ytZmkE1qcj4d8Nan4O1P7RpusWmo2x+ZhHJ5ToTx8obBP0r0jUJb7WfKvNT06S8WNcNdxR72QY6MR6AVy2leD3v1Mt1BKYl5Zok3MB3I+laOrW1vBaMdKvbu2uQNgaOdkJ+q/lXM4Ny0OmFez11sek+H9HHirwHdWGnuZpbXcQD94owHFfn7qHjHUPhH4tXTfGGnXmjyC4dYJL22dIbmNXIDRyYwwHQ88Hivt79nWfUv+FlW9jNczKt2jxPG64PHc+uCa67xx8R5/AWvTeGfFPh+18aeAtVjfztMv7cTiM5xJtUqeCD05HU4ya72pKxXNzTfK9zy/wACfHbRY9ETz/CttOroP9JgUo7dcchsHGauP8a4pbqWGy1JtMjYf8eV6vnRE9xg5xkVPr/wI0O00I618IDJeeGcFpPDkzbriwXv5e4ksoHbJwAOcjJ4TwZ4NsvFOpsLwOXgl2tAVwSc9CK55RpvdGMoqzutTqv+E/06/LJf6bpuoKCCwitUVuPRkwanj0ax1+Myac8iY5WGQZC+nPXjpXqmk+A/CenrFJbWFpDe4G+LhAffPrUt1ObO6CafaW8RAP7mZQD/AN9e3rXH7KcZ80G0cf1aT6nVfDnQLHU/DIt74mHUR/y3jf5WO30zwOP515X4l8Pakdf8yy12PSQrbQXjLJJ7H0+tdfpvi6CxiaO7sooGI52uQfrmsm+1qwl8yV5LWRMZ2vMAf50ng3ze1itS40HEzJdQgubVrXU7HTbu4ROLixfaG9yP1rnrLw1fLd7o50EDEkEtvCD3GewrgPF/izQpNZFtN5kEbnbm1Y5z6gj1q7YeENJhH22w8b6lglXW3vB9zJGQ30/WkqNaUlfRDnGZ6Fqnwy0iKP7bqHjnToYxhvs0KvC6n0JxzXj/AI6l09tTistC1ye+bIzMgAQAdie/PFdZ8QPFFh4e0yaTU3+04I2TxIWQ++OoBrlPA2hTeKdSW4jtQlieQSv3gT6V6EcMoe+2YqMovmbOx8IM1jaQyTuGcDP7zufUV614X1eG4CstpBLyM5HBHfil0P4a6DNaq01rG86Lj91IOPX5TXVaZ4K03TB5ljGjRg/cbAPv+FdEbJWaK1buTyap4eUeXdW8kIGRtKDB9warP4e0y/QvpGrPayHtNyh/GtdbKwmVI7vSnaBjjcj/ACZPTnnFOfwvo8CB7UTQOc/ICCB+HFFuxrdHCatDrOiFhfWCXNsD8l5bjevsRj1FN0nXdN1P9y8SyMOTk8mulNpNa3imC92oTkq44NXNQ8Kh2NysMYbjc0QBU+4xT8mRe5zc/h3TbgZt4yVP/LOZAAfxFUn8PQW5aK8sHkjODHJ/AQa6NrcwHO7HsTV+HUp0Ui3ZH+X5onTcOBzx+tWoW2El0OGvfAGnatGfszLZ3CkAHbgEeoNZ918NVjjCSX7b0HDxYz+deieYbneNtsp5LfMEI+i1nXsjxKTLbPPEOPMgYMFPbOKq0u41BHJ2mgiyj8hryWQDgSbRkioZdCV5WaPVpIJBgCN1yprqmu9JZCZWmUcDBABX/Gub1d5oJHaxkiv7YtlVfCuvtnvQVy2IE0bULGQOL0FODlB96qmq3t1bAboBdIOu1B1/nT7XXL5ZhGtpcmUnAiWPeD9K2jBNYP8AaNaurXw1GvWW+YRufYL1z6UD5eY8x1vxZZsRaXdtNbzk/K0kJ+btjPpVWLwimrWzXs8iadZJy00/Ct7AdSfpXR6x8bdIQzad4e0i3168BYf2jdRhoiOmVz79Pzrjbizk8QSq/iO9kniYY+z2x2LEewx0/Cpk+h0KgoxvPQzJhpbzeRpsYuH5U3MjHYTngr6DH+NZGpfb9MmEjyLMUIZfK6Adq6O50O1tI1+yzMVA4TaABWFfzssuMknGB/SinTvJSY/b+z0pqx+gPhzXjrHw88JayGz9qtUDkZwRgDp36VsuV8tJACFByQQQcV5R8D9Rl8UfDzw1pyfuoLVCd46qc8Y+hFe43IFzaxOQCy/K31rthNxdmfRQn7OMb9SnOIopW+zjEUkY2gH86YF2oO2aW3sZZ5lwQFHTI6+1SSxFSvBI3YrW6Wlx3S0vcm0tN5Zj0XjNayYitSrnh881WtUSXaUTYRyVB71b8hJ23Pyyg7a4qkry1PPqyUpanA+Mrv8AszSZmDFcKcH2rxD4FNJqWua7qTDIkuCiMRwVHTn8a9K+PutLoXg7UpC+1lgcj64ri/2bbUnwbaynaZHBlyTyQe3v1qcU7uKPpXL2eXc38zPYZ5JoLMvawxzz55SRtqkVVuGyN2duR930PetFoW8vg8YzWHqTzwIkklvIIX4SfGUYnoM9q4+Y8KDuVbm42Mdpz7iqMt87clifc96G/fk5ByP1rX03wjJqTN5s62sSj5/MGDVRVzaTjDVnN3WpIwEbTpExzy7gVmGdJEG+UHd23fpXbXGoeCPDjyweQdVn7qF3kH0z2qgnxD0JC6nwlPFABjzGkTBHsM5rV4epPoVGFeavCm2vQwILhAdu8A5xg8HNbCW6ywd8gc56fhVhfHXgLUSsVxDLZyHhHuFACt25Bq8kcKY8mZZ7aQhlcADKkcEH8an2bWjMJ88XacbM8w8UxJpWp212knkzBtpLDhge2a6HTtSNzDGQcgrg56itXxD4TvfEVk8dnCpPO4PGTj057Vwnh6/udG1OXTNUgNvcxHO1xw49RXLKNnYhtbHYTAgg4J71i6pKZARg/wBa2ZNQhaPcCmz0DZANYl7fwzAlJRgc5B6VElY1p6nLX8bHJWRl9qwZpJoiwlcP7gYrpLmdAxJww/Wsm9iTyZH+/wDKTn0rmaZ13aRH4EuzJ4hucn5YwF46jivZbMGWEfNyR09q8O+FLC4u9QmJyokIyfbFezwawltYgwWslw+cbowCD6V1wehwVl75PcQpt9fr2rJvwFU8AnqOOaztV8Ta0d3k6FcshJwAy/yrkdQ8a3VtIRd6fe2vfc0Z2j8RmolKKZpTpX6lvVtVNrKw4wT1riotdE3jgZc7DED1755q1daxZ6zKCs5kjPBMDfMpPQ4/XFcBptw0/jmUkhkg+VWHrxmlGTudTppQdz6ItJo3twVYP7+tJPFHcoQzAexrJ0rUIhaoAeg5z61NdX8YXKtyKt6nBGDMvxVbx/2Dd5IGFPB7/SvBfC3h11DBl4Ylunqea9a8Yaw8dm653o+B9M8YrQ8JeGrSa1jd8IOoIXkfSsvieh3XdCnr1OP8OtP4S1WG8g+5xvUcb1HUV9VeEdcj1C1tJkbfDKB834V4Vr3hkRoxTDY7iui+DGvukkujTModCWiXPOzP+Ne5gaurpS6nuUKv1zDOnPeO3p/wD324CiVicrGR97H6Vzt54nttFvn03U8i0uBvjcfwt3IrorC6k1HTdoA3ocEH2rC8QaVp+qpuv7ZplUYG0fMh9RXdrZxfQ8qly8zhUX3fgzzTxe8VtrMkYkEkEgDxyx9CDXG3Aa2uklDEgnOQefaum1awZA1pIdz28hWM+qVjz6e+0bkfb/eA4Fec2r3R8fjoqlXnBEkGoxxBPNbCtxu7VtwSQbQ6SKQ3dev5VxtzYTmJozJlMnHHFLplpJbsBIzLggZVsZp+699zzb2OsmuotwVyMngHsTToDub5AChb9KqqZoov9WJEPdh0qraXjC8AwUH8qaSLUrm9eLEByAvtiq1sbJ35LJ6dxUWvOUhBBz09q5p5ZAd28p/Kqk431JkveOqnjgckxyK49jULWyxH5VAP6GsK31Fw6n71aB1MyDKONw6gjpWTtumR1L0eQ4J6Z71clSOYHCjnnpWXDPLIcyKQTyCOhHrWrAEk6OA390nHFToy0l0GRxooIKj/AL5pk1vEx3JmNvRTwa0mVTHtbAfGB7ms+dCnIPX16ZqrIpScSlLJd22fLk8xB0DcEfSuK1rWIGlZby3eJmJO8jg/jXpMdnHexMN4Vhjg9653WPDnDMVWRO4wOKzfobxqJ/EjyzW7Ww1FNsMvlt3Dchh7GtHwj4KAQTQzOZFAfEQ3D15/DmustvDXhfVYXivLkWcqjGUXjP8AOsr/AIRRdBu2/svxBEAGOEkY7SMfpWXK29Ueiou2mxuXegaB4ktxY+I7EJMBiO9jjAIPbP8An2rn7j4RXHhxJJrWH+1LIE7JoBuIXr0+lPufGN9ZnyL2AXBAwCnzhv610vg/4pQaLdxl3udPfI2maMiNx7k8Vl7KKYpU09VueY31lFOreWpyv3kK4IP0rOFotuwZkAA56civpLxBo/g/x/bHUNPng03W1G51jYCKYenXivGfFfhqeGKVEQGdOpTkH3/KpnTtujOLlF6nJ3esJHHsIDxn+BulV7Owjv8AEmn6isEueY5emevB/wD1VyN/Je2t3JHMjKAeDjg0y11dreVWDfkamEnFnbzJ6o76Dxz4h8JTxx3ccscJPE6Z2ke5Fd9pXx61A26Q3Eq31qRgJKN4/WuY8GeOjLCtlf28Wo2EnytDKM4z157VqX3wZ07WZDdeHLw2E0nJs5T+7z1+U9Bn/wCvXf7R8vvK6MJTktJanYxa5o3iJAy40+6b+E/cY+3pU2nareeHr8SKgkiY4MkeCvqP5V5VqXh3XfC8ZjuIX2r1+Tk+9UtL+Kt34fuFjlYvHnA3Z/UU6NenGdzP6vCvH3HZn1XZeJrPxJaol1bxCUf8tlQKc46GsnW/h/aavESYzyMb1G4V5x4f+K2lX6qZSkLHAyvygGvRdI8WB4Qbe5WVCM/I1epKjTxC9xnm1MPVpfEjzi//AGcRe3wubS4lgdDnEbAA9+ldbpfgW70e2AYl3QfxcE11sXjW1gkxJKLeT1c4BP1rch17T76Eu0qzIBlkUjcPp61msHOGl9DjUpp7nlGueIP7JRopFeKVOxXnP1rO8OeO1hv1mV1QgAfKOo9/Wut8dN4S12zfyr/bcqcGM43IfevAPEmltZO8tje7WBJxkkH8K46sVFqM4nq0JJr3j3rxN8UYLCz80leV+6q8civGNQ+JFlc3u9VilXOTkdR6V5hcavrN+7280plXPygfrSW/h66vYdoDx3A7Ed/pU1JUor3Ud0JU07s9LtvFsMlwPIYRhj90dMmvVPDV5DqliPPTzhs555Ueor5o0fRNWtLlVkgc8439q9U0CLV7NUkilKIMBkK5GO3NRCpGWjIqyi3oa/i/wVaXk5ntCYmGSeOcelclawT6ReIz3BliDcjPIx2r0KPWnkI+0xh/XHGap3fhbTtVcyCR7WRh977wrmlCV9NjOE7aPY1bLVdOvdNVJMNJ04bB+tNtYrfBBkQAc8muKvPCus6JNJ5GdQgAzuh7DrmqkcepXDAwmQHHCOTxV+zhvsJuN9zs7nDOVVg2OmDTI3/5Zn7wGevFGh6BO5WSRnLY6E1uS2EMEhWVOegYH9ab02RHN/KcteIVbOMHsabBfSQvklvwrrbnS7Sa2yB82MjHU1zFxF5cjADgHrUN9ClWmnqX7XxBJERhsAevPFa0fiOKRAGRCR/s4z+Irl3hLx4HX171nYlt2J7VrGSejNHWfU9GtNQ0+Y4keSEnoVG4A0t35Xk4WZZkHPB5H4V54msshw2CtXLTUzI3BxTaXQjni9zpTZxFuDtJ5yf5U02jryvOazYL9wR827J71pW995gyTgj061i4q2wKnCWzK9z5kcZUg47ZrgNaXVkuwbWRhHuyQeh9q9LkuEYhZG+U9M1ZtodLVytyRyeHXpSSdvdOeVCS+E5LREuZ7QeerHHaq+o2Z8zGPrxXT6zqMGiIzRZmh6nZyWH0rjbvxlYXkxeJthPJBPI/DtW0KD+JmLhOPqMuLdYIGcqCa48a3tvSi5wDg+1dqt9DqkS+W4I9B2rP/wCELF3MJIx8xOa4qj9mZN1IoLET3ES4O7PtWtYxOsgUqdw4xW/4X8G3C7VZeOhJHFelad4HtIIVnmkjPr06Vy89ST91GXtWtEjz3TNOv3mR7ZpIHX+MNiuwXw1eX9sHlRDL0LKQCc961r/X9P0FSIFT5RnO0Z/CuO1T4p3MweOGVow3UdMj6CtvqbfvvRmTTk7s1rf7JaMCVaK5T5ShX5Wx1z6U7V/Feli38hIgkuOpPJrmdF8SPfTSrO6yZb+Mc/nWHrQI1RsjCHgD8a89Vo0XKMkaO8YmhPIsnmODgda4jWJT9rL5xjj9a6ae8EVtwc8fSsBrL+03Z1JUjkqepr5aM1Vr6dTzqV5TuVYNWmIVc4UdAO1WhJLKgO4ke9RtZCwPzD8xSm4ZP9WOD2FfWwm+W3U9SzW6J1ic/wAXvnNRXdwYl4b5qltWlKMWHHT6GqDXK3d00LLnHBryZ4iany3M35GXezS3QKjPNZhtbu1IcFgfX0NdqmlrGuVXJHp2qY2Qni2svPpXmVK9alUUiOV73PPJ/EuqW6lMmZO2AelXNE8QyXb7J49jk8Z6116+F43fcB+dIfDMJZXjjCtjsOa+k9pUxdJPlsyfaVL3RTjvtjggkY444roNP166TGJMY/I1V/4R4ZUngjvTJ7V7AY6jpkCpoQq01ds7YYiotD0DSPEhmjxLjcOvsa0m1aEghnwp7dq8iXUr7fiNWAz19qsNqGoY+YHJ449K7Pbp7nYqsZayR6g9lY34+8AT7VTl8B287b0dST/n1rh7TV722bJBx6itqw8V3BlRFYgnjgdTWfsqNbUpxoS1N5/h+rIV2qzkZ+XHFc3feEI9NlLmPafp1rrrfxRdWy4mBXHrniud8VeK1uUYE5kbjOazr8lCN4PUwq0YJXiyit/b2CkONzYwOcFT61nv4glkk2IxUdj7Vzd/KZm3GUgZ5Har+jMtw6qfmPbJ9enNfNSxs51Vy69zkjUSkkzeWPzFBwDu60lvDaWdzvklCEHse1aM2g6oltlLd0BHU9DXmvjKy1SJmYGSNkOSOzCvpqNeU2rLQ7bqex6xF4jtYU2pJ5i99w5NULjWxu3xtwewr5vk+JN1ZXDQS796cNxXeeCvE82vbEO4q3TIr1qjitUzsSSPS38QLIp3HnGPx96fBqAIzv5PQ+9RP8P9RltjcwsxjbpgdPavOfE2vXnhS6aG6UxjJwT/AFrhU+dnRBxloj05rm1uH2T/AHWPJUDP51JD4chmw1tdbWOOGYEE/wBK8n0nxkdQYDzMiu107XzEo/eEH0zVpxbtcU6PY37yJ7JcTKcD+IA4rntS1o22CGDRj16Vuw+KI5Y9ku1x/tc1marp2naopMTtE/p1BrsjLlVtzza+G5tbHO3Hi4QruGxge/bFFl4zt5mG5BnphDzVXUPANxdB/ImB5wQOh+grP0z4d6naXA37gOSOD0pvEQWljk+qxTO7g8T2Soqsrr/tKeR9atwa8hbMUhI7ZrmrjwvdQRDzE49RWx4W8MyzyhduQfToavnutEc06LT0Z01tr67R8wK+oNXY9Qhnxkjn3FJdfDdjB5i5UFc4Hf8ACubuvCeq6e/mQTt5a/wheQauMr6NGb51Y7BIbWRAVbJ74x+lQXdoLfc8bswA6Guc01tS8xUdlJAweMA12en6fNcxhX47VXurY0jz20OauNbW3ysyMUHTOSPrWTeX9hfqQr7Gz+FdtqHhMSj7oye2AK5/UfAqgk7QD16jNW5pq1g55K/MjkpNLV23I445xUsOmuwALBu30qe/8NXdqGFvcMrAYUE7sVjCfXNNnHmRCSMdwCGI71HLGW7LjXXw3Opg8MOy5Bx/tHvUM3hVww+b5T+YqTTPHywIsd0pi/2ZAcD8a0/+E4sXXOYyD3qFhubZnTdvZmfDoEq5IY9OMVfg02QEbqWHxdYyN8rg4P3fSrP/AAk9oykZVhj6EVUcLJbME5dQa3dV4JB74qFruSIDJYD6cCl/4SW0VhztbPrxT/7VsZuuAcVs6U4olt9BqagV43AfXpU0V+WOP1FMMEFwMIwyehoNgyjI6HvWbc4hzW3LBmEnb86gmTr1p6h9oH9KqXdxPbsPk3L6+lWpPuV7u4qWvz/exVuONl5xzWONWlz/AKsj61INVlxnZx680Kp5kulF7M3ImZMYOP61I0rv3rnjq0p/hx+NWYtUkABPFX7ZEuiu5sRXMkbYzV2LVREOT+dc82oSMCdv6Vl6jq9xbjITePQDmhVYrcpUvM7tvEluqYY7cDqB/WoG8X2QJ2vgZ/I15yusNO2GVlJ9RTJZkJJLHPfI4FU69PsPksemQ6/a3WNsgJqR9WhiGTIAfXOBXmkM/wDz7zZPqenvxVa/l1C4UqjhMd1bJpqdJq7Ftueox65buR5cuW74xite01x7fnfz6g14voen38c2+WaV8+p4ru7dpjCuTnHHP+NYupC/ulxqJbHYPrNtcuVlchjyCV6/jSMqSjKN3rkj5yHDKSBmrCau9rxlsY7imnGRV+Zm/gjg1G5AyR0PvVCDWluM4bdgD8/SrwdJx125/QU7Ilxa1RQvJnUfK1U4dRuI3xncAfyrQuYzgbhkHvUMUCk9iKzd18JPM0WI9UmXkFgfY4qb/hILpMkHPp1qWKyTYPU+1K1gTyvI6niqU5Iam+oxPF0yYDg89WAP6Vo2niG3uD+8Qkj+/wBKzX0vd1TjpzzUkWmIB8wx+Ape0ct0HOn0Oht5rORSwlTdj7uOR9KsSQ25jJ8wbuo9+K5w2WzlJD9cVQ1K4uLVCI5Sv/Av1oXL1LSiy9qziRygOMHp61lbGh6nJ9RxVGC5umfMjksOc1c/tSUkqdmD2K8/nSlZv3WVZdGXbaR2X5zzwPQVBOxDjPTPHHWrNo6SJ0GelVr0fOccUktNSoqzuytdgumVYnjt2rmLjxBdWF8sTTP5b8A5PGK6e2dkl2nO1q5vxbppiAkCZQ/McdRXLUp86M50le6NpJblog8Mh2kZ69Kkt9a1CycFnIVTuBHrVPwlqbS2ao53qo6+nFbxkgkIzjGfT+lec8JWXvUpnDPDt9Szb+NkulMdwQ5HJZs5HHrSS3UU7Dy33j/GqEmlwTDIOPfHf86pfY3spSUk3L9eK1jXqw0qxMFSlCV2SanAU+bHB79qppJsjPPIrZ82K9tyCQJBnIPSuWvLg2szLn1/KvkuIva0oqtSZu4O9za0/VWEmA1b48QSwwH95tPQY6Vw+lylpSfQVo3ErldgPBr6XJ8XUqYRTqbl8vMit4o1STUx+8Ytjoc1a8K6o8dntDEnHaqNzYs1mW49sVF4ZYiNq1w9G1V1pdTojQTgdDc6jLITls+3pVGWfcc7jVqTHU8CojCG+70Ne6p6GPJYoecd2cmrdrdPG4BJ6/nTWsjnP6UCDFZuQWsbltdsACCPcHtVkXeR1IPtWRbP5YxVhnHr9KOXQV2a8c+R1AA9KbOFkXrmskXJTufrUi3h45oUEPmKt5p5ZjkZB4rIutH+U4wR39q6Qzhhz3qCRgSfQ8HFJ0x8zOB1TSXwdud1cdqkMyt8y5A6k167eWyyhvesK70WOVuVH5VjODWiNY1mjg9E1IQSKGUgepHSvT9K1RRagR4YHGcVzEnhmPJbGD6VJBZy2GNjsBjgdqmkuV3aNPac2tjc1SGLWIGjmySegIyK8t8SfCuCO5Mio1tv58yL7rf4V6ZaX8bja4w2evatiG7QRGKTbNAeTFJyv4elTUouT5o6Ec6PEtO8CanpUwkjLXNsM5ZTkgD2616V4esiI13gFDyQRW6bCKGUy6fIQe8Tnhfp6/5NNa+hyzMgjYddowCfpWLhPaTuTKc2rPVHT6Hqy6YF2yFQO1br+I7G8YeaF3kZ2hRyfevE9a8RyWkh8uQY9656bx3dQud4IT1zWvt6UHyTRzSoN9D3/VTp97ExRgD3UqAPwrzjV7eG3uGkG0dxjFcfp/xagkn+yyXPlynoCevsak1HxE1w5Bb8KufI9jONJp2Rry6xAp2q4J9M06LUfPO0ZP4VyNvbpeXXmA7WLYIxwQa7KJFtogCokYcHNbwilqjptbQa0h3AZA9C3TNZN6pLEOuM9COhraktVuYWeGXyZcElJBlWA7Z96rWtubpwjKTzyB2NauVkUno7nNixcuWj/edyDxir1ppkjAkoQR7V29h4UQcmMYPt1q9daGEg4646elcNTEqLszB1EjmdLvVs2Ak9etdbZ+LVSNVDkHp3rjtR0yTd8oBqewtJU5ZTt9e1cLxMb3ZxzqJvQ6q71prkcE+vSsW7vgoJyDVa6vhbIST0rmr/AFxTuy+AKPrMXoXGm56s0r7VBtO05P8AKucvNQZicvjHoaxdQ8XxQswDgkccGsqLVzqku2Lk+grSFJ1HzPY6VZI157xSThqyptNk1abbvZVyMkdhU6abeF9kkfzg4IH9a63w/pDwLvkCvnqpHTNevC1NaCcU3oS+D9N0DRSF1WyJJbm4hP7zHpjocV6ZofioaCI4LRS1lu3BG6kev8q4sWUc8iNB8zDAMcnqOtdTZ21utqBIikkcFu3PaoaTd2rm8Kai9CC4sp7qV5GcNHIxYKeoyajj8PNE5EVyIDwQrH5WP17Vfgt3KsbdZJgPm2YywHpiszXtVmtrfcllcxMSABJGQD2/nWmstDbl1NuxjsI4PLvLi50+5U5ivIGyFPXDD+RrA1vT5YplS6lVkfJWZh+7kB6EN7/zqvY+MpyQt7ZLbxcKZANxPv7V0as9tZrc2BtNUsjuZ7N+Rg8Hjt9RUyVtAUU9DkR4PjKM8WwqxzgScj3AqO10e10WUXLRM0YOWBHzKe/Fdho7aLrji1sL1NJ1AEj7FfnEbegV+2R6/nWZ4qt73wqzR6zYy20bp8j9VYf3lboQKw5WnY3VOwtt4v0i4KfY9RSKQHADsAR+NdHHdXl9EDM9tdxY+WaFR07Z/Cvm3WZdN0vxGl1bzJc2MjB3hdcMhzzXqVj8XvC2naQBas8FyB8yZyreldFnoonTyyex6GYVSNmUAEDO0d64jxFq8SXRCr5bcfLmuH1j44RaruhScw+m4YHPpWNZ66+oSZM/mjse9edmMvqtH2l9Tgx6lSp3Z6Nba1Lj73yfrUc+tqT/AKzB9a4LVPGC6NbZZsDGDzXHH4gLeTExTA5PQGng8R9bo8zPPg3Vp3PaV1Yrhg2PQ+9Tp4hVPvN+VeYaV4gnuVALHH1rTS7lkPOT7ZpqUL2RwuF5q50mra8LgFU57ZrnJ5ZA2eR6VG12EJByR1yaeJLiYlIomY+44/OuPFUYyjexpKyPtdLsLxntwPU0K3zZZEkTPryR3posmmXcEJHYqeQalgs5MFeT2+bgirsj61WLsNlZTL8wlhkx8pVsj60ptRAdpcyA9GbiqwuJrThkYAd+uKadV83GSd3QAjkD3qWuwJaliWMluuTUXkyHcQMhcdulJ9tUDBfbjkH3oN3nq2aST7Baw+MlSd6An/aHBqK5062uckxYY9WU4JpTeZPzMT+Oe1PF0hBAfa3YVLiDVzL/ALOePIDiZMkFX+8KdDbWttIn+mXOnS9Q27KZ+p6VqPdRyDL7PXdggj6+tSLJcGMJD9lvIuf3U2ARnmsZy5FqiGkiob642LHOLbUUI/1jjnH1pkWpW0D7obqewcnJhdtymrjpZkbZ9LihY9VyAoP4DFLcabZTx/NpvmIw4aOTPH4GuX6xTZm7BHdnUcJNFaakOoDKA2PbNZs2g6QlyJBHd6NMCCMZMZx7c0n/AAjmkJ8sZvbRh/ckIwf1qxFZi0ixFq1w6f8APOcZBH5VX1iK6k87jsx40+9ijDJKmqQj+JMbgOwI+lQR33lAgb02k5RgQc/SmG1s2ZmEs9jN/wA9bZyvPqRV63YNgS6h9rA+6XjAfH179aX1qmtbnRHE9JEUOpwM4ywhbHvjPb86vJdMwHzB29HHWqdzodrONwurhFIxgKGHHXtVMWn2T7t7JKhx8rryP0rX63S6styhJXRq+YPuk4BOcYyM0xztI+VGzznPIH0qoXtwSJbuS3P+1HlfzqvJexwjK3ccw6ZXIJrWNenLZmTaNVLwRHDD5c9SM4qb7RbSgYYlv7rptB/GsWHUrZzteYp74zT55oFTKX+7BPBUjjtWzqU1uwbRfuBCV+QurdlOMH6ntVOWcqoG8qFOR6Cs59TVTxdhDnqejcdqh/tFmUMNsmD0Vu1RanPZiUkWriysNQJaQgSYyXGGH0IrLvPCVnMN6mOVifuFP1q8t2jZJUox6+nWnCdCMbu5OT1qXQHocw3geNS22Irg/wAJIAPoajPg6MudysrjgkEgj2rroLobsFjjvg1bc70GTnFc86HkOx55e+EHeIiOaQEd2AIA+tcjqmhajZyMdglTPGw4OPevZJsKMfeBHPNUJ7SOXaGwFPcisXRT6EuLPFP7RaIlZCUbptkGM1ObxZRuGA3tXpereFLa9jY4jfHPK9fpXB6x4WuNPZ3giMik7iM4x9K2jG2hk20Jpfi86O6giPb6SGtyX4i2k8eJY8Ajjy24HpXnGpQ3ALK1pIfpjiss20yn/VSqD6qcVU4NqyZoqie56g/iLTrlhlzGeAQyjArUtYbO4h3rcJgjvkH9K8tsDJEoBY46c5rcsNTMDbfbHBrnhRqQlzORKkdq3n2smbbUphzgZIce3UZq7BrOpQjLmNwT96PKfpzXGx6z5ZzvOM5O4fyNadr4xWFNkhVl9GAIrsWKSdmUp33Oqt9fj5WdGCnoxXOMe/51vWb6XfRkRzRM5XlWYYb/AArzxdWtbvJEnlv9OPwqH/hIRanaGWQLyNw5/ClDHwnLluHuyPRZ7dY2+UAqOPlbIqGNcPgt26Ed/SuO03xyTME3FHB4Kk10tt4kDgeekTg5+bbtYV6cKimjN07bGxBdeUSpwVYfMvY/54qnqdhaXjMdhUN1G0EflS+daXP+ruZImxwrr8ufrTlhvbfkBZ0xuMkLZGPersuguVoworCfSpGNq7Ip5MRY7D+HarMet/aNsE/7ubGdhPBPfFaX2hm+X2I5Uc1Qu9MScbguX7DFZt2NFLpJDBdNp8rKsjxxMeUkXgenNMvLnzEDq/Ockg8VE9/c2kZhYlo/Rxn8hWLf36jLRjGeq9BXk4vEKinIJzjFXTNqy1aRtsTNkA8NjmrUgQ7S0MTg84K/eHvXMWF0rOvzV0sEglhyDyK8elinV6ni1K8nqQtDEflKjj26VPHp9tOCGkKdeo49qgflqfFNsfkZ/lXXTqyi9Gc/tpPQg1Lw7BJG/lXA3Y/iG3n2rO0y22vsE4UqcBW7n61d1GdpI2CtzWbpiSG5O5856e1fQ0ajcNTvpN2umdvYxFoACVZO/OQO/NMuLe2iJdgUY9MKMH/Csg6gNO+85QHhlDfzph1ddQQoJN4AwAWrz53i7tmV5Tehbn1W3LeWsi+uGPIqpPpQuFk3ATxPyHUZ2nsM1wXjbRNY04NeafcNNCOChPzA0/wb8Q7/AE+JhdRTxPHwQEzjFdMJScLo9ajK8fM6iXQisbICrADowzx6Vjx2Y3mN0UbcjHY1dvPi7bahI0RdGnTC4aMKcVnSal9qHmqhQknHtXm4mtLld1qh1Zcsbsmdri1OIT9PQ1Ij3l2gDRtn1A4pbGSZ2DsoKA43D1rp4VMqbtqLJj70fGfY18/hak4ycrHnwmtZI5mO2uo3DBwuOSoBAq1JfJEmJGRl9Md6XXNZuNMYh7ZzG3/LVRn865m7uWuGWRT8p7n9K6a1Z1vdkynUc9JHSxPG67kbJHUD9aguJrWQECKON8nO0FST34rH028Ctgvg+9Xb6IMnmq2Tnkjv7ivKco0aijPYypydOXLLYW40/wA2JpPMO3+LY3IH0qnFBH5bLDcDJJ5Q859azzrrxzeWzOOcA9MfjWjY6HLqJ8yC4hd8Z2h9jfr15r0quHjUinF3R6KirXRx3ifVzbsbaVySVzn1xXnjeFl127wxxuPDZ4Fen/ETwLf3tms8G+C5j5KlPvYrj9E0y/tVH2hMEDhsEEH3rqwtN0o+6zn5LSubvhv4MQW1uk/21HZT9xJCGx3OD1rr4vAUMsebZnEmMlSeD9K5ewuNRjmUGZNnqveu40fxJJp6ZdssAQSR04wcVtN1JPVnYkpLc5yfwtIjPE27/cY8VRuPB0OpAwXjSIMYLxttdPcetb+qahNcT+bEAxzghmODUFvJPcSc/uz32HNdlKMoxtcmz7nM2PgeTwzf4ivpmHVcvwwNdjbCdcNI5JXnk81na5FewrGF3zoxyrxoSUPuKp2nhbxhqMgzMhhC/KwU7gPeu2MW0Jyf2mddBOsBDtc7M84JyK3E1m0mt28+VTu67SDg/wD1656w+Dms3T4nvpZCcZV2AGD6VqH4C29pKDcS3EBH/TcgH8c1TpqS1BVI21MPWW02d22XKs2flBXBH41FoXjbUPDV7thLG3J+9GxBFdhH8Gbe2h/d3jTp3BmBx3pYfAEFv8glyB3Yc/nTglHRh7S2yNDTfER1mUXMc4ilZfmAXh+5GO1dPb3c8qffU4H8Xr7Vylt4a+xfNEoBXoVrbtGZV5z/AJ7V16W0DmudLbTxLEyzhxJnAKDIyOufSrNvfRYZVYSJ1wDzjtWHFPtGGbPqaSSULICjY5+o/E04pMZvXc8U0Sh4kGCTuVRyPf1rDkZYm4xkEEHHIqZNTiwEkXZj+IZ5FOllspocpKd+eFC8fnVOC3FYzNQS21JNtxbQsuMEqgyR9KpW+mWFmwMcZVc5yuFI/CprxmhO6N+B6jmqn2lurHn9KtRIa7Fma7aCMhXYgHO09Kz4tc027IO6S3vV6FVxgfSpHmDrzzWVf6UZxvjdcnPCnBHvQopDTsbkF/b3WVmZUm7Hb8rH3PvV6x1KTTJ90eY3zyRx+lcA0l1BzvJXpgjNaGm+KJMfZroCWLqAeo9we1aKKZtGXY9OWWDxMF2utnqIPD/wyfhWdI95pk4gv4DFJ2kjY7GHqDWNYyxXTiTT7hpsf8s34ce3vitlfGNukf2HW4y0H3QWU5X8ai1huN9UPOoxg7mY5xgkjtVK9uPtikLKpPAz29qmufDTxRi80eX+0rHktBu/eJn09azYL+2uXaONTHOn3424I/Cnyp6nO7oQpKT/AK5gB9MVLJdz2kgaO6Fyh/5Zyjlfaop7rbjKEk9MYqvJLHcKVZWjb1qbAWZpLXUVUSRiKRRjdGOtJG9xbL5atHfWxPCzqCV47cVRULGxO7HfdWhBOpcOckg5+U4x9Kl3Gh1vKpTAto4lYcqoIx71bt2t5C6SsyMOBjp+NFuqXAwfmHQ+vvWRrnhSSSXz9P1y40+XONkybkP6GoVr6jVr6nQWt3b2ZO+L7TEP7p5/CtCNdD1ZAIbtoJwcASMVIPpXnFzdeNdHXfE+mX6g8BFILD6Vl2/xlsLHUGg8TWE+mzk7d/lkxn3BxitVTjLZm6pqWzPV20eZZdsk002BjLkMAParEqrPGBHaqtwBgPHwevXFZ3h3xfo+uW262vPMXIYMrZyPpmtR9rLuRmD569sVjOMk7MxlGzszGuIor3KXdgkkq5ALjBHvx1qpH4f0h3BXdbyE5KEB1I/nXQyyG5GZMCQdwKpGyE0jGWM44AZOKztbqRYz7ayiSXajKWXkfL1q55O9QrDj+6Dirf8AZETyJsu2gOflkA549RUl1a39vCFnuI72M/dk28/iatIRDHZWlzCItzIR18wbgfTBqnc6GkUW+2l+fvHnp7Yq1DbHfu4RieCDj9aZdyS2riRmZpB/GvU4qnDsHUyRbwAKZN8VwhwfMGAfTB/SrkUZONmcn86bNq8GoECUPFMTjfjhvw7VCL+MYV3BA4yKfLoWaEVykXyT2ySIRjBGGA9c1C/2NHB+dIuuVUFh+FQGRLkASZZTxwcMKsto16bcPC8U6DOSzDcvsfXFO6W4nG5j6hcsMKJwj9m7GtC33XFuzAKXGPlxyfU0Q2euIpaexsL+yA5xhXHr7/rT2ItwGSMRgDojUOXRArjUuJSceb5R7Zami7mVwDcqx6jB4IqhdXyRsTKjMPQetUJNShDjFu7rnOKtK+oc1tzp11e7gAAdJIz/AASDIH09KsRagJXzGhikzxsbjNctBPG8eV81CezNn9KtWs3lzjfO8S9GZRyo9QO9DiPmR0b30rEebJvCnGWb5qptr0cCfNBKGGQWHTr1xUci211AJIdTt7kquWjI2t+HrVeGxupYRPG3mQZwVYcKf6VCstxlptVtrk7o5gw7gjBFXY9Lt7m3EkV1EWA+4x4yay5tIGFmVBkgHcOhqs9kG+bMkbjlSnAJ96TSZNzeghmgG3yROmTwvXA7irJguZIcwajPpueVEoBTn3rmra7uYGCC6ZvZuOvWpZL+Zl2tHvjcYYb+SKrluO5blubuzuij6wjzAYwvIcdsEetWEvicrOjBscOq5B9Qf8apWNh4ekIZtIEdx2dZCD6/StMSiNBHayTQxgcxy4dWrOUAbKgv4XOLW9iEmTmJ2wT6YpVur0FpSmY8DMoXdj2pt89sJ83discpGN0aYBx3qvDevE4kgkdUByQp4BrSKsrE8wtw9vM/mG3iSTuyJtY/WrVi1yZh9m1N7Rs5VZTuRvYimvq+m6nL5V75YvANolT5WJ+lV300JN5ltK0kWMnzEO4e1O3dApHQeZe3SBbny7kqTh4QMH8qLdI4Y9jySoAfmaXLAfTv04rCe3iKRyLNcQ7AdyRtz+XerMF3bwFd19dHK4cPGCf/AK9R7NPYtSubKmGRvKjk849mB6fhTZPtnmDy77ydvHlTggn2zVSSe2cqUdvaRF2tnscVJ/as/lgPLBdxjjbOAHXjqCPyqXSaGmind6/odtM0N5qRsrof6xZVLKfTtj0qvqOjeDPF1sY7uLSNXUDOUKLIB64zmtWe/tZLcqVtLgKApjuYw3GPXvXP3mmeH7xVOo+GrN1A5m01hg9+i7T+FQ4PsO0XueWeNv2DPAXisLdaPeap4Xvx8yXen3AOPcDOP1rzNP2V/H/wov4dS1T4qx6nokb8efZn7Qgx1z04GOa+lf8AhX2g3xDaZreq6O3XyVuiFx29cfnVoeC72CMxQeOLi4Ur80GoolxE49Du7U06kNmaRko7SPO18eeCLnwkLa68b2Esh5aKNGc5x04qv8N9at9QklS31f7SpYgRMCqlR6Dt0/lXejwppmkyBrnQfDd3OvzfaoNOUZPrxWgmo3VvxptloF0oOAI4DGQfQ/h7VcKz2saPltaJfsQrx7IAHyuCB2OajIn0+Q4d4jyChX5T6giqZ8Tao/yTaJYwuT8pEjIG/EDip5L/AMUmNZU8LW17ERuVlvwRj6E5rZM53BkjalEMkObeYchk4JPtVDUvHdxo9vLJJqEclumSyuqlwO+c02fxD4ldWK+BYZdrYOZhheOeMVlXeqeJJ7cyN8PdNeFgdzSHepXvnApNolRa3PI/EX7XvgbRNYkgu9RsjOGAkSNRnH4cZrsdB/aA8BeLLL7ZpFrqN8CTujt0LsO/YVUvfhVoXiW7Fy/wz8FzXAG5muQVcZ9ORmqM3wDayvvtmh+HNG8OXsX3v7LuWiLEHumTkDtVrE0+XVGzjGT7G5q/7R3gfQI1OqDUtFIOxBf2Z2MB0+bFSaH+0h8KvEt0kB1ZbSeRgFnjjZoySO/BxWTqFh4wWA22p6Db+IIQMNHcyCeNuOhyMjI9KztP8NfDnSmRtZ+FN54XnwGa/wBOhLxsT3zngd+9YvEU5aWKdKMVrqd3dQeIb6VpvB/xO0c2TcpbXDLhfXONxH1/GsDUvBnxX1WN0/4WdpGGGGhhm6/Q7Kv6d4f+H98qnSNVt51ccxNEVkUe44zW+fhXBeWTSaYlpd7RkFCp5/mKwlKpvES5Ynm5+BfjbIkuPHM9y4OWhTUtqH27YrW074U+J9HJmt7GS7bHzZ1USKx9cMa3B4VvdJU+ZaJBHk7nns2A/AjitG20XzYDLDe2qq2CFRSwHrnFY/v5O7kN1KexzV9pPjdoDbyeB9M1C2Y7As/lkk9z61S07wD40gcrD4Z0/SVdydjJHNECfQfw11402ESkNJAJRgDazKCfX2/Gq+paPbWjYmjumjOGLwXRK4P0odKtLcl1ILY4Txf8IPiHqQE9vpml3U6j/llKkL7R6AcHFc3YeDfiRD8ieFr6xuUyFmkCyRtj/dORn1xXqSxeD5SYprnULa7xkLKzrnHo2aoap4WtZvMn8P8Aie9sJVAKrJfSAN7cnms5UJpWLjiLe69jgn8GfE5JwJ31mG3Jw0YhDRt6+4GKn/4V3r2qsqy6FqOoI3UQymI/ielS6J44mt9a/sjxfNeSQlysV4s5Pfua7TWvBUt1ZtPpM895Cy7le3uG3Y/OpVGVr2HOTj10PNL/AOEt3Y7fI+HHiuWQdXXUFl79RnpxUdv8PfGV2Ntv4R1eEZysV8gDAdgXHFS6nL4m0ZZIvM1YIvVRcOWH05rLHirULmJobrVNYjc4wZ5XRgOw3dDin7OS2M3JPeRb1b4a+PCXhvPADXIcD95AqSYHX+GsqD4XeMPPCv4K1WBMnnyflx+HSrcOq+JbMYs/EesQxHna10SCPrWgL/VprUzSa3qRk2HLR3RLj1470cs7ENRf2irP8HtevIRBL4W1BcqdrzRZwcdqdpXwI8RWhJHhW4EyheUxhh7571nP4j1hXcR6/qFxGo5WaYhx/n+tQxeJbxpBGtxqZlY4LyysQD9aSpTYnGD0bOkm+GWq20uJ9Bnte5S7K9fr/hWlp/w21GU+XDb2KuOsX26JSv5tWBfWXiKBQNV064ks3wyXRuG2uPr1NYereGkRQ8XhyTVEDbX8q4ZZVzzkc8/j71oqNtxKFNbM7PU/hZ4kvVUK1rGvT95dxMAPThvyrJvP2efFDYmto9PuAR0bUYlB9xzWZp6WtshKaXqNmFO3ZNKSR+XpWlFDp10geGdxIPvRNIwOfoam00actPqyOy+FfifT2McWnxiQfeCXEbc+oNbWk/CfxPexEr9nR+TJbLeRq+B65bn1rIvbC21CPCwSTJ/y1WzuGjcenf15qofBmh6oqrd3V++08LJM6un/AAIHmlzyTsxxo03szdk8B6oyGG3nTzc8xXEka7Rj1zTE+FXj65tyIP7L8k8o39oxuPxXP41oQ/BvT9c0hz4Uvpm1mBcrb31wwMhx0BJOa8iudZ+JunXU9gfBS3N7CSpjW+AZgO4HHpTTl0KjQpSdmzvr74J/E64Znmm8PzQr94C8VQp74GePpWdffDzxZYFIdbu9BktT8qyC9jdlA6YOcjjivKNS+Ivj+3l8m+8E6jplypK+XFOjgD1zu571ZiuNc8SWGzWbGcW8n/LO4j5T2JB5NdEHOwVMPShHWR6Tb6ZaaFITNq2nTxONpjS5GQPbFWLbT/D5ujJaa9CsTHc0M7cqfr3rymL4UWUMIvLa6SQryY2mbemO2CecVq6JpNr9pjFzbpNb7ijCJh5vuQPbrT+LU5nGi+57fYXuhwae0L+Jbe0kKkCUBsD+tea61DZNeSG/8baRt58twrpI654OdvP49iB2ran8DabPoqSWzSNEd33G2yKR1B+nWuMfw14fTMU2qT3G7mNNQt1O3tgMOv1qlVqR0ibSdKysWhq+haZL5F38SbMbh8sctryB04OKtWdz4XvJGEPjG0uXXp5UOWJx6dq5q/j+yObC4srWS16hygbp74yOOajk8P6NcCJzbQwyIflmt+H9s+uDUzqVL3bJ5qP2kdrLPoYRVu777XEOD5kIUcelU5x4IjANk97FcH5jGCNjH6jpWXLe2VnaLFDc29xfLw1pdJt3If4lOeT29uKqReI4LICaPw89mw4eOUGQOfw7UL20upEp0or4TXNz50gSwN5NEPuxl1YitGJdSiXzJLLLBtxMsgQkenpxXJrrw8SXC/ZreKwdfl/doUwQe4Nat/4U8R2dsk1trljfwsOYoScr9VPJrW1SOjZzKvBuyR01vq91bx730RruDGGLSgAcetZjarY6NOL6x0jV7M43NGji4jbPUYA79ai0Pwx4nvIpvsdot9eRKZDbxPtdgMZ2qfvY9qWXxJ4q8O38tvc6HcaXcQttcNHyD1HHuOap819xrEQ2sZupeOvDF7crPG2s+F9RDbX22rNbsT1P+yT6evFaFh4kvXiBl1rRdTtm6pe2LiQr7uBx6flWmdUtPEUDC8AsroKSUW3A3nvnpzWIujWG/cmoXNnKARhYVdD9c1MZ8mrKhVgnaSO8+Gur+G9M8c6dq1w9rpsUaORLaXXnRF+Bzk5XIwcexrpfif4r0Gy8Q6PLPFaeJrBrZnaSGTawOcZU/Q4wfX2rgfA2kR2/ieCe8ltRbzRsrziIMgHUZX1PauU+J/g2707xXF/wjttYfZpYnnMdm4AkG4ZIXqSTyQK7abjUjcJNJ3idhE3hjTtX/t/4e+MNR0HVYyJH0XWI8wSHkkK6jg9Bzj8qPEvizwlrt7H4hiY+EfGUAH2hIf8Aj1vD1GMcA5/L2rx86vc2Vy0NxZSW9wp/eBkKAZ7Ee/alk1Cxud32y+t7UsNu25PDe2cenrW8MKn7zCWIurG94x8c/wBvEQGNpG5/extj35I5rqvh+41rT2gvb1o324USSFgfbJ5GRXjet/EDQdJzaXF5bGQAbXBBwPUEf1rV8DfF3T5dtopt7tezlTuQZyCCMZ645rSvQXJaOhEHOo7M9d1zUV8K2cyXMgnV0KgTncMEY4NfLPjvWZbm8mSKa4t4znyyrMOOn4819OTeLNGa0Rte8M2vinw7ck+ZaXrFCV6ZSQcg9s1c8D/B74KeKvPl+G+vS+FtdKl30DXLoXEAPAK7ZSSBk4yGzwDiuCFRwV7XN6s3TikkfL3wu0R5tVWbVnkuYlIMbM+5X4/Sve7vW/7NtkWy02G6j2hWjIBPTqCan1b4fTNq93Ynw+NL162DGWDT2zHcAHmRE7568fyrybUviLrfgTW5LRtDv44xIYpTdWbqPfAZf89auE4u/MZpSerZ6/Yzaf44TFzpK2krdUCkAY6jBz9eK9P8MeFhptqY7HULW2QAF4ZYzl/YGvNvh74htruGO4ljWNZMDOO/17V7No8dsxSaNhcRY4yORnuPpUcrvciaTZoafa6FAVOqQOHGd0ts2yQ+mD7elW0n0jYWtnmnhAzhGw6c9DnrjrVW8QT7VTGOgJ7VA9w9oQtxZSGIg7HgGCc+o9jz+lWmT5GnHqEcSs0EUwfbjfG+ABnuO/P9arpqJmdv3kyuPvJLH93twe9RWCW2JcXUgYAYjdeT7Zqm13M0zxxSfaIgQRC7cr24PrWqKNJ7yxTD3oVYwCpcLyR9O9QR6lo5kQ2+ovHKQThZimD246CoooLmf5WiliXGQJgAvPHU8VFN4K0+4kfz77TrCXHWS4XGR68kir0QJPsWtttdSr5vnNCx/wBY+GJHqP5UpsP7PuYri1dptvz4ilKOpHTr+dZFwuk+H4yt/wDEHwxZjHCG/XeB7gelc9P8TPhZYRE6t8ZdIiIH3LCF7hgfwGf0qkuo+Vm94muZ72VHVjLtIG25iAkCf7w646flWZbaqdNlDxJIGH3ljJJx9K56+/aL+D+lQB7JvGfjKZDgSWVmYYHH+8+3iqll+1NqutST/wDCF/DK10VQPlvNVk+1XIAPLBB7dqXvdjVQk9T0HRPN1rYi2A+zY2h79fLQY9XOO3es7V5Ph5ohdbjVLzUNWTn7BpS/Irdsv09zXnOtfEDxL4uaVvEOoatrcuWYWixG2t4s9VC4H/6q5u28LeJvGGy2sFj0hN/Adgu7ngE9s/54pWj1ZXLFP3memx+JfGWpRyJ4Zm07wbZEHdcSzK16wHoM5B9Mf0rl5/CemjUP7S8RXd54o1MOGaTUpfMjJ74XtxTLL4cPamL7Ut1b6ihHzlywI9j3robbw7eM0cWpYkgBxvVfnwO+O/FRdPYHLW0TB1fxVpUYRIdCgDLlVeOPaAD7Vy2oa19r2q1oqBf4lGD+Nd/qvw9+VJ7G6S6Rx80Kkbl9cjr7+lc3d6KlsCrKdwOCrDoaaa6Iyu3uY1nDb30QCSsknUfNxj3qjceFJp0LiZGYdAOCfcCt2HQDcEtCXiYdgOMe5p8mm3mnENMVltycb1I3A9uOoq9CLqTPon9lVltfATQuwQxzsqlup+Y/5/CvcHUAK7Ash6gV4B+zjILzR9VhhZT5L+Ym7JKsMcfrX0BZXyXFmrtgtjlBxtOOTWuyuj6KLbhGRWj065uNaWWS6JsVjJjhAwAeMknvUtjcSSSvHI3mKc4B4GKnjL28hkRzPHIMhM/L9QahlFtPBmOQxlSWKH7yH6UJ30ZfNzaPY0LUrGo/26txIMZ/WsiG6JEcRQqR0J/irQVy2MNj2rnnFnLUg0z5b/bq1RtG8BCRWKG4uUg3Dtk/5/Ot74AlLbwrYxDnZGo49MV6H8dfhFZfGHwLeaLcv5UxHmROv3g45BHvnFeM/Ay51XwfcSeHfEEZh1OyfZvPyrMo6MP8K55y56qT7HuPExr4ONHrE+g7OZbm4lsGkjN3HCshjXOSGJ6ikn0yd42Tz3MH3vJJylPsvsa3R1M7/tDx7Cyckp/XFa++KKMGclEYZyBxg9TTlCx89KTizzaQrp99I8oby4wGIQZbH0qrcax4m8axi102ybT7ALs/tBjgsB/s9fxro7rS7u38YstmBPDJGrLKMMAeePyNdZYaaEt/3zKSOSAMfkKmnU5HodcMSqbU2rs82074Qw26gz6teXVweSIMKrfU4rVX4Sq4AW0UIeSbmYyH64Nekx+RbxBY8L23AYqCefywdkh69ATW3tJy6m7zbFS+GR54fhXpdo6uURj0YKPlPv05q+fDQMawm48m3GMAgZH0roLuf5c7v1rDuLzYCQeRwKSQOpVxNnN3Mu0upE1C+tLPUpoLi0I3hcYdfUevFYnxFij15be7cK95CcmZVAJX0NZhgnsPGV1qsVyxjuUxJE3QNjqPwo1e/M0bknr6VMlE1+qO/MzO0/TrA2aTBUV35yp5z6EVmanolnct8sBibuY22/jWdZawsF5NbtIFZWOBngitRdQSXkMMgetcs0miI0pwZzl/4ZeNd1vd3SuOQ5bOP8axjbajbbkkYSxsCCzDB/GvQPtMZGdwyKx9XJlUkDcenHWuSUWtUzpvO2qOd+E1o32zU4eTtmYkD0wDXvmgwPbWqmE+WyjqnXHWvGvhvb+V4h1WIfxgMCPcdf0r2lIp7PRfMKEqP4+ma6Kem551Z3nZkd3eyROxMpU+qnGazLvUiUYHY4YYKuocH865TW/E88cjFiSBySkTNj8qyG8X2wiDvfwoehRyUYHPQ5qnKDOqNBdxPFnhzS9Wm8/yI7O6HAmtxt4HqB1ry7wvoIPirVnmQEmTd/snI6ivTbnUftm5SeW6H0rgZNZTRNWnEx2vu5z29KyXLzXOmVKUYctzuY/DcARfLmkUDn5PT+tZ93pU9s52zMw7buRil0nxba3uY0uozIBkJu5/Ktrz0u05IOBinJXWjMYQnE8y8bym1tYWkbPzAMe2c1t+E/F1kkKxPcoGC9C3NUfiP4bu9aghgtlO5pFPHcA84re074F6Ff6XAb37TDdEf61FJUH8DWUObm0RpXqU4xip7m+uoJcR53hgRlTnqPUVzUWoDw14ysLxTtR5gjMo4Kk1xvi3SNY+E980sF3JqWi7v3gJJaNexHt7VDqniaLVtJSeOQOSN6EHjp1rop1OWafVHq5dTtUU46pn294XlRoZE6CdQynrg4qO8i2llPzrkEn+Yrlfg/rR8S+BNMv0JJEakk9Rjgj867rWYYrVndB8zjlfUV9I2nPTqedWj7HFSh1v+R418V9Ln8OeIoGikM1lfRedE5OGVgRuU+3IIP4Vz9rfTOMsCv16Gu8+KCPfW2nSEliiMiEDkjrivODrN1ap5MluJ0C7QSmDj1Brma5Hys+Sx8Gqur1K+u61c2MG4Ijx4PBXj3rm9I+L+l3E5sNQtgko+7Jnaf8A69dE91bXbGNnktnYMClyPkPpg+/6VwvjrwBDqsaTramBz92eJTz2/nSc4LdaHlOMo77Hpun6rYXsata3hik9GYEZ/pVsqxkBkWJ8cgx45r5flvfEng44YPc2qn/WIfmH1rv/AAF8V7u9eMMqXK9D5uVYc9vWm1CSvFlx5Xsz23Wrb/RlYAnKg5IrGgujaKzvaJdQ4+YFckCutuNftbjwdbXZh4VGR9w5BBJHNYmmTpqdsLvTLiF0PDIzcn1GPrWMoNrYdRNMxoHtpZw8SNbo3RT0z/StH7PbSYDx/N/eXg1eGlXN3vWIxLIf4GGMntz2qo1nq1szxvAnAyAR17ZBrJxRj6jfI2j5ckf0pkqEqTvK4HXuKtQzTQEiRWTPBHrS3E6z5A2hyc5xxVRVhryMWTUbyAg+buA55HWrEHiCGbasrhX9M0/zvIO5lVgOxFbNh4Wsdc026neFomXaQyjOzOePrVOUuqLvcbZalbOdpPzdueKuTS20sJVW+c9QfSuRXwzdR3bQWkmdp+UE81ZuI7/R5TDexPDIvHzCnGUGw5kcD8RvAU2qzm506eSzvF+6yfdb615WYvGmi6h5OpwG5ti2FkgUnj3FfTNtqgkwksYkA9RxU82mW2ocOoG7AwOh9Kxmp/ZZ008TVpq0WeaeHLcXdqklxG6N23Lzmu8t3tf7NazurWC5gYdJEyV+hrSj8MGGItHH8g5yBxVQ2TKSpUpjjmqjBPciVWTd2cnf+BLO4kLWbG2bqrwsQR6dKoL4I8QecsSax5kLjh3UZU+hruoI2gmxggdsVpGJljEm3KnqaVWlKS0ZrSrST1PG/FPw78R6PLjVLRLq3lAZZoOpH6j9a881XwxDBIdqPC45KMpXmvqKTWJ1RbW63T2TNxlvuVY1Twjb3umCYwLdWp+7Oq5KnHQ/55rglSkkdLquLPlPQ0exvE2TeWemGPBr1PSNa1DyE2bWVepVsjFUfHXw4JUzWY2uM7cdK84eTU9Jm8p5ZYZFPQnj8K1o1OVcsi4zjLrqfQNn4y1Tygslv9uhHBjmXeB7c9KZqXhPwb42h/0zS5dNvjn99btxn3HbFeHw+JdVt18zDTBeu0kNx710fh/4lWsh8ubUbizlzja8fy/iTXVy0qupUqaWp111+z/qmnRtPot1HrEABYRwjMmB6jrXLDUdR8OXTwzR3GnXCHaytkYI7EV0v/CVauYvM0bW0L4+6kgAY/oRXHeJPiZr/wBo8vVglwOpaSAM4/EgntSVN0tYSLjOS0vc6aP4hXV3ELbUYmnTGBKq9au6XpBupftGj+IHsLgcmG4bKn2Fcfpvi201CAeaiRbhgsY8ACtCBZfME1rIku3lWXpim8XXh9o0lQpVviVjtp9Ke4mS41G3jF2q7fPgXAf61Q1jR7S5jKhcHGCQOD70208Y3thblLqzlnhI52KWyP6VnS+PNHu5WWN3hm/55SD+teZVxNSXvSdzneG9n8OqM6Dw3ptnKDMxTH3WHPPauy0q3sdXMUMuxHGFWcKMgdBn1rjrnU9P1LKmbbMThSCNp9RirmiJdafdIUkWZM5+XPFKnXhLRmPNFOz0Ok8b6Lf/AA8SK5vrbzdLmGUv4QWT8fSsBvG5mtw1rIJARwyngj+te2eDvEcc2jy6PrcC6jolwCskMgyY89xXj3xK/Z5vPBd5/avhO8N94cuW3JFkZhJ6j2x/nmvTg4wWq0MZTcTHfxc8MbSyINw5IPeseD4026XhtXhwQcfNkEVHdeE9Zlt1KeXJu+9GSQR9K1PD3wgt9XVZLu2KTjnDrzVVKsKa91XMlWaex0Fh48jmjR4JHU4/hByf8a39N8Xw3BDT28TOO7pg/jVGL4fTaYFS2i3gfwnrVPUfBuvsm60tTHj+LBJqYTi9WjXnUtztF8c6VMDBJCbefdgMi4H0IpphfU2Gy4Rl7AZGPxrnfDngXxVcsDdWSsm7oUO4n3ruT4a1bTYAf7Ndto5C1sqkZ6JBzJrQgh0xrVFVmWQdRjoRTpNIjhUPJGNhGfmHBFZF1rFzp0hMsUka9DgE/hipoPGV/vMFtIlxE6j91MOM/WsZ0Yyd0y/US6062ZCYpAD/AHaoDw8bjI3RsOpGRx9a1by5luk/0nSzC5HE0PTj2rCuLLVPna1G5V5Kgcis+VJ6ibi3uVtR8FOsfmQyq47qpGRWZFYtYMAzA47DqKsyajdIB5hYN/dJpjaVca5CJIJXSRASyHp78d6uySumZ2UXe5Bc6tBZgCQle2cHB/Giz8SwSSgQy/MOnzcip7LR1H7m6Xcp7NzVLVPD0MjmKx3QyfwKuDzUq7V7aGilY0bvUZLlSrMFbsc81VQzeVtMhbHUk0ln4Q1e7tSlz5kMi/dlUdfrSWmgahaOYbifzMcb9uCfesZTS1uOOIinoyhcaldWJYCV5I+4fnArK/sSDxFKGgQxzHg7M45r0HTvB5vHG8b0PJJ6CuttNF03w7EsrhC3XcjDjHtWKq1Ju0Sp42E1yqOvc888KfCvUra48zzC0bHJDLgfTNehxaXZ6VbhpZP3gI+T+fNYviL4q/YLQ28G6SMfKAqndnNeV6x8RNV+1mQBmhzzGeoFdUcPfWbPPk5M9rvPGzWSqtuMBRhSoyR+NcTrXxZmty/nSm3I6lwcfrWHovxGjuowJLdUcDkMh5qxqfjrToYsaj4ej1G2IwZIWCuPqO9TKUqOyuVGHK+Z6nOX/wAX7S/nKJeRynPQOP8AGrdrrcV9FuU7jx061mz+G/hD45uA1us+hX56pJGYcH/eHU5qzbfCeXQsvpurPeWwGVEziQkZ4wRXJLGqpLllodbq0nHltYvJrTWNysqsQFPJHcd69Alhg13SYr+2I3ADIz1OM5FcFb6LPIRFcwMpPAZeQf8ACu18M6Y+iqAzloGIynXFedjKKqxvDc55U+aGhnalCqw4IwMc1n2twsAwo5rp/F2j3Menm6tFE8JG5lU8ge1cRZXGeZF2+qt2PpXh5Zg2qjm+hzYai6bu0X5IjesVbjjg9s1LZ2nkA7uueD6CmLcx8bTjOevtU5m8xVJ7859q+gruNCDmzrqXWpA7ZDLjgHp703TtLjadmccZ5NTW8XnOQDn8Oa2U0sLAQGKOe9fO0IPFVXUZ56XNIjW3WI/K4IHp2oaNe3H41SlWe3zvLY96zJtXZDsViSO2a9mVClVST3O5UoyW51Fuqlwvr6Ve/s5UwZBtBHFctoV/dSTbXkyucqOwrt1tJL63CZ5PfNd1OnJR5US6cI6mTPLbwg5Of9pfT6VQlSO7bpk9s1ux+EZ0bLMzjrhsVeh8OiMAhcEdamphqk1ZMSlHsczFYwwjBCgkZAp00aISVUDPr6V040C3lXa7lDnoB/WrEXg4XreTHIszMMhSeRXnvLakdbl80TjY4YpV2YAqOSP+yJ45VXEqkPG6jOPeusvvhlqOnM2/T7or1EkHzIM9yR0rkvEDHR4mWKeQsv3mY8/T86FRqUo6snlU1oybX/EyXunDzSiTqdxlQbS31rzufV0klaRm3gHqOcj2rJ1XVP7RDBmIjz0B4PNTaPpkNwVk+0ABT0Y9/SvIxKqYj3YGU5trlgYt9rV5qOprb227YDjkV2WhTz6Q6C4hOwj5nHanQWtu96PLjUup/wBYtdK1wtwotpTuULge3uK76OEhhoJpanI6Tu7neeC/HUsdssG/zbY8mJwWU/hV/WtM0PxUjhQlpdL/AAHp9DnpXndjE2lXI2NuQgEcfmK17+SWWJZbeTZKuOQPvDrXdQx9K/sqsbHZQr29yojhvFXwJhOofa2gBz0ZeQfQ5q/4X8GW+hldq8j2rsdH8aXUa+TMplByNsvI/Kr0drBq7FYJFt5nOVDY2k+ldrhHeLudrXK7ocfH0Xh6waJ3KqQM56V4h8StbsfE8smSN55DDpXpGu6BdLM9tewFT13YyGHqK47UfAMcoYwfKx5wB0qVUv7skdDrRUbNank2n2U2nXIeJjt9B0rr4NVmeNd45wM4q9J4UntGOUJ+gqS30KWaQAIfTpVOCtcuNfpcihmncE7iPar1rPcQyg7ztzXT2HhKWS1AKZxz0qldaFJbkoW2sM4JrSmmiZTcjQstcFptdidyjt1FdVo/j7TbtPKuOo43MDkeleblXVtsgAZT61YVLEgK5ZZhwR7+ldiSvsXa62PU7/ULWdNkRRlxxlRkUaRdJZSF8KM9cdxXnllIbflJCq5z1roLHW0jGGbPHbrW8KiUtifYqeqR2l948a0tmUSZQDjcen41xOo/EpBOOWDZ4K5IFTz3FnqiMiyiOTHRhgmuM8Q+FLu3LSwos5XkgHnFd7xcLaxM/YKMtTs7PxNBe4kDgyfzFb9v4vSCDa54Hp0/GvGrDUlsSBMskR9wcD2rQuvE9v5Z2yYHTn0rzlUUpcyN5QS2R6vb+PrSWbyzKDntnPH0qW68U20aEiRcEV8+3OsxidvJmCvkdD3qnqGq6jdWsiQ3ckch+6wORn6Vqq0Opn7OLWp7LqWvWd65CShT26ZqOyaeUhWxKmcq4HNeBaXea0moBL0MrfwuvQj1Fe5+CNXMcSCZ/m9TWVWcZtch58sJCcrply80y2nQ/aLcDdnDYwc+orldS+H8V2S9leGB+2QcE/SvYJTb6hGpJRzt4J7Utt4Mt9ROFcxyHoVP/wBes9UjlnhalN+4eFS+F9b0sASgTLj768E/hVIyTify5Cd3dCOTXuOq6Xe+HWKOVkQcgHBH51jN/Yurgx3MHkyAYwgGD75q06trxYnzx0mjgLeFpVGTitawsmUqc4ravPBeSG027WQY+7nlR+NUTp+pWAbzYy+OuwE0nUkviZcXFvc0LZBCQQwGOSM1qxXygYLA+46GuSXVJDP5bBom9GHWul07R5b6Lc3T2PNdEai9TV0y8t7Fxk4+tWUnt7obSVYDsfesbU9KezQ5YsOxHrXMf2lNYTsDIWBPBPp6VuuR6NEOFjuJdNgJ4KD8egpRp8I6FXX9a5P/AISBj0k/M0xfFLw8Fjj09qFShcnlsdHc6Ym7cMfSkt7TY3TNZEPiWObDFiG96u2+uxk4zuqfYroLlZsLZROMgfj61DcaSsw+YfQYqax1OCbGW/8ArVtRLHKvBBrN0fIGcbLoSxH7v6VBJoSzjG2u9ls4myVOV9cVGunxZyq1l7DyEpWOHtvDoSQFhwPQdK0E0VTjg5HXFdUbFM8jAz1A6CmLaeW2e9HsbKzDmMW30n7O2R+I7VoQR7SOM9sGtMIpHIFMZFHIPFL2TiaK1is0eFztFZ9zErE5X8McGttIgR60hsVYknjihwa1KUkzm44RC2Rxk5rUguEXbyB3I9DVxtMXBx37dqpS6Yx4FJXW5op2NBbqJ1AYB+xzSLp32hi1rJls/wCrbuPrWBcWlzG5ZfrWjpV3LCcMSD/Kr9otglyyNSBpI38uRSjf3W6itK3dV5NKkr6oixuwJA4ZVG4cevesfUHutMmKStu9yuDWsakV8TMZRt1N9rhApBxjpnFVJLqNWIz249KxZdV2xbiT9f6Guf1DxUkD43AduuKxVemmYRk3KyO0N8qg81jajeLNKAMZ9K5V/Gtvjb5i5PvVm01E3TbtpIPeurmi4nZyySu0dHaxK2MAVpDRILyM4lEEuOCelYkN6iL6fzq0uoN2Yg1KhF7maRPFavatsc/MODgVNc2LSqCpx+Heq8V2Wbn/APXW1aSiSMKcdO9TyK2hpd2MVLF1kUHGOvFWfEfhqe50N7m1CyFVLSRY5xWoVBGK3tCu4zJsdlAc4II4IrnlGUXdFxm7WZ4j4Y1AabfF2+VWOGVxwPwrvdSnsGgEihVzyKk8eeBYtNu3uoQVimy20AY9jXGw3LIj2twfl/gP4VEHGOkhXV9R7+JoLeXaZgBngk8VsWcyaiuY5VOeAc8GvONa0MLc+bGeevXjHWum8FI0TqsjMQfWsniaU3ydRyqQsad/a3NoxYA57Hsa53U7j7W/zArIOCCOtev3Hh9bmxM0bpIuMFVPI968x8U6OYJWkRsOpwVH+FeZjKSlTcZ6ozbTTRJo0cbQrkhWx19a2bG0LYzliB1rmNFme4AwCDnmupguJ4FGASppYR0401CPQzvZWRen0wS20nGcDNYHh+yEN28f8IYjHtXW2N5HPbyhs+bt4/r+lZGlRr/a8+DuAbGO2DXqThdJnbT+DU0/7LjaPtyOneqz6Vs5HAro4bUcgEc8fWp3sOMHjPrVxujCVjkJbJgOh4qBrInnvXWPp30OeRTDpoxyOlXexm1c4+SBkHFMG8n6V1F1p6kgNzjqQKqHT1U5o52CgZSQmRsdM+tPOnunI5+laZgWJcn86Fu0jPDgY5BBqknJXJ5LlFbN/TI9vSnG2I/DpWhHdRuewzVlY0mHDCmr9SXFmBNYF+RnjjpVc6ZkkHr3z2rpzaADOearSRjPoT2PWlytu4+W5zFxppQZAFZt3aFkIzk+nWu0e2WRSCKoT2SjK4zVq7KSaZ5/JbvHL0I9Qav2yM4zuwcda3LvSg6E4zj86ytjwORjj0rKSktDCrdKyIboyJgqxBHpRh76Da3zN0BxVqW1Yjc3Sq0862bYDenSvOr1HB3uZxq8nxM5TWfDl9BKZY9ssZPKnNUv+EfW8gYM46YYCu4j10lDG+2RSMEFefzqjMInkLKoXPoK8uWNje8hvF6Hk2rfDqYyGZJ+F5DBD8p7c1f0nzI/Kgv5wey3XOwnsD6e1ei+b5TZUj6EZFUrmxtZi5Maqr9VC8e/FYf2goNX1REcU27FVNHnsgsoXzEIyJI+Vb6GrUeoknY0bD/axVJVbSywsp2RGHMTcqKSfWpUUugCyhcfKOv1r3aOZUJx+I2VWLNNr5Y8Att+tdN4amjuGDcHPBwK8xaa5vpVaXaQOMAYNd94TlWBUHXHarnmFGfu05XY6lWNrRPTraGMRDbge3vUF1ArA56Yp1hMkkIbftGOpqPUrtIYiSea4nq+ZnFuznNUSCAZLAVyGr+KILIFVfH1NL4t1tv3gRsf4V5Vq93LLKSWJBPQmvIrVoxerKskzX1nxjJcSEKxYdjngVjldR1c7LZo5GbAC7wpJP1rKClmyeaswXpt22qylumCavBv207nXBqUtTH1LwrqlncB9Qsruy3fMrTRlVdc4yD0IzxV/QpJtNuUltnRnByO4rudF1/xBbwRrZ300URXBgJ3x8nJBVsg8jNdFBI1yVk1bwtpOoghiLmFTZzDLZJUJhSc5HI7mvsIVOVWaOn2CfwyuZVncS6jEs1wAr9SyKAa0reG9vZ0WJyYwcEkdvrXS2K+CVgVZJdW0LI+7fRLdxhv+uiYIGOOnat3SdFuNSXy/D2paPq8RYjEd0sTED/ZfB6c0nO+xaoSiQ2HgrUYrVZ4o13Z++JBkH86bFo14ybpr63jQ9YpDg1FrDXfhzP9oW97aNkgAxMUb3BHasfRZ4Nbk2xb2BzzLnJH41ok4xu2VZLc15tF1maFxpfjzSNIuMYV7iOTenpggYOKoWvhf4w2ubm0+Pvhecd4biASRnjoQckV1On+APtFsWkhjEI53MoAri/iD8OLTSBJe2DxWcuRzbYw1OLcjSLTRc8MwfEa212f+2NP8HeNgZFPmaHqccTS54IETkFSeK3PE1x4Rtpd+s6T4p+G99KQRcLbedaE5Axkbt3XtjtXjlpoNq88U+oqDfZ2rOjmN8fUV18Hx+1vwzpsmlpDdanZ7REbTVFEqMvTAZuce2aSvKWhajFu6NmTwR4M1xwR8T5ppgcpKdKKnPbJwK7zwr4e8Q2emnT4PGug+LdEcbf7P16AoCCCPlYDI6nt/WvIPD3jLRfGzy295qw8Gas/MRe23WrMP4WIHy56/pVvxd4S8R+GbOK51mGa/wBGnJWPWvDl1vgYH7rHHKj6/TNOSi3ZsnVFz4o/ssTX0AvNEudP8MTTqwEF/dedYlwMgo4wyg9Oa+eLv9mv4n2ryi5uvDN4Ebalzp+qI6n0yu7Ir1bR/wC19NmzpHjqea1Yk/2br9qJojkY+91HHfNT3w0+7kLav4B06W86DUPDuryW7j/aKHKkZ5x7mpacfhZqpSS0Z5r4c/Zi8c6taMmpWVheSOx8k2d8CAR3J7cVraJ8L/EvgG5aDWNPnS1wdt2kokjPoM8f5Fe5eHTp9lpieV9u00quUZx5mw9eWHTjviuV8Sa9c3t+YBKl6hclSjcSL64/HNeViqDxUHCb0POxDlVg1Jnz18dhrHh/S/tUWk6lf6fIABdWNq84BI7hASK8v+G9+mqXEchmkjUnlJ0MZ/JgDX3Npmt2vhG2ae70+6jUAeYsU0lsWB7gkFcAj9abDB4G8Uq13arLH5vMkdzBDdL/AN9DB7+lTRoSw9D2VMmnSlClyo8r8OaUGRCrBuB3rqZNHxDlCC2O1dxF8OfDrqZbCKwLK2510q5a2nXjBJik4bBw2F9T+Ed34bFsiNbTySkjBini8twehHp1ow+ElT1k9QjQ5VdnAW+kSGcFhxmu20uCytLZWZBkf3WHBHtVC81PR7OEi7e8sbkDpJblo/oXHFcFrXjS3cyJZXyy44+Q8/lXbOLtqjlqYe+p9xpOI8hsD3zxTxdhmz1z6mqLSl15P4e9Rbgg43Bs8+lcqinufQXsdHbSxTjZIzKCMZX9KbPYK45QyKeNydKw1nZVBVtw9O4qePUZFIIdgB/dNJwa2K3LT2hCqODnpmqktu0ZwVZcZ4B4zVhb7POQQwpPtCHq2B2J4Oe9TdrcLMzsyKcFs4xyKie4mRT8oIH51ryQRSDKOMjkEVCLTfhflbsN3H61SnfRjuzLivGMmQSPbtVpJlkwzZB9Rmrb6SiMRPBKh4wQeKrSaYI23Qu4z6Hmm1GSs0LmvuTokzxny7gSR/3JMVUeG9tJGaN5IWbnML8Y+nSnRwvCwz+YHerCu64Cy4I5x6iuN4ane9hNLoMTUtRChJXjukHZ1w31zSveznrCf+AnPFTqhYEsBnHapQVxjp9OtYyw1OW6E4pmY+qMPvqVx/C68Ypv2oSjdGyt1wFPNXpUZicNgj1qlPb7+XRWyOccZrnlgaUiPZpinU7i3ICu6MM43DIGajfxJdoD5rAbeQ6gccelNBKqNkjov9yTlc1Qv5jASZLcSgHkwt1FYzy+MlZSaH7O2zLT+J7kJu8u2vIuoJGCKoS63ZX5Pm2aRyZxui+Uj8DweazTfaczkpcGGU/ejlBGcUotBdEeVLFM3QLuwfqM15c8srx/hzI9m2y2NOinGVJIPpwa0bTRi6DZIikjIRzn86zrC+uNIkZCzRnusvQ+gzW7/a1rIuZ4Ht3Jzvg+dT+GeK51hcWtJu4p0JpXTI18PPyDDGf9wjimt4cB+YwYPqF6Vaj1VBjypxKo/u8f1qzFrHA/eMD/ALR4NdkMLUWuqOV05IyP7JMQ+R5FA7g5/nTXhkRQCcn1I4NdANTYcttf0BHeo5Ftbgfc8pj3DZFdinXpbS+8nmqR6nPorIThQhz1Xv8ApVqO9kRdrEHnvxU0loqsegz3qGW14yBwR17U1j5r40VHEtbleW83HBPvk9D9KrNOwYjOP8allhYgjhvY1Ua2GQfmB9q9DD4ylU0ubxxEZE0d2SQCcE+p7027CTpgqM+veqspMajexx05HFRmdu2GQ9wa9HljLVG17lOfRbeYnIHPTjrVOfQ4FXIA6dCO1aTsQM5xxjI4qCeUt0/Q1m6ZLSOQv7KO2ckgBfpmq8K28vUoxx0J5FdPLYrdHmqUvhKPBIjQg9DVdLMjlRkyWcRT5X9eB0rn7q3aCQ7XytdLqeifZmZoBIqAcI7bv1rlr28aORleORMcZK5BrD2UG7hy2HxwPKCRM6MCMFT0qlew3tq+5y0gXjeAcGoH1loiGVwCOCD3pj+JnyFdiMc4B4+tT9VpSd7BrbQ6bw5r0UPyzpHIvRllGD+ddA3iK0GQjKqMcruOSPp615s+pQ3HzMVyefxqpPcMATG+Meh/lXdCnyapibe569p/iFgR5UqqccBj8p+ta1l4yntZMSgRN18yNsg14XB4gu7bOCJBnhTxj8aW48dyRACSGRCBzg7gfenGTc7MtVWtz6AuvGcVyN8m0NkncFC/yqSw8dWTkpIkUh9S2Dj6+teBWXjqG+GBMM9OTg1eTUDMA2dw7V0TSitTX2kWtUe1arq9jc5MO9QRwHYHH41wmrXwRiVbiuct9VePCBtg7DOMmppblbuPaXJbH5mvzvOcQ1LkR5VeSkrRLtlryJNhnIGe1dvourRyqhWQHofrXkU9o4c4fkdPetfQNSvLd1QFWx/Dnk/SjAwfLexxxhzI9ekcA/KQRnjFUZpQGzurG07X2ki2yBo2B5DVYmullBIOD616LdmckotElxeqvXismbWVt5Dhtuf7tPuW87IB/Cs+TwrNOfOt5ZEYkHbtyp/wrvw8p8176HqYd23G6lqdxfx7YnYMfUZqlpcWs2l1koHjJzkZz+Ndh4d8PwmQC4PlgH5ieoP0rrzoKwRH5YypO8MGBbHpgV6NRe0VhzqKD91HP6cpvoAs6MqkYPvVPVfDsWkq8sEQlXJbjncPWulnSO2UM3lxnngMAfyrntT1+NWKhuegIrGNKVOJMZTq7HjHjfWoZr4Zj2SpwAV2svPHNM03x9d2ln5OJWTpnGciup8eaTb65p7sCElUfLIcceleUadfT2Fy9tcpteNihPY1o+SrHXc74vnjyTOyh8ea0j7obb92T95iQDXT6N8RbtSn2qLypfRTnmm+BvFVnZxrDN5MkeOEmQMP16Vv3w0fUp96CHfnO5FwcfSvNq04Q0sL2KpbHU+HvGMeoxMJI0nVxteOZeDVHxZpUKwPPYxCNWGfKB4B9qz7JbaKdDGyjceo711kOuaZZw7bsh0I6PjGe+K4pYeM7WOerJXt1PFtOu57+/aKN5bWVWOQ6niuvhW7t0CSTxzrjHAwDW7e+LPC1tcFo44QxbJLMM/TrWPr3iPS7tRPaqsfYlGHPpWVbA88NhOnKZh6vYMWDqpOPm4OaZpNrrazK9vvmjB5BXpStqwlBcIXi5GVYEj6103hq78xgYJWQ+qnBrLBU6lN8s9UdFOE4dTqtJurie1SO+3udu0rJz2qhf8AheG53+WpTPQoMkVdkuriFlac7h0L/QVDqHjE6NCCZCq/7I6fWvolQi17pNRzkYVv8OLiV8szEH+IcD8aZqngSSxiMjGdOPT5fzrO8QfGubS495DSrySSvY+gqhof7QcOobVF28akn5JOV+uDR9WqR96xzQ9o2MilZJmiBD49Ov410eiaRPeTBjtCn0XBrQTV9B8QJ51zplnNMy4F3aOYJF75GOP0rZ0qfTYflgvZLcclRcx7wPQFl/wrelyvQ9Hndje0jwiixgzKrbeuWGa6a3srSOFVaBcAYBAAIHr71h6Xqly7+XujuCD1iOc8enUVvJcog/fRsnGWVuD6V6Corclq5WmuliyivuAOdrdRis+81jzgUmwBnOccVqTQaddxh94d1PGWA2/jWMyrFIAGVgem4jFaqCQJFR3kVd6Ojxk4yO1Ryai2Mnt7Z/Krnlwy5BlWPtu61Unso0/5bxkMvUZypp8q7FLsNg1VkIPlB8c+oNPbVN7KTABnghRxUbRqo6KfRl9PenRW6zNjhcnnPT61Vog9CQiOfaQSvX5s4PT0qLzTF1csMc4p0kOxiu/p0K96gntHMR/eZIOQyjgn0PpSsK7uSNcRuMu2B7Ug8vO6P5T6g8Gso3L25w+QDkE4zxUq3LbRtJ57/wAiKZVzWF5ErbZlJA46c1TuXTd8mdvUE+lZ63Ekkpy5H9fY1MxZByMH3osFwlZwgwufeqjyEnAYg+gNTyXTqvGWA4IPWq73AuFGVCEdsYNO5JFNM4P77bIOmCuMVnvpy3MpaPAJ6ZOBU91bv2k3Ljp3HtVUR3EZIRmAPvT9CL2ZW+1tYTqWDBwM8ZyPxrqdN8dRXdsLa+hFzAOS2P3q/wCNc+be4mA84+YAe44qhd6S4Ikhyjf3l71bkmrM2VTud/a6u2mn7Tpk24ckqDgj2IrXj8RaR4oCjUrYRXfVbmIhZF9/evKrHUprSYeZvjJ4JwcGuktJbXUMNMnkuQCJoV5/EfrU+6zoupLudZqOiajZW0lzZGPWLJPmLQkCVAfVfasKLUobpygcLIvVG4ZT7ircceq+H41vYLlrm1z8stvklfqOvSnPq+ieLWxqcSLcjj7XbDy5AexI780kc8o9iKMqThirr0OOhFWpI9PBG6KWzYj78RyCfcGoJ/B95ArS6fqA1a1Az8oHnIPde9UlMoRkaXBOOGU5/Kgz2Nq1kQkIlx7AsMZ+taUVtJISr3CKf7rHg/j2rj0i8xh+8aPnG5T0q5bz3EDhZJ2mU4K5xkY6c0cqY7nUweRakrNbLcFScOjU6+tvD2rQtBqViEyeXKDn86zba/3jKsy/TvVlbxZ8A7XI4OV7Vg6VndFIzrD4ZaPpV79r0fUlt+d7RAbFP0rqINFvxArW0scwzypk5I+tZ6QwxjfGgHHK9iamih8yX9150Lg7t0T/AI8CjV7sq7ZPsnhIE8Dq/XBFTrdxnCtb7W65B4pItT1K3+R5VuojwRIoz+J71KHDDdtUqSDj0x707dwFTyy3IKj365+tEtysQYeaVB+XbjhqY0sW3BYhuMEniojdRp6Mc9zwfY0+UQpiWY4O/kcbD2pirPbYGBKozjg4J+tRSapErMV3KAOcCqMupGRgN5Xnt/hV8rJdiPUZ9pdPsijjGAMk+tYqyReYxjtpIj15HFa82qyqBE93HIo4GFw34mk+2QbQXMcoOQQDyKTUl0I9BLOWSWPaI8qMHO3kGnXF7cwtsD+Wp+5kfz9ahkezmO5JHhAxgbuM1Kunx3ADQXkc5PBRvlI/E1Vr6spNj7ZL27GDJC5/hLOEGPzpHgchw23I6gOOvSsy8sJrZw8bNGnTbnch9agdiDvMhyPc1KjqHMag0gX4MX7sSc7W8wDP15rPubA2zmNx5bdSM9R6j1qhLekEDcR7iqs+oXMrYafeFHy7u1bKHYybuaIjcco4XHI/wqxm2eLEiyLP13q2Vz9KxIr8k4ZyD6mpm1FVAzz9O9aqJDZam8pP3gUZXnIHSp7LVJI8lGJU5BAbrzWQutqrkROM/wB11B/SkF5LJJvBVJB3VcY/KnyLqOM2jpU1uVN3kzPHnsBgH60ra1cSN++fEg6MjcH/AArm2v72NQzGOZBzlTyagbVftK7HhwemM8Gn7NW2DnudV9sZxl4vMA43r0H+NT2jwynEpA+jAHNcqt3dRJgPKi92XtVW4fVcMYbhbnLfKrp8x9ATWdl1Hc7G4RYn3xyNgdcjpVu38QRiMRTlCw6SINpB9QK80k8V6rp0rRX2j3Mbr1aMZxWhYXkWrIkmCDnjflSD70uVJamkWehHVr2bIttbspIjyLe8iOQfZqzNT8V3eiyBNd0BhZPgR6tpfzovfLAdcVzZlEEihU3qOzHIPsTWtpmsrbKSJngjfh4ycg8+h4IrJpIvc6G0W313T/Ptb2y1CBVyssRG9ceo69KA93aRmSG9AB++qD9K5jUPCOh6ncJfaTrx0XUifndY9qSd+QOOtWH/ALR0eMG6vbPVk7zWr4cn3WrVnoJq+xsQznUpmUTRyz7tuCdrA+hNST2cyP5MpMTqcglhyOn41mR6xpOtIvlQbLiPAIB+dcd6lE4gIDq20ngtnv0ocTP3kXJLIYAkujCykAibOPYZHr0qqYrPO5FxN/F82Qfw7UtxcCSMqZMDrg+tZUt3cRjCGJ89yvK/4015hd3NL7ZpQmGIvKkHGY3yT9abDqFgkxBlaKNjk5XoayWHnKWljiaXH3guCPUiq892U48oN6MG5/GiyuVzM3prmB23RyAkH76dT6CpY49Pu1AnujbSKeMjg+tc0JrJwDeNJZEH5ZE6E+/1rXhXTJLcbT/aKIPvRuFlH4Hrin7uxO5uSJJYIJbO7S5TsGIJ/Ks25eOWQTywrDI3/LRF25H4cdayIxp0Y86K5kt253q64GfTrVI/Fq10OVreWGG9gJ2liQQfp6UKnzP3S48z0OysdVWQbIpWnQgBo2HJHpRcoxm3Wl/9gc8GK8TKHtjI6H3/ABrn7PW9I8SeZNYlrOUtxHuB2gj171djkkcpBqNxHLbH5A56qD1yO/aoceUp3Rp219eWGWDIsoGDslyjc8HNMTXCJWlimNpLks6I2FPPpUcOmLblIIZ4pkKjawfg5+tLPodw2PPsnYHAyyna3tmosTd7jby2fU8Fo0lZskmMAEg+mKqW2lxLKUDzRSE4CSnofcmlfR4rB99rZXtvKDl4/MJUe4FDprF2hEFg903XEo2t9QaXJcNSObXLXR7kQ3mpw2Bc/K0z7QTnHB/Suk/ty50iyNxf3L3WmEECS3RZj7A4zmuVayvtT0qeC+8IDV7ds77O+hwwI67WxwSOh+hry9pvCWjXsi2EPjf4fXyttEdlKZ7dSOCzBySR3rN0422NoJs2fG3xR+DtxftBrUM1vdgjbqNhZvDIpBzzj/6/0qhZ+IfBS+VPofxHhuQqnCzTtbTL3HBADYPrXU6Y3j25iSbTrzwp8Q9OI/1t/AtvcKO273PqRVTUNT8OwTiHxf8ACC00+RWw1zYpBLG57kFdpI/OlytbHRGpyuy1NLw98T74cWHi7TtVwMi21MDJ45xIhHv/AJNbzeJYb1ibzw+kcwU7rvSLpJY277iuAff1964W78CfBXxWBu0Cz06YDIktrxreROfQMBmqo+Dvwz0wIdO8e6tpDZ4D34kx6YOP61XPboP91L4lY9ItbXStXHlwX9rNOVJ+z3B8uQfgeO/rWTqejXNhK0ZSe1J4CscAj2/Guam8NS6bGBpnxI0fX7cDItta2Iw44CyKc5I45rK/4W7rmhSNaSfZryFcBraaTzonAH8LdvqKftV10H9SVTWkzfm0JbiQpdvdwSc5SSHKkDrz+lRxeDdOjcOn+lZ5IwcgUWXxEj1K3CW2pS+Grx8GNLtTLasc9znIz/OluJPiLou+9t4dMvbRsr9t0z95GyjnO0cj8atTUluc88JUi7MwvGPgez1eOaSyCwyDOIbttre+D3rmND1bUPB91Ha391PFYNwLi2l3NH7Ee1dHqXxI8QXDKtzqOjMV+7FcwAOCevJFUoPFqyjF3J4caRhljIgwR6YqeeMfMunRmlyvY6tLjWA0Vza6895E2CGbD7gRkA1DqNlf6ujJNZpeluGKxqGA7kCs7SdavtJUTaTrfhGzXn5HuFZBnn7pPrWqnj3xLPtY654JnIPDQzorZHqc8VD5X0M3hp30Zyd38MJzE1zaafeRIh5aMF09cEdqx1023tOHleK8HzCG4UqCOxB9+9el2fjjxNbTpLb6l4UnmU8p/ayxlsdjzzVbXvG91qCu2reE/Dl+f4m0/Wo/NJ9RzUOLRMaEonkmpavok8csZhubGdV4JXKO3rmsfT9SuLdybq8MttwFHUAdgT3rvpdd8LX8jLJ4O1SF8fMi38TgHuOlOPhbwzvMkUetacH58i8gSVBn0YEfyptpIfsJvoc/ceL9LurNbeLULuV0YH7PKp2j3U/hViwvYNQABEnyn+E7WBrci8E/bGdrWaBrUHDSyR7O3T2rSsfCxlAhsVhuLluF8pwzEjsecgYrPnUnoNUp9jMtrKKxj825mkEXr1P41Uvdb08yKvmW8Q/574GQRxye3FdLH4T8X6beFb3wVNqFkwwyQyhw6n6fyrlvFPwdv9SneSx8D6zaBzwo2lB7EA1jJ66mqcIdLmifBnh3UrR5x420SSXHD2V0ysO4U/8A168s8R+ILTw5dvG2qahO4yF2xLJG3p845AxUfiP4P6rayebbeBb2yulYbbpAiROPRhnJOe9a+m+AtX1vT/sfiPwhqI+XaLjT2xKF7MD0IHp+FONOC969wVeSd0cjpX7R1r4ZvY/s2pTrdw4Oy5tyrFh0APc17Pb+J/DX7UuhN5RufCHjeEfJJKmyG644IbpyeP8A9deRah+yxZXd/wDbLG61S7SAlvJu4WWaFh1DDpx/Kup8P3/hzwg62t7r1lod1H8v+mBoiT2GSMGuuXsaqUUtUZuq5PVanYeA/hr4M095dL8ZWd/Ya8vyvfRXT7HPTdtPQd+PU10etfAG40+MyaXqttqGnbC8ckkgBIxwpyepqSDVNJ+Kmjw2c17bXOoRD9xqNvIMkdgT3rivEjah4FjNrq19NbtG2VTzPkIHIYHvkdRW6p07W2ZE17T4jFm8H6bqc4soLWTR9YI+eczDyZOwJz0z9f51ztz4auPDF2r30CJc7SQ6jiRQfvKe/epl+POjX0zR3P8AZ2tmXCZlYxvGPYqfw54xWdqfiewvr9WjWcWrFdhMokKg9MH2FTycnxBChKWkT3XwPodv4k8PQgt9lkaNiJFIAIPXIPuc14t8RfA1xod2DeWTXUTZ2SqCoIz1X617JZibRPAdld2oMzOkrBcc4A6V8+6n8ZPF2/efDWqOBkFhA0qY9VByDxUNK3MmUqDnLQyLvxj4ctYfJ1RdR0xVcf6S8RljH1wMj610fgqfwnru46fceGPECgFXkF+1tOynnG0kA8+3f2rnx8VfEdwN48FXWxhh5f7K3iVc8Bhjms3UbvSfEl55us/D1LW8OQbq00x4JVP0HT8qylKDWps8LNJXsetapp/grT3/AOJh4f1eygABLQXCXip7pwDnHvXHXmu+GUuhL4V+KusaMqkiSz1HSCw29QCQTnH/ANeovBehXUbpHplhe3qfeW2lLySKvoQfQV6RJ4n8UWY8hvhRZ3ELYAvjbhcHPGcEYqFWgn7rMnhneyPOBPFrd5FNa+MNJvron940Nm8OT7jGMmvQrXTIrXTFuHtUmukU4ubfILt6Eeg6ipLuw8Qagq/btA0bQt4LD51BxjvnGK8/8Q/Fm68F3XlG/aKVM4FqoliB7naM1cn7RWM45fO9kd6niS/ljjh2wtsYbBcKEdmx8v70cgc4P4elN174lW2mMJvHXhPxfBZSJGqazaQ/a7fachcSD6Ec+hHauT8L/HO08UkWuo6Tpmqy4JMtsTaTtnjlT8uAag1T9oeH4W3Mz6I+raKznElsbjzI2PQ5QjB5ojSmtJszjh5wdplm6+Onwi1PURb6FeXM0wOPI1qJoST3AJApv/CbadfXf2e30C7Xd0uh80RHbB9K6TwD8dtT+K1u9z4h8IaFqWlFQTd3enR+ewHBKqAD9P8ACsL4r/HzwL4BiEMEGmaS/I+wQSlSM9chjx61LpO9lsR7D3i2ni3TNJgeO6xbvt2o4O0L7kd68o8b3txreribTtXSKKEERyqpO4nuvoK878Q/Hfwd4qu1b+0YboqSfs0VwqHP411+l+IPD2s6fFJpvhrUIyRgSoxlRx+VdMH7GPKjeNJXsmc7qekeM9Wui0/jVpJCuFuLleAFGAAevA4FZ9t4D+1ySw+LdcW4jCgpcWLh1Y9j149/yr1O00my1iyYvYQQGJclDuLY6dD/AJ61YtfDkVnHK+lvZXbrnfEtu3y9zkEenP4il9ZqPRM2jSpw1bueKat4B8I6NcgQvPrMeAwlETEAdR92uq8KNo7QuIxsjThVddp9cGna14j1Kw1CURWkULDO4WuefqD+dcpdarZ63dtvlm0+5BywhUbge521m5Tl8TNVUjHZHUa38QLqwEmnWt/PJaOpDQEjYpPcf57VwdrqC2uqLJO2VJzuBwyn1BFWdA+Eeq+MvElvFoviu0BMgaSLUIzESM/d3dAf8a6f4ufDmfw7ZwNFakX28IsMPzbsdee+fWtaVdUpcrZhVamdB4b8fWmkatDfXviHUL21+U7fMJkgOP4W649ee1ezyfFvX9eW3W21c+KtF25i/te3WaRfbcRxwSPyr4os7+1utZj0+exutK1QcNbToVDgdSB39a+zPgRoD6fZWyXEUgtGyV2RlwQe+K0qqFVXRjGolG5r6DYXWo3aquikBvmMS4Cn1wM161oEuo+G1wmlXEaIcOvykoepyP1rY0/whKbeOUrbxWoyWYygSAD7xCZyOKoeI/H/AID8JeWg1qfVdW3BTbMN7xnryFz245q4RnayOeMW3zHQ6L5+tOs1vaw36n70BQYPHIOOnFaWt6FeaVZ/aVt59PtgMyq0gO0Y6gZ5+leOat8cfFGuTmDR9Dt/D68qJ7lNrsPVUXofrXPXmk+I9XkN3qN9qF7M3zmNZykOPZR1rbljHWTNlBLdneax488PaWVRb6W7uD92O2iJLEevp9aiXX/FnidVm0HwWbYAYW+uH8pDj+9171hW/wAMPE9kkU4SPTLWRd/2qJllDKR908cV0dv8KV1W5E0viU2V0gyitdMkT5HQjpWLqJ6RNFKEXornMal8PvGfihm/tbxda6GVBzBa5mRs9Rkcgn1rIP7POgXC+de6/ql7cKcPEXPluPrnIr1y38M/2Wdk2o20zD+JZAeMZ6jrSPpkVwwCyBCc5kTnj3Heo5pW3E6rex41cfBr4VaZGN3hV7m4ByJZbjIY56EFTnmoV02ytLaS20TwJYW+RtWU2oDY/wB7/wCtXr48F35l8+0vtJvGydiSSAE+xVunHtVmKOxg8yPWrS/s5UIy2ngOAO/ydT26ehq1KS2MuZ3ueD6T4RnF+ya7pd1HbyciMptjGeuDjFdpY+G9A0dTJYpc2LAZGxN5yPyIr0OfxHpulp9mi8RT6jaPx5N/bNHjB5BB6D3qKXU9OkQS2iwSOP7vIPoQaLTlqxXbOaj1ixdAItWgvXj4MNwhD575BHFSxX2nXpL5TT5hjIhG5T7Hmte51SPV4VSbTbZJFG0SRIoY89Se/wCNVZ7fS7jcG05IZwdpdYz8xHr2FVyrqhXMu707UpcS2mtx8cDKkj/61Y+paXrc8fNykyrz5iuVbP610aWUUDNsBRT37YqFrMu5kjmK56gHqPpTXkXexxtxoOqeUzuXV1zko+Tx6iswxXEriOSbe5GNwH613dzAFYNvAcdh1BqpK1uo4kjV/R1wTScmiVoYdl4fv3Ym1nVyo3FI5ACce3WmXMlsm4XkbBxwxBww+tLq+iG/njm+0rGEO5fJcjPHUEVlXenpCiRvcTtgACVvmbA7E9/rVwlzfEE0lseufs56/FY+IbnTI5AttOTIiHqWzz/Sveb2VtJvklUH7FcHLsP+WTev/wBavivw7rX/AAhPinTNWErIbWTexJ+VlPX9K+0tH1my8Q2azcS2lygdQCCAGHSuuWiTR7eEqqVNJ9DdsbrzYwRtyx5RD8re49M1NNBHPKkroBgDZuHIauaNpc6BcqhRp7CQnawOSnsa00htlHnfaLnCjIaSVmBz2wTWfKt0zp9ml70WX7zMyISfnU5FSW9wJFDZw/dTxmq1ozy25kYnDH5T7VWvVyMAkNnKsOuaOW/ui5F8D6Gn9pE5AVjG6nqeM1z3i3wVpfjWJTewvDexcxahbDEkZHQ+9R/2hcW80gvT5aDgSx8kfUfrXSWhEkQkglWRCPvK2Q1YzpxsZyjyao85iXxJ4LRYr6z/ALUtV+5eWy5/77XqM10Fl4mtNc0+LzCkbHh1XqD6YPSurW5cqVibEg4APQ1gXeiW2tTb7jT4llBJLxfIWPrn61lLmtZmUlz7ou6d9mtsGNTvHR8YIq95u5slzuI5Pp6VyRn/ALNbbbTsUHRLpucdxnvir9tqVy8bOkBkwPmEZ3Hp6VEYox9mbj3BC43bj61RuLlY95ILew5rLk1xEJaZJIzjnch4FZkvi/T3bAu4s/71VdHZSoXNG9uxuZgxUH9K5rU9R8rOGANPvtYSQZSQMD0wetclf3+52QsN45x61lOVj6DD4a5HqWpFWJyefzxWFc6yACNwGeDk1W1O5dSy54z0rmNWdZkKPyp6iuaVQ91YVOJxvjfxfHonjRYJJTErxjGfr6V0ekeJre4iLJcykdOYWGD+VL4M0Cx1r4ix3GoRRT+TFtDTHgdMDPbivqfTtA8LzW8TQR20O9QrB2AAPtTp0Z1LyvofMYzGKhU5FG9j5oXVf33yzq7Y5APP5Vo2cst8SqIzsAcheor6A1z4L6H4hgmMMSRSnoyAbSfqORXn2hfDG48KeMxpF7IGjuYybectw47qawnSqLRGDx9OcNrM5r4fWckfjva67VuLbao9WB/+vXur2ZayltxzCTg+nA/rXnd94fTwxrelXsUhkEM5j37v4W4/nXqiyRl3A/1bAcH0rspU7xszz5L2jUkZ2m2tvpUUayadbXIwNz4BY/0o1STw7fwPDqnhu2mtnUq7eQj8Ec9s1PqF2lvgAALnAI7Vi6jcnYSOhHQ9DXSqMEtUdEMH7XW5xT/A/TrDUEvfDOrNJo8vDWMsgZoD/sZ5x7H2rmD8Jlh8eyf2pC1xa4GdoG5R25PXFd/HMySB84B9O9azaubhoSZP3igJu6EjPAJ71h7CL2OmtQxEI2vcx9Q/Z88I6xaq1lNHBMBgEgI68evrXkXibwfr3w01+3tLvzLvSpXEaXPUp6Anv9a+iVkhmjPmIDnuMZH0rI1qzF9ZvbyP5sWMBJfmH6/zqZ4dW905cK61N66o81tdOeC+tPNUxncDyOeeRzXp8VuggjXBKEfdzxXN67Bt0y2ZmBmtlVS2eoB4/Titey1NJbdWDEcDg9RxW1GmkjpqUXWalY5f4g+EYtW0248pFdipBik6OD2NfEGptP4Vm1PTCWW3gkfy0YcqpOdp9cdvwr7w8S63DBYyM0gUdc7uvHSvknx18G/GPxj8VvF4TsDbWlwSLjUbwFVRf9lerH0P41yYmCi01ufRZdD6unKo7RPov9ijxCde+EiPgjy55I+fQNxX0Jr1qr2aTfxIuM+1ecfs8fAwfBnwHb6J5/nOf3kp7F+5/GvU71QIdjEFSMbTXqU6nwPqj5/H4mnWxsqtJ6NngHxC1mSOGBY5Cqq2Rk8D3Fcna+K/MIju4g6gfLJk5BruvidY2ttffaITGY5MLJA/Y+o+vGfzrjonsJFEbQLubgHHFa1nKUm2j5zNJc2IbtoXBq2l3cPlPuPQ5OCB+NVGtULs9hcMHHPlpkhue4qrf/Dd9aUmzvpLKQchUICtz2qG0+CfiVGBs/FLreY3JBOFBkHoOAP1rnvDY8qElsaL2A1OMi50S2uhj5jEvluR3I7daw5PA3h1Lnc1vJpzjJ2zxhgD/vD8e1Wp7H4g6BP5GpeHtQnhXrcxoTGfT5u30oubSXUIWabS7yU4yVR9pXjvUuEUuZM2VOMtWeg+GPD9vN4fu7QXlrc274ZSkwyD0xg8jOa4GHwbH4X1G7tY5ZrdDIfuNwM8j9areADplv4mS1bTL2yjm/dSrLJnJPoR0/z611XinSrDS9cisVv7qCWYlFRyXBIPAyfXn8h61pz2SaYSgtHcxb+68X6XEZNO8rVrf0bO72GRXLX3xt8S+H5h/a/gy9jiB+aa2QyAemMc12Wo+DdX0mFL2PUoZIiCzKX2soz0qzpniC9urLyobhzOQRtdwyn060/b+Vy1SZlaP8SrfxDAtxErwHqY548MM/WtaPxBpsp/eKEYdQvOa4Hxb4V8YWfm3ttAkMJy0m6IbSO5BHSuY8MXd5dagTcbXljIUhJMZP4/UUvbQelrFewjue2y3+nTw5jhL4HIboa5+X4kajpFyYbCApvYbk37cgdx601fE+nGNbS40+6trzGPvcE+tb+neHtNuYRcXazQZH3igJU+vWhzcNUjll+7eiGaVrE187XMkRSRzlgR3610i2c/ikLao3mSYyokfgH6muZbUdJt5TBDfxsc4DJ/UflVm0lntnMiP58C9Xh5AP1rH2ik+V6Myu7am4/wp8Q2bCdVtjGuco8i4P45rKuLZ4H2suGXg7TkZHH41Ym8WWUEYFxeXaf3kZTtz7VUj8ZeDpHZbjV5IJvRsY/UitFGUdb3NFB9Ce11KawbesjZ9Sa1LPWdM1dxa3e2CWQ/LcBeh96da6j4HulXZrr8jP3F4P51HqVh4ZS38621dJweq7ME+/Xitld7ovkl2M/XNGudDuQsq7om/wBXMnzIw7EGswahIgK5+U8Y7Vd/4TnTtNH2aPUTdQDg28ygqP1/WsTW/FuhRIrxCe3c9V8suPwNaJSQ1TktUaB6dOvr0NdP4W1SfR0YxsjwN8r28vKOO/FeZx/Few0uMw3dk9zDztby2Vh7g1Tu/ixZtEUhinUtwqhDkD3NR7O+5pGMkz17XNJ0zWomuLMxwtk77Ynp7g968y17wBYanlZUw2eGCiuFs/iTf22pvJ5sr2xJ+RkIIHt611tv8R7G4QPNK4BH3thI/OsJ0aUloypQd7owPEHgJ9BsZZ7bFwq8kDt7CvKxqem3M7b4gjjhoj8p468V7zceO9Hmt3jkuVK4GM859BXn+v6D4U16Z28/7NOed6KMg+oGRXM6SpbFxlJaNaHEXMVkp8yxlZVxnBkwQfwptvcT3KgfazOoGNk65x9KuD4UwSTCWPXBtDH5jkY54B4rT0v4fWNmRKPEMZkwS6yKdpA9Dipcr6I3TRkm4lBEYskmB4/djB/KoE8VDRr8W0qy2c+doimUqT7Dsa6+3gtbC7QpeQySZ48tuv0r1W003w1440RbTxNp0F9GOBcLgSpxjIPfFYOcoytY1bko3R5BH8VLvRofMWTdFj5o3GQR9Khi+IfhDxZOo1fRoVcnJmtiUK+4HSuf+LHw3i8DXxXStSbUNGb7glOZIgTwpPfH+Fec22nFZw8TEHOQK7VKjKPLNGUebdH0ofDHhiW0SXTNR+0xM24wTD50GOPmzzXX+F/DUNxBiKRZV4Gc5ZT9K+Y9L8WvoUiiVSD0Hoa7nw38YpILtDCGiccbuRmvPlh6XN7r0On2EKsddz3q+0PX9CiNxbwjUbHHzeSfnjA6/L3rT0HxdIlrKkEnm28hxLbyjK59CO1Zvgv43xziE3TmCQYG9e9djeW3hnxji4WX+zb0r/x9WZAB/wB5e9dMYVIK0XdHFPDzp7aoyrI6LPKTLaRhs8FHwVPtW0dWs9OgIisY5hwQxXc+B715J488C+K9GmFxps0eqQHlZrU8j2YfrWTofifxDbI0c8MsU46xsMFsdx7UJqOrRz+6nqj1m++KdrYMFfTzC3QMIiawda+PGpwL5dnazOCMDbFwAfauVg8d6lPIyXlkroMg+dGN4+hxW5ZeJ9KKBmslRxzlW5H86n63yu3IV7RNaIy7b4qeNb6XdBEdjdU3tuI9xUs/jL4gt+8XdGem/wCYEe2ar6zqkNzIRZX5spj0LLwfajSI9XAYSX8d7ETkBSRRLGRWuxpTqp+67GVq/iHxpehlO2QH7yMxz+dM8KadrP2wPdRlBngenrW5daRO77wHjI5IWudfXtQ0PU44GuJNjZwWU8UqeLUnqzWdLn2Z7BaJcR2/LbhjlWGQB9DXFeKfG+oeGLxPItC8QJIkiwGH1HetSw8S6zDbo7FLu3OPvdelcz4o8Sz3cjLLpsm7pvVdwr0/awcbx1ORUnGVw/te28Zp56qtne4yyldoY5/SoY/E8fhi8VbhjC27GSO9cdNqOsaZMZI9MlkiYZ8yNeD+HUd6WHxdo3jP/iW6qrW82QvmEcj0471nS5fiLlG75kej+J9Lu9V0b+1dHk3qOXVcZFcj4D1G6bW4pZ2LvG/zRtwVI9RXUeELHVvAIWSG4/tHSJDgMPmAHoa3da8Cx+J7R9W8OSrbaggy8K4ySPbvWkvd1jsc0pO1uh6nP45sNS0tVn08LOQAzRr8pGKxLfwxpusymRp1tVOMK4yCPrXgkHxj1XwXfvp+u2jQTr8oLj5JAD710Fr8e9NvgE2/ZpScAIeKynh41bW2G6amro9M8ST2/haCVUdZkI4l7Y9hXj+sa9c6te5iuHjjBxtB6/WtDX9dudas2ZZVlibI2E8iuPeeWyDOq7vY9QawrR9kuSBUIRR0VtbxsyvNtZe+T3qDUbKzDjEStnknsPwri7rxdcJMowFUdV9a2dN8c2BiKzIsrkY4POaxjBuF73Zq5w2Nf+zYMbktkH+0ueazNX00SwFVyMj7p6ZrT0vWzfzgRQloycE4Ix9K29S0TNsJB1xn3qLyCMktjzfSfDXl3RNyqvGT909Pxrs7N7WwdUgYRDOMK3AP9Kzp1uWBh8lwM8MBwKt6P4WvJP3kit6hlXhhnvXHUUZfE9QcYvc6M6j9lVWkkAUjcChHINaVlrml38QhnuQysACA2xwfUHpXH67oN/LatDbHbJjkE8Z9q4CXwh4nhnw3msvO7Znj6U1CEXuS6aS91n0dp2kT+Q66bef2raspZ7aZcTKO+PUD2rivEmh29tM8+TChPQ9jXP8Ag1vEulsqxXUrlHBVZScqe+D15r0Z5ZtdtPL1S2V5CCHYrlj/AI4pKMaEufo9zlTnCWp5yjQNnaSXB4I6Yq2rbF9qv3vgptBbfGTJbk5SRckYPIz6VUniIgHB64NeFnNROKUHoxVat7D7SYQyBjWhd+ILaODiUK/QqT0rkdXN19jxbKWlAwoHJNcxp/w38ZeI5lMheOP+InuPSvIw0KstYM5Kc4xbcjs7rxlBNmFGXPfHU/Wo9M0i41u43W0bs+c4CnBrrPCvwTsNKtBNq1xuZOWjJGT+FXNT1600CYw6e+zHKKrHjtzX0eGpSpy5pm3tZPVKwaf4L1KyCPcWrxIRwdpx+ddNbRG0jGfrWPovj7UGQpNeySRtn92T8oz7Vfm15JFAJ6elfUUYac3Qtu/U2LfVItuHJGPQ9KsysXjDB94buDzxXC3mqDfhSCD0roNC1JEiA8zsQR2rsSUtg2LrKGfByKs2+6xKyhz8nIOaoXeqQQEuxAPUY6VjXviD+0sxxZjVuCAecVlJKOkjohSbV3sd1dfEa+mt/sthv3EYkkPIweu0Vztx8Cptfj/tUa99oiYNI1jPEFCnuuR+XNVdEdtKkSaJxvXkHrirOu+LL/UspCfKlbjenGO3FedVgqmj0RyVJ+z0Wx5Fr/gCyn1oLp3mwlX/AHsZO5Men5V3Fn8PbP8AsYvNEAwHytgZHuBXf6J8O9D8TaRCo8zTNbiXi5hf/WH1I6HntXN63LqnhaWTS9XjCSgbo7iP/VTLnGR6fSubD4Smm2TSs3c8ou9I/s67kCMxxzk/yqKxa71DUXMRy6Ede4ra1JzKJnxySam+H1l5l/LKcfMw7+gFebK7xHJFg3+80LQt9W2L5tupIHbIzWhZyNt2TRlOejDBr0NlLZIGcD+LpxXF+LNfjgbY6L0yGC8g/Wt8fl3tKfOnqi60HP3jMurAxnzEPHpise516WwlEbI6gnhgpwDXSWV/Fc24yeoyD6Vt2NpY39rslhXzB0dep9iK8/LJTdRxb1QqFWSkrmFpfj9Lu1W21GNprcZAeTqvpg1afTobhTLbSLNEQDtJ+ZR/Wprvw5awMWTBHoQKgWGOxO6FzE3uetfVezk9Wj1VOFTdEEunxqhXIY/3SOR9axma2tLncybGHfoDXTjUIb1PIu0I3fdkA5PvmsnUdAughdFF7bfkyDH60nBLdCdK2xbXxVDFbbY2ViBjIPWuQ1m+k1iX5Fy4PAHUUN4ftp5S0Fy1tP08mQ4DevtUcunT2BDsrqvXeBxSlUSXKkabFUWEzg+ahDZ596glsS7gE7W7VoNrjsigNnHcHpVG71mYfMYd+D/CvP41lFty1LVVx0ZPD+7UoRnIweOMVE+lXqsZbVgec7P71LbaxFKmXTA6jPQ1o2viW2s3AWXHbg810Rp80h+1fQw0vrieYiS3aCdemPQe9aaeIbu0j8uVHUfQn6Vux6xpV8A0ixlx0KnBHvVqK70u7cRuVz6qACa2jSqRv1MZVZS6HKLGNXlJeP73U7ev4VZ/4QuNfmRd6HGQRjk12lvplrEfMRMxe5/rWjaQW80vl7gBx71xypTd3YlVG9zzif4fWOoRASR7WHTAGBVab4fxaeMIwdF6EDFe1x+FI5E3Kcg+vWsTxF4GuJ4mWGUxtjhhzisY07O7NUzza10q3eLyZYkJPQsOfwqlq1pdacM22Qf4fQ1a/wCEN8Q6VfFzJ58eemK6rSrBtSKRXCBJB0JPWt7RteG5N0ndHP8AhXXbuXEU5eOQHoRjd9K9I0qa7mXAkYccFeBU1r4JtTAvmqo4yGA5z6irNraf2e2FbK0o+0k9Td1b2Zzvir+2bKLz0U3FvzlT1wK5WC4ju8P0buCOQa9K1q7uRBlDuUjGC3b/ADivO76Evclki8pjxtHTNdKj7N6sxrNVY2ZrWunZQSwTEqMEjPf6VqRarNaph3DKM4VqwNKvpLIbmzgZPIrN8UeKoBH+7fa+M9OprotGWvQ81UF0Oya50e/x9qiWInneMEinm5XTU32cgkiyCNxGR+VfPWo/Eya1Z42RsD7pX0rDsvjDLHehY52Rg3Q5AHrxThTpxd4vUq0qSutT6D8ReKWSF2lgYjH3guf0rzW+8TwTynYwPXg8E1r6B46/tm2/frHOGxksKt3ehaJrHMkGyTOcgcA96yqTknsQ8Wrao41takzlT7imjVJJiN2a6KX4ZuWD2F08ijkpgEAfU1Rk8OXennE0G7PdBwPrXG8S1ozWEqdTqV7a8wMljj2q7FfFAxVie5/Cq32JZT8hHoR0px06VVyOcdhXRGurblOn2Nay8R+S6gvgg55rpNN8bCJgC4I4715zcWcr5IByPQUy2imRzuJyOM9s+ldEcTFEOk46nudp4iS6TKtjPvUy6yQ+c/ka8u0nUJbfHPvj0roYb5n+bPWulVYyV0YSi90egR6nGyDJ5+tM+272IBrj0vpBjJOK09PvlJHmPwD+OKtuLWhFmdPCnn87sH9KVoiOOv0qrZ36FQNwP49K0VnjwNx474rNwbQJjFQjvkYpzFl78Uq3UQ6uMe1RyXqLyCDmodNpFXsKZSopFlPIPSoXuI3BGPz70nm4BwQR6Y5Fczb6jcid4xKOgwaoSWTB+BzTptVNsTjGfpxVb/hJERsMMZ9a5alJT62JbuaFpPLa+pPXFVfEOpNexhnY+YBjPsBgU6PV7aVVwwBxyCaxPEVyuzKMM+lZVaEo0nZid2NjvU2bJXwvc55rzD4nXj6WjNBKDk5DA5B+lV/Gfia6063d4iSPQGvL/wC1NY8UX+xg5hDZPU96nD06cafNPc7aNOEVztnU+Al1HWb/AHSlnTcccdR719BaJo7Q2qZ5yO4rjfhrpltpdtEJ49oAHzDt9a9bt/IMa7CAuOCCDxXVSpymrsmUpzd3sZ8WlrnpVkaUh5x7HNT/AGgL0Oe1OW9YDB5UVv7J9yUQf2YFwQc4qzGDD0IOO/Y0ovFOMrke9SwywzMOQjZ79PzqowaGT+ZlBnp7VkPq72V7H85GSBitfCqcZGO9ZGqQoZASOc9f5Vq722Ju0eiwyr4w8OyWLOv2hVLRlu/HTNeAeJdP1GwvZ7aRMTRNgE8ZHavVPD1w9qE2uRjnPetTxfoA8TWX26FVN1DHmQAfeA4/HivFxNKdXROw5e8ro8X8NsmrKYblTFcoeQxrqbXSxYPlRisq90trR/OiXy5l9v0rf8L6xa66xguJPIvR1Vh8p+lcywSh73Uy9mpO5ZF7cBf3UjRnGOOlcb4vtr1ovPSTheqH+KvSJLFYyVK7WH6GuY8UN9nsnB5Qj8q6Z4d4iHLJ2KVN33MDwNOtydzDDjghq9D+zROo2gY9Qa8b0fUpLS9d4jhc5x2rsbPxFeXGFCE+45zSwWGp04WluWko/EzrPs6YbGDxwT/n0rnbad9N13O4gHkexqKTX7y0f97C3lnuo6Vhap4kRr6EE7XPJX2zXpumuW6Z0UXdWR63bahFPsDPtcgYY9KvyRzxQ+cELwE43r0rgdM1Hz4EOccdq3rHxJPYHKynyz95D0I+lNRvojPdmybkMp47d6linVj1H51jz6jDdqJIiqN1wOlVIb51YhjuGe1XydyXozfnEcoORyeelVXtFz6+4qmLskAnuemasQXDP0PT86zdNPYm+pXvrf5D3+lcdqS3EM5KHKdMV29zKNmG49TVCW0im5GCKhxlH4WaKVjm7KWZtp+YfXrmtiCaRBkdcdKsizWPpjBp32dfTFZpSRne7IG1YhDhunpVQ6sXPb/61N1J4o1bL/N244IrlJ9YWCUgNnB611Qcre8johDmOxGtKqkZx61j6jri7sqcE9xWMl4b04QYJ70o8PXt18yqmz3PP5VcqkYLQuUIxWpu6ddNcoCxzkfrUs1rHu3MvNUbDS73TSpLxsmeUJ5I71rbRMgDEqe5HNZKUZLU4Jyg9LlG9iXyCF61xupxMjnHeu1lt2QspJ9iR1rEv9PD5wSCPavLxsOePunl11zLQ5UFlOD29KlViF9T+taB04Rn5j+vWhbKBuGkI9x3NfJTw8rnnKMupkzzmPPOcelZs+ptyuTitfUba3WMssxJHbbxXL3BG/H8q+Zx9WdJWNLcqJzdM+O2aQrkc1DGRnPbPTtUxf8Awr5KeLqt7latCM/lsDgH2Na+l6wYmGPvCsXGcZ//AFVIi7cHv9a9LA46dF+8zWCl0PRbTxUI4QCcED8qqav4uMkWA/B7ZrjPtQjxl8Vn32oZUkNn05r6n+27x5UbqdnqP1vVy7SEt1681xGo6iGcjNO1fVScruz61i+Z5h3Z61nByrPnkawXOdLoWmTanIBGV3YyA3rXq+k2vhpdMeHVtDjW7RSftNq2Gb1yp6+vFeR6FqL2hUR4J9CcV2mn3z3YUurR84OeePXNfa5XS5Y3Z1U6Wt5G3YyrpzSJZRlYWxtU8kgfWi51V5cLLJ5GeQrnP5UybUYrK33nYynj8aoNdtcuDGqSR91dc5+h7V9JGF1dnapci0NOzmeN15LL271dudOi1nb/AKEiuST5qqVfPTHtWBOLiBVK/u8/MMensa6TRtZ1EW4E1zLIOAs8mHZQOmD7DpTcUaxnKWzN/QPC2q6PEJI/Fer6GjYAzN5sbEc8o2TjpV+/+KmoeDphJqF34d8RA8fvLIRSEepIA/ya4LxD48kjgaCS5MkrD77t83FeaS6XPfXpupsur9GY7sircVFXmzZyhBXme73Px1sddhwdKutNLDaZ7GQSRD32nn0qjbz+EdaXzZvG80Fwc/udRs2SNfxXOa87sgkMKxIAAAOMfnWva2FpcRsHBLdgRxWUq1laJg8RR22PR7LwqlzDtsL3SNbif+KC7RG/BWIasjW/BN5bIwvNGvoYTniW28xCPUEfl+FcNceG7ZMtb/unJ++nympdIn8U6LMs1jr13bxA4IS4Oc+2c471kpdUVGVKW0ivrHgG2UvPb3ktlKM/dQ4+hDVc+G3xevvhhqTafqMtvqWiz5juLU8IynOfl7H/AD04ruBf/EG/0uW90PXE8UJGPMm0zU4I5LmNO5XI+cD27c8Vy/8AwsPUtcUadqXgLwzrcqtg/uTbyK2O5XBBrRTVrSLVPsze+JHw1EmnxeL/AAVdjUvDN0MyWxOXtm9M/wCf5E8JpFjcTXsJkjYKWB3AcGu88GfEOT4Z/aFk8G39rpV1kXFkkgmgIOTtXuOOnXv15pses+CdTv5dR0iPXdMs5Dny2tvNijY84zngen0pN6EOEkjX1K4XTdGd0OFI2gd2H/1q8cvvPvrx1S1E6nI2cjP0PavTPFGoQXVtBFZ3IuEbowXHHrisew8KOyea91FAe7SHAz6Vw+1s7HnTu5KMR3h7UvE9qgt7a5uI7XhTZ6ii3MAGOeG6cVtXfhL4e3UU154g0kaXNy8uqaBKbZ9x6nyxwRnkAe/BpLPw5qs8RSzMN6vOFhuFy2PbP0rLvvA/i7VLna/hrUGZDuVgmU/DFdkHffQ7YqVtTI8S+CdCaxW60TxRJr2nfwM5Mc6N3Vh16c5rI0fxzceHgbIajNcKMkQ3DF8Z7gmupk+GF1btv1SG80yX+JViKFvZie1YWpz+F/DVyY3Ecs/I3yA7wB71cq1tEehSS6odF43udRYCIysBk7DESD+YqprPgyTxIhll0pVlx/rRCFIx7inS/Ee7sIwLK3tYoTyGKhif0rBvviVrN8+17941J+7ANgrGcpSRdSipps+xxcMqdSVJ49KbJMx24bcOuKyIb3J27vzq1FOuMb8ZPOO1c2xmyXz2R+SR6471bguyeS2SevrVUkHHckZGKkQBgNvf1p3ILwmSQY8zyyf4j0FSM0sYLERTx5xuVsj2z6Vi3ErwHnlTkEGoV1Da3B2n0prVB6HSLdhVBGcY6VIbxSxBPHWucS+LdwacbwjA37R3J6VFkmUdTBqJi+USEZ7Zp/2xJOWA9a5VbwnALA9wanjvz3OPrT5U9gOmR0Y4BxnsRxmnt5cvDRrJnoVGOPWucS+fswNXIdQY4w2T3x3qXFi0NYCP1x6j2p4jDg8Zx+lZ32sle2PUU5b4rxkj8ahwYFpox0/Q0woh6nH8qiN9v4J3Aj16VGZ9x6jHpT5GAMDj5gGJz9RVd7KKZQASo9MdT3qwCJAdxwemaQpg9SfQ1DgFzlte8Hx6ghUjceodMgg+xrgtT8G69o2ZrWaSeAdnOT+le2xnAHQ++aJbW1lX5g0b44Kev9KzvOD2J1Xws8Aj8Sanbny5cgrxtOcZrWsvGdzCRuEinH907cV6NrfhCyu8SI6yEk/KV59jmuek8FwqDsbZnqDnFDafQ0jXlHRrQy/+EpS5QO6lG6+ZC3b6d609O8ZROuyS4WVeOSPmFZV74QMMhIAyedydh71y2ueCbhpfNhuJYJx910Hy49DW1OcdmVKUXqevwatbyLuilHptJ5FTf2hxgvn09q8Jt5/EmhyDfi5QHhoyVb8Qa3rXx7cp8s8UqNnPzIcZraUIzRlJQezPUjqPPBzSjVlTnfsJ/wBrArhLbxosmN6847Lggfh1rQTxNCSCe/rXk18vjLWBwzodYnWSX4lUlisme/eo/NjYjkgj9DXOp4ht2A/dCTkH5CQRj8aB4hgBBRnXnO11zgfXvXhSwNWLujjdKSZ0JRHyNwJxnBHBFUZrJCCVynuoqmmvwPGSSCueu3j6VPFr9qpCs2FJwdnWuulLEUiVKpAa0Ri7hzjjIx+dV5V3qTsw314q415YXeAhEDEgDc3BFPNiWVijrMgOMofSvTpY3W01Y64V29GY6SbWAI/EVYRw2ATj3FSzaft9VNVjCQ3qK9WLjNXR1J3VwmhMy4bmse98Nxzch9ueoxwa2vMx3xTWfI4OaTpXehT1OUl8HROpJQHPtWPffDiFw21OPVRivQ45Qr4b8c9Kt5iZTyKn2bRlZnkLfD2REO1nOPasLU/B+o224QlHGOAQcj617qygnIPP1qpdQRz/AHgpI5PApvmB33PntdM1aKQCW3DepU8Vs23hyW7jXzosAnjHUfWvXZNHtZCSUA+lLDpdurAFFYehrOMHF3M3d9DyceB1Vw4QgrzuVckfSrP9kSWaDI/TFesrp1uOAFA9KrXOhwyLgFVHoTWtSTcdTNqSPLRGcMp55/Ks27nntHJAOPavRrzw8EbgD0yPWqa+GkuHwQfTIWvzbNqsKdW9Q8+o5cxxEOpSzKA8cikdwDjNb+i3YSQb4iwB6lTmuy0/wZEoBCgDPcc1rp4UVOVQHv0rko8Q4XC+7I6YTdtjl5rlcKyIw+gP60+C5kI5z+I5ro20ULjIx9egqvNYIgOCvH611LOaOLnemjCpG+xlrJ8wPStfT74qNvr05NZN1AYwSOlFjcFJVB6HoRX1+FkvZ8zPRwtnGzNi7S6O5rcneOcMeMfWs/y9VlHyTSx/7rGut063ju413Ebh6jOK2IbCMD5lDEYwfpXz+Mz2eGqKEEYYiF9EeRahpnigsSl6jxekiHP5is0+G9eDiaSYMPvEAHB/Svd5IEfICIR6lBWTf2DpG5gZVPcH7rD04r2qGZvE0lfRmNGrKlKzPE9ZF7HbujbSSMEDua8wvrG8e7ZzETk17x4gsLjeTLZluu54gTj0rBTR4rgDav4EVDco+8mdlR+0V0efaPp120i4jG76ZNdMYtUgIkNizqeN8ZG4H6V01no4t5F+UEV1umra+UI5Y+gzkDmuGeKd/eZg5ytuefaPdXLTEHzFP911ww9axPiMNWugv2PzdpOCqnn8a9fudJheQyKqAHn5e1QS6HDcP84XP1HNcrzulhpXtsSrylzNHzzp3gXUdWcNeNMinqBxz9a63SPgzCEGbm5YE5IMpr12HRobV+Yh9DUkuo2Wn5LoY1H+yTXk1+Ja9f3acTaVSb0Whw2nfCmzsjviSUS/3hK2D9R3rptJ8OPpcvmLvz659K0l+IFtCSkciqT1+Tk1J/wkg1KPbvRgfbFckc1xsWuaOglzp3uX31dLi0NtcKrA4AYjBGO+a4PxVqUaWzRls+g/pWjrRmTPzfkc/TmvNPEOozx3eyWQnJwuRwPSvscBjpVFd7m8Kqvysi1LT5NajwMlcY6dKxtL+Hl7bX4kgEJRjkhuDj613XhK9a1I3jkjklcg129hEs8m9YkIPA+TtXd9frufJ0N4xs7o4u1097e12FfLcDlRwc1UTW9X0y4ZYp22Z+52I969Yt/An9sSKQzJ/unirN/8MIWjBZIpGTpng5r06L1vJaGc7nJ+HfFOouIywjl7jjafzr0C18WapLAqM1xIAORw6D2weawrPwYLdzsjZSDyqnkEdeK6Sz05oUBZW45rvcl0LWxTmvft0mZYY5iCWPlOYXBPt0//AF1l3l7JE3yzT24GfknTeF9iRXQ3FsXfqDxxxzUL2G0f3T2x3HesnOpF2QNyWxk2txcXZxDLDNg4ISTHP0NacdpcKMyRyIOhJB4NUL2w81STDDK2Mfd2kflVWLUrvTWwGvbdD/zzO5T9aarTtqhKb6nQR3HkZLdPYZqUXMU4zuH5YwaxIvFAmbEginPQF1KHH4VMdY08vh7e5t2x95GDr+WM1oqy6hdGjJLgYLBj1yOKry3vl+pqOCKyvpB5OqRpK/SObKHP8hV8eH3eMyh3aQc7Y8Nx6gj0rZVIsLopwXsErlJF3EjA7Ec9alNsgB2kgHsO4rPmmEWQBkZ7r8wqzaXyTKOenWteXm1QxJLVCcN8hHc+tRMjJ91y6nkc1opcRZxJnB4yMcUkiW4bK9B12ios0TsZ4DFSwBfHUDrUbxiQ8qVPf1rVQWxbAlUPj7rcHFJcRpgbQcY69s0hGV9mGOp+lNa3KZKtkj071pJArKTnn0xQcAYOPTpTsKRQgdHbaylWx2HBNSEMxyI/xUAVJLJhgNoIHtyKniBEe5QSB1I7U2iXdIpfY0nYqyeW2MdO30psulGFw0bAofTg578Vbe5LuzAkuOp+lQNPvfOcMP50KFnoWp2Vhltd6jpMiyWztgckKxz/AIH6VZF3outykalbvYXBHyz2agc/7S9Pfiq8kgUZV2Ax+IPqKybu8KDBxgn723+tXYtVf5jql0G9sgLnS737eFGVa3crIPcr1FQzeNkuG+za3YmWQfL5rJ5cqY4+90OK4mPVr3Tbn7TZTyRvkdGIzj2ro7T4vaVcBLXxPpkbg/8ALZlIO70LU2ntY2spfDqa6aZBfqJNKvUuh1NtKNko+nZqzJbv7BceXdRyWzg4IkUhqtnwl4c19Tc6B4laxf8AhhnYFM/XtT73UfFfhS2EWrWEWv6eo+WRV83OOpB6jiloYuGpHFesGV7aQA+jdauf2vNIwE8SqRxuRQAaqaf4k8M6zJiJJNIusndFIS6Yxx15Ga1prMRLvVBNAp/18XzLg9BSE1YntdQDjJbjHetayu4XwUm2yE8r/WsK3ihcZRkB96uQoEYE8HqD/wDXqGgUjeaQkbklRgONueahkulTBxtbPOelVBcxgYlIA9e4HfimXCRyKSkokXueeaVir2HS6laMQsiMVJ+Zl6/lWRPBCcNFeMwI5Un7v0/CllhdzgYPqCahl0afO9HEYH3lxmqvYlsYJzCxBnZ0B6tSzXCoAUcOp4ytRray5IUjJ4+YVG2mzrKQ0RQH+Lsarm7ku5J9jW8BzKibRkBwevtVY6BOJQjSRoGOFkUfKQfWrsdq0SjcSwA645FSwoSMBlU/7XSocn0HcwbnRL+xcH7SpU8gryCKWOBiP3oJPcoStdFPE8aYdO2DWdcLtU8Nn1UE0Kb6k6srwu1upAdyjHO1myB9KSVYZeBOVf8A55sMZ/Gs67uZI2xtdQOQdpFY03iBFYqzklePmB61pa+qJdzWurZYmHlTyDcM/NyD7VRkN0hLBFkQDJx1HvUKap9r4VvappBMIRtuOO6H9eKvVGbGx3DscbeanRwTgkZrJlvjAynazc5BWpBc+cNwJH1ouwuluaXkxls7cn1xTnvxap8oBI/vKKpW+qvCNk8RKE/fXnFR3kyXA+VtuRwe9CbFo9iKfW1YlmG31C/4UW2s2tw4QyhJT03cAjtzVeWxW5PyghyegHWsa40u4WQgIVYdVcVsppLUV7bnSTahNBuCzsntniprXWnRgS3mjGCx6/hXLx2l+/ykYXqc/wCea1LWzfO08S+/SplKL3EnbY7az8b3FlYEpHHcx53GC5jD4OPWvOb747WUniYadd6OlnKzECW2hYRt9ccCuiEGoaYFMto3kuMrL1FQT6PBqTeY9uiN/eCDJrNct9UbKpy62NeHWoLhFZCUD9Mng1dW7lZN4ihmTp83BBrl2tltPlPQe3Sp4tRWHAkYkdM/XpVKmnsZ+1sdPuiI4UIPRe1SQXFnGN08YdV5ZShrnf7QABKuWU9M80yXxBJECC2cgA5HWm6TGqtzR1KG0vZEewH2WYjiQNzntVvTdV1q0H2fUmR4+NrleHA7GuTm1NZpHdG2hjn5eg+lSNqkhjP+ks+BgRsePrUcskaqstjs5LstgJMqy/3X+6fcH9DUcd5NBLiUvaE8jIxn3FczD5V5Dh2wg7g81bt9dn0tRFvTVbVesNyOcY6Buo4/pS8mVeMjbvdV8nfG5WXODvC9KgjW/vioisUuIzwJV4KmoLe50HxBMI7HUk0u9PP2HUjsz7K/Q/jTryHUNCZRcwyW6n7kincj/RhwazfYbVhkttcoVgvI2gRjnaynH1FWrfQdAhQytdtZ3anck8akI3qrDrz2NZk+ovcBTI7OcdSc4qncsFUk8x+npT5fMzbNf7bslIlZZwDjOeGrmPHnwe8KfE5FktdTvfBOtLyL3T5MwsT1DRnjk85q5bXdhG4DxyKO/IOR7VM8mnXJIQOTnqeCPrS1WzNE9mjmvBPwf134c3AFz49tvEqF+CYxG4+uOK9OgvrtYjHbtbFz/wA/GGXkYOCen1rlkgjxgklSMZPauh0Tw1Pelnhu0ljX5jbzN8zDuBVXb1kwlN7sxL7SvElxKVnvILO2PR7RufrzUS+HNUGY38W6rHHjJFvMApz7Yre1HSp4ZcSo8YB5I5AqF1WIASOsa9A9O7ZKqGc3gOUIZW8Ta3fxscNHcPhk+hHNYOp/CyeRvN07xF4jiJ5IF1nH0FdgdJMLpL/aEdzbsAwa3k3FQR3qKeSC0XZNI8kPaSM/MPrStLoxe0b0OWtPhZ40mcXMPifWhPHwssl8FcEdAe9UdT+HPje5ujHqmvXV1JH8uZrgMT7Ej0FdxBq9hHD5X9oyHdyoKg5x75zTrLVLEMWOpNZuh+XcpKg9jn1rOUZ2KUpR2Z4zf/BvxEt0HtNVEOc5WG4+8O/yg811fh/4RXFzCkN9KbmfODDO7qWPc5zxXocl9b3coDy2byD7k0S7dw9aiuPEAtlw8o9Msc+3BoUKktBOc11OH1DwVo2l7rafw5DK4+UeexYDHX3rhfEXwT8F+JQyXvhWa1nIJW40bUZImHHBKnIODz+de5S+IbPUIRHcyRzRD7pZQJAfUN7Vi6np+n3qIqSiTJySpKlfTmm4yQvaTT3PnaX4C6d4ODvZ6hrN8gOfsl/yPwYHNVLDwy+rv5FqNWtVVjlZ5skew9q+jk0S7kgC6bIJpc7olllG0n2zWEPAXiC/1Uyazpl3osqPu82NQ8Uwx3IHT/Cudxvqztp4iUVZs8gk+HXiPRndbbV9aTJ/1MgSVB9eM10HhnS/HujymfTfGkumP3hMHUdeQOK9jh0Kwth5M07eYP44zkGpprPT4MTW2rW908eCYnjKSL+fBwfehUXbYl42rte6ONvfEmrapahfEun6Xrrf8/loAkuR0Ix1P1rl9QsdQuIXPhm40uSYnP8AZut2yliD0UPj8P1r027FmGM8NtalwSzxImAxPXI/XivLPGXxFi0KRo4/AzXcwztljkO0+hGDxUSovobU8W27NHAanqml2eplNe8H6NYapxvtprdk3HuVOQD+Fb66dok1pHdWnw38LalbucNJG0it+IDVdsvGH/Ce6b/ZvizwJ9o08sPLuEmDT2p6BlY+g6jmsSfwf4y8CTSXnhG3g8U+HWUsVDbby3A6q0ZzuwOQR1/CsraWe51+1ejWx0dloeiGKN3+FXhVwf78syuv45xWjJp/gdIhDqfwf0uOOQYW6sNRePYexzVDQNe1PxFYvDf2z6ROw+SUEMEPY49a47XND8VabfNFqOoLeWDsQJ4lwT7Edqzt0vqUm5S309TvdR8G/Cho0W/+H1xGHIMc9prsisPx3D3p+k/Cv4V3lw8KWXjPTUXkvFrcjp9Bk4ri9C8A6ffzxpdrNfQtyUjuGUj8ecV7LZ6boXh7QUsrWO6FvGMtHPNuO7thup96cqU1szGNbV7nM+JvEmh/DGwjt2Osy6WxCwvNJudF7M7YOenWvNo/EnwO1i5kv5Nf8b2OrTMD5um3eYj6AAkCtHxxZWk8N59l1e7EkoJa1lYPEf8AZwTx6/UZrxXTrXT/AA1qQfUtKiCFsiaPIU89T/8AWq40ZLqV9chy2PU7rxTqWgoZfBnxN8ZNbodyx6nChVR6ZHJqTQ/j/wDGETF7fxX/AGgijGy5BySOpxVjT/EnhE6assMskg43RgDPvxXH67q2irqouPD4v7K4Y7pra5hIjl56q2Bj6VrCDvZmH1hWtyo9MP7UPxBlTGq+HdF8Q4GCk9zJExPsB0qo/wC03Yxqw174Q3EGCAZtO1mRevXHzHFY+g6Pp/iO0843IjmX/WRSAq34ev0ro9I8L2ehMLiNrebjHlTJvXOeQQ3r61DXKzN1o7cpBpH7V/wwhLfbNR8f+B26RXUV4LuJT0ywxnGK7y48S6B8TbKL+xvjv4Q8SJj5IvE+jW7yKPQscP36GvLvHN94bhZ5b7wjAhzuN5pykOfX93yD+ArzibxD4N1jdFp+h2W8E7jPaBJD9eBXVT5WrtWMpSXQ+hB4c+I+nug8N658KfEU+4ARWNybGY/8A+7TPHUfx68S+Gp9E8W/BfRvFFqRtjuLbUVeWMEYDIynsOzV83TQ6DbyCSbSFt2zkT2ylSp+orU0fxq2nzF9L8Z6ppEo6GK6YqPTAJNKV/sminFo5rxRc3fwfu0XWvgrrPh5G5ExtpZkI/2tmRj3q54O+L2jePLxLaxtLKxuFcbo13JIMHurc17b4J+JvxX1BZJ/DvxYa9ukXd9j1myS4Rx6A9s+tSaP8SPEPi3xFDoPizwd4VvNRa4DHULLThDdHB5bIx07j39qluT3No1uXSx3PjrxDL4V+GmY5ViFrYb+PmGWH8yDXjfhT47eL1jhsrbxcunpEAI1uYmkCADjAHTivR/jlLoF74cltkOp6U91IsAghXcoA+9lTjHADD3GO+R8p6n8OZ7+7ZYdYmtZV4Scjyw56cg1srOJx1K3s90fVFp44+KMkfm6Z8WfDVyZBuNu0MqN6fxcCq2reNte0qM3eva5b3eog5aexmDDOOcLnivE/CPgLxR4Vic3V411nnaQCQMdP61zWt6b4j8Q615V1IYLQN9+DKFjnuc1wzh7aXJF6HDUxXNdRPSbrx1qvjLUXFjros51OFeaNo5H9PmGPpSW2pa/ZyGC+1i9mjfKmF5d8Lk9fcZHf1qDwH4SnTy4Vupr/b6pvK+xIFfQXh34Ppr9mv2mRQufmES4f8a2jh4w0SJVaVrRZ4kP2fdI+JdubfSfFeraZqLKcW91qbBGfHChie5wMGuOg/ZI+Mej6ytpDJHahSUF1q9kZY3HqpVuef8AGvuLTv2a/DMNmJZLwKxHV8DBI4+bORxT5Z7r4ViO2sPFk+sWqr/qruff5WeAFPOfpW0aUpOyNoVay05mfMVv+xh8cbuOMPf+D4mIB+0CBwVA9cHPSur8M/Bnxn8MLyKfxTc+D/GJj5jt9OjLkkdRIr8kY54/nXrkmq+OPFkhLyJY6ZL/AMtPNO9x67elbfh/w34e0bE9yHu78nOXPU9uevWt5QdrXuWpytrK55F4pk8aXd2l5oXw/hhjj+ZrnStsaRnqBt6A+lUm8aavptkkWpfCeDVpj959Q0a3uSw7AtnJFfSHm396WewjNqj9oQUGPpUk7ahoUK3885jDfx5BrNwlEHOT2PkI+JdZ1CRnuf2a/BU0CZ3XQ0EKcdiD1Bx2rLvviRZ6deo+jaHp3hvUW4ax0+CRGQjkqUbPTtX1+nxw8KQ5j1TxlBplypwRLGFUH0yKxNZ+J/gbUmkuBpdt4ukibIurKNd0gx7DmsZKSa0CPNHVnxjdfEbU5tZja+0+awcuP38+nmNJM/7W0A17Holn4z8b+H5p/Dnivw3HdxYdbK7tTA7EDja4HXt+Vdh41+O/iXWYf7H0r4ZiLSZRsRvENv5dso6ZVgScnOM4GKx/hv4Y1P4bQzy6vr/hySydvNW2bbLIoK4+V8nOMnjrnae1aKm7We5qpSkrM+afHl74htLmaXXNKumvoPvtDZlwwGeQUHIHTPtXn+n+LdK8X38UM11ptvdAbRO8RjdMcAOOpr6+8R/F3SPCet/a7HxKsiOSbiCwRjnngYIx27VycPjzR/ElwdQ0jwNaa8JFdZPPtEmEi4JO8LgjjJyPQmh03Fe8UoyauYPhX4eXuhxre38uh6pauwMd7pE/zAevlHleOfzr0FPhzrfiUfbtDs7PxHHbfwPMBJEvuDycDn6V59qr61I3nWHh7R9DtpV2olreHy0YdNwbJXI9T61nxfCX4kamyag+uaelqn77ZompR78Y7/OT+GK4JxpzdpSsa6OGrO/8TeCLXxGtgnjLSLLSru0OYL+yVTIQOgJwOg7/AIVs2vxn074aWsdt4et7q5nYAK1vCZSPTc2ML61w/hfTNT1a3ewd5rqUHBW+kJwe55rvdG+HaWyrb3Oo29jPk4Qgx5weBnoef6V6GGhToR5dzzVGMJaamLfW/wAR/iuJJ7zUY9K0thzBa7o5SnozHkk98Vt+DPhZ4c8LxgkyDUW5dgd+T3Jyc575rt9MsJbKFUbxHdwzn7nnwiSLGMcMOen9K03sry7t2Ml9ZXkXyjcYhvOBgEN1xitqlWcnvZFczIUvFkttkltbzbekzQjeB25pjwpcupDLExPynbgZ/DpVd9DvrEtMl1vtxwQvIAHt1q1HaRzo0tvqcQlJIbypM4OOhU1mooV7k8cFx5DQGeEo5GDHMAD9cms+XRjKCPtKtIp+a2uBg4HdW71TuYprseRMUaM/eIXqfUDtWppkcVhbGJL5blc5CTLmRMdPm7//AKq0StsVzIo4tINgJdLhThkkQ4Cjpg9zV2G4mtEEkIZx2wOfoRV2Sd5odo8neBgEr19qLK8uyJIYmgEmCRHuC5PfrVpMlPqUmjGokSz2CRTr/GPlY/lT4YL6HPkReaVIyk2WyueMHr0pJb6WSRhPgBcchufenCG7LLJpl8iyE4xMfk9snqM1VmthpkN9Zi/AaW0mjZfleFjnP0qgllonmEWz3VldDho5rfgHvz/9atKS91WFm+15Qg8SQMWVh6irEmrfbYg0pjuHznzguHU+hpai63KNvpYgclJIrlRzlOjjvgHBovpZYNhNtNDnkM2CpFWIZbG8ZY7iQIc8bTtOOxBqzLaSWlu4tNbXULQr/wAesxxIg7j3xVajWhzUeqXdynl7QsOT+7dSO9Wlspyu+O1afIJIgwSBjJ4q/Fp6y/Pb3AMndRwR+dRzOlsrGTOevyPsYHPapLuZVzDZvhnM0QBBO6PLL2PHeqc1ncxLviWC7tCTlkA3L9R1FaM+oafeyjffz28wwSZ48DHs3fFWrTRYZI8296JSR91RgMM+tAHG3WgwyTK5ZrfPVo8Yx6Ed6o3uixWQzHP9oVhg5BBB9R+NdbqtrdaOXSSEyRtkYlXJA9RWD9hOpu0cRWM4woVscn6+9PzEzj9ZilhsZM2AvI2XBDDkD2ru/gN8X7eC5PhzUbhrWRObTzvlJOfuH0wO/wBKxrqyutFIhvFlDAlfMHXP+cVwHjCdPMSSTT5RODmK5gXaQQepIrenPoaYer7Kd3sfeul6z5zFJVG3PzIT/nFPn8J6HqU3mu03LbjGsrhM/QHFfHXwW/aR/se7XRvEk0hVcJDdOp69gxPf3r630PxHaarZrJDcRsrAMOea3ceq0Ppo6rnpyt6HSwERIIukY6D2qpqEHmxlR8rA5BPtRNcgKhQcHpnvTZZfMjYZ4II69Dis1F3uQou9xlvbxyW3IOT94Mc1Ulsfszs0LPEScnyz3+lTWDb7ciNyMcZznBFWGYMmP4sg1a0NVdOxnvqmswAmP7LOAP41Kt/Wqn/CZrZu5vUlti/DAKWUn2I6VsyFkjLoynHVcZJFZV/EkkDYGM9G9D6UOKeyHyQetiXTPEemXdxtMUU8cn3QSGwf/r1Zl1TTbcyPbI1ndxnhNxAbnpXn+oWFvK2BAsR/vRkqc+uaw9Tnv7Rx9lleeT0lcsP84rLkg9Wc1SlFLmR7Tba3Z6uhW5gVZV4PI/yKS50bRbkbGtYHjI+ZTGK8Kg8carayE+TE5cDmNyGUit3TfiNqClXnQKQfmXHIPsal0KctmFOk2rxdjubn4V+E70vJHYiNydxFvMy59xz+grJ1P4JeHZ2M0FzfWrf89IZzuX8DmobL4nWFxKSJY7SX0b5Rn1Facfi8aispgvbWVlGSjyBGA79TziueeDW50RlXg0+dnKah+z7Fdgmx8UaikjHhZ40YZ/KuW1L9l3xY+Ta+Lrfg8C5sxjH/AAE16pa+PY2ASaVGUcEDAOamvfG0CO0byyLjqMH8a53gb9TtjjMbFWjP8EeMeH/2evHHh+4Z7vUNJ1Au2T5SmPI9Dkmuv/4QXXLW2aGe1tnXkGIOyqB6g4rsYvG0bbdkn3B1A6g/zq9b+PsvtlMbEHBJ4B9jWtOlUpaRZzTlWqPmkkzzyLw9rcKAQPcWRX+5dMenpmtKyudU+1WtxfXM11JbNvQzSAlT3Iru7nxpGkbP5MUmADk9PbHNUYvFtlfuFaG0DkfcYDJ9e9buNWXxEKDmtaZy3i+aW902ZoYSzkll2/eHfp7V0ml60ZNNtpGjBm8tVKZ7gcim32t21r88dhbuOnT5iOwyTzWlBrmnCMSQWkSbxnZu6+1KFKd9jSMHGKioGbdalJOgP2OcEjlQu7B/Ouev9Qv921NHvJQT95VA/TNeh2+t2UQ5twvcDdyKs/8ACQ26KTGoX3zVSpVXsjWOInSdo0zyJpNUckDRbxTnP3Rj+dWIrXWVYSf2TL5YODlwSR64r1P/AISqEDkDP1qM+Ko+2Bk4ye1JYet2N3jcRNW9l+JyEQ1UQoU01pAByGcD8PWll0vXLvPlWKwg9BLIM/pXVDxQm4nzVxj2qJ/FyISDKqn/AD7Vr9Wqvoc6lXT92mvxORuPhvrmrRtHLeR26sOfLGcfnVrTPhHcWUKrPqssuB2AHStW68bxJ96YKPc1lXPj2FSf36MfrVxwc1qzeMMdPZJfI2LP4a6NaXCTXR+1uD/y3Gf06V0UU9jpibLWNI1HZRivNJ/HSy/cJdj71l3fiuTJV3WJs4+Zs1awsF8cinl9et/Gmz1DU/E0cMR+fafWucm8SS3ihYcFicAg159P4ttU/wBbcCQ55XOBVdfF7TuYrVF2Hof51svZU9Io6YYGnRWiuy34/s/tWkNcp+8mEpDg5+XHQH0rzqwlktZRuOE7jPeu8tNZj1bTdQikfZG37uSUn7jAjFY0Ok6XNLskvjFIVByI92T6Vw1ZvmutT4zNY2xDuaeka0s8YjZjgcBgMlaqeNvCfiXX9JmHh3XI49RRSbcyrtXd2BPvVFUbSbg/Z7kYHRgOCK39N1KckN5qo44yRhc1D1V0eLF2Z8n+KP2ofi78Lb/+w/HMepaQVby0vBK7WtwucDDdF54wf61674F+MeneNbJLi91V4bwqAZJQdrH0JzXqviy90/xposmj+JtMttTtXTYRKgOARzjNeMeFP2XbXwrqUsWjXkOr6Bcvujsrg/vLcEdAe4FcsqrgrSR2e2Uo2mvuPXtJ8O3ev3MV1YGG6mVlYPBIpYfUZzx1r13XPCls2jLqTQG4uYkEjErk5HUgda8EX9n3SdGmg/s3VNX0C93b5ZrS5OwcdCpJ74q1rui/EPQLDztD+JysMYC6lG3JxwODx6CtIWmuxnGMe5f8azXevFo7WyuobXPeJufUcdq851rwxe6baGRYrza2Tui3AgGnxeKfjzaOPtOsQanBjn+z7ghsevGa3tF8ceLs7b+11G9kf5SsT7+/epnNc10ym+0jz/TYNZv2aEXN15HRkdyMfXPWuh0nwhpNpcK8kcst6/8AHzkn6+nNegXnib+y4FudV8OX0cGfnlWEYUd84qxpPxq8C2sDqulNcLIOYpB8/wCBxxUOMqrukSue107nPX3gqGKGO53SRTJn5XJJGPr+VXZvG9zeaSdPcpLCmAJGXDAAcAHvXS/8Ly8DzWfk32k3rWinKOELFOPXjNUpfip8FNadLR/OjuG4EbDYwP4tRGNSDtuEVJ6NXPHdQ0zTfPeQFUctlir4x61NpssliPMsNcWORT/q/MyV9eK9tu7/AOHenWvmJ4MOoRHAEofO70yc1nprHhOYBtN+HNuw6/vZCTWTo1G9UOVPmXY4ix8WTzqRqF/b3DgctIqnPbmn3i+H78FpYdNuiMblXhq6efxVo1mWaPwZpdjKp5BLM35ZxWRq3xuijxb2/hDR7ps8M1vsYH696lYee9zF0JPZnLSeEPC9/uNpZzQSf9M3DKD3wMCse++DN5fSOdO1TVbYHADIOR7d62b74ua7bzEReF7W0JIIeJBx9Dit7RviVrlwvnDU57DdyY48qfoeaq2Ij8MwjTq/ZkcFD+zl8SPN3WGptqMQ+611Ftcf410ei/Bf4wWgAeO0aPp++PA9/Suwg+LGqySiEeJbouBjHmc9ame8fXGMsni2dW6eTLkhvcV1xVRL3pHRGNSPxSuZth8H/iHlEv4tFe3PV9yFh+tbP/ClJrVEa/vtLiyM4E6/41y3i20Gl2hurfX7kTAHAjf5WPuD0rH8MeI4NVn8nVpWuo9207n6D1FYSlFbs7aeGdWLkelW/gPwjYIs1zrcLFQC6rFnb7DsatrbfDpEAW5mmKjlY41wadp9r4Q0cCfTLyOQjG63uTzjHTPSsbxN8RdKsw32TSIQ+CMxjIxjv/jVQjTauc86Ps9ya81n4TWT7btprQjvtUEn8aw9U1j4VzhVhvG+YAozhck1y8njHQdYuR/a+m7APulI/wDGr7v4Aa1fZEqycHyyq7c+/pWi9m9EmcvPG9kWtOufh1HKRLevEMklFRdzc+lWb7RPg5qql/7VliuOhjj2gfzqt4XHhq+uDFPZQ3NqTneFyQPauk1T4efDPUUO141J9IwAPfPWpainaxaqKPQ8/vPAvw/2s9jdTo/VXVVJz65zxWfPoulQuBaaxeRxr2Vcc98jNdLq/wAJ/CiB4rPW2tZV5jkDsUb2IrnLfwFNA77NThuWTjBkADfSuWTgpXOqNeFrXIrnwxpmsReVd6lPcIedxjGfyqj/AMKy8PLhoWujIOp8scj2Gas3Gj38M+wO0RyBu7Z+tbdj4Y1VtpGq+WRyCMHHtVONOWrZm6i6MyoPhz4Vmtyl3DeytjAwgxnvx2rGvPh14Uspd1ol8OPlDLwfWvS/+EZ1xoSYNaRZNuccHI9D/ntXO3cPjC0kKGWzUkfK+zJIH8qXLRT3E5q17nMrBoenfKLm8t328B4sgn8+K0LXxxY6TsNldu5wTsZQD9epzUOvv41s7F2ksrW8tOp8tBuX6kg15Nq2v6p9p3tY+WQc5UAfliuhTgtma06nKviPWtS+OFxboXW1uVjxhmwcDHeuSuvj7DPdK4Eu9WwHwc59j2rE034l64LUWr2NtLDjZskiUnH1xzWZOLhpTM2mxAybjt2fLz6cV0e0hH4lcidSEtT23TPjDpviKyEGqwOnyhVuVj+dfqe9VkXSrWd7i28QxzIx3eXKpHB7dK8XbVNZgh8uGyi2H+9wR9MCsu8m8Q3cTKiRqD0yTWdqEnq7GblSep9Ay+KNJVw0k0MqjggHqK3tI8YeGpFVI7oZI+YK4yv4V8Y3OieJlumd0VG9ckg/T0rotFtNRheMo/lyHBI3cGsakMI1oZxdGUtT6+uvFFrp8fmR3wEPTf2GfWsseMLG6lG8297Gp/jA/mOa8x0ez1ttPVpl3xAYwcn61aFimWkjH2eUABl7GuDkw9rI61h1NXpyuex2HirQ1iCyo0aY627Z/nV6G/0G6/1WsrG2NwSZCMflnmvAtctNftrTz9PtzcRcDKHKgnpn0zWEb7XrZBNPZTohHMgU44punCNnGRm3KDs2fSr+IrWLMLC3kXoGjPWuZ1j4YeGvFc32pxNp151EtuoIb6ivErXUtVYl7Zzu6kMSc102j+O/E9sViREDKMAuDg/jSu90zT2kbao9s8IeFtZ8JwtBbajBrOntw0E/yvj6HrVXXr7UvA8w1Owgm+zg5khC/Mv+NcH/AMLj1jSk332nibtgDr+NTL+0jASqtDPHu6xyRl1OO1dtPEOO7M+SE3ozvJPE3gz4x2JttWit/tJXBZkG4N05Bryjxf8ABVfCd4txpd0s1qWB2qcjafT6V3eh6foHxCXz4dNt7eZ+Q8QKbj1/U1p3ngAuGsjc3llKnSOfJC/j/StZVqcvejoZuik7o4XSYb3TrYbojhlB3DkY6g5rM1fVDHIQVAz1OK9Bk+DnjK0jL2l5Dd2RGWAYZI/OsY/DKHVJGTUtRfTJxwSvzYP0qJVI1Fdk+6vdZwMOnRavPiWMYb+7XYaF8KrJFF1gfKeA/JFWbb4dReGrtD/b0GpRZzvThsd8jFdcNZ061tFUSlXyeccH0rh5U3oyZU4XvEfo2m2lqnlxIjyL8owORVibSp7hDKuGhU4ZR95feuZHiBbG8FxHmORCGLr0at2HxbLqeHhVI3IwfL6H8K6o1oRVjRQbWiNe3stCe1AuGkhkK8Sx4JDdjis5dSm0F5DbzloWJAmjHH0ZfwzXM6ldXdvdFXjkUNyDtO0k+/QVNEddQZtbFp1PGQcg159f2NR81LRk8rudPf64mqRmaaOGSQICJrZdufqKzpLjdgK5ZM8YPSmw6RcNbPPIzaZdg5ETp8rnuD6f41SWaO4YxyFYpehYHAPpz2rgnjJUnatH5j57bo9P8I+DbFrFL6fUrNCy7mi8weYD9P1qvrK+Hzem2GvraIOVnjjyVOfSvMZLW8ilG25LQk9AecfWtBLe1RVyq7z/AHscmvRoYvD1YJRd7nPOS6Hf2GjRrEqWviPS9TU8LDeAoJ/9k9NuRwD9K4bxvob6FeGOaxm0+Q/MYZW3qQeAVYcEZ4pNU0MXmmSLFDHLkH92ehHtXLadZ6tb6cLS6u717eLO2C5kMgTHYZyRXmZnh6Sp80XqcWy1N/wfr2i6LMRqwDBmyA2OR9a6HXPiJa2yMNKVRHkgFe2a5fRoI5LILe6al/bH5ty4LxnHXNUNU8NfZ2lk063kMP8AGqnLJjsw/WtcDWoUqF3HU2hCLhzW1C78XXV6Tucgk9j1rCuJXkcsScnrmrUFhKrCQKJB12g84q2xhvnjijiWJj8uM9T71x+1qYqpzT0iuhioynuVdOZ2YYOKuvqrxyKn4A44rbtvCdzbxLJJGRGeQccVbj0GFh+8ZEA5JIzivpaE5SjtoWk3KyMPz/PCryG65xWzZyR2doHZj5g4zUE1rbRYjSQeYOFOcg1b03RmnIZyW5x14/KuuNTklc71BK0qhk3U91fOQudvfKn9Ks6XYTREDOO2TXY2+lQLGE2ge/c1K2kKuCP5Vm+eUuaRjUnKbstjn2W5iwY5ihHoODVvTsu+ZQN45yBgVp/2YoPJxj1qKeEW54+YetElzuzObkvubuma3BDNEkjmBwcBwePxqX4neJLXVfDUls5huWUfupgMkN2YH3rkrm6VVO4kHHGPWuVurprmfaCCOuRnBonyUoczJUeV3Wxkag3l25zkYAyO9b3gqIW6I/cjJ9zXPak3nShB0LcnuK6jw7jydudpxjgV87g17TEuXYmF3K52MmriGzYt1Ix9K8x8R3hvbrfn5Qc4rf1yWSNWj83ch5HGCPauN1DdJiNTlmPXHSnm+Ns1Qp7l1allyo6Lw86XMeFb5emfWt6ITWUuScjpkevpWX4UsVt7YNkZ/umt7cJPlzhq7MJglaNVaSQlTt7wlxJLOOScY6VhapaXaofLcn0ro1by1+Y1ahWCcfN81fSKUkjZX6M47SnutwSaPODnPatuXUHtFHXjpt4NbAtoYz8vFVrqzWYjgY+lZWe7N1UlFFSOax1ZVS/hDKOkkagOP8alXwfcsCdJvVv4yMtbTj5sdxjv+tQNZLGcxjaakivWhIG5kYHhgcH8DUOnGXkdEat9GYWp+HLOSdluoDpd30LFSoJqH/hCLlELqq3ERGQ8Rzx3ruV8VSXSeVqUMeoxdAWX51GPX8qmtLSxmcSaBqbWdx/FbXYwrHuB6fpU+y1CVNT1TPL7zwx5J4TtnpWXdeFFukK59vevari5t1ZYdf01rJz925jX5WHY+lNn8FxzxCexkjvYSu4mLqB7iq9nynHOEoaHzlfeDriDJtpZIznkIefrSWGlahBIpe4k3A5ye1e43HhuMnAUBh1BrKvPCwmHGVb1ApOpOPUyUpR6nMadqF7DCEebfjocnitXS9QmW5UyFckj5geD3qwfCs0a/KxB7EDBBqvJoV3bKfbtjHNX7Vy3NXU6Ho+l+JY44BlgWA6Yq1ceO4YI2Lorgggrj+leOyz3mnEnLso5qBtfa44dsGur93JaI6IVUd7feN9Nu5SVbypQeUJx+lcvrfjO3sJBN5gDDuDzWEzxSPk4J+nNUNU0+K8iI/lXO2ou6RftVvY9F8PfEyHU/LjMu4vgDJ6iu7dI2037Ux4z/SvAPB3hmNtbjKF12jO7tn/Oa961fS5rfw5DEsud0e7joM1MZqcvQFWUtjlZfGNlBOYZpFZegBbmoLq6sLpg0Tqw7YArzbWPh34jt5Z7xVGo2TZfERzIo78d/Wl8OabceYgWZ1GeFfOR9RWNSrTkVKrBRueg/ZY39Mdj7VYi8F2OrxFiB5oBJHesloL62QbRu29fcVe0zWJ7V8yAjH96sJWtuZU4qozn9e+GNgIncxKc+i15HrnwwsJbv5QFGc5A5Br6YXUIdUTDuvTr2rmtc8PWUjBlfLZ5OOg9uaFSaRrKjpax5N4b8JT6Y6qsm9O2K7y30t1jXeM47j1q5Z6almBtfOO1aEbliB1/lQoy7nC6DS1RnJC8DAqxXHbpWjBrzoix3SLPEOxUfzqdrCRxwhbPUgHis690e4cYjQk1nJr7Rz+zs9DRGl6JrI+6LeTBI+tNl8DeRnym85fbn8q5G8a+012/cyrt6kDjH1rS0XxpewAB3kaIdiT/AJNSoQl8LLVSUCzP4d8mQiSJoz0wy4ph0KIDOyu60jxXYaiFS8iSQkd+DitGTwxp+pjdZ3AXP8LsBzU+yaZ0qtdanm40a3X7vPsaX7KkZwCPwrrNR8E3No5DqxBzhscEe1Zg8Myo3BIYDO49etbxfKhvlZmRpxggntUN0HiU7c/hXUWmgMBtI+b0qw2g5BDL1rRVpdCNF0PPk124spASxK9zWtH4ud4h16Z+lbN34UifOR3rNfwfHCXZSV7kdjXRTxU1o0ZPuVo/FDFsBs+wrasdS+0gZORWTH4eQP8AMeQeDjrzWmulm3XKNg9xV/WJS3WhOjNoSoozu/DuKd5iEHB49vWufZZVbG41UvL+Wyj3FiQB61tGUJaFKKZ0VzF5vIbj9azZrBZuMYz3JrmrXx+sdw0co+XOMsP5V1Fjrun6goaOUI5H3M/rTlSi9SXBlM2LQpxxWDrly8MRBJIHA9a7cPE6jDKwrnPFdjHNCdnGRwRXDWoyjH3SqUWnqeHeJtaeS/EX3lzgg16V8PtDsGhikdBG4GS20VwHiLwpeR38d1EnmR7snHUfQV6N4ftXGmo6qyZA6Z9K5aVm0pI6aijJKJ2F1DbQIBHtweOOP0qCDVJrbhCAg6j0rA/fszDccZxknmq95FfWy5Rt44xzwRXfzQi/dY46aHfWGsJdMATgnjmtUs8aqxGVYZBB4I9q8isPEc1rcASAq4ONpzXY2fxAjjtWSQ4+XBDdvpWsZKb3Hy3eh0VxqsMQOXwwxx2qkNVLH5MsPUc1x85udYvTLZuXjHOz+I89R9K6TR1W0i+Zgsi9R3p83vWiRJqOhsQapPbkeYTsPY8/lV+4kF2glRt6d/8AZPoawWna4baq/KfQ1bg0S9Y77eQI5HRz8rfWpc+jJbTN/TZG8uul0PWGtJ1LHIBwQehBrkdPklg+W4UpJnnA+X8KmN80bgjnn86TimrmcZWNfxXoCtuu7ZAYpD8wXt+H615zqmjyBxPbMY5l5V0616poWqw3YEFw2YWJzx096wfE/h6XRbsKP3ltJykg6EdqxSvoy5aaowNC8ctOy2epbY7gcLLjhvxqfxltXTnf+EqSp9RWNquix3SHfHk+uOa5PxPrOreG7QpITfWZUAjGXRe3Nbrl1T3LhLmepo+BNBGqS4fG4cc/pXrOneFYNMcCVEYMAwww4FeYfDbWreQJKj7STnryK9An1d5gcPnI59DXHRoKXvM45pyk+YfrlhbzKVQcfy9q828WeHgkDSRj5gM8fWu+a7JHLVkatOs8EgOS2MCut04vY6aV4tNFTwvOLjTQcgsMD34pniW4ntLdng5wM7c9/asfwtqEdrdtAz/KzHqe1dXeQx3EOOGB7etVS20NJ+5K55lonxXWDU5LaSUhgdrq3Ue2K9U02+W/iEqMGU85FeR+NvAVlfO1yq/Z7lOUkUc59zWt8PNcmtmNhJN5u0Bc0+bm0luTOSmr2PVDche9X9OnWSVVz+FYclvKo3AMV9RVnS3KzD/PFLQwujrJNMRo9y9+cY71lXVqbcZTC/XoTXRWsiyQYJz6VHcWAnQ4Pr2rT2a3Fexxq6pD5vktIEl/utxmlmvRHndyPUHg1Nr/AIMj1OM7sqwOVZeCD9a878RHWvCu4BzeWo5ySRx/WpXLezNotMs+JtVDM4Vxx6elcI1zK84DuHAORg9M07UZ08TKYy728rHmSH7y+49fpWZpvh/WNNuQtxKl5Cek6gqfxHas600lZHS60KMdWdhplw6Ko3fUGuktL53UKZM/0rmbS0OBzjFbFqgiOSenNeMqs2z5qvi51HozqLRfMxzmtKNEjU/MBgZwwHXvXLf25FaKfmGBx1rA1fx6kSsqyZPQc1o6sYq8mZRu/ebO71LW44oysjIVHQ4FcdqniSGPfiQHHpXDX/i2a63YdiD61g3GoXFzIQNzLnnHavExOYbqJpzXOwvPFKAnDYzVFvFG8ZHaubFpO4BKkjqMCnJCVYIRls14M8TXn8MR8spbI0rrV3ucrk81VRJJGySSPer9nYAJ5jYIP6H0qG4u4LR8M5Rev4d68erluKxbvIpYactRVjK/U0rSFRyRz71TvtUWHhJA6noc8EVX/tMqPmVeeeuQaqjwvKWszqp4XuzVDE4ww/Go55XQcH2rNi1SEOVZAM8E+laiae98peJsqT+Nd74bUdjrVKKMu41JgRuP51kajqOyMjOM9a6Z9AWOMmWfL/3dtcjr1hgNtbn0rNZE4NO2gvq6qO5zV9qW6UimW9zvI5H171jam8kEpB4HvUdjqYVgG9etessHyRtY1VDl2PRNHhJKtjI6V3Frkxxx/cBG0Pjge9eaaVrwtih3celdTa+IGYDZJ8rDkZ619JgYckNS1GzO4g+H97NbrdNr9hLEcjyHbYTx156Vz9yZdLnaJZY2OcAqdw4qlNrbsmGkY8fdB6VltqAMmS2T255rqddt2ucGIrKOi3PQPC+mXuuTr++i3sRnecL+Geld5rPgDxi+kF9H0uxv40zvMd2qSH6L3rxaw8Vvp6/K+D2xTrz4r6jCpCXBUjgMDz+VWpOK5my6OKileTGa3oOo6dct/bls9ncjrCwyy+xqpHqYRNiflWFqfjK/1qTNxcvKT3c5JHamQTEgc81w1sS2/eZ5eKxcpS91nSR6qVIwe/Yc1p2WpueWYY9K5WF2JB696vxzvjAHWuVYuNzy/azfU7mHVEZRuOT7+lPN4sgGABXK20rleTWhBMY8ZP8AjXRDFKWx1xrtbm7aWl7b3aXdnrM9hMjhlkhbDL9OK1fE18niW0b7dLGNSVf+P+BNjy46bsdT71yb6kyofnwBXIeJPHK6bG7vcjAPQt0r1aE1Uaue7hq7nZXO00Y6mlzF9sdr1EGF8t/nA7Z7EivYvB+r2dlDuj0/7HeMCpKjIcdsjkHmvMfgBo+p+K4Zb+VCVuGAgwucAdzXvkngh9ElV3uI2YYIHAC/U0q9SLbhE63Vc21E5i70aK+vmuGiRZXOcqoUD/Cs7W/Bljrtobea/e2t1HztD9859Ky/iR8R7XwzayJFKmQPmfPU/wCFeJv+0Mj3BjmO1c/fRv6VNLCS+NnZQw/25M9Sh+B2i7nj0vVbh2Pd7l0lz7c4of4S+JtFkBsvGN/ozKSypcTFifocV5vF8fdPUZDMGH8VaFv8eba6hwt5KxGco+cD6V3wwrl1NpXvZHotvoPxInyqfFJ5GTgxXa7lYflWs1r8S4FSK7i8J+IIQgyJrGIlh7sMmvH5f2hBasFMKXSqfTBx6E9antfjzFcjI3wnrjJx+BrV4J73C8rnoOoeFptaU/2p8JtFvg2N76RfSRPj1AzisCT4UeF4SXl8CeL9MjPJeC8WcD6DGay1+NFj957tR7l+Qa1NG+MX2qUxafeXCE/885jz+VYywslqDukewrKVGQ2aswaiQcE1jQ3XGGPPpSzMCM5zXmpk3OkW9UjG9kb+8DxVmO6KD7+4eorko7+SLA3Er/dq5b6tk4Jq2kxnSTXplXBfcPQ9qzJZMsT685qsb4MMjg1Ukuz3qeW2wjUik7hqtG6aIDOCce1c6l9g4PT2q4t0HTAY+tDQ7m2LqOVclcH2NODr/CTj3OTisGK4dT97I96vQ3RPXtU8ttQNVLjyzluavRTK59R1+WsVJd8eQ+QR07monu3iY849RSSuM6T7SFzhj+NMkuDjOc+hrAj1Qt1bJHcmpkuy2eSPfNVZgaiagI2wWxmrcd5Ew5DfVe34VhibzOpAOalWR0Gcq6nowPX8KOormy1yEfKMcZyBThenGefw6VjG4PfJBPryKmFwNpIOPalyiuan9pYP3hUsepBuC3tisGSVs8fMB70scrAZAyfSq5U0O50LSBsn8sVC+0ZON3HSqkFyQmMnBq0oE2MHn09K5nBAincQJhgAdtQmIBDGSssRPAZfu1oGI1E0PtwR+YrKUUCdjHvtDtpwSItox065rFuPDEG7jp7jBFdgYzn1FQSW/f8AD6043Rm4o49fDEZ74+gpp8MqASCfrmuuFoQeh+op32Xf3AAHer5pIVjkF8O5UfvCfXH9amXw3I2f3gIxzn0rqPsroclAR3YdAaUJtHQjNO9wMC30GVekmPY06fw/N2kGevHSugEijqmDnqKk81CuCfXijlv0FypnJDSZ4hgsr/UVZRXUfcx67a3JVUgnOOOo61UYAHHftSlh4VOhDpJkcbbkwxP41DJb7gSDirmAQO3ODn1oC55Bq6dL2eiKjHl2M0W5yQRk5qFrcqSD+Fax7jt/Omygsc1vqXYyXtz1ANQOhxzkfStkIGHqaRrXeR78gU7isYhyo4JNNyTWnNprk5AGPTPP5VWNi67iAeOxouhO5SkkOPTH8qh85h64z2Naa2uWOVxzxmla0QA8DPJz70OcVuZGYZWHcnmmtM445NWXg2nlc/zpnk5IwcZ7jtXmV8bShGxm5lcAyNzyP61atodvPf8AlUkUJ246AEkVNu8sZPB9a/Oc4wk8crwOdptlqGVUAySPT2qWTUOGAk9+uKoxyBuAcZPGaR18wcH86+fwnClSq1KozZRfQjvrxwTlm/OslrlncDdgdx1OK2PJBXDDg1Te0jViduPU96+9w+QUcLTVlqDjZamfdwvtLEZBBwRzVCyiLT7Tk8D2roGwkZU5x0INZckiW0m/gfTit3VdNOmjBTdPRHV6KWiC7jx2NdHHIjjrtyO/rXncHiKFcBXPHY9jW5p2u+cwXJz1zXy9XLqlapz2L1auzr0I69ulK1ukoO768VQtblmIBHHrWgr84r1KEHRVmcMtXqZ95o6uDgDB5G7Fc3qGgqCxAGe+BXaSn5ev5Vj6iByBjNc2KxEqcW0xJNPQ5A6aqDn8zUEwa0GVb/AVoXsvlbiTgVwniPxfBp7FXlAY9s8mvnaFWvjKnIjsjFt2R0ba5KpPmNt5/DNRvraoMlh+Brz5vFa30ZETMceoPFUW1K7VmOPlJ5w3avqqXD/tLSmzqVJrc9MTxZ5JxvG08HJFaf8AbVjqNk0UzKyN/EoGRgcV5baSNegEMD2Oa6jStInKjaVIA5UtX0eHyfDYdXS1Oj2Ca1KF/wCEnnkaSO4cDORhv6VJp1neaZIFaZ3Qdd3UV0F402loPMjwuM5xwQapw61Dets+VTjjA61vUwtNrlUSHC2xq2wa5iG8Z+o6VQ13Qre5QuVGcD7w4JArX0s+QmGPykHHvTr6IXUUi5O4j5eOM+9ePQoulUOSyU+Y5vS7KGFwoAAHpXf+H7ZDtOcEAHPeuKsLCUShSD1xuHQ+4r0nw5ZPAilgDjpnvX0ipQevU7FLU1ljlVAUKOAMAAYP50Ga9VsncVB5DNyPpWzCyBF3RKV/HJqpLOIXzgPg/dfpiu1QstjS5FFIC4Zx3yTjmrStHsPJ+me9Z0+oRsAyE9MFT0NR/wBohW+8D9P8Kv2d9wRdmigkUvG53Fj8hHbtzVG4Q4wCdnUKe1MlvtrbxnBPUdjUM+o7huLE/wA6pQE0OVFH3+o9BwavrPA1s8LSBo8glZV5X6GsiK+c8rIcH9QavWk5TH3c9CJF4NW4JolxKN7odoj+YsgKsCclentVY6bAqht4dT129R7Yq7esSfk+6eoFZ3ng5G/juR1qPZpi5U0UrvT0LfIwI7ZHGKqHT7tCDCxBBzhJSOPp3rSCoTgED0FSRREjjJPPFJ0V0J5OxkvLq6ZaS4mmToRKu4AelJDrEsRHnRW0rHoCDH/Ktl4ZgQyMfr6VXls5ZvnZFbP3twzz/SkoyjsyUpLqJHr9gR/pFjLF6NFIe3oOasw6/ozYD3E8I6bnjz9Aagg0iEy7ZP3YY/wrkCrzeG7OT7zBs85Tj9KblOI7sHGk3H+o1W2aTPyhsg/XpxTDbXkUpjjvorhW6BXGMDnmo7rwvZ+UzRykMDkq6gZH9axn0qWKQmNkIHUM4H/66arPqLmaN821/GFZ4SFPRkO4H8qiaWRDiSNlPYnOGrIDXUGMsmevyP0FRT3d2y4SeVAOytVfWIx3Jc7G35wbORg+nepbW+a3cMjhWByDXKC/ugP3szuBnGVGTUsd+Xzu3ehCnFCxNKWhHtFc6priNn3N949eOKSS2gnG5XAPU5rnv7RhVCitOD6lgfwp8WrW6OT504HYFAQPWt1Ug9mNtGl/Z25hsmx22np+dSS6ITGWGw88gsM/UetUDrdoMn7U6j/aTrTDr1umdtyXHUZHSrbi+om7jLjQDd4EOEbPGO59653W/Cs6q8N3GOQRkdDXRtrMDAstyiMe3Oaiur4XiruulDDozknFTzqOzJT7M8uttF1Pw1fb7d91qTnauc13OgfEK80rEYvZEX+6zHrV6G3+17ow6MD23jB/OsXW/AqXO52gl2kYLxDkfX+dXGrF/EaqrJb6no1lrHh/xRAF1O0jS4wALqABW9cnFT2vh7VtNkM3h/VBdw9fJ3hSB2BB6814MbHUvDcv7i9eaBSBtcZ4+vWum0Hx66FFecxyA4KuePwq3G+sWdEKkJo9MuPEpSbbq1nJYz9TLDFtGfcdDzzWnE8k1uJ7aaG9t+rLE+JE9iv+FYNl4xmntcXMa3sGOQ3zhfp6VPH/AGddOZbWSXS7nAIeE7gT9O361mn3RfJfYtzan2yQehB60xNbUuU80BjzipI9XdYxFqdpBrEK4AkI2TDHT5u/XvUsVpoeoIFsL77LcY+WC/AyT3Abpj61fMrbGLhJaiC+eb5gyv8An0qSLU5YOBleOmajk02/085u7JokONs0eGjOeRyKFvYrhAsgV16dOfzqLLewthZ9XaZzmPYScEAcGpbfVLgHAk+UcA9wKinWMZKgkADvk4p1nbrfvsSVFbp87Bal7bFIstq7g5L49xVfzUJzkD2p8ujNbMwYbj1K9+KqtEeoBBHNZF3RfF6zxBGk3IPf+VQPqLWUm6CXa2eFJ/nWbLdC2x5iyAYySoztp0Vxb3IBZt47beDVxiupm3Zkmo61PfLi4RHIHXyxz+OK5+50JLh8smBnII7fhXSRwBcbTlame2UKQ7BAeQaTi1sTe5wtxpElocbAydivTFUGjbzP9cQM52k13k1nsKhHE27oO4+oqI3NsimCeyXzBkhimDVKTRNzk4YC2ARxV2O0C4boccjHBHatcWcM3MahT3ywwTUjWI2FWKr+PNTdsl2MmaJWHy9/vDsTVKaCDbiRD7HFbg0ecONhSYdQQelR3OivMu0MsT9cOeD9KqMrCtY5mScRZ4IIGQRTxq0zIFMruO2/NbcPh2aL55FDRscEjBxSSWCIQoVRnocdfY1pzJ6CMYXTeZvLBHzkZqSTUllyZCpPfgVYvLGKcBTHg46evvVaOyKcBcn371Xu2J2LEOowvE0a3roD1iLZU05Lho9wjmGCPvLnBqA2DTIR5PbkEdagFlNF8qHYo4xjkUkojbLkjedyzbz1OaaIbfb98Lx0IqCBZVz5o5z1X0oknjK9RjHOa09BaFedUAYQtx2NZ7MzSHeuM8DrWxDbxkhxgg0s0EcbLnIV/Tkj601JoixgSxynIGcdBj0oihuYk3yI8kfTcF6VvfYVbGHX0GahzLauSm70+XkVXMKzRmtZSzYktrvym6GMrw3408XV5GdssUbEfxDoavfa2A2+QF299uCTTftA2bwpU5IYE8+/H5UNX1BNoz5Usb8bdRshcZ/iBw4+hrT0PVtd0mQWehTnULGR8LpmpN5iMPQE9D2zURuLeRhhVB6EA9/Wp4EhQ52bSepQ4NZODNY1Wi/O/h/VLhoNRs9U8E6wCCVJL2+T1IHv171WvvBviuCAz29xaeJtOx/r7HPmKDzyvXpRqV0dQhjiuJmdE+55zbgvrVWy0u70m4F1o+ozWE//AD0tZPlOfVehrJxaNlNS8jHWwvpGPlByQf8AVupBHqD/AI1sWMT+UpnhaN/f/GtbVta1/U4x/a8NvczKOLu3QJIR2DDpXPLcPK5CXVzGQeYWX5fes9eok7Pc2HuvIPynK56Glj1WLgTzNbqDjzVOCvuPWqG1433FyR39KmW28xQVkRgT/GR+IxWsdBOVzovtF5Hb+bpfi2Nxk7IrhTuYEfTH41my61c3aNHfrbLKvy74TjPrkf1qokTH7qYJ4z2NZ93od7vZxHuQjovVh71onHqZtlmO2aFt0EhQHqIz8pPrimvJcOTvJb2AwKTTHms2HmAJj0rTV4LsBkYZx2PWok2thp3RBYWEciiSNY5nzzDKuD+Bp8t+IN/lQrA3IMZ+YD86VoLZH23AuEB6SwHp+FVr2ySX/V3TMP77qAcf1qOd9S7qxm3vi/QNKjkl1ye40+1T79zBDvCc9SK0tM8Q+B/E6J/wj3xA0fWM42xu5iYMfr0/GsfW47iO0ZpIYL6MjHyoMhe+R3r5y8e/CLwxe3VxrOgeIoNA1MMTNpN9AQkjeqMO56duxreEov4nYuDjLSR9mx6DcxQrIjWktq2CXXEiH6EdM1UvtK2qG8yIt/0zPPtxXwh4a+MPjfwTefZ9M8RXEcyZBt2l8xMA8Yr1LQv2u/E1vtOu6Ja6sOjNEfKatvYSesWb+yUtmfSt9aWB2Ge6jjJxhiChB74/Go00yUxCKHUS6heSJ+v0zXmuh/tV/DTXpEi1nTtU0c/xJIA49yCRXdWGsfDDXURtE8WQxO2cQ3cm0gnoCQeKwdJx0aE6TsSXelywr87OeMbi2QaoPbxOwMsYcj1rbi8NwSsz2WqJcMMDYtz5q/Uc0Pos8WwXYVY2OFkUZGPU1d2tGYeyOdNg6fMqKBnPytVWTT7a+kCSKN55KseCPrXaSaYkcf7t4bhSCA8bcn8K5m806SCSQlSBtycjnB7j1rnlZ7g48u5Ha6TZRchrVSBnypeCee1OkstHtpfOzLY3gOY57R8bT2OO+Kro1tNmN5RL2xIuCKiv7ARoQyGSI8cHkCs/Zw6kxm47E6SaZdy4vUWdgD/pMI2uR7jviqmt+HYNQ06WOGUXMDKSssXJVgOMjqKpJ4N8Mawy3Wn+J7/TNQi/1ttcJlM9gOv06U+bTjabGh1FYbnos8GRkj1FctWkpbHqUK6vqcT4cvW8OXz2N7bt5yHMM6/dcetXtc8eapYvC9lLp8yKTi1v4NwY+u4dPf8ACuhur2Hd5PiKw85WG5b60HzY/vY7/T8M1ga38Pbq8H2zSnTW7HqRCR50YHXcnXgUqcntPc2rxtG8FuUIPiXf6w7ef4K0HzgeHgZ9sv4HoKW+8XtZQM8vwx0i6TAJh3yYB7kHdxVzT9MtbVRscwOOCrD5lrUiTeu3z8ZH8DcN7Gtd3c8y3keZX/xJ8IXTqNT+Cer2sof5bvQr3dg9QSrbuPbFa9x48+HHiPTRa3C+J/DU5/1dze6TvES+jEYBx2P6V6DEXnYwPBGbiP5Y7hG2Sr6c98HiuT8VWlxsZLyUgqfm8xSGP4/Wndt6md7HJX+g6RHbLc6L46staMbZIhheJ8dsgiqEfjiewQxTqblSdu6Fhlfrmuf8U2slg7y20e4nkleB+dcO/ja2s5yl1BLbzn0PAPrnua3t7p1UuW+p6Uuti6vmhNxK8Mhz5TtwB34rttL+Gugz4ultyxOCVkUHPtke1eQ+E9a0vWL8SX1peRyIwMc6rlT+Ve7aTegRxixt5SoQBUHXjqf6muWUXJDrOLlZGRqXw8scv9kjKL/CrNuNcPq/w52y7rvSra9gGSBKpzn1GK92NpayWwuIr10uUU+ZFNHsB9ADzk54rG1DVNNO23v3ubF2OVmEJeJiexI4H+NRGLjscrXY870n4X3Gli31XQLa90uaP5oyhLqwHXj0r1T4a2V7rPi5tZ1SxW2vtPgz5yJxIzHGR74/nWLa6PrEbM+iXjNEfvbJtqsvqB1rtPCHjDTfAun3EfiLUmt0uypklyrkAdB1rVJtG1NNo8n/AGmtTvbjxLpMVlcTwG1RneeH5WRj0PuQc15xZ6t4j16KK2u9Wi1zy1xsubUGXHpvXn2r1zxd8Q/hrqHiO/v3lv8AXJXYeWYFxHjHII5p+j/G3TLFRH4f8G2Fvk58y5XDA/WtpaKxE6NWb02PP9C8L66pVl+2Qw55ZkLKue2a9f8AA3gjRrtlbxDMsKjBWeOUFjjqTGevbH4iuS1r4o+JdQctJ4lg0SNzgwWK7Mj0J6Vyt5qWlJG9xfyarqRY8vETjPXkjtn/ADzShyc2pmsMl8TPpx/HXwY8JXUNvc6iqagMAm3ABcjpwDx9Kty/Fa91GXy/Anhm7dgvyTyQ43D1JNfKunfGfw34XtwYfAWk6ox63F5GfMB9R8w5qre/t++JPC6Gy0m0stKtc8RGc7VPc4xn9a9OEIbw19S1RinpofU0ng7xl4hLTeJhe2MZBLxWQZhj1/LtXQeG/DthoEhNp4bbXuQN8pO9T6kGviu8/bv+L8Vu1za6hZPaHlJYoPOHrz1/WszTf22/ij4/cRSeKEgiQ486ytY0cH0x/wDWq2pNe+1b1DkSerP0VmbWXiJ03wTCHIKkTXIjAHpjiuf1Kw+JDp/oXhfw/pCKOJ3vBIfbJOa+LLW+8T+JxJNd+P8AV9wAYxLcbCwPptHrTD4Nt7tyt1r2q6038aS6nLuHtjPauCdahSek1/XzIvCOlz6U8S+KviRoMv8AxOPGfh/R7ViRuhuRcMB/ug5Xj261w+t+LtFe3aa5+KFxcysvzw2aAozYzgegrye08B6ZYPiy0h0Z2IAvGLknsdx6V1Gk+G7G8RWXSbTTZhwxiT5WPrXHXzGhCN2yZVorYrXd78P9WE/9q6Ffa+XwI7lPkAPXd0OfxrntN8Q3/grxCLbwvc6jo8ExHlxsm6Jge24f/W5Fd9q/wu8STWMlxpNpDejGS0EgUE54AHb6Vwdp4Q+ImlassN5Gum2xkCx28nLu/rzgDmuDDZnSxekH8h068GrNHYaz4g+J02I7ue91KC458iVyoZD/ABKTwcHqK4fxN4A0vVIjJqMlxpjOQHmMzFUJ6grnHXmvTz4x8T6DGumX+q+bFGSZbG4UMpbvtI+7x1H0rgvGF4mt3kLWOnrfoTmawmlG3HfHrx/jXovnj79zaV07ozPBv7PfiCe/S68PePfDl9IV3RWt1MVWQ44wzcKTjp9K6HW/hx8Q/CN8r3miW1k4HmPqGh3ISVOeuF4IByeO2amsfh14X1K1jOm3V94av5BiSCb5oA2eApH5Y/Wuy0n4W+PvDqo1zqltrmhfeQ+d+/jI/iXnOMcEH+lfN4rN/e5YSV/MxnWla6Z5Rc/CjxbreL+38WwMpOWinhzJtPqeA2DzVmz+Ed/d3SBvE1n9pB+eK0jeFye/HTFfQ1ppX9mWn2vTFF3ECGktrmIM6eo9/rT9Pj03WGkurjSoY7oMAkoXZIq9eO3Fedhsyk63JVMFOT1bKHhLw5H4dsojORLIoA3y9W/GuwjlttQiUf2TZ3rLyAGZm9+M1Ol6YLbyljjliGSI5MEk4wcfpVNEunnMmn6OgfHzPE2G9eRX2tJWSNkki1a67NpzFFgit2ViDFcwhk+nPSpJL+11WUlLmws7pRkwhivT0FST3eqPCFllSFtpXE8Sucehz/OuQ1VJFuVe6sLW5cD/AF0K4KntgV1xs9yb2OnW2ublR9lk06eYcbJLoRq/pyapXn2OJjJd+GLWzuj1mgZiWPsQSDWDc2kZPmC3iRzyQ3y/gak0u6807be/bT5gOI3l/dsQeevStLIk1C1teM7WrJ5gGfJdsMPamiCSdhHcaRJYyqSBMG3JJ9e9Z194n1TTJNsdvaXTr96OVFzJz0DYyM1o2fjG3vYYrg6bdWzAgzafK/Dj/Zb07Vag+gmkR3elXUCnDzkgElU57enXpWEMRyIt5Z316nVZLdgkkZ9eeuPSunOv2V5cRpZyahauBwt0oLpjphh97FWY9Yk84KZI3kIK+W4A3A9TUPmWgrHHz2rXd0kVtdyhXxsF+vkkH0LdMe9V20u60243tezIc42I4dGHqD39K7e7jvr9HhkjbBT5oJI9xAA54rLj0qznTy5rHJP3Wt5ChU9+KOZgzMi128gIMMgkX0fjHrx0pZ9U1ANumUxqOdygbceoI6019FhtL145ZL1ITyFChwT6E9hUh0PS7EiUavcWwcHJmj+RT1HIJxmnfsCkzDv7zUbsgW95DP3zjDgDpirFta38myS5tJnCnBZVO0+oPetZb1oY2RYrK/hZf3bmPBX/AGgw556c1Z8PeMPE2g3KLpv2GSArh7PUc7JF6kZHckAA/wD16bcrDu27XIIYYokDNeS2wXqzL8oPb39queZbXi+XI8F2cfL1AJ9al1DW/C3i26jT7bH4B8US8m0v2D2Fw2eSG6Ln8PTHrV1Lwf420IefcaLHq1hKSy32hsLhHXGQwQfMFI56f0rNPuXdrca32y2t3X+wbbUrT/nszHch7/L/ACqA6BcRqZzpNzbwvyGgmOwZ6YoGt3E0ebe4WKcAMY2BRh+BqufEWuxlreW4aFDhgwfeg7j8apX6D5kXBbTKipBqV7HAesN4uAPoe/OeTVaTwl5pwSEdjlZIZBV1L8SJma4Ukry8YyGz7GqckUrk+VeJxk+U4wRn0NOwmypqPhHUYIm8nVkukXObS9jII+jDj/Irl7rwT4lmhkW0WF0fO6FbgOCD7frXYtqM9mm2SWUFScEruX0wapQ6qqv5j7sA9Y0Oxs+vpnrS5X0YWUj54+JHwo8ZWCtdLoM2EO4PC33voarfDr9orXvhre29l4ktL5LFcDNzEwKc4zu6Gvquwu/tkIktNSljjA+Yb+FOPT6Vl6/pmnanpssF4bW/BXgTxB2b23dRTjUqQVmro6KVerQfuvTsdN4O+POk+MbC1udL1hbgqeEVwdpH8J75r0rRfFiarGTKiwvgcock/Wvz68U/DZfCWrvrHhS+udFvVbf5MJzCSD12+9dz8P8A9qF7SWKx1+2Njf5A+1jIidvUemfetFNt6Hu0MTCsrLR9j7n025QCYx5z97C0q3ayXDsxK55weMV5D4S+KMeowj/SFdXw25CCQPrXRyeJYJW/1x28EP8AxD8K1U0jsTs9Tt77URCXVJTEVGd+eD7VyF94xntAqSF5bdn2Fo3+ZSRxkVzmpeKp3fywwZRxkHg5rntQ1IWcm+bcN3UMM98VMqqWiJnJJHbxXcbtICXcsOpGCKhurH7TC7hsrnbkmuZTX18seVLvWMcMp3YHvWbd69cvfCSKbbERhlHRhQ2rakNxasTanafYrtXHRsc+31ps1+rxHEnzY6eoqC/1iGeJTcFnUcZjwWX3x3rCutWit4iyvuI5BxXLdkJ22OihaO4RkfBz1GM/pUM2j2k4U4RSpznbtP6VzNvqczzJKC3XIIPStdtRwd3mAj17Ghzfc9CjUurMkbToxOSDKh/vo5Ug1JO2oQbWg1GaIqOGJ3Z/OoTrEapgnD+oHGfUUy3vg4fLZ9M9qOZ9zvi01axK+qa1EwY3zOCMHevUY4pkPiDWV2CS4jkZf4tmCfY+tNmuVKnJ6VV3BhnI+nfNS5yXU3p04W2NeXxVqjR7WdGHsDmqq+JNQQ8Ko7gjsfWqoYYAznFOZwM9PpT559zqjGK6E91451kJw0e73Bxiorf4haxCmPkQHvkmq04EueOtUpYxtxxj1Pej2tRO9zZQj2Ogj+KurWpwVjkB9Aatp8Wr4JzAATz9/gVw8yA8dvSmEhf/AK1aRxVRD9jC97Hdt8XL9Ru8hf8AgTcVH/wtS6lUnaF9Rk4rz6/uVb5PX0qj9oIyO1U8bUOmnShvY9Ff4o3ofIA2/wB7J4qpc/Eq8k5LnP14FcE0+4Uwyll6gis3javRnYowWyOuufiNdhSC2Qf0rO/4TK6nckOc+54rnHTeevy+/ekhYRMR0HrWEsTUk9WJyS6HVr4pvgo/fOo9uh96il168uSDLMzk453flWJHPuGRUwlHyr15/I0e1lLqYSld7HQ2kskjKWdj9TWzDeiAAjBx79RWBaThMf1NSy3BkDAHHFaqWl2csndanX+E7hLvSdctWl/15D4z1GQMfpTJvD1rZqm66vbWdvmUuu5G44Ge2a5DSGksoAWne13k8snyg/X610NtqmoRP5c93FPbMBh4m3ZHuO3rVJ82qZ+Z5rVjVxMnHYujTL65ysTRyOBwHbbu/OtnR77U9OYw3UCl1GDFdID2xwfwx+VV4riOSBYx5jO3QBMqPx7VDPfNoqGWY4QdQx4qY817Hj2vsbDwnXblIY7V436llGVXHvXeW2haB4R0f7Ylz5N0VLSTH7p46Bfr0NeS2n7RK2EcthZIkBbgrsG1z6++a5PXNX8c+O9TLKI5LQ4KK2QgH4Vr7KMfeqvQpRjF3mz0rVviDBeEsuQobAwclvrVNTfeK5VWzjWQgcK7bRXGw6bdabaKmqJFFMR87ROCM+3tWM3jnUdKnNtaNHJADnYW7+1Z+1jL3Ykuqnoj2O08Cs0i/wBoaqukEc4tmDEGuitvF/hfwTbCKGb7TqAyFlRQcsfX0rwxviBcmAF7W7LHORFhwB9M81nQ+I31GTdcQXKRljndA2R+GKfs6W8mTydT0Txp428UeLoWiJkttJfKExdGHv8AzridP8EWdjJ5ralg8kCVOCfTpXVeFrCyu3MsfiGC3Z8BILwMgB7g8YHPeqGueDNcvNRaK1NndQEcvDdLg+4/Cs5ON9NEOzMO+8R6V4cQyzyrKqdRj5SPcd65Hxz8R9P8W6O9vYeFre7k4KXUEOx4yO4Oec9K7m/+Ad1NGbh9JuMFQftEEgk575A4qz4Z8KadoLlLqKRR03FcY/8Ar1TqRS93cFUlF6I8H8MXnjyKRotP1C5s4Nw/0a5Bxj+deweD9K8ZtBuutTCRk/ciG3H0zXpknhzT7/bLp8wuA2DtYAEf41qafoF1GdjQyHBxgqf0o56kviIdSo3qzhf+EcupCxuJWmfPKsOfzqrJYfYXKtAu1v4nTofr2r0e/shCdro8bf3WFUP7KjlBEd3sJOTBKPkalyvqPnlbU851G8kCpbzqwjYfIWHy/ge1SWXg651RcQ8Ofu4Izmu2k0x7eFlADRHO5GGVPrxUMK3EcTG0iEjrzsDAHHfAqXG7shxm29zz68+HniPT7gs9k77OeFKlqvWWpx2oMF7bz20gxhpIyMH0zXolh8QtfttsIuZYUBwI5VLLj2ro5fFWoajbk3cNldtjGZ7VSwX24otKO5pzWejPB/E/hqHxFblY55oCwyrx9z715jq/gTxb4akE9lcJqMDcgqNpX2NfU93BY3xJmsYjzkCPKFD7c8VmNB4Rt5BFd2+pQk5LNE4cc+xFYzg5O5tDEVYaQZ86Q2niHU7X/SEltrgdMn5W98+la/hC41mG7FvfwllJ2725BH9K9wg0/R2VfIuJ3jbtJDgj2xmpTpOgj5J3ME2O6DB/WrTklboTOtVqfEzNsfCGm63YMGkS0u+oV1wjD0z2rjtR+A1p4paYW+qtZ3Mf/LNX2lh3+td61hbRkKl1cFc5BCj5fpUqahaafIrz28zyoDiRepH5U5JJe6zCNJHE+GPhTeeEnEX9qGXB4IYEj6Gtm58Az3UuTLlgfvbeorXm+JvhiOQB7G5a4Q7Sozn8eK6PR/HNlfWu6ytACOcyKd2fx6UoNvqXOi+rPM7jwddWw2g5AP3SKm0/wg9w/k+WwlPQAYr0bVNSub9dwt4snuFAIH9awG/tZZQ0MnzbujD+tTKN3qc7jymFN4CdC0UwmiPfOc10Xhjwr9hidbhZLu3bqx+8g7c1qrruszIovJpDgBcnJA9MenFNnv7mOISW2oSwS45HZvxpQgrjcV3Mu/0h7e4k+zpIbf8AhUnJA71iXELyS7Rlf948e3NalxrF5NlLmWWTnJI6c1UNnZXeSZ5g2e44x6damdKV9EQ29kV7fQre+Dx3N/8AZQR6ZB/CszUfg94fv2Z21xUYjIJj5J9K2hDFCVDru9Kz5tK8y7R0+VM8j0PqKx+r82sjPlvuchd/AzRnl3R+Ko4HyAF2Haf/AB2p0+EenW6kS+I1RMYy6HB+ny16JDo8LxKrKD6nGat2s0+loUiS3lQ8FbiIOCPx6VTw8paE+zZ5qvwX8PXK5fxU8Yb+7Hk/hxzVeT4IaEB8niub05iOfr0r0C8vBHMZLjRbfa3O+DI/IU+DxLpUXzSaVPjGCwzkfhS+pt7ByM8hvPg3byMUt/FEAzwGlQ5J7A/LWBJ8CtRttQSRdbs3RTuJBGMfTvX0FJ4k8LaomxtkLYGVmh2nPpmq50TTb3LWb2zIehLqpH5nms/qlSOyD2c+hzGgaKdN037NNewSIRg4zg+4qR/DGnSOXa+gUk8Aqen5VuwaB9ilL/YxMmSGKEEH24qPVtLM2GtrJosj5k28D1rR4dtJNHXGpKnrEyIdI02wmM9t4iFpcD+4CASPUY6Vbg13TnSS01OSGW2kO1prdcq3qdvbPWuc1Twgb998tuwwQQ6joaqRaOumEb1Yp03U4xUHax0rEqelRGi3hzw5pV811G7S20pzvgAI+hFblrp/h6dhIkMroByCB1rAj0S3nTzLdpIi3IaNuB746VZtrq50rEd3btLEM/voeCfqKSpxb1D2fP8AAzav77w/pyB5bYSoBgiXArlrj4ieC3LRJo1rHKv3vmJbd6j0+la82iR+IYt8Lx3G0bmjYgOuOvynrUeneBtCA8yW1t45lPL5ALV1eyh0RyTpyUrNGNYfE6K1mjTTdLHs0SnC+nNdnB488T62ifao1kgHCiQfMox2OKtQJ4dtotreXG46Hj8iKe2v6Rb/ACibCqei9fwFaKD5bWKiqkVYjkfUp3WSDUJbdW5eNuhHpWXrPh6/kPnJIJ92NwLcV2mi+JNGulATSrm7XP3mDCr7a5pGnSeY1mLaP/nnIwIBrGpQlKNouw7yk9WeNp4cka7XztPmYNxvTJGa35vAqWsSSw3E3knG5W5Za7LVvjl4e0BGWLyI2xjjBz9KrW/iqPxbbG4iACFS3y183iqdbCQdSUiZVJ0lzXOc07wZbNMTcXw8tvUE/wBOKo+L7PQvB6GW01Ca2uB86f3JB2INdJ8inaOcHoelOu4bPVLQWd5BBKhz/rVHANedQxilZyRnTzCSd2c74J+MnlXCwXscV9arwY7hQQcnkivW5dCtPHOnveeBdZOj6sq7206Vv3bnHT1APqP0rxlvg5YLqYFtceVDIRiMEMCevXtXQW/h6/8AAd5H9kuXaMchi3IHsRX0tB0qquj0lUVRXMHx54s8Q6dv07XEmsL1MrmQcZ9Qa4zw/Lrb3rNczRXds3/PMHBHrivY/FXiOLXNNU60i3jhcBrkZJH+91NeVxafqWpSyv4VRXurflbZ5Au/noK6KtKFRJS2G1oddaXUJkWO1vfLlx81rcgFd3fHfnpVmW+iiAW6ia2Yfxr80Z/qKTwtfa1qK/Z/E/hafTLvAPnSW+T6feXjtXoGmeDUltHuRPDPFtLZ3jcvtivnMVl0KUufDuzPOrSivhOR0zWLdY1G9Z4QMBomycevvU+rS213AzRT7iwOflwVNQa7ptjZTyLFChm/56R8VhN9piDOAHhBAPqK8eti6rly1uhz05c0lzGSNTttMu2hmZ5IT1SN9rqe+K6TTNX0FImDanqVucAxzMgZ0I6ZOeQOlcxq9jDqCbyArL91hWXY20jz+RvGehGeK6sJjKcn7NxNU+STSNbVL7N62ydJQScSx5VXz7GqbCWORWKFc8g9iPXNakXh/wCTMnKMOSPSs6WOfwze4kVr7S3OCN3zxn1FfQYfDPm56i0OylTdfbRm/pPi/VbCARSXD3VqB9xz8y46YNJe+LhqZ8i3kZSeArfe/wDr1i6re2l/Ix0p3MDn5VkxvUeh9frUujeF47yRZLhnikH3Xj6g17zqJLlijptGgry+I6bR9HVWLTsUmJwUcdq62G3W3UbSGA7ise0urnTIorfU1Gp2qDas8WPNQdue+PSuk0/R4tRtvtGm3LXaYJePIDx46gr3+tTCFtTlk3N3ZGswUZPQd6txXMcikpJux37iovs+4Fd27jByKrpAqMcECui/cz2epY84hiD8w9DVa8cEZxkVDc6hLasVQbw3BFUZdZxGSCydip6GrVPqLcpajIojcgjGOo/nXMopM0nqcYx+ta93qaShgCvPBzWNPdpbBmLZ7jNeJmE0o8tzmqSSjYwdTuzaXW5sgZ4rofDusLcBdg3H24Ncd4ilnuyCqMyD+6ORWn4ZQ2ioWbBPNeLhZOlK66iw75pW6HU69HcTqHjRyvUsozism2gCESnjIGFI5rr9O8StaIArjpjBAwfwrJ1F1vbtpFUKG7KMAV20sEpVXXqatmsqS5uYjj1V4wPLIXsM0sl/K3Ryrew601bFnIAGCf1rYsLK1s4jJcI28D5WXGc+/tXtOsqSsRUqqGhkxa3KziOaOSM9mKnafxq/BeywyqDlQ2Dk9Dn3qt4j8a3kdmYrJYWQEggxqB79q8/uPFOrF9jzlrbdlogMqeOfpWf15L4jheOhHRnrjXzwqDLG0ankEg8j2qVNWjCjDjFeTadq2pahJ5TXsxh7ISCF+nFdtp+jiK2Ekkv2pT3b7y+xreGMpyNKeNhM6UahbsM55/lSl7eYA5B789R7Vgm0tMEwb45e5ZuOfQdKoSyzQOVLEbTjB9a6Yzp1EdtOoqiujoGTbLuibB7g+lPlSJlLlmjcA8p1Nc5FfTo2Q5PoBxVz7fJMoDjB+tOy3TOiE2jSi8VajpgEbyC/tB1hnG4Ae1bmha/pN43m6bqc+gX3aJx+6Zj2z2zXKQWzSgdwe/any6ZJHhhHuX6U1UtozdVe6PU5tWZkVdcsxIrH5dRsgGzjPb6f4VJH4UbUIGn0u6j1GHGcA/Oo/wB2vLoNX1LRTus53Cn70Ep3Iw9K0rH4jW0Uoe4gm0q7HIntCdue30qvZxqL3XqS4RlsdfNo7KzI6MkinBUjBHsRVa40xApSRSGxwcdfWpbT4mxaptjv5Y75AOJIyFcccZPfmrxvEvrcSW8kV1HzmNpNrr9PX8KydGUdyHSaOUv/AA9FMjBSuT3PrXKXnwvuL5neNHVsbsL1r0YXOnsfJvGm0+Rjwzrkf0qk63ti/n6Xqcd1GOdm7BB96hx7OxKpX8jziD4c3lucmZnHcntWjB4NKJ++GW7EAYxXbyavczp5s2A7DJ2cA1k6hr6+UQpKuBxRyS6spUG+pX8O+Gre3uQWlSAngFvatPX9ek0sC1lkV4DzkHqPUGvO9Z8WX1uH2AyenNcLqXjbU9RPktGSufuuxwDWkHCEW7m8aKgj3jS1uJCZtOuXUbd/y8c9xx71UeGO/wBQ2XsKW10PlMyJgt+FZ/wn1p7e3jF0x3hfXuK7HXb61urhbogLIPvMMDPrWXIpq6OaUWcvqum3uj+WZQZLV+EmTlMnpk1nyxymM5AIFegaZqdlNA0KTJLHICHt5GyrD2qnfeGoMs1oW8onIjc/MPXmlUoWQRcqbueU3+qtaOyCQxP2z3rk77x1dxXLwSb43zhXXkH39q9d1HwWb5GRovMJ46dK4/UPh0rybWi3ccdzj+tZqpKC5UjsWI2OWsvGF5IcTHcvZsnNdf4T1U3V2C5+QnGD0rFuPAV3bMRFGVTOQeoP+FTaXpd9pM4aQHA4PHvXFOvJPU75VacqVup7fpep6dDGqzoj5A+8cD863BNojAGCIMuOd+M59jXmumXEOoRKsnOO69a2bbTGj4WRtvf1x2renUpTXvI8lRU52NfxFLovkMDbru28ZbkcV5HrepaZDcFYsKQcHjofpXoeoaA2oQFPM2yYxuJAryrxV4NudMuSzv5iBs7hVOdL7KO1UoLdF+xnhugfKfBzxzzXR6Zqk1qQGJGO/rXF6JB9nIzkc5Nd3p6Jfx4+XdiqimtUck6Kv7qOos/F0k0QhnlMyjoJG6H2q1NfQyoQyKCR1A5FcrLod4i+ZChYDnI61SGtvZSiO5ZowCQPMHGa6IzjLRotU9LM61vmyYHw2cYbvVW41KaDcNp6djxVC01YTsoDA+jA8Gp59VjQYuDs9N4yfzpuC+yRyMY+sK2S3FRnUYpoyoYEHg1H9t06diFcB+mAeKtRaXBP8yyAex6VLvHdGXI+xTC5bcOaGB3Y/StI6W0a5ByPUYwaha2ZCSefpSckYuHYpNHkcisLXLEzwsOc4611mFxgjmqN1aqwIJ5pbbDjdHk8egvDdfMSfm6kV1Fh4eEse5fl75A5rafT4TJ94A54z29avW0JtEDAZGMjFZKU72uW9WYzWd3aH5ZW4569KydRvrt5BG5+X2rtGIuF4wR3wa5/UIV+1BSvOfStHOok1c1g9NShaK8WGZAynqCMg1sWupQW6EmMKCeV6KfwqWK0cRgHlfTtT20tZF5A+nepi7O9hNq5HBfafLMQwAU/mKvvYWdwCUmAUn7pPIrMk0KOXBJ+bOKdHopWZcSMBn7wPar93qhOUbhc+GIp2LDaff1rJvPDSIuByPpXVXl0ulWq+bIM44yccVgP4giuXIBBA960WGduZEqLbuS6FZC1kDoSGGCGBwRXUf2dDqzIJ28uX+GYDqfQ/wCNc7a6rbRDLMAfrzitC38R2gYYkwR6EU4UZxQ7cxuW2nLY/K/Po3Y+4rUjukSPaD8o9K5ybxraCHyZ5CUzwc8qfX/61UbvWZYF82LEkJwA4Pf0NNr2b1JcOU7GSZbojcelZ94iwZbd8veuas/FM086oUKn8q9K8KWlrqcYNyCQw6DFZzqWWhLpt7HJx6mbWQMpz9D1FdVYakuu2X2WVhkgld7dG6DntTfG/wAO7I2r3Wj3Xk3C8tG/CsfYe9ec6f4guNMm8ueJkkXIYDoKyu2aQTXuyOnvSbGVoLiIh14IYGvPPH1/bx2rJHIDuO3HfP0r0WS+bxNZjZ89wiE/N1PtXinjW487V0gmR4LhCVww6mtlUjyNs1hT5Xdk/hWxmMQwCPRl7GuwtNU1fSMl1F7b++c49D61X8KXqWlqiyAJxjOOtb76tCYzjLL3XnBqKTmo6MjUz5fHFrMrcNHLx+7PBz7VUbWTcZZQSMduorLvrizuLso2EYt0x6+grQ0u3MEqFQsi55DdD7VnUryTskdajBI5y6uEstVikZvKEjAc8A16Rp7LJBGWkABAwSeKt3vhjR9c0GYTIY5QuSpHBPYqe1eaab4hn0G5n0q4nM8cL/IzD5h7H8O9KlKcXzPZlSiqq22Ox8T6Rctpsk8MfnJtLfJz+NeMeAtdx44ktJW2yK2GRhgjmvX9P1iafD2t2YyRj73ysD2war6l4EsNd1K3vb+1NtfRkGO+tAA4Ge4GA2K2q1XpY5ZU1ytI9g0uyju9OjYn5to7dKzb7SfsjM64wD1/+tTdM15fDlglvqbeZDjbFex8Ix7BvTJ5/Sq13r8N637qUMOxB4PvXoqknFSOf2Ttdl2w1IxNsY8D37V09lMs0QKuCMZ465riIXXeGOAcDmt6zvFTGG2jsc1avszJrU3Z0GAcds1xfjHTIr20dWAYEEAHoc11P284Izz61iawpuEfHT3ocVbUS10PDEsI9P1F0deA2QfQeldKUT7OGHCsOoPUVB4w0mSEmZVOR3FY+j6q8cLRycxnopFefUitnscWItaxrRCMHhgMdqp6tqEVpESGwR+dUr3UQpPl88dPeuX1a7kuAd7FRjpmvJqpQ0ieXTplXVfENxK7LFknoMHmsgwyyndKxB9O9TwktJiJWLk43KMke9RXtnq9jKJLobbdiAjoD83PU1wfVp1H7zPVoYXm+Nl/T7UTuEA4HHNdro2nWGnFZLuMSYxhT0J965rTddtLeFFcqGzy3erl14thtIWZSGHuM12wwMI7o9ungL68p6Be3Ok3dh5drap5pHBA6VykPgW+lu3uPk8s5wCvbtzTPh5f/wDCRX7HO3LcfT1r2CWGK3szBvBHY9ifWuhYaFTSKFUhye4keI6zZzWt1GkZ2gA5THXpmsjVNMN3bYZSCQcn0r0fV7BXvHZl3EcVlX1hE68fuz0zWypKLskZS2PI/sFzbzlOJI89+tacFjuQiWM9OCp5Brb1DS57e5ym085DrnioWjnQAP0xxkdK2STOdXuZC6TJ9qWKMtLGTn5l5rt7K1OnWW5gVAHX3qno88dvud2Cv0A9azfFHim6Z3gSMeQrHEiNkH3xRGnzvXY0hFyZNe6vbMxM8i9P4euP61xWqahDcSsInBU9/Ws7Uby41CQqcjJ4IFa/hvwdPqA8v7TFAcZDTjhj6Z7ZqasY7HRzRpq3U5DXdL3RltvHHP1ri57eS2mYKPxr2+78G3to5jlUAYyT1BHt61yGt+HoUyxwO3FcE6XY1py5lZnJadduCvG72IrttHIuAoBKEdzXJm3FrJxyPauh0e+jBGTz6Vhqk4xMK2i0OpjsNwHXHqabNp0UalmwW/vY5FWYtTgSAYbJ61iX+uNISq8CsaUHuz5ysmnzMoajL5bEKaxZWLE/1q9O5l6nrVN121w4mtJO1zglLUfBgMMnmtOCcDAB5rDknZTwant1kZu/0rhhGVTdmLZ01pcA9+DWvZsr4xzXNWu4EYP410FhnGauNBGV2nobsEIPSp/JAH3hkdu9MsJlRhu/Kuw03TrHXFSKaNMAY3KOTiu+jTUNz0MPSdR6nmWrafrWozmDToFmJ4HzY596XQP2f08R6nBL4kuZFUMD5I5j69D616/qOkweF7QSw4AxnC8EH3rm7HxW95fxRmXMW7Gw/d9ufevapqUo+5sfU0cNThHmZ9NfD6w0TwfoqW2kr54RQrShduB6Ae1ZvxC1Cb7FPLkwRMCR6tS+DtStBpCytcIj8ZicfeH1rhPix4wa8jkhtR5kmNqRKegAq8NTfOdEIpapHzf8SYodf1B4Z18+HPMbNjNebSeBPB+nX0Z1DSdQNlvUTKl0d+zPIDYyODxXc6pLJ9udriORGLHJxwvqCKvIItQgEUrLIMYBCjIFelWk07Jic7toXTv2JvCvxDhW++FXxT1fT5+WbQvEypc5z0CScH27+px34XxP8P8AxF8MLr+yPENk32uM7TcQxnYx+nOM12Vrp954aulutNujEucnyyQV+n+Feqaf8VU8XaXDp3jER6osIAi1BlAuIcep/iH1rOEqkXe9yUmlc+YLTwJ4s16b/iWaRLdkkYCtjr/Kk1f4afErR4Q8ngnVnGcfuVD/AI9q+o5SdK2NpeqI9qR8k1s+AfYjqK1rLx3r1rGobVrhgBtAWY9vxp+2rXuEZze58PvoHjeXf5nhTU0MZwySIFYH3FevfA7wvfRXnmXsT2c7EForgbSuPrX0nH8Ub3zAt0puRkcTIHDY9T1pNU1vSdajLTaXHBO3PmQNgA/Sh1aknZhJ1JqzZvfdBIOM4FLjuCcVqpp20ADrjofSoZbIR84IrzUje5lyI2OcgjvVf94hGDkD860ztIwaa1rHIcj5TWi0HcqLdMDgnjPNSC5EgzuHNJNbbc8gD1qlJAwPGKd7iuW3J65568GpIpnTgktx3rOR5Im5yMetTpMTghjkjnmmFzUjuDgEfrVgXhAH8qwGuth5z+B5qeC8VwBv5680DT7G6uoDaOdvrmke83YG4EGsgzbgB3+tMFzjguFB9elTZIpGr9pHJB/+tUsV5tOd3FZUcwY8kH9aewI5B/ChPoBupqBByCDnjHerUN2oP+Fci1w0Lckj+tWYdTB2/MVPem4iOr85SCSSPTH9aQT4B+YEenfFYsd6WXhgf6083R4P6UJAa/2gBSN3HcGrNvdoRz/OufS85xuPPbNWFkOMjA75B5NDVwOm3IU3Y3L09xUscgQ5SbgADa/H61zS38kRHzFT7UPqrAcnArkkpxZEnbY7CO92qFkBCnoSvFBYE5HSuNTxIbY7TKUP+0ePyrStvEkcpAfYR13xnr+FUmpbiU0zcdue3FME5Udcg/3qqJfxT42TK/s3yn6USyY7Ec9e30oUUy7ls3Cn72M9fpTGcZHNZpmZTnP4UqT5HJrX2aGaRkGOCR/Somk4PPWoBOccn86RpAe4H0oVOwh7EsMjk+1QszgcU8SDr1HepiUbvngZzV7CKZkkHam72bgjB96sMFBJB5FNaQDPIP8AOkhpkZyRwD9aYQynBB/CrH2iMex9Kl3rKMBuOeM9KsCojHj+tWRtx6cU11DHJOT70u4dzSeoDwisOAPfNPNqjADYNw6Op5oUcdQCKniJWpSCxTaNgQTnPrSMm/qMn371p8Nxwc8c9KiMQzkDn1FRYXUz2tFZQeM989DVSWHnoK1/LwV5JHcVG9mHYAHGa56kOZWIlG5gSWoIyODWfco0QPX/ABFdQbBk6DB6iq82mmUHjmvGrYJTM1TSMGyu0kyAckcYq2Qz/Ky9OoPakl0fYwbGG9V4qe1jO/a361zwXsmoSRNrMEtVK+1K1quKv/ZMr0PTiq5iIYqrAkf3jjNfRU4xsmkaozpF8vPP51nXN1GgJBYMOMFeK2L1BtI7j0PFcfrMxTdg9O2adVJrQUtUSz6ginqB+NZ+ozLPF2z1yKypJnkOODk96niheRcZA+lfPQhD2t5HJypnPu09vej53KE8knpXonhpmdI2OTxyaxrfQDOwJ598V1ehaU1px796WLxMIq0CKtWy5TpbQ/Lg9cfrV0TbQKpRcDJ6Ussu1M56dTXzftXJnnXuPu9R8pMZx+H51hah4giRiGw2T3PI4qrrWqGJWG4BsYA9a4O91KW6mYqeB2HUVjWpqcbM6aa6s6q9mS7ifyyTkV5d4k8LfbLouzsmMkMvOBW6dbuYWARXJ7EHFXbS6k1DYJYTx1BHB9s16+UYFUV7RrU9nDwV0zH8P+ED9m2O5K5++oyR74pdU0drW3aB9ksecq6rhh9TXp2jaJi3a4tGK4XMkD8kg9wfbvWdr2mzTDIgRjjHy8HPvX1HO09TqqUL6o8TS7l0W4bIkG3nlTgY966LTPiRFCi+YU2gZyR1Fdf/AGUt4Qk8JOBxuXn6ZrC8UeCLIwMy27RuRwRzz/StY1VLRoiLcXaRHf8AjhNStikcgYEetZuhWl1dXfmKSFJ79vpWbofheQXATaCgPHqDXq2gaJFYxKXGPXNTUmouyMq0v5S5pumyzW8aMx6dR2retfDrxxDLhwex6iptKaJiAD06YPSt6MDA2ncPWuWpRt7xxOLW5kQ6PHCQXjww/u9MVtabJBEyq7BR3I6j8KVk3rhiQPUCkitiflK7s8V3U7Ow4yuzejMGwH7/AD1zjj0rM1CEsWMZJ9A1NhsmD5SSSMdNucj8jVtYHUAvubj8677djpaOauLeVZORgAc+uageCSbKpLGj44DnGfxrpri1Vk44/DvVaG2VSQVjkTqVcdfbPUVF5DTZyZlnG5WQ7h6cg1H50hO1vlPpg5rqntbSJh5ivDnoQMrVpLa3lQhQknOAyjBq+byG2zk7bzBjoR6dxWiv2hQSsnHoeRWw2mQt86JGw9VPWq8lsQDmM+2Oaq99RXZmiV5f9YAhPdail0p8b9yup/iXqD6EVe+zOXzjBX1GPwpDHdoCpyqnsDwaYXMzyChK7gcdwKkEbbt4DA5zjtVoWsrg52lvyAprxmHPmYVh6NxQ5WFch87aOpBHpQb8g/Mc+5qvPLEB/rRuzyvfHtWbMxGcHP1FZ893oS32No3oIG04PbPQUz7ZIOvX2PFZlvMM81pw2YuWAVgueMk1XK2RrcYbjzQcvzjAqnNbSFiysrKOeSMj/GrV1oU6kFLkJgdPvA1UjW5hIWYKR0DAdan2S6grNj7e0804b0xzV1dIjKE+YvH8Jz+lLbzeVhgFYj+Fuho+1ZICnH0PShYeLK5EynPo69mz7c5qk2nKh6Zx3zW6rBurHPvTJLcs3ynI69ODS9jGPQTpo5e70reMoD09eazZomgB3K6t9OK7lLNweEHuD0NQXekpcA5j2n/ZzitOVLdEOmcBLEk7nMjx46nn+VRf2QWP+uds9AG4x612Mvh0pnbuA6HbTX0LzIiNp3diOtROMWQ6dzhrjQ5wcxTyKDzgGq0lnfwAYnlB9VPI/OuwNldwH5QwGMH3p8fmMMSRqxA6MtYugnszLkS6nnV1aeJJ2zaaiJCennRg49uMVasJfGts2S8MoThgGKmuyuFt2UFMIehJ4yaihlwgJwdvGR1q/YtKyFyvuYB1y+mXN9Dlv4hjdj8KjD6dfhs2sbSdNwOCPwqzq/iS30b99KxCg9c96r2HxO8N6nLFHP8AZhIB94EIT9fWojRrRejOiNByXMPsz9ikASWeFcYGH4x/WukstUjtmDi4bJOcMBVuOPQtTtRsnVdy4HdSay7jw1ZecSLrj1Qnaa6kqi+ImM5RdmdNB4lgmXLPnHf1qwLvTbv/AF9wkSnozLxWInhnS1sHxPJFdDlWSTKn0/8A1VjCGeMsrlmCnrjvVe9ujvhiI7SR6HY6+2ic2WtoidShYurfgasJ4g0HV2b7a6W8wOPOtGCHJHdenXntXm8SxeZ8/Q9auy+DNP1lfMivmtpSM4bsfTNU3KOpd6U9zrNR1W0sCPK1H7RCOUdxtYVFZatp1/y9xtfjDKM5B/GuTs/h7c2j+XcXP26Nxj53Axn36Uy7+HKPk6dezWUxHCO+Ez9aj2z2sWqVPuem6bcxfda+VlzxvzWr5C3L/uZknbOflbBz7CvErXTfE3hucC+jN9bZ4kViQR7kV2ujX2j30URj1C802cD5sOJYyfcdRmmnzCnSildM7ptJuwCRYM5HBDIcD3qv/wAI1d3jM0VkDt+8MgAe1UltPEIRXsdbttSQDIWOTa4H+6ea53Ub/WrWXy55prOcZI3qVFaqHmcfKk9TqLjw9q9ox22Nwyk/8strY/Wsu7kvbNys8UqAHo64rm/7d8V2rEx6ikkR6jDKT7HBq8dY1W5ixeXBlU9ixIxT+EtKL6ltNWgt3G4srcZIHWlvfGlmWCzJC5HQt1/nWW9ql6p2lg49DTG0Eup3AEH1oUo31OfZl1vElndEAQmN/wC8uQOKswyC5XMcm7PbPP4VgNZG26HPsPSojJKj5VsD2NarlexHU3bm5mtidyOPcA1GdSnnjCs5ZQeOOmarLrU4QKS4x3zwR9KbA3nbWbCE8+gNJpDvoTpJOHyspJHQjp+VOV2BJd1zjPpimCRRwpGazdRuJDkMdvuPSpS6iuar6jEBglRgcnjOKrPq25soyj3QYINc4+cnEob6daryTGInYefaqtEHodFNqt4vzRHdjru6GlTW57gfvFVHxyVGM1zQmneTAuCmeoPerzRTpHu8wPn25AqrRIuazahs4ZV4OOnWlj1O0eQeZEhJOMcgVi284kOPMUemSBUN0ommyrKHz2OATTVrgdTKbSRcwjywQTjOcVj3sx3FQ5Rv4WB71SiM0jCMy+WTxnNE+lXylfnE64zkHJx60XimTaxZiM0akvMJRn723n6U4Xt1ayh0jDD1ByfyqtaTTWbAsm4g9DV241OCZBmEx9cso4Jp3H5k+p67JrcCLOw85FCh9oDAdh71jlJEOCxwenpU7eS6bkmw/ZPX3qxZIZE2lwSOeTUr3dhWbM37EZBg4YH0q7aWaxr99gw5AzwavwWrKxDKYs9x0PvUptyCBwV65FLnEovdmTeSiEEN8ymq6SiZSYpGhYdwODV29aBeHdVI65NMSCKeItFyRxgH+lXzKw7FjS9Ru7IZM5/DoR7ipLm9W9cygoWJ52gDJ/CsC7Lw8fMMnFVrOALJuGVbJ+lX7vUnU33vShI4OOPpTTJHKQwVVYc5HeqTRk4Pfjr0qUXLQkjykcZ9eRUtLoNNmzaXUKRYkDEnkEHFKl8ID+7lfZ1681nGWO7tugRgR06io/KkgBKz+avYmlFR6jaudCt/bTRfO6ux+Uh1+YD1FUZCsDhosMmfSslCXf5zHIncE4IqVHNuP3cpAPOCeDTdOPQLtGp9tEx2kD/d7VNPps09i0trAZFUdFP41zz3T7snaHJ/hHGauWsuovgiAvEPvSRk5X8KiUUir3KkWnySscF4G75qG78G2F8rC60y11PAJw42k/Supj2sP3g+bHc9/egW0u8Mi8huGxwDXPKFxHmk/wAJvC063CTeHY4hL/HA21lPt615N4w/ZJtNbv2ks/EOqaWgG5FiAI/3Twc/Wvq3zLoMReWqzqR99DyB+FLM0qgi3lLR8cSDkcdKhRnHWLGuaOzPh29/ZP8AHemgvo/im21ZQP8Aj31O3+Yj03DH8q5/Ufh18RtARhqfhDeFGPN0u4DlvwYCvv5Jmd1LxoHX+JVGfxqG8klVeLZZ19Md62VavHd3GqtWO0j8+Lb4heI/A8qmW61nwzID8ovbdvLz67uV/WvQPD/7VHji2jRrXXdO1lMDJLhg3sQK+ub/AFC2vbY2+paTZ3sLDBS6tgzAdMZrzjxP8Bvhb4xieV/BljbTDJ82wcwyqfr9a2WJdvfiarEz+0kc14N/am17UrnydR0W1IOA0ltCB+IAFeu23ik69EJNwAODtdcEH0rybwx+z/o3hi7Mmja7dJGPm+w6iTIUGc4DdT/+qvWtI0XyYVWK9t1derDt7EGuerKNT4VY0lVU1oi3HaNfLsjSMykdW45+tRS2V7agx3sO0Aducj+tasMNzCyx3rQyq65EtqAv5j9auzWrRRqS/mxfwtmufUzOU1fxB4bsbdRqtlcwTDCpeWcRO0ejLjn/ACKwbu58OalCZbHVJkvgpPlyQ7Vc+mM8cV3F7DHFlvKV0I5V1DA+tc1cxW8vyi2R4ic7THyPx61S8w5rbHFOmoXUpH2Y3EOfmeJuV/Dt2q9oMEUF4GV7mylHKyRsQwPbPY81upo+nyp5kTT2UgGVeJtyn8Kz3glgl3GYXAHG8A1jUhzI7cPiXCVnsUdb8SWEd6uneKLWZEcYg1W0G1snpu9ef8M1TuPCOp6Ja/2jp06+JNJUZLQ585F77l78V2cdlBrmneRKiS9wkqg4/HtVfTGuPD06vYyG1kToUOP071hTqPZ7nbVjFvsjg7LxTpmqyEbwsqEAhmKOvsQeRV3Wby1exJdFuY1XG2ZiQT+deg6uPDnjS3SPxHocVlfbSE1SwiCbhn+NRjPPeuC1f4QW9gpngkeWzck+bbTEoSfUZ4zXQqi6nBOnbU8O8YahOtrKlhM9vuORDn5Dnsc1ymgeAH8Vsw1fTRdAAhponKhT64/z3r2jVPAnhhSI5ft0tzjK7QWT655pNN8MWF66waXdTx3eMqmzhl7ZPelKqnpEa5eo3wl8MdP0iySSznLbP+WUzfMv0Peu70/TrnygkNo5Vf8AloAMH2zW34R8DSwWgOpGLz155BAH0zUXiPxTHokMiQOsWOoxx+VEYsw+KXugkdnZhmubyWO4xgQyJlcjsTnrWBr3jybSVePTY4Itw5DKGUn1wc1xt74qbVZXYzBhz8wblaydfZ0hS4/tqK8s+Cu6IqykjpuHGO35UOajodFlF6l268Q65qskmZlVTwfsy7P/ANVWF+FviLV9BXU4LppoJSc29whbIx13enWuSGvXNmf3Um0gdR3/AMa+hND8Tva/DuGOeUozRs2c9cj/ABFZqTk9DZN8t4nglj4NNw+I5VRlPMYX8x04rptK8HwCZBLDK5AyfLIPTuPwrlrLxFNJcO3m7JHkYlo+M8mt6LxG8coG5mxjODtZfcHvVShzPVnBKtUvqzpYbLS1KwzR28qEncs0Y3Dtjmrl1aeH0LHTJ9g3bRaShcqp9xwcGuK1HWZywfYZkYYy33h/jWZc6ncNHmLT1b/povDiuWWEevJI5XeS1Z12ueAtFv4Xlm0qy1BQcsI5MEY5JwDxXJ2vgv4axTkah4Qs9VYAhYbmT5l9CrADOPeshrq4lYSRSzQsDkqpIyfcVPa2Jv5xJKNsw6Ej+fpXkOli4pxlNmXKkdNbN4S8N3UNz4V8PWWjmPBktpYQ8bHuGU8HnvXUSeIfh14klMmsfD3QbHWiuUutN3Wwznhhj5c+ormp/ELxWaQHS7UBV2Fo2yZPc56UyK+sZYdrxCEv1ilUFTkdjXFCrWS5ZvbqUtEa93p2j5B0nSbcSFifNeQgkHopPTA9aRdR8N2qJFr3g28tZTgjUNLmLA4755rPtNQt9Jnje5i8+2Q7nhQ8OvcflW03xI8BXkb2+mLqNtctlWjLfIM/eBQj15BzXoShKrC8NTRe8tOhUj163VmitL6e8sM4VbjG6NR0/Srn9o+QhlsY49QgPWOGUCZCTz8vc+9ePfE2HVVZrzRvNWVcnYgxnnoRXHaANS167EWpiezuM5WTzChJHupGK6KOV06tLmqS1KpqL33PedW1DWfCFymq2r39vbnDKpYsV74J9ayz8Qbr4mXwt703aHOTcmTk+45yK5SxGrWEJtEvbt4zy0czlgw9ia6zwpdaH4aieXULWWCYj5pEPX2I9B/j615eIccBCTow97oTUnyppI66w8Daa1jHb3MFzcxRtuDpIfMB9TnOeea2E+Ffw+vBFdato12l6hIjvbSQow9mA6/X6isg+NRDpsl/oWqJhFzuRuvsR3ribH4q+LfEVxOY7Ca5gyRLNYKdyHqMjGK+KqY7Ma6u5NJbnLKq1G7PoTRdL8L6PZpbws9zbhfkLneVOOGBP4Zqyuq206C1N1D5a5MTMdjDPYnpwa8Y0yS51EIsrS27HkeYTGG9OnqeK6m306e4tpIhICduAsoyPcf/AF68OUnzc3NdhCopG3qfii+8LXaPLbl4C2Vu7Qbxz0HH0P61c0PxB/bt8ktmxfn5keMqffrXIeENDurzWGR5xCiHClXOM55IBr3i3uLrSbf7M8VnKnAWeKJSwOOPmHf61+h5TlsqrVaZ1pXHWlpotrEsvlF7r/lqrvtb8Kr3F5pU25rJ5UZcbopGXcp+oqrqUzu3myq0ueWKjn8qrPp8V5AtzCsU5GNyj5ZB/jX6NGMUrFPTQL+cyRZt4VupMjKiTY4H49ayEvQ0hV7BrlGbmMvhlPsQaeH0q6nEWpabqSEMQs8Y5HoCR1Aqc6Jb2jBrVpGibnL8Nk+o+tDaTIbIri20lkaHV9M1eCNuElXEisOw4H61yWo+GrJrkLp93cRozAJHfxnAz79q71P7VQEtcma2xjIYh0IHHHftWTexa1fjyhDBMjZCmB9kn4g9cHmne2zCxS074f6jLafafOV4R8xaJ1YD8M5/KrUvhS/PMOowTqBu8ndyg78ev0rnn/t/R7jH2gW5ByAwOM+h9KhGvT3FwIr6IeYcjzbclWB7H0OPStYq+zGkmdLFp1/aSr5lqkiqQRtk4J9vTIqZpbYP5V9NLZljgO8W7b6c9vSsC+vvENgUdrWXUNPfGHMZJX1HHtW7pghlthJcLceRJ98DJGPp15obsrivrYmNtqNmBJFqP2+2Chka3bdsyO/cHFXLcySxF5bjzNv8TcMPT8qoro3hoXRm07U73S7o87J0Oxz6EdvyrQOh6jNymoQImdv2hhlG7j/Jqb3KQlzKSm57qZkHS4hIcH8Pp0+lZ7HSL2Ty5tSCS/dyi8MfdT0rSVHsX/0pLG+3H7kTbMj6A1Lc6VoXibCanpW1VAUTwSESRjqOehx0oSsIyG0u005AVmRCwBVmXahJ6DI6ZORT11S1ihUXCIkeNyy5xkHuOx5rYuPBWiaKoOmS3d8jLwBMfkPcFTn60jzWNvaNBf6Cssa5bzVYhm/4D2/KktSb2Zk3ujeHtbtQmp6VZ6nA3KyMeRn0PbiqOm+BdP0GXzPCHifW/DJZhutVuy0LHPAPY/iKs21xpyoy6eRHnAaGZeQPQ05dPtb/AOdYzY3CHIaI7o2PuPfrTs+pcWkb7f8ACRvbINT1TSvESgFVi1uyVZGQHtKgB74zWHdSaYuI7vw1faYwx8+nXS3EDAcZCN83Tnr2qzNFeQ2w3SRyIOrRsdpOOCB2zjpWQ+oSwwuJVWcHGDIpDIfY/SklbqJtFGWz0fUbgQab4osbO8yR9i1yJ7OQkcfKTlevfPpT18L+K7CITxaXFqUPBb7BdR3HH1Bqre2i66nl3Km4iBxtnAfgcDDHnp29qsaJ4dtdEjaXT99vg/NGJCBnuQtXdg2QQ+I7uxuJQryaLcncj22o2pMUh6EEHjn+fNQvLPqd5JmGGEvjctsSIycdQO2a6tvE8t5bNbzMLzbgBLn95gjjGTyOK529g0eV830E2kNni7tt20HtuqlfqFzObw3fRXDvaJKZFALAZx146VWl0y6tz5kkXlz/ADBlwQR74+tdar2K2qFpjqNtGD5dzp0xV8EZBI74PPNVbnxdoExA/wCEga7uFA3W9/GEkwewPQ//AKqfvFxZwF/JbzKy3mlR3UJXDSKSrexB+teTeKvAmg6/cNDZXdzaTucCC4jG0ezN/XFfSA1jSNRjkEFnjORleUHHPHrWP/YmlaqrW2oWu2JulxCv72M9j7gelYu8dSdU7o+T0Tx18GLn7XpV28umuTugcl4XHOQD1GfbvXX+HP2sHZ4o9VtprCbIyw+dPqD2r0rxD8OTFJJbrfpe2zZaMbTkduQe+Oa8K+Ivwxv9IVnXS2khHKy2nzg+5FUqiaszvo4+pT0qao+kvDvxf0bXVWR512uB88RH8q6JdWs9XPlw3PnIeFDHoPQ1+d1xLqWhXJ8iae2P+zkD8RXQaR8Y/EegxfJO1wR1EjEZquVS2PUWLoVfI+3IdGt9Ku5JYbkxBuTHE2Uc+9XmuQIg28NkE4XrXyjoX7TURtJH1B/sd3GMrCQWVjn1rptO/aZ0vUrhAl7HE2cZ+7g/Sk77M6IwhPWMj3qaUwqHjT7/ACxPt61zF9d3K3bnzD5Z7Y4x6Vy+m/GK1u7cx3F8Z/RZDwRV9fHGmXhdty49M9Kwlc2dB73Oo0HW7XUICs08tsYydoEfBbuD6cd62GuoZkDJKpz/AHTXnkviiGaIIk6YU8KMA4/rVmPxBHEuISqgjkZ/PiouXCm46nbNdJs2l9zAde9QLqyWzbd3HpXDT+KwhOHAYfzrPn8WqhJZsmkpWOlVOVHpg11MHDgkdKjt9T3N16+9ed2XiVLg53Ljp7iti11iPzQfMwPY0nO7OulUPQI79FXnJ9frTJL0MOHH0rlJNfjC/fH51T/4SESt8r/gKrnsehGpc7qKQyR9RnuahmbqGPNcxb66YwCWqU+ItzA7sN1Hsa05lJHSm3axrOc5zVR5OvPSqJ1xSPvCqsuqIwJ3YNJ2OqJLcz+ZJkHI7VAZgFznPtVOS+Vjx/OoXnLd/wBa529TpVkieW6yxAFSRPkc1RR8nkjNK13sIG7AqU9ROdmaEk2wHGKrtLv5Lc/Wqc+oKVwWBqsdQQPyRSk+xi5Jm0lyUHp70sWofMAG6HrWFLqaBSd315rPOuwqxAelz2MudHeQ6oCQua0heKFAByW4xXm2lXeo6vqSwaZaTX05yRHCMkAdSfQD1r1HSvhD4jNgmr32t6VCi/N9ijlUOF9SWPatYT5tDxsbj6VCLu9Te0+9S+ni02WGSR3+7H5ZIP1PQCu4h+AVxFbi9lE9tG2T9nhcYBI/iHb3rC8J/G+38G2v2GHTrWe5YhXlVclh6M3Yd62tQ+M2gzwtLfagLIY/1UL/AC59CM85NehHDzkr7H5tOLqTc31LM0dv4QtZFEqyPsxiNuE+p788mvAviN478Q+Mbo2ekobmANsLRAAt9O1dT4qu7nxdaBbCf/RJeN3Pzg9Bxzz0rsvD3wrbwVowuL+AQ3joJArY2xoRwSfX+VRVmqatHVmTrcmkVqeYeDvhw2nlLrxBBKlwh3eWwwY/XPrXbTeNI/szWmh3CsmNrEnk9qypb+48R6w0UNyrWCna0pfgt7H0xW9beGbTSpMmG3u4yCS8bZI/LvXJFSlrPVnPq3dljRNMe5hEuoyi73ZOw8FD6GtKbSdDnjaA2kInxuXL4P8A9elgs4Uw9s8pXbny25wPr3p0lrHMysY3Ycg7Rn6Vp7NNalpJGXD4U8q4DQSmLb/fXgfQ/pW7LpmtxxKYprSc/wB1ohnb9atWuk2FzjF7NF6h1IIPfAzVuDTJrRC1pdtcdgrHD+9YfV11Zor7nMvbak5bZ5HmYIdDECKmik1mCMmPTre5jXBZwpUr9MV0dtcQzyAXVmxkU9ScH861omdEH2RnQsO5wcehHQ80/YtdR+83e5xP/CXXlkfn06KMHoyuykGr+m+IdcunAtNHtbxWyMTSbgc+xBroF0qPUo5Wuox57HGwfKc9zj61W0bxxovhK7ktL/SLxpN37uWNWwB6cA5570SjJfCXBN7kM3hfxdOhni8PJFu52RT4xx9K5HV/iBrfgq6WDXNP1nRTxtm8svEc8DDDNelXHxts7Lc9jZX8aJyYypZWP40tp+0B4e8S5s75bZQ3D2tyMMPqCf5VMfrC13Oj2dldHlv/AAuPU7590OqSTgjI+0Q7sfh2qT/ha08ijz/sD9hmDy+c9z/Wui8beBdCuV+3aTOgZxnKDjPXacfpXm3/AAj7vM424GPvE8Gto1aj3Ryybi/eR6bofxe0XabfUdItZgw4EF0ct7jNXVuvAt/crcW93qml3BO4goHVT2xzXmSRrdRfYtR0qMnA8u5SIbgOxBH9aqXPw3WVt8dzJHnn9y7KwrTme7Rk5xvse4LcaObfNv4jikY8EXduR+B60+2gtLxRGLixJPAlV2APvz0ryrQfBDWjAtrt9BH0JkxIAPeuil8GazZJ59j4msr6DBwPLyxHqRwRWinBFR5Wzq7rwZcXDHyriAg874bhGI/DNQN8PtXhTElvFdA/dmikVi3bpniuNe68T6cx2RWOoEDO1MoSPbrWfN8S/sjBNT8NahaHu9pM2Cf1p+61ubKknszr5fCuvWD7v7CvJYv70aZI9cipZI78WjLJp8k1uMh4p4C20kfdJxkcelcZF8U/DSNk6j4j0SbjMiSs659McVtwePtMuvntvilrVrIRj/SLdQjfqTUuSXUXJZbluHTzCQY9yKR/qpEwAPY1OlsHYB0/Ajj86qx6vfTH/QPifptwGP8Aqb2Fhu984x1rRSfx1Kq/ZtX0PUkH/PCZDz2wuc0WjLdkqDXUfP4fs7tVkECmQDBKqOR25pItPs7XhAY26bWWp11f4g2T7rjS4JIxgNJBbggemeMcVK3jXxDKP3xtIwTlt9mAQfbimqcU7pl2XcgjvoIM7MrxggrUq3JmUKqjb6FcH/GopL7Wb4lkvNJxj7vlKki//qqnLB43tJD9n1TTZARwqqNrD860vFFWj3NpNH1O6gL26EoeOQSD7GsG8sbuKV4ZYjHL2GOCD6UtvqnxAhdmW/s1O7BVVIBB68ZqO/1HxTPGRc3tvIVOACvI+hzmpbitUT7NN6Mpm2uGkMMikYOADSy6ExcZ+Rv9teKotNrbHDTxjnjbnOffmkm1PxDGu0XkUi9vMUnn86jnT6jeH8zeg0qFU/fANg4Izg0n2Kyh+Zd3l+vpWCuo+KZCMtYt3ztyce9a+n6t4m02Uu1lpFwSc7Z1G0j6Ue6+pn7GxcMduqlo5FdR/F0P0rOvvnXdGwJzyB/StmLxhrEPzP4b0p2OTgZCN9OKsReMLq6fE3h2wtWPTBODWl7LQTp+ZxBnxIFmhnUE/fKHbWva6XDNFuwACPvAda7GPVp5owv2e0tWPIEsSkenBNRMuuSbxY/2eGxyrIhH4CspOT1FCCvqcVf6NpyRlbk4Q8HgE/ka4fxI1npkLHTCsshHESHvWn8QPDfjHUTIIzEhH3vJUo4x7V5ba/DDxL9sM8d7PFPuzubOCQc1iq3s3qzvjTpRV76nbeHrLxNrA3i3uLUg8MGO3r0NdDGniHRnX7RfSRKORjj8c1h6N468f+CQIZpRcIv8Ts24j6V2dv8AEXX9at/Mnh06+To0Uij5SRk8YrovKSumcltbtlUeOrbTyHu71Cf4lZAwI963NK+KvhZoAzaTb6g57hDg/TFZFv48tELJeeF7K6HOVUZYDv3qG38beA55CjaDLpjA4IQnA/OnyN7xK9xPYb4t8d290u7S9CFk3bykOB9Oa5afWfEOpWzJcW6R2nO1yMkH616BFe+BLoCW31O40/dym5Qw/HkVV1GPSp4GW18R2bxtxsJIL/hUzhK3wmkHaV1ocDZeENUE3nPfkBsFJYP0Gf6UutabfxTKl2325Axw6go/tj19K9M8M+E75bRzaX9teWpO97ckb19So71s6bc+F7FWi1qza5fOVw3K/hXDJygrpm0q8l8Wp5h4Y8KLrl1DFGTbeYdp+0jBj+pr1vTfhBpejwC7vNStrjC7iIcMX/8ArVzetaxo1pfB9K877PxkTABxg9iO1XNQ8H3Wt2MV1bX80SfeSeJyQuOcEf41jHFQl8bPJqVoN3bNuTV7OBRbaSYY3A2pMqjBJ6Zr5w+LvijX7HWJdP1cG3uSCVMa7Y5PUr/hXriaVd6d5rynzPLYI80S/KSRkZHbNT6n4Z0H4oaKdF8Rs0TdbPUYzh4X7ZPpn/Dpmsf7QUanLHY5vrF5WR8fJFNe3GHZjk8Zr6A+DFw39n/ZfMLYO3HfA61lj4O3fhLxA2k6yhcHmC6QfJOh6EH+lemaB8P7PRIkmtd8cg5IPQ/rxXJmTliaLijqlQdSlzR1Gz2jpJn7vPOOTWFqd5M85DdzyfWutvU+Unnd3rj9Vwzk7sY9a+F5pUla54jXKXbHUNrKGkwwxjFb95q8dzpixTEMy9D6fjXAoWDLkkmtRpWa3C9R6VtTzGpQ0uaU68oX1MvXZTfWrxCQDZnaCeSM/wBK4vRNbn0e+UplbhG2nPQ127weZ5kTKrZ4Gf5g1nn4f3sdyLmSF9g9Rww7V9Tl2NcoPn1PUw1Zyg76nufhK68T3+lR3GmamSEA320jblJIyCM9PcVYfxLbXsEi6tpy290ybftFn+7kU56kZAbmuC8LyX9pGqW14bV9oG3djNT6xdXVzP8A6UMTDgtjB/Gur63ScbvYxU+d2aM+bQtQu9Sneyl+3wcMUbCSrzyMd+eeO1Vb66i07fbXRNtKQR5c42Hd6DPXmte3mNvHlio4zlmA/KrreNNGuokt9Zto9UjXBCXI3MpAxw3UccV4M6CrydSDM/ZSbTWh5fJcNFK0JIw2T9adHYNMok3lHxncDyMcit/xxF4P1K1S40m4l06/hOTFK2UI7KPrWRY6nbzWIk8wxyKF5HKkjpz2rDBYaSrJvRnc6M3aS3LuleK9P8prW7na1uVTG5lzFL+PbP8AOsbX72K+uIII5F2O4BO4VyPihxDfgRSDbgFyvbPJ49elT6bosOqWolilMN2oBibdhcg9D9fWvu51lCNmetGMaNns2ep6F4QSOFXdPn7ZGOa1n0uS2OI1Ln6c/wCRWf4C8WT3On/YLuMLeQdUb+PHcHuK273VvkfgxEZyMY57110oJRUkzgqRkpe8ypDdBHAcZBOOTyPerqWhV/PtJXtp8ZEkRwePbvXFalrLrP8AKcn0zW34d1a4wAzEdDg1oqseflW5lzcuh19r4kC4j1aDCjpeWy5IH+0vf/PNSahCTCtzE8c9sf8AlrA2Rn3HUZrnr7UNgJ7nrmsQ6m0DsYiY88kBiAaqtiKdGN5ilOKWpo6rqCq2VYgjuD19K5271KRt29yR0GetMluzPMQp3E8kVbsfDk98vmSOAhycDnpz0r5uvmVSrLlonDKs38JzE9wRJ+7cZPIA6fWoJHmcjeTkjgL1P4V28mnWNhFsljjz1L55rLkv9K0qXzXgd0C5BTk/WuOeGxFS13e4lRlKPMy54f8AAviDVoDJp1uZU/2Mgj61sp8INegy929taqDkq0i5Hsec1gJ8Ur+2iI068ltISMeZExU/Q1jtrep39z5suoyPvOSdx5P519BSwSjBczRqudJJHVXvh82Xy+ejFSB8rA1VgtpY5PlKvH3Pf8KdZArGDcTEZ7s1VdQ1C8hZf7Pj+0dcg4wPrU1JQhomKddU1qzZfVrewiJ82PevVGHIrl9S8UvKzFCdgHIzzSrol/rG1tQUQsxPzKO31p0fg6wtJAxlaWQd2GePbmvNlUu9Dwq2InU+Ewk1eGckecOPvIzAGm3McWCQA3oR/WuvtrLS4hsnsYblT1Mg5/Cobjw34evmJhE2n3D9Gjk3JkdARWTi3q0cDhK12cNB4jn8O3azpAsuBgqVyGXqQRXfaf4hXxLaC7solVyP3kSHAB74H9K5O68PfZ59sjh+eGAwDXU+FNNsYowjR/ZrsfdlibAYHs3binRu3ypanXgoc8+SWxch+2znDLgjP0x9KZLFJMOSyP7jmtmLWZ9MlKKY5NvBWRc4Natt4vs7ohLzTYUkOAZI+D/hXs04TS5WfXwoqlH3TiZLCdFyXx74qIC6j77hnggcj8a9OaXS3iWUWvmR55jD/NjHrUQtfC16MFbm3c9UAUqP5VslOJaUnscAl7cwj72fwOKsR6/dxL8h4xjOTXY3PhfR5Tug1AbT0Dqcj2NZN54UEOTFcwyKOSAeSPatFUa3IcpR6GHN4gvJAxZRIpwCWHNZF1rUeG3xKvvt/Suut/DszH5FVs9QDwanuPCUZT97DyPUU/aX2Eqj7HlUt6EkL2w8tj/zz4rR0vxZqtpIAUkcg8Ng9Peu5fRbCwyxtFYgdqgbXNOtd6f2dEx6ZwcrWkZ1WbLEPsWLT4jSyWwg1FBLH0LSqePbPaoYtJ0jWLn7RYai1jOeSrsQhPqMVVuvE1mqmN7GF4zn5lU1lQtY38yiNjbbiDnPSifNY6FOElrodlc+GNXtbcyJOL236GWFgRn8OlYElhKHZmmPTJU0xbTxBaH/AIlWoC5PPAkOT9B/9asfU/HGp20rR6tp/wC8z87jhsVk7vZmijp7rLV5pD3SgRTBH+gwfaqf/CGyR4do+R1OBVrRPGnh2+kXzmlhIOCpIYg11U914Z1C3Kw6pNbOwA+cDr6jms3Sk9SJRkuhm6DpMzxMsXEyD7o4J+lUta8QXWlblmLME4IbqKuQaOsU4+za8oHVXkyufxxWT418E69qlo81pqFpdP127uW/HP4VpBunsKPdmdbeM4pJw6NznPy5r0Tw349QxRiYFiBwGGSa+cLLRtdsNS23Ns0bA9B0r0/SYrxrZSoXIHIbg1SxPQqUYt6HrGs/EmwlhTy4TaXSDG5AQr88V5/ffGUWN8Fuo2TafkkKcfUVWVyybZUBzxweaz9Z+H82v2pZCqEDIBHP4Vq68LfCZNRiem+G/iLpfimFYXjV/QqNtbV1olpJ0jAPOCa8U+HWhSaPqKwX+ZIQ2Cf4gua93+xixsIZVuVuYHyAykkoO2T6ms0qVXoYyab0MAaNHbXAaMkH07VvpaqbZTG6v6gfeB+lU2MbjPnxsCeMGud1q/n0mQmObzI8noeQKcKEIMInSGSOM4kcKPc1k67aWl5EQbhMHPXqK425129v/uMVB71JbJbzQvHdTmCRh8hP3WPofSqlCk9EdcLrqTwjT9PYiQLIOvyn+tbNnr2kRJiJyR3XjP4GvG9Wv7ix1L7JNIxTPyvnhl9c/wBKu2d0kWCZQmcZOa8mVdQlynswoxlG+57JDrcVwm63dgPRuorL1Jv7RykoD5GMkZIrn/D1yH+6+4dAQeK6OJMOHYZA6+1dcbNXPPqr3rGfZ6MlrPmJmRf7rVv3Ghp4gsTCJhE+CA+eQauJrGly25inKrIOQw6g+9Rw6lawNlZVlQ/xKOfyohK2gvZWXvM8cv8A4f67ouqMTfs5DZVgOMdv0rvtHE4tgJJmR9oB54NdBPPDeNhvmHQeooit4QMFcnjHpWnPJvVnBJTjLTYymub20y0U4lXuHpf+EzEJH2qHfjglR0rVuILMg7k2ntg9DVe20eznyr/PG2cjaMg1bq2WqElLsNj13TrwgxyBGzyN3P5VBqNxBGoeKZXU9QeoqnqXhmytZWMYwOoyoyD7muU1eMHcgnZR/vdKIyjLWwcqvqSX2vq85CnDDuOh+taOm61OyY3eYvoetcdFaJG5JuUkxznPP/1604HVIyVmHP8AdNL2l3axo4q2h0M2o+S+6CTyZCeVPQk1ny6y81yn2yARtnIlQcN71g31y9ydvnhCeA27BFZ19NfW67Xu0uQB8pVsgCq3J0Wh61ZXUM1sCsitgdKZNcFD7HvXlWj+IZrCfE0i+Wx/hYH/APVXa2/iK3+U+csikAfNjPP/ANfitoxj0JlDrE2POLuCCCM4qxPqVvYW3mXDgEZ471h3WrxRxlrfL+gPWuI8Um98Q20kMNw0XBHDYIz/ADoVSnB++zJRV/eZkePfiDLe3TwWsm4A4yDWHp3iG6to97yHJ9TUOlfDa6sblprvURMCc84x/jXSDw7pRiCzM82Bg5Xg1xzzWk52i9DKWNpQdkcxqnjyf5tsrA9Mg1iSfEi5iPMp/E11Gp/DbRtT5t7mfTSc5SIZX61zepfBnSkiJn1+6zg7TCvzZx3BA74rV5rRsrMhY2ludl8PvFkHiC7jivH8yNsqc9q9fTR7jw9gCbz7CUZjc88ehr4/j0/Xvh1qkU8VnqesaexB860sXkIH+0Fyf0r63+EnxC03xnoJ066k3g8BZFKyRNjoVYAjrWfP7X3kzpdSM3eDuXhPZRuCwFu+MA54Y/0rX07xi+lFURw6g44/mKwPFOjSaZK8LlZImHyN/eFczZJPHMV3Ep1waxmktUbQmoq56/c+OxcW4JY88d+K47Uwt/OJoj94VTt2ZUG7gkVYjuYTIArYf0Pce1LnlPRmVWpzLQv6ZdS2JVwxDL0x1p3iLQrXx6FeJ44tTgwQSMeYR60kJWT+Wc1n6rdPpDC4RtrKck57CnyNoqE7qzLGkWBgQwXELRyodrqRggity10qO5baGUFjwG/xqLR/ENl4rgAedVu1AAbA+b6n+tV9QNzYPtztYdD/AFrSmlsyZJp6j77wxavxNGv4jkf4VDbaZb6a37qbfEDgbjkioovHV3a/uL62S9hH3X2ncB7Vq202l6whMU4t3Izsfkk1q6SFZrYJNRSOEokgwwx+FeX+MdK8i8/tGEAkcuB/EPeu+1rQLmxjd/MWWI8h4+mK5qEC7Z4JsupGOfpWVVXjZHZRqW0Y/QhYX0CSRTGGQgdcV0FvNeW2Y4LpHPIAJ+U14zq9lqnh3VwtnLm2ZicZ6H2rpNN8R3E0CiZTFJ0OfWuWeLo0IXk9TLETVLVM7uTx9c6Iph1OyjvLOX5ZUXJRgf5Vq6B4c0nXZjdaFq39nhxuNtfNhP8AgLdP5V5dqri5jG65Dqfm8sNg1BaeM/7Ltjbg5HZSeK5MPnVOtLlvY544qNRWa1PeBoj2reXdapbxPnBO4H69ODU8ECwPtF9HcjPWLkV87P42ld+XmIHaM5FdJonxUSwjXCkNnhipya9ClmUJz5FI5+ZtnvsGCArgkdQwFTS2wK4PIOcEr1FeA3Hxj1GWcNBcfZtpOAp5/Gu28M/G7UXiWO8aC7h4ysic/wCNeisXRm+VS1IbV7XOl8QaWkts6lQRXkuo2ptZ3AQg5z04r0XVPifp9zwtrh2JGxMnPpXPzaRqniVwYLXylY8ZHQfSorK8bpnNWp86RwskskT7o1Z5M9hwDWJe2uo6tcqXiEaj+NejfhXtmkeDJbJAl5AGYHJGMAmrDeBpL6Tci4x2GAfauCMWkaQpqC0PJNK0B9I2ymF2Ocl1BwO+a2NT8q70h04dGByuM49DmvXbLwayxBJFUY7Nx+BrN8WfDu2bS5r20eOC4UfvLfOMj1HrXbCD7HZQetj5D1dpra+mUFljVztz6VmSaxIkuxpC/PTr9K6Px5ODLKsS4lUlSMc5FeeaLDd3F+fPSTk8EqensK8+u5Qk9T7LDVY8qjJnuPww1ZLS5jwcEkZ/PpXumtl7jSIp4m5ZcsB2r5w8NabcWF7DMQVUkcEV77a65D/YscUxKkqMHFdGAm5Jo8XFOLqvlMO1la5j/ekhuucVW1HbHwTnPQipV3AthgRngjoaEslv22OxCnhm9BXQ3bVnnSaSMyOKGUHewU4yM9zXH+KdbjtbhIUJLHngcV2PiKwtdIsQI7sTZ43Fvmz9OteVss1zO7zhyCxPPpnitqfLbmZzppq5oRXskieYWOPSs6+vPObbG2dw+YYwM5qcSuqeVCSynsak0/w/LcFmwS55HFS5paHTG0Um92GiWlszbbq28wHoVfawrqLO0FuFZcpERwG647c1n6fojWs/mXBBkAwPm4H1qHXNaluC0FsWQ4AMrLgdO38qhLmegoxvqyfxJ4tttNQxy7TKB/q8+nXNedzazFr7uYG8wg42jv8ASups/DnnkG+mJ3HIdcPx71fstEtbacMFjO04DBQMis606dNWZlUr8ukUebXui3UgyLacHHXyzgVj+Td6fLlo3X0BFfQra+LO0KBk2jBB2An+VeYeNvEMdyJAFTB6kIM1wrlk/dZkq99zlrfWyTtdsVb+0LMSwPPSuQkuGe4wvBNdz4W0dbxEMzHB5rlr3tocWKioq5TY/Ng5pDbvL0UnPp2ruLvw5ptpDvWRi2OhUYP45rnp7y2tGIyo59a+cqOUnqeT7GUmULPQ2mb5sitqDRkiUZOcfzqpBq6k4Qgd6vR3ryjGRg9qynUcY2Rs6NlqSC1VMHr355qZbhYBwcDvQitJjn/Gq95EwTrx1p0sRpqc3srsfJrxQ8N/Q10/g/xQy3aDI5rza6bbMTkgVc07UTbuGUjI7Vs8Xqkb0m6clqe/eIb9NVsEDY5Q5B7jNcGNIv8AS7iO4tbcXcJI3APyAfasceK5pYgu/IxjrXR+EvEMizgNhkOAQ3INe1hcY2lFHuQqpvc9z+Hdimq6SWuVKfL82c4B7CvGPjP4U1UazGLC9W2jB5ZxkEDtX0P8NUjvNNJUgBl5I6H2xXnHxWsD/aCkoSAcE56V7uEk+dnTGb5WeT2+k3c2nLHfPBdyDC+cxwR9DVSTwreKvmLa+ZBkkNHyRiuos7S18z/SGcp3CnFbWj2kYukS1k3iRuN7fdz0BNXJNO5Cb6HlMi7JGjWXY4ONrZz+VYWu6ZqSfvIY2Gecxr1P0r6iTS9PhXN/p0cuR/y0xhh0JBFcx4jfRtHkNxpW+zIzmItvBH40RnKOqL5pJXZ4F4f1vULRvLnjZR6HNdRFrrcEkjHbPWn+JfEcepE+ZFAHznzI4whP5AVycuo7CQvAqJVpXPLrYyz0OvPigopw5XnpUMnjJlHEhBI/SuGuL8yEnfj3rKlvXJ9fTms/amMcdKx9/C6AUZ4A5B9/UVSvrkbCCcqeeawoNYlEeHYlPX0zTbi/3gAnFLlsz6eSHTyhSTxk9cCoxeKRk556H2qo90WJGajB3dTgVQnsX2nDe9RFgTu96rIpzwwGOSPWrIOQMg0WIuNZlfqc1UuEEYyvTNWZlAGc8+lVinmfxY+tIopOzHIyfxqsk7JIoJ6nGa0zat7GoGtWB5Uj+tPmIu0WI7l9g754oeYheOQPXsaSFD0GPpUj2+4VNxqRFFemNs461pQ3ySKMk8DvWO9u2Dxg9elPiBTHtRZA5M2wwkJDDcD7c1TnTyZODx2qOKZh/EQPanSPvHXn1FLW5N+qJ7S65A6D1FaAbK8H/EViR5Vvb+VW45Tkc/jV2K5i35pUnkfj1qxDf4OCeKzzhiecZHeo2LxtnPtWiRPMbqzZHDVG8oPWsyK5bgdOwqVpSQOTU2HdC3CCXPO4ds9RVSK3eKQGNyvfaOlDSOhODzSxXJZyCDnPXHFLlIVjRivZEwHzVyHX5bcbVkbH90nisvz8DBGPpVechxycD2qOVCd76HURa9BIuZgUxxuQfzFXIrmGVv3Nwso9D8v51wYa4gP7uUkejVJHeSKRkEkelKzQKbW534bphh04pX3D+LIwCMHNcnY6xIv/AC0INbFtq3yHzF8wDA3LwRVKSLVRF13cHg1NDNKoxkMDxyKjiu7eYYVyr56OOMfWrC8EkcqOrL0pcyZaY543K5/Wq7IxJIJU9j71pxSBVXnI7+/4VG20Z4zU82tguzLkhbg7ju/ugcH3pYDLGRu/OtF9vI6ioiFPC8fWqUr6FXFA8wc/KcdR1pVhLHiTn/aHakUEcHqKmVht7g/0qJNoi7QxQ8YwykH+VOWXB5P6cU4EkY3celQyK3Wo9oluJTfUsCcevFSJP6OPoKynZ1PAPFRfbHjboT9KXt4dS+ZG+rnaMHgjmpVbqcD057VkWmqA48xeO4z0rQjuYn5yVGeT1xSU4PqF0Wjj3xQQg6qGAz1HWmLIv8LBlxkFaa1wFHXFHKpBuRTWyN0496z3gVHyOvers19HggnB+vArJvb5I8kSBvpXJUw6YuU1YsOmOpA9axNUkMQLDOB3A5FUW8ReQcbj+dULrxELoFQ3JGCK2p+7G/YduokmrFsqAfxrKuYPtkm1lJB7EVdt7b7UwxxWraaO4UHcr8+mCK8jGY1Q0ic9SqrHLHQ9jZC5X0q5b6ZsA449/SulnsvLKgrjI6+tOistwAxXw9TFVHUbucLnYh06zG0cDg1uQW44GPrUVrb7AAOPermAgOM5Hr6VcHKbuznlLmD7MHyAM5/Kq1xa+krBscAjg1PJdOob5iVHUA/0qvJemVsEktjAJ9K6JJU48zNIUr6mRd6d9pUiVVP4VhX2gpCrnbgj2rtkUP8AxAHHG6sTXZ3tgVeFmBH8B4NeHRrVMTiFGOx2KF2jgniVJMPGCO+FrWsooc4iBHPQ+lTLbQzPnLAnnIHIFdF4e8P29/Jg7eDj5uM1+pYelKMEkevSgrJD9BuZLNg0e3/dfoR3rTvZIZ5DKkSRBvvKvIz7V1Vl8ONPniDS2xZuPmSTGKxdb8MR6K5Ma7k5+9kkVtKnJK7O2LV7HPXFmC3mRlfUhVrKvdLN5gBz9PX2rpPJjfgZUgZOTVi30tS+V69ea45TsQ4rscxpvgkxMXRSG+8VbGDVDxOLjT18tEdGxycdK727mFpAA2R6H2rlNQvVvCV3tu/umrpJt8zRxOn1Ob8O686S7Xc5J79gK9M0a4+0IpByDXDWmhedch1A68iu90HTvs8aKPu+vfFd1eScVY4a0rG6LZXBbpk9hSi2j4yzqQOQAMZzVmE7YVDfrUUjde4rKirtI5qSbkXIrNJFBDgEDuaDCACCwAHqapQSyKRkgjPUd6tGYsOvHYHtXqpWPSsRSRDkZBz2qBrVCcjC+xqw8oywkwCRgEdBzUErlR8p/wDr0NXElqUZLORCdkmEbqp5qxAjBgx+914GOalimznIwDweKdvX+6Af0pWKCSMSEswXOeqjg/hQIgDwTRkKp/u/rQTlepNJq2wrDZY0xu79PrVKeZEBDMB2yafeXZVCA3boawLuSSdtquVz6YrJsTRPc6gMFVwf61Uljku8AZx79qWK03Nlifr3xWjGoiB2E8dKajzbi5TLTQ2bO47x6U1tFjX7xI9xzx6itvzsDt/LNU7pic7WNaKJCWpiy2Kxk4II9adA7Rtwc/Sp2Qhsbyuex6VGbRmbIJyPStk7bmhfS6by+cN/nqBSu8cihHXK5zkdRVX7JdRKGCbk7hhj9aPN2n5kaNv0p3Q/Z3VyrcRHcQOnT6U1UIPNakTB2A43dcnvmllt1K4xjB61SZlqmU0GMc/h3q4l2gQBuvY+1Z1yjRDgg+4qFJm75Hp707Jl3ujoop4mYrvyRkfUU928k5BAbrjtWBA7q/GeKt5nkGFUn2qlFE3Lj32EwmD1O0AcGqC6kPNKSoAONr4JIPtTSWUnK8+/U0LKscg3DA9cVPImTcsNJahiGKnHAA6mq0ttA7Z249cHmrcsKTQGVCu9RyoGMjuaogbDgDqe1CgjN6kP9iQTBiW2t6baxtS8PSQMzRxlsenSt0ySHgNwOxo8xvulivfK5pcvYzseX+IfCx1W3eOaPAbqD0rjtI+FQ06+MgL7G5CvhgPpXuGqQSGPJfeOflJ6VzvmSQnAA5OSrf0pJyWzEnKOiZn2/h2K3jVoyyMOTtY4z9KlYpCcGRgw7nirgvQeCcD0PWmZjlIwRk1rzNbg11IkvHQcksOxqIawI8jJ9+M1a+xkvhVIPGMcH3/Wom0CSQkMjRSZ6kf0p80epLZWM6zHcSOehq5a3BjwvmEDP1xR/wAI9Kq53EAegqJdOeB8s+e3NUnFji2jWt9ZmtujMQRg47j/ADimy+KAcbj09eMH0pI1WSMKQC3riq02kC49QD6DpWbjDdo3jVlE0rHxtJat8gGG4POcj3B4qxNLpmsOryW0cMvXdD8hI+grnJfDzIN8bMo7YPX8Kg/0i2IAzkVPKvsnQsQnujqU0We2G7Tb3djpFIpLeuc1et/Getacv2e7j+0RZzidQ6H884rmrLV5QoyzL26Gtuz8VGNRHcAsCNvIBB/Ok3Jbm65Jr3WPvPGlvsLy6TGI2By0Ct09etS6Lrnh3WGKm4uLCTt5ib1/oaWWDT9VVvKdoy3XaAMfh9apSeDZGYSKfNxjay/fqeaLWpm6SW6OrTwxcOQbKS1vgeR5Mw3EduDzTZrbVtPjK3FlcRwnj5osjPsa5u30/UtMwsVxID/dnX9K6DTfGeuaeRGzMdvAGTx+ByKkXsk1ZMyJ7aG4kIE5ikxnYVwM1DJozIAcZB5yK7NvGsVyv/Ew0qOdmOGkaH5j+K09NX8N3RWN7WWzOM/uJT834NSu1sZ+xaOLhtGReFyR0qRrfexjZCAOnHBFdrFYaPcZ8m9mQ8fLJED+oNEmneQTHHPHNGOjCPjn61XtGQ6T7HEf2VKOYgSPVqpalYybNuw59exrvxZOiYBySMbgcg+lVZ7CQNu2vGP+eePlJ9cUe0Zm6bPNotIlbDyKyjvx0qabQwVDKN3uK9BMTOpQbcjqNozVU6a2SdmR346UuZkcrZwi2E6L/qCUz1AHFJLd+ShG1hjvtOK742cYySMewHFWI7XS5ohHcRYOMb+hJ+npVc/kHK1seQTWpupNy/Kx7r3qWPRZiuWcnnOTXpV54Xson3wSB+/3ePwrPn0xYxyp/pVe0ZPqcpbaY4HzMDj8KteSAQGJGOmDWtJaRxEjnnng96zbrKPtAJz3wapaspRI552tgXQrIcYwVzxUAv5JUKlVx6BRTZNwzwTxmprUKflxg471V0SVJLYykkEI/YkcVZjtCFGW+YcgrV5LVd37wZWrK20YAABC1LmFmV01C4jj8uSTegPyjHGKka+eNfkdSO4280yaMx52nI6ZIqONCOcDj1HFNNFWYyS4hnYedCGGPukEA1myQW8T7oCYh1+U8Zrbgu2hY7ooyCc4xxWdqPkG4GwbM9u1apozcTLuxcDrIkynjdj+dRxwMyhgOevHarsmjxzKNs7qrDjcf85qidJntHJ8xpFHQjJpcyexN7EhLnhhz1x2okC7MrlT2OakRyFw5IB7kUzy1yNzA56Ypc4yWwDsxPmCQcjpzVi5hIA8oDce3QZ96r20LJKOTit2KKEgbuG7A96blbUmz6GAdKe8GWjY45BjbBB9aswW8yqqR4ZxwPNPX61tO0cUgKEjB49RVSeMhi8bqGx3NSnJlq/Uqto80rBnXyZG5BjOV+ldLpdvcWsG2KY5xgqmefeqmn3QmwJgFbHJ7E1Pdu0EoCEsn99TWerepotCC9D+Y7Zbd3z696pG5lVhtkZfYHgj6VoySEpjzDIMYG7tWdKjRuS2SuemOlbIT7lyPVrtQoRzwc4bsame/voSkrwpInqExke/rWXHqMSsehx1BrUtPEstqvlIXaA9UK5B9eKdmCdyC/161skaaSBmB5Yxnge2KjtfEsV2f3YZUHSRexrQkfS7xS0sZUk8omMA+wqjs02JybaJk9V4AJqbrsFh93qt7Imx/LuIv9scj8aoi4gzvayQSE8lcg4q0t7ZglSHGOCp6g/SiO1huiWilBYfw96Vu5DIpY9Muk3TJJbtnqgBAqr9gtIG3zbvJx9+LrWhJYOkTKyhkbIKmqFpp0lixaCXK9PKf5qVkJOxA2r2Vm3+j3fnQ54LsM/zpf7aup8i3/0gHpg9fQVq37eGNVhMGsaCILkDAurPKEH3HTrzXNtpA0bDaNqEwA6JIvJpadjROzLLa5qEZMUtoYmHO2QcVC+ra9ExNr9nERADAxgkjtzTR4p1Fo1i1YtJEvQiLnPer1hdr5u+1d0yOhPWoa12G5FVZrwyB5JLUuT/AKvy9p+lV7+3uZoyqhIpM8h04+ma6628R2r/ALvUdKEx6+YibTn6jrUWq+JdJjhME8J8g52si/Op7Z9azad7DjF7nndtNeaXdYlACE8MhzitzUR9v083dt+8lQZYR9x1JA/Kqd7e2f2kxs/mA8Kw4BrY0SwdwstpcIHAyUJwfw9a4K0JRfOtz1qM7x5Jnndv8SmedrHybiBl4KyoCvv9K6fwzeXFzIxttWjsp8ACN2+Rx7ipPEXgT7arahbpGHUgTRMMGvPdQ+xeGtRS44hOcEbuCKpfvI6EXcJcrPRrrWIpboJd6PHaX6HP23Th+7Y9DmPsT14qaxu9L0u7/tG9NtJKgyGhAjOPp359KwtL+MXh7RYkkvbHzQMbn3ZJ9wK8I+OXxd0jX9SzoUskSs2GRflK+prtoUOsiJRTZ7v42/aMl3CxsNPivIY1KltgBQH0Pc15bb+NrbUtbhuNVtVW3U/vIJScEehNcF4T15byzKagz7CvySDG9fc+vNW454kvsNdB4/7wXqPcVdWUWuWJm0ovQ9Z1vSfCUkK614Ps5pCDvuLA4LKAOSAMcV5p4h+JOhRytGmmyvn928HlsCGPU4xx1q/pWo3mkzieyu056NGTuB9637fWNPvFmfWtIWa4k+7cWrbSD3YrjmvLnS5dUTzq1jzmHxBFZ6hCYrSRoWI2pKm4c9ifx619C6haW174NhjijYRPbBXDHIJ7kD6V5Jp7WN1rkdvFCxhMigOVwVGa+hr3wpq+p6Va2egwQT3ki/JHNIIwx9B/n3qLSVjrotcmp87T+HYtCUzNHI8YyTsQttHXkAUab4j0+8Yx2zLcA9AyYdfw616/YNfeEpyniPS7jSL0LkxTRB1YZ6g9CPeodb1v4eeJ4XBt7Ky1RDlbu0cIxPYEdua1fNHVnHOmo6o4lIIpMIyKu4cDPeludOW1h5iIH+wCxPoRirMF1Y6jGYElEV5HzsI+Vx6g1Wh8S6p4anD2sKOUxh3wVB+hriniKlP3oq6PPqTs+UyF8PyCXzFlJyPuuM4Hbnr7VsafoME4JebZg43RsMjHPTvVi6+I810gS+8P2kGTlrixJDA+pH+e9dHpeg6f4uton8sQXx5imQ7BIOyt6ex/CrWIdaF7WK5HJXRzF3ols02wtucL8sm3BNTWOgXjQNCogvYsZEE+AOfQ9RW9PL4f0Jnsdekv9N1JP42jEkbgdMcg9PTvVSa/0R482WtxSY5GFrG1Oa5ZbiS7nN3vhb7bavEkDoUJxHM3Kn0z+lcjP4PkS4y8qWwB580Eg+wNelw39vdgSRzrKR0khY7fp/WtCxksmYPNDHepg5jzzn3pUo+yVqbKUFe8Wc/oOjahp9gpuYkurKQ4SUFZFPHH0qNvBela3eN9vm+wqRlZLWIZRvcfr+lauq6jYxBnstMlhdcsyWr7c/h045PFZ+gah4c8S3DWesa9qfg0uSEvLrTzKgPUbm4B9K6IXn6lWuc/rOk3+i3ZgsFt9XEfKyElOPUe9czq1h4qvnH2m1jitm/5a8MAPTPXOK9J1nwVrXgmWOabxPpOvWT/AL221PTvueoDKCSpI/wrj9X8TGQGKSzFydxBuLSTqccHB/PFcsMLLnd9UZKLuznY/h3qlm6m3Oy3kYnfBJ17k7f1rvPBF94h+EMq3toV2TYfp8sg569ff/IrI8PWGoaq4WMzRxgf6wdV/wDr13v/AAgca6eJE1S6uZ9o3W7AMD+NeJmFKEH7N21I5bO6JpfjHb+JNp1HSow55aSKMAg+uRWt4X8NHxVOh/tO4ityfkSPHfpk1xj+F1028hfUrS5WyxljGuG9+O+K9q8B3WlCGFbGCTcQAGPA6cH2qMuyCk5+03RrGnfUnHg200EeYsMt+6jkxDDD1OD+dXrFLe4dfIle1ydu65JVQfcdvrXRXOqSiQA27QntNGpA9OtZk8RmYsFEu4cqx+8K++pUlRjyxNrWLhWLT9v2rULWKIcmZW3qw7MMZ4+tZyP4f1G72WfjHRIbvqBJOYSfY5ABrMfwtpUN39pOl3VrdYyWikbZn12/Wq2oaTodxEo1HSLe8jUkCWW3+Zc9c09RO51o0jxi5k/sltM1mDH+stbpDkH2NZm/xta7z/YF+iD7yLGWUnuR2riJfBPhWZTLpOqNYNnBFtcMmD9AeKlj07XtEj/4lXj7WLVTgh2nM8P/AHy1ClYa03N+48S3kcvmtazJKMZVYyjKe/tTE8V2sjDzraSOQjG6MfMp7E1DbeMvi3bII01vw94hhA4TUrcQiQdgSuOtcxrPx+l0XUvsvjj4SIm87EutHvF8lx6kZ6datTUtGhN2N+51Cd5C8W1yo4E0eQwPUEUsespeQvDcaHDtAH7+BSCp9cVStvih8Npbbe8Wv+HzIcjz7cz2447N26VYs/EGiX8wfR/ENreo2CriTy3/ACNXzK5FzoPDXiW40JpIbfV3trcnm1u4RJE/pg9RkZH1q9JrkF2zywfZobkKWIibYHHbA6dahsPDMl3C/wBqtheW0jAiaBldkHXOVJzWVceE7K3vG23kEsDN8qTqUb6Z6U047jvYs3HiaaWHZe6VKkIw0lzDADIoPXgdce1Z9pFNfYltdTstrZIt52MT4/Hir06PoQSR4LgWe7G+JTIMde3XpVAax4a1aRIjNcNKxxJFJD8pPbB4I4q9tUIluLfzQ8ElvGZwMJKj/MvPr0NYN6uo6RJuluJLVRn94mfLcds11UejR2YV7R5GtgTuidDlB2571rWGqzbWh3LcQEYMMqh1x9D07UlNrYDhE8YyLGcPHcOMEYOA3uO9bmmeJUuyBNbTsoG3a0gIz25+lM1/QtCiD3F5pRSHu9muSp65x+tcvcXlrbbW0qWWSHPyuwKsv/6q2UlJaoV2djLc2MsyyW8Zt3wR5cpBDfjU0nia3hfMUJFwuF8uRQRgDgg15+IpdRdZZLq4hYsAZV59j8p/SpNQ0eVoFk+2+cmfTDqf/wBVFo9QvY6ez8caYbwiZDC7ZBR1+TP8q2jrPhq42tLM1m5wSoTKkfXNea2/heSSJiHN3DxliwyM9sHrVhdPmiU26lQeiq5wAfQntSahJgn3PSP7O0PVYDNp+qRMevlNw59eOlU5PBU0paSx1i2dwOba8/dOPo3Q88da4aytdbsmaSG2WSNR1j5K/iPxre0/xTqs0SxyKjoMBmki9+meooVO2sWV7r2Ita0PUrZt0kLW07ch9vyn3B6VDby64LORI72KQP8AKYbiHhh256da6q31CVIQHmaEPkBG+aM+hAPqajOo6U0hTUS8Eh6S2qgEH3Xp70ry2I1vocBALzT7lka2FlMGJyi5QnOcjFO1HRBqYE9zbJdjHLwKMeufau7uLS31KLNrcteqoyGK81kL4TRZPPjvZIJRwY8bSCP0pczW4rt6HMWaabaS4TU5Ldz91biD5eexIrWs51kuhb7optx2rPH0b+6M+9SyT2OlXKtqCSKDgtN5e4Y6fTrV14vB+tRBnmNrMfu3NlJsKH1ZTweafxFKV1oOmS5Urbz2qh24VLiJQSvTIJ9643xBpV7pLGf+yZbWE5SRoFLxsfQr79a6qaK8RxFDrkWp2UTfujL94ZHJA7U9LnDJE+p/Z5snBAIJ/D2OKh00NvQ8O8W/DjT/ABdA8smkSwxuuPMs4+vuBXk2t/s76feSmLTvEEenXZ+VbXUomQSN2AbsT0r61vLWbS5ss9xYTnLK0CHZIfw+7n+dZ8fiuFka0vfsWp4H+puo1Z0J6nPWs+WS+EztdnwR4o+DGqaEju8iSFRkxtgMOxwe9eZXemPBLtdSCCa/SPWk0i8cJdaHZXceMbGjOQufUHNcB4v/AGdPBXi2J59MR/D90eSVcyW7P7DquR9aOeUfiNIznBbnwyt5qNpGEjuZRGOgDdKuWnjDWrQjbfzYHYkV9Eav+x5rsDO9tqtlc22cCWJlYj6rnNUJP2KvEsdt57arDJG3IlgjVlH1Gc0OrE6FjZx6nkVp8XNbsnDPslxjuea2IvjrfyBTPHhlH8PANbHiT9lXxzoSebD9g1S37NE5RvxHOK811rwJ4j0KRkvtCu49v8cab1P0IqVKEjshmM0tz0K3+OELsBOsqDvhc5rRj+K2mXcbMk5H+8MGvDvsjFypRo3HVHUqw/A0xrGQHO36VXJE1+vyloz3qx+JNlGfkuwc9QW6VNF8VDBNkXkUi56g8MK+fDG6HkYpc8YB4HPHrUezRpHHuOx9MJ8X7eTaC65/3q0LT4q2KhizgMemGzXyozzLyHYf8CNH2u5HWRvwNS6SfU64Zm4vVXPriH4qWjtt80D2z0q7H8QLaTkXAGfVq+PE1G6XgSuPcNzVhNYu16TvyOTu5peyfc7qec26H10fiBEMjzgT2wajPxEhLYNwqjudwr5KOr3wOftEuB23GmnV73JPnuD696PZS7nSs8W1j66X4g2q9Zw3uDTX+I1qvWdfxNfI/wDa97jm4k/76oOr3bHmZvrmj2T7g89XY+q7j4r2sWAsgz65qhL8WLUnJlXPoTXzILu4kGDM/wD31S+XO4+8T7ZqXT8zGWdN7I+jrr4tWaKB9oUepJ5PtVOX4x2aIR5mWHQg818/fZrggfI+D3AOKb9muP8Anm3HqDQqSfU53nM+iPa7j40b9y/MAe9Yd38S764IS3kG3PRq8xHmA4PB9DV+zU7wMmm6cUjklmlafWx798JPite6Ffea148MvRtjlcj0z1xXucXxesdVgke5WTULMcSLCwyuefx+nevlzwN4VTWMb1DnvnqPpXpei/DbV9Bvob3Q754JdwOxlDxvzkZB6V1UqkIKzR5VWrzy5pHY6j4mbWXxpUnk2j8bsgsPY13/AIT+GMOsmEIlvrF+wDCOE5ePvk/Tqf8AGsfTLTUfHVymnzeD7PQdbmYY1CwQpDMDwzFOi888AdxX1B4C+F+k/A/w6b5buG9CrvubzdmSSQjOB3A9BUyrzfuxZ51Sb0jEx/C/gaPwTYteX6RyIo4MvAiOeMDueoFc/wCK/ileeK7a60PT45X0t8iWfdkE+g9uK434qfFPV/Gt4LezL2GlRHakeckj1PqayvBk19ZSASsrxN1PQ/gK1jBQV57majZHQaTpkFii26x7FI4I4Pua2YLQQ7TDcyBgDw4whPbmr4bTLgDZc7TjmM48xfXjocGn20iWjmISiVCc/MuMe1SmwSFtG1AhSEiki/iCNz09O1bUMr24DhZFcf3PvCqsGnrcSAw3awSHjc6/Kccjkc89K0LWLULCZftEsLx8kbk3Bh9fccVXMWtySO9gnfDFfOPIDHBB981O14jSZiiaNwCQARkjPb15qvfGC7YERAEcYU9xRbWiufnJI7cYZfaobtuXcty6jlgzRssqkKyOpPTjmprXVtNutsc1zJAD/fTK/UHtUVxEY23xO5XqT3HsaFvleIwzWVu+TzIAUYfTHFUmmUmWZY3QCfTtQhuogSV2TAn8R16VAfEUqkCY726HeoJx9SKhtNL0gXvnmH7BOVzHKvVj3Vsfoa073RIzt86ITcApJA+cjtyP89qWm1hN32GQyw6tBthCSMBnyGQbwe/A61zWueDPDutE2+t6GWk6ecF2uBnjFdHFozSqURZo3AOXjXcygc9KY1vrsMCxPNDqFoPmzKPnBHb1HFLk10J5mYugeFbLw0uzT2kNqwx5DsSOvQir2o6NFcSNLDaGFx95I/XucUskF/FKvnW7Qq3Ksjggj61oQajq2mEMH89c52Sr1/HtVRpruQ5NrU59VFrIVS43NjaUkUq49iD+hq2i+RGHaLep6qvU10uo+MzdWYXULNUyADdCAMyge9RabpFhqiFrbxFpE65xxcbGB9w3NXyuK94Sjc5n+0IRclExGW/gbrirHmxwtux5Z/vg8Gupl8IqkJa6jt7iI8rNHKr/AJEGs258PWkRCKW2nn7oI9sc0cy3sGsWVAmmapCFuEfzM/JLC3I/DvVSXS2QYW8eeIjGyVeRT57RLDLRkMAcccH1qKx8VafqExtAzW93niG4U4f23dvSh01JXRau9jNn8K2E0ga4t8L3MSc/lUNx4Q0KBVaOP7TGRkgxgFD+tdG02p2JDRptjPIOdwNTRK+rFd/lLL93PCA+grN0UtUHNZWOHbwdp0ykrbq0WcYeMcZqnL8MIrpGexeezcc+ZbMVI98Cu4u7SezmMW0qRw6sO/tUcFxLavlo5oc8BtvB+lS6SZndvqcjpWh+M/Dm0WPiJp0wSP3pV1x6jvW9/wALE8f6OiLewW+pwnkm6hDBx9SK1J7iKQAyAkDv0I/Gq81/J5RjhuGnh24McnTHpQqUkCk1sxkfxKXWcf2p4HtMgctasUf6gjrRb614KviEF5rWg3Yb5opMSoAfriora9htpFcJJCD3U7kJPv2z71Jqw03U4gZ7WN32gBgcE+/vT5ZGnM3ujWaDR3T914n8xABzNAQQfwzVdNNtt2bbxPZ3ABx5cysp/PFZNhptuibYlaOPHCnDH8TUUmiWkk+Vxv8AQgc1m7mkZLc6SPTGJVTLaytnh4pVx+PNXo/CV7Jtk/s/7SAPvx4bI9sVxP8AYCx5MEksYxlkD8H1IFV18ParbTCaw129VhyYt/C96Vl1L9pHuddq+ki0izHZ3VsOu2RCQB9cc1kJK0Q+YMB/tAirFr4k8R2Ealtav3HoTlfyxWjF471gnDG0vCO1xApyPrim3YvmT6lS31S0jhK3MzIo+7lCSPwqq+tWayFUPnLnggfMfpWs3j2dX/0rw5acDJeJBz9QKanjexEhJ0u1jJHHnW5wPofWtFJb2I5L9TGPiyCSM2cwEqjgBwQU+hptlcNEfkld1PJw2a6Q+L9HkjC6jodjNGcbXjVlBHrkGo59c8ILGS2juo/562tyRj9DRzO1rD5H0OH8SeJfEGmTCaxbzcghtzEZHpXL33ja/aPz3ja1kHLx5IGfY16LqN7odw2bC7uFibA2XMYwD9axZ9NtrtfmjjYdmx1qW12MXKcXqcZ/wmov1CzSgZ43Pj+dLH5Up/dsUY9GjPDH3rfuPBtlgusCn8BVEaALMbYFCD+6eAK5pN30VjF1HfY5u5v0srwfaX2Z7kVpWU9nq7f6MFuGU4255PtWnd6IJYwbiHcB/EFyBTbDRrWylE0CJHIOCU6H8K0jOVjRVEyhe6YsJObGVByGQjJB9azDpK2bib7LDJG3Pzx4Ir0OLxBHYfPPB52BxgZz9axNc1231ORlgtfJU85I4P0rmx+Kq4bDyqJ7E1Lxg5pmdZeJprJAtuPsvddvQfhTV1m4mlLyS7mJyc1lXYktn3Abh6N0+lJazQzyqrObc+r9CfTNfB083lio25tTxHXm/dbLOtatMYR5bo2fbnI96veCvi5rvhH92HWW1zzEeQw+lVLzSX2ZVPMTsycgj1rPGkE8hTn0x0rWjiatGV90Q6koH0NoXiCz8Z2/9q6G6w36ri4sCRhx6gd/8n6599Fpvzz28Ko7sTNbOOEbuMdvXivIfDzXnhy8S7ti8JQ8lRwa9Jl1SDxNEl2mbW9xiQoPvD1Ir2eeFZc0VZj501c0dH8SWl0/9mavbtc2I/1b9WhPqp/mK1dVtodNVRb3Qa3ZQ0TNyHHqO9c1J4av1iTUNOv4JXXkxjpxycg9q2bH4leTaJaaxpdndoMgJtCgeuBjH6V2UaVRwO3DY6dN8kjF1SUmBg4VZME5XgfSuC1V98jYLA8ZUiur8Va7pd9Pv0uF9OOBmHzNye+K5K71hLobHALk5LBepr4rNPZUZ6MyrqLfMiGEPLESMkA9Kt2edwU81PpNi12rCMbvYdqelhLbXmHXABwN3ANeLTmqunY5OVqzGtaut0CFxzzxXbxXK2WmrN9qS4t9uW2N+8jP8QKdT6giuSkubneoj3BT/EOR+NRR2N1DeCWSQOjHaCVxxngZr7LLnClCTkenhasaSlc0bnxHZKx+yubgHoQME1kvql5qcwSKIoegDZ596u3emJauGKdeauq7aZardNEJUPGSOn0rKdZ/BCJHt3LSKMS90q5t4d9zcbgw3bG/lXL6ldqMrGo3Dgemaf4l8aJqExjtwyIDgDqCelcqGkuLkOzupB6g0nV9l7q+IV581up2NkYbSPzL+EtEVyFK8P7H2rmdR8S6Vp+ql7KDYpI8yBTlAe5H1qLW/ETi0+zxzF+ACM9PbFcolo7sZGBPervLDr2lV6s9XneHhzTep12o6dpt/F9usZxhzukiY/OCepHY/wCTVK31A6acRkFfQjmudi1Ke1mEao7gn7oHTtmugt9Fm1NlYfu0PJ9aJ4mVaF47nBVxM6r5kzUs/GM41GJgxVh9114K16FPqd9PZwz38Ml3bFQomt/vD2auX0z4ZaZGsd1/aMguByVKZH0ruNC1G80H/j1khlhI2SwTLkMD2r3sujifZ8s9DspVZuFqg/S4vAd0wEms3VndnGRd2vAP1zWu+kaYoc2Ot2V4q/3WKNj6EDNVbyO2vAZUtI1D8tA4yufb0rGvNA0+VvMFr5Eg+60LYwa9eFN03e2oPkvcu38SQK2J1fHB28kiuca8jSQlwdg656GrZlmsg8TKl3FwFlZSHA+vf0qtcqv2WV/4AOPTmuDEYaeLlduyRlUjTlsbmkXdpcoFtb23trg9PtUZ2fQkZNaUPhTVtYuHR/EukaayHEbmQ+XIMZyD279cV893mv3Wka3IsTt5TEkjPHJ7V0lrqr30QJZsY6buPyrwXjqWW1OSqvmcP1iKk4xR6/ceC/EmmW8z3E+ha3YJw09neAuAemQcHp6e9Rw/DLVdZhZ9KtLS/wCpEMV9Gr4B54J4rykqhcvnk9e1RafPPot359nc3NtIG3BkmOQ3qD2rqpZ9gq0uVSN1jIPRo7O/8MahozMNS8L6zZBchpFtfMjGOvzLwR7im6Vc6CZPlkiuJQceS+UYHHoefeun8J/tD+JtE8uPU/K8QWYwuXAiuFA/2hw3uTz0PrXpU+oeEfjRo5lsrbTr3VQoc2l+my4Rh/CWBBHccZHevodKkOam7ruEpOUbwZ5KdRsgp32wYdAd3AqVPFMFlB5dvFETk5kxkt/9auX8TfDXx1oV9LDpWg3d3aIxxHLKGAXttfnP41jRaJ4wsiG1HwtqNqvGXGHX+lea3r7yPnqtdxeqOn1DxDLdOWD4JP3fugVlteXUjgMCVbowzVNNftNNkWPUYHtn5+S8Ro29OM1sR3UNygNuAYmGFGc4/Ghvl6HNzOetyS2sGuYh/pTJJ0KtgqfxoEwsgd5LEdcVUl0jUnlRoCdh/wBrH6Un/CMasSDK5QZByy9qhPm6g3ZbFzUNfhOlOotBKcblO35wfrWZo2sw38nlTh7XJ48xSufWtJrJ7SIZAYr2I4NaulSfabIwTqroGON6g7GI6g9RmuuilzXSO7CVF7RJlyJLeRFMr7xgYZOeKswWmmyKP3rByxyWHGPUd6z7bTXiwgYsvb0q41lsQ/4c17EVFn0zfYuShUiAt5sgdCOprN+xXSSFlcg9wRxRFC5c7TzUwkniUfOyr6Z4NaySlsOLa2ZbtZpdpDHkU83GJsE7R2H86jt7zfgE4wfWrphjuBuXbuHbIzS5LrUOZ9S1HcReWChIP9aqXmo3SR7RM5QHhewpqY5Tp9elKUYZ46/kRUOCWwbme2u3aEhoY5V7jYKY0iX5LNaKCf7gxg1ck2q21kAXOdw68e9Wbe7SMLgAjtxWM6c7e6yeVvcwrzSYzHlrZivqKyW0W3kyVdoge4xxXqUF1byx/MioxwMBeD9aFsrEuXaJGOfmQ9K5uWvHqQ6c1szykWdzaodlzuQH5WU4Iqrdz3d0ojnfzYxyu9ckfjXe67oNgsjNaxGNG9+lchcWDRSHZIwHpnihTqr4kUqtSD2OH1vwhHeyieEeTMBjcgxn61X0+0vdLk/fkmNe5Jrs5fPg9x7gc1VmmeVPnjQ+461SqyXkaLGTi9StL4hhubQR7g5A4PfiqNvqdyDjfIU7AMabd29pI43wsrD+JDzT7RIYG/dyMfZxyKTxNjrjiqc12C6uZXk8zzpGyR97+Rrt/COraFPEsOqtJCx+7LE2CCawYooJVw4Ckjr2NVrvTkGTFMF9Mtg1UKsW/eG6iR3WveHEsU+26RqA1O0ByV48xPXj2qTw18QdI8v7HqOYWJ2ln4ZPwPWvMgmqWNwksFzJH33Bshq6MWsOrWaG/gQ3AXBbHOfWtva04vujSCjVdkz0K0sdOF8JY7+3dH5yTgH2Nd9pvhGPV7P7RpGqYU/620YDAr5m1nTYktDHazT28qg7WjY8VqfCP4na14U1lLTVnlZHbbFPk7WHufWtaUqNRNQlqZ1qPs9+p7jqfwoup9+2aWEk4BTGOaxZvgvquHK3Lv8AVht4r13RfEUet2iT29wPNwS0T1Q1nxfFosqGcGAY4kP3TWnsaktLnOqM3seQv8ONUswwiYLL2HOD6c1wHijTPGOm3OyTRJJlB4aIk8V9XafrtjrdusnniGXAG5eh9K0TbSywlS0ci4yGHOK53TqU3vZhzVYaHyHo8S6tbG01XTJIiecTRkYPscU268E6UsjbLiSGPIwkgODX1VeaHbOMPbxMy/MWKDJ4rFuvCem3mRPaKVxghQM4riqYaU5c1jqpYypTVmeGeGfC9jpwIhvcRsclGHT6V0d5ZxRQMUmBbOADnBHrXXXHwu0uB2ksGkiyMlHHA+lYmqeE57RMgtInXAwa6KcFGNmNYi75jx7xPrbWVwY8kN2JHFRaL4saE/vidnr2xVz4gWCx2srkYZRzuHIrwTVfiHLpszQnJXJGV6Yp8tjZVPan0hbeOrLy+JBg8hvWpF+IltEwBkU46DPWvmSx8fLPNEpkKbzjBPevevCv7Nk/xQ8NjVNH8SnTL8LuELAMhJHcenvUznGFtLkTcaa1Na+8fRXMitHKFI7g1LB8RYIRtknCSDpnqTXh3xE8EfEz4Muz694dm1TTUz/xMtK/eKRxglPx6A/hXls3xbh18t9iuwzp9+Iko6E+qnkVtCcJ7smM4T+Fn2jD40i1BWjdlkU4Pv8AnXM+InyS0RB/Hivm7QPiFqkAUJ5kmO+7r9a9M8P+On1JY1v0Yccg9K0uugSs1a5fmluklyM7c9ccVbjuLjAyTnHpxXS6VYafq0Ie2vkMn8UMpx9CDVi78KzQKGC43chhyD9DQm+xxuUo9TmLeykuyQxOCMZz0qpq/gXULyH/AES5dcjhQTzXRyWU1sDySw/Ss/8A4SO8tZPKJ4B6HIwaq19bkxbk9zynVPBfjPTZWeCWWQf3SlN8I634lOpSQajaTW0ceAHY8Oe/0r22HxxfxBVeMs304P8AhWPeX73soZ7UwknqBkH61x1q86EG0zDFV50Ke5ZsL2SSAAEFsYw3Sobu3ml5Q4YdxipLaDZg4wauxxlz6kdj1rxJc9b3mz5aWIqSe5z/ANhuWY5kbI7mr0VozooY9P1q/MNjkFTnOM1YtoVYZzjpjjrXEsI77mV5SZUtdOjZsNkg1o2+gQPyY1YdMHr9Qav29oqgZ/MdRUpuvsqkBC/07VrDBc71No022a3hSO60u7H9myvDKTwEwDkV3C6fJqjL/adtp0xGD5+xEmQ/Vcc445zXH+HdOj1cgXU0ttGefOgb5lHYjnmneI/C1xZktb61eX1rtyFYBSv1I5r3sLh1HS56lDDVd76HoOseCLLWNJltodR3TAkW4mxuAI4G4dfTNeFG7vtE1eawvrZklhOA+OGAPUfjxXVeDdTu9GnIeeSdG4/eNkgVS8em41G6We0Tz2PUc5WvQnTXLeLPcUJOPmZ0/iFApJ6mqL69GTuGSV5wtc5eafq8jfNGUTr06CrlroszAbjhgM/WvBr1nTlZGUozXQ37H4oaZZMIriSNXB5DdQferGreLrHWbRtnzKR95QTXI3Pgaw1CbzZ1BfOSyrzj2rodD0rTdIZFjRmGcFWP3h6Gu6ji1ONranfSp3V7FDS7j+zp98bMitjG0YAPrXpOleIU1S2WC5OO6ylcnp0zVm5+HMfibw42reHWEtzCu640+T7w/wBpfUVwdtetbh48GNkOGjbqrehq3NxOmEFPRnR6tbiKTDA7Typ7H3FUbaJw2UYLjvnmss6xd7yLj57brlVJYCrdnA7zrNZ3X2q36lB99Pr64qPbSbtE2dKnTV7m3jVJIGjt70qD95WOQR7+tM0eyRJJGvyMDJ3R8c44pPEWnxNYLPZ3eJOfl3YOfpXH33iieCzaN2bzBx83eprzlCKczkq1IRV0yv461K0S+VEkO7J474rnl1Z3wCQe2awry7k1C/eSZJA2cBscYpZ7gRY2twa/PM3xcZ1LQPDxNeMlozSur9mOVf8A+tVQx+fy7Bj1zjpVMAyMGDf/AF6WU3CplFZjjsO1fNwqyTtHc4IVGtty6r+R9w5PoelIbuS4k5VQSP4RgflWIss874kBX2J6VpWchizjJx1r06arv4XqdlOM5K5ejsmk5ycnkVd+z6nZw+ZBazzR+sS5FUI9QeY7lY8cZPWur8NeJLyykUwTy27jjdGxGa+rweCq6SqOx6UMI5q7LXgTU7e4vlW5Lo+cYkUhh+Br6N0O+mhsFigmAiYDoB/OvB5tanmuEnvYIbthw0mwK+Pw6+nNd7ofxO0nSbFfNlMDYA2uM4Hfivs8HQlsylScND1C2a7mLLv8xgOeOT+FRTX4sGLHAcZ5PWvFtd/aG0i31NILe7EV2TlTkqrfTNdzpniGHxdZebJKqSMoYsDwx7/SvalRVLVlOFlqjU1Xx9FagthkZOMkfe46ivMvG3xXfUraS2t8vNjA2oeB9a0vH2q6f4e0ubfdq20ZwfX614P4d1ua91qe4ViY3kZsAdvYVc68acL2NacbLmaA+HLnULsyXALPK2ScV6J4Q+Ei3WyaYxOSBjI56Vs2NjFdxLMMDgdfXFdJo+uHTjsBwuMcHivnZ/vpWkDhKWtzTsvhxpkFqEkYxOByrrnPpg1geKfDZ0W2Z7e4W4gdMlSvKexFdFJ4ut+gf5um0nvWVqlwNW3SuxjXb8q54JHWu2NKNKKaOdqUdzm9M0iSaPezAQ+pOOetZPifxTBokKxAKZDwoHVvxrN8b/EWLQ4TaWhWW7xwqHjn1rzqy1ieeY3d2rXEuSQuM4HoKjl05pHPZvc6Ty7jWpjcXkpxn5YyeAKsTzWkEYhyQ7fKAFzn8az7K+n1VseW1tECCP7x55BFdHFBaaUv2q2uTJdqTvSZQxHHb8P8aq9lqbwSZDpnhDz4mnaVbeMEbefnJ9RTtU1D/hHIpFjdjhtpVeWasnWvEl3dRtFbNJaAgjdwSfpWNDBdt8xmeRj8zMTzSjBvVm7cUzohqjaqhZ7cQIRjZGx5Huf51garqf2XEZm2xZJCFuD+Fb+iW81yjrARk9QT19Kty2NvpwI1GyWZScbZE5B+vauiNo6GHM2cbbXrTruilBHQhT3q2tzIf4uarax4g0i3uvKsbOKxIPIjJw1TWur2E0GXLrIOmMEGvEx+GqVdjmqwlLQqXzzyKRu+tczqGli5J8xvy710d9fgD5OVPfNZbszkZOSRgH0rDDYKpHVsXsbHNpoSRS52F+fStu21U6am1VIHFdFpEUSY+0REKeC3tisDxF5TSsYVIX0I6VWJp8sSJR913Kt7rtxeKRuIHYVgTrLI53ck1Y8zB5NOVtzAda+XlUlGVjmoptu5JYKUwSc10FqwIFQ6Ro0l6PkUk/St2PwtqMGG+zMUxncP8K82tOrN+6hzTTJrCIy4Xn0q3eaFPJCSo3Y549KtaLp08cgDRspz0Yc12sGhvNADxwPWu7A0XNXkhQg5M8J1izkt5mVlIx61krKy5PbPXNeseLPDJClwoyQTz3rzPUNP8hmB4x61vXocnvJGFSjKMrjba/8ALPWur8PauwuIwDxnJrhgm09eBW7obbJlOe/X1rzqWJcKiREKnLKx9lfB7VWOmx5YKcdT61n/ABFAurxs4w2Tg9c1m/CG8VrFAz4wvSuo13Ql1ZhvlVT1DDkivvcHUuuY9ui7nkTaFslEnmN8pJIzkH/Cr4jtbeEyRPIrjhVABVvf2rqrvwqbLAlvYiO+Bz+Vch4kzp0LtHIhK5O5OK9BtvVmjVmc3r3jM20bqszDrnJ715lq/i2e6lK+axX3NVvFmteZdupOOe1cybkSN1zXJUxPJoeNjK8n7qZqy6i7fMzZzVOS5aQcdKYimQcc1MsITk4NefKvfc8a9yuVZuTUUiKoPOfcVaubpIxgHoOlZdxc7j8rVwyxfKzpjSVtT7RmtJIhlWBXk8dcVUkaeM88j0rREuBjPWkMPmZKsAQPWvdU31PtTK+04OCOR3qVboAcnNF5aP2AJ9KoPuQ4wa0TTBPuaizhsdxUy3O0nByCAOaw0kZGBzwOxqeO496pCa7Go9yScHJBpI3ViDnFUvOJXHanpNx3/CkxXbNIp8vXmon3IODkfpT7ebKYIGfWnOm5SAcCpEkVVl2tkDGP1q7FMrr8xrPcOvUjPtVZrh4yBnFUkmGljZMcb5PcdCKU28YHODWMmoOCPTpWnBfgjrjI596aiSPltgqkx7jjnYe1VJLhQcEY571eeYMM+tZ1xAXcsuOOc5otcnYPPXsSKPtWB2qt9nkQ9cj2pRET25NUkFzQiuwQN3JHrUqyKw69+9VI7VscH6054Zoxu5wfaqJbLqEdzzTmIX8u3cVnR3LDjP4Vajn34J9PShDJwAc5OcGp4Yw3Jx1qCNgxJqwjbcdhVJXQGlHYiQcHHHPFR3ekNHymT2wR3pbO4KsBnitq3ud4xwR6kZrFpou11ocwtgxPTjPYdKnj04tjPSt8xpkkAhevSjyVB6c1LDoYr6Nt5wRVWS2nt2Bjf5e6kda6leO5FMeCOTqKz1W4uVGDBeO+C8WfUVZgmYH5WaP27VaewCsGWnJbgdQGqWuw+XsT2+pzqoWQrKnQEjDD/Grcd/C+QXMTdiVOM/XtVRbfeuVHPoeKPs0g4A9uKi7W4k5Lc0trOflPmAd170wqG4Az35rO3yW5DYYY/umrUWqsAqyDI7ZXn8TTVTuUpljB9T0qQcjnFMjuIZ/mU4JA696mCDkg4PqBWimmaJpgBnjnP86lVAy+uehqMeg/On5OR6VMkpDaTHNZrIPeq89gCM4/GrccuMBjx29alWTd8pYkZ5ya4KlG5LgmYT2jIeCPwHSmqZYvmyuPrzW6bdWIBGKp3OnDBAGfcV5VSNSOiOeUJR2KkWosrA5x7jtUk04nQ4Yg9iKyr63lh5UkelUI9ZMcm1zgjmuJYvEUHdrQhVHF6lq/jvYsuiLImeqnn8q5251dkmMcyvE/owI/Wust7iG9UbW+buGIx+FN1GxZ4QsqB4zyM4OfxrqpZxCb5Z6M2Vc4eeUS/MvX0quj7ZOauazZPaqWjyyccEcrWDFdPKwxyM13Ovo3F6DlK8bo7vRGUrXXWcAKZ7HiuH8Mb3HOa9D0+MrASeRwDnt6V8piKl5HBJ3ZUmtdzUiW2wng4x2q/KAOo70zd3BwR39K832ftJGbTZWyIwc9faoZrwKp5/E+lRX023dj8Oa4vXNblt2Ijbj36Yr18PhZMUKbb1OnkvA7YDH6ZqeFN6hi2RjPvXN6BqEl+My/MeOcfkK7CwgDooXvxXi5pVcP3aO3l5VYrXEnlRkEZ47VksxvMoMsM/dI5rdvrfcnHHHb1qG20wPjDDcD/eArryilBQ52tTeMbo4rU9JnjxJA0sbE9UGfzFWNB1C7t5huYkjqdhBr0O00e8fcba/iTb1jlbAP0pJNMlUnzrq3U91CHLfTFfaUMW6aszrpylDRGhovimbytrPIzDvtI/CmeI9ZuNUtPLOcDoQp61Txa2iZZpN3HIAx/wDXpn9vJZzhreZlX/aUED8OlazxvMrWNHVd721M+1glUASAZxjbnr9akmvjbR7mP1IFX5vEKXMZLRwMxHLBADWPd3LSszJtGfbj6YrjUuc0U29zNutZW/8AkSVWUcY3dM1nxQuZeWzzwRW5GFlb99bQsepZFArTt7DTjgTRMHHQjp/KuqnXjT0ZnUkkrkekWe7bkfNjNdNYwGPHFR2GnQ7R9nkV1H91uBWtCBEuD8uf4j6VbqKo7o8iq+Z6FW4l2KAGKnpxWet4WmHOeeR6j0qfVpArE5B/3TWfpys8gON4H+Oa6KLXxNmtCNtWbkILg4VWyORntVeR2X+Hr6mrUduwz8jsBydo5xUUsfHKMOOjLzXZGou51XRBkueuP8adJET97Bz6dKYseWxxnoeeRU8TTLlQ+UbgoemK25kwRCsJ/vZPvUTlkGSOK0DCShGMAjBqpPFLGfuHnoT0IpJiuQeYSrYJBBHSojNKoPIz044BqyijJDAqf1p5hU84BHcUmyjKndpB83H8qri2XP3RkdSOCa1p7dFX5c5qo8LN/FsP97FSSUclXxuAbqM9eKcJsAA8ZGc1JJE5UhjuYd+5qkSyNtYkfQVcUFywbgAMAwB9xUUlyTgMMkDqB0pIsnIO054PHWnGEgn5QPYcitSGxFm3AgkkdgV4/wDrUFwnYN6N3FShNi/Mu369qhZQTnB/A0hJj11BUbYxJbGQD1wPSo3njkf5eh/vYoazWdSCNx/unrUMuniMZiaQHPKEDApaFKViQlRxnjt6UI+5j83Yiqj5Ulc5Ip8IYsOelXYCdkWXBIB4xR5MQBOAvB/OnqhyDTZVAXAPv+NTYlOxSeTy3A2MB03AcGrSylDllYgjk1Go2kkHaR0471Otw4xysnHXHT8K1TtoDJpGhmiG5kJAwMDn8ag+x7zjj14oVd7d/p61cSBUx83OfTipb10CxVFpsyRlSajNozZyoP1rWSAyH5SGOQAM8mopVKSFXR45AeVcYIH1o5mJorRWxKnKbxjHB5H0FUbi0I4RmQ/Toa113kDIKn1XrUDs0RI6g54I60k2S4mWLfKlX+bNUb3RopUJTtzgj+VbUjmQ5+6R3xUZtnZcgj8DSZLgco2lqhyRkdzVmO0t+Fk2kYIVgOVrVltJGJ+XOBxWVd2cyOdqsR6emKXNcixBcx+R9wb1A/GltNaRSY3UAjsaiJlVQHDEY7rVaS2Mhzgjn061aa2YrdDVn1lWXMO0f7vesx777Sx3Agjjkdaih0lw+5cjjkdjWjDpZ6YwfpTTihWKiAHpj+VTGVlUcdqsPpUg5TafUEUsVpISVZSPUHrT5kNFI6p5Um3kfXoatRqLwZKKT7LV1dJSRcld3t3qSHTjEP3fA/SldPYNzIn0sKfu4qi9s1u2CuefSuqa2ll+V2LADAJ6imjS5Sp4yPTtU3sVaxz9vcmNvkypHUGte0vZ9wwWK55I6D0ouNKZfmCnPoB1qGMSW/Rc+wodpG8K0o6XOot7u4MCiQCVe6PyrD+namTRxXJO+MwMP+efOPYg1QstSk2bCNvPIq8ZA6cjB9uKzs0dCnGW6LFvDdWqkxxxXcX8RjPzAf7pqZEtbk427HH8Mo5HqKrQSOhG1xnjrnNaSN9ozvwzdSJB+QzSv3K5L6xZGbJbcFSiYBwChzVu1vmhCjeWXqBUEdnETgTtanoMqWU/4U82sqEkFZMAHfHyD/hxUuzFecdzSh1LTrwESRReZ68girPlQAEwzgoehVsnP0rmZGhW55aMSdBkjPtV+OwafBjZAxAOBIoJ9ah076ph7RPdF+VN5AZUfHAJXBx9e9V7iGOMHzY5UGM+ZCvmAexGfT+VN+z3KJxK6HoBnIanLcTQsAcbh/EDyDU2mgvTkVpLFLwbrS8trrj7oPlsPwNZt4L3TMmawnRTxvMe4Vtv5L7WaIBx/FjOfcenFW4NWvbIYtzvC8eWx4OOvXpTVWS6A6cXszkINXzLtkjUoRkHdyame4hlQgEdeV710sms6RqOE1bSF38klYsgfj/9eqp8K+FNUzJaXU1lLztKS/d/A5qvbxe6MXQfY4u6gVvm3FfbHBqt5SOvUMO/zcj2rtLz4XXF0hGn+INwxhhNErj9KwZvhZ4ptJDsnsb5PVSY2/Wj28O5Hs2jnrtbdI8khT6HvWUWUPlDuGelbmp/DzxCkplNlKV/iWNt/wCIqtbWEdqu2WKaBs8rLEV4+vQ81opxezMuV3JrWF7iL5XK46r2NW5bO4ijMipuUnBHbPp7VNaJbQ/KbmNRng7hzWmJWCYBGz19T2p7lWbMJYQ+c5H1qnJYzFiRle2cdq6Z4jcfMscYJ4GDwTVYpPETlQEPHsfw+tCuiHuYBtJP4uaRLCOdwD16jNboYRyhs7T2Hr+FOBVckIpDDJIHQ1fM2JqxRXT7cLiaLzCOAc9KDa238AIx2PX86sSRPITsYjjgelUW4ciQke9aqK6kWAx2sMgJjzjnGMg1Bq8+mRwrJFabGx+8GSwP09OK1LdoMYmYlexA61XvtOsZC22Vs+uOD+FXZEcpzUGqaepVwXCdDx19Oa07bXtHnQqSzHrjutVZdEi+cqwOaybzw6eZFY5HPQUk47FXsb0t9aQvy4dM/T8KzbzVrBJUIZmUnAIHHNUYrKQptbDjue+PpTrbS7cDC/KCcnB4BPf2qrxQmzYsbqKV18twAe7cVfuLlrUgNg5HUHIIrnzo5lUIC24HIKtxTBLLa4hc7j0Bc9aLxfUV2bEt35igqy5+nSpbWadl2pLsOOCTxWM/nLEWeJ4u4DcA+4qO11CRJQvVc9R2q0lbRi5u5sG3aRiLpU3jkOmOfqKZM5sQ20bh7cg0qH7cfmnSFz08zgH2prPJYSFXdXXuBgqRRqNMqHW45Ww4wwPHY59RVeTUVB3L94dweavXBs50zLFgn+OMZ/DFc7fWipPmB5iyHO0KRx/WpU11L3NOPVTNIAyliTjI6mtKPU4bcBpGMR9X4GfrXL2ty0cgEkM0berIcH8a6nw/r8WlzqL6CO9tGPzRyJkYPXntTcroOuhqRX7TjK5dMZ4OarvqlhG6q7vFOT129R6U/W9P0y7uFvPDtxNYq5+eFJPlUjuPaqlxolxLDvaeKbjGV+/9ealNdRWNOO4tbqH96C3oy9apyWKBiUc46qSvOaq21nc2co8xlKcfcYEVPfz3aw7rREkI7Mffpmiy6CaTHtJeEBXbzlAwPMUMR+dJbWUzsP3Qc/7IxV7TdRk8pPM3JIDnBPINX4rhgQV7cjacEH1pWJ5fMpqsgTy+VHcMvBqlf2cN0pEyfN3ZR2+lb0vmyZEis2OxPes2aWKOUiSB2P8AeGQPzqXG4KTOA8Q+H4EieS3uS7Lz5TDkV5zdeOrzRrzyJIpkCniVFJHHevdbsWFyCFSRXPUNiuH8RfD9dSJkSRYwT0OOtZWtujphV5dWO8D/ABEtdQljJlSeMnEkZbqO4IrN+L/wugaL+1dNk8/SLwEvE5/1Tf0rnl+EqR6qs5le3cEfv7Z8E8969c0CO/0bTzY6nbvqWj3IKeYFJ49fr3rhqrkd4neqkK0bbM+L/EHhzVPPMUdy32Rh8q/eBBrlIPhlNLcqs0wmLk42MVIPoa+qfFfwrl0HVJLjT5Rc6PM2UVgflPp7Cs2x8C6XdTKL+1dTwfMgfDe3NP29SySehzTlLa54hF8PNe05lTP+j+hU5HpzXQ6f4DkZR5txh+uWGPwNe4Q+HbaygaCC8uJYOqrOoz9DjrWe/gu6urr91LC0TEKGMgUD+tZ803uYe8tGcf4b8CR3BEDX/wBlZzt8xhwo9eldfcfCZfDRSW71iz1KBmwtxaShlz6MvUfiKnufB9zpYxPIrjoHRhyOxFV/7ItYxmO48t2ONkhwD9a0hd7sWkS1Z6Ppkc6NGqSMp+V89T7V6h4vaWPwFaXlhK8N3bxmRXT7yuPSvHzZ3FsDN5Y8vpvRg2D26V61pN4dU+Hightyl1OBxnFaJWaZ10muRnk9r8ftR8aafBpXiS6iuru1Pyu0YSXB9T3rK13RPCWs4mu9LltZ/wCG7tFyx/3h3rnL3TrW9cvdaUs00bsgePCspDHr611HhXxDYvMNNvQ9tMR+7aQcN6YP6V6Tp0qi0Wpw1JSlojX8OaT4c+x+XdXksSbh5d0kYYRjHcdc1y3iC0kgu5I7a5W8hz8ssQOJB2OO1dHqFrFaF2EZkTuhHP0xWAiWkhaSz+0xcgurfPg+3+FeVVw/Lp0MUuZbE/hzS9X8wO0cE1tIctHOh5+n5V1C6dLYyJOkc1tEp5SIblbjsBmtDwIX0hF1C88P6jrumRgiWOw5dR3JHUiqXjf4s22g7dS8CiS5jziayvVCvF6gg1MKTfupHUklZo2m1zwv40tBpOuXCSMPkScrtnt37cHqPasLWvhLqPhQpdw2EGr6TL/q760+6fZsfdNcto/7Xum6jI2m698OLK8bdl7iKEpMG7HeOtdd4V+NV9YTzNY2Tros/LWszbhsPYr3x6isZYOok7lTpqRlxeH7S/kSL7LeeH7pT8khIEcueh54xmornw7c6VcbbhFZgdpuIAVDHtn8ea6/xxpmreP9Be5+H15Zzasilm8P6rLiOUkciNz0J6fl1rwPwZ8efEFtrNx4a8S+HbvwprgYxz6VqLfeZeCY2/iH0+tYRwkoRcovUwhBc2+p67pmg3GrXcUXnwRuPumUhOnbP9a9Ej+GGpa3o0lta30cl2g3/wBmXrB4ZARg7T2PY/nXkECancSrILp4UfkJOm8YPoRzXYeF9W1TRLyOb+0o12HIQMRis1dRvF6miUbWucVc2Fr4e1KbT7iL+zL1WxLbMNjAjr8vGfrWhp+i6BqMwDmG3uJDjdtA3e5r2fxz4H8O/tAeG1stTcab4gjXNpqluQkqOOnP9P8A9R+errwX4h+HV3JpGpTx3s0bYxcrtaUDowYevXiuGtiZcl09TNcq0Z08mkz6DcCCPy4W/wCWV1byZRh7in6X4ik0K5EmoSR3YJ3cDYWxWNHf3txpqlbbZKqn91JJ3HbNUktj4nhEWo6e9vBkdJOVJ7ZHSvBxUZ4uUbg2dlL4lh8cNLZrJLbozYQSDIX8a7LwVo8+iOYpmBYcLIvRx1FYngf4YwabAHtpXeML1mfcVr0mPSn0+OPdNFIuOGRw2Mjvjoa+2wNNYakqcWbwStdGumpzyQ+TLOduMYcfKR7VTa3A4nhMkRzhhwfbBqNrgFCgIyR3p9mzTOEZwoHTceD3616yuyZPUdHqX9kY8q8mSNuArt+hp9xcaZqKs0115MrHO0R8H3zVqaaFrcrIIpV6FSozWTPbWkaExsCn9wrgj296rluMp3nh/wAHzYlv2eKZjgTG3BQ/iDmpk8K6bDbE2E0MtqDlcNg/UCplWLZ+7hG3uQeKZHLHb5VV257Y4pOBOgw6G0MCDdb3C9MxuNw9ivWuX1v4cJ4hzH5U+984QtlWPr7cV2AukhAYQKzZ5KnBNNk1LTb5PK2X9jcg/KxX5D6fN061Hs7aobjc8gPw0utHkKW17dwAH57dlyhH4j1FbOneB3u1+b7DdZOWSWMIQfQ16SY7sbJJGnljU4WdxuUVSvbe3viBcGGJuR59oxTP1X9aVm9zPl6HEz/DDVbOQTpHNoakh1m0i7Zk+u3p74+tI8PivTyY28Qad4gsjwYdSgAkAPbPFbk1m9lIx0+/knmIJQCQjB7Yz715PeeLPGMXjj7BrHhnUNPhwCl4It6SDtkrTUb9R2TV2z0q08Va/wCFYzMdFvbeLABn0ebzowB1yh5Prir1j8UfDviOcxXutW9jf5A8vULX7KxPpnHXNZ2nf2tayiW1u7izYc+bAcFffHrW5cWmoeJbQ2+uafpuuW5+USXVsFc/VgM/rS1RF/M6W1gvpbVpLGOa4jBAaSwYSg9xnaTVbUNVWx3/AGy3YyA52tGUdfYnuR3rz2TwAnhq5W50C61vw9MoysEEvmRgjuPTitMfETx7odg32y0n8WaYg3P/AKMJDx1yPvdOeDVJ21E2asuqwXyN9nd2wPnjkQpkjqMVzt7fRQsz2k0trK3LwBQ0eSME4NX9G+KHg/xWsyTaRr+k36Kc28NuWzjHzKCM/hVY3WgX8zpZa0l1OpIez1O3Ntcp+HQ4+vetIVIvfceu5St1vdQT5yk/GAyAKR+FTRwXseYzYs6NwGcHqR69K1LQxWTAiJMgcGCQPn69a2YPFTspjE29SSTG3Y/TtVtt7E6s4CXwz4it33wWEqRYzuV8kD19KlT7bZQbrm0J/wBsjINdvJdFYyUNxEfYEg1jXepX0haN7eK5iJyDgoR+FPmY3scs+vSHItZmtpRzxkZ9qbDqHiO8l32Mird9MsThh2NX9au7mzj8wWS7A2SfLDNjsM1Bba7aSSeZDKtvcED5AdpUjqQK0jLTQhO+xtWOueJbM+Tqun20qyZBkVs7eOeCOPWrEixX37kyQwysAUMjhA2emG6fnUc2t6hqNuFZk1Dy1wC/+tX8e/FYl9qGnXSFdQjlHPIEWcH+lNb6mljZTTRabhM81rg/K8b4H5jg81cjvdJ+ykT3l5aXgPyPDh4nB6gg9Pr/AI1n6TdaG0ANrd3CkDHkyj5Tn6mpbzTI7ovJpTmSbJZ7coent/Ojd6iRZtfFkNsjQXE4SE9njDoT64NU7zwnp/iaUz2MKi6OXWSxXCn13L096xre8ngZ0nhTI4MbJkE+3pxWjLcQWunSXVrqL2F4G42uVI9OOlTJpfCWo3divD4R1mzkCtZiSMjiVf3Z5PX060zUY5NMdReRbWU/dlyvtjNQ6b8RPEeohll1QP8AKY1Yr8rjPQjp171uLretQW/mTLZ6ragZeC5h+UZGD1zg/SmuZbkNculxmk+LrCW2NtIl5CicYMgckf1qO7XTtUk8owWdyRyIbmII5/4EP1qjPLpWoFfN0x9Nbpvs2JXPrzVy38DwauBLpPiqOORQGKX0OOe68Z/PNKSjuDZDNolq9u0lpBd27op3IsYmiPsTwRxz+FYE2ntC/wAphl6h1RtrIfoa6+DR/EOkA+ZEsjLnE+mzbww6/MO3HNZGrXqa1dbJkSS8wPmlHltx6n+tRy21Eve0OTvbRpVJjUh/UCpdOsCISHeaF848xM4xXRR6FqkNkt9Hp961m6l/tEKeZGoxnDY/zxVnTdYt0lWSSRbabHUx4U++KTjfYLK5naeXhieG6k+0RNwHx1Han32iabqVusNxaQ3cIUlUuIsMoz2I59q6d5dHuGV0vLOWZskxMQjN7Y6YB/nUeLK+fZbQSWrufuSuCufr2rJ0lLoN+Z4D41/Z20nV90iaS2oxn/lnEQHUfX2rx/XP2YdKilJs73UrNsHNvcRhowfYnmvt19PWO3dkeaCZGyPmyrjup7isyW8s72QR3Mas6H57eVsbj0OO4zU+zkloQo/ynwLrX7NmuW6BrB4dTx1TY0b/AIdjXl2oeFZtOuvs93C9ndDINvcLsfI64Hce4r9OLwaSlyktlYvayZ+4xOFPbDd6n1jwl4a8ZaW1rr/hfTdVQrkXLxlJkJ7hgev1qbzjuh2mup+W40KTPKHP0pk2ileGXB96++7r9jL4cavdtIL/AFbRYAPkWG4Zj/uk56D6VNe/sI+AdPgSaHXL3xBFsDMjSkSKO+BnnFDqLsWptdD89JdHePnH4ioRZheqV94SfsV/CbUoXhkbxJ4buAcC7sr3zEz03GNjzzz+dZV9+wL4RSCQW/xK1G7QJmN3gWOQN6MNv60e1XVAqjSu0fEy2uOMHH05qzHpYkUkHBHqK+jNe/Yp8VaRM58P+ItN8VQjLeQ8ZimjGOhPc/hXMP8As9+PrKTcfCN5Min52hIYD8ODT549y1VT6niz6ayYJQlT0wKgfTiegr6U039mrxR4jiCWelwxXB48qW4EZB+hFcv4g/Zz+Inhu5aO58GahchQW32qqwAHU9RmmpoSqJatnikVo4wCtaVrYOeePp3rt7z4ea9pUK3F/wCG9Tt7cj/XrbmVMds7ckflVKLRIJ8CO7iWTtHI2xvyODSbRtGrGWiZjw6fKWHlkhh6HpV2NLwNiaQyKOgfnFd1oPwy1XWQEsHt2uOPklkCAn0ya66L4A/EGCIzzeCNSvLNVybmzi81MfUdazui+bS55dFZR3C/voLeXPUhNuP5Vt6D4W069lGbaDd/eB5Hpzmu80jwBG06xahaXGmc7f8ATbZ4wD6EkYrsIvhBbIn7ua1bf8yiJtjH3HrWbZn7WN9TnfC3g1dOuYprOxnU8/vLWTcp9yD+dez6Hp3h65iVdU8SXXhi5CbGlk08yQhs/wARGSv5fzrz1PgvrKNJJY+J7jSnIym9FmjBHYjGRXReDvAXxF0+5Fq3imxuJnH7uTeohm9A6twOcdTWsGnuzRSpyVj374KWOi2PiP8AtD/hYugeI2hiaO1i87ygGb1DYwen6Yrd8eG21nxPb6HA0hVIw0q28wdWJ54wcHH9K+ePiD4c8R+HR5vjX4U28UyRkLrPh2Mjf33Nt4ODycc9R6VieE/i74Hu4v7N14anNEqLEZrd2gvICOhDHk8HHvx6V206UX7yZn7NXume7a58JrLTpmlZrpevyTAqM9xisuLwx9lG6C0l2AH541yOOuQKo2HjeK007Pg34javrlih3f2XrlqJ5YY8fNleN2B3z7itiw8YeMhaTX+nWeheKLaJsNc6RdPazofUxHp68+tYunJdQnT6ogtTaFts8Ky843LkMD257Vqx+FrPURvj1GW0l6Rxy9Dn1amf8Lh0XUQI9a8J6paXA4M9k0RcepKg4bBrW0eSw8Uf8gW+FzHnm0vofIl5HPcj/IqlCoZ8rII7K80UeW8n2hVHEp5DD1BqN9XYoBMk8Kc/vY/mVh2rXl8O30sckEfmRvnBhZhyO4waxLrw/e2z+VIZrR+gfGSPQj1q9Y7k3sXrMfblDxXSpJGudsjbSef1rZhl1aOLNrLbnI+eKZ1ZGPcjPTNcattrdqxS+W31FAMJcRHZLj+6w74/z0qql3ALwpMl3pc/HzSHKn8elJNPUTaPRkvbhBuktxAx43xNlOlZl7dXMj/NDGyj+7wTUVpbyW8Jube/juImGSIm659R9aJNYnEe24Bxyc7eB/hTTXQq5p/bbd4VaWCVCRjPUCq6eT1trmaAZ5KPkE/ToKyrfUNQgmDpiS255jbn/vmtSJdH1GPcyC1usEl0k2hmPIBA6c1V+w722LirrNvGJrednA/jVvmH5UkdxqdwwP2xo5XOCWOQfrT7FoYAvlSz28ij5cybsn69qckJvLgRC6S1Zv45oyVx3zinzNbkrU14pdWgszDcWcV5b+hU4UHjII6VBBmUsizvFtxvTzOfyNSL4bvNN2XI1CO4tzwZrCcnp/CytyPWs/UvKuHBff5/TzIzg8U1Z6g1oaNxJJp6/wCj3AuY348udMKQex7de9c3qHgrSNaYHUNHiSY4/eD5SfcGrL3lvCpMj3SoevylxjvxU1tJ5iAWl+LuPJIjByA307cc03foxpq1irpOkW/h7ENv5kYA+7I7EY9q2otQKk7C3oVHK5/+vUL3tw0KwzAMFJYKV+6e+B+FVJL+3hcRmQI54xIu3Ppz0o5m0ZPQl1qdSi+ZCY9wB8wD5T+XSuftrDyp/NSATo2c4IJrsLTVvJhZPJ3qR/GAVbn0pkF1ZB/3lgsYJ5lhJBx9OlQ0+hpFswJHvY/mVWMHQrzkfU1Zi0C5v7VLrEqwElTJESQp9x2radLFpjh5Y12jCEDJP1pJNLeArcaReXEbsvzBG5Xn0/WnzPYlo5nUNI1fTWj8u9NzABvRg28Z7c1Omrale2vkTyiR15Kk5APt6cVdMbxMC5IbPUDAzTp0Fw8blFL4x5g6kDpVXbIemxUTTpHjw4IJ4ANV47EQSliNx9R1FbQ1Madb/vxEYSdo8zOQ1VLaBb9z5G2fthHG71pa21FbqZ86urb44xjvgcGoJNSaKMxyW8boxB5X5gfqK052lsrlods0ODny5FPT69/eoLvT/taqfuseMqOnehOxWu42wuxAR+7znkMP5Yq7Hp1lfczM8cn+wecHuKbpWnXSoTHCl1DjLAfeHvxzU8hRFXzIT5WecDP61L12GncYNKliJWFXulHQgfNj6VE4kWQHZIjDuARVuOZkQm2uxGmeBKCWB9j+lW4tU1mHMk06TQcLuCguMdjTS6CtdmU0EqW4k8zfGePlbk/Ud6pLcmXMZWPdwAWUKQfY/pXXLc2t65a4RUyfmMS7cnHp2qIC30522RR3tuwJwVyw9alp9guzlJbyWNgs8LoRyH2nBHbBppWOQcxsydcL/Outm1+zkgMEe2SDORDOMqDjseorIjms7V/3lkyoTkNC364o5GugamTGY7XdtCvGc4WRemagcW8hBSONG5J29G/wrori6Ro/3cEVwp43SZBx2qvaJaB/3qDyz1CEZWk07WDW5zjopcYxnHI9KkaCMR53bfY9DXSaho9uI99r5dxCxysh4Zaz5bI28QeGFmPcMMqR3+lS9Ad3ozGa68iJd2VU9xVWK8ieT52OT0PY1t3Fqvk7vJVOPuiqsP8AZ4GwoA/cMev4VhJtvYFy9SS3Ecy7TGxTuQvH5U6XwvDdZKEKTgeh/GtCzlSJla1mVJgRhH4z75ram8QC6gPnWkMT93jXAJ+tVGLZCSbOP/4Q0QgqWBVvRsisDXfCd1p+ZoiktuCMnaQF9q9NhEd0PlcRgDdtPr7VS1S1nkheARtlvl6/Lntn0rmxdD21GUL7oJRvE8cvbfEW4jPFY8tszEjHy9RXU65YXmkzMJLS4ijOTuZMqc1jTTpKh557jHIr8Jq054Sq47M8iULSM+11e60Zj9nc8AjB5BFb2neK9Pu2U6lC9u543xrwfrXMysqMSRn2FU7i5EikJkH3r3cHj2vdqaozi76M9ns7CzvbYmwvre4VxxG7YY+ntWO1peaJemUK6Rt94MP5V5VaXN3aShop3hP+wa7fQviDrNjF5UrrexHqky9R6V9FSxVGf8OWo7RfWx6Ba6z5IJY7VfrzxWB4llsNS3FJ1jlwcBjjJ9qltvEllqMLNLam2ZuqqeB9K5bxFotvqTgpKrqDuGTjBHSvqaWKpyhyVBODMPUNLuWWSP7RNFIM7eehqjb3t3pT7b5DKvAEsf8AOuk0V5HRobiFjgZDrzg9MGp9dslbTZFMXzAfKR1968rE5Ph8Sn5hyS2uP0bW+UMbbT2Irt9Kv01dliu8PkbQ7Hn868v8PWf2iPESumDyD1HrXaadG8PKt0PXuK+Ep4SeFquL2QKTWjNa70b7Hdq6Aop5GOmK19DdXvEjcrLG7AGCXhW5q1p1wms6f5coxcxDEbAdcc1zGp3MkE5CEq6E7lYc57V9jhoxW+zL+F36HSeP9DbSWjV4WWGT+IHoc8VyXi5pNL0IMMhdm4H1zXe+HvE58SaOdI1DFxNgCMydQfrWN4w8Oytpk8TkOIQQY3PzAen4V11MMua8DelHml7p4Nplm10/nMMKTk465+lWdTubWyXarKSf4vetXVIbfTYtisEdepDd6xIvD4vgswdXDEnCkZ/EVy0cDKknUkrs9yNGOHhzS1ZQNta3B810Jb+EjofetKw0a41QCK3WMMSAPMYJn8TV6LSkhADfN35HT2qzItxp0QnggNygIyo6YNWstq4h81Y4lTdeV6hp6H4UtLB0/tuwmSNeDLbgFsfyatdtO8Kysqx6tc6b1+Z7cEfjzWbaeK9LS1/0r7Zplw2Pmhk3p75U/n1/nWZZ6xp+v3U9rBLJNcxrv3QJuVgOvH05rqlR/s+HNCN0jWrh/Yq8UdTZ2GmR7Yv+EjivYTj95HEysB7gip73SNPihEll4gju5Bn9zJEYz9A3SuGn09lJxwc9QORUMVlflmKyh0HJ55ArjXEdOK2OBYjpY7W21eytVXF/cjn5opQGTHbDd6vS6tpdxFuh1Rg55EckXX16fzrzWSK5jkw5FDeeFBMe4dyDwPeojxRFPVEfWfI9NtpdLuoub1YpSMkMpxn0rF8UKNLtvMSWC4RyQDCwIOR6dR1rjBdzKQBG+Pw49jUT2yXjEyRyJIPutgrg1FTiqjyOysw9umtEVRa/bJnfy4+eWO0dfb0omie2ykIB/wB01pQWwgj8rJwg4z1NVJoiJOn0NfmGNzGpi6jc2cTVrsz4obyd2EkwUH0PSt/S9L/dAPcCbPVXGPoM1l4APO4YI5FaVi7IPmPGCcj0ryZ1Jxs4mSlqU9ciWBNkMzZKnKOMFeeMHvWNDdzWkgkjkaOUHhlYjB79Ktaxc+dc9ty1nNDLID5HzSHoD619xgMyxGEhGFJ6s6ZT5VaJ7V8Nfjf4h0Zlj1Ay63puAGjdi00WOMq3cYHQ/Uda930zXNH8YWwl07VDlztMErEOrehUnINeB+BfCUVzpzSSyrbXK4wW4Qk9j6etTeIfD/7x/Lme0vIzhbu2k2nI6HI6/jX7DgIvFUU6y5WdihNx97U9q1XwlFPDJFf6bDfwsCGMqhwR9etcPqvwj8MXDytp8VxoM5b71mwMYOOcqffmvOdG+PXiXwne/wBnX8okRDhLhzuEg9wen4V39r+0AL6NPtml2F+hB3GGby3/AA3ZxXbLLpbJXXkQ8C5rm5Tj9W8G+K/DMZnJXXNPUcz2f31x1ynXpzVTTtfSdSqzbmQ4ZW4Ze+CD0r02y+Mfgi9vIoJLq58O37HCfaFJQ/8AAgSParOteD/DfjZRc293pUt0fu3NtMI5fbIzXC8K6T1VjzKmGqQ0jqebXF6LsCMfe7FVxj/GorOK9s73ZcQnyycLMgyr++P8a2L/AMFan4VvE+2wO1oWwtyoyvPYkcVeS5cbIx/rCCUUnqKqlTvK6FhqblVvJWKwk8kZwDmmtqCs20o31PSpLmc2pVbq0mt/lyGeM7SM9c/WiAwTgNEykHnjtXbouh9JcSNctnbipjbmdvuqB0B/oaklQxpjg4HBFUX1BrfGTx2PtVKIy8/htpYi21sBeoast9IltZwRM3sM9DWhb+JvKBIYkHv2A96nj1FLuQb1bn+Kq5HFXTJSIFU8bm3f7Q6GrWCVHODUkkKmMGMnd3BHFUnaV4yrRtGezA/rUeponYuC3jmyDwKqSWbRAsjDd/tVFbz3AJQHL/7WeavRWt5OQTbv6ZXkGoat1Kvcof8ACXPZMIZrJDk7d6g5+tX5Lvzoldc4PfuKvxeGJJF3OgTHUuRkfUdfSpn8OSQqpS7tl9D5gPH0oUmyrya2MAyylSrZb3zkVkXli8h3pz68V28OgsG2vd2ZHXd5g5/wq0nhq2lOJLy2RvTzMg/iKTbFaT6HmkWn+e4SRtnXlulEmg7Ty6EkcYPFd3qXgy0YbotYgjbrsIJOfc1gTaGtm4V9RifOcFen0qdOpLXdHKzeEvtTAb9oPoeahPw8uHc7LlD0K5PIH9a7F7BCPlvoDu6EnAFRfYpQcpeW8oz/AAt/jSdKDW5k4rscsngXU7UbgUuI+h2sCajufCZniwVMT/xc45+tdnHDNjLzRA/7DfpirQtYdo8y5iPXlm6+1T9XgLlPF73wrrNtIZbS4d167G5wfrVhDryxKJH8wjjceoFem3GmWpkDLfiM9cqM4pyWNs0QK6lby9jhvmH1FcdTDfys6KS5Hocnong/XNbhyiRO5GQApOfet7TvCGt6Jep/a2mJNYk481V+UH6dq39Eu7nQ5d9tfRBG6oGI49DWjrXxDUWxja4Ksw5QvlW9eK4oYOSldM9inRdZrU6/Qr61sbeIQugwB8gPQfWn+M7qzutCuFnUTQuMbX6r7ivHh4zjjPyy4boDmrw1+bWLby1kJDdwa7nKVKKcme28PGEUQeD/ABnDoF3PbS3TPb7sDc3IH1rsV8c/2fefadF1Y+QeTZ3J3Y+hrg5vCSOfNf5JTyFYYDfjWL9o0XTLoxanY3lhIDgTRL8hPv6VvSzCShqrngVKUpSdj6G0f4tLeqI7y22N0MiDKn6963h4n09tpDgFuMHgN7Zr5+tJoIhv028F5CfRhu/Eda04tYuV6sy46qa2jjaEt42MXhpvdHtFx400ezbN0di9N2DzT7LVPD/iMH7JdKHJxg9Oa8a/4SA3SmGWSJj79c/0rW0XUJNPk3QmPJ/unJ/HFdLnh5/C2hPCy7Hf658NLHVoZBNbR3S+vcCvDPGn7Ffh/wAWySXGj3k2mXud7RH7hPsOR/KvUf8AhZl3C3lwSoZl4KIpZh+FMtvjVcLN5c0kKyA/NFNlXz9DUSw3PtJGDwsu58sa7+xV4g0NGeIee6nO5M4PuCOK6b4bah42+Fsi21xa3TxRfdZULEdsEivpWH4wlgS0UeR1UHI/HvRd/GHTPKze2EcyDoSuVA9eSaxjhalKV9w9hWTupfeZvh745pqMQg1fTWZHXaxKFSfYqeDXFfEr9kv4NfHeRrsWUeia6fmW7sSLeZW9ducHr2xXXal8RfCmu2RFrZWnm9RJCRuU+w7VDB46057VlOhTXZQfK8S5dQPbOTWs8PGeslZluhKS99HzJrf7D3xB+Gskkvh+9t/G2lId3kXGIrpV9Ae59sH61haRoF6901pqWjXei38Z2yWt1HtZSOvPQ19hab8aLeA+Qs13ayY2iO9hYY+gbrVHxL4p03xf5Q1GC3eaPlLqKPa5Pvz0xXP7KVNb3KWEnbc+e7PwTdIiugdPQrwa6zQ9N1mAGNZPtEOMGOY/yNdbfQ2tkw8qbbGTw56fnT47C/nthcWtvJeoejR8/Sl7ZrRmiwtt5GNLoc7HIbyZMcg859qx73w4LiXNzGgcc74zwfete61We3JiuIprSUNgiWJlBP1IxWZdanKd24Yx71TqXiDo0463Ib/SbaK0+VR5gxg/hWDt8psbsDNWn1Rp5Srkj0yeKp3ssZVSJCG64A4NeNXlGpJI+Ox9RTm1F7D8hsnisrUtbWwP3gMcEN+tSXc+yE4OPeuL1t5J3+WQtg8g1EpqnG55kddTvdK8Q6ZqUSLJM1tIB99/mVj7elb8VqHQNBJHOhx/q2BOPpXjOm68NPYpICh7giuq03WNN1KREjsnsJiSftVjLs/EqevPP51wRxsJSsawWuh22p6t/Y0X70NH/vDGPxp/hTxVpV7deXelweSCh5z6GqcGlQTW4GqeI3e2P/LO6UYPrW/oWk+FpXFtYahFc3OBtzhfr3r3aKclex7+Ews1LnktDqBf6eg/0W9Me7hRKnB/Gq819qCFghjYHuDgGuf1XVrPSZvs7p5EuCNj9CR1IrldX+Kd7oTFIdLNzEx6xjd2/MV6EVy7H00INrRHcyWl2zbxaMMjOUJwalfTrhYg7K8TYyCc81xPhn4r6zfNhLSSzB6h24x9K7az8V6jflY5rjKNzsbkfhWDW+ppySjpY5bWby/tDxDJIg6smTWWl/eTqCsbrnoGHSvYrTToZYQ0kSlWB+bYOlc5rFnb2cx2MsJPfoM/hXjYmjUmrxOapUb0OIsoLueQBwQO5I5q/faU8UPmqxO3qFHP/wBery6i6yr5hEkYPJToRWy1iL61E2nTqbhesUnQ+mKxw1KT+JmVOpd2bKnw38Y3fh/Wo5LW9EmxgrRycHB6git/45fD6TVLGPxn4bRo1fP2u2jHAPfj681w1/p1zI4xpzWl6v3ZtvB9DmvWvg9L4xstPaDVLW31DSJsrIgzyD0Iz/n8q96KUo2e5U6ns5XueB+HfER0+JWuCZ42HJ27m9wRU11dNqeofaLG5l08g5DJnH0Nev8Aib9mHStU1OfVdE8SXvhoztvayu0V4CfYE/Ln2zXmfjjQ0+HbmyubmG6cDKzW7ArJ71nJqjG5lPE80blC/wBdutNQrNOk2P4sctXP3niFL04nIC9gcZxXPXWv/bJmLMcZ4FYes6gYnwpO2visbm861VU10PGrVnN2Orv7yz8v/Rrk8/wEcGuau7lpH+U8Vii9TAcud315FdL4a1zS5V8ua386bJ2yqxytec8L9aqJ2KhhFNXuQWN8sY3OSx6AHg1qw65MF2xbsYwcHFP1CNb/ACixmAgfK4UYrJtImhuvKm1BY37ebwGHYg/413wySVzpjheR2RYOopd3H2dpVtp3OAjrtVh9frV+z02+tJP+PZ29iDgjPrUV3pbX9vsbyrhMdF5P59q6LwX4kv8Aw1bSW7BdQtCANlxy8f0NfUYfLadKNluelSiqSstyxF4RmvE86AeW/Xym9KW1aSwBZreSUpyURctgdeO9dzo3iG18QS7DGIieMomMZrpbPwZbZecNls/KR1+uPpXp+wcbITrOJ4rc/E7T7syWaL5MqNyjgh0+tX9Fs7PXSGuZwh7MW4Ptir3xJ8HeHPETzAyCw1qEEJcRYG72IFeB6lrWu+F70wxSrcBDhWGQGx3r0qdl7r0K5nNa6Hvmu/Da21G1EU0KyAfckUA/iDU/hPVJPBduulyTSSGQhI3dug9DXA+B/jdqFhZiO8jWRscq4OFJ7irF54iPii4F3EGi2Nnjsatwd+bmuChpc0Zru78T/EO70nWrOeOwTaqMwJV8+h9a9OuPg9oOjRCTT/OgdcdMkdO/Nea6N8Z73SNShhu0gv41cBklQEgDuvcV9JaR+0B8OvFVqIbtk0292bdrrsAOPwFc9ajUrSUlsYyc+Y8Uv9avfCjr51vNPZH/AJbwxk7fqP61pWOuWev2olsLkTM3UL1X2Ir16BNJ1czGzu7d4GX7zKCjiuA8SWGi+G5p7m08mCc8syKB5hB7CuKpCcOhX1hrRoy47Vrb57yWMFc/vcjCnnFeZeOfihc2Fw1jp1ypU8GQfePsKXxPqet+KZXSyT7FZ93bIZvcCqfh/wAP+HvDINzrD+bc8nzpfmYH/ZH6VKm15siN5avcxdB0e78STedI7Qljkyyrk49a9Ds/DtjpkQSWXzn7SEYz9BWRdePIp9q6dbxwxquPPZfmIPt9K2rZJ7hFkmlMjsBlmOSBjj8hWtpbyDk194pXLIZisbsigY3/AMQHqPWq9wiwQrI0xlYDqw5H1x1qPXtWt7OaMGXKqSFx0JPeqbSi9jEsc52sOVFdMF1ZcrRSsRNdySMPn3JxgVYEdznAjbyz1lH8NNttLxIJBKCM/dI/z711WiX/ANkVoztKsMHIBFbbbGG7uZllZz2GJd7HaPwNZOv+Mry5V18t5jnko+Rt9efzrpte8QQWsUjeciNj04OPavG9U1RptQlK4w7biU6fgO1bQi7XY1eO5qSajZ3cbearLKOmRxVaPV4YDtVASf4j1FUVtjPyGIbuKr3Vm0IyvJHOKhxTd2TGV9ToZ9TUJvKcMeij+lQ2lz9qmHl7iAejKRxVTR7e6viwVmUjgYrp/DejTvqirLgIv3jjmsnKMdAk7mtZaXNqMB2/Kgweep9MVS1fw4yI21BI2OBngV6rb2tra2YLBQxG0KOoIHU1ymtQozvJDLz0AXvXm1YOstdhez0seJa5ZzWLHK7RWdplwZLpFbnLV2/iSyuLlmURFj7dRXMQaY1jOHddvOa8eWDSZvTpKHqe0fD/AE2IxRsyg7gOteox2aogAOxPTNeK+EfFUdukcecbeMV6lpWvC+hxu3cZwDXdRwkUtUYOmr3ZaubaGOX5NhPH8PPvViKIGPBIU8mq8t2kC7iuewJrIu9XaRtqjAHcdxXfHCwXwoUnGnHmZneJzHsfDbhjp2xXjniWPbI2OM161fwvcIzNXn3imwCFzjI7H1rkxOEUonnPEKo2jgUBJrU06Qo64POazXn8mTkY+hq3bXKhgR1618NiKHsatzhkrSufRvwi1N3ijUORjgn3716Hq2pvZMqq4LEd2/Q14H4F8XxaXB8xCnvV/wAR/ERrs4hkIx6HpX0mCxCjZSPYoVYqN2z1jWtJ1rUNP+1W2yaLbubypAWX8K8a8W6xfQRypN9w5Ax1z71iyeKdXug6LqEqK3QK2NvuKxrjw/LcSiafUrpznJ+fI/KvoPrdJxtc6pVISjdM4rWZTJcFic1SgfnnvXZat4ftFi3Ru7t33Lt/rXJSWphmOK8eq+Z3PnsTG2r6l+KdEUDOOKjudQxjb2qCNGkICDJxUo0uVxkjFcM3ZHFCPMyhJK0rHua0NP0v7VjPGa0dI0FpZQCMg9a7ez8M20UQc7kYd1715fxS949GMVzWZ79cRMnXt1wKijnBIwcHHGetbX2VnOQNx9vSq0un88pj6dRX1nNzH1/LYpMxYc1VeESdfyrUFkSeBnHapl0sMvQqe+O1Ur9CHYwTZbulKNPYD0+grWlszCeR9SBVi2C7ccHB7VopMRjx2uOPwzU32HPfp3FapjTnj3ppQAcVXMSZQgaPgMfxpVldWVW79CO9XniVz159RUMljknDdO4qk9Cb2InXeMY61TlsyCWIJFaSwsgPO4e/WpRH8uMg0X1Fa5hiDByOlSoMYI49quSQgZI6fSq8ibRxxWikZj1Y4x8p9884pDLtPzdcdar7tpwMCh3L4yc4FXuIseYjdT2/GmlgvQmqbttPB5pFuOx61VrEs0obgKcE/wCNXobhSOGx+Nc8Zs5wce/TmgXzL3NHIL1NWSFUJwOPagfKM/nWaNSfGNxI+tKb0nBo5bD2RqRyYOOfx5qzHMCQufoTWLHds38eD9at29yG4bp6960sJvQ2oT0q7BOVwcn+lYsd0F43nHvVpLoHFFhp9jdiviBtLH1APY1YjuVY/MueOCD0rASbOat29wwPXOetTZDvc1Wlxxk49zR5hx1qsszP1weamC5rPlRaZKJQev509cNk9D3quUxyDyO1PRiOnP8AWpaTLuXIkAIwc1oQxhl747e1ZcL7jxWrbN8v+HSuat7sRMf9jU8Zx71Sn0vrxgithAD+Pao5nVOefqa8+lUvLlMo2bsc82nGNsjKn1Wnx3M1vwTuHA9z+FbShHUncMjqD/So5LFHzjr3GOnauhpxNeVrYhguwxwQPr0q2Crx8EY61Rk05kyQTjtxUDmWLGDtwR1pKTKTtoya4/dniQntgioY750b5h0PValivV6Sx7gP4h1B9Qae9pbSYaOTbnnBHOaftE9DVSL9vexzR/M2xjg5b+VSO3yEIwbHp056Vg3CNb56YH86z21h4TlXwQcj1BrTkjNXC5f1S7jRWEpKj1AzXnPiLVEtWLo+Vzwc10eoa2ZY2HH49q818VT/AHsrgHnPp3rJUYS0aOeai9y7p/jZVlUeaCRx14rttJ8ULdR7TJ1GPrXhLag0MuUVJVz+VdH4d1md2Uhdo44Oc5r53HZVCV509zkdNrVHrF+guVyDnIrIs9ALXHBUAnuKv6FLJcxoHUnPXNdbbaLFJzu2P2bFeRGpOjFwkZRk9mV9H0jyduQFPXpXSr+6TB4GOw70kEBijCk5wOvrVS5vo42wWX6HrXJCnKpMFF3HT3O0fX2qqJ32kjkAdQetT2bQXrhS5DE456Vdu9Ge1QzIgIbkMhyp/wAK9elRjF6o15Umc1dSC5YxBir9wRyK57UPCOrzzForaO5GchQ+GA9+tdh9qsmJSeA+Yvfdj6GrOnz6dO/kvdFT0UqckfWvoIxjTh7qOrk5o3ijltH0uezbE0DQsOqmuvskCgEZwMk47VJNFHaHZKUK9RJGchhSQT2TnDTNE3fjIr4TMMNKrWujBXejM3UpnTOzG/GRWLL4oltHJazyO5Q55rqri1iYbknScdsZDY+lULrTtJvoyskAgnHG6MkEn1r3MBhVSgkztpOyuVdM8X2V7IFXMUw7PkCupk12KS3KOkUoC8sepHQYNea3ejrFJmItkHtipoftLRhCC20YGBXtOlFbHb7SLRu3fiDyJSoICHnnkCsi6vhK27erIT93vVCTTZLmTlXVj2NWLbwzKDlQVP0PNHsexhJplPY8cpe3un8s9Y3HH4VbtrqRnwWIIrYtfDsj8nr64rTg8LAsGZQW4zxXTGnpqSp2IdLiaVgc5Hp2ru9DskeNFZVcEenNZlhoaQtlcgj5iM9e1b9nA1vjbijki5bGM5qWg6+02OKMPGoXHpWHPdOGZcFjjH0ro52MiY3FR6ntWM9uzPlsFfXHORUzppy90x5OaWhiT2st0SFwM9+4quLO9tHBVk9OQRn05rs7K3Tam5UYeuMEf41cawikGTyCeuOlaeyaVkdKjYwNPvrtosuxVh1APHvirrzyuOXLfWro0qEf7JB6Yo+xhW6Z96UaMu4NGNNGWB+TJPp1HvRDIjHJVc/lWu9pntwageyLdDgjqDWyjOPUm5Wbbgsi7RjnBzUTbWfGcH0bpU0mn/Nk9CMEqe1SNp4KjkTDrjPNdMb21KuUZkjkX5EZGB6E8AelQ+X8ucd8fSthdPjdfmiQt0DFsEGo5bRUdsALg8rnJIqwv2MyODfk7s559hV9NMWUArtk9Ubg0/yFzkYx0we4pjyPEeMe/POKpxB6kM2kRSrlWWJweATytY+paW1ucEbsHqpyCOxzW59tYhlkQOp+6w+8tMlCSggA4x8pbtzUKMokuJx7t5bYPB6njFOSYDGRkeo7Cte60gMPmTK+tVRpSqxKgcngHtWiYr3Kxl3JjqB7VHLEeDt2545rTgtfK68nP41dZ08koyqV67gvIocmM5O4nlg5Rm29Cqjk1LY6it65VmO5eNrdQK2Fto3YMWAAPGByR9KLnThIqqyqzr0ZRg/jT5tbWGyr9hinIJZVP0zUy6GxGU2SEcjaRkfhUEe6FwCWGOx7fjV+BmwMciqJ5bFI2jIxVgQRwdwwR7U42aMmd+WIzsI5/Crkk0afNK21c8tjOKk820Zdy3CSL2ZGz+lNX6By3Ml9OVMhHYj0K4qFbJlJ9B6dq344LeZCY58kA5DDp7Ui2QbBV1J446Ee9K7uK1mYq2u0Dd096dKpHAPHtWy1qpXgMD79DVaWxZcMrb0ycqRyKV9SjIzIh569qsrcNNHsd2fb03E8fSraQAZxj3DDqKcYQ2AVAI6YHSm2Mr2m5X2NuxjkYOK0zaQGEmSN9v8AfBwPpTbX5OCSPrWrHdbY/KkIZc8HGQPpUtXE0YB0Uuf3JQt0UM3UH3rGvjdWMnELNg8hea69gAeMkZqPZFKdrR4IPUdaNVuCMG0hF1Ar4xkd1xzU8mko6HKjByCOxFbJiVUATIA429qhKc9BxS5bkWMKbRY1OVzn0I6Cq0ulR+y++K6GZwhGTt5AG7vQI1kIAA9hRykuJxz6b5bEqgOOwHNSRKQhU9iMgjmuw+wREEqSDngEYI981Vu7JZSu44PqByAO/vVE2sYltbozZzs/2h2p81uJAMhGwPvKMZ960Estvyk4PuKebCQJv4aMHGVPQ/SqSHa6MyOx+UEE5OCOeKsxaXLIWZELY5+XqKsxW6KMZKeuBmnRz+QQVOWH8Q6mmk+g3FFGWxZFyOo6H096ZHfTwrt+ZlHPy81stetKPmYsf9rmoWaJ23Mi5z2GKaT6oEiidSjnQb41APQlcflVG6toZMsg2gc+9bbLbuBj5Dj0yDVd7SNjjdgH1pWG0YIs8yZK4+lW47SWMA/6xcZyRg1qpZFHx8pzwDnirf2N4BtkXA6deDUtuxSWhmeXF5YwGBGM7h/I1DIxQcMMDnrWvcWyOo2ptOOoPX3rEu9KkLHaCD3x1/GpQ1Kxdsr7edrEjArXSCykjDNlJOfmhcq3tkdDg1zlnbS27DJLAfnWzBgsMqAcEcik0mbqo7Fia3trobJ0WU9AWG1/Y5qmfCVs4xa6g9s/Xy5hgE+zdq1IbdCv3wD/AHe+PWl8kZC7+D0LCs05LYu8JbmBd+EddsT51veOV7FcOpFMtm1WKTbcWikA/eVuv1FdZDBd2pzb3YZV5Kxnco98VYOpSkYmiSQn+OPCuD60vaS7E+ze8TljdvAP3tlNtbp5ff3qY6lbFPkeYSAYKsnQeme9b24ShhHIsg7xT/KTUFxZRksWhSHoNuDSUu5m01ujEm121uMBrkDaPvMuDj096ik0y21TlRHMfvZBCnFaF3odrIu5PlfnIPf6Viy+GWaRvs9yYXP3lJxg/wBKq0WgU2hT4etd2UnubWUddsrfpVu3i1axQiDWrhwBx52D/wDrqh9n1uyOReRXMeMbWXn0xUo1S7iT/SLZCVIHy5yKxlSTNPatm1Y65ryqyvcQTqp5bZhsfSrT+LLgkLc6fHcquflC8/rwK5FvFVn5qx7ZYZFPQt8x9PrirC+IIxGWllLLnoOvvxU+xZSmnujebUtB1KQ/a9EKHv8AIP5Co47DweWYpO9gwOCpdkwfoaxm8UaZcBlQyrIOuU5H+NM+0wagGIdJFHOJByfwq+Sceofu3ujoV8KaROTJa638nXDOrf1FQz+Ebi2RvLkiul7+Wwz17iuauvCtpPGZTD5K55kgbBH4Cqi6bfaZIDZ6xM4PTfIWBH49KpTfUl0qctmal9p7xMUns5ISSMO0Z5z6VWOkmNCI5QvcK/8AKpLbxfr9lGEkkW6jxgq4JzWlB4uW9j23mlQbc/fVDn8+MVp7RozeH7M5a6hu4/nAGVPVO1VS7yjDx5PY967C6vvD6DEsU9q5AxsbcD71UePRLhyYtWEZx8v2iPAJ/DkVXtrmboNHOpAVI3LtU9z0qndssKnHC9yB0rtV8PzXClrcwXaqBkxSgk+2OtVbnStg2z2csO7IZCvUU1Vaepi4NHl0/jC2tdQ+zNKoY8cmtSbWWijKxSxur+nU1l+JPg/puu6otzJ5iOpyDG5Xv9RVkfD1bOHCyTSKo6s/NdKq02VLlstCa3j+0ruf5c/3W5qZtG3fOHJUjgA4IPrUdnpH2CQYndh7mr5kmhXcj/l2qk77MwauNtozbbc5cA9COtRT24nY7gCMY5HBpwu7hm/1e4HqQauRWBujnOxjjgn+tQ42YjFkF5Y5ETC4hPPkyHK/h9asWbLc/wCsthA/cVrnSHjXOeSM8d6rNbPG5DAcdxUXaEC6dbSnZI21exFMbwvDIcRXLqvUYJwfzpGnX7pyCe46UizOjDJJHSrUpdx2TGQ6X9kzGGDBTz83NaFvYQXAAkKpz1I5pRHG6LIjk9sHqDUMkcm4MG2gdh/WqTUtGD0LUtt5Y8qTZKg4B+8MexqCSwhVB5YBBJG09VpVdyoVjnv7U8IWHXn34q+WwkJaeH43cNIm0HqvIB9eK2z4cjEG238xgegbr+dZmmNNBMqFty/73T0rr7KZgvD4JH+RWE78x1qCtc4a+0bUtP3Sm0mkhzg4UkCqdvrFpLKFIaMdxg5H4GvVjq17bIzQXIEijhJW4PrxXG+IdcsdRlKX2jRR3I4E1qCPxIqoS1s0RKm7XRiNchsbfmA745NX7W5OwbVVu21zxVBYkDFo+V9+K0LdYydpKq3PU+1dWljk1exOt25IXfg9BnoDUkl5eQ4MjR3EAPcBlrJvWnibCpzjBz14rIe7YN8waJj2BJGaLJlRNHUIftE3mFFH8QK4AH0qrPFMkY2FSw9eay7/AFGTyyED56ggdaxnv7+B96Mx5yBk1DRaSNx7ye13A2qXC4IICnB/qKpW/i288O3we3eVYc4eGQZU8ehqCx8f6vpLrJbrC7od2JUBB/MVm+JfG8eu5l1CCK0ucZYxKADn2HFcdaK5W2hVFy6o7+P4laBrFmLeTSMSOuJCrHGT7dBXE6tYiwczwQyyWpOQQMsB6V55caz9nmLwE4znjpXR+H/F13cYjjuirH5SpPBrzo1Eo6HTSTqq5t6dd6ZfkrNdy2pHOTHuwKr6vHbWbMbe7WZc58xeAfwq1Ho39pSMBKlpPj5XCjaTVaXRzmSK5ZVlH8QHymtqUudEzTizKlu/Nj3wahDclTl1DcjjoQazbzWYWA+2wIqngtGpx+XSrF7oumxS+ZJaI8gY4lQbW/H2p8UlquAQjMeAJRwfxrVOw22zGt7rTHnVrK7kRicmM9Ac17J4FYr4WuoiW8pTuOOq57j3ryXUbRLJ1mlsZIImOVmiXKevNdv4H12VNBuEtwLyJjvynPAq5bJoulZJpnAXd5ZWOp3ltJIWQTNsKgbkJPQ/zpLyzjv7eP7ZF+7PSZV59sGuF8Srrk3jHUpJbEw2ksuUlQHI9ARWvp8N4qCNrq5MfaPOUpRTpy5uY4p2crROtsJbqziCrcm7hHCM2CRj179K07PVrLdsubQGXplDsKnPU+tUvCunWbSyR6jNMkL9Hh5ZT6471Nren6Fplzi/lkmVSDFMPl3Y6Z/TioqVFPVs0jTmd34e8QXfgopfWm8L/wBMXDg55wR3rcvYPBHxvhD+XH4f8SFf9aybEmPow+vf68nNeXQa5Baoq21oG9SzHDfhV9vEt+0QZLW1jjHJKqF24/nWakpaI6FT0tJmX4m+Emo+Bb4peaHulBJjurZN8co7Y7Cqth4V8R6vOCnh26Td/dQIcdsAV674B+Kf9oW7aFr8gl0+TiKYffhPYj6elYvjvUde8CamLfULm4udGuvmtNStpCVAPT6USdVOyM3BRe5y1j8GfEVhdR3DQ3tjL1VpCQD6ZPSul1GfTtXjh0z4iaPa6sIWHkalsX7ZbkdGWTqcA9Cea8+1PWNbvp3RPEWomA/djYgnHfNU7rRbXUYCl7ql7KmMnA+YH61m4VW/eCUYX3PWNQ+H0MOmfadI1qLUNKHIPl5liB67l9q51bXw5BEVn8T2V+iHa6wxt5iH0YECuU8I6hN4Mvf+Jfqt20QP3JAWRh/ntXZXeg+EPiNP9pV4/DfiPH/H5bp+6mPo69uf881yTwsovfQ53vfoJp3iDwXY3GNO1rUTdHoixAxue/fivSGuNC+JGjfZb+3e+uYB+5mICyp9T3xXh3iHQ9T8FALqwiMYJ8u4hT5H9Gz2rJ0b4g6ppWqR3Ftd+VFH3UcH6mvMlSjNuKeppZTR3eqS+HfCl+1nqnhyeWYnCukh2yL7DHXFTWfinSLA/aNL8Is4xu2TS7sD3GRXRQXml/GDSfIa4ij1ZRkAkAMcdQexrzvWotR8FXD2eos8ILACR1+U+nPatsHTpTlyS0aCLSspHZWPjG78Qsyw6MNNA5YQE5x9MmtTT44jcb/tk3nd4GyAfeuI8O+KVimTdMY5B9x14+nNdlF4iSb95PulIxmRVycV9HCk4vQ1ukzdui8MHmBSQBk468VSOpCRMB+cY3J1BqGTxJBNGVQlR096528M0Uu9NyhhkOh4xXoxjZamb3N+fVpvLIilIlGAGPINZ8+vX8WH4jcd2X5WqhpztdMFLkE9CRxV+7jdE8uYq2BgEHIHvUc/K7Et3NHTtfjdw0kkcJxyN3X8K0rnWbA7RFeozkAFZV2k/SvONQkUHaVV8H73eq1vcLuQeVuyeQR2rVOPUbVj0V7zW4z5um2lvfL3QkEkZ7DnNaFte6hNDi7sZLdsndGp+VT3+XtXE6SZoXR4ZGTBzgHofb0rtYb1ryLM1zMkvGJU5YVnJroPUrx+KpLJ2tjHdITwFMbbT9e1SG0m1IPM1k/l/wDPVV+UenNaUN/c3Vn9nlv1vIl4USIN4HoTUdvYqHYW+tSWE7jGwHAYe/bFQ2HUwJrWG1J875V9cVah1lCFhhuyUHSOQ9/YVbfT72J2iuri31BdvEq8Hr39axp9KtJ55VmurW3dfmHmnBHtUtJ7hYsXvihdPuEivNLuLZjyLmEbkPvx0q5D4nugpaxu0fIztmXcv0x2NIloJoZLdZkxjCvE+4E461izWGqabdst3ArR4BW4h+6fqO3rVx5dmgtY3H1K9mAM6Iik5xGSV/PtxTmvby0ZJ7G+MU3GBuPUfT8qh0i8uYP3b+WynjcV4I78VprFKWbyoYJAxwBuHHuO/NDtcmw0/EG/tnEt9DFdSpyJzahpMDtuAzTrzxFoHjWPy/EHh2zvQw/dzLmCXPb5h+VOMEzIoMflNnHzHb/nmqNxFfeXtiis57c53xTIA3pw3Wo5Fe9iotrRlEafoOgTf6PoWpKhwY5kkEiqDzzgc46fga3JL7SNTskb+y1jnHy+dGCr4x0Zf1zXKx2MmjXA2zT2hzj925IPfHNb0V7Klms1zaT+UzYE6QFgx9yOQOvNXy26i0ZBLq11oxVbe6kij6BJAWX86jl1g3H7uTyDI3QkAZ/GtZLK01eJUnlMlq4O9YPvAHrwaiXwH4aAK2GqwTEHPkTSFJV9iO+KNFozPV6FeDWZdnkyxpPGcAQzICcDphu3pVWTW/CNy3lXvhwM2ciKcnB/4FVjV/DF1HBuSPMZO1JEfIz9RXGapol9cRkGYqyj7wHIqoqLJ0W6Lutf8I+iKdP0uTT5wdyyQXBwT2BHtVQRT6lbtJJBLcYGFnQcj0ye9N0K2s7mM291exSTKxHzHB/+tVfUNOMUu/SpX5JURNKcGrSXQEyqYNYimlMNk7xrgiQpleR9OKLrxdfQxxszvazxciW3XDqRzkADmq4svEMZNxai6tbiNSxEZJBHvTL7xfrkcXn4g+3IBiSWBWxj1OKvmEm2b2nXd74oh+1ajcRSPEAVk4SRx1AI78/4VR8QeK7Z7j7DcQQm55TeY+QOmD247VyhHibx9FINP1rSNLu1yW82EqsmOykYC59/UVc07w9d6fEItSX/AExcAu2SH69DWWjepq5KGx19vJo2nxLLb6Xa3CYwUiLAscc55/Glu9SjkXfpF9NpEvQxX8fm27n0P16fgKydO0bU4JVlbTZ3sS3M9uN6r9av6s39mKXSYTQMcYYZIHoR+tPTZGcXd3GRz3jZe9toIbjAzJaNmF+eSB2z6dqfb3rwXIcKvPccEjPNT6OvhTWmC/aJNNv2xkGZvIY9OQema1rzSrS0tsrA0q4++mXH+8uKd7aWKbe5Lba/e2irJAxQg8FThgfrVEg61OxuXhWTJJJABP41U0rUUtbuSW3U3yIMNb3I/hPH1PB/rUGraxbtcEQ2s1pCAN6SIxXJ/wBrHSq0YjdgsNSt1P8AZ3iCS3TABgY7c+mCOKYuk+I7NhMbK2ulYEgmISDj1OOOKw7K/Rl3faFZODlWzt9CDWpYnUp0P2HVlMYJH2d5Rh/pnBpWsFrlq51FNSgC3vhrTWdWy0RBw2BjIOcjNY0rWVmQqLJBE3/LObqvtn9K0V8TXFnJ9nvpk9D9qhyARxw3UelaCXltPagzWELoxKeZBJvVh3DKeRkcg09VrYNTGitVustBcGGXHyl2JT2/E9KTy5lDpPpUN1EcZlZcle+QRiopbKy+0KyTXVhjIMlsu8KOoOPpWxpOl/2lDIuneJLG9kVMmG4k8iRx+PB5pNjWqujNtrG3e82mV7GNiArhdwB9Kff6bNZuyhvtC8kTQcAj1rdhW3smaO9UW9ypC7Jj8jfjTEgtL+diLaIAtnfb3G1s9wV7+v51DXULOxzV1e2yRhWR4JuglXo/sR9ehrMb7VE5ZGaM5+UoSuD1rsrzSxHdBJVdFxtSTZuA7gE/59KQ+G5Cu5Z7eaHqQAUf2IJ689qlNLQbb6HMrZtModrp3/vKVyR7j9ajm0mMxGRMyN0G0YeuktvD08n+ovLaNs/culKnPpnpWrZ6adKcDWLMSxP9yaxukYL7nGfy+tDXYFdnnSWZtJt0avHNnOSCG9ue9X9N1rUrO8Mtnez2Fwf48nntXX3fii0gf7JtjvI16LeQ8n0G8c/r6VSuNS0uKItJY3VsxAyYmEq/l1/Wo5O6Cxk6i97qEobUTavMTlbhflZ+ONxqvZPI8nkmee3vEA8v7OzfMPrV4avpmptJEy7jkLvAxt79K0bC4OkfPAhl2/OJYuGUjkEHrVumrWsLlvozLh+16bdtH5VxFM64aN4CVkU8nPGDzTNR0TwRrkGzXfBujTbHEcrz2bIuT6kYwSK7+H42wtYi31jTJ7qDhROYyCW7ZPb696SbxjLd27ixjt3tJSN9teQq28duo5x/npU+x7onkPCb/wCCnhRZFXSZ/wCyVztjjcl48Z4Kt1HHHNaOhfDTVdGu1bSPGuoaFKf+W9jdNtYe6kEHmvQH0e3uriSSeMxwSSM5WJRlAewH9KtafoWkRZil1CWEMcq6xlgPUEA8etZumthq60RBYaZ8UVsI4V8WaH4sjXJ8jWoY90npgkfhUc0XisD/AInnwg0W/VfmkfTH5wO4CkY/CsvUNJe3vXK3LzhWyJYWIUjsQP6V0Oh3E93bCJr2LCrhUlbZID7ngUOjbY1U+5hL4g8AvcfZr7wLqegyLy6RuwX37HPPvVv+y/hxewmayn1m1iIxIjW6ygE/QjFay6EkzGW21hLa+Rg3kSAuh9SD24pHae3/AHstlbtHGQnn28Yye/IHBqfZtbDU49UcxfeGfCWpWjppnxKm08ykEx3ZkiCn6/MB0rgte/ZL0XxQQ02tadeseIr211JFY+h3Ag/nXu9pqKXNuxj0nTNXtyCslrJCuSuOcjrnvmsm58J+BNSmLnwzNo8mMMtnKVHPr2ODRyTWqG+STuzyLQv2Rr/wYBd6bdXUxjcSLcWOoJJKpB4IwSTz2xXQ3Xwd8eRmPVNLe+t9WThb1bUCRsHI8wLgNj3HP1zXaD4WaFI27T7+aCUHmOS4eIj1xzjrRpPg5tCm8yDVdQgcZcMLx947YBzSvPdvUqMuR6M4e91q4a3Nr8Y/hZJHB/q18R6PaywxscnJcKBtJHT8RWbc/BT4WPaPqelar490y1kI8u90LVzdwgnoShBK5Hb2x1r1U6z4vsrjOl+LdSTnAW7WO5GPTDr+tc/c6TeQ6ib9L2Lw7qrNlrzSofIVj6tDyrHPJqueSe5qpQZ5dd/Cme4uI7nQPjDrur2wwDa6rAFmjwcfexziu/8AD+jeJdE09ftl4dUgzt+1RHBBHYjqM1s/8JLq2mOH8X+C7HxPpj7nGteGl8q4jHGS8A+8c5P5+lbej6xp2pl5fBOu2uoS8F9LvT5N0nOCpjfrj2rZTnPdnPKEt1scxNe3DSYYtxz8w5PrWsjLqFqyXdusoAwpxhl6cj1+la0niexiuWtPEGjwWN6Ttc3AMQBz/CeBk+lSPPp8kuyCZIYyQqCc8k9Bhv0ocW+hlyvqc1FYWdg7GFBGx/ujBI98VPFqMKuF2/MP4ZOQR710N3p0otm/dryvySKAwJzx8wqkmnrcL5d7DEcdJFTBB9R6UtheQ6CKzeNn+zeWOjNC3A/D3rP1TwlpTStJFPcxRkgB4sEnvzzW5ZeH/sUKiG6SaORSCS3zJg9D9KjuLQLPJ85XPAKdGP07etK1tmNvQzZfAsulwJeW+rrcWz4LKH3MnsV7etSpHJB5StdQgvwspbgN2DemeMGr6xQB2M68D7wTgE+4qvcWWn3iPFbvvQ/K6EjgVV31BFS9vrvRX33mIlI+WVDlHHrkcU238TGVh5awz55+cc/UGpodMn0eF7eG/c6eScpcL5sefoeRmlj8OWt8i3C+TA7jhrIgqMdSV7Z6/wCeK59Cm+xZNyGw86PEjdTHyAO2KjhtdLurnzIZGdgcKyHZIpPHzDvzViG2utPUeTdxXkJzkFcjA+tWrW/sYCZjapcsAcptIYe45qlrsQ7snlhubeNYpHEqDlZFYdf6U1JLloNifZZ0TO2G5UZOf9rrTj4gsL5sxQtaoeGWQnYT6fiayru1WScSRvFIvdXyrD6GrcbLUNUUdSmv7ORP9Hlsdx4kRd8RPt6DH8q0bTRb2+sRcRXCSHBOIWGSO/ynmnNY7bNtkpKMeYw+TjHB98VmWGtRwMYpSiyqTggFCPU4qVeQJvqaFukwZopmZ3U4O4cgirYZ4TlJmt3HIYZxVVri52JJb3y7s/LkkkfU1E2oz3MTeYiLMBw0ZOGPfIPT1q1fqUmaBuXcH7TJvX++3X86EuIUH+s3oRw6/wBP1rzHx1408WeDMz2dpJeWY+aWxkXhlPG5SeM+tR/D74saR44idYS6XSN+9sHxHOmeD8p64Pp25rojTuroLX2PWY7yWAl1jivLfJGZFDEfh1HFQTKgdQ2krZEnIuoif3g7A81z8N9paXbLb6qLZyceVeAxsG7j06963wl7b20ckyGSFlyHRw6n6Y4rKcNRbILnUbqDEE+27tgMojnJTPcH+dOCp5zKrAAgEDOMZ6j86jjvbc4Zow3AyedwH0qy11a3EYVE3MRyjd+OCD/P/OM+V9g3Kcqy28gCO0DjlWjODTluhAgE4Zxzhl7e9ILxEYLNbyvGR8siHgVYSeyaIMVm2Y4K4IBos+wJaaCg6VqEWEuTHMAeZYyvOOMEZ70thp91bxkRXBWYDJkXDxuMZwfr296z7iSGLlZ1X/fHGKls9Tth/rP3e04D2j8D3wevrTUQavYsxmSRyJNsT9MjgVPLHLbks5hchQxKMMeg/wD1VRkvIZJtrN5wY53eue4NSpaQOAiO6gn5A75x6cmi1hPULyIXbNKLRUmDDLxjAI7qV7e1RrbGYeW6NBIP7/AFEq3UBJilUoeGB4IHcEd/WpIZ7gAZ/ejOME8Ad6lq4uUswaffWtqk9vLaXcfO+E48wYPoetULr7Lfy/v7BInLHcBlc/Sp3e4jCPAyZz91xjB7HNSLdzX+3zok3DkkVJUdjOhtk00FYVcZyfLdyVPpj0qe11TY5BR4HxjbjI+hNF1CONu7HXmqw4HzZVD3HJx34pNofQi1fVwsgRmDgjjIrFLW91JuVOPrml1EMbg4xyc8dx/nmodotyj7irD0PBrGbRgzUtkhcgMzpz125x+NdTpUP2TcY1jvoWGCHXkA9setcQLsNhskt344q7pl3ctKPs7ljnmN+je1KGu5Stc7NoNPd9y2s1nIw+YdQT7elJcW0MZylwdv932PTJrn7nW72KNldZIpBwUfPHtWJc+KbpFO+OVmHBKAnjtXRycy3NvdR6K/hRtYhxZa1a3St8rW05KknHK46/jXBa/8DtWuJJJIbNYsjGYp1OKwLjVWu5FkjkkhlXrtyMn3FSDxdqumECC5uEU8HbIw/rXzOOymliL80bswqRhLRo5zV/hP4r0QtJPpb3VoMnzLYhmUDqSPpXL3FlBEQXDLn+8MYr1KHxF4hucSpr1+qn+AynH5Vy+pzTWt60tzGLveTvyuQ3r7jNfEYrJKlKX7qLOCWGS1icuhtAQB8xHrT5tWSIBYrcEgcDHB/GtaXS7HVoPN0+KRJwv7yINuBIPUDqOO341lvpk8RKGJgQcEEEYPevHqKpg3aULM5JwcNGiouoXMz8kIPQHgVOs7ICN5+pOc046dcAkGM5zyPSpFgRGKScHuCK0WYVWlYy5pbD9N1a9sJvMt5SuOdp6H8K6GbxYNRsDHd2gMmMLImAR71jwC3j5yD+NLeiJrdlhOx/U8134XOK0aijJaG1Ock1zHYeDLPRdXhPmXX2W46hlGR78Vu+IvB+saXaC90q3TXLfaWb7ORvH/AAH2rzrR+cjhcYxn/Guq0nxbe6KUa3vJYz6bjxXtLF4WrUalub2pyZPour7ZVleKaxlz80UyFMY9z1rp/Fmy+02O9SNJTs+Yxj5hjufWktfirBqX7rWbWK8jxgeZCGHoeRyOO9b1rJo6QSPpmVt5BgwswK7e+K9KlRv8OqNo4dyXKtUeUaVqd7aXO54EWFCfLmQ4cn3q3rXiPUvEji1SQqoGN4zlqo+INSt73XriwsMxxKchepBPbNOttNvdCKy53sw3AdSPrXo1Zzw1O0Y3Z6ap/VYaL3jlNd+EPiSO7aU3RuIGHmmNlxInqpHfFXNB8D3NmuG8wy9PmHP5V2Ues3U5zNJJvHAYscj8av6p4qu4NPLxzEuq4Vn5/Ou7Ce0qxXPoOMKtVpyZxkmiyrMQ0bxspIYN7dTjtxVTVPGsPgSJrqOa3mAXkNz+BBriPF/xKnuLiQ3U2J84ZkY4Ppj0+leK+OvFwvw6LLK2RgFmJOPf1r13CEPiOtYflfvM3PiB8WRr+rlrWNbROd4jXar/AIdq52y8Zazp1zHe6XezWl3GdySxNggjuK8/Sa4uJRtSSdj0Ealif8K7nwlpsjODdQ3Fmf4WmgbZ+J6CvHxNdWdtipTj8Fz17wv8d7/W1hi8SxJeSAbPtEKhJgOxP97Fd65gvbZLqzuPPt3GTt4dT6EV49JZyRGN47VJiP8Alrarw/4dq6XSdZng8m4sy4aPAlhbhh68e1fMVclw2N96n7tzj+pU6t+V6nWSPDHKsb3EiM+cCRcA49PWp0ty7ELJ+Z6V6n8Ntd0LxdpY0/WIYpIZek2webA/94H+Yqh448DXngG6UXqJeaFOcW2p2+MgHkBx/Wvmcx4ZxeFXPT95Hj1MFOmzgxp13GgeNVm46oeR68U1dRuUdVd3X2cHg1sz2Ji+eEiaHIw6nr9fSo2lYAE4zjGGAPFfG1qNSnpNHO4SitGYuo7zH9oVBIO+zr+QqkbhZo8jIPHB710LTRjhoVGe696wNVsVgZp7RyuTkxP0rn9n7ayW6Ktzq3USGMO1S3DrbQk49xWdb6zC0xgdhFcZ4Ung1Hrd7IsTqeWTilRw051lFo51B81jHu5jNOxBJOa63wd4buLg+bNGwXGVcLxXPaBbKLtZZFLLnLD+le4+H49LbT/9Eu7uzeRQH+UOv5f56V+pZPlqnV9pJaI9ijh/aPmKtlO+mx+Wf9X396dqOtobR1wHz3Fa40ucNujvdM1FR/yymVopB9e1V9U02zaH/S9FuICOPtNlJvj5HGQfzr9OhNQjZHcqUovufMvxW1S6tJHmjywU55zxXldt8WJraYqfMLdnU/pX1frXhfSLqTZNLJKrcAzQ7Tx+NcRqv7Pula1M01nCkyDklF24z0NYzxEoPmTsdMMZOgrON0cD4U8eapr0yo0bTIMYL9fyr3Lw5DJdWsYljCHHVRhh+NYPhz4Tf8I0+5IQI1Iyewr0a1hSxTe08KrgfJu5+tUswbXvSPOq1I125SRctNQ1jTbWRLTWZzA2RJbSt5kbZHOVPSrlh8Qrqwh8nVtJh1a04GbcCOaPHdT37cVT/tjSSvz5ZscMjf0xVjTJrO/nbylEqnjbKAAPxprE0m7XV2ZwcItWOp0Pxkt4jp4a1pZY2ID6NrKLge3Pv347UXuq6Feyga/oE2gXxzm80zJiz05X071yWseEbW4lE1tizugMo/QZ+tO0vxLq2l/6PfHzkQEDK+anvwRxxW16cttGdKcZaHaR+C5bmIS6JqNtrsBGQiOElAHXKn+lcfqumRQztDeC5sLkZBSVdvP48VrnX9EvmDXER065OP8ASdPz8vbJX369qvJrGp3MMcY1Cy1yLnEd8gyM8YBb+lHI7XuHI+hzFram3BibEgI+9jqK1bG1jB5YK3UZoku7KC6FvqkN1oMjkYlMW6L8D2GRW1H4Pub+087Tr601eBh/y5y4kQe6nmob1sLke4troU86hk2NGR1LjAq5/YFtAm+4vY14ycENj2xXKTeFNUhlys19Bz9x+n8qt2+hXkOGuWkkI/ibPH19ambi+pS5N2Xx4j0pM28bxzuvTCgN+f5VVu9am8spFK0a+gJqrcaFbs/zwrvH8YXkfjUselybOY3mUcZA6URSG6ltkc/fXmoCQ7LqRgf4Qar/AG+8YHd5iOThiDzVvUR5U24RybAcZKHOBU0MyNGpLggn15zVW8yfbS2K0FlNfsqyzuoPAZieDWoNMk0+PY0olB5yrZq1FYsqLJGQ6n+6efyq5daPOLE3MJSWMfeQHDL+FWl3Jc5MxiOO4weQfWom0i2uF+ZlwT0HUH1qYFPMAdihOQT2B9agfTftPIuDGp4MqdAfepdO49XqyjNoZtDhJhLH9abaaSNQytrPEZeR5ecHIqUC5gkKNMlwpzwOnHekg02NrlbhQVlHIdDisalNxdjWnyWdytJp15ZsA6sFP3WGcVE1pMwOefrXU/2eZoVY3J3jqknTp2NQpYiT+NQ3T5jj8Kai7bmN2noY9np1vKSSoRz19KfJ4eg3hlTBJ7YA+tX5bdYTnkN7d6sQalCseyWPeo6g54+lWqdybsyh4eaJCY/mJ52g5JrgPHUcmmwyTLuQrnIycV6xHKHB2Ng9sdqwte0ePU43jnQSK4xk0eyUTto4idBqSPlv/hZ8b3hRpsYOCpPI+tezeCfH2nS2iGK+jWbbzFJ/F9K4H4gfs3abq8z3tmXs7oZIaPgN9RXncHwu8TeHrkCK9k2huhU8ivMxEed2Z7KzSnVjy1FZn1m3jGHUEMTSbY2GNxP3axdY1C+tAIX1dNX0l8EJJgtGOnFcd4IF3HahL2NtxGCfWuvn8Ox353LIIgefwrKMEo2OWrU59abMo+ANTaRb7w7q0E0TnJtshXQ9wRW5Z+Idf8Pw7dRt5CUPLKu9frin2PgO6gUT293FJZgqGkt5AGVj6iu+0C70rw/Gr3bR3WFwUkXduHTrVQpq9o6nk1sfOi7NnIQ65p/i+AmSzF0y8EWj+ROpB64P+cVu+FNCYurafq8keWx9k1ADI9i1a+vaP4Y8axeZY2n9h6mgzFeWz7t2Ogbjp/8AXrEtNA1PTZvLuriJ5lGRJAwKuPX6+3auj2etjnq5q1H3TtJvEk1hGkFxp9osygESwqGDD1yKpaj4oF7GsV9Y2tzGmMEwqJMgd2AzWXFZM/3nCH1OcH29qLjRrmRv3U+0/wAJXDbT612qMIo8f69WlLmuUdQttC1qN1iaeykPAkg4Kn+tVdCMfhu5XzLlNThH8VwuQw9CMVrL4L8SXRSS2u9K1GEkloR+6nXrk+hxVRtAkJIuI9rr1Rh0PeuVtylozrq5jVUFymf480Hwh4nijvtO0JtC19CSt1YSFY5B3DJ0xnkVyI1jxRpkaiwWaCVMZmjbn6j04r0VdNjSI5iwQRhx0HsahNkfMxGdv+z2qpqe6PPlmGIlpexyM/xA8R6nZw6frWrLdSZPlnUEXKnGOGIzz/hWda+EPG964ZdQ0y1ibDJIW38e+D6V6Bd+E4dbiWPULO2vl5YBlA2nHUelJY6D9lRbW0jZQnCqzcj8TUL2ljopZliIRs2X/D2geN/Dtm813peieKLBBmQ2dxvIHQnacEnHPBp+n+OYtF1KSTRJRpUx+V7NmyFPcFW5x/8ArqKzt7jSrxHMqWUgOfNLBRntyK35b3QdbRYvEenaHq2BuFwR5M3HQeYBmtraXaPToY32j980l+IFzrllJBqltZ6lC4IKyRcjIxkY6V5B4htIbS5kRCRESSqsc7a6zVde+FnhFypm1XSp5DiNLeb7REPQct0ridf8Q2GsK0tlI0sRJAkePY+PpXJiNIbWO+vJKk5ROdliCs+GwD61i3M5EvHatF5WmLKD0GMZrIu2WInecCvFjFo+FknUk7CX12zW2M8VzhXJLdu+aJ9YubeciKTdHz8hGQfcVEk81+3EBGe6ngfhSfvXTIn7sUhkiqx5RT7MOtXNK2RXCPyoB5BPaol0m9JO1flPUscUS6dc25BeJ0zyHxxXiVMInNSQQnytM9Ys/D2k+LNKEUd8hlA5trtRj6qf0rA0f4N29nq++3imhuAT8sbED6iuW0PULuwuRsJPp717D4Y8T3F7Cqy7fNUD7zfyNfX4STlBRufY0MZGpBWdjK1yGzsfLW/aSdowP3Vxw2BwRk8mvPtf+JelaRKyw2ssTqOTLGcEdx0559K9m1y4t9ftvJvo452Hyq0ijcp+teSa3pMej3x3wJe2O84guULAe2etejOm7anr08RFHOaP8bGvL5IltBLC3HMYAH5V6FpkTalcW15ZXTxTblDwyH5W+np/k1z0vhbwjrEAuLANomoAjMbgtC3rgdRW/wCDEuLHV47aUwzQFsLJAwbHvjryP61jCKejRdSu5Rcloe7aPC0ujhQcyocGM9Tx2rkPGXhu/vbaXCNE+OD3ru7PSZY4Ipo3yCAeehral1Gygsds4ErbThScbff3rqlHmhyxPH96XU+S769v9KuGim8yKQHAY5wa0/Deq3Jm82e/a0UZHy9x+Vd74pvrA3bK1uksfI5Tp+NeeaxDp05Yw27ROBgFJOK+WnUnhKtm9DFylCe5c8TeOZtNnWKy8TxaohX54QTuTIzyOMVP4a+NeoaGyr9rdGP8LE7TXBHQtOV2kS2RZ+8yjDN9T3rn9Z1O4siU+yrNCBjI6gf171M8wlCacFc1rVLrQ9o8UftAeI723K2k4yw5MhLY+grybU9Z1HW5pJr2Z55WOTnoPoK5v+1ldi0fmp6q7HitWy1JJIwWJBHr1ryMxzqtOlyqNkebOc+TUw9V1B7RSyg8dqxm137UP3hx7mtPXL1Wc7QGqlp0MNyxDoMnrx0rxKKjy+1mtS6UPd55Fa7RbiD5GP4GtLwkDayffDMD/EeD7GrElhbKNvVf1ottO2PujGFr0qOJjCN0d/tYxgzuoL9ZlUOGiBH34jkqfUA9a0oLeLUofs92ba+jYYUvHsdPYnjNcpZM0SKCcitC3uEaZA0mxffnHrXo4LNZzqKnJGUMTJtI0xpdtpbt9ldhzkpu+6a5PVtSuPt2LKUsQfmj7n6V31hpVsEjuf7RjR/veWwyD7E1zPivQbWK5TVLO7hS5jO4+WcE9xX28bpXR6sZPsdj4C1Y28SzOu6RAWZR94Y6gjv616svxH06Oz2S28sMy/eaNDngdxXx7rPxMurPbFGFjljPEsfBznqfXmu8+G/x8OouLDXbcXcWAvnxriRPQ571vSlyO8hyp3JfGHiiG58TPcW8vmRk5DI3GaztVt7PUbUzKu6VRnrzmug8Z6LpN1Ob7S5llWT5iAuGU+hFZnhbSX1K98kKd4P3e9RXrxlK5dtDzy1drjUPIC9G2g967mOKbRNLMsasRySMd+uK29c8GxROHjVYrnPUjFR+HNMvbpDY33zRAkKV5P4+tcntUnduwP3Vdnk80Eut6klzBdtDNv5j/GvoP4f+DtP8SaHHFrtvHIyj7joCWJpugfCvTrG4luryFGk42SKMFfwrb1jxTpPhspHYXBhuAD80oBzx2FaUcROpJ8ux59RzrS900Y7JfDSG30lnt4AMJDu4FYWpX8cFy01zOGuW5AkI/ICksdeutTc7sQrn7wGSfcHtS3OgyalcJHJCZEfIWRSDg05zeqbLhTUXqzgdf+LlydR/s2SyW2f/AJ7umHIHAAPSuu0jw3pHjDw7FdPIFvlXOJOo445/Srl98JItXmWKWWN7iMZjMnysR04zVK98NXPhAsksb2kiAcjowrFSTaSO3mVlZHLaZpiWl2wmOURsAnqfetabxIbcNBCVLZ7nH4Vi6zepKrPHw4GDtPT61k6fHJqM+Q2OfveldKSvdmDaidHNbrqh8yZCH7jtThELfCIuBwOKtGT7HbjMyvjsc5HvWJdeJ4rGdQ8aPE5/1gPr7V0w1Mb66murLwsodefmJHI+laJlgtYsx3PmqRwW6/5FYgmNyqSIC0DHIJPNatzBp1zphV5jG4BJAHIPqKrqhM47xTqCSZ80K5HRh/MVyRcOxK+uQDXR3gWN3hMn2iHtuXqKoJozTMdi7R9K2nOMd2KTWxQjv548Lxipf31xhsg57Zq1daPJbxgyDjqMj+VaPhawj1G7RZDtiU8vjOMVl7SLjzIlyXLZHS+B9DurkfInyDl3x+lepWGgaba2/mzOVm6Kqnkn1PtXPf2nY+HLFRCxCFvuAZLH3x0pI9Wgu1+0PP8AvM4EWc5Fcag5vmZqlY0tWmjYSGSUqOx9fpWHauJp+MzA/wARPb2rWtYzqbBXRXB6bh0FakGlWcLjykIkP3m9fwok9OVGrlyrQyJvC6XqbguWHQ4rkfE3g2WBWY2sgTtKvIzj9K9p0jSnJV8gLjo5wCKx/FcVv5coBAkI7Hj6VhGnzMzg5N3PnKAvpV6N2eD0NeqeEvE0W1MEKR3zXBeL9KkNw0iAd+lYmi6rJZXAUt3x9K3aSNZLmPpJ723uYNzXcSZHR85rDupI4pDtkSRfVGyK5rQ9Ws7hAZsSdOuODU+p6hpqEm1byz02uuCaIy5dTlrU+eNmbD3cUkLDcQcVyXiIRFHyQSO1Zl54jaJmA6dK5nWvEhYMS/PSoq1EkeUsPK5h62iK7FOxxWfbz7XwWqO4vGu5TjJz2HelWwmZcjgmvlMXH2myCVBvRm3bX2VADHHpV2Od27/rWVYaJey4KRs/0zW6mgajBHmW1dQO+OK8nknA5lHWy6E0E8mRhuK0476RF6g/jWEXMA+Y4+tMa7KrjOK1p1nF6m8JSTLmpanu3DP/ANeuadRLJn1qa7ugc5OayZb1lyc/rXqOvzKxhUU6js9jcgmis1BbGcUrasszALzz0xxXJy3ks0m0Hv0z1r0b4deH4b2VWn4HqRmlTXO7BCCpa2uavhl0kjVhDJn+9sOK7CEJKoBTYPpyfzrpkt49Ksd0UcTjGCwQYxXI3+tB7hzkK+cdK6ZYWL1aOhq65mfTjWSgZwBnp7ioZNOyD3Aq4Jc8dc0u4HsfwrpSZ9g0jJOnqp5BXn04qWOHZ8pz71pkjngfjTJIwQfXHXtiuhbGDRQls0kzkDBqoNLUNgAYzV6VihPUiqpvAnXj2q7k2IJtMwucZP8ASs54GRuPyNbR1TKbCdyjoCelU55FkJIBU549qEwsZrMAMH8MVGDgjBxVtrct0BP4VD9kbH3cenFVfQmxFnIPbnBqJywOVxxVoWJY5xyOKd/Z0gGeCP1ouLYyXkcfeGfcDio5H46Eitj7D6jr69qhawHtjpVozMWTkdOfpUasQSG4zwc1u/2V35x70z+yCT938a0uSYzRh+nFRtBjJFbv9lFfbNSHSiT0xVXJZzMiHBOfzqtJvX6V1M2jN2GfeqU+mkdUxk+lXFmTuc+nt0qwqsRkirp0/B5GD64qVbYBfcU3ICilXITleGwf6U4WoAxUkVsV5xmhMBMsO/A60+Kdw1WhAMdTnuCKi8vaTwDx3qlK4aovW8hdRn/GtCCTkZ47VnWbqpGQR2wehzWxBGvA6jHpQ9DREqSFG9SO1XIZt3H8zUKxZIHU4/GnImDkCoNEXogG/CnGLnpUcDc5x2/WrgwR7H9azasXa+xDGmDkdK0LaTB9qrmME/SnLlT1/KuSu7xsDWhrJKMZ6GoNQ+6wU7sdCO9VlnaMg/hTvPEijBBr56E3CqkYcupmG9Nu3JyFNW7XWlc8Pn8etOltFmUnjNZV1pSo+5MjA9O/evpouMlqdSdtzpo79HB6ZqK68uQdRn0zXLebLb5w5PpuqCXX/IbbLxnnPas5UlbQfMnoa2oB7bLqfeubn8VPayFWTG38jU0viGKYYDhgfQ8Vz2qRxXgyjHd7GufkSeonobUHjWG5yjjJHscihpo7piUYH3NcX9hmhclcE9ucZrVsr4ooDqUb2PAqefk0Ri5M6m10n7ScY5NJe+DVkVg8YKnnpwc1SsvEJiI3P06MD0rZHi9WUBpgwHAJNc03UeqMZJyORn+H0UL7kt1xnPA71NbeERDgiPA7YFb0niRd2PMyOnsa0LHVTdNwcj6159R1U7kKD6sTRNJ8jaMZx2rtbCOIIAynvyOtZttbI8QZSVbPI9qvK/lpj0ryZw553Y+VRRa1Ex20ORhv8MV5p4n1UB2Cs0Zzxiuo1fWgV8rdg8nB/WudbTWvU5G4N2xzXXSp+yfPYq6grnO6R4wmtbgrM3mJnIZf5V3Vl4rjmQCKUqTj+LFef6v4X+zv5kamN1PQDg/hWJLey2TAFjvWvSUadfVaMwnWTex6Frb3GpM5tbhIJ+od/un2rNgudThk8rVLWDzFG0Sw8AjqKx9P103IG8ncepFb0Qju49oZg3UfWlKpKl7vQ6addwWhfe/uvI2I/mKegcnj8ay0k8TQTb7a1S9h5LYf5gPpV6GCVOChcZ7d639Jl8sq214jjnKniuKtUpvVo09pGpqRaVqd3PADJaCKQAAqw44qXVbp5kDfZWSQd0BINdPbxWV2QTKEkIx0+9U0uiswwrq4ycA1lTqT+zqjJylF6HnEF/cSuPMRoWB+9txmteGGWf5mctnv3xW9NpkMbYkAckdB2pI47eFjglcdjXq0XznRCXtCjHaliC/OK27C0IK44JOMg9asrFbuAYznp8p5/WrUFurHIyh9R6CvRUUkabDorJehUZ78Vdgs9w6e1S28Bx647dxV6JEX14PFNLmM2xkNpg5I6HHPpTpG2D0PfFSuwQfhVCecMQNw9Oe9Vy20QrDZZR0255zwajTZu44z3NMdS4OGBI54NRHzM425H61ooJGsVYuIwJGBUq3SqfmJXJxzVJct1yCO9S+Y7jDMSfU1asaF8Xm7GXViO2ORUiSqf4AfpWcolIOArx9sHDf/AF6A7dASv6c1VkI1AUfIHB/2jxUcq7SQy49j0qkrsFIPzL+tP87gjJ59aBCScZI4Pf0qs33jg4+lSs5PTrTPvAlSOOxotpcCtKzdA2MeoqJml6hlJzjBODVlipI54POTVdpEIGccdDTWnQQ3zXH3l247ZoNww6gFfXbk01nXAHJGPxqP7Qi9cq3bB6Ve4iQuGwdo+lPIZxw7OAOh7fhVXflshqXI6qxDex6Go5iiXzSnQsG9qDP5kfzIjZ53beaiEzt1ctz1xSk5+vJpNpk2InmjAJ8sEeqnkVnyXdvI4MFwc9MMNuD7VovCHHyk5PY9Koyaez85HP8AOhOyDYqu2PmGAenvilS6KjDnK/XkGrA0/bwy/mKibT2Q8Kf/AK1VdBexKqrPgg7u5+lW7ZjCeDxnNVIYjGcEfL09xT8SEkKw9snFML3LNzDFNERySR27f41zqeCknu3khk8t25K8/N64FarGZVy3C5wCvrUsGpzIVEjlgDnkcirV1sNBZeHLrT/mKMV/lVw2DkZy68cYNTRamrgB5SV6AhunpViFk3BfNKqf4hUNS3Fd9SCHSrg7QpaTI4IPB96V7VQMNlWPXPSn3l5Jpr7QyywEg7k7H3qqmtJN8hcH0DHn6ihKQaE/2CMj7wz6c4qOe028Ffm9c8inLcAADdg+vvStcduD6cU7MZWjg+Y4BA9KsLEwTH8PbPSlSXcclsc4BHWrC5Ullwy9cen1FK7HYgA5B7dx600oNwJJ96tBkLk9jnOB0J9qHgQKNsmeOcjpTuSVA4yB1I4NBBx2I7cc1O9uMZ3jB9Oo/CmpCzNtGDnoKAsVXXaSPfoe1OVOOACfQ9DU7wMhZSvJ6g9QaYWEbfe2j0Pene4rWGFZoQC8TKh/i7VXkJYEjBJ5x/hVh71PLMe8HPbPNVvMTJ5z6f05ouCVyq/BIAKnuCaQF1GScDsR2qxu/wAmhSnPzAHoVz1qr3C1inJHIT94545PNQ/Z3AJJLVpGIHHtT0iHO4yRYXIZRnNCbRDM2JSQA3T1HWpfsxPB4x6VaMaKxzlfcDj3pNyYxuAPbHWnzMLIpSwGIcL171QkuJEyFye/PStczxN8rcD/AGuhqF7JCpKuGAP404y7jtoU7a9fH95fTtV+G8fAGEYehzmljs0Xnoc54HNS7FRCB7nAH50OV+gbDll4wACCKk8xXf5yFY8Z9/Q1T2hT8rZA49DVi2ONuclQeQRxUtArMlcRngxrk85GeaLaaKJwG2Z9WH5CrUVqs4IEiBh1DNinnS3AYYzg84INQyiKWVXB24H+7We8jIw7jp+P17VqfY/LBGCHHBU9aY9nxwOvUHv9alNIpmY85+8jlSO4OKrnULhHDMBIuc45JNa62LM/ylFboN/SpH03nouCB/EDn1qXNdhJyRjtrWwrudsD+F+g9qu23iUIoHnlU6bT8w/Kmz6GJBk8IeOelVT4aSNw6lG6/Mp4I+lTeL1N1W6SVzWS6tLxRk+UenmRc/mM0q6Y8gHkTxXWOq/dYceh61lNoEUgBYFWB4ZWKkenIq7Do8sK4+2yNjGN7Bh+Y5oG/Zy8iRoTFlZIniYj5kkX9RUElpDNGcZBBzxzn2NTjU7vT8R3BMqDBLIu8AfSrttf2l4GLQROo4L27gEY9VrN67Eyotao5S78K2986yb1jcHuvNNl8LtbKjRSxN0+8eCPQ/412y6Xa3jFre5DN02HgimXWkvAnz5K45KjpUXmnozFpo46PRW8zMkSxspzuj65qWXQ04AZWcDIYdR+NdCttFExV5gq9mI4JNO/s9WJ2fNjtWicurJ1ORudB1BB5lvcrgH7rEA/UVnPp+qQSEMykdQM8Ed67xrUpjchZMdenH1qG5tSIgGBMecglf5U03cLs5eFJmhAYKH4PzD9Af0qtPqFxZEq1oHOf7vIrozFGEAwmcnJB5+lLNbS3KlFIJH3STzntzT1XQE2jnY9e81HBtFyeMPHjB9QahmvI7uHYmlI0g43LnJ/DNdFJoUjlvMAVhjDEdDVGXSLqyYOgIQ5+bJyRQnGXQr2jObEFwkqmOF4Dzg8qAaup4w8RaEDlftsQIBCueR+NbqETf60kPjoeh+lOnsDIg2AMBz8oqW7dB+1fUzLf4naBfER6nob28ncoOP0q5DqnhrVSPsGsRxueDDOOQc9DVG48PJLtU28bHOQdvIrMuPCiRybmttr4zuC81S5WTeD3Rt3vhmG9Kj7Ras55JRgB7Vkf8IlliP7RghZWwUkz/OsufStjHypZoXHYMVA/Co1kvrcYleS4A/jPXFaXa2I5YXN4eD54iQt9YOT/dmAB+nP6UkOg3EblWlg4OOZAP1zWILOzvkzMJI3ByGXIKk98cVz2seHtTPNnqkpjB4JYsGHpWik+oOMD0NNHlkUYkh/2mEq4X2PNQ3Phi7ji82Py5UxnMcgJH6815fB4V1O63RXGr3ELf3xJwPpUrfDXW4maWx8W3SlcHbJIHx9MitE13M3GHc7WfQrqP5vsshzyCq5zVW5066VA5t5Ag6koeK41vD3j60OF1vz4uoby+n4g4rX05/H9git/bCZGfvg4x9M1V49wUI9zcgf5cbhk+tXrexe7QAEjJznPBFcfN4k8T20m3UbOCVAM+ZFEAT+GM10uka5JcQLvgUAj3VlP0p2vqgcS1JpE8YJC9OM9qWDTLmfd8jIRzzjPvxVp5GvEyJCW7EnpVTy7mKQlJShHcDmhc3czStuV7y6bQiJZInkAHzbRyPwqzY+MItQcSadNEzZ5jnIU+4IqyI0vUC3RLqcZdOT78Gud1L4S6bqdyJINWeykc5zymPYmsJtrU6qdSK0kbes+LJ4IFNyI1ZRyY2rk7fxSdauyqlpG7Eg881q2PwajU+XPrYulcfdeckAfXFdfp/gG30KEHyuP4XjYEfnURm73KnUVuWKOWYzqNskEkbY/unFV45JXk28+o44r0SSaZ7dInbfGg43KCcemay57VGJ/dJt7jFdsZtI83laZgRx3LKBInTpzwapXumPISwBXPb2rrRYPGjFclTzjPFU5V+fJyMHNK7exSXQ417W4gJRcsD6DgUyTSrzV4JW8hA8S5JU4LD1x7V1t00Uw3FNp74XAPvXO3qxTsVjvmt2HG5OoNZSbKOA1a9trTzIjKiyrkEMwG2vDfiLruqWt0WS7WSBvuupDY9q9t8V/Bix124e8j1IPduMFZJdm4fQ8GvKPEfwM1i1l2yXPlQHkByCSM9jms5zSRaavqjhbf4n31pZrbyRecr/AMaEevpV+y8ei3mV2aSJuvGRV63+AcM8hd/EgtWH/LBzhj7r8tacfgLwtoaeXqGuXErL2CDI/EkVyLlmdsKyg7RR6D4L8eTakYYpn3rt+R/x6V6bPp0epWu4SeXKmDy2AwrwOysvDumSJNZatfrHxtxHvVyfx4r0vQtZkurMQxy3UkXAWSWMqR7g/wCNZtODujoko1ldaMtXZitMCUqxHBB61j3s1teM6xKI+uEfoK17zwLBdxtdS69KncR9wfTpWBqmuw6NEbQLHK5+5IV6j1Bpqquhg6En8Jc0zX9Q0wNFEw8s/eilG5GHuDXaaL4ksnEjLYRWNyfvvaZVHP8Au8968K1vxLqunBZHtxKrdPJcYNdB4G8UHVpQHjeNyOQ4xXR7KTV+hjVlGEX3PQdTkW+upmeNH3/xMozWHe6THGfMiYxkjnHQfhW1IwknBLDnnPbpVW6mS2IZ13L1x6isZ07rQ+fo4iUKt+5w15relwzNaf2usV4DhcYwT712HhXx3HYWraf4p0eHxBpEnyiVeJFB7g1NJ4g+H17E0eoaVHbX4BAnzwSPUH3rzzxPrkUMhhtZFaAHKsnT2/Ss1KEFytHtTqySuzrtZk8K202fDsl19mY7vs13y0fsD3qmWMsWcMFx94dq87ttaInB6n1r0Dwr8QF0fH27Sl1O07pGp3Ef0rVNP4DFS5ndGtoOLebzY1SVsfdZuR3yK9Y8G+LfD3jPTZvCutspilH7oyEZiY+hryXWG+H3i+JpdGudV0W/xuezlBA3f7J4rG0m2Oj3UUrRSlAw/f7eAfc1nGNVzbmzVK6946TxR4BHhDVJ7FruchCTEeCrL25+lYyRSy4CSw5H99sGvQfGcY8YeCYrlZniurdf9YB1I6V4fJrDabGjzMbgHk+WKvnqRdjG9nY73U7Ka3svNDQyuMkrGQCD6EVlWviqwuLVkEV1aXyA8svyZ9M1R0vxdo2oqBcSsAOCm/DjHvU2vx6ZfRI2jebGx4bewcE9z7VqptL95oaS91G/4b+KF+sb6Vrdnb6roswKlJDyvbIJ6VjeJfgze3iyaz8PL63u7c5M2iX0m1kPfae3p39ccVxGseGtbSESQklGOMg9K0PBOjeMNHvRc6ffmVe8Uj9645qg2qkJLU4lPXzOg8JGXRpovtUc+j6kp+aKbjB74PQ817JpnxB0XxjY/wBi+KrdbiI/u0vNg3KP6j/PpXJjWbfxDbraeJbQvJgfOf8AWRnHZvaqlz4CuNJtvtfh6+OqwqNwhm++B6e9TKjSrWd7SNeZS0kXfFvwi1DwTjVNDlTVdAc5Plks0YPT6fT+tYsXjJdPtwQ4RCeVB4J9xVrwX+0Rb+H9TOnalKlpK58uWyuiAsg7jB/nWl8R/hZp3xD0ufxD8PbqJL7bvudFlb5ZO5Kjsf8APtXbQqypNQr/AHiTcXZ7HL3HiuPUIyYbhfMycAYBFV9K1m4s5SJdzxEEhy2RmvG4bydL6a0ummsL63YpNazfK8behHf2NdPZeM5LOxNnKkdwjYO4/eB7YNe23Fr3WaKd9T2bTvGLWYLpJsTHzDbkEfSrU/i+xvE3TTqEY4EkQ7/SvHrDxJLAWYg7Cc7ccgU688Q2kx3204aUn5o8YINY8sb6lqZ6HealCshUTpKOMMOMirOkO1xMGiwzdMHo1eZQW+v6ii/2fplxchvulcf5Ndz4O8PeN0ZVv7e1s7bt5rYdR9Tiply20ZavN6I7dLme3KGWzMPGBIOgOeua2YL1GhXa2XzyM9ah/suFLYNqPi62kjUYa33bx+FY58S+E9Jdgl288i/fCsAB9BWEWbKD7HaafKVVZWj3ICMjsR9a0btNPvFT7Ojhv4ldgcfQ15Xc+OIrtz9iudsWem7PHoa7vwxrWj31mBJftHchclGXhvoc/hW7g7XIcbGz5DWsShwwU9M9R7Vi6v4dsdWdZZ7TfIRuWRDgnnoTW80VqBuivTcRkj92+AQfahWtUTbHceX22OOB9DWeorHL/wDCHQ2REim5s8n724jH+NXl8M6pcYNjqsU69dsvBP48CtltOnmQKNQRkI6ScqPwqC20u7SLKXUcWOx7nvx2od2Q0YdzpWp2ylJruSKT+GRU4z/hVWHS9cmUm3uobqZR91/kZh6jscV0/mXW5RNMHIOBu/SqupW0UqfPFIVJ5aLjH5U02hamAmu39hOsWo2k8ShsMShwPU1cxpd1IHj1SW3MnKxMcg/jWlZW8zwiPfI8RGAkp34H41mPp9jb3fllCkhP3CuAfcU+a7sDdjWttNWS2MaXCzqeNshAOfbNU7N9a0O6aK11m400MQNshzGeeM/yp0NtZbwFvTaOeqzfcb6GrElnEbdVXU4ZkBKlJG3Antg9qlO2gbEkNzcLO4vBbO+4lZrZhz74HStIT6dKrQ3dtbvMp+WZvlfpwM/WsK20C3iUXUdyAynBjLf0qy+t2iKourMXKfd3BScH3xV3vsTuVtU1G50e4Bsrg2ityAPmRx6EfWq0XiM3wBu4rZLtTnzrV9uT7p/hWhBrOiXUwWG9t4h0w68Ix/hI/wAKs6lpVldZS90Wzu1UAJdWUhRnHv8AzqrrqhNMhtrfRdWCQX1npVxPj5biXMZ6/dOMfhVLUvh9Hp04lhs5LZSpO6N9yEf3lxxisO/8N6HaTiW3t54yP9ZHO+9ffA7Vpx3N4tg5sAZo1GcJKcnHTiqaT1TEteglxFe6RCk2maxcxoF/eRNH970xjrWS1lHqUpuJ54JSxzJhcEfhWtomtamly5SdoplxmKZN3Pp6VZ1KeHVtyXmlRPMDl/JXy3OOvHQflUONhWOea10u1b9ylvIxPKldmagjtrsg+U0ssKg5Q/Pgd+KluvDPhu++a31C+0+YA7o5lyOO3+RVWHwlc+az2Gss7qPkPm7d/pzjimlFbCs7kT6nLp9wViuJrWTthigIPSoVudLuyRqX2hJV5Vkbgn3p81tqsN15N/Gblj8oS5Tkf8C/SnLYG5zBPZSwgjcPMXg/QinoTeysXrDwbpWpXiC01uCOGVgGW6XYAD0w3I61uN4c1jwqgmtJ7XULdVJBtLoNIo75XPIFc/F4StIbeURzO6uDuhkTKkdeDUGnabpURdX1aXRbk8o+DJC3sw6rn2pq76lK1jebxdLcr5d1pVs3YyIgEi+/GKntfFhUNG3EbjY0ciDJwfQ9ccVX0rRnvw5ivbV5VyAd2BKOmQD69apXiTWM6w3trOnmD5XZMjA460aXsFmM1t7GWQ3FtNBLuJ3wrH5TofoBg8/zqh9ogKYdI8DB3Mu1h9D9asXVrayxN5kMpOdxePk9OcDrXJX9ndBytpI0sGMbJuv496dk9A5rHSHSBO/naZdLfEAebZ3DbJVB68/xY/PvVq+8E3stml7pl4yyrl5rfdhowOmPU1xDrq0IDJASy85STH5Gr1j43urfd9pguXZeo281aT6MHJdDoNO1LUtD+dnkx1/ewFkI+uK3X1fw34yhA1bTraK8Jwl7ZuIyvpx0H6VH4X+K1ncL9mTxH/ZE5wFhvoi0Ug6EYIOefauhbwiviiAzRw6PqDODvaxxHL75j4z68Cs3dP3io6LQzLDR/D8cbrd3uoLCcBJExMvTkEE8exqxL4U0S7z5GqlCB8jGPkntlh04rNv/AAJdeHxKY5khMZwbYd/U4rCsIdQhuGeH96jH5onyMAdapWlrci6eh3ln4Qv4IAmla/BPIAC1pcybC2Txh+hOeoqsLi8tZRFq0U9hMMn50B74JB6EZFUYNQEcY3SJED90Fv61pzajFPb7hfok+4EwSLuRj3I7DNSl3NCG6mguV3GVZ1bHzIeCO/6VnxaPpXnF7UzWwc887sfX1p11NZykCWaK1RyS0kEfTnnK96prYwRSM9j4nW9Q8MkC7HAz0YEYNVoDOgGiQWSowmhuc8ZJBHPTOap3/h66uw7W6pEmSH44z347Ulv4PvdUVriy1m2nU/etLhvLk/4D0FZ1x9p0u6+ztdz2TFtodzlkz0yehwe9CjfVMg000OJrIRanoFo8wTZBqVjPtkB7b15B5x/LNUJdM1u1uEtYYLba+GjZ3wzZ9+lXt3iG0tzPH4g0vU7d8fLJHsfb3B9fY1z09/eTvtSPayknEUu9SR146jI5pRWu5TZo2dxqlvMYdRh3AHayYGQB2OetVJtU0OCZUnnniO45z8mG9qpHxdqtpLHBLIkbfdAul3BvTDHpxxQNYv8AVLxIrm3tNr/JmSNWVuOBuxkVe249NzprTVbQKgVjIBzhjyRjoaZc38Owi33CccNHKMAN1BDfoaqf2EiWkbT2/lHHylFOwnpkHtVK7VI4THBOwYEA+acgEdffkVmrdANS1kEjEkvCcbgRyfp+FLd2Ud6JWkl+1g4zuX58e34Vnrp99LbmRfvRNhbizmDKQR0YHpxyPxFQxeIbjT5Q92g3IQRLGpyMdDVJXeg7W0G28Z+2iG2kmYDLCOYEMoH168VrzXGpaWn2lZJI4lIDjYSMH1/DpWi3jGymsY/tFvBdjOVmc/vBntuHb61iDVNJ1abD6tqOjToflntHWTauf4lP3se1VaT3QrO9izBfeGb+SRjrMVtdtwgwVZjnoSK0RbyRKGBE0fIDo2Qa56c2tkRGdT0zWk3n97BCEdT6kEAgkGrdprmmQPiHVptLcD5Tc258v8HHWmldC6mxLeSQtlrQXDAg4DcsMcYq6vizwVNAkOpz3vhy9bqNQhbyifZwMYyKzbaeHU4nA13TLl0QHC5SQgHjkj5sZq3ZNdSbo7eW0ugDgxSMrBvUgNmsmuhaa6mtY6SdVJk0S/03VUl5Bs7yN8jHoTkcdqjvbTWbOAx3en77cMSI7mE4J6HDf4e1cZr/AIY0tcy3XhK1Z87mNvuhdjnsykY4o0zWTZuq6X4o8U+FZV+7aXcg1G3OP4gG7e3tUW0HyxfU1IHmsLvzII5LKQnhoX+79CDUGveGdP8AEY8zUrKO6nBG24jXZMhHOQy4PStSLxFr8sA8638LeKjkl3RXsLlvX2Pr+NMl8b6RJEf7S8M+INBViPntGS9iUj/x7BH/AOqsmi1GUNmZumaR4lgiNrp3iOx1q25K6T4shE8RHosuMrkcdewqC9k0DTLhrbxV4X1TwdcIVBu9MJvNOYHqxHJUEfXp+elBPp2uNnw14v0m6vAuG03WUNnKT/dXPft09Oak1nV9e0W3xqWg61YpCqu0sMX2y0Y/VMgemfp60Wa2ZpzX+NBpPh1zZteeFdft/E9iNzGK2lHmRgY58sncCQen+TW1DVNStd0cp2sDtdJwQQfTnpXG3knhTXp47zTrlNP1TGVngkMEhY8j7uCPTmte18eeLNGL2/8AbNn4kslP/HnrsAmDDHTzBgjjj8B701N9UT7GMl7jNDSPFdubkW15cRWbnn5m4Nalz4jmtv3DLBewH7jRe/Qg1z0viHwHqm248Q+Eb7w/IGVmvNMP2m1c98r1UEe3brxz02gab4Y1q3z4W17TtTBxiHzhDIM9fkfGO3etfaKXQmVGUVsUbe/1jzfNttPScc/LKNwP14rYsbtbuNYr/wAMtp10X4uoHyjr3O01LNoV7pyGSez1C2gxlpY4y4P4CqssF9eNttNcjuIxyEnyhGR0Io33MLNF+a0nhGdpSNj/ABx7gw9QKgtraW1lMkSWfmc/LH8gbB5yP1/Gsh9R8U6e5Q6m8MQ/5Zlt6e/Harj+L7mwtc30dtd2pblxb5PI6kjmtOTTRhoy8JorqXAskt5SCc20hCtnuQevNRp4fu7h0byJZIifmaEZZR3IFZ9v4ksb395DHGImHDQMSPyOa0rW7S5kwl79nfGdyH5lA4yPWp5WnoUNu/DIghElnq8iMeJLO6t8HOeCDVWHS2iLC8ZmUjgouSD+da11f63bBom1KK+gOAHRvNIwOhB5HHP/AOqnW881yiQEJMN2QFXAJ7+9LVdRFC30fT5GxNe39tMCGWeBQwU+65qV9UuY4DbXn2LUXQhVvhAA7qOgJPNWpdG161GLe1aQ7d6qV3K3phh61Vt9eUF7LVdFa3mH3lcEHA64NF7vQNL2KkDaZeXGy6gbT3d/lktOV+pBq7qWgWUMam2uReREj5tvlt74H1qW3tNHdS6yXXkchTJgumPfvinW/kQ7Io5muIcliSBuXPUgd6S1Jt3KU2kRm1ktLiMyRnrFdA70IPQHt6V5B4//AGY/D3i+9/tHTdZ1PwhrETEx3duQwXn7rLjkV7zLpi6tbsJrhYweu9juNcfruu+G/DFx5F74qjgYpkx3ce0qe2D3/wD1U43i7xdmXGNzyTTfBPxB02NbDX7nTPHMCjZHe2P7m6K5wd0bfex1z6fSuq8Hw3uhzmzlN7bbGZPs1yG4I64zXQweOfAt06wp4z0q4DHhZG8t1P1rqY7SbWoIo9L1C31pItskf2e7SVkx6DOeldDqzktR8skY4fzckFlbofU+xqE34gYq/wArdjjke4rrbuS4v4hBqmkz294o2i4jiwcDpkd6zL7wTqM0Mktgp1CFcghVKun4d6nntujKzT1Mee6vnhDxywmPBClWw6/415p4l0j4jPqyXPhuOGWzZj5rCQnavuvp3r1Cxg+yNJHJakOW5WZSDuA9e1dVZ+Bm1WwFzbz29lJjDp5nKe5/rWftpQ2NEmldHnWiWnil7OKPxLZWojOV+2WWcNx3U8j1/Otq5sJLewlltYxcSRfOJNhI4/hIHIz2rE8XeONR+Hl00WsETabuwt7a5kiOOmQORkVW0f4q6ppVtHqXh6eO7NwD+7WMuHXqMjt9abk1rccYuWrZJ4Y+JNt4nurnTZ9FXT9Qt2+bZKwJ5wDhvrkiusvxPo0/lXqGDJwrN9xvx96hsvirrXiWAXOs+EdHkK9W3stwoHsc5x6ZrubHVNP+Ivh+4gs0js9Y2fPZz8h8DA2nrt+nTuOKhzn8VtAlB7o4d9SuZcCHYxX+CQ9vY1Y0qe9MgDBpIMkNGeQpPt2rM8+GC9ex1DT30S/g+9GQcPgfeUnhs9ePX0q0btLwYW5UyA5LK3IH/wBaqvzGXNc37iC8Eavb2huEI3fd9OuaoLqN5ZyETaPgH/lpHJwM+oNYj6VcQyPNp/im5ikJ+eByDGR9CM1rWl3fLFtu7j7RJ0354b8KGl0L06FqJTf3SLt8kyEcHhfpn61Dq9tDaRJIolidhl4sjA5wcD1qSE3U+4WssCuvJjuOA30qnf6lc+bs1HTYXYdFSQhfrntUcvUZi3k0BRWDKW+mTmsh5zPIwJYDOAXBGPStlpIQzG3i8hl+by2bJB9jVG81G9Pyxqk6jkq684+tZSRjIfFbEQlN+Af4l5wfWpbKFreYbpd4zksveqiXE2ws9u0OOoUZUGoG1ho5GBC7+/GB+VRGLuZ3tZnVyqZMM0hm4HLday5o5FlY27sjAdF/i+vtWbB4lvYXESlXtyTwex9R6Vs+TcyRebHE5GM7l649a61Bo13Zm31wDGzOQs2cnKjOaxf7SuLjAcJJj5QSo6elWdW0+71LUBC062chJCvcfIp46E9ue9cv4ii17wnAk88Ae2bO24gYSp+IHTNJtLQq1zorbW4rKTY7+WcHg9Kh1C+hv8SWVyky46xnDD2PrXld14l1PULuOQfZ2TcAMk45/lmk1bWLSz8vZeNpd4BzuyYnOen1rKai2aRjodlqsl3byCRQkFxt+WbaVUnsDjp3waqTaxeywos880c2wsA7Zhl91PXnGPwrktJ8Zaj9sWC8vlvLeQHhh8jDPpXYWN3BGGtbuAS2ki5QhuI2PcfX/PavKxeEpV4uMopjlS5kygNSmOc7t3elk1SXaEZsjrhu1TaraTaYQjR74T88cy85B7Vg3Opgtt2c+o6V8JWy6OHeqPmKkZwbTNNb5CQSB16ir9uwmX5Rgelc5bTiRgO1aL6nFZQ4LAE9Oetef7rdkiYs3PtUdgmXZD3x6exqvN4kiYgKAG/SuIudTfUdRgt5JGghklWN5B/CCeufWvYfFnwj0P4W+EW8Q3erzXWjFPON3J87KCORjPb/ADzXXRwNbFSvTR1Qi5/CjzHUfE+rWWoosc0D20jfdKkMOema7q18RyWGkM5crJt5IPqK5zwxYN4othci1U2jMXiLqNwU8hs/SodYk028f+y7jV10iVyVSd1yi+5r6jA0KuHb9p0PewlJw96RiaV49MGvTXdwGK7iQyjkCu6ufjNYXShnmMagDBcflXkutfC/4neD5pL+10zTfGnh8ZY6h4fmW4ZFHOXj5Ycc9u/pWHD4liv2McsRtp14eKVNjKfoa92E/aavU3lXvJto9rn+KWnvgfbYju5AQ8N9BXPeJPHV0bOQwFtpH3hyPbntXC28+xflgVlJzkAZ/OtTT9QklYwyxSwxHG47cg8/rWzlJL3SvrK7HDarNf6uzNHbPIHJO9eV+tdB4S+Adj4tYT6jr9tCB1tJ3MZ/PHP516dollBY72haNHkUhldRtbP6VbXS9PvZDFd2Q3gfK8ZGCK5nGtU1bscletUntsWfDnw08KeDkVLfVLJ2T7ySpuQ+o7100MWnTMUWSwjQ4GYAu0j6VzUPhKzfMZg3IBj5+aaPAmmKxVIvIY84xgc+hq1h4x0aucqTXQ7D/hHHZvMspNOmz1T92CfwrI8XfDTWNbs2mt9L8m8VP3c8EY2tjkAkcVhn4cEjdBeTBQckRXBUj6c1WtvBWv6Tc+dbeJNas1z0WXeme2citFTjHbQuNSUGnY4Ox1bWfBmufv45rC6T78L/AHG96+pvhr8TLTxTon9k61ax3enzgLJBKfl57qc8V4trfgLU9cTe+tQ39yoO1LlCpP49Of8ACuOsvGFz4N1X+z9SgkspVOPVSPUGvQo1017KqtD241IYqPK/iPoTxl8HtV8JKdQ8NM+saGTnyXk/fQL6H+9j/PauIuI5CyrPbyWspGcMuA2D1BruPhf8aghhgW8WaGU4MMx+Vs/yrp/iH4Q1HX9Mk1LwnKt4q5efRrjlkPdo/wDCvmM+yJYqlzQWvRnj4nDSizxO4IjBDDms+7gS6OyWMkcYKtjBFWpLt7+BlmsmtZ0O1kIwQe4I/rVAlomJBPHv0r8Tnhp4ebT3R40o8krmFrvhZpSs1qSzIcqWPOM8AmoJ4Gkt183Kuo+b+6fTmu0sSknEilkIySOax9YjWOQADjPPFe9gJPETUWtUd1C1TpqXNC8F6prMGzSpUjuQAQdwDY9gTzXTaD8OPHXhy4aW+hZ4VO4okR2sMevasCCbUZLICCQRhcYkA+YY6VpaR8RPG/h91W31ltingNnFfrWBh7Kmkjugkno7HSJ4qsI7k2127Q3GMeXIpVh+nNSX8EfzSx3MsABzwx6+oFbNn8X7q9j369o2l6ozHLStAElUY7EVw3jfx9HqSmK0gjiQ524XlfbPf0rqxGKp0ottkzrOkr3KmoeLPIfyDtnI6Bhn/wDVWc/ieYPuTCH0HArmUDTSZLEse5q0Iz3ye1flWPz2rKq403oeRPFTqSvcvXniK5HzNK2DwQTwarDUZ70bkkDgehwRUV391Qq7uee3FQ20LhcgHOa8B5rXlHWRyyqPa5bgnkVsnH+Nadtq9zauDFIFx1Dd6xtshHJ596RYpHTOfw70qWY14TU4yd0SptNNHRSeKbgvlrhmOM7c8D6VesfiLe2UflptlX+6+CD+lcits8pAB59qspYSqTuyMevTmvoMNm+NnO61Z0RqzvodS3jSe6OZoIRkYKooGR6HArStPEVjOAN7Ry9DEBuU/wCFchb6ewmRZVYISPnU9P8AGu28PQwJsS3bT5p88JenyST0wWPHWvrMDjMylL346HdRlXv5G3ZeIp/s/lC6LQnP7qQBk56nBqxaa3awSs5slDE5Elk5jz65HTrzRc3niHTEV5vB1u9tji4tf3iMPrnmspvGunrcIL3TBph4DSPEwA9/SvsoycldrU9WFWUVqjqbTxnqOry/Z9F1OdZR0hvlYBfbOf1r0Lw54b1q5gWfVrqHjqkrkBj2wa89tviLBBAnk6fpOoxEfLcWnyyqfpxWrdfGG6t7QFoowsYwI5eKXLKTs3Y6E/aq9jsNf0jRtn7gtDeKOVBypPcH/GuKePVhcmLTvKkuQflRjjcPauSvfjPbT3XnJDHFMrfMVk6HrzVmT4opq9ms5tLbfGCxaEYLU9ea0WaTioR2NC/8Za7o85h1uwktQOC01rlcfXBxT4/FWmXUO5YrMbx95QPwI54rlo/2vbbS5W06SaO7ZRsNvcgMTnjB7mq+rfEW715xdW/gm2hDciW3UqnI64zgVcqcqbvM4nKK1aOkv9XmiXzdPlt5GUZ2lsGqtv8AFG/so2jmsImRvvjH51g2evaoYlml8IXHlHBzb4cH9ali8VWM8phl0a4t5iCyxy27Z/8Ar4qfavoS6muiHavrtvqtvI9jKsM3aN+fwrxjxD8WvFvhi/mtrnSJ5rVTta4tgSrJ2IHfHpXuthcQ3jBVsbcsOf3kRUio/EOrrpWmMws7OcKhJSSBWwfb8KqjXqw6XJVWbdkjjPh98V/D2s6VJNNK32gDOF+8CByCDW/oHje31eSQpaTTxISDJDwQPp3rx7UfD+leItaa+tbEWF0TkmBtoPPcCvW/hjNb+GZ43uIEmT7skbLgOvpntSqVpS2Wp6KhFJOx0EXjHTZJWhWfMgOGicYdfqK1E1fwzKg828uoH/iDRg/kc80njbwDpmu26+IPDMn2yKP/AI+LNgPtFuPUf3gK5SG8RYDA8WT33Jz+dKNSpLRo5avKtEjqJdX8HORt19t39x49pH05qH7f4dYkx6uCeozH1/WuLudJ0+/V0ltIpATn5h3rm9U0K0sVeRLRjKp+Vkbt9Pam5yj0OJ3vsetx3enHBiv4jGTjcW5qW3gGoS+XDcwMWPynzBx65r5tkuLgaj5cNs65+9hCM812ek6bZoFe4S8gYgDCO34kVKr30NJ3irM9xk8C6ysDOLNbu3K/fgw24eoxXM6h4Pkt5SZ7RlGRnchrB07Qr95EbTNe1B4iCSC/zIeuCPaotQ1PxTpNylvJq9w+7JV+x9KJNSMHOxt2/hWMSLtxHu6ZHFF0iaY5SQKy+o6YrirjxX4ljk8uQmQKSeRyD6isebxhqUlyEvom2g8vuyfyrllKMdzOpiXSptp6na3FqIZWns5/3RAJRTjBPXIqCB5RLxISM5x1HNYun6n9sYCJshjxjvW1Yx7Jvm+UngA9RVQny7M+brVp1tZHU6IgBEowHGMEd63zJnAIII745rGtYtiBgBjgArmtWHUTGAoWOQAcK/X612Qbk7kx0ViQXkZyA2W9Dwal059s3dcNkEHnJrPnuBNMCYuW9O1X48W0IkdgADxn2Fa76G0E5bG7HYG6jLiSFMdAzBWrN1C/0rTULzaiJXHJhIwQB715F4++Il1YTGG0m2S9eD2ry688V3moysbq481z3ZsEfhXLiMRQwy9+Wp2KMUvePeNQ8d2Ml+kdo49AS2RnPc11lrcaYlhFc3WpQupU/wCoI3A+4ODivmGxgvLx1EcgXucnqPautsPAS6j813O4fGcBsj+defSzOFWWzsRGCm/hPSfE3xBtNLcrpF59tDcYjjO4fXr3rmT8QvEeskRlo5EAyC4+Zah0jQJfDlxHNY679ndSCBcR5HHtjkZ7V2J+J+leUtt4r0G2DFQo1XRV8sk9yyjIP/6xXU8TKcvcWh6tPBe0V0cvZ+ErnxFKzapqskSNyVViF59q0JfhFpvy+X4naVuipKDtHtmuhg0rQPEtq02heI4rlVPzRSqUkj9iOabo3gtTdvHL4k0yWNjlY7wmMj2Bxj2ocmtXI6lQpR0a1PO/EnwxTRQJ5DDdY4EkUgYD6gf1rnZNQjs4TGMADue1eueJPhzqTl4rHUtNeEqCix3SuTnr3qto37Lk+qqLi+1yO6jP3oYm4U9cHA/rXjZgq1acVTd7HBilJaQTZ5CmqpJJtWZQx7bhmqWp3Hmtsb7zZ5FfQU/wZ8JaJZ+VFaC9nB5TZhfz6143458Da7pd2ZtL0Im1RiTDJJg49BW8KM1G7PItKCbaONg0qRpBlgV756mty0hW0Aydo6+2aztI1aO5l8qeNrO5T/WQy9VPf6/hVPxLqksY2RHdnunPWtKdBbzObkc3d7G7LqSOSAQR6560kd1tztbIP3h2P4Vw9nHdXRywZWz2PWuj0i3nRv3spcejYrnqzp35YoGleyOmWOKUKyxIjEcheh9x6Vc0/Wo7e42luVI4bqMdKpR/LgZGR6U64hkePKQCVgOAOK5faOk7m0KjjZI9g8M694f1O3WO/tUE/OJUbDMPTHTg1oalpHh+fiPzFPfegYCvF9G0+e6kMYuzY3GPlDr8uc9z2rctbjU7CbyJ51kC5BdWyD6V6ccfH2d2fS4dqrC9jq5/h9ZakHaweKd8ZMYHz+/FYGgeCbfT/FCHzTbT5BA3cEg+n0rqvDVkL+eOaPW0028XlPMXADD1NdZr2sTpGsWvabpOtyI2Yry3by5gR0O5f611UsVTqpO9jpat7qZ3dlCYtOVZCBKoGz/aGO30rzzxVeQLK6XDmH5eDjgntz2q1a+Nw9mYN8oiViVErBio7DNcP4s1hDKWa5whH8Y6fT+VLHYylQpaS1KWiscl4l1JPNKhsqM4btXFXd/+8OScdeK1fE8yLD5kVyrAjcCvSuOgla7fGcn1r8zlWnWm5uWh5FdNSuitqniGWKTajZHoKy21R7wgSjAHc11X/CDSapGWiIDgZBIrznxPea54PvvsOoaarQk4STbyfx/z+letBtwvHc64UZVI81jRvrWGGPekik9flNYS69JDcGIxlk/vL1qs0VxfoJ7V35HKE8VVxNHLh02t059ay9n7aLUinRc4mtdJ5g3DnPPFWtNtvJhLmP5yOfrWfbagbd18yPenfAyQK7a0lt7y2Vo1C+oxgivNxdb6tFRtcidT2MVCx5nqer391qwt7Z3g2MQwK9a9D0KCUWSee29scnHWpxpEDksIQzjvjNXEkCoqeSYgOg9ff35rjrYr2sYqlG1jmqynKzitBBDhuP0rF8SasmmRZZgpxXUNp98FD/ZX8s9DjqKhuvhXpXju1Nvqt7eaOzZZbmEfdx6jvXp5Vhq1Sqqk1ZIzoRlOXM0eWRfE6dX8u2JkUfwE80r+M5NeVoraOdbvvEwPP6V6BpX7MVrocgurbV4NdVASHik/eYHcocGuktrbSdBJjltYnnhPLNwR+FfpLxbXuwifRqpJ+7FHiFn8PvEOtuJprMxDPzEnPHr7V1GiaRp3hxw12+zDfMF+9XXeKvib/aMb2VlJFDKE2hUGAR7+teRav4K8V6tdF5EktlYhhLu3Iw9qhqbjzVHY1uoa1WerWnjLSmuora0JmlduIiO3vivQNIV9NUXPlhJMclR0Fec/Br4N3dhdC6uL2MTHkzzRk9OwFe26t4D1NrWNra6sJ4wMsgkKSE9+DXPyqTu3oYSxlO9jnLq6tNbOZkfYvcMQ2fX/AD1rU0bxF4e8NLultftDYwZXJ3A57AflzXF393PYXLwy2cltIpIKt1P4965/WL2SYgbSrnse9cs6ilNXOKtiU3foe/6PrmieN/PtI7hrEOPkabpn69uK4TxP4EXwzfOZw7owBWViHBBPY1xnhuynlAc3D2zD7rg45rqNV1zUDZ/Yry5FwoX5T2x2NerSkrWWhFPEwkmloPsb5YV8qNsqeCPWtvSNPuhdi5ilIbrtLEAD2FcZo5FvKWlfj3rVuvFhiRo4CelZ1KsYOyOb6yk7XOy1bXLhZI1n3CVOA4+lPu9Vn1m0WO4KygDCluoH1rzGLX5ZZcSykZPX0rsdHkM8fXOfSrhVjNe7uTLG1L6LQyLvRwlyWEKgnnGKuQaEJIw3lKCOeABXRSaZFIWdc9ePpTk02fbgKcHoKhc6lzHmSxNTmbucvPpPkvnYGI9qztT02C5cM9pGoH8IXAz613n9mOxwT1Hf2qjc6KZN2CCR/KqlOo1oyZYqcnqziI7FUi8uJFgGc4j4H+c1jajb+XO3nTsT6gZ/CvQG0vyN/GPY9xXOavZLOpDKCB9KzliqtOG2p2xx1o2OWiEKOMDzCP71TyalMQFVVQLyAFGRTLm3NoCVA4rKm1iQDaRtXPbqK+PxeZ4icrSJeIcjUEX2g5cnB6iuj0ubSLOAIYMvjHysQCfU1wsWpOSCHIFWU1CRuM5Pr3FFLOZUoKDN44lQVmd9aCx8xpX1AouclHj4/AU67EUs/mx3cEuTnZGpTH4YxXExyzTkcn39607P9zjPX1r38HmzraWL+uI9B0O7VAASMd66R9StYEBEgb1BHT2rzCHUpAuIzge3elNzcTjDTle+D2r2lJydzRYuJ3+reL2W3IjfO0BRk9q5JtakmLGWRnY+prINjcS4Zpwyjt3BpzQCJfnclq6VUSVkd0MQnoZ3iWdpATEMj37V51fSyW8rHbjntXqTWYnjwTwepxXKeJNMiiiZgOntWTlc6Y1VexjaJ4ma2mUMx46eldSni+NovLcLIMY+7zmvHb+9MNztGcfXvXTeFbtMK8r4PU5NZzlYuaurnVajP5iM6qQCM9K5GXfdy4A6noa6vUdct5bXy4/0rK0bTWuroE8c15vNzyszik+W1jZ8O+E0mj3Mg3Vt/wDCFyM6lVHlkhcg8/lW/oum/ZrZfmVsjHXkVq22nq13HJkgg8YPH5Vr7FW1E0rHpHwr+GtveWMBlgXzOBhv8a3viB4Ft9L06Ro4kAOcED863/hbcBLSJVbBYYIrY+JNg8umybm3ZX7rfpzWVKhGUuWRnTpxTufDXivbHeShFxhiB7VgrbyzggZHvXp2peEornU5hIzKu84IHao7jwXDbIWjZmX/AGhwanEYFc2iMFKEpcp5XPaxwKxmkKj17VjXjoxIifctd5r+iBA4Ybq4e8sxAxxwK5KlFQVkRVja1inaQ5nV+gPP0r1XwbceSFx6fSvOdNgEk68HAr0TRItkKla3wkNbsujBSd2dje3s6xYS4Yf7p61gSRT3Eu9uT1B75qzEWd1yTx+RrUhjVF3E5OK9twUlqb1oq1kfVjWgH3TjAycim+Xg9/wrWNuccZqL7IrYzlT6ivHUz3zOa2YZ65HUY4z2qJ4pUOCNwPoeMVspa47nAqcWYbjg+orRTtuJo5eWFiuc8dORWfc2RbORg12UungjGM1Sk0/dng0+ddDJo49rKRCQOR7U6KBwQCDXSvpLnoeOuMUiaZJnkdOwFX7VEOVjNtbRZR3BqxJpeRnA9vWtKKy8shskHtx+taENvG2fmAx+dS5oltM5sabjIIPNL/ZmOnWuv/seKVcxzgn+6Rg9Ka3h+TaGHI9mBp+0RLkjjJbBkGcZ/CqL2RyQAdwrvjojquXRh746VC2il2/1fPofT1o9uomLqJHBeU4boc+hFWUs5iOFB/Tiuuk0cjkxEcZ5XihNMH93gc9Kl4qJm8QuxzSWEr8tGSR61NHppPVAPTGa6VNO6DA9gB1p/wDZ5yPlYZ5wRyKyeMt0M/b36HONpB2nCjJ9azrnRmz9ziu2+xqOBn8e9I9hnBK4xUfX7dBOrc86m0l1P3ePU9agbTepK/kOK9Bl0sMCdtVTpAUZ4APuKTzAh1uh57NpsXZnRh1B6VHFZmNjtcnnqD0rvZtGgctvCsAOu3IqnN4btGycY75XisP7TsR7WzOXitpBnDhueFIqVrBzkmI89CO9bQ0NIPuSs3sQKu21oEXlRn171008wizRVkzlVt3iOWR+P9k1ctbiIrjdgj+8MV2MNlG+0jk9sjpVyLS7Z8B4Q+BndtFdH1+DNPao5BZ414ZwDg98VLHMrDO8EHuD1rrG0O3b5QASOi7RgVBJ4dt2yTEhbPUKBVLGwNFWRhxSoTgsM/WpxMFH3hVi58NxkMFDIh6bWxmsq58PXcX+ouWH+y4yKtYqnLqaxrQbLn2wAj5h+fFKL1WPXBHqa525g1G3GJYSw7yRgkZ+lQQSz7vmdjj+9wfpW0uWonZnR7r2Z2IlDj39qTo+Qc+1ZthMxAycE+taOxmiJByQeo6EV8xWjyzuc81ZplhbgcA9qZNKrjtz6d6yprto3IJIx2xSJdOTkE171Jc0EzojqixdQrIcgDcayLywLZ3RlvoK1UlBA3EipkuGjA2ueOR7GlJtbBZM871XRpWLGItGe2eBmuUnur2zkIZS2O4OAa9ou1S5/wBYgye+K5vU/CKXrbom+fHQcAmo9t0kRytbHC2viBZSEk3K46hhWmjJMgIcA+lJq3ga4XJUbHHpVS1hurH/AI+I3wDjcOeKwk09UYyjd7ktxZXcQysiypnqp5FPtreUjng1taR9ivCNs2c8be4+tdND4bgbDRuADznHWp9rJLQfI0jiRZljhuT7966Pw/YvG2QNoznA71tt4dgmUZALjoR2q/YaX9lx8p/wrmqVpNWOV3T1NnTEOwDBGRg+9P1GVYrYtuC4BJXvU1snlIpO7Ht1rP8AEEf2i3cRkrknnHOK8OanfQTet2cJf6sn9o4JB7HJrpNI1OBwhxtI7g815t4j02+guGkQ5yc42nnHpWdpvjCe0lEMiyIemCp5969JU5VYpGy5Z6XPYdSgt7iMGN9xP94YNeb6/pYE7EAY5q7b+MHuuAGB9MVXvb03Lc5Xtz2rohQlT1OCo1BnPwwtDcfJ09exrtfD6lyocduaxLbT3uG3Bc5/Kuw0PTWiVcjFXWklGzJhK+p0Wn2SygZ4x3xWl9hCHI5z7U/TYkRFJYDr1FXHu0iUEAnB9hivBk03c3j3MuS0ZB80ZK+oHSq0sjR8BpgfUk4raGqEMdg8vnv1NNe6gnP76IN6hRzj1FYOvTh1NuVyOUvLy/dcQ3HzZ4V+mO9S6c9zMSJ23ntWxPpmmz/PG0sTZyAR0FVYo4onAL498URzinQdmbQ5oG1YKVjHb04ras8cEDI9zXNQ3yLx5gOPUVo2utwxYD59mXt9a9ejmUK70NJTbOqt3QdsA1K0ijHBxx061k2mrW9yMJMcjnaw71fgkRjy209iTwa+gp3aLjqSMCQaiZCcZHPb3qd225GQRjqp4pnmKON+B796322NUrFfYAenI5605Sy/LuO3PbrjFTMwPUggZANRgYHTI9TQMjeMHocj3603a44GCPftVlCrKMjikmA5wenr2piITIoIOMU0lSPmGR3+lQyyEcf5zUQkcflQMu5CnGcrSMffPHaoATnGc4FKsoGD0wehqgEaQ9R/OoXlywO0qT2HQ1MUDdMc9cCo2Q5HpT5gI9zOOGzxnBPFV51bt9auMgGCQGUj8j6GkIXIxz06+vcU+YRlM+0nkY9qiZyedw49a1JoPMUcAEDAbbz9DVN7TAzjDA/hU3YJkMTcjPyn2qyrA59R3FQi3PTOOMjikNu47lfwqdxlpdr524yBnBNKu0k9EbPTNV1D55+Ujj6irCk4+Y7wPbn25oS1EBAOASfpSGNAvU+59DTWLjOwjcB0Iqtc3hUfMNvv6mrSGXsxA/M5ZM9R1AqOeSJAGil8yMnjPUfhWHLrBQfLwueQ45NZ9xqZkAZM5/iH9a2UCbHTF0bpIp3ds1RuG2nkc96wo9TdSeG9D61civDIMHpQ42YWLAuemcjt+NTxYK5zww5AqCKMMevuKtJGR04+lIQ4oeT3PII7U+K5mT5d3yddvYGhSx4wQCBjIpkkZ9x9O9UmBZW9HAYqBno4yDVpvsd0gW6tYX4G2aAhXA7c1jSNID8zMw96RGK9Dtz/AHe9NpdGKxNIDA5VWdl/h3HnHbNJ57A5BOfXNCkt/GQw6D+tJj3yfei4ak8M78Hg8dPWpHv9hwyFG/ujNVhgdRmmXA37SG5Pr1FLrqPmLq6iCWOcZ9KmF+AoKsDkc+1Yroyrkfn3qHfJngceua00Fc3lvwWIPfocdKmWdWHyvscciucE7r13dOmOKmW+dRgHj0p8qYkzommJfLBuDkHvU0d5hACVcY6OuSPfNc8mpl8nn8atrqalTuyBnOcdahxsU7tHQwyQTKQwtZAODnAb6VWu9Ot7hd0DLbyjrH1VvTmsUzo7AjHXI9jUiXBB5Zvx5ocV3Jt1JxYNt6gOMkow5P0+lQso9B+XSnfb3+6zk7eMEdPao5LwE9VZsd+9SkPUXEZHzFTj+EnkioPNELHDFc8ct2qOSb0AqH7UQuDyP7pFUSy1LNu5zzVOa5VM84I7VA9ziUhcEddvbNRSp5x65Jqk11C3Yka8RweAPp2qJb9Q+FkzjqD1qvJpspHysSB6tg0iWjo3Pb1FF4lI1odRbIyx6VN56yYy3tn0rJUEYUnBx6U9CSaWgjRXDHAb8xUrQum114A9G7/Ss5C0bA549O9XIrhn4z3pX7AkTJcyIec9M4xzVldRIUEEjHvyKrxFp5AhbJJ43Hj86k+wiX1DdMr1HrUtpblItJrTFTknJOcnrQmpiTnn+uaoizaIYyz+5H+FSiEbuMj0qXyvYq5eN+zAKGU8cAjnFCyMcfNg57etQRQt3xg+vX61ZEZyMt+I6HFRoMHd8jOePfvTfvNjueme5qbjjP8AKpYljbhqLIkgDlTuBwR2Hb3oZsAcc+1WGgRpc7s9iR1Io8jA+XoaTWgMplPNXbwec1Q1HQo5fnh2xzcgc7Dj61tNF7hT2yOtMeR3GyQ7h7r/AFrJ33Rak46pnnE/hfxIl2ZrDWblFH/LMsGH4d63dG8Ta3YfJftI23+P74I9xXRC3w6sOx7dRU0VrahwZYBIM927VPM+pv7dtWkrlI67DcIDcW/mAjG6EbMe+KlgntLiQi11HypB91J/lYfj3qxc6bZyDMSMASdysQQPpVO58P2l7AUaVhnqm0Y/PtTUu5N6cvI1v9OSLBQzRtwduGBFYl7darHujilkQdjjj8qyf7I1nRGLWN7KsYPAILLj0zWhbeOLmFVTUovn/wBuAlD7hqrmSD2V9Yu5lf2Tqt3dBzdKHznBTA/E10a6ddpGMKBjuvtTovFOiagdrTtFKeNueBV2OE3C/wCh38c69NucE+1UptsylCa3RnPBMoGZCGx13cH8KiuLC+3N5JLEj7jHAP41fuNOnQEyKyY7io8yoBtY59QeaTt0M+W25mSWMkbBLqEoTjaScj8D+lEVtcxD90wljGTiQ859q1Hnnmi2PyhPU9aaiBk2jORkj+tZ3uKxAWn2nzUcL95gBj8qgmM1wqDzCQvI9R2q8wlKkBiD254NU8lSdwPvnt+NaxSBoiksEc4nQEnruXmoZfD+nBXdZisoHykLwavu7Mud5PbPp6Cq3kFjjzVYE/Qj60NKxHIcTe3ZttTFrJEv3gquRww+tbEOixzqXiOwkg7TyMe1aV3o8MuWcIzAZUcE5qwqJGmEXaBxtBq209EaWujnbnwushJdvlJ6Hgg/WnRaNHZqAkxcY4z1FdF5KSLkEk981Ul0uRnZlb5fqKlabiStuZJtEYbWOAe+eKrPoZlf91MNx5UDkAVsTafKkYZWDcYwR/OqMjPGoG1kI5DqcYqkl0EopkI0G7aJjJFHMoHLbgxxj9KqjRML+6KiQHGzuR6itOO8mHysWAHTPQ1ZFtb3CbiD5o5HQYH1qldEuBhrp7KwB+Q9Pm6r+FWorfy2BZg/uRVx9PbcHMjFfpUkcMUP35A4J6dwK2UtCHEhBtivzpluu4HoO/FRXEMMmRGSUz37VqRW8LIGQgoTjGBkY71VuLcKGZMZz2HBoTRm4syHsCwKrI0eTjhsc05RcQIdl5KQRjBPBH9atSLIFDYBXPNVPtMVw7RBlRxnh2AP0q1YLMautXVgCUk3KeqkZB/CmjxjazNiZPJc8FgOOvUU46bIqFyAyMOzA49wKzNRsI2BBXAPftV80epLujo0v1mgVre/jdGOTH3B9KrSS/xE8j8K5CDSJop/Mt5mjfjGDwfrW2ZrpYwrgdOv8+KG4rYHqW5boEZbBP04rNuljnTbtQj1A5qneLJGGbzDjOdvoapLqDbc/ex1OeTWbSlsNK5m6hpIkmO5cDkA9xVNvD9u0ZSSZmHUZJNdBdl3hEjA7WHyk+lVIJbEgi5Ugk/fU4P0rmauaWOC1rw1ZjISEbgcEqOo9Qetc63hiylcNcWgnCnksvOK9avdN02d2YX0kC5wu5AfwJrNW3XS7sSxxR3yryUwCGHuKykrbFxv1KfhNYtItjcadpMM6gEG3nQOAPpWV4o+IGvCGWPRbeytc53xSIAB7Ad60vEfieBmD6bay6Zcn74QHA+hrlrOwk1W5ZpDuOec9SaxjFrVm/Py6oxfDnjzWdN1Qvr1nFcQM3zqgO3B68V6wfCWleLtJa+0KOGbAzLZPyGGOePT6VxknhaCBGIYvj+GRefp71Jo+rDwpeJNbtLZFSCGjB2sfc9qzdNyfNA6Y4j2i5ZqzOI8TaImnXzxNYy2eCQU5KEjuvp9PWrvgy3Rb6MJgqevqOe1esa14psfFeliSWCGS5JyZNo54615/YaPJFqQliUIN/BHTrXZGb5GmcsqfvWZ1XiKzk0gJIzfIwyCOnPSuWvtVEqFd2fbNek6ppcmt+FxCUc3MQyABzj/APXXkw8Pai85iaE/Kdu71xXLCq3p1PFxGGdOpdbM5HXl8mXzDjnkEiualuXmbBOB6V6V4o8HTpYmT94ZQOVCZGf6VxeneHJL24WPLRAnG5kPFedjKk29DaafKhmi6UbucFh8or1jwvL4OtUW31e6ks5c/JIjLgfUd6yrDwhLpcClWWbd3X+RFVf+FTXXjS4aK9sMxHJXJGSB3rx8FiKlau4ydkjjjNwlqtDsdY+GgvbU3Og+ILWcY3JhlEg/DvWJYeIPF/h+VrO8uLW6hCmJsqMuPRhyD9as2XwWm8HxF7W6njIAIjaUNkewrIu7m7tLzbLYvKAeTjqB1717NXFVl7sNTX6zLRRR2umeIrtbWQpBEI9v7yEHKnjGRmubjs7S8upUEccayNnAA+U9z7V1OjWVtqOmZhja2mYcoXGCP/11yupfDbxNb3U15FZvdQAkrJBJglfceldEKc6sLylZmnLKprI5rxP4Qij+eJ03AZDR9RTvDMLWtswuX2uP7vQ88A/hzWktjqTT+TMpjU4BZj+hrQn+HmrTRCSC4tkRlypLjB+pzxXPiqeInR5E9RShUasQQ6ykTfLLgdMHt+FQ3PiAW7ZTYP8AajOPzxXOap8OtXMpFxfw2suM+ZBNlD7gf0o07wJqsJKP4ltGU9SU4Yehr5+hgK8HeciI0qi1sS6lr8ssiuZJAo5yvOPrUUXxT1TwrNHMm+aIkE7AScVtWPgk2xEkuv2sqnrbhD/OtO38PaATi4vow3Uoq55r1acvZv3tTRUqjexS1G7+Hvxxs44vE2kpHe8Fb+3GyeJh0INVNA+GHjP4W6il54J8Rv4n0lDv+zXJxcRr6A98fy71oXN/oWhyr9mso/N6GXHJP9KtQ/Er+ziJLdktHHQxsQK6fbuXuvY2WGlvexe8beGP+F26Ut4LKPR/GMCbQ0qhPNI/hY9/rXhNr8K/HsWqy2d5aW9tNE2GLSYDD1Ga+htN+JWm68xOosWnOP36NyMe/wBK0ta0WHXrUsly+owhQY7hGxLHxwD64/UVdPFVcN7r2GvZ0tJankum/Dm7Nqgvb3YMjdJAwJH4Zpn2Xwh4ZuS0lwLu5U8lsKQffvWhrH9q+GLryZ8up/1cx+63pn3rjNa1HSdSkZdf0/5m6TwADPp7YrvhOpV1vozpjVorVI7uH4vz2MfkaZOLWE9Cp5Wrt0viLxbo0l3Z6oNVniQlrZZCjkYzx3NePXOmWEKs+kvJLBgfI7An8K1/CGu3elXqSwPPbSocjOQD+Nd3s+VXQ411P4dDF/4S2wtNQaPUzc2l0rbf3zMMH3JPNdnZXlpqduJUvYZgeMswz+tdhqHhnQ/ilGxmgtF1ZhnbKoCTH69ia8U8Q+BZfCWrSWgtLjT7lCf3bMeR7Hoa0jUUnbZmcq0tpM9Ls91tMhH3OuV6Ee3rXbaXfwGLDqy5H34uo968GsNc1/SwFkhmRBjB2kjJrr9B8Y6lFE8iQPOVXLpty2B1wD1ro55W1ZKu3oerxeIhpjllneVAeNzH+VXk+JcLNjy5WbjkdjXjt58Q7fVWFu8Xkyr8pjZCj/iKuaVvncESN/wLrXQqkbalNtPU90074p2pZYZV8thwfMG3H511Wn6vHeoJo5I5I2HVHBP4jrXgnkjAFwy9MhjyDTkvm0vLW15uB4Ko3IFR+7mVzJnv0mq28LB5WG30Jxmn/wDCR2UZJjcr7ZDV8+W/jGaQfLftMP7j9R9DV631LVLgq6x5hJ+8jcD6+lNwglqxXS3Pc11yBCZPM2Y53xkAj2IrUh1DQ9TCxXsvnKRwxxvX9ea8e0vxCbODqGGOUfpTn8Ume4ItIA8mc+Up5P0rn5E9UUkmetPo2gKxSYzzQE/K+QSB2zmoT4V0NzmMqrE4BAxkdjXn9l45uI9sF5ZSIemJMAgH1rVe6a8Hm2V09o4IxGMFSajlt1LcI7HQ3ngxrtHOn6wsHH3Z1249h61y1x4H8eaS7zWM9vqtmc7kRtr8enrWhb+Ir+1Ta8w3L0cJuGfcVYs/FXiFbgtcRxTQjlbm3JBH4fShc3RmTgujOfRJbeUHUtOktZkPIdRkH61fPiNTGIFcxk/dfuDWjqvia21Rdl/PJu6K7dKgsX0iyw14qz25/jVs49j6VTlK2pm4uJRksNSvFZ1ukkk/hcnbx6HNZxi1u3BeB445B74z7V0cr2LfNouofIQcRSYJI/rWfNqFzDI4kjV5OQV24+tUnIiz6GF9r1y3naae1dxn5njGSD71qr4yvTt8878YwXT51wOnrWtBrWCFaOSPIGGRhx9eakuLomLzFC3aqM4ZAWH49aOZvRoqKaRly6iNUAlmSG5Q8HC4yB2OKgWyguJf9EeaLOTsRtwP+RWrZtYSAyWlyIZQcG3mjwMH9DzVkaJd3TebYi3ecE7kDhOe/HamLVmEshtXEdyLhkPGVBwPrUjeIbrSHijSSTymGUfqo9iKv3WoamP3eoWLwyBdqvuDhh6VymrXcckhilaS2Kk4JXg1at1J2OojuJb2MyPLbJkbgxkVCeeoH1rPl8SWspNtcWGn3OPlDO/lyH2JGM4PeuMubK4nh2xRvck8Bo/m/wD1Vzi6bqSXLI9tcMM8pIpyPpWlo9WK6W56XHE21/sIltJxnbDINy5HUZ6jiqsfie+SYWWoPJbdQC5OxgayNLe40yPZMZRGedrEhgR/hW9beJA+Engg1mIDmCfqB6Z4P5VHmhNvoWhI9isbEDcASkkEvI7g8e9U7zWTcp/pMKfL0lVMMw9DjrzRLqeiJKpXR7vTnz962k3oPw5/nVmG2tNQiP2XXvJUNnybm2yVOOSAM4paLcLXM/7VLbOJdPkjnj/jjkHQHqCp681V1KR7+fz20pEJ+95Ctg468Vck042jKI7+Fnz8kyKQCRzVnTvHWt2UwVTBPKo6vEBxnjnHNVvsQQpcaRBaR5WSBlzu+1W25CT0IbHHpSy3sexZIZoGAIwYMq64966B/HupXkEsh0vT5Y5QVldCFcexXGOvSubeOW/uvNFtGFY5by8A478URutyk7G2mrXepW6iLWhdheTDJhihHUYPPStPR5Zo1yzxb1JyyYH/ANfpXNWel28uTKjo4ziROGU9sU2eK5jkVkmfI6HJyQOxospDdtzp7vR7jPmzW8V/ZsdztE4Zsf7vtWdHpEMis1patAerRBSQAO+O1c/LLMGMoku4ZScmRGOzHsKu6T4m1DRroXEk74JIFxDJyVHTOe1XbsxKzZsWsKyS4+RCpwQef0qS5shbsrskKhTkPFjB9zWgviC211klYQPLyd3lhCfyxWlavdWYDpp1pfRjK7ZDlT35xWLTuaWOYaO1v1ZXfDdjHKUI57EVBdaQ9pFuXzpEPO523/rXYL4oMETqug6bLE33o5Y8hSf7p6isrbDqJf7NcNplxzgA70B9PaqXMtSWtDL06/8ADNywtrzTZvtA4MkUmyT6gEYOKS68JK12X8OWh1KXJJtbx/JlOO27POD/AI1XvX1m+cpE1jI8Q4EiCMsM461eutK1vTrcXFzZyxouP3oJK57cih26MnQwrxL2ycxapo+oafGeWhu03qR6bh296ks/EEOlRMtvPDLbucvBNGGJGO3cfh9a1n+JWqWebS8mLxEDy/tiCWJvbJ6ccVL/AG1Z3iOmoeHYd+0GK+t35QnuOcdKLPdoGmtibwbq/iPWjcWXh68i1GARb5NLnZNmzIBwWxgnP9a53UZGsNUZdS0W53oD5tjKNj7e5B6H1yO3NZ2v+DLbXpd1hL9llJytxFIYXQ+5Bq9d6D4z06G3/wCElu5fEFlGR5F79o814wfRuuT0Oaa5Uym3YuRr4fvo1m0e21TTbvPzwSPvi4HUdMcVWjtBqF6Fe5aEOrAybeBjoCPwrVjsdPtFhure6kvoixzFNmORQOxI4bHr6UsOkeHtWgjM1zrVjdv96SHbJEOeOOMcUXsJ3ZlXPhkWwkeO+gZSoJU4BOfQVlSeBtHvJHlv7+4hhX5o5bVPnib39f8AIretPC4vL5IXIu2V9qO7bCR2ye1ajeEbzQGB/s+++zyNt3OpYc8j5umKHJrqTzPqctLpFpp140UNxa6/bAACaVTGZBjoRwaktpkW4+z7TFGBuFvOMgH0B+nH5V140qN0JSzk+7kLMoOfoeKZNrKxwnT77QUnZV/dz52yREDg57/Q0rt7FXM6C1tJlCiyiklUHDbMn6ippdJsJAXjX7DeDjCAgcD+dOtdGtNdKR3Jns2KnbNA21o/r6+v51pt4M8SaZCJor2y8S6cAu+SM4nQdgR1PH+eKfNbRjQ3SZLy1iJe4SWMnbtVuCvcMD/OpDdfYyZgiS24bClkDFG69eorOa9jh2pI3kOeCky4UjPY96RbvTLP97+9sZScF4CWjf6jt/jUtFWNKe10zVQtxBOtu3GflOXB/oDVKTShbyGSK8mt3Py74fnVgezD07043b/KU09pomILXNuRtAPQEZxWja3E9jbec9rKiOWUhBhsjsR9ahx00G7nKal4CtvENuBqdnDdlTmO4tpQp+pHUZ60ml6DqXhgb9A1rV9L2DcYo7gtGQD1MbZVsH29a6OfU4PmY2wUnjzIxjt3H1qO21JJncSW6+UuGaZdwZB7DOCfap5JPUfPJdTn9S1vUtWZk1vS/C3jB8hpZbq0NrdqRyB5iex9KxL7wp8O5ZXnvPD/AIr8NbcAf2DqpuY198Oc9Oeh+lemxS+F7wiHUFEjSH9zPkK655Gex+tYl5pVp9pDWxbKEFHPBIHQg96ycZIpVO6Oa8P2vgSKfbpPxRlt52AH2bW7Fo+ewZyFHXvzWvrvwPl8YEXej3+l38+Qzz6PdIwHvjjGR2FT3dvbXkbRXUdpKh+8s9qmX/HGetZEnw08L6hIJZbZrKYdJLFjEU/I0WadzSNXqWYfAHxI8HK39meKNZs0Vsv58Jmt+vXHYU5fjH450t3Gs6R4f8TKDjzVTyp+B/dOBUA0DX/C7x/8I3491s2ef9VczbwrHkfK2VPIx71q3vjzxJpkcNxrZ0TxCSnLappYRwM9nTj1HSru0bKae+pBF8dvB97Gi654e1Tw3Ky7ZJoG8yMHtwcjGa1Idd8N6kiXGk+IrCWOXaUEwMLEnsc5Uc+9U9P1TSNdh8y4+GbXGFJe60G+E3y+ojbB6c4Oaz4YvhpbzsBca34WYk+ZHqulMygnsdo2jn/9dNTS6CcYS6G/e+G7y9iUwaPa3gVeJdNmDPzyCdh55rn7qPUtHIS70y8t5P8AnrIhBA9PwqzF4PjvRu8MeJPDepEn5YYdRa1uH+b+72/Gung0XxtpEOFXX7CVVz5JkS+hf2+Uk4x/L3qlVsR7FW0ZyNhq+oCZTxJFuyWH3l9K37S5BxkPndwsb4JJ68Vd83xMZAbn+wbq4IKtBqNmbMg+7djVLUZWjeRdT8EuVUqFvtC1MFCeowWPJ7Y+tP2nMR7GRoRazf2gKWl5cwsvy7NxyOc4NT3Hjt79Ug1a0g1KJOemyRT7EdvWuX1LUtFvPLW21vxT4SuuATdacLiMMO+V5PHvVWxSHUJxHqfxC8PXsm0hHuYJLSQ89W3DHSmpQeoOnJLY7Vdd0IqJBbXNojDgwHzVT6qecnrVyHUbQp5sFraXSHgywE4JxyGGcrkc1gWvgs2oJsdc0O9jbB/dX6cfnVq38Da/KxlisLYseFlsblHVwO55/nTXI3uZNS6ovXDwPOZIbU2spUZCylkP59O1VL5k1iNobvw/ourqhCGS6RS6jHBDDB6fy9qcnhXxzA5hFs32RzyjyRuqn1HORmqF5oWqadeM994Z1Gbb0ksF3BuOvGacktrhqlsUbr4YeGtStwb3QNOktydokFur7SBwM9QMVzt9+y74F1CfzrQT6dcHDJPpNw0P5AEc12MOrWNlJn7Brdn5ifdms3IBPUEYx+NFtr1rNd/Zo2IQDOyRWRgfpUKnJapmdmcofgldaSgj0P4reJ/D18nCR6sv2iMt0654HasnUPDX7S/hfM2meItL8b2SAbJophDIwB7A4BP516RqU08ECvNMZYsbsEZ2L7H9Kx4fFmg2Milb2WN84OCQMnqPb61a5/X1Lu1oeYXH7VvxA8P3S2PjC0Phm8+5/wATXSv3BOcY81Rt61qQ/tH+N74K+nab4d1NSOHt0J3fXANevDxhZ31r9jdnuLaUENbapCLmGXuuG7A9MevNc1baHpNhqJnTwnp1nI2WX+xpfLPPOWXoPUj601V5fsItTezIfD3xI8YeKBCuoeCPD8u0/eZWIH1Fej21/daTYRO2i6ZajGx/Kt+GHUAnvXMXurajFDv0mFXvI+WgZRHIDjkHjtXkGo/HTxtZa/8AZ4dJuLZvP2zQO3PB5IFCpKrq7I6aaTPXvEnhO18aWbxRzQ6ZOwISSIlBnqMkdKwfCvwN8VaEfLXVjdGGRZ7TUY7kF1ORlG7njvTtJ+KKarHie1NvOvDExbG981o2fjs/8JFpNhDdpGby4EBIY5APvTdGcYNwehM6bex6X4p0hG8Ob9YngMtsV8u+ePB3EYHc85496811jVfCgwnifw+IJmGP7S0diuB/e2gjvnPX6VrfHXR9V0TSU1KHVbi4s2dYJLSXkNk8En6frzWDJ4P8I/EfwwdFN5e6HrMUR8u5ydpPUH/H+tYx5FFXIUEWYfBdvr9st74L1nT/ABFFnd9hvm8qdFAHRhznscqB71zrarrWhN9h1XS7nSmJP7m8OUbBwSkg4YD178H0ryRNP8ZfCfVXj1aFdT0RJTCmqacxJj7gsvUZHNe4eGvitqy2yQ6m9v4k0yUDMN2o37D1+Y/e49ab0+F3JnSjHWLM1b26dQpDKvUZb+tR3V1O8A85pZsfd3LuA/Ku7i0Dw/4pG/Q7h9Iv2AC2F0SYmbjAU84z04P4evM6tplx4X1Mx3sc2nzsMhHb9049Vboef/1Vn7R31RjZrc5e78VQW0KI+m5lY5W4jkOce4qtc+IFuYy4Hl59eCPY1pa/oEGo5dQYHIBO3gZ75/GucXwpdW84WW7VlGME9/xrKdREN9CvLrh8wZu++EKtzStqBk+Yvnv9aTUPC1nByJkkb+JguGBqktgbb7j7gPWuf2rRmbemag0jCBk+82RJnp7Gl1m6v9Hw/wBpYwnhXjbn6GsiS5ezUtGOD0B6jHvWbd+IprlRBOy+UOEx1Hrn/Gu2lOT1NoM0ZfFd1dxkzF51AAEjNyM+orlNa+I8+kqVwSwBVgM4YehFaVxZym382CaKTjJUHDAd+O9cBrqLeSlZF+YHkitVNdS72VyG71camWuLOHaWbJiTjn2p1vpGp+JwYLqLg9BOu1h+PerHha2WwnU9Dkjhc8HrxXpNnZazfwJujt/smPlYcnHbntx2rinJr4SVJryOQg+E8thYu73qzCMAPDgrKnqQO+DWjY+fBafZp28wkbVY/eAFaskFzFOrJeoU3bHhkYbvrV6fwbd+IIUntNRhhAG0wyMBn3BNRKXKrm/MoRbbM8Xsj2jwl2MaZwjfwnoa52cL5mBgZPOeldFceAtT0+IwnUlY7QMlgSB65rmta8Iaxplq90WjurRRueSE52/lXw+LhXxFXXY+aqt1Z6lpo444hsdS5HTPFa/hjw42tzmS5kWG3By0rgDA9h3PpXBRX0kVuXCmZcH5FPP41TTx9d6uJdOtLo212AQgm4VG9D6Z9f6V62Cyyg2nI0p0YuVmeqeOPFHhDwfpE1tcQZKKVQRt+83+pFa3wU+Ldh8TfCl/4I1V4byzYbUhux8kin+H9en+NeJ+LfhtfaVpP2nV5ftF21utwJi4ZW3dNpH1xit39n/Q7TRLB31mJYpFdpftAU4ZieMHt6V9moUKNPlpI9SEU7Rgtz17XZrX4daDNZIj2twoaMKeVCdsfhXyT4+8Qza9fTCNtybiBg1658Y/G/2/FqbneAoUFmySp6DPevOrHTdNu0DNhH9VHWuOpboe1Uj7OkoLc5nwVrfiTwzeLLpeoXllIuMSQyla9ji+IGra3bCXXtItdajXiS4a3UOCegLDByea5ayktNNZRhH54Vu9dTpepanErHToT83JiK4X/CmqSkrtHiyXM7bGnA3hnUIY2gWXRZiv+ruCXiz9eo/WuhtPDs1lCZngi1CyHBuLKTft75x2OOx/nXODwzq2ss84EMEkjbijLgc9QMYAplt4a8T6RdudNE4nj+Z44GOMDqce1DhbZmbdmdZBFZXjYt7hgw6xyLsYexB/Crljo5F5E8V0NpYFll6D1wa5u28W61KuzU7e2vmj4zND5cnHGGPU9etWrfxPpEsmLmC80uQkcxnzY29eP/r1qrdS1NdT0230C7BRo5YHjkGBsmUsfYjNTSwXFuTFNyQOVdclf8K5i00W1162H9mastzhQfLD+TKjHqNp4OD6ZroPDd/qvhObZfWy6gQMMtwMMwH8JFapRk7RZUpdhr20czB934rWiumQyxkQay/nAcwyRn5lHuPyqjrtzc6hKk2nWQtHOTJak4UHsVbnHuKztN1i/sdtwVRHTOY26g9+atwS3Ba6sffavb2Ecijy58Z+ZOTXBeJvs3i7Zb3sSW6AnZceXllOODnrXXa/4jl1iSNja28MiZ+aNAN2exGMGub1AGQ/vVVT/eQV85jMwjSnyRE6ih8L1PM7jT7/AMHamsV5KjRHG25tm+R17H2Ne7fDH4uXelSQCe9LxLgLMG+cD0I6GuE1bRLTXtNayuFVXPKM3TGK8r1CXUPh7qaQXG/7K5Hlyscgjtz3r18BmMakeWeqPVoYqGISpVfiPsj4ijTvFMEWsWtukF8eJZIcbJfUsOx968g1Ow+Ysuc/TrWJ4T+KcttAI5ZN9tKgUo5+77iuskuBdxmeEqUYZI7E/XtxXw3E+ApxqLE0Vo9zy8dhJUpXtoce17NptwXUMRj5gM8jNXb2cahF5iHnHfg/SoNbQHLH5Qc4APIqCxj8yFtrcjnFfIYFqFdSOLDStVO18H241C0CqckDJHpiptatIdMcs7bgAeR61Q8CapDp2oBLnd5bLgFOCG9RVPx5eot0I4Z2khYblLDBx6H6V+oVcXGhhec7cU/Z3ZlarrZY+XG/yHrnvWTu8w5z16Vn30rFjsOR2xVdrwxKOcY5r8uxuKrYp6Pc8CcnJ7nRovlcd/ept2RngjrXLP4glZQrOCB3xzVvS724vbqOJQSW/KvIjgpyfcUV0RqPdoX2gMSOoCk1dtFeboCT6V3Xh7w5dJbKbnTY3THEq53D09K0v7HsYWLyWckS91PY9ua+mw/C9WrBTvY76eH5tZM4L+wtQlQOLSZ0/vomR7VbsvDNw8qJNDLblu0qFcjp1PFdirQWG5rZ7q2c9JIGJUn0Pp61rJ8T9X0mwaPUCupWCqcrcwCQY9Ceo49K9ShwvaXvyOxYGLekjno/Ba2aiVkZT6HkEeua04NEgfgxI2ORurc8O/G/4d+JF/s+8Mem3WcboZzgkjjhye9bUmh21yzy6RrFrcowBEV1HtLDHABGQOePyNfcYXK6OEjpE3WEdPocVP4ZiZvlXYMcqDxVVvBU1ypWOQOvTa4DV3MUd5D8k2kNMSMh7STzFx69alFzp3/LXzLGYjjzFKcj1zXpKmo7DXNHQ86k8L+JNKm36drElk46CKUgEfTtWlbeJvFtonlavHp/iG3wVK3kfzkfUc+1dxDbW91u3TJNEyn54nBI9DjvVaLSbRbp4LtmMTL8rgbTn0I+tacrSuUqkloeSeJ9H0a8cXVta6l4Q1DgrPAN8BOeuO345rnotU+JtrLILKz0n4kWIB+WCQrclR1G1sHgc8Y/SvdL3wpaqWjgvS0bdrhfl/rWTefDKe2dbu3ZY5EIZbuylXKnseOn0NYzudNPEOHQ8Hk8XeD/ABFPJaa34e1/wPq6ZB3RNsB79ev510ekaPbXVmUs9WkmTGEnj5JHUEivVNZ8Gan4jgilvtUiu5IQMXO1fNUDswP3sdqyl+HWrWzmWGPTb1cAl7fEcgxzggdf/r1lBcsrmkqyqKzZ514TsdD8NeJyfFvhO18Q2275L233LPFz1K98f1r6q0PX/Cp8NNJ4dk8uF8q9nKnKYHIZT09a8lubCC+sPsmp6SJyAMOTslUjphh7cc1xF1FN4Rnkkiv9TsrQZIM6+aIx1AJA5AFehCNObvUZzxhG56pF8Tl0LVpVgnW3WQ/6pPuMPXHvVy9+J63sSrFNBNcE5AmjXIPTg9RXhc3iLS9di3nVNJ1Zuf31oTGyk89+n/16ofZLOeeGazvry3khIYRgiVGIP59KLU1LY65QSie7f25ql7Kket6akEajalxFH8xTtk4Gcf8A1q8X+NfieXw2M7w9tK+0yg8D8K7u4/aNvvBnhoWGoabLrNqFKeZHBvMfvXiHjr4jL8QoLhYtC820kGCyghh9BmumEEo87OSLUZczZe+Ht4NVlE0ZBVvSvbLOz8+0ClVJx6civj7QNe1b4ZX63aQzzaUSN8EiHKDv+FfRfg/41+Hdb0lJTdDzAOzAEexBrzXF810enC1VaHc2epHTbtY0na1uuiOjBWPbGe9XvE+hay9n9uiETjALhodrIe4P4188/FT4k2OuXUMGlXLR3cZGCDxnPXNevfCr4leJdJ0qJr0w6vaumHhkOTIg6gjtx3rVJvYwr0vZ6Nj9JQ6mQ0wWKX0TgflWg3hqa8kCW0iSyddj8E+1dadO0rxTYzav4WzJ5Y33Olv/AK+3PcgfxLn+leceIfF32W3kMbG3niHY9x/KtYU/aaHmqLbOqh+GMl/AXt40+3R8vZSjZIw9U9cHqKZZ2sbB7W6t3ikiOwq64ZMdjXj2m/tJ6ppF1Ha6jOt7BEf3fmHDIe5Vq9w8FfFHw98Xx9kvboWt/t2x32Nrqw6CQ/xY9aiWG9k7s1lSe5SS6s9Bl837QI3GCD0yamuddsPEW0RFZpE4KkYHvUmufCrVNIvgupstxZv80d1CMqR9P1q7/wAK7isIRcQeW8f/AD0RhnjnkdRTTpt2SuYNW0SMKWyt7nOyF/k5ZH6geqnvj0rl/F/hUXEa3Nnh1HLr3XHb3r020skSMMXGzPrnI9RXP69fxRtsVQH7YrlxEYOLTRyYlR5LSPNdDszb3Khl+UnsOldkkCtIobOAeWA59qprYyLcZ2eWxP4VrW8bE4Zfmrz6KtufNa3szc0+Ly0Qq+fcdQauT2yvETwGHTjmq9rGoVWV2j91wTmpru5EUW9mXk/nXoRdtTZQvoZ6yNC+SxUetch4w8dyRH7JA+ZSMKoHIHqam8XeMRZWkgijBkGeelfNmsfEy60nxYl9KhlZDgKT8rDNNTtFs6qaUXa+p1viGW+t5Wubu0uLiM8mVIy4GfXHStLwd8RtCtXW3m0uCeXJAM6nOfxr1X4f+NtL8ZeH/PEEIkcbZIo/l47HHfmuK8czeEtSuJYZIUDqdokVApQ9+leLHA+0n7Srqz3KOHiveep0UeuaXfMZYvC0axEg7YJD83qRzxUk954QEmzUF1vQGdgEl35QexPAPPvXJeHbGSyMX2KSZoTyrB9wI7V6Avi7XE046deaLbaxZkEbLmMMpz168jj3r040acV7qOuMIuVrFqDwePEFsItP1H+0wV+RnG12HQdf6VV0/wCFeu6Fcbrq0ZUGSUmXg89RWJpV1qfh8SMllNZQLnYGO5FB6AGtZPF17qISOfU5I8j/AJbSZAxU+z5nocVesoS5UdL/AMIJcap+8sZtNsL1MfLJIEfI44rzbx9Y674Vkb+0WtrlAf8Ali2Svr7Guqlv4FQhrjzHzkPGeG/GuX8XalLc2DxtGsyMp+9klf8A69YYim3CyZye0lPdnluo+PJrHd5cpjHXG41oeFPj3qGjXKyWWozxTqezZ3VhX3h9buF3ZOD0IHT2Ncn/AGLBp1wZAfyrwcFmMVUcJ6tHTTj7bQ+ufD37TVxrECLqdnCLhRn7THhXb0rR1r4s2+r2BSVpSoGcJxj/ABNfLekXdnPE22+MEqjjaM5HoRTm16e3laI3PmY4DjvX1UcVQmtVYwr0vZPVnoGvDw1q920yzBJAcgSEq/uARWfDpmnzfLC7EjgA4P61yujSG+v9pPmx5yGHf3rqL/TZLSBZoIXDrz8vANcc5QqS5b6HnzpqULxL/wDwjhtSHVQF9unNSfYBnIG0+ornrfxBfxk7omUL/CzYzWjFr89xjKkH0Pas5YWMdUzzEusTSit5IjhyG9x0rWs3UlFyATxzWTb3mYzv4J4+lPWXc4Ctyen1rn9kr2Y7Wsbd0k8wQIgyR94HrUllaFEK6jefZkH8eK5m8XUhIvkBWTqRuOce1dRaW7ajp4S6UyR42mOXkg+n9K0WDpuV2z6jBU/d1ZW1PWvCukH/AJG9WYYBQjDe/Geas6V4v0rUgsaayjI33Wc9R61zGq+CdBu70JcaN9qZm+R48Bk9zxWpF8K9Mks9sduUJHykNtKn1reth6ahyw3PTnSXLcn1y/u7OYmzvxLEeQY+VYVx3iPxlcLD5d24LYxn/wCtV+50V/CkMm2VnRemWBArzLxj4kfWpWVdrMp5xgHivl54F1P4nQ8ynNyk0akHiQXbGIyHHTFdF4etQZlfgr6V49pd86Xg579/TNep6HqmyBDkc+tedVw/s5cqCeskmtD2Xws9uDsIU+h9Kk+IfgnTdf0lhImZR8ynb7cEGuC07xMluwbfgfqareJPiNPLE8EFw8YK4O09fY17WDhFx5We/hpQlG1zgLqGHT3kjI8tlJGMflWJchbiQnb+Iq5qU0txcM8r+YT/ABZ603ToUaYK/CmksNGnKXKY2irqJDb+H7vUB5dqgEmMqWPGPXNdFoNjqESi3vYomkHQp8uR7/jXo/gWPQLcKY78JeYKeXcRgqwI5U8n8DWr4m02wuJrcvaJazqoAkjbMUhHRgf4cjr2zWVTKJYim+Z6nnOhJr3jyy48L6tcvmzvHtfQquRVzw/4f1vTNYt31m/XUrMHh8YI9iK6mbxTp2l3CRujRE5IWToy9CQe9POlDxLKlxbTg2zfKYUOSRjrW+EyiFGPvq5oqKULM9JuNa046QbfT0BuHXcqlc7ePWvOzoevyXJF4UhtOTHtJbIPf0FdBDLbeELJBbyC4cKd0UqjcDSaN49uLuT95YStZvkNEV5+ox719LCiuVcqsdUKatdHMadJo8OqrbNqqQTtgedF1U9siuyvvBOh+NFTRPGmNOu7gbdO8S2LYRz/AAhz/j9DWT49+GPhvxdaDUrCL7DqCp99V2Sfn3wawfh9rWo6Fbz6PrRGo6Y2B5M/I+o9D3yK7FQSjdhKXRHnXjz4J6l8OPFRsdRDLKBvhuwd0V1Hnh1Pv6VqaRDfJGkSuQo6KWOPrX0I+lxeOvDn9jR3Q1GxQl7aG4bfNbN6KfT+dY9p4K1Xw3M1re6XERwVmI4II4xXFiKTqaJnl46c1Hc53woLoFUc9f1r0uzsJPJV5Y98X94c1W07RwpBkt41bttHauht9LnnULCxUj+HOK1pUeWNmeDFyv7zMm98MaHqkJW9DP0+VlHHtmufb4MaHduVsre4ZOvDkniu4/sGXO55B/wNf8KtR297ZIRDKoOM4Tgj/GnKhBs3jK55tqPwW3xtFBeT2mODtHzL+BqC2+A2lwIZLvU57hj1JY5z7DtXpZvdaSYtk3KjDYf71ZureJI4ULTo6Ocg5XvS9lJaRY+VSldHBj4c6Zpkp/0mV4h/z1OWx7D2rj/F0um2IeOBVDYxweprS8efEF4Y3SEnP97Gce1eNXPiB9RvWMrEsx615WOh7ODlfU3hhrrmsaJmZpcgnA7V0vh/xDLayKofI+vSl8MaHa30IcyDzCNxVjx+BrQurPRrNh51u6kEkPG+CP0r5LD42rSrqLRi6c3ex2Fhqt5dwqYSj5GNrtg49q1I9SuYl2TI0ZB5Vs9K5jQ7iKVFFs5kGOGIxXSwWl42cEuh457Cv0WhPmim0eXNuDsy9DN56hi2T7UyVSDjqKlh0ydSCMqfp1oms7uIEjEg9DxWzSZCldFGaBZc7uMnk1i6joK3Qb5yD7Ct9llcnzYyD6jpUscUGCCTuxgZGPzrB00aLVnlWr6FNDu2uD6cc/nXJ3ejmJ90jA55+WvbNS0qKcHGRntiuXv/AAfBKWcrj0wK8DH5Z7dXhuddO1+U83SKFVx5QY+pzkfSgZzlVwK19Y0VrGTC8+lU7SzkkYAoc15VDIWveqs9GWHSjzSLmnK/VlGPb0rUjtvMbnAFRxR+UgGMAVIJ8cbsV7tHDUqC91HmTScrFoslug5A/nVNr9STkjH9Kq3EpkYnJx2FVXUnOOR/Ou2NWKD2kVojWOpogAXk0kE32mT5mrIETZ6VKrtACRxij2iudEK2tkdOZorW3Yu+OPzrzvxf4hidXRCCTUOt6vcybkRmAz2rAtdBm1CUuzMdxznHWq9ooq56ca9OkuaTOTvYpJpSyrk54zUumwakzgLGQvt/SvSrXwYqoCU7Z5FX7fw6kTYwF9M1hKrdamLzW2iRyGnaXeYUyx7WPUZ5Fdz4c0OScDL7GHQjsKemmDIOTW/osAtzn1rmor37sIYpTldFvT7S8syBcMsjjug4PpWwl0kZU7lLd+elWotRtwmw4bGDk1eg1Cxbg20J/Dr79a7pUqk5XWx0S56j0O++F2sgMoL475B5B613Xjm9A0xyjMwK7j+IryvRNftNNG5VRCecDr/Otq8+JE9zB5S7Gj6bSoPGOa7KWGnF8x30qclHU8vvmkkvJH5UA9B396mWbzYijEYHr1re1LX4oFLvBBj02iuWvvHVsxKiGEYPUJyR6VpVcUryZ47w9SNTmMrX/Dq3MLvE6ZPQZ6n1FeY694cuYWDLESM816jJra3nIAH07VRumSYYYZrwcRWgnubVHKOh5no2lyRzgshH4V6PpljLFCpe1k2HowTiq1raRrcqxHGc816X4b16GKAQTFJY+Mq4Bx/hWuFalpEunJpe6cfBY+dyhHHfFFxayWqNudTxkAdvxrvNSm0dkLxB0mJ52gbQPpXD6187OyvlT6V6MueBVSUup9qNZAZ7+9QNajP60g11FGN4IHI56H2pkmsRvgbl46DvXjWPp+RjvJxxTlG05yPrVZtTQnluPc09LxGHBz+NFrk2ZPJI4TBwy/niqkrg8HIHb296m81GHEgOaqyuQSC2cd6jlZDVxJIpGBaORSF7d8eoqhLLKjYyQc9c1aLg/wAX5VFNB5i5DfN3Wo5JHJODZX+1M5+di31NQyXLKco5H4cVMlqQeuc9qn+wecKv2UluR7J20KB8RfZlPmj5fUcmrEHiy1IytxhvQGmXegnbnGawL7wuJgQcknjlf61NvMhwkuh10PiVF+5cDJ61P/wkpPym4XGO2K8pv/Cl/Flra4ki7gCsWYeILLI8wsB6Dqalxfc5Zabo9w/4SQjgyhwOxPBHpSL4hAOQ4565AxXgM3izVrLPmK+PfgmqyfE6aJ9koeNxxzn+dZcku5k2j6IHiBecFPyoXX1BAEgA6E54rwOH4kebj97g+5rVsfHK3G0mQjPTNT7OXRhFXPaU8QEgAMo28YGOKeutjr8p55z3+tebafq63ajbIeeOvNanks8ZKSOCf9qodKVtzXkZ2bayrc5XIGOOmKpTapCeeAfY964a8n1G03bW81fc8isSbX7zcQ6ujD8q550pJamLieiS6vCpOcZHoaifVrZ0O5vm/wBnGK8qudZ1AknG8eoOOKpnXbsH5snB5BHQ1xSj5kWR6w+o25b7wAzwQeadb6lFu+9z0/DvXlEOs3bAfMc+uK0rbV7n+LgVkpWegJdj1q3vrfK/OV75P9K1ra5ts4Mp2kf3a8ptNekU/MD+fWtWDxABy3H866YzKWh6gkkMqkCdducgEc1Mkm75RKCvY9jXnVv4kjJA8zGavw+Ikyf3mce9a89jS527xA8vGCPaq7adFIeoQ9gw61gQeI+n7wAdjmr0PiJu8uQexqvaR6hZMtS6IDkgoSOeMVlXfh2KQEmMe524INaceuRuRyOPTjmrUV3a3Iw7nd6DpTjWcX7kilpscd/ZDW0rbWYA84PY1NCGThhx04rrJtLS4y0TK30PNZtxpJ54IYUVK03rJF88lpIwLyyWQlyCx9utUAgAz0I/Kule1ljG04ZKydTsH+aWNc9yo6ke1d2DxSfuNm1Op0KDyhRnP4d6rzSnqrflTJRIzkFGRj/CRzSR28mQNmfrxXs3ujrvcYt1Ip2kk/WpRcjOSSOfwpJoTGMsuBWZdzBeh5rGUUWtToYruN1w53DjPrTZbayuUI2DJGMnrXGy3F3j/R5hnP3XHBqFfEGo6fNie3k8v+/GN4/Tmub2Tbujnq0kzpz4Zt5ZN0YCydnA5rU0+1ngURu5VwOeOoqjomuLdKGWTJ9BnI/CuztZbS+hAnm8txwrleMehrnd4PUxvKnGxjRyzRECRg6jvtwa3tMl80YB+/jg9qq3+jYG+GRZVAzuHaqlhei2nCuduTV8imro5+f2j5XudS9k0WCPwOeD71XmsfMIzzwSce1bGlaiksKo2GXH41oTWUUyZjAPqQap4eLV0U6ErHA3+gwzKcLgEdGGcfjXEa34ahZyDGFfHYDr/SvV9TtHhV8Z21514qvhBE4Y44Hes4QkpWRwOElKyOat/DzLIEC8g49+K6C08OeYo3xE54zjj86wNL10ysEYqVB445H413OmXX7sHPB4I/xp4mcoKw+RvSRUh0BbbAEYX8KuxL9kGcAD17itRHRkwXA4yB71m6ieCAecV4LqucrNlKFtiaLV4oMZIPs2MCo7rxDCykrtBPJ29DXmXiaLWIZ99tITETyvOfrVawgvmIeS4ck+h4rodCChzSZ6cPZ8t2zuJfERL/I/1WrdtqsrbSsmCOR7VykdrJgHcOnVqt290bdssM/jXzGKo+0dqY1vodgk08yk8Ejr81Z2o3UluxMikYGM9qs6Hq+n3LeXPK1sxAx8m7J/OuiudEivYD5dwkykdwQT+FcCyerUjdvU1dNpXPP5NYUAbXz70R645bG8elZvjLw7caM0k0KNsGdyeh78Vy2la2J5Qu7Jzj3FdGCo1sLU5ZIxsnoenWfiN4mBKnPXKnmut0jxd5ygS4dGGMOuTz61wWi2X2vBGSD3Fb0fhO4UiW1uZImH8JwQa/VMFXhOmlPRm0U4aM9DS7lCb7V1mj5xGpHTvxQ2qxPndG0B/uuvT8a5TT7fULYjdJFn1CkV1FrdXUqBZ1WdQOD3Fds2lsbXuWY7lTkqwI+vNTxurKGSQLIOdpOOazZ4o9xLQeW//PReh+tQm5kgOBlwOMYrNagtTWd2VsMMH+VIZB/eBH5iqMWoLMoHKsB8yn1qbzsgVL0KsTMoc56n1pBbEDp1pEbJp3mKCPmIx6dQazvcbQxogpwB06A1HjPfip2mJ5J3AdzTEZWwQw596pNkiDOc++cUNIAQHQEDnIPBp7DaAGGPT3FNbBHpxjFaIRFlAow5PXIb9KAvIx34qRRntyR0oKEcEdOKoBnQEY9utMaPce/Tg1KwI6En2oSYk7g4BOc7lzQBVeMbsHIbuCMCo2kRCBI20Hocc1flcuMswJ6kYqBwQCBgr05HekLYrNIPUEAHBAp8bqxxkZ/IA0jQMBjgjHODVeWEjg5HpTshot7EbaDx6kU2awEy4BSTg8Drx3xVNJZYj94HHHzc1L57YGDz14qbPoN2KVzosci52jPvWVdeHY2wVZlcdl4rofthbrn6GopZUfuUcc/L0x9apcyIaOaXR5Q2PM3n3wKnj094mwQQfStjy4sH5yD15HFRNchDgnpVqUgIoYzGwByuD+VWBNjJJxk8+lRG8G1RnBHtVd7tSoHH1HeqWoE7XskIIDlk/ukZA9eKF1FmUA8gZwDwaoGQNnJP1pyuAOTV2QrmiJBLj5sDtSvZsY96lXHswOPwrME5Q5XoP5Vag1BMAbBn2PNHKxAcxnnrQJgQcj/69ON5Gfu9O4cc0zcjdOp754pWC4pnGDzTBcbffJ6Ec8UBQDkfrTGQDrkZ4phceLwdQCPc9aY14AfmYevFRSKu7AYj3x1qswywH3vcVSQ9DRFyrjO5fT65prw9Crf/AK6r2+5GyCOvQiraneoIABI5A9aexLRWdGD+5J6elTID1z096lWOKRSJED/7Q6j3FC22PuMeD909cVNyb2GhDuchCvclentSid1xlifc9qlVMAjeY39COCPeoJcjknNMu5I94XXHmZA/vdadFdbiQwQg+2KzpC2RimKGyQDg44NNCbNzyUKk/Lgj72eR9KpzxhRgfnVaGSUDpn17VONxQ57np6CpFo9io5yRkjGewp6uPSpfs6THazFf9qmvprY+SfbxyMf/AFqTYaDhPjHOfxqWI+Z/GR7DvVFreWLOeR6jrQJJFx6dMilZMEabRrtwwH1xzTUiTceQMdOKoyX9wgAZ5D7E9PpTUvJS2HQj37GmkM2FSNgAVB7cdaVYInPyqGT0duR+PeqC3gI+YEGnC5hB3SM20dSnUfhVKItjQECvjbyBxzVuKF920EbhjPNc59tKyALJleg5rRt9SlC4LqyDkDbyPxocC0bMhOBuVkPckVCSq98j2FQ/2ywUbpGwOOelPS4WZiXYDP8AEelZcthlmK7UjyiQc9u4+npUgLOny844qrIigsA4fHcDioTeNB0/Q9aXLcC0RKgUMrLjj2NKJSOG6+oFRx61Ltxg7OhGcimyXqSEkDHHQetPULFpZTgHdkZ/EUvnsmccqeOKzftpVvlNSR3RZeQCOeh59+KYGiJVc8HAPrUqwvMAFwzdB2qkpUjcHBHYgVMkpByGUj271m0MWSGdGG+Ir25pCff8+tTreOflk6jgg5wafDJHhlkUMp/MenNRYCrkk9Dn2qWOHcATj8RwakMQ5ZGDD9acPu8dPSna4xYVCf3gcdulOewtHGHTcD6YwPwp0YD9fxpGi2nAYMp5Bz1rFwVx7GddeGdMc7wipnphQSKpy6DE4AQnco+WQNsYVtKFHIHP60wqCAVIz7UcjNFUkupQWHV7KNtkrgr8wdRvQj6ULr88RH2ywWf/AKaRjaT+BrY3SsNwd+OOD0NMZDcksQrsOCu0FvxFJRaK9opfEjOt9V0y6xmd7RsD5J14/P8A+vVt7LzQTbyxzrjPyEZqKfw/ZXoBVmgmGeA2FPsRWRc+GbiFt1rcmKYfxBuDjsRV3tuFqctnY0poZLcEyKyDPGRjB9qzb268sjLAqehfoD6Gs4+I/EGkH95DJdoo5aI7sDv8pq5p/jKG+H7yyjlPVo2i2OPzq7pIXsXutQjEbkMN21uvzfyp1xZRbCySFHA4D8hh25p8ms6BMw89bmxY9nUhQfrUkMOn3W9bTUYZ0AyMyAEe3NZaszcGt0YEs06uMBkZT95TU8d3PID5vrwSeSPXNac2mNaEnHynnH3sZqq9okxMbFrdmzh9uV/LtTUmidQil8vIwAQeQfXvVyNo5FyZ4Ux2dwCKxptC1yxkHlsb23bjzoG5UY4yK53VvD1/qIKm5ZH6Hyvlbj61opJ7sNOp3rxIGG28tyh6lJPu+2KT+w43j3vdW20dSGzj8K8fXwTdrMNmsXkb4wEklP5g1rWHhbXLZ1I1mZz/AHncMCOuOKv3ejHaPc9FFpp8WVkvF25xkR5/KmT6f4ffDHV/JkHI+UgisWz0bUZYA0shJxztwfxqWHQ7YybpUMh64Pb1qb+YvdL76n4d09T599O6/wB4IMH8agTxN4OmkAjvGnPeJsZNXRBpwhCNYRy46Ek5U1Rl8O+H705fThHJn76YpKWotN7DLzX/AA3bqXjBhYfxb81lt4qsXyLZ7eckcLvyT71qx6DYRFvLh+TrzjJ+tW7bwxobyfPAQG/uKFIP1p+0aDQ5Cf4h6Vpwf7bbREAY2KzZH/1657WviR4L1OMxvY3cMmMK+48H67eK9RfwXYE4ceeuMAhQWAz39aIdP0e1JU6crN0ZTja3rkdqFV10RN12PHNFa8luQ+nz3E9q54jdt2F+tehW1i0sI3p82MmtxdP0+KXdBCbYnsANo+lLOVyWHysTnK9K255S6GU1c5K7s/IlJjyozwPSoZzMEIk57e/0Nbl2w/iwfwqu2nxXaqI7pUPQYPf39KVyOXQ4fVbmQ7wwdTjOcHH51yct1cxyts+ce3WvVLrT+NkrBiOj45rM1Pwqlyhmt3jMowTGO49RS9pysqKOLHivVo7b7Ns3wNwQ6525HOPTtWFcalewk+WoYY4Dmu2u47mMCGaPjAVWIGR9awdQsvlyVIBOMgVKqXNOhgx6lPc5ST90c888GrUKSIufM3d6bcWKr0bJ71YOkXaWaXKIHtzkFlcEqR1yvb61smpEykQyStvBb5sdCRk1A2oCGQOihGHdBj8ajvjO8I2dx8prPgS6BzKocL1x0/GpkkjJN31LlzrMqkyyDzFHJ5zke9Ux4qtGVkWIOW42SKcA+1F9Ek1swiOx8HKjoa4ezWVtT2lSj7un0PFczlbZHQuVo62Ao87NbLJHk/NEw6+4rf0/SJ7yPy1leAswOeMfjWho2ktJbLIqKHAB+YcGtiS91ONcW1qmM8qqjA9T0rnqVWlclVE9LlTRjqWlK0U1407KflkIwRV0Xs0e4yANnPzAd6rT3d4YGleDzHT+H+Jf8antZ0v7RZG/1fQgcYPoa56c3N6EVXNR5rXMDWvH13ozbUjWaMfwkA5Hv61z4+Jkd/MsU+nQxbuA/kAD8TXQeKvDtu9s0u5TERlHUivPpp4rZvK+UqOoIFViJQirS3PPeK5tLHapcCSIFcMvqKdJqmyEiOZllUkFM8gY6isbQLwGFRu3KOee1a2pG2u7cMg2TpyHU8gYrx8Fh+arKSMLtu6MSbxq1o7CW5JAOMOeRVSfXY9Qw1vceXKeM56+1c94k06911mitI0kuYx93IUsO3Pc155pviDUfCmuGz1exntXDYwykgV9jh8PSnHXc76c4u0banteo6nd2ujF4ZijBOCDyPoK87i+IHjKK8ZY/EE1sQQFITjFepeFk0jxnaJDJcrCsgwDjp9auaz+zpf/AGIz6O8OoR4yjBt5/HBzWE+Sm7NHao1IrRHM6D4/v5VC66INTjPysQOWHfPcZFXb3wPpXiWcXXh/xNqGhzMCWs55N8DN7ema5W68FatoF2Y9VtnsSCP3jKdhB6c1dNu9jB5sOpKhA6Ag4/SsOaEtLmHO5OzRfvvA/ifRQGurdruIr808LblPvjtn0rm7rWNOgm8m+eezmHUSxFQR6jOAa39N+I3inQxiz1eC4tzwY2Xg/h/9auus/H2n+JIGj1vTbO6fABZ1HXuPXpXn1KEl70Xc5pc6ejPME1PS0w8WpxMWPAepJL6CdfkQEjjIwa7e9+GPgfXH32TNpNwcsUkAaJ27AEcrn6Vl3/w2uPDduZLe2NxbgZ8y2IcEfhXPFRW+5m60upw1ysszfIfl7c1Wls72BhvhZl4xjoadrmtxkmB1e2mAwN8ZTv06daw7a71+F9tqzToTkKW5rthQ05i4NNXudHbN5JLBAjdwOuK6bw78RJtAlVkfaqnoOlcRpx1K+lEc9o0R/vZrRudJOmxmW7t5DF/eUHAPvWslCa5JEaN6n0Hpfirwv8S9Naw1eJIXlGBcRYBUnoa8X+KXwP8AEfgMvfQpJr2gMSYru2G9kHXawHPToa5yw1jS7K5821uJVIwCCeM969d8E/F680v9wL3zbRuJIJhuVh+NEYyw3wbEypqOx4d4aWZpY5I0ZEPIkA6fhW7fSazIQsM0M6L/AM9I8kDNe36r8OPD3jvdqfh/URoGsN8zWpUfZpieoI7Z/wA8Vl+Gpk8BatLa+ItBWd2GwOpO1+eqt2ruhXVRXRMH955z4d8V2ekRrBqSKLgHO5GKsD7Cuu1Hx/4e8WaT9i11WSSMYt74p88Z7AnuK7TXYPAWvNJNBorwyvziYgmPjse5zXlWq+FIZ7ySFMJbE/KGPOMnipbTeqszu5rr3kec+IPG2reHbjy7C/aWzB+4uSGHbH4Vb8MfEie4uFlitS00bfMSuDn+tddffDPQ7SDzoWlZx1hcZ2+uDXP3v9m6KdsCskn8S+30rpUlOPLYr21notj1C18U+GfFttAniTR0WYAD7XGojlU9juHXFWLv4YC6gE3hXxJFcqfmS3u+o56Z4+mc15VY6zZ6iWF07QQsMFynA96fY3up+H73FpffaLRvmTax2sD0xWLoyj8LN41KdRa6Gp4ui8beG5Vj1HwvdCPPF5aqZIn9DxWTB4xa0VvtWmyRSk/6xQdp9jmvQ/Dfxs8X+G3FspFzZN8skMozx6Ybiunfxb4O8ZjGu6GdNnbg3FnhVJPqvI689qn2lSGkkS4p/CzwqXxSNQnJhEtvz0210Xh3XJElV5LhtvQgng12mt/Bqx1aA3Ph3VIZQfuqrAMfUFT/AErgb/wpqnhWZ49Y0y48tc/vbccDtnB5q4YmM9NjKWnQ9BnWzvLJZZbgbG6GOQZ+orhNRv10e8XyLuR1BzkvyPxrj7vXI7WZktL6TYP4JPkOfoa57VtSuJxjz3we4PI+ldCfmRdHuFj4zguxGst07PnChyMj8frXX2nixoFVDlc4Id+hHsa+XdPF5AVLXRb+LpzXZaZ4mu3jjtpLgsnQAt8ue5x71DXmVz2Vz6b0jxBK6FpJ4iq844JI7CtaHxKjsAyqBnrHwR65FfPdnrV7bFYnzsP3ZY24NbUfiee1Ch2bLciQdOtcyqxcuVMSqLqet3uiy6q/m2l5FGSfuSMKl0rQfsk6rqLrEjd42GD74z614xc+NNZt5GRlRoR92VWPIPtVNPE2p6ncGGG9lgZu2cj9a63pHmctDRyi+p9A6h4UtIT5lhfLHMOdrLw1U3s9QC5Eo4PU8j8PrXlOnal4q8PlTJrMdzHjIS4UcZ9DXaaJ8RfFAjIt7Wwu0x80XnDe49hilTqKesJXI91rRnWiS3uEaKaHLZ5EbbSahXRbiyuBPZXE4gB+7I2SvtnvXORfFOw+1tHq2lS2U68MknBQ9+ma7PR/GfhzVVVba8IPTYccHHPFbtNK4cr6EV0LySPY0aRSHBSRlG1s+4rKCaxbXJhuXW2cN/rYhuQ5rpNRtriLy5Le8F1ZMADGQMr+IrP80J8ksLMh4WVXGVPbI70uaxNmAa9gH+kTw3MeM7kyD+Vactzpes6XJbXWnm7b/nqhywAHOR3rCubu7iQmBo5CDkLcR5U+2e3HepNJ1CfzfMWH7NMo48okqfcGk7NC5bbnKDwnapqW6wubjT5Af4HKqfTIPFdFZxXEChLm9eZ158zfnIro7g22uxkXV0lvcYwoePG78RXPXGi3NmzOJ7W5RSchJRvUeoHU0XctyLMdfXC38ZiuF8wEkkn7w/Gol8L6A4Vpr+40uf8AhkCB1Y/0pqKJxhsc+9TWtm5j2/afOUZwrHlfX61fTQGl1NKw8MW7QYzHfoU/4+IJNrjPIO32PbHrWJcabJbXuCkts64ZJMYPXgg1oC1sIAZINRlsb5V3GFk3RSfjnjI/WiTU487iyS4PPoKaiTy31GHSY7uZftMZ5/5aJxuBqWPwYsZWSK/MBHKtcR7lz6HHNWIfEl0LYRJK81rnldoJj91/wpkpupgrwzOM/wAJOAfrSd0Uo33Fv4LrSVaW60q1vQRgyWr/ACuOuRgjH07Vy7XdjPcu0VvPYqrZMf3mT/GvQNG0TVby0kl8qJo1BZvKkDbc9cj9aoap4aUIrNMqnqZYsZBz6Uo1FswdNnOwvKFGy5WdezAdD/8AXq7axNcKu5Q7DqQeeO2KuafpCKwje6iLE/ff5B9KkvdMmh5BMYU58y3O8cf5zVppmdn1Et9P1SGL7RY2CahCBveLzAXAHU7epxUVzquiSKx1DQEViRvfJxz2xnis6fRb3UW3WOt2hlGSBuaMqR7GprLQvETXA8t4J7npsdlkWRfftVLlSu2GkdyeD/hF3k3WdxLaz85jul+THYKR+XSr1wyJbkRMdmBh1PqOOa5+9e+t7lorvT0trlPlcP8AKQ2ewobU5YkyYGhAHO1CyZq7Xs7lc1jQ0y9hlu/JaTMnGFJ4I71tXUGl7VlANrcDgur/ACt+FZFjLrmp2Mk1n4btdWhi+89s4SUH+8F6nr/P0rMk1d5pDbS2skRQ8x3CEFT6UW5nuGjV2dZp2kw6kTsvoDJ0KzcFvTB/SqiqukyyiN5sPxJGzl1OPQdq5uFIrxS8UctpID/rIpSBuHPTtUtkdWs2knt74OFHzLNjJB7e9Lki9mJaM0Nc05JrZriwmsL622gy2d0wWQeuB/hXNPo8caH7It9ZS5Ba3MoeNueg9K7GDU7HVYxHqUUQx94oozwP5VYi0vwtGVYyXDvyDJbyYwOxAPX6VneUS99jkrSw1BMlY5I5B/BIhwR6g1saNf3V+0lnIyAD/lnz+ORWskIWVG03VriIqwAguExx9a1fN8/HmvAlwg4ZVEcgOeCT3OaTu+gJNGbb6FdQYMsAZGIIZDuXBHGfSmTaVMY2ZY2jy20SqvGfpXQ2nirVbXcFuLadcbfLuIwFk9FZh0z602DV9CvLtYbq5k0G8kPyxXXz20uem2T+H8aj3luXy9TEi8J6nLA08OqWtyVBZ7WdTG4x1x60y11S/wBJcC3vtQ09HIYwu5eCT/aXPTPTHqK6y68JXS2zSWsrXsKtkTWbib8PXGKxVu0LGFxcSPyPIjQtJjGSQvfGM1fNddyeVx1IC2oalAF/tHaAWKibJAz3H406KOOYNba1MguF+RLlD8pI6Z78j/CnC5tsf6LDdO+CNgTDDjJymM1QkeG5mIYhZUHzRyrsZT9DTS5homfQrCKSTN/dr8wKywAOv4AmrcCrpk3ztNHMufLnRzGcjoSPr/WqlrLbRkZMquD1QZw30rbn13XpbIwSX9hq1g6lMTRYuIvcHuQKHFjsJa6oHPkNbLcDDPsmQOkmfvY7jPr7VWbTrCOd5YEn08HbvgnUPFzxkZ/lUX2K8iY3UUaS4IbfBKAy/RetRS+Nb6L/AEZr2G7VTtfTtViKuR3wfQdM/Sly31QadS5JpcyIyWl7FaNJxlB+6cZ5BHFZ6afrdjdE/wBqxbHfLC2kG4DuQM8/SmQ+KNKZ5YoLC6sZycyos/mwqe+FIyPXrSajNevEZLGWyeENv2yx4fP55/Ks23F2aJk0ti7JpHmRF3uY7iZiQ0boVkVs9T2//XThZnRreSWGFrhU5kiDDLHuMHtWTpnjqXTyY9c0pWWMhUutJbL47sVbr64px+LnhfUbprWG1stSuIx88E8zWtyTnngkA4P6Urt7AkpHI3GryjU5pTbZY8PBKpXArVtJ43ZZLbUokGcGKb5lz2APbNHiG618xI8nhK4tdLcZF7Gnm7R/tEfzrHXwrq2oiOeLUrNY5MYRI+SO5PpWzqLqUkl8R0KTQ3x2Rzo03mBfszL820j76noeeCKtWf2tX8oWnnryrIqkOADyGHf/AD6VyDeCblZB5uvzQ4cDdbABl9MHFdRH8PbbU7NfsXxG1GC9Vd3lSRAYI4PzYqHOPQpKL6l2HwrcyT+fpl5NFdch7SRSFyD0x9a6CLwp4kmjKSafE2R+8EmFU/TPv2rhf+EO1q0hQ3+v6ndwE/u7qKTGR0yDjmnp4bs5Qd3ifxJbMDzE8gdCc4PXkfhUXUhqMe50kHgGK9Eoa3vLGVMh2t12MpHqO/PNPXwF4jYeZZ3UuoZUKTJKpyB0BrO07wiqthLzVLoA8TfaXzntxTPE3gK/exEqrqtnvGRLHcuPzwajS+41o9y3qHw1XW1k/tXw3a294q53GFVDHIyQeM59qzIPhhf2VyRpUktjPGcrHb6k1uc5zxhgK83EPxA8KX7Sfa7vVNNzlY77MyDsVJGGXI789K3Lb4maZLH5fiH4bXaNncb/AEHVJHZR3YRuQc/jT5f5dTfTdSO5jtfiTo4aH+379IGGDBq9vFfI4zx8+M4/nTRN49ieZf8AhGPDfiKIDmSz324I91U8E/SuQtviX8E764Flea34k0OZxny9VEsZQj1Iz/P8a6mw8DeCNfQzeH/HSX4UfuxHq2x8d8gtz9ahppbFXXct/wBsamsY/tX4U+ILHYci40a88/HuFas+91Lwdq6G01MeINJiJJK67oBlIz2JQGtFvhLfW8TXFn4o1i1zyWhuRNE3oMgmqMdzrFkPKm8a6soJ28ykhfTAPeoV+xXNF9TLPw48M6o7f2b4h8L3aY+UXYawl9AMHOeaiPwZimyVzaTnkSaXrAwR7ANzzWrJBeXBJ/4SZnmGAIL21STcvqpxxjpVZLC6Cl4tTsI7gcmGa1ZGBHUZHFWpSQOSelzNuvh5Dpke2fU/E9o4XAaG5c5bvkVNBZ6hZQL/AGf4+8URqBgQz3e0D6A571pW3i3xJpD+XDq0dlIPu71LxN6Dr3q2vxM1eQSx6tpOh6u5H+sMJQkduQKbm9mQ4u+jMmLVvEduNv8AwsvXIm2k4ntY5APQFv8A61XIdX8e30EYi+JdtKoOQLjSY98fvnbyfxrTbXvCWo2O2/8ACqRT9c21+yD8Oaxmvfh/DL+8PivQ5lI+YxrPCM/7u7Ix9KtS7IlqaJYNS+KE0LLY/E7w7JOo+a1vNNCMeecggfpVHPxou5RHcXXgzUo3O0M+nrgn0PpWyw+HGtiIR+PLD7QMKkt7bGFge3zNtx9a0bHwNcFVl0vxTompQdhHfAlvTBGR+tVzmbck9UclO/xT0m8WKe28KW0u4NGklsYUbPGQx465qzN488fwwmO58HeFNSkBCHyJ2V2HThhXf3GkeJrW2WG+0SfU7UncPLkSYdOcDORmsS/uY7Z5YptHvNJGcr9rt2Ax2IbGOtLnk9Bc2mqMSP4q+LY7ZIrn4XQSwxqFzHdYckdMN1P41meKNfTxDaLLq/wj16zlUhhcafdjdkfUHFdDHrFvLNJGbi2uEEgUGCXaRkc8fWtOLXEsc/Yri/jl6NH5hA+vvSd3shc6T2PCdY8UzPE9tZN4ijBbK2mrWYZ4wOihwOQBx+AriLfXbzwx4ks/EGq3Fzb29nKZk+0RNHGO3LYr6a1XxBFePEs6CaZuitF85OeccZrW0L4aSau0R168J087idDch1l7nzM/dHGT/nMKtVh7vQ1WJS0sVLP9ovwB408K29r4glvrGN1WVbma2YocHIdSuSefbtXmnj3x5pN9qYk8E+JbC8uY2V0LP5JGBz8pwRnp/SvWvGXxl8K+DLBfD+l6Xa6pKwEcuneUDbop6q3GOcdK8z8W/DjRfG+kyarZ+HbG1hTasYtwUmt3GSGVh154Oaq8qa5mty6coSd5DNN+JI1aOSPXJ4LdJ4wkzrjII7++KyNG8f8AiDwNqF3Yw2Phfxx4Wuf3trOZgsyg9QTzz25rxbUdXh0jVIh88dzbXCqRIvPDc5HfpXoPiKPwxrkcWp6f4N/tPUz8lymkMYy4OMsVHHHXH14qNUudo3caTas9D2LTPFOh+LIljTTpvCt2cBlFwHjU+o9K7y01m6sNHkg1K50/xZpW0boWYeao+7xnrx7V4r4a/Z5bxdb281pa3NvHIm4x3V0wkjzztYggHHTNdBL+y7baFIX1DV9W0yNm2LcQagzRk+o+bK/jRCvTqOzRnOnBPQ76TwFDqto83hHURdwg5k0m9fDxj0VjyMZxg5HvXE32i3zF4ZbK6gmjLCSJ4ySCOo+mOcj61z8vw18L+GNTDP8AFXXVQZxL5gLoe3ze1bUXhKHV7qAzfFfxBqsGcRXCSjzYlK8Nk/ewevtTqU0tUYSoqKuc/d2L2r7WDndyFYcgVTltH3ZiOeePcVt+Kvhj8QtDgOp6R8QP+Er0hQBKJ7ULcQkZ4IBzjp16+nTPIrqvjSJcw61YsT/yymtCB+JzXBN9zlnTStqaV7o32y2/d7kcfeB6GuJ1jQLyGQswBQHk8hhXVR+IPH1wRGL7SbaTHJktzsb9abruofFfw9bi51DStB1PS5CNl5DAXhO7pnAOM1pTny6JjjSv1OL+1fZ4wd7K47E8isy7ntL5y6vGJF4Jzwa6OfxB4s1iPD+CtAujnKy27tEPzqs9trMEYnn8A+HwBkmU3b7iPQ844rR1UtDsWHcupzkwNs6yRyFDngqRn2rtvDGq3tzYhVinlXaNzJggHPeuVTXrG+uVjk8B2UEg/wCW0NzIyk/99cVpnztMJubXTPssTY3Bbk7MHpyelCqR2ZX1KczpdV8KXVwjSxWcAmQBjLPII3Xvjn0/xrj9RsPFqFYg2mW5kOFl/tFGwPXGeKh1PxxprstreabeXwf5fKju8qfqaxLrxn4a8I3WZfBF/JbTY3rJOJI5ARyCQcj/ABrGUoxejNXgrx5bnXHwJ8Q7Owe8W40e+shwZYNWiZif93Oa5SbRvHMM8jtDJBERyYZwytnpWRBqfgvxRq7/APCOeDdX0xXI/wBFiui0aPjkhjxzjkZ/nXXW/hC606P7RNpl6sec7HlOcfUmuepM45YOEI26nJ2SeJdL1ASHTTKMkkDpXSyeBIPGssMhtv7K1BRnzlkVD65HbrVh9X0mwUrPpOoZ6bkmJA9jgGq954o8NzxETadqCgjqZiB+Py1wxnad9jCOFg3aTOgi+Gfiea0jsNUuLG70/cCksN4nmKMjqu72zXSaj4J17QdB8rRZ9N1KNm+aNrpAQD1BGfxzXjp8ZeEBcJEsd28rfdPnHbj61tWnhaDWo2utP0fUPs6gGS7WdmiUnoCQeM46exr1XiHypnvUcLTjaTZmz/CDX/EVxK3n6ZBc7z+6ub+NAD7EkCseL4TeJLe48h7jTrYN1JvYzx7HdiutgtbFSLe88PSzuT8jySfKw9eDmrK2S42f2EFj7FyWB9xzxWarVN0jR0KU23KZP4T+FFnFIk2q6pZxEAAkTh/0Br1Ky0zQbKFYItbsQNpPzHqR0x6V5lYeEZ9ScrbWdujgfxkkCt2L4Ta84+WfQ1ixn/SBgqfTrXdTrJ/EjglhMMpfGda93pyMFl1zTyBzgPyM9qsfadFAIbW7O2nGcZkxuH1rlIfhvqsTCN77QVK858piv51tP4I8WWlqHsZ/CGtWuMvDIvlOvrw3X8K2deO3KL6vh+kie6tNM1aQTPrVhPIAE3ST8kDoM1nyQ6bZrtW901BuyqNOuM/nxms7UfCOqSx+ZPouiIxPJU4Htg1hN4MlmfJj0yNT8xyORxxj1rJ1E1oiPq9D+YvXN3FaXAZb+z9pIJQxXnv/ADre034o3NqqQXt9Ya1bDnEitlMcYz1HHpXO23wqv7+NXsr3T7ctwAI/mUd9wzz9aS7+F/iCwG5da06XjB8iDOP1rGM9bpEexoW+I9F0jx74KvUZJ9Zl0uU44bEsJx19COP5VT1zX9BWFha6za3uP4FyA/uPrXmsngnxBMo3a3YRp04tu3v3qhqXg7VdOhLt4mtrhO6LFz+HFdDqc0bW1LVGhtzHQDX7dGO6b5c5GOfpVuPWdJnB8zU44m7bxkZryrV9A16FDc2ms2s0ORmJkIfn34rHiutTguQLi68xM4aJkBB/GvlKmW89RzbOWeDo7qZ70Us5EzFf2syHoyyc/kaztf8AC0ev6eIZGtbhNxKr5isQMcjGfoRivGvF2j+KNFht722EK2c33WP3TnoQ3T6iuPvY/HWoJ5tjbi5AH/LvMck/hXRRwXsZcykcVTDRT5lI63xAD4V1BdPvbRrJycKVPyEDuP8APrXoXwy8VMw/s65lDwtxGx6gZ6+9eHWHibxO0J0PxXoN89rjMFxPFv8ALb/e61q6ZrN1ot6I5BhAQ0coPOO2K3x1FYii6TO1YyNWHsKju+jPpPWtHfa42Bip5GeCTXGXcsOiFpXYw5PrwTW94S8b/wBuadFb3DrLKoyH6HH9am8Q+HItQQpNCJY2PbpX5pClVw1a1RaXPIcJUqnMZ2h6ul7G0kXzYIAx0zUniCKSULtBO3jJ7exqxonhy20aFFtlkVTxtfnj610yaWl3ACC2xhzgV9m4/XsO4QPXnBYmmcXonw517xasn9kxwTugBaEyASEZwcDPOPQVja14A8UaJdGDUdKeMgnPVSMexrgvi5fePfAGrx3VjFM1greZ9rsc5U/TrWt4S/bR8VrbLb6uV1y2Vdm2Y7pMYwM55rTCcOwqUbyl7x5EcHGTcW9Tr/DvhGW7k/0uFoR029/cGvQvD3gC10yTzUuPNBPMcg+ZfQg/nnNcZoP7SXhzXBHFe6JJZzDHKEgGvStI8aeG9WhWSx328inLKr5B/A816+GyKjh5Lm1NqeEjBHcadJdWVmqw3ImtsbQhIJAHYj+taul6nNEd3kRXMZPzxzRhwR+NcINct7bc8bNIpOcoOo9qsQ+JbYKrb5oc8lmXKntwe1fUxopKyRrsdrJpVhdT+YbJLJ2OcxsVU+4FUrnRVtlCmKN4pMjoG+ufSs6PXtqATOzx4425JFNi1WPho7ouTwQcgfQik6US7I8R+L37Nr6tOuq6QTaTE5MlqR1B6Ff1rQ8IeE/it4AsLfULK1i1yyQbj5MmyVMHupyD+le5WmspdqEaFYH3cNGxKH0IPbNXorwoSqyPCxyMpnB/LpWbVTboUp1I/DLQwfDvxjttcVY9d8M33hjWQM+faIXikPfIH3c+tdenjq7Yizh1PTbzb0s9W/jHoXPSufuHsUQtKsiuOsg+bP4Vh6kdL1m2NvcxxzxcrkqNw/GqUIvoaxru3vI9Euo4ZI2fUvBUFvK65S70u4GzpwQRxmuce9jWaSA2lzFtPHnfN+ZrjLPwebRy+heIb+x9baSYvH+GcgV1EeoaolsI7uY3MijaWfuPf/GklbRMHOD2RLPfklVAGO5PUD1FOXbIodP3ZHHyn+YqhLa205LyB1VuGAbPPt6dqsLp6wj/AEeZ3Ttv64x0PWqer1I512LMwgZNssrDgYaM8r9R3rNTT5UnJjvxNHn5WAwfxFTHT1mRvN8xZVxtK/rmoIrNo5pIklBYDID8E+o/CqsrWMua7NJrRjnzCsm3jcKiurmFovKcRzY6F0BI9s1k3S3YYqrNGcghlOQaWGzvJo3Zx5gGSXQYIH0pWh1HdXOB8b/BHwR4udtQhjl8Pa5yBe6fjDA/316HnmuJg8A+IvB86yZttahQDdNaybJGx32n/PNeyXvh1biYTI8kcv8AEAcBvSmXGlzQQFohucDv1rOUVfRlKpJaI57RPHEdtahg9xYyqNrx6jZiWI+meCDVTxX430yPT/tk+haTOUDFrjSh5TtjnmMHAx1HHrViXXtbtZih8Mx3UaggXGQcemR61zniW+s/FPmw3fgh9Nv+n2myyiyccE54P6daz0W5qnCWsjIsviJoPim2Mb2cbY/iKBgfQH04rldf+F/hPxEGubSCfStRfkS2pxEw/wASf881SHw5jhu5HtIL7S7jPJc/I/0HSuk8MalqPhm9FpqVv9otWBXzDGcqaU5Qv7hcHF/A7M89vPhBqdvIp0yeR5FOQZF3A/Wuq0Hxnrfw4uIxq9p5kQAOV6H/AA7161BO8dubqwu1QjJIRxu+mOvvXIeLtPm8c/6IXtHuANh81xFg56HNFOTi/e2BqctZM2dH+LuhXusQar4Wv5tM1KIBpIdwJB7/AFHqDWp8QrK2+LYiktri38KeMpQBFcScadqJI4WT/nmx7N6+nNeZf8M++NvCd/HPd/De/v4C22LUfD99Dc71xnJQHcowe49RXeW+heJrXTfLv/h/4j+zouB+5yR6Z44reeIi2nAz9rBaN7HJ6Z+ztqV5dPZa9cro2qxgtjeGjPODg9/wrSh+G3iLwZcBNOv7S6nBPly42K49ya62w0Dxb47sBo82j6zZJGuLbUpYSs9sex9G2+ncZFaen/s8fF4W/wBnvvEGj3UIG3fsKlhnrjGAa4pTlGV+a5qq9K25h6F8fvGuhxy6PryRCyXKvFcDIA74Pb/JqKb4kWHiu5RLDWpLdv444pOD9M5zXp1r+zJqN3axNrmt2tzLGBhZItynGOCeO1P8R+CPDXhOzkiuvD9o+oxkFLpMAY9VAFKeO9nHSJzyxNk7RMWwnubCyicz+YpXgOfvD3rl9c1tnkbLYYnsc0us+I4Zo3EQ8kA8L7elcXqGpRs5Lv1r4rG5rKMuW+p4NWUpvVm/aeJJIJRly6DrGW4IruzdRyWcd7G21MA/K3INeMCexk3ebNPE/VTGoIHvTB4qvdOVoYrszwsCpB9D61vg8zjJfvDCyluesSfEKx06QCUebjsh5xVa/wDHWm6oPLtWuImbgCbGPzrxh79t+7J59TUy6mVPzJnPrwK2lnMb2ihJrZHX+MrZorZ5xNIsG0MDOpUlT1OehAIrz2LwfHfXfnSFXLHjmu007xxcWFp5L3O61AIMF0vmxEHqMHpWzYxeG9dRmgMeh3rAFWgJe2dvcdVzXfTxUa63MKtNy1gyDwnoZ8PnzLdBHjnKdM0az4v0vQrndLp8E7nOfMjOSe/FbNtDf6azQkwzwk8PBIGRvQ+1Nu9GmvWy1tbyBuD5oGDmvRjVUY6jp161Dr8jX+G2uaP4njLadHBFOgLG3UkEHqcD2ru9Rvma3CPbhXQcSFcN7A15No/w8s4b4TJLJpMo532gBB+tdRdaW0a4fxIt7HjyzPAfmXAHBQgHpgippy5nc+xwmKp4infaRgeJ9Z1NXaGJleJjjaWIx9RWHaWVzqjGN2DA8kN0H/66s6rDNFIVE6XCZ4cA8+hBqlaXcsBJ3mN+xB/nTqVvZo8vFNzqcp1ek+F72wwWxKmfuhhlfatDXbaxGkSb0eE44bgg8c1y9rq8k7hbnVjaIOS/b8uay/Fiz/ZJHsfE0d8mMtbMNu4exNcrqTkuZo3jhWrSRws+tCCaeBGPlliQCex6VzOoy4kyRvH931qCXUNt84kUrITzTr5DMobP418pGioYmc0rXOjD02psj8u0EZdIhFKf4lFZ6Ssl4GbJUHpV+NOAGrZ0nwquruu18EnocYrtjXvKzPGxs25F/wAPeKLVfKjEQDqeSq8mvQBrLrC8irhSMlcYBHpisrQPAdtZ4lEfzL94jBrpLi2QWzKMEAY5617tBXadjyqdaVmcfqd6L2RjFIscmeRkDH0punxTFdzMkgz/AAnkfUVyfjBWttUKI2UJIyOhGetavhdpkCsXODXbUTa0Nalox5u521tEJk2k446YoaD7GQwIGOSKLecxqG2E/TrUN/fBwcHjHSvJxdX2UbipQ5lzMfLrDzfKQEI/iU1YstWmtXUtKJFPvXNPOkjY3Y+lTTrbiPMd7GxHRQxyPrXxk8fXdX3JHp03U0cTqb34gQ2IVE0ySZxjM0aEkenStay8Z3ur2eURIFK/6o8H3BrgtE8VXegzvJbASE43KQCGH41ZufHkd9d+ZOIYZM5aOMBcH0wK+6w+JlWpK6PRr4pqFluXvFl2UsnaVhllOVJGDXg2p6jC1/II02/N26V3PjjXUvYiIHYKRgjdnn/9Vediw4LjDd6zxFaNONpGGHfLG8uofK0yuARzzjpXb6Feo8Kxk/Ma82m1QQvtzgD863PD2oG4nUh8kHrXmVIe0SkdU07c1j0q10+8mcbEyp7+1XbnwS8sf2hSYn25KN90kenpmr3hWe+vYPLsbmGK6zwkrbN/0PQV0tg2rtc/ZdTsPJA5LFtwOaiipwndkUYJe9zHkOpWYjfaBh16r3pul6e93dpHuKEnqK9w1/4WQXOjNqEUbblBPyIDyBk5/CvHjeSaTqjxFMNG+MivajB1PetY9Sklc9IsPhgYbRL631G2mk4IhlYI6nuPf60yeC/vg1vHOpKc+RK2M464qXRbm51qxA84sVXgg8jHvVHV5YUULcNIsoOFkjGT7ZP+fSu+l0jc6HSVrpiafpdnrtybO5UQX8QIVJxww/2TTPDuq3PgPxcEuLETQ7drRPwSM9R+GaLLV9Tjhif93fKuGRbgAOB04b9MVc8RfEXStU0oWetaU0V1F9y5CnzYiOnI69xXo0qTeq2ONxfQ6/xD430DxVJHBDpskLFQpYqdynt9f61oeFvhnr8GL7Spka3clikuCFOOe/FeTeE7qe+u4bmyU6nb4x5q/fVR2I74/lXs1n4+uNB0pmilkARTvhXOffis6vvTUY7GsIKWiKeu6Fq1u7+fGv8AezEcZ/p615trN5HBcm3RJGvycCJ0Ibd/h712Nv8AtKaTqV3JZXdqdRY5UoARLGe2B1rrtPudPjhN8Yo53mBKwzoC0QA9fUClOpKPu7l1aTpx13OT8AWM/h12vZ5jHeSDDq33FGOa9C074pTTk29pKlzDna0c6goT6ivN9f8AGmn3kstp5gS26TSKQ2fbH07ZrndO8X2NrqKCOaPbkfdYYIrop03bmmtTypUnOL5j6Itbn+00DHTkt+5aNsg/h2q6kiwnb8oI7etc14a8dw2lgnzRFZAGZZV4OPSujOrx6pGJIoY0U94/WtFC/TQ8KceWQ976VEI42jseRisq6uzJxjyyP7ppLy/EJy7DaPU1z+veMbTT7Yywb9wH3gckn6UezvokKEZSehqvrotVIll3KOcN0rivGXjiKeJ4lVJCOPujI/GvOtU+Ieo67qvkI22I5ycYbrUl7FIbcn72e9YVuWgve3OipH2a13OC8W6sHnkyfUDNcLcagIpMj1610/jC0lj3t5ZIOe1edtcEyhWyenJBxXy+I5pu562E1hc67S/Fd1auojdsdK73TJZtcC7iOe5rznw/ZrcOCQDXpmgRm3VVHAHevL9kpTWhy4q8JaHYeHLJdOYbn53Ywa9b0Ik2XmfuxgABtwB/nXiy+I00lN88QmA6ZpE8ZXevSfZdPnOnbm2hmbI/M9K+vw0VCmnPRHkOkpPmZ7LfeL7LTWInEbJ1IJA59qrHxpp0yFodMmuQejIw+U1wOn+HNJtMPq+uC8nYZVWbeCe+BW8NUgtogLFvlH3T0q/rtKrLlpK50U8PzvY2pvE8SgyDTygx/Go4+nNZL+PbSGbMtnCF/T8ea5vU9W3OwmEmTn7h6GuU1C7iuDtIffnHzgjBrvjFW1OtYKLPSLv4i6OihjaruHIxkg1yWrfEdr2SSKz09UX7pcDAIP4muXSAgk5ck+hqW3szJKFSOTd1J2kD9ab9nFXsaRwsKfvEnkreTEzzGHPOcbvwqVESAYUcZ+8RyRVoaEARK0hU+hOB+VVLq4EYKda8yrVuzDEVEkV7q44x0qmHJwCc/hRLIWPt71H0bOcfyrzZu7Pn5zcpEhPQ5NTQoHI/zmoByeuat2uBIMnBPQVCV9jNuzLC2Q+U4HPp2qOfTTIv3SPwrRhPb+tXY0VsVvCNy1LojkD4cR3yyZJ5z61t6Z4bSMjCYBrcW2RiDgcVo2zRxjGQv4Vsqd3qNRlLdmc2hIE4UVjXWlvG54JHsK7F7mIL/rOc9+1UJ5oWXGRWkqSsbSp6XOTW1Zex/wAaerNHmtm4EZ+5is14eTg1zqPKY80obFaS5cDrVK41mW0BIY1qC1zzgniqdxo32xzwfyrupTtudtDFyi02Yy+O7wS7QW2eua3LXxw0MGSTnv61NY+B0LZKZ+tX7rwhFFHnyhjHYVnXxdT4YI+j+tynFKKOK17x3d3qsgby4z2UdaxbG8lupMljnNbWu+H0RshStU9NtFhcDHJ9q8KvKryuU2ZTuleR0GloUQFjV6SQAcmoIcJGAao3uoIuQDzXxlWtUnOyPLnNofdX7I2E/OprC/nDBtxHP4Vief5jZ61binIAwa+oy6c6dmxrE+z1Oxg1LCjc3PWqN9qq+WRkY7D1rBN0/Y1XlkZs5bOa+k9o56yIli3N6n19OmowKTGS/wDstwazJNcuo22uro30J/WvWLjQkdcrtJPbviuc1fw2sgPy4Yd/evJVbufbKpNHG2/iOcty+5ffrWvZ6++BziqFzo/lv0+YUxLcpjg8e1VGorlxqa6nQx65v4DYNRy68UYhj+RrJBC9TgHue1VrqPfzk59RW/NHdFSkjdGtq33WBIPIz+dPGvqCPnwT2Y1yqxTAcNk8cH9aGDEYZOh79KpTj1M+ZHYL4hVjyRjOeO2fStG01tGIGR/WvN8SxS4EjYP9f8Ktw3ksWCGz9a2vFrcakj1GLVFIGG4HO3tUxvIJxiRSTjBYnP5elefQazKo+9uGOh61aXXncZI2tnPFYOnFjumdt9itpDjcGz29Kq3nhi2mBPyfQdTWBZ+IcMMk1uWviFc4D7cnPT+tYSotbMhwjIybzwJDOhJjU+1c7qHwvs5gd0CfiK9Hi1RHxlvxq0l5Fk7HBXuGUZrndKSMnQieKv8ACuGJspF8vb5Riox4CS3fcI+R3r3VY7S4J3Jknn5TtGfSq0ulW7n7oxj68+hqbSRPsEtkeP2+imzIOGU+5resZ2QABwfXmu3l0WB1+70xyQOTVWTw1Hu3RYX24zWqa6msY23Rg+bbScTBl46Kv9aoXOg2t2xeOReDwp6/WuoXQpIs7lDAd1GDTo9I5PyFT7jrRKKYnCL6HFN4VTuMiqtx4QU8hf0716CNLKjrj6ClFg45HYd+1csqCkZujFnmR8LxrgcDnip4/DO3FegTW7FiHjX0JCAGo/skYHClfY81msLHcn2COFfw4YyCPrxR/YzrxjrXdPYhl3DByc8c1AbAjP8AWtVh4idCPY4oaW4JIyKQWEgIGPrxXaGz55UnjqF4pq2CyDK/lR9XRm6C6HIpbyRt95s9jU3+lqo2uSfRq6X7ApO0jnripE01cUnhkS6Bzcd/dBsEP7nsfatew1JywBLAjtWqmkA9qsJomRuA/KksPHZjVJons709yQffrWzBfKy7X2n2PWsaK1eAgHOBUyyGPgnij6q18DKdI2TDb3BOBsc9RVWXRz99MMPVfSqsd4hOQ4GDzWpaXe8YDE+2a53RcX7yt6Gbpd0YNxpaAneuM/xVUk01F6qCD6eldqwSbPmLz9OgrE1bSpAm+Bst1x2IrrpVXHRu6Li+Tc5O+ssoV9vTtXM3+mK7bSpYnjpxW3Lrey8NndxmGftnow9jV2BIrogkce3euydTl16CqVeRXRyFl4cRpPvyKPTqDXQw6CoRdwD8VqpYIrZBA98c09l8kY6jrXm1sa4K5xfWHPcyH0qKFjJGoRxgHaOTTGvHtlJK7uOnvWhcXSugHHA9K57Vb1EQ/Nt7H0r5x59FVOSRcZdy2PEcHKu5Q9OTWJqXiBeP3objjnn6GvPfF3iRbNX3N68ivP8A/hYrvLs3ZXoCW5FfYYaaqwVSB0woxlZo+kfDvj6W0mWMzEr2y3INekad4yikC5kxn065r5Z8PaodQCsy5HHBr0rSbmRECq7Rnt9a6J1oW10Z6ScYq0j2u81JZoTIr5JHXuK8l+IB86NvLbAz9a0rfXruFWiZt4P+yfyrB1GSS9kaOSJ8Hg/KSK5niIw965hOnTfvHIaWWhmycrz1rv8AR7yVlGHbP1rP0rRYHk+YEEcdK6i30y3to8xHn024r5/EY9Tdjzp2bLlvJIy4znvUrRrLgP8AjVQTCM4JC4HerUN1E5AyCDjoa4eYz5bvQZJa2ygjZlSMZbFVP7K01ZDukKrxg7e/etRXVgdvzZHQ1TNs0kn+qIH8qOWtV2NIU+5DLoGnzJiKZmJ7AcVk6j4O+0oQjyRPyQyN+QrrdN04Bwece4xXSW1jGyDevORz6etenRwrjrY7eVW0PBZV1nw1IPOha6iByZU6/lW5oHxVtt/2aSR4JRgFZOPwr1248LxXKEELx1UjJrjtf+Eum6sAZbZN395Dgj8a9unZq00VGcoaNXRMPEKapbhJreK8iOeG6+/Oa4rU/AGhXd4bm1iuNKuWPJV90bfhXTaR8ODozYt7qYR5/wBW7Zx9DXV2+jMUVZRux0NVKhBvQJKL1RynhfRZ7NwkdyruoyA/Vh2IPFeh2N5tjCXlplgeWA+ZfrWcNHjDA42EfdJ6irUbSRlVkcyAcbm6+1bQpW2NotNWZqLZ2t0D5LK7Z+63BWmCzEbY3tGw4wo6mqMkxVvmkKq2DuHUGrcOoSjaGcSJ7966dUtR+zvqi2yNKmGfdtGBuqtPp3Oc5x/d6fjUxuUJxtZMjj0NMe5dOfmIHRhVrXYzcTOm09GJOSjjoVpsJkiOGbzF6YYcir73gkXnk/SoGAJHKg55yORVX6MWqLNvtdQoZSe2W6AVPsKZUrjsc1n56cA/4UoumjyqysQOxNNK4y5JHwfaoDGMMrDkjjHBBz1FRi9LA7uvUepNOE+c8jPrUuLTDYb86EhZCy/7VG49cnI546U1nHYimPIBk5q0xkqTeoxnqfT3FWluS6AM30z3rNDngk5x19PpSrOU6nirWpJfkHJwc49KrsdrE4+mKSO5BGCeD3HapAFkJxycZoaaAryZGMNg/SlWQ92BqUxY6YIHPFQPEEORkZ9ehHtU3C48yBlO049vaoJcBSevPp0oCMCCFJ9PWmvJwV5Vh1B700BUkYIRhhnuO9J5gPf/AOvSyYGc/oOapu21jhsjrjsM1okgLJ2sd3HfrSFSOQ3QciqZuTGDz1p32wnrtHuOKuxJJK23IPBqpPyOCD+NLPdMRz9OlZ882Rx8v0pCJVDOcDrUModOeoqFbvb1qU325Su8lTzz60Xdg1sQmVg2Dnn9KXewyeo9c0eaG3bccimhBvJB4PJ4ov3FcXeSOtO54+Zsexwc0ot93fHPrUhiODzyfbijnGM8105DEkDnNH2hl6cY9KTyzSiLdz0NUpXETRXuQQTn3qylwGXHWqP2bAzikHHrWiSZJoFN5z/Oq8sRTJzt7Zqa3m29HJHerzGKaIDcN2TnI65pPQNUZG/awII/Cp4bsD2NLLpaSAlGCnJ6Hmq32KWHr0x1xTTBMvLcqzA8KO4FDXZb7zlm7E9aqpGw6ipfKjI5zn60FEq3bkjdhl/zxTyd4PY1EqhQKVcleOfrUkjZEwcjgE1EJljfDEY9h0+tWtmejYB7EdfaoXgYnkc0JlK3UsRsu0FSfwqUsWU/OzcciqkUTRuD2BGc9D7VZCSAZAyPXPIpOwK3QiWYKwOevTNaENwjoFZVyOhB5FUShYnP3j2qWKDJHbnIPpSdhWLEsKOCeD71XFuFPPOf0q9FG7YzwT3/ABqWWAhmPJ5574qeoWKawxEEEgEjvikktYSvzjag/uru+vGatCAA5+Vh/exyKk8lWIy5Q9cjn9Kl9xtGDcWm04V9654Yd/SqkljI2MllPUe4roZbZtpUHzABkccist7z7OwjdmT0BBwfxq7sSKUWnOCMv82ehGM/4VoJbNHjJ4PcU4XXyDJ3pnPrU0U+ONzbT1UHg/Wi8itUV2iKnqCPbpU8MjR/L6+1PkaNVAJ55OfbtUInVD97cvXFUmw1J5J3x0J5p0EqyBi6jBI6jiiC7ibgr653fzFTbInTmIMMjLA4z6CpegnccLKEElFWJyMjA4P41EbXPzHIOOqnkVIMQj+LA9Tmpon3jg/kaQ7GXJFIPu/Nj86WPzFyfu9sitQxDeWAYehxzioJgj7ipOR69aTdg1K4u3G4t+fepYrgyZ2vn271EYWibO4MfX1qzGmQCVx7ioc+w7jlabdlJMHsD0+uatwPIDuDbSOCcZH5VUBKtjBIPXjjFWrUlTjIORnkYNQ5FGpCGmUnKlv9geneldRGfmw3QnHFQIdnKkc+/WpPN3LgnIz91qtPqIQsC+VbqT06igo5GVbIPqaUJxn+HPWkYtE3BAFZy12KJPJcEkgj8OlGwDOD164p8U+WxuAYjOd3Bp0mJeSBk+lNaCIBIwyMAZrndav9S0+VLiCAXcQwxUMVlXHp2OK6pNgJyNw44zyKZLZrccDqeg7fnScmug07GJomuQeIUJhlLSKcNCTiRfw74qxLfw2zlZGkjdR0KHIqvfeBhNci5t5TbXa8iaP5SD7+tSx6pe2MXl6lai+2nCzwr8xA9RUuXN0Ho9i9HJa3ChgNrFeqnhgfaqV3YWzSBhChYdQw4qW01vR9SZ445TFMByjjawOeeDV46aJD+7ucueNpGMil0FqjDuFjRf8AVl1A5jc5yPTpVCTQfDur8ZFrOedsnHPswxity9s3j+Vwc/4dMGsG8ssv359V4xRdWKVSS6labwfFpxDLqF0ikcGGcuhHocmqckmpW0m2O9eaI9GYckenFXEWazXEbq0Y6xuOPqKvWU2nXuHMZt5fWMhkY9+O1Tz2Rp7S+6KUGtazHhXl3Kcc5OcduavTvLqKBrgJI/GHBAcemfWpdQtpIQwh2smScbcZz3qgkhRs5x3ww596E1IybuWBpMTKRLGT6HoVNRLaratndg+/FXYL/J2uflJBB7g1d8yKQ5HGedpHBz1q1AzsV7e8ViDu5A67aJHRhxGoJ4ztP5ir1skEeAGVnx9wDlfwqSScMpQxIx9dvzCqjoKxgu2w7Tlc9iKVLdpOR8pz17VqOvnRdOe49PSqxiKcMCrDHWnzDKb2ckbE5C556cH1pkm8ck7cjjHXAq7IMqVPU01oneNgGGD1Bo5+4il9t8nAZ2jPrnkH600/6QVbduB7j+tKbZ0J3AFQM9ecf1qeONLf5gBjjkDtVcyewXI5LZgm9TwDgntVKaeVVyu0/hkVeur0sp2NuXHOPzrCmvyHOCeD6dDVq9tQbG3f22ZceWpT2Tk+hBrLSC4jdm8oqe4B6/WtMagyn77IemRnB9ialXUpojnBA9QM8+hrGU3F6CWuhQkzPDyMkDn1HtXMarc3FmzeWxcDtnkV2kmrxlgzRoCPQYINZurXlhew4MSpN6hcDFZ8zb1RXK0cSviWZwYp1LIccNzmq81wZkZYl+U8hc/1qTW9OEyEwrsYd1rnjd3dqSsgwQcZC9apcu4blye1Rh84ZD3GOKy2jnjkbbIxBGMdsVZPiAkKLld4AxkirtnIl1loF3Dsc/do9o47GbVjk9Vaa2tpPKkVZADjfnGa4/8A4TGPzWjnl2Sjse5+te5RG2mRo7m3RWIxtkjG1vY1594p8A6Pd6g9zbxtbyZ5RfuN71pCtHaRiprZo4a+8Q3LKRbIZfYdTWXZ6lqMmqQmSynjkLZBZDg/jXe2nheK2fMOVOc5xxXQm9SwtmWZY34wCy5x70p14x2RLcou6N/w1dRyaXGG+S4/ueorJ8W+Lr/w9bSS2aPKyj/Vo2CfpXkviP4p6hY6mLayiDKDkgHH4g10mkeJtX12zj+1WakDLK3O8cdDUzprk557HM4Sg+a5peGvjx5uoIupWklmznafMQlD9TXqmn6TpXitDcWVwbYXCjcin5G9/avIl0mPUSpezVAT8x2d/eu40W7g8NWar5qx7cEDPX2rgXLUfNT0PWo4lTp8jWpyfjrSrvwlPJHa6g1zZNyI25I+hrgreQXU2ZO553d67rx/PJqETTxHKk9AeOa83tdTnWby4irOCfkYZ/SprYWdezkzx69D3tDrLG1W1UvDcPjgtE5yp+neqUN3qEepoq7zC56lSR+Bq5pNpPdqsk6CFjyR0A+ldfpviDS9OT7NKqM7ZJDAY9sHtUYVPDVHJmdOlKOpiLokBIuRdiKXGSjHBP0Fc34tk028IXUrlRPGSAZFzg/Wu31MaFri+W6SxMc/vInG9fcV5x4z+C2pavYyPZ6lFqtl15kCXMQA7r/Fj+VdqxUHJSvYz54860Nj4e3ujtdFFv4o0XjGeTzzxXq0mj6jp8a6j4Z8Q+W2MvbtIdrn2/u18maD4Nm8NXgNxNJKUOBv616dY+PHs4ljMrYXHeuubjVleDufQ0sRFxsme22fxG1e4jNrrSwXsZ/1kdwgcE+xPI/CsrWPhv4E8YkzW7TeG9TYEkxEvBIe+R1GfxrhdM8ZaZrDGK9k2buBIhwVPY+9dXa6HdpEtxpOpw6hGTjym4kH1Fc86STLfK90czqnwY1rR1aa1gh1OBc/vtPkDsQPVM5HH9a5G5sbjT5SJLZlkU8rIpBBr1QeKJ9MljTU7W5s5AAfNCHGfUEdK0xq1vrUYJukulPP74Bz7c81Dg47M4pYd3vFnkml6jcJMpUnyvY5Ndfpfip9JnjP202khHDA/KT1wRWzeeDrGZjPBDFHLyT5XAPfPWuU13wfqUgL2kaTAHkBhkfhWLXO+WSM/ZTvaS0OxmudI8Vx+XrOm29wSp/0mBAhJ7ZHSse5+DWn3eZ9EukkbGWgDYcexU9ce1cLE/iXSpQFtVMY4zuIIrbtNUuZwskpms5xjDx54P1/xrCeGlb93Mwlh7aohn0DU9DlCTRvKF4PYj8KtWNyzCRYriEN0aKf7r98EHj8a6+z8RTXUBj1WdLuMKAsjgbwO3Peor7wLpOuqzx7HmI/hO1vbmuTklTepg4zjueaalaadc3LM2lwwyZLHyhgZ+n+FZ9ncJbylIgjITgjuvsa7h/CR0K4ODJKAfuyHcR+Pet2LRdA8d25gTZpOvR/6tiAglI/hYf1pqFTm5lK6BRlLVGT4av5rYKc/KRXcLqtvqln9k1JfOtz9yQ/fjPsa8o1PWH8KalJpOowNa3yE4VgRvHt61qeHfGdnfzC1vFkt9wAEpHGf61VLEtTtaxzWdzq9R8NnS4xMoe/sicqydR7H8aSz1jwxBGU1Lw3JdORjzopSpHv3qM3useFtskTC70uQ8SZ3Lj0NMvIIdetTc2TJBcY3GMfdY57V7lOqpJOR3wqK2pW1K/8NSiQ2WnO2V+VpWxIuOx9a5C8trC7Jb7IquGyDKPmHoPSl1Waa3lkBgkEq5LxkYbjrgd6yrnUlMRmQSErzhgcj2xXaoq10U2pM1ftqqSj6TbP24jAGD7cVFcaXaRxic2T28Wfm8v7qn+maxbLxU1++xYn8wcYlBX6YrcGteIPsjxrbM1m/wArZGVx1wadiGkuo2DTY9TCiPUNzYwDJydo6DNb8XgporPzfPjnjx8y8bwfcVxUGlaos5mtHiIzny/MCkc+lbZv9RXMdzvjkBwSvJpyi31NU0tUy9DnRH3W6PE3Yx8Z75rofDHjjxHqN59gCWl/HghIbxN2/jpk1xTHVf8AlixmA52Sf0rSi0/VFt/tmn3a217D83kMvJ9dp9awdGE9x+26G34k0bw7rN5JZ63ox0XVByV2AoeOcCuA1b4NadMzyWF2U46bsjj2PI4ra1H4izauIotchuN0LbGlMRZ1PucZqubiN8PFc+XHn7zE/ka4pYepTl7kiJNPVnB3vwZ1ZMlZ/PhX/lrbn5wR6jr0qvpfgyTTrsebO7SJwQ/WvWrRpEhWR76OfJBDqeR6CnXF1YuD/aEKzoMYZuowfUc9OKTqVUuWaJs77nNRSW8MKomQduCD696BrKae/wA5Voz1VsEVqzeEtP1eFhpOsLayHJX7SPMQ+nzDnpxXP6t8I/EK23/Exl2QN925tmDoQRwcjOOO1efRpKFVyuWnBK7IrvX7RlJFwqqeqg9P8ay7nW9KsT5320BFwS69R+GaisvgklxLhtdM464D8+wzjiuih+GOnaagiu185QQCCoIb2Jrsr+/HlRE2nZwRj3fxb0gWe0zi4kHA2Nu+gNZ8fxKScboleAHoAcf4110Xwy8J3KmODS1Eo43cZBPTtU9t+z4iH7RAjJA3GwfdFGBpxwqs7hZqNrHDXXjWfUZFMkzvIP4mOTXSaL4tE1r5boN+AN+fmU11lt+zVd6lFiyXax5AVMt9c1Tu/wBm/wAdaPDJJaxW19HHyUfKPj2I4Jr2vrSaJjWcdGaGiePde0VkNpqKvbtkNFMNxx7+tdrp/wAZo54lTVLW2D4xvRdufQ5r5+1yXVvBoJ1XTb20CsFYmFmUceoyKytM8b2niJ9ltdIzd0B2sPwNWnGerNY1Xc+tdA+JFs0263McqMBw6hwPcZrpW8QW145kW3htW7mFcK2fbPFfLPh2C6Mgmtr5oZVI+Tfw34V1R+INzoW1L5WXHDOASAfcdqapxk7RZt7SMlqex3cWpXUubS+tJIyf+PeUfP8AUGm2/hRruTNzbsJU6mJtpB9feuC0fxlpurosh1CINxnDciu80vxNBp8Gf7QilQDgb+SPUA1bjLZEN8zSRpDwrJbMfKYSox/5aYVxjqD60Q6XFHKHeNg6g4YNg1VtPipo99dizN1EDkgrkHnv9K7jT7awvYVaO8hbdyP3gxUSjOG4chzP9nxXG4GLIIGZB19/rVe58P2hVnWZEfPzJERuU+613P2COJd8M8e5SMYI5Nc94h05IpRNcWyZ+95wG1sZ7EVMW7hy23OXitRaTKd+4VuWF+Ix+4uE2sMMJFBH0I/z2pipDjdhXQ/wk5YUyVLHkwr5bnqvBP51q/e3J2LEly0DN5QSPuTExAOf8/zqB9TVgTcB0B4+Xn8ayxM0UoUggZ7cgn+latpDZlDJdG4Q9mhTeD6grQ4KJXMyD7LHOm/fFcQtztyPlPfitrR4UjK+S5X0APArHma0XKQW7xSHkSspw3sfSksXnsboSQSSQZGSo5B9aLXIVrnX3GnrdqWiuLPeBuMcsYRgfQHHNZAikt5gstuQdxGUPBpbzV57tFd5InYHOAm059RWJqXjGWMeQShkj+XYVAY496UYa2KaTZe1TXNKs5kGpRPKp+XFw5Axjpmlsta0Sck2KsUZR8ksitj9Oaw18Qm42tPbwTKM/wCtXcCD2qJbvQ3lXzdIGnMcbp4GJx7gf0ro5Y7GdtTtbSbTrm7Agha0mYZDJNtjLDpz/Dn8qrX+h+HBL5moQ6nFLJHujlhmDfn64NZUfhJb+3+0aXrMRZjgB22ux/ukf1rIfw5q63hillYNuxsMnBJ7gnio5YPqT8jbt4tHuZWSG4cMox+9i2k+tVtZ8K26MLuyu3R+8LnIOO4qmsnloUmjdGBK/MO4PINRy61f2yEW6CeNf4HGVb0IPamqdtUxepag8PQ3ceJLvY4H3ox8w/A1K2iC0+WHV0mJH3Zojuxj6Vjwa8l2pyWtLhfmZCOR9D3qdPHNxCRFcRRXakBVfZ+8X8arlk9mWtdguoNUhyI5A64wdoO41Su9a1W3Xbc2su1OB+6O4H3x1ro7bXFu49siqUP8RA3D2zVoHVCudLuI7kKPutKNo9ODSvJboNehyLeMQLc+YvPXLAgVNp/jKyu4fsV3JG8TnlJAOfQqT+oroDpesXWZZNHtvNOS6Io8twfoO9TxaZdS2csF94Ysb20zuPy4ki9SOh6VPMnpYXPJHN6iLPRgmo6LrN3o5jfKIcqAD3yODg8ZrV0/4xa0BFJfjT/EUcLDy7yNfKmjIzghh7ev+NS2VtBotx5dtbmBCCn2e5G9cdcEn6f1qLUdA0TUJxNDplvps7cu1sCEkz1yucdaltLdGvtJdjq4vHei+P1iW28QLo2tKAIhqKhCRkkASA4OORnvnpUHizQtbezhfV7b+0YUI8vUbbEgKjoSR83OeCfpXJp4T0CL/j60qKaTswbCsPpTrHSpdAm8/wAL6rf6DOCPkWXzLZz1w0bcYz0qbWd4hzKXkXdK0Vb1g9vqJtQekrKWQHHAI6jOKnlkuIiElNtdYJG+HKN+A7f/AF6iufF2pB421bw5b/adhH2/RpAiynrl1PGc85+oqvLrFpdyRSvpU0F03K3AXJIPrjI61cW3uD06m7pem2uqZW1mlEyj5YnYFlbuCfpnmq+paVfCRo5JVklYYAuotzMo9G9BVZNf0i6byLu1iEsWAXt5Ck6H1I7+tW4ZZbpkistTymMhJWwQfSlyvcV7maojtZB5tkkbjgNCp6+pNOF7HcMoCspzyrIRx1HPeresaprlnKqSSRvdFNmAQQy9s1Tjv9ZljSS8hZV28MVwRj0NO2moi1fz6aYkmUyRzq24rIMKPoawtZ0/wpr1iE1PQU1AjhZUAIx0Off3rfsPEIRAsrRmQLu2SxBkZu46cZFQtPp92zO2mQqM7mED7Q2fb6+lY+zXUUkmjz2fR5vCm5/B3iDxB4bm6+VHc/aLZ+c8xvwB7fX1qXR/iL4zkkKav4b0bxMqsSbmxkOm3RBPpyhOf513MVrorOVSGYkcFRKMKfpir1zY2rWuG0whegnjO0gepz171DhYz17nKr468E3yKmo3Wu+DrsZG3XbTzLZjngCRAeO24/8A6+h0a28K+IJMaR400K7uARndceUSMZG0/wAXPasyTwVc32ZbXWDCo+YxXoDow9NvNY118I7K9mMuo6TpGpTA5MtkqoGPVRlcFc0XtoaKVt0epR6H4p0i2/0KSZ7d0J+ykLc20qn029MiuejubbM0V5HcxXy4AQQMQMdQa87l0pfDyvb+Hda8U+C9Vj5jiQNc2ZJ65HYGp7f4ifH/AEeECyfRvG1tEuHNsqw3eB1IRh83GDk+p9K1S00saXVtzvYNYkAeO2nYJyGCsRn8KnkDEbbnUZ4onxlM4ITufQ4PUV5Z/wANh67o94Y/FvhCa2lXCsNR0t12HOOHTKnmus0r496D8Q4zDa+GdH1onC/ZftwspVYnGMOMHn3HrScZW2FqdV/wjv2OIXem6q97CRkPC/zDj7rL+uawZ7iwF4Tq0N5ETz5tvbb1574HSifxdo/hHZc3Xwl8Q6f8oHnW8rvEQenzq201BL8a/AN0yrL4T8XWVyP+eMLMMf8AApMH8qxSfRGalG9rmNe/EP4TrqMel65bXklxICq7rY7HJ45DLj9ar6p8Jfhb4jUz6dpE9ujqeYP9HOcf7PXmt67+IfgPU7fZqXg7xVNDnIaS0VnBx3wwxVqy8SfC++EaWmk+ItK2DG6NGTdx0I3t/KqTa2uW5qWxxem/CRdFlK6H401fRPL+aGV5mkjDDsVOT9DTptb+JnhJ1hv7vTfFVhnJnlgBkZexBwfy4rrNR8TeBtDdfN0jxZeB24aMK6NjoevGfSsWb44fD/T4zEdC8a2qNxl7IbQfrz3q3Od9gVS3UqQ/EjU2tXXUPBrXNiDtM9m5Zo2x3HUZFO0/xrozzYu5L/TY8ghJrYvg/Xis3/hbfgOC6E41PxRpu4HbIdKbcfQEjjj1q1F8VvhvqU/+mfELULRmOPN1PTMgAjGCDml7XuilOLOlgtdH16RFsPFumyvIf9TcBoiuT3yMD86128CTfYpZBdnzFG5JoFW5gkUdQdpyBjp7ivNL7SPCfim6B03xx4duZDna+4wlx3+UritK0+C3jlEF14S8RW10YwGEdnexuin/AL6yKl8kupVo3JdZs7yKO4je2s7sAYXcGUE9iDjK5BrzK7+JvjX4fXTWn/CGz67pjtuDJcB5Y8cqQeCcZwQetd/PP8etBlP2vw5c62UOC8UiysR0BGQQax739o3xj4YCrrvwxvpljdg8q6cHePGcklcelaKXbUlztopHMWHxy0/xTqltZ+KPh5qGnQGZS15LbhAU3DKsBwQD9OM816/458GeGfCNlbazBoiahpN8V8u5iYrFtODtO3oe1cVYftD+DviYn2CW5h0u6dsG3u4yjADgja4z+VbnhrUdXstNutMtrxLvR5x80BG+JgTxgHp9apy1T2H7VrdlW21yx0G9jOgS6/4Zkk+Zdl0/kyjPbtjPau68P/GHUpZPKvPFF9bTKrqri2VzyOpVxtbB5+lY8V3fC1EE2lRzogJBhXcw7dO34VPBpF/dogawWK3j+ZZ7kBCvbAHU88VlKSe6HCu0tUd5b6v4l121+16VbeEPHgAUywmL7LfbiBv4Y7cAn72RntU2iW114hiI1zwWfCduJDF5i3RMrkZyUHpnAB5znrXOqll4eiM91JbTN5e3z7geWQO/lkYJ9Kt6H8ZZrWYRm/bVLAYJTUVDtn/ZYc4x3OfXvzCjJq6N041NjX8UfEjwL8IdOjk1C4lhZsjfLF9onQjjHB4x615jqPxu8BeJbc+b4ph0iwfoguCtxIOvPI/HpXT3mgfDbxPdvc2lxJ4W1KckEz5eCRsnHzNkDJ57Vxfib9l3SZ5m1K+ttPviADHqNlCssUgJ5V1H5g+xHerjVo091qYulboZcPiDwLdkgauhs8kLNFIrE46E85/GvSfhb4p8O213PY6X4itNVsboqslpJwyt3x1/nXiPif8AZD8J+JJDAllZ6Zfo/wAurabctAjgjO7y+nXBGfcd6k8G/s3eKfhzfQziwsdVt4WDRXmnXSebn1KZJ5/x44rWU6VVat3IhKKeqPRPi1+z3pvi3xFew+elmWO6N4zsnVCRnH97Ga9N+Enwt0nwT4ZgSEW32i3cbHIIZmH94n19fer2jXtt41sIEvLGW18S2GEQTIVdx0xn26VZn8X6db2vl3KjTrhDslhuco4YfXjjrXi4qFSVop6HqYampamR4p8T65ql0bbTLhEYcNEV4I9OK8/8X/CnVfG1iIbjWtT0mQ53rZ3JQDHJyD+ddjZXul3mpPLp8gmeZi5VHBz6kVNrGpgrn+0DbzqPkFw20D2z+lKMZ02lHQ9idNctkj5u1T9lTw9u83/hbF/4dvcf6q8Xzbd2B5Y7uRnvVCT4b/FD4eW8dxBNYePdHT5f7V8KTrMFb+68edwJBzxkfpn1bx58LfCnxk0g2Him1uXIBxe6VdiKVPoO4B5xWR8Pf2bPB3w4cLpGp6vbchhILhhuYcgld204Nd/tZdXqeK6zi+TcxPCnx1vNCuha6jPPpV5/qza6tC9szYOCMuAG/Wu2i1Dw54tZbi1v7bTb5s5hZwYnPt6V6BeafFqumC01G8j1eJTkNqlskhJxjAbGVyOKwofhrpccQluNGtpYG4RdmCPy9KipaotVqcFRpvY5fU/Deo2qfamWKWxB2+dFIGIPpjtUNj4i1vRFlfw5LIbg/etd4YSj02nINdDqvh6CCGS30+9NhIpxmUF4x6D8q8h8VSa34aLefCkiKT/plupaM9x05GRXIo8jFTaizfXxV4Z1W9uLTxroOq+D9QLMXurGM/I5/vR9hnnjHcVT1T4dXtnNDeaVpU3xG0dozJnSLvZOEGOWiYg9xwK8Xb4pa/p+uO+n3j6lIRj7PL++Bx7HPt1rRl/aR+LImht9J8Dtb3y4aK/ih+z7e2cqBxjtXdClGezOyUlHVux7npPhWDU7cC30U6DMo+aG4kAcDHcHv0rA8TeFdFUGHUtVE7co1vC2HQ+jduK0/BXi/wARfGLQn0f4seH4Ibtk2w61olw0N3AuOC3ADEcc+9XdP+Clh4aOLTUpdcsM5W61Ij7Q/fGB154FclSEIJvqZfWWtIs5jTND8M+HtOl/sq1/tGbaXdpF3EeoArj77wBrvxCuJAdOnXTEOWt7dSB6jeR0r2+70v7NJDHb+H5rbzMb0TqV6Emuf8ceEfEC2kd/pniO80206NpyYLMAeSxI6Af561jClJvmZhHm5uaTOKsdB1jwjCLXTtIitY48AfNiPJ7k+taVjoV/r2nyjWdcAcNtEEbcRnuMU6DSryWBBcanNeMMkE/dP4AVVkuBodwwubFbpNg/eq3I7gj1rR020KcuiZQ8v+y5pbeK481IztMnGW/Cq8V1bhuIRI6kkgQbsn34rT+32s5aS3s43ydx81SpBx04qKz1nWYrqO3tII4NxAMq4Yhc9c47CvK9gpTbkzgd+a9zkta8DT+MruNU8MeTYgnztSSHCj2xnqe3Fa8Hh6++HegxG3lu4tOnZowkLlgxAydy8nH198V71D4nk8LeFmjivohbxgDy1wvmOe/r1r5q17XvEFxr1xeNNPA7ltsStgBc8V2UqTbTb0Oyk5tXbNew17MplncyOcBTjBHpWhJfi4kDBgAx6e1YvhjSZtUmXeCpJ5yO9eu6F4XtYYRI9qkrDko68NXtLlStFClOzsU/CkTXsaI2BgcMo59a7BNEaNQsr+Z0IwMGtPSrqwtl2f2WqhRjhj/jWr9pRlwsQI/u9/zrWMWuhCvucsdJtsklJG4/5Zv/AJzUcmnQMSVneM9NjrgfhXUI1nKRlWib0lXHPsaJY7eMEqTgDgMAQSetElrsaK5y0cdugZZJwcL82V4Oe1V5fCGmXil1ljH+ymcj3rq4/JdhhEVjwWx1+tLNZxkFyiqSMZjPeo5b6FbnAzeFZbOZjb6o2wcgleR69qls9BYgudQ+0Lx80Y4P4Gu+srbSJt8d1JLE5I2yKmQp75qmdEsbG5fZgjOFkjztI9SKaXQjU5STQouWO4sOCMYH51hXvgC21i4VUibe/dDyB7+tekhYJNypIj9c4xUcdrtkyoH4dKrlE1qeSL8KrNvNSTej4PyvkA/Sub1L4S28cpLSXEcYYEANu49M19CfuriZFmO09FZhxn69vSq+pWjRyCWBhDIV9AQw78dKzdNhZnz7f2nhXRNIuLE+JdTtIZAd+n6hBvt3bpwx5H+NedT+AbOAm807X57QHO37PIHUfUc4r63a3sbrbFNZWUm75WaSMFGb+ma5TVvhV4S1Z5WvdCjgj4bfp8nlsT9eaz9mlo0KVp7o+abafxeiv/ZnjzS9UKji11F9j47DJ4HpVC+ttS1e9Ed9bpBdk4IiYFSfUEcV6z4l/Z28MSTM2lo8Eh5DMefdW9fXNea638Kdd8Mu00Erzxg5Xy5BlcdCBWFSiprTQ4qlGDXu3TOm0DwVq1hbxzMl1DFgFJ0UlTn36V6romqzi1SG/dSV/drMq8HjgH0zXz9o3xc8a/D9Gt4NSnih5DQyKQp9iOh5rqvDnxv1DxeZLee1hN6OSkagFuOox7V52JyxVad30BRqRXvO57OhVpAEP3uhHTOa0rC5NpIYXBXnoeleK3HizWtPZjF5kSv1t7gEEDv+tGi+Pr691OKGW5kgG75ot2QvuK4ctoSoyakz08H72iZ9Faf4Z0DxlbXGma3LJapccRXkYz5TY4JB6ivjj4+/ADxP8GvFomubJdS0G7BaDV7BcoST0YDpn/PavpyPxJZQWCb5gxxyM9azLD43WlpDcaJ4hT+1NEmP+okb5oueqg19HCje8o7m1XDyfvw3Pk/RrZXCHnnvivRPDOqyaXKmJDtHGB2ru9b8E+G9Su5LzQNStJbWViRb3JEbx+x7fjWd/wAIUBGQ9g9xGuPntnDAe49a5/rM6LtO55Ep1Iv3kbtn42ki2+RqJgYfd3cjPv3rptD+IOo2knkzGxngIORxtcE5PH615gvw/iuJcQXF9Ccn5HhAA+pq5D4F1aFVNpqlpPt4MM8nlNj2JwK9Oni6clqzSNVS3PeLXxdaiMobWPY43BDJnBPQhh044Iqe21+zBZHjUKCSjuMkA+9eEQabrmlIpe0ugmfvJhwfxFdFpnilIgsdxI0Ug42yAgk/jXTGcGtGa80WexJf2koYxyjC+hyGHtVq11JmUos2AevOc15hBqInUYba2Bwp4zVy1uZI5gVmkIzznoRW3NHYV10PWSk8CefHc2lzEAgMYGx1J6gg/ewe4qKbybiR2eKJWzyoHysK5a18UOLI213EJZPK8uO4/iTB4OR1wOOakg1QM7KrqgPA9M96lRutxG351vDLt8jryChxj61qW8Et6p8qIuR1Uda5GXWHgbZJbGVe0kbc4BzyP1rU07W3dUe2naOReVH3SD6j+VKUOqFd9DV+yXcEhKIAecq68iqzai9s+bi2khGcFghKn8ulXn8XvHFi8mYupGWxl1x7Ve03x+l5G6QfY72QHaI5ox83PQ+nFZe+uhF5Izk1GKcBonYNnAYGmXOyQKZEZXzvWQDrWvN4g0aRyNS8L3NnhsNcWjiRc/TsO/Sqy6z4VumdYdda0wSBHdw4/A4/wpqT2aLuVDGZkGFUkHFQtG0ZILBD2YHpWy2mRJEJbfUtPv12lv8ARbgbwOudp5rPkubDo0xO3gkKAP5881SSZpZsrrY/aMEXKFycAgkFvcE8Yqe1snQbJCJF3bgCOn41aVtJCROsxcEfNtwTn2oP9nOVew1KRW6+Xcp0/EUct9wswFrFbljHiJsEZGefQe9Zmta1aWFmH1G3U24b5pfLAdM9z6gVrSTq6NuZMoMggdfp61HcXQvLZre42XUPlmLZLGDwe2f61Hs4rdFpLaxk/ZLHVrNZwkF5bN9yZMZ9ulZ1/wCA7TVLOQQzRxzDlQy8fnXGzXN78HNZlniD3nhK5bM0Gwu1k394DuvtXpOna7aaxbw6jbPbXlnOu5JLZwAQfbtUujF6onltqjyp/h3qtpdzR6hZLLADmG6tm6V4L8WH1Pwxr6Wf2W7YTMUjnSNtuewLDgV9txatoksxtRdTQXo5FvKRjdXL/ELxTo3hC1F1dWIWYc4nhE9vNkcgjHy5Hf1HuKiMJwe1zaLqTdl1Pn/4MeNPi1Yk29lHJdxKV2W8ly0MxA6Fc/K+M4IPavobSPjD8SLedYtU0URuDhlvIQgP4pivHYv2nNHvbmK3t/CguCmXWLTo28wbRyygHJ46ivWvD3xD0fxxo6NZzXdleAAPZ3oZX55HWoa5NXFWZ5GIp4jCytJno83izxlqGkrf2FhafKB5kEL7nB78N6Dtmsu08b3Woyut3fSwTqcSJG20r+FYuiapcabIrJK25G3AM23BPUHH41s38fh/xiyNqWnFLwY/0q2n8uQYPUevfrWF1bYx9rOS0ZZ1fV1t7ASpex3cbAg7X+de/Irx/wAX+JJGid0bzwD0LckelWfiks3heBzYXcxHOx5MbyM9DjrivKpNXu5Y/wB6y+Z1JTpXzGdY1YemkupalZXkVb7V3upW+TyTnBAPH4VnSgyA4OWxnFTwpPcT8jAPQ44xn1rutC+Hs2tRhrHWNJs5TjaL2UDP5kAV8DClXxU+anEzjSlWd4nltoJ5ZjFcAQJzhmb5SPWma1FDpCl47+OYYyQVBA/Ku+8U/s++I9UX974s0fS0Jz58VxG5A7nGTXDz/AE6NO0Wo+OLG9BHzXNjcBw/ocf0NfXYXJpytKo7eR3wwN/iRV8O/ETRbW8RdV02HVLNyFkRX2ke4OeK7nWPhHD4qsDrHwp8UTXciRk3HhfWwvmsvBzDIPvHsV+hxXnGsfCrwZZpuufGO6XGOYcED07U7QJ9P8JSKdC8T3d+IvmztClPYck19BRyuhTV+U9Gngqcehf8L+I5LfU3tL2HybyB9lzp16m14m7gg/zHsa9W0/w54W1y3+0RxfZpcDdFFIUPXkjnBrmn8deDfjIItL8bWwg1uJQlp4ktE8u4U/wiQ8bse/OOM4ri/Ekmp/CO+RLm8e9sS2UuMbo3Tscj1r0aeDoye1mKeEhtY980XSINIdRFumt1P+rmX7uOmSDXYnQJotKXVV0GbVtKI3SSaRODPH6go2eB1rw7wF8aUuPLa3mjIfGUk+ZM/wBK9s8I/Ex9NuftFnItqJOXh/gYeoFeh9SS2OCWBjJ6kWl+IvhzqassfiOSwuU+Vra9gxIrd+KpeMdd8FRaeBBqmn3d2owkjKUkJH3SpH5c10njj4a/Dr9om3/4mSnQfEm0iPVNOfyZlbPDZ/i55+b86+TfiX8A/HnwU1e2l12WfXNCZyserWgLqCP+eseMqSOcjv6VpTp0ab9+6fYVHDeynfb0PSYI1v7R7kXCoFOQr8Nz2HbiuL8R+IrbTJMyMJI1PzhT1HtWtpStd+HYbmFxcwA4PlsDg4znH4fpXH6/8KdO8XwXEuh+NZtJ1uNSxsNRQG2lOc7d3UEj6V83XpPE1rrZG0KTrVOZo6TTJvhp4x0xY5fFuseHbzvLHCtyijv8pYH9K520+D96l3NNpPxP8O+IbYN8tnOr2s7DscsAo968F1HTtV8Oa6+n67HNpt2rkLNAheKQeqmu68Pyx6c0Zu2R2bGJgMbx9a9bkiocqZ66cV7sWaniHSp9Kvh56BJP4h6/Q96v2+mtqGnhgeccqa27uyn1qyWS3ia52LgAcnFX/DGlt5flyRmIngh+oNfLVIfvGuphGS5tDiZraS1GHBHPBPTFamjXM9qRIkgKjnGQa7G78Mw3JaGZ8RnjOOnuK898W/BnxPoMr6hoV3JfWDYbyu69xg/41hUwsl78NzzsVhnJ8yO1g8T3JkRmkww5yOPpWjqHjlktmZ2XeBjco4NeTac/iudFhnsJDIMDc6lTjsM963bPwRruoIzXt5DaRd1dhla68PjK9PSSOGlhk3qjD17Vb3V9UeVJozGMblbg4z25rvPCd7aiBUkkVXGBgnmubuPD/hnRWEup60s0g5KIcnA9OgNPT4r+EfD5/wCJfZNdYPJHf6jivbhXnW3id1XBfWElFWsegTx6jcSbbaJjDx+8X7p9qzvEDHT7ciYPDNwdpHBFc3pPxO1TWN0thE1nbsxIQsenYik8Q6xcX0WbiRnYcZY15eYOPLys55UYUFydTOn8ULbNhiaot4rnuyRGCQOOa5bWbtzIcY9Pm6VDp+sGJtvB56V87DAwh+8tqbUafLT5meu+EfMvZkQnaX+U810GveE7fCzSxx7x0YDnNc94Gtp7+FprZlLRjcU3Ddj2HetXWby8/wBV5jHnARh39Pzr6bCUvd93Q86eszh9fhMblF7H1rMtIsr97C+hqTxBo/inUb1YNO0maaVz8gPAb8elcoH1+2uWtLuxksLsEgwXYKEkHBwenWqxGD9r1PaoU4uK5nqdDqmjQXMTHyg0nt1FYFos+myZWOQYPHBx+daemWWq3V0kLRGCdjgBn4znpmugvW1nwJdIviLRr60tHwVu7i3LQNngfNyOvFKlQdFcrO5Rjy8rJPC/ia4Eq5DLg9elesaT4ukaFSXOMYPNclpqabqtrHcW6QsrD/WRkYNX44BAu1ePqeKyqWi72PJq03Temx1V/wCN7t02W85VsYBBORXB6nodze3JvJ76DBOQHVtxNWkvPsk+9hnHrVbxH4t06W1EQjaB+mS4Kk/TrzXoYet7Rcp2YaUpLc07a1vPsn/EvvLYzgA+U0u0/rxVfTvGbWs5TVdN88LkNsk2nNclpFwFnMvmoUPLDdyPwrY12/0jyRJFdxtL3U8EH0rvSUZHormeh0Oo+LdLnhCWwntweQjEMV9cdKboMeg6s6f2j9rnYDCvBIFJPuD1FchpWv2pkCyRrMvoev4V3ul3PhyaFWkikt5vVMEEehq3VcfdT0E4cqsdHo+r2Ph+4X7HYNPEvQZ2Oc+p6Vq30+mX6LL5strcr0hk6juBuHU9q5iO4t5CPKfcOx71O7GNcjBHXGOprklXp09LnJKtGmaFhpfh+XVjfXNpDBffxXcSgMR6Efyrodeu9GeyMMF7FcxsoDlTskx6fhXnd1qz2uMAKf73es6fxlaQvvFnHFcrz5y5y3rkHrXXQUJPnuOFqmtzTudK0C5ZkSzaW3znEjjk+vStvSvB3wzkgH9peGpwwIPn2lyVYeuBtrzDWvjCspWIWcMTJnMqx7C3scVn23xkmsm3RtEQOnA5/Su7fqdLoXR9T6Da/Dq3tEto9Q1W2tsbVW7VZivHUHINa4v9P8NxmXSbv7ZAORtUg/kT+NfIP/C9JLmcvII13HPyDAH5Vqx/G8woGhv/AC3HK/N0PYiuuCgt5GE8vjI+h9W+IGl3okFwhRu7R9Ac+lcBrGs2Rnf7DcSSIcghxjBPXjP615ZbfF2a7uScLK5PJZRj8q6Wy1iTWNrvEFP+yMVNerSpq6Yo4anROm0HQNKe5a5e6lhkwCCVBGfzrZvbMGPETiRMdR0NZ2k2bQqp56Y+taks/lRkZ5+tfKVcVTlL4jyp01UkcfrGgy3SPtTfj+fpXjHjPTZ9JmPmQNDk9DXuOpeKG0xiVk2kdPTNcJ4l8WW+t7ory3hnUn5iRgn27VpGlGa5lselQo+zVlscp4Muw7BTwe30r1vSIDLCuBzXn3h3SNFhkDWrTW7d1Y7l9seleoaVIlpACrBuMAkVx+y5J3R5mLV52OU8ZxXdqm9Y3MeOqjNZPhma4nk+V2iz7dvpXrVubnUVZfLSaEcN8wOB24qY+HNOsoxM0cigdcoAAfTNepf2keVlRw7aRjaXY2uBJqUMd3kfK6DY6kdCKbJqLtdGCCG4SHorMh/KthvFvhCwyl08qFDhiyc/Sqd78ZPCthFixkgJxuBfGf1/pWlKKp7I7oUZdgj0K+uwDGWUnA3N2NR3PhKS3QzXd7BAOpD9TXLaz8dXkV1tZ0ZSP4SOfTmvOtZ+KN9qjsZroqDx15FdKcm9ToVBrdnrFxq+n2MvlRXSysp4YcA+mK0bHUJL5AFkcR9gTxXg2m65bG5VjdBm77myRj1r0bRvG9rDbKokVsdCCKyrVYwRwYp8i5Yo7a+jkaI7pSR0xkVz0qqCctn1rLvvG0b5KMTjvmsSbxnErfM4Un1NeJLESb91HgzpSnudV5QfnHTvSraqATu+lYGn+JI7xfkkBz71ek1JyuQeK5aldU1eZyPDuOpouUTqRxzTUu1Q9enc9RWC9/K2QTnB6CmiWaU8bjXkVMy1tAhxi2dGuqhGHzVpWd9uG7dXM2en3MpBZSB6txW1BZybBtyfpXfhcVOavIqNFvWxtNqvl85GPQVSm1h2Jw1VWgbo/De/cCnC0UEE4B+taV80jQN/Z8jEk1aUDBzj86khu5JB9405LZWKjAz2q1DaKDkf/Wryv7cTZrJN6WGI0gUFuntTw3U9KshAo/pVaRSTjPHtXoQzWnK2pzOj3GiUE8HHer9qVXBbgeg7VnpEV5J/CmyXJh74xXt0q0ai0ZjCnaWp2VhdRDA4J6VtxWyXSkYyDXm1hqbeb97nNdzpGoSBAW6YrofKlqfSUnFR0ZQ1/wAIJcAsFBHQ+1cTd+HksWyQPXFematrKiDk89PwrzbxFrIcttI44rxMXV51yROfEVFsYOp3whUopPHXisCSZpm4z1qa6nMrknqTmkt4x9a8qlhVHVrU8adTmJ7aLoaugbe/TvTYR8voex9KkKM33cV69GHKc3NoL/Bj06H1qKXoV/lVgQNxn9BUclueeRXoJ6FI/9k="/>
  <p:tag name="MMPROD_10019LOGO" val=""/>
  <p:tag name="MMPROD_NEXTUNIQUEID" val="10009"/>
  <p:tag name="MMPROD_UIDATA" val="&lt;database version=&quot;7.0&quot;&gt;&lt;object type=&quot;1&quot; unique_id=&quot;10001&quot;&gt;&lt;property id=&quot;20193&quot; value=&quot;-1&quot;/&gt;&lt;property id=&quot;20221&quot; value=&quot;D:\anh cuoi\101EOS5D\&quot;/&gt;&lt;object type=&quot;8&quot; unique_id=&quot;10002&quot;&gt;&lt;/object&gt;&lt;object type=&quot;10&quot; unique_id=&quot;10003&quot;&gt;&lt;object type=&quot;11&quot; unique_id=&quot;10004&quot;&gt;&lt;/object&gt;&lt;/object&gt;&lt;object type=&quot;4&quot; unique_id=&quot;10014&quot;&gt;&lt;object type=&quot;5&quot; unique_id=&quot;10019&quot;&gt;&lt;property id=&quot;20000&quot; value=&quot;0&quot;/&gt;&lt;property id=&quot;20149&quot; value=&quot;thuan&quot;/&gt;&lt;property id=&quot;20150&quot; value=&quot;gv&quot;/&gt;&lt;property id=&quot;20151&quot; value=&quot;IMG_0001.JPG&quot;/&gt;&lt;property id=&quot;20153&quot; value=&quot;nguyenbichthuan.yenlac2@vinhphuc.edu.vn&quot;/&gt;&lt;/object&gt;&lt;/object&gt;&lt;object type=&quot;2&quot; unique_id=&quot;10020&quot;&gt;&lt;object type=&quot;3&quot; unique_id=&quot;10021&quot;&gt;&lt;property id=&quot;20148&quot; value=&quot;5&quot;/&gt;&lt;property id=&quot;20300&quot; value=&quot;Slide 1&quot;/&gt;&lt;property id=&quot;20307&quot; value=&quot;267&quot;/&gt;&lt;/object&gt;&lt;object type=&quot;3&quot; unique_id=&quot;10022&quot;&gt;&lt;property id=&quot;20148&quot; value=&quot;5&quot;/&gt;&lt;property id=&quot;20300&quot; value=&quot;Slide 2 - &amp;quot;                             &amp;#x0D;&amp;#x0A; Kiểm tra bài cũ&amp;#x0D;&amp;#x0A;&amp;quot;&quot;/&gt;&lt;property id=&quot;20307&quot; value=&quot;268&quot;/&gt;&lt;/object&gt;&lt;object type=&quot;3&quot; unique_id=&quot;10023&quot;&gt;&lt;property id=&quot;20148&quot; value=&quot;5&quot;/&gt;&lt;property id=&quot;20300&quot; value=&quot;Slide 3&quot;/&gt;&lt;property id=&quot;20307&quot; value=&quot;257&quot;/&gt;&lt;/object&gt;&lt;object type=&quot;3&quot; unique_id=&quot;10024&quot;&gt;&lt;property id=&quot;20148&quot; value=&quot;5&quot;/&gt;&lt;property id=&quot;20300&quot; value=&quot;Slide 4 - &amp;quot;Tiết 66&amp;#x0D;&amp;#x0A;Bài 39 : Độ Ẩm Của Không Khí&amp;quot;&quot;/&gt;&lt;property id=&quot;20307&quot; value=&quot;258&quot;/&gt;&lt;/object&gt;&lt;object type=&quot;3&quot; unique_id=&quot;10025&quot;&gt;&lt;property id=&quot;20148&quot; value=&quot;5&quot;/&gt;&lt;property id=&quot;20300&quot; value=&quot;Slide 5 - &amp;quot;Nội dung&amp;quot;&quot;/&gt;&lt;property id=&quot;20307&quot; value=&quot;259&quot;/&gt;&lt;/object&gt;&lt;object type=&quot;3&quot; unique_id=&quot;10026&quot;&gt;&lt;property id=&quot;20148&quot; value=&quot;5&quot;/&gt;&lt;property id=&quot;20300&quot; value=&quot;Slide 6 - &amp;quot;I. Độ ẩm tuyệt đối và độ ẩm cực đại&amp;quot;&quot;/&gt;&lt;property id=&quot;20307&quot; value=&quot;260&quot;/&gt;&lt;/object&gt;&lt;object type=&quot;3&quot; unique_id=&quot;10027&quot;&gt;&lt;property id=&quot;20148&quot; value=&quot;5&quot;/&gt;&lt;property id=&quot;20300&quot; value=&quot;Slide 7 - &amp;quot;II. Độ ẩm tỉ đối&amp;quot;&quot;/&gt;&lt;property id=&quot;20307&quot; value=&quot;261&quot;/&gt;&lt;/object&gt;&lt;object type=&quot;3&quot; unique_id=&quot;10028&quot;&gt;&lt;property id=&quot;20148&quot; value=&quot;5&quot;/&gt;&lt;property id=&quot;20300&quot; value=&quot;Slide 8&quot;/&gt;&lt;property id=&quot;20307&quot; value=&quot;265&quot;/&gt;&lt;/object&gt;&lt;object type=&quot;3&quot; unique_id=&quot;10029&quot;&gt;&lt;property id=&quot;20148&quot; value=&quot;5&quot;/&gt;&lt;property id=&quot;20300&quot; value=&quot;Slide 9 - &amp;quot;III. Ảnh hưởng của độ ẩm không khí&amp;quot;&quot;/&gt;&lt;property id=&quot;20307&quot; value=&quot;263&quot;/&gt;&lt;/object&gt;&lt;object type=&quot;3&quot; unique_id=&quot;10030&quot;&gt;&lt;property id=&quot;20148&quot; value=&quot;5&quot;/&gt;&lt;property id=&quot;20300&quot; value=&quot;Slide 10 - &amp;quot;2, Cách điều hòa độ ẩm&amp;quot;&quot;/&gt;&lt;property id=&quot;20307&quot; value=&quot;264&quot;/&gt;&lt;/object&gt;&lt;object type=&quot;3&quot; unique_id=&quot;10031&quot;&gt;&lt;property id=&quot;20148&quot; value=&quot;5&quot;/&gt;&lt;property id=&quot;20300&quot; value=&quot;Slide 11&quot;/&gt;&lt;property id=&quot;20307&quot; value=&quot;269&quot;/&gt;&lt;/objec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2025</Words>
  <Application>Microsoft Office PowerPoint</Application>
  <PresentationFormat>Widescreen</PresentationFormat>
  <Paragraphs>343</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.VnArial</vt:lpstr>
      <vt:lpstr>Calibri Light</vt:lpstr>
      <vt:lpstr>Times New Roman</vt:lpstr>
      <vt:lpstr>#9Slide02 Tieu de rat dai 01</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created xsi:type="dcterms:W3CDTF">2025-04-25T09:55:03Z</dcterms:created>
  <dcterms:modified xsi:type="dcterms:W3CDTF">2025-09-26T01:40:22Z</dcterms:modified>
</cp:coreProperties>
</file>