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8" r:id="rId3"/>
    <p:sldMasterId id="2147483690" r:id="rId4"/>
    <p:sldMasterId id="2147483714" r:id="rId5"/>
    <p:sldMasterId id="2147483726" r:id="rId6"/>
  </p:sldMasterIdLst>
  <p:notesMasterIdLst>
    <p:notesMasterId r:id="rId34"/>
  </p:notesMasterIdLst>
  <p:sldIdLst>
    <p:sldId id="408" r:id="rId7"/>
    <p:sldId id="364" r:id="rId8"/>
    <p:sldId id="407" r:id="rId9"/>
    <p:sldId id="365" r:id="rId10"/>
    <p:sldId id="256" r:id="rId11"/>
    <p:sldId id="399" r:id="rId12"/>
    <p:sldId id="401" r:id="rId13"/>
    <p:sldId id="402" r:id="rId14"/>
    <p:sldId id="404" r:id="rId15"/>
    <p:sldId id="405" r:id="rId16"/>
    <p:sldId id="406" r:id="rId17"/>
    <p:sldId id="300" r:id="rId18"/>
    <p:sldId id="367" r:id="rId19"/>
    <p:sldId id="369" r:id="rId20"/>
    <p:sldId id="370" r:id="rId21"/>
    <p:sldId id="375" r:id="rId22"/>
    <p:sldId id="373" r:id="rId23"/>
    <p:sldId id="374" r:id="rId24"/>
    <p:sldId id="371" r:id="rId25"/>
    <p:sldId id="377" r:id="rId26"/>
    <p:sldId id="339" r:id="rId27"/>
    <p:sldId id="340" r:id="rId28"/>
    <p:sldId id="392" r:id="rId29"/>
    <p:sldId id="322" r:id="rId30"/>
    <p:sldId id="393" r:id="rId31"/>
    <p:sldId id="363" r:id="rId32"/>
    <p:sldId id="409" r:id="rId33"/>
  </p:sldIdLst>
  <p:sldSz cx="18288000" cy="10287000"/>
  <p:notesSz cx="6858000" cy="9144000"/>
  <p:embeddedFontLst>
    <p:embeddedFont>
      <p:font typeface="Delius Swash Caps" panose="020B0604020202020204" charset="0"/>
      <p:regular r:id="rId35"/>
    </p:embeddedFont>
    <p:embeddedFont>
      <p:font typeface="Nunito Light" panose="020B060402020202020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Bebas Neue" panose="020B0604020202020204" charset="0"/>
      <p:regular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Dancing Script" panose="020B0604020202020204" charset="0"/>
      <p:regular r:id="rId49"/>
      <p:bold r:id="rId50"/>
    </p:embeddedFont>
    <p:embeddedFont>
      <p:font typeface="Cambria Math" panose="02040503050406030204" pitchFamily="18" charset="0"/>
      <p:regular r:id="rId51"/>
    </p:embeddedFont>
    <p:embeddedFont>
      <p:font typeface="Roboto Condensed Light" panose="020B0604020202020204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Open Sans Light" panose="020B0604020202020204" charset="0"/>
      <p:regular r:id="rId58"/>
      <p:italic r:id="rId59"/>
    </p:embeddedFont>
    <p:embeddedFont>
      <p:font typeface="Passion One" panose="020B0604020202020204" charset="0"/>
      <p:regular r:id="rId60"/>
      <p:bold r:id="rId61"/>
    </p:embeddedFont>
  </p:embeddedFontLst>
  <p:defaultTextStyle>
    <a:defPPr>
      <a:defRPr lang="en-US"/>
    </a:defPPr>
    <a:lvl1pPr marL="0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60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962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04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264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920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566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208" algn="l" defTabSz="913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E19"/>
    <a:srgbClr val="000000"/>
    <a:srgbClr val="F8961E"/>
    <a:srgbClr val="90BE6D"/>
    <a:srgbClr val="FFE41D"/>
    <a:srgbClr val="4F81BD"/>
    <a:srgbClr val="577590"/>
    <a:srgbClr val="43AA8B"/>
    <a:srgbClr val="F94144"/>
    <a:srgbClr val="E2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22" autoAdjust="0"/>
  </p:normalViewPr>
  <p:slideViewPr>
    <p:cSldViewPr>
      <p:cViewPr varScale="1">
        <p:scale>
          <a:sx n="58" d="100"/>
          <a:sy n="58" d="100"/>
        </p:scale>
        <p:origin x="6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4FBC8-CB6B-4990-96D2-69BF5576E6C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6913A-810C-4C0C-A527-564CF5FD9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6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6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4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64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2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0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538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645B148-E8A3-4713-938F-1C8BE6D8931F}" type="slidenum">
              <a:rPr lang="en-US" alt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451" y="1768500"/>
            <a:ext cx="9400200" cy="54120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26451" y="7566950"/>
            <a:ext cx="8301000" cy="951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6408394" y="4618887"/>
            <a:ext cx="2250270" cy="712626"/>
            <a:chOff x="5762775" y="261825"/>
            <a:chExt cx="564600" cy="178800"/>
          </a:xfrm>
        </p:grpSpPr>
        <p:sp>
          <p:nvSpPr>
            <p:cNvPr id="12" name="Google Shape;12;p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14910389" y="2043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-325710" y="607504"/>
            <a:ext cx="3504287" cy="1100420"/>
            <a:chOff x="4626925" y="135475"/>
            <a:chExt cx="973900" cy="305825"/>
          </a:xfrm>
        </p:grpSpPr>
        <p:sp>
          <p:nvSpPr>
            <p:cNvPr id="16" name="Google Shape;16;p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81504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511201" y="4403801"/>
            <a:ext cx="7567200" cy="3253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734851" y="2351900"/>
            <a:ext cx="2046000" cy="1683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>
            <a:off x="8166656" y="528803"/>
            <a:ext cx="3504287" cy="1100420"/>
            <a:chOff x="4626925" y="135475"/>
            <a:chExt cx="973900" cy="305825"/>
          </a:xfrm>
        </p:grpSpPr>
        <p:sp>
          <p:nvSpPr>
            <p:cNvPr id="26" name="Google Shape;26;p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1126728" y="14203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3"/>
          <p:cNvSpPr/>
          <p:nvPr/>
        </p:nvSpPr>
        <p:spPr>
          <a:xfrm>
            <a:off x="15550837" y="1420356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3"/>
          <p:cNvSpPr/>
          <p:nvPr/>
        </p:nvSpPr>
        <p:spPr>
          <a:xfrm>
            <a:off x="10977208" y="2351894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5" name="Google Shape;35;p3"/>
          <p:cNvGrpSpPr/>
          <p:nvPr/>
        </p:nvGrpSpPr>
        <p:grpSpPr>
          <a:xfrm>
            <a:off x="16492293" y="4298687"/>
            <a:ext cx="2250270" cy="712626"/>
            <a:chOff x="5762775" y="261825"/>
            <a:chExt cx="564600" cy="178800"/>
          </a:xfrm>
        </p:grpSpPr>
        <p:sp>
          <p:nvSpPr>
            <p:cNvPr id="36" name="Google Shape;36;p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106270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1440000" y="2447300"/>
            <a:ext cx="15408000" cy="6165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marL="913302" lvl="0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826604" lvl="1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2739920" lvl="2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3653208" lvl="3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4566527" lvl="4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5479818" lvl="5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6393131" lvl="6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7306428" lvl="7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8219735" lvl="8" indent="-6088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5498733" y="631318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4"/>
          <p:cNvSpPr/>
          <p:nvPr/>
        </p:nvSpPr>
        <p:spPr>
          <a:xfrm>
            <a:off x="16516357" y="722393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3" name="Google Shape;43;p4"/>
          <p:cNvGrpSpPr/>
          <p:nvPr/>
        </p:nvGrpSpPr>
        <p:grpSpPr>
          <a:xfrm>
            <a:off x="-553062" y="-115087"/>
            <a:ext cx="3504287" cy="1100420"/>
            <a:chOff x="4626925" y="135475"/>
            <a:chExt cx="973900" cy="305825"/>
          </a:xfrm>
        </p:grpSpPr>
        <p:sp>
          <p:nvSpPr>
            <p:cNvPr id="44" name="Google Shape;44;p4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6632044" y="8560388"/>
            <a:ext cx="2250270" cy="712626"/>
            <a:chOff x="5762775" y="261825"/>
            <a:chExt cx="564600" cy="178800"/>
          </a:xfrm>
        </p:grpSpPr>
        <p:sp>
          <p:nvSpPr>
            <p:cNvPr id="51" name="Google Shape;51;p4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06662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-137483" y="366387"/>
            <a:ext cx="2250270" cy="712626"/>
            <a:chOff x="5762775" y="261825"/>
            <a:chExt cx="564600" cy="178800"/>
          </a:xfrm>
        </p:grpSpPr>
        <p:sp>
          <p:nvSpPr>
            <p:cNvPr id="72" name="Google Shape;72;p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4" name="Google Shape;74;p6"/>
          <p:cNvSpPr/>
          <p:nvPr/>
        </p:nvSpPr>
        <p:spPr>
          <a:xfrm>
            <a:off x="14027437" y="631318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5" name="Google Shape;75;p6"/>
          <p:cNvGrpSpPr/>
          <p:nvPr/>
        </p:nvGrpSpPr>
        <p:grpSpPr>
          <a:xfrm>
            <a:off x="-764511" y="8950379"/>
            <a:ext cx="3504287" cy="1100420"/>
            <a:chOff x="4626925" y="135475"/>
            <a:chExt cx="973900" cy="305825"/>
          </a:xfrm>
        </p:grpSpPr>
        <p:sp>
          <p:nvSpPr>
            <p:cNvPr id="76" name="Google Shape;76;p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2" name="Google Shape;82;p6"/>
          <p:cNvSpPr/>
          <p:nvPr/>
        </p:nvSpPr>
        <p:spPr>
          <a:xfrm>
            <a:off x="16861589" y="159710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" name="Google Shape;83;p6"/>
          <p:cNvSpPr/>
          <p:nvPr/>
        </p:nvSpPr>
        <p:spPr>
          <a:xfrm>
            <a:off x="10897057" y="9873244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5217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8268251" y="2115300"/>
            <a:ext cx="8589600" cy="12528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8268251" y="3487200"/>
            <a:ext cx="8589600" cy="4596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16534143" y="970887"/>
            <a:ext cx="2250270" cy="712626"/>
            <a:chOff x="5762775" y="261825"/>
            <a:chExt cx="564600" cy="178800"/>
          </a:xfrm>
        </p:grpSpPr>
        <p:sp>
          <p:nvSpPr>
            <p:cNvPr id="88" name="Google Shape;88;p7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-538512" y="4762892"/>
            <a:ext cx="3504287" cy="1100420"/>
            <a:chOff x="4626925" y="135475"/>
            <a:chExt cx="973900" cy="305825"/>
          </a:xfrm>
        </p:grpSpPr>
        <p:sp>
          <p:nvSpPr>
            <p:cNvPr id="91" name="Google Shape;91;p7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49318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5498733" y="631318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8"/>
          <p:cNvSpPr/>
          <p:nvPr/>
        </p:nvSpPr>
        <p:spPr>
          <a:xfrm>
            <a:off x="15666557" y="3510344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-1417761" y="4297880"/>
            <a:ext cx="3504287" cy="1100420"/>
            <a:chOff x="4626925" y="135475"/>
            <a:chExt cx="973900" cy="305825"/>
          </a:xfrm>
        </p:grpSpPr>
        <p:sp>
          <p:nvSpPr>
            <p:cNvPr id="102" name="Google Shape;102;p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16632044" y="8560388"/>
            <a:ext cx="2250270" cy="712626"/>
            <a:chOff x="5762775" y="261825"/>
            <a:chExt cx="564600" cy="178800"/>
          </a:xfrm>
        </p:grpSpPr>
        <p:sp>
          <p:nvSpPr>
            <p:cNvPr id="109" name="Google Shape;109;p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7110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4271100" y="2378201"/>
            <a:ext cx="9745800" cy="3928800"/>
          </a:xfrm>
          <a:prstGeom prst="rect">
            <a:avLst/>
          </a:prstGeom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4271100" y="6307001"/>
            <a:ext cx="9745800" cy="1342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1875887" y="6684268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9"/>
          <p:cNvSpPr/>
          <p:nvPr/>
        </p:nvSpPr>
        <p:spPr>
          <a:xfrm>
            <a:off x="17053108" y="8087286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6" name="Google Shape;116;p9"/>
          <p:cNvGrpSpPr/>
          <p:nvPr/>
        </p:nvGrpSpPr>
        <p:grpSpPr>
          <a:xfrm>
            <a:off x="-61110" y="1539825"/>
            <a:ext cx="3504287" cy="1100420"/>
            <a:chOff x="4626925" y="135475"/>
            <a:chExt cx="973900" cy="305825"/>
          </a:xfrm>
        </p:grpSpPr>
        <p:sp>
          <p:nvSpPr>
            <p:cNvPr id="117" name="Google Shape;117;p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15797144" y="4356137"/>
            <a:ext cx="2250270" cy="712626"/>
            <a:chOff x="5762775" y="261825"/>
            <a:chExt cx="564600" cy="178800"/>
          </a:xfrm>
        </p:grpSpPr>
        <p:sp>
          <p:nvSpPr>
            <p:cNvPr id="124" name="Google Shape;124;p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719771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1440000" y="8028900"/>
            <a:ext cx="15408000" cy="114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27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"/>
          <p:cNvSpPr txBox="1">
            <a:spLocks noGrp="1"/>
          </p:cNvSpPr>
          <p:nvPr>
            <p:ph type="title" hasCustomPrompt="1"/>
          </p:nvPr>
        </p:nvSpPr>
        <p:spPr>
          <a:xfrm>
            <a:off x="8242300" y="3832601"/>
            <a:ext cx="7477800" cy="2106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1"/>
          </p:nvPr>
        </p:nvSpPr>
        <p:spPr>
          <a:xfrm>
            <a:off x="8242300" y="5898900"/>
            <a:ext cx="7477800" cy="994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-1272778" y="43227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2" name="Google Shape;132;p11"/>
          <p:cNvGrpSpPr/>
          <p:nvPr/>
        </p:nvGrpSpPr>
        <p:grpSpPr>
          <a:xfrm>
            <a:off x="14953244" y="457088"/>
            <a:ext cx="2250270" cy="712626"/>
            <a:chOff x="5762775" y="261825"/>
            <a:chExt cx="564600" cy="178800"/>
          </a:xfrm>
        </p:grpSpPr>
        <p:sp>
          <p:nvSpPr>
            <p:cNvPr id="133" name="Google Shape;133;p11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84126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676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3339000" y="3114150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3339000" y="5980992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8511000" y="3114150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8511000" y="5980992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>
            <a:off x="13683000" y="3114150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13683000" y="5980992"/>
            <a:ext cx="1266000" cy="895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317" tIns="91317" rIns="91317" bIns="913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1440000" y="407045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6612000" y="407045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9"/>
          </p:nvPr>
        </p:nvSpPr>
        <p:spPr>
          <a:xfrm>
            <a:off x="11784000" y="407045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3"/>
          </p:nvPr>
        </p:nvSpPr>
        <p:spPr>
          <a:xfrm>
            <a:off x="1440000" y="693740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4"/>
          </p:nvPr>
        </p:nvSpPr>
        <p:spPr>
          <a:xfrm>
            <a:off x="6612000" y="693740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5"/>
          </p:nvPr>
        </p:nvSpPr>
        <p:spPr>
          <a:xfrm>
            <a:off x="11784000" y="6937400"/>
            <a:ext cx="5064000" cy="1018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90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 txBox="1">
            <a:spLocks noGrp="1"/>
          </p:cNvSpPr>
          <p:nvPr>
            <p:ph type="title"/>
          </p:nvPr>
        </p:nvSpPr>
        <p:spPr>
          <a:xfrm>
            <a:off x="1731251" y="1063451"/>
            <a:ext cx="4148400" cy="22932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1"/>
          </p:nvPr>
        </p:nvSpPr>
        <p:spPr>
          <a:xfrm>
            <a:off x="1731251" y="3249750"/>
            <a:ext cx="4148400" cy="2387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-878610" y="7924154"/>
            <a:ext cx="3504287" cy="1100420"/>
            <a:chOff x="4626925" y="135475"/>
            <a:chExt cx="973900" cy="305825"/>
          </a:xfrm>
        </p:grpSpPr>
        <p:sp>
          <p:nvSpPr>
            <p:cNvPr id="170" name="Google Shape;170;p15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6" name="Google Shape;176;p15"/>
          <p:cNvSpPr/>
          <p:nvPr/>
        </p:nvSpPr>
        <p:spPr>
          <a:xfrm>
            <a:off x="-340078" y="107900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7" name="Google Shape;177;p15"/>
          <p:cNvGrpSpPr/>
          <p:nvPr/>
        </p:nvGrpSpPr>
        <p:grpSpPr>
          <a:xfrm>
            <a:off x="15855494" y="1078988"/>
            <a:ext cx="2250270" cy="712626"/>
            <a:chOff x="5762775" y="261825"/>
            <a:chExt cx="564600" cy="178800"/>
          </a:xfrm>
        </p:grpSpPr>
        <p:sp>
          <p:nvSpPr>
            <p:cNvPr id="178" name="Google Shape;178;p15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67122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1440000" y="5386151"/>
            <a:ext cx="9948000" cy="1416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1440000" y="3030050"/>
            <a:ext cx="9948000" cy="1416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1440000" y="7754450"/>
            <a:ext cx="9948000" cy="1416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1440000" y="4429500"/>
            <a:ext cx="9948000" cy="9828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1440000" y="2073200"/>
            <a:ext cx="9948000" cy="9828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1440000" y="6797801"/>
            <a:ext cx="9948000" cy="9828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3" name="Google Shape;203;p17"/>
          <p:cNvGrpSpPr/>
          <p:nvPr/>
        </p:nvGrpSpPr>
        <p:grpSpPr>
          <a:xfrm>
            <a:off x="15833257" y="4368104"/>
            <a:ext cx="3504287" cy="1100420"/>
            <a:chOff x="4626925" y="135475"/>
            <a:chExt cx="973900" cy="305825"/>
          </a:xfrm>
        </p:grpSpPr>
        <p:sp>
          <p:nvSpPr>
            <p:cNvPr id="204" name="Google Shape;204;p17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0" name="Google Shape;210;p17"/>
          <p:cNvSpPr/>
          <p:nvPr/>
        </p:nvSpPr>
        <p:spPr>
          <a:xfrm>
            <a:off x="10797080" y="4968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6114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"/>
          </p:nvPr>
        </p:nvSpPr>
        <p:spPr>
          <a:xfrm>
            <a:off x="2003148" y="3471251"/>
            <a:ext cx="6628800" cy="2415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subTitle" idx="2"/>
          </p:nvPr>
        </p:nvSpPr>
        <p:spPr>
          <a:xfrm>
            <a:off x="9656052" y="3471251"/>
            <a:ext cx="6628800" cy="2415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3"/>
          </p:nvPr>
        </p:nvSpPr>
        <p:spPr>
          <a:xfrm>
            <a:off x="2003148" y="6792401"/>
            <a:ext cx="6628800" cy="2415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4"/>
          </p:nvPr>
        </p:nvSpPr>
        <p:spPr>
          <a:xfrm>
            <a:off x="9656052" y="6792401"/>
            <a:ext cx="6628800" cy="24156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subTitle" idx="5"/>
          </p:nvPr>
        </p:nvSpPr>
        <p:spPr>
          <a:xfrm>
            <a:off x="2003149" y="2571750"/>
            <a:ext cx="6628800" cy="9144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subTitle" idx="6"/>
          </p:nvPr>
        </p:nvSpPr>
        <p:spPr>
          <a:xfrm>
            <a:off x="2003149" y="5893350"/>
            <a:ext cx="6628800" cy="9144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7"/>
          </p:nvPr>
        </p:nvSpPr>
        <p:spPr>
          <a:xfrm>
            <a:off x="9656000" y="2571750"/>
            <a:ext cx="6628800" cy="9144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subTitle" idx="8"/>
          </p:nvPr>
        </p:nvSpPr>
        <p:spPr>
          <a:xfrm>
            <a:off x="9655998" y="5893350"/>
            <a:ext cx="6628800" cy="9144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-1272778" y="43227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2" name="Google Shape;222;p18"/>
          <p:cNvSpPr/>
          <p:nvPr/>
        </p:nvSpPr>
        <p:spPr>
          <a:xfrm>
            <a:off x="599458" y="7088535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23" name="Google Shape;223;p18"/>
          <p:cNvGrpSpPr/>
          <p:nvPr/>
        </p:nvGrpSpPr>
        <p:grpSpPr>
          <a:xfrm>
            <a:off x="16697656" y="6365780"/>
            <a:ext cx="3504287" cy="1100420"/>
            <a:chOff x="4626925" y="135475"/>
            <a:chExt cx="973900" cy="305825"/>
          </a:xfrm>
        </p:grpSpPr>
        <p:sp>
          <p:nvSpPr>
            <p:cNvPr id="224" name="Google Shape;224;p1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0" name="Google Shape;230;p18"/>
          <p:cNvSpPr/>
          <p:nvPr/>
        </p:nvSpPr>
        <p:spPr>
          <a:xfrm>
            <a:off x="17410387" y="3206167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31" name="Google Shape;231;p18"/>
          <p:cNvGrpSpPr/>
          <p:nvPr/>
        </p:nvGrpSpPr>
        <p:grpSpPr>
          <a:xfrm>
            <a:off x="14953244" y="457088"/>
            <a:ext cx="2250270" cy="712626"/>
            <a:chOff x="5762775" y="261825"/>
            <a:chExt cx="564600" cy="178800"/>
          </a:xfrm>
        </p:grpSpPr>
        <p:sp>
          <p:nvSpPr>
            <p:cNvPr id="232" name="Google Shape;232;p1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53984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1440000" y="3420320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6910500" y="3420320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1440000" y="6880908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6910500" y="6880908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12381000" y="3420320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12381000" y="6880908"/>
            <a:ext cx="4467000" cy="2326800"/>
          </a:xfrm>
          <a:prstGeom prst="rect">
            <a:avLst/>
          </a:prstGeom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7"/>
          </p:nvPr>
        </p:nvSpPr>
        <p:spPr>
          <a:xfrm>
            <a:off x="1440000" y="2672550"/>
            <a:ext cx="44670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8"/>
          </p:nvPr>
        </p:nvSpPr>
        <p:spPr>
          <a:xfrm>
            <a:off x="6910500" y="2672550"/>
            <a:ext cx="44622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9"/>
          </p:nvPr>
        </p:nvSpPr>
        <p:spPr>
          <a:xfrm>
            <a:off x="12381000" y="2672550"/>
            <a:ext cx="44622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3"/>
          </p:nvPr>
        </p:nvSpPr>
        <p:spPr>
          <a:xfrm>
            <a:off x="1440000" y="6126702"/>
            <a:ext cx="44670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4"/>
          </p:nvPr>
        </p:nvSpPr>
        <p:spPr>
          <a:xfrm>
            <a:off x="6910500" y="6126712"/>
            <a:ext cx="44622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15"/>
          </p:nvPr>
        </p:nvSpPr>
        <p:spPr>
          <a:xfrm>
            <a:off x="12381000" y="6126712"/>
            <a:ext cx="4462200" cy="754200"/>
          </a:xfrm>
          <a:prstGeom prst="rect">
            <a:avLst/>
          </a:prstGeom>
        </p:spPr>
        <p:txBody>
          <a:bodyPr spcFirstLastPara="1" wrap="square" lIns="91317" tIns="91317" rIns="91317" bIns="9131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-771277" y="849510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19"/>
          <p:cNvSpPr/>
          <p:nvPr/>
        </p:nvSpPr>
        <p:spPr>
          <a:xfrm>
            <a:off x="483750" y="2965803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50" name="Google Shape;250;p19"/>
          <p:cNvGrpSpPr/>
          <p:nvPr/>
        </p:nvGrpSpPr>
        <p:grpSpPr>
          <a:xfrm>
            <a:off x="16861544" y="5561987"/>
            <a:ext cx="2250270" cy="712626"/>
            <a:chOff x="5762775" y="261825"/>
            <a:chExt cx="564600" cy="178800"/>
          </a:xfrm>
        </p:grpSpPr>
        <p:sp>
          <p:nvSpPr>
            <p:cNvPr id="251" name="Google Shape;251;p1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53" name="Google Shape;253;p19"/>
          <p:cNvSpPr/>
          <p:nvPr/>
        </p:nvSpPr>
        <p:spPr>
          <a:xfrm>
            <a:off x="17397538" y="8606818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8468056" y="463580"/>
            <a:ext cx="3504287" cy="1100420"/>
            <a:chOff x="4626925" y="135475"/>
            <a:chExt cx="973900" cy="305825"/>
          </a:xfrm>
        </p:grpSpPr>
        <p:sp>
          <p:nvSpPr>
            <p:cNvPr id="255" name="Google Shape;255;p1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1378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2"/>
          <p:cNvGrpSpPr/>
          <p:nvPr/>
        </p:nvGrpSpPr>
        <p:grpSpPr>
          <a:xfrm>
            <a:off x="13585094" y="8851688"/>
            <a:ext cx="2250270" cy="712626"/>
            <a:chOff x="5762775" y="261825"/>
            <a:chExt cx="564600" cy="178800"/>
          </a:xfrm>
        </p:grpSpPr>
        <p:sp>
          <p:nvSpPr>
            <p:cNvPr id="298" name="Google Shape;298;p2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-802110" y="2351889"/>
            <a:ext cx="3504287" cy="1100420"/>
            <a:chOff x="4626925" y="135475"/>
            <a:chExt cx="973900" cy="305825"/>
          </a:xfrm>
        </p:grpSpPr>
        <p:sp>
          <p:nvSpPr>
            <p:cNvPr id="301" name="Google Shape;301;p2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07" name="Google Shape;307;p22"/>
          <p:cNvSpPr/>
          <p:nvPr/>
        </p:nvSpPr>
        <p:spPr>
          <a:xfrm>
            <a:off x="16508308" y="2351894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4919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3"/>
          <p:cNvGrpSpPr/>
          <p:nvPr/>
        </p:nvGrpSpPr>
        <p:grpSpPr>
          <a:xfrm>
            <a:off x="16492293" y="4298687"/>
            <a:ext cx="2250270" cy="712626"/>
            <a:chOff x="5762775" y="261825"/>
            <a:chExt cx="564600" cy="178800"/>
          </a:xfrm>
        </p:grpSpPr>
        <p:sp>
          <p:nvSpPr>
            <p:cNvPr id="310" name="Google Shape;310;p2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12" name="Google Shape;312;p23"/>
          <p:cNvSpPr/>
          <p:nvPr/>
        </p:nvSpPr>
        <p:spPr>
          <a:xfrm>
            <a:off x="5765939" y="601001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13" name="Google Shape;313;p23"/>
          <p:cNvGrpSpPr/>
          <p:nvPr/>
        </p:nvGrpSpPr>
        <p:grpSpPr>
          <a:xfrm>
            <a:off x="-533760" y="7655554"/>
            <a:ext cx="3504287" cy="1100420"/>
            <a:chOff x="4626925" y="135475"/>
            <a:chExt cx="973900" cy="305825"/>
          </a:xfrm>
        </p:grpSpPr>
        <p:sp>
          <p:nvSpPr>
            <p:cNvPr id="314" name="Google Shape;314;p2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20" name="Google Shape;320;p23"/>
          <p:cNvSpPr/>
          <p:nvPr/>
        </p:nvSpPr>
        <p:spPr>
          <a:xfrm>
            <a:off x="15550837" y="1420356"/>
            <a:ext cx="498929" cy="166745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1" name="Google Shape;321;p23"/>
          <p:cNvSpPr/>
          <p:nvPr/>
        </p:nvSpPr>
        <p:spPr>
          <a:xfrm>
            <a:off x="10977208" y="2351894"/>
            <a:ext cx="498929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634" tIns="182634" rIns="182634" bIns="1826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65324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179" indent="0" algn="ctr">
              <a:buNone/>
              <a:defRPr sz="3000"/>
            </a:lvl2pPr>
            <a:lvl3pPr marL="1370372" indent="0" algn="ctr">
              <a:buNone/>
              <a:defRPr sz="2700"/>
            </a:lvl3pPr>
            <a:lvl4pPr marL="2055551" indent="0" algn="ctr">
              <a:buNone/>
              <a:defRPr sz="2400"/>
            </a:lvl4pPr>
            <a:lvl5pPr marL="2740739" indent="0" algn="ctr">
              <a:buNone/>
              <a:defRPr sz="2400"/>
            </a:lvl5pPr>
            <a:lvl6pPr marL="3425921" indent="0" algn="ctr">
              <a:buNone/>
              <a:defRPr sz="2400"/>
            </a:lvl6pPr>
            <a:lvl7pPr marL="4111101" indent="0" algn="ctr">
              <a:buNone/>
              <a:defRPr sz="2400"/>
            </a:lvl7pPr>
            <a:lvl8pPr marL="4796280" indent="0" algn="ctr">
              <a:buNone/>
              <a:defRPr sz="2400"/>
            </a:lvl8pPr>
            <a:lvl9pPr marL="5481461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7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16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2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09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17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037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55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07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592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110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62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14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51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02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96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179" indent="0">
              <a:buNone/>
              <a:defRPr sz="3000" b="1"/>
            </a:lvl2pPr>
            <a:lvl3pPr marL="1370372" indent="0">
              <a:buNone/>
              <a:defRPr sz="2700" b="1"/>
            </a:lvl3pPr>
            <a:lvl4pPr marL="2055551" indent="0">
              <a:buNone/>
              <a:defRPr sz="2400" b="1"/>
            </a:lvl4pPr>
            <a:lvl5pPr marL="2740739" indent="0">
              <a:buNone/>
              <a:defRPr sz="2400" b="1"/>
            </a:lvl5pPr>
            <a:lvl6pPr marL="3425921" indent="0">
              <a:buNone/>
              <a:defRPr sz="2400" b="1"/>
            </a:lvl6pPr>
            <a:lvl7pPr marL="4111101" indent="0">
              <a:buNone/>
              <a:defRPr sz="2400" b="1"/>
            </a:lvl7pPr>
            <a:lvl8pPr marL="4796280" indent="0">
              <a:buNone/>
              <a:defRPr sz="2400" b="1"/>
            </a:lvl8pPr>
            <a:lvl9pPr marL="5481461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96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179" indent="0">
              <a:buNone/>
              <a:defRPr sz="3000" b="1"/>
            </a:lvl2pPr>
            <a:lvl3pPr marL="1370372" indent="0">
              <a:buNone/>
              <a:defRPr sz="2700" b="1"/>
            </a:lvl3pPr>
            <a:lvl4pPr marL="2055551" indent="0">
              <a:buNone/>
              <a:defRPr sz="2400" b="1"/>
            </a:lvl4pPr>
            <a:lvl5pPr marL="2740739" indent="0">
              <a:buNone/>
              <a:defRPr sz="2400" b="1"/>
            </a:lvl5pPr>
            <a:lvl6pPr marL="3425921" indent="0">
              <a:buNone/>
              <a:defRPr sz="2400" b="1"/>
            </a:lvl6pPr>
            <a:lvl7pPr marL="4111101" indent="0">
              <a:buNone/>
              <a:defRPr sz="2400" b="1"/>
            </a:lvl7pPr>
            <a:lvl8pPr marL="4796280" indent="0">
              <a:buNone/>
              <a:defRPr sz="2400" b="1"/>
            </a:lvl8pPr>
            <a:lvl9pPr marL="5481461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85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27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89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9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52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9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179" indent="0">
              <a:buNone/>
              <a:defRPr sz="2100"/>
            </a:lvl2pPr>
            <a:lvl3pPr marL="1370372" indent="0">
              <a:buNone/>
              <a:defRPr sz="1800"/>
            </a:lvl3pPr>
            <a:lvl4pPr marL="2055551" indent="0">
              <a:buNone/>
              <a:defRPr sz="1500"/>
            </a:lvl4pPr>
            <a:lvl5pPr marL="2740739" indent="0">
              <a:buNone/>
              <a:defRPr sz="1500"/>
            </a:lvl5pPr>
            <a:lvl6pPr marL="3425921" indent="0">
              <a:buNone/>
              <a:defRPr sz="1500"/>
            </a:lvl6pPr>
            <a:lvl7pPr marL="4111101" indent="0">
              <a:buNone/>
              <a:defRPr sz="1500"/>
            </a:lvl7pPr>
            <a:lvl8pPr marL="4796280" indent="0">
              <a:buNone/>
              <a:defRPr sz="1500"/>
            </a:lvl8pPr>
            <a:lvl9pPr marL="548146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9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9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52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179" indent="0">
              <a:buNone/>
              <a:defRPr sz="4200"/>
            </a:lvl2pPr>
            <a:lvl3pPr marL="1370372" indent="0">
              <a:buNone/>
              <a:defRPr sz="3600"/>
            </a:lvl3pPr>
            <a:lvl4pPr marL="2055551" indent="0">
              <a:buNone/>
              <a:defRPr sz="3000"/>
            </a:lvl4pPr>
            <a:lvl5pPr marL="2740739" indent="0">
              <a:buNone/>
              <a:defRPr sz="3000"/>
            </a:lvl5pPr>
            <a:lvl6pPr marL="3425921" indent="0">
              <a:buNone/>
              <a:defRPr sz="3000"/>
            </a:lvl6pPr>
            <a:lvl7pPr marL="4111101" indent="0">
              <a:buNone/>
              <a:defRPr sz="3000"/>
            </a:lvl7pPr>
            <a:lvl8pPr marL="4796280" indent="0">
              <a:buNone/>
              <a:defRPr sz="3000"/>
            </a:lvl8pPr>
            <a:lvl9pPr marL="5481461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9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179" indent="0">
              <a:buNone/>
              <a:defRPr sz="2100"/>
            </a:lvl2pPr>
            <a:lvl3pPr marL="1370372" indent="0">
              <a:buNone/>
              <a:defRPr sz="1800"/>
            </a:lvl3pPr>
            <a:lvl4pPr marL="2055551" indent="0">
              <a:buNone/>
              <a:defRPr sz="1500"/>
            </a:lvl4pPr>
            <a:lvl5pPr marL="2740739" indent="0">
              <a:buNone/>
              <a:defRPr sz="1500"/>
            </a:lvl5pPr>
            <a:lvl6pPr marL="3425921" indent="0">
              <a:buNone/>
              <a:defRPr sz="1500"/>
            </a:lvl6pPr>
            <a:lvl7pPr marL="4111101" indent="0">
              <a:buNone/>
              <a:defRPr sz="1500"/>
            </a:lvl7pPr>
            <a:lvl8pPr marL="4796280" indent="0">
              <a:buNone/>
              <a:defRPr sz="1500"/>
            </a:lvl8pPr>
            <a:lvl9pPr marL="548146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27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55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1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7332401" y="7035872"/>
            <a:ext cx="8504400" cy="973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 dirty="0"/>
          </a:p>
        </p:txBody>
      </p:sp>
      <p:sp>
        <p:nvSpPr>
          <p:cNvPr id="37" name="Google Shape;37;p2"/>
          <p:cNvSpPr/>
          <p:nvPr/>
        </p:nvSpPr>
        <p:spPr>
          <a:xfrm>
            <a:off x="17351177" y="9416127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6970840" y="210731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0829100" y="12322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6994662" y="9074314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49263" y="2107315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5979190" y="790338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3601364" y="8681590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" name="Google Shape;44;p2"/>
          <p:cNvGrpSpPr/>
          <p:nvPr/>
        </p:nvGrpSpPr>
        <p:grpSpPr>
          <a:xfrm>
            <a:off x="10064963" y="9215927"/>
            <a:ext cx="623801" cy="6294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3082382" y="1659481"/>
            <a:ext cx="1372478" cy="447854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106640" y="8833411"/>
            <a:ext cx="1091496" cy="318206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8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2340851" y="5064500"/>
            <a:ext cx="7717800" cy="163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11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2977451" y="2001863"/>
            <a:ext cx="2511600" cy="229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14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9pPr>
          </a:lstStyle>
          <a:p>
            <a:r>
              <a:rPr dirty="0"/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2340851" y="7091299"/>
            <a:ext cx="8532000" cy="1068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"/>
          <p:cNvSpPr/>
          <p:nvPr/>
        </p:nvSpPr>
        <p:spPr>
          <a:xfrm flipH="1">
            <a:off x="720848" y="6997352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flipH="1">
            <a:off x="10079450" y="90989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3"/>
          <p:cNvSpPr/>
          <p:nvPr/>
        </p:nvSpPr>
        <p:spPr>
          <a:xfrm flipH="1">
            <a:off x="16280946" y="90475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/>
          <p:nvPr/>
        </p:nvSpPr>
        <p:spPr>
          <a:xfrm flipH="1">
            <a:off x="1355549" y="4152190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 flipH="1">
            <a:off x="10741009" y="8688064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3"/>
          <p:cNvSpPr/>
          <p:nvPr/>
        </p:nvSpPr>
        <p:spPr>
          <a:xfrm flipH="1">
            <a:off x="16776511" y="927519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3"/>
          <p:cNvSpPr/>
          <p:nvPr/>
        </p:nvSpPr>
        <p:spPr>
          <a:xfrm flipH="1">
            <a:off x="1260361" y="760139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7138909" y="2607482"/>
            <a:ext cx="1059800" cy="29870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5618421" y="9436364"/>
            <a:ext cx="1162650" cy="338951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167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1782600" y="2451701"/>
            <a:ext cx="14722800" cy="6693600"/>
          </a:xfrm>
          <a:prstGeom prst="rect">
            <a:avLst/>
          </a:prstGeom>
        </p:spPr>
        <p:txBody>
          <a:bodyPr spcFirstLastPara="1" wrap="square" lIns="182688" tIns="182688" rIns="182688" bIns="182688" anchor="t" anchorCtr="0">
            <a:noAutofit/>
          </a:bodyPr>
          <a:lstStyle>
            <a:lvl1pPr marL="913577" lvl="0" indent="-6090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3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1827153" lvl="1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0739" lvl="2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4306" lvl="3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67895" lvl="4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1461" lvl="5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395048" lvl="6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08620" lvl="7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2201" lvl="8" indent="-6090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6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4"/>
          <p:cNvSpPr/>
          <p:nvPr/>
        </p:nvSpPr>
        <p:spPr>
          <a:xfrm>
            <a:off x="17436101" y="75596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10698251" y="980311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700400" y="9130227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14332013" y="9629815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1782603" y="118366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66090" y="452746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4"/>
          <p:cNvGrpSpPr/>
          <p:nvPr/>
        </p:nvGrpSpPr>
        <p:grpSpPr>
          <a:xfrm>
            <a:off x="16237639" y="1822277"/>
            <a:ext cx="623801" cy="6294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16331663" y="9066613"/>
            <a:ext cx="1059800" cy="298700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306703" y="2384051"/>
            <a:ext cx="680816" cy="405131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133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2614688" y="5208534"/>
            <a:ext cx="59106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2614700" y="6299858"/>
            <a:ext cx="5910600" cy="21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9762713" y="5208534"/>
            <a:ext cx="59106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9762702" y="6299858"/>
            <a:ext cx="5910600" cy="21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181" name="Google Shape;181;p5"/>
          <p:cNvSpPr/>
          <p:nvPr/>
        </p:nvSpPr>
        <p:spPr>
          <a:xfrm>
            <a:off x="16129015" y="9076414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756190" y="5461891"/>
            <a:ext cx="1461950" cy="477050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604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2213750" y="3560900"/>
            <a:ext cx="9101400" cy="4512600"/>
          </a:xfrm>
          <a:prstGeom prst="rect">
            <a:avLst/>
          </a:prstGeom>
        </p:spPr>
        <p:txBody>
          <a:bodyPr spcFirstLastPara="1" wrap="square" lIns="182688" tIns="182688" rIns="182688" bIns="182688" anchor="t" anchorCtr="0">
            <a:noAutofit/>
          </a:bodyPr>
          <a:lstStyle>
            <a:lvl1pPr marL="913577" lvl="0" indent="-63443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1827153" lvl="1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2400"/>
            </a:lvl2pPr>
            <a:lvl3pPr marL="2740739" lvl="2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2400"/>
            </a:lvl3pPr>
            <a:lvl4pPr marL="3654306" lvl="3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2400"/>
            </a:lvl4pPr>
            <a:lvl5pPr marL="4567895" lvl="4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2400"/>
            </a:lvl5pPr>
            <a:lvl6pPr marL="5481461" lvl="5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2400"/>
            </a:lvl6pPr>
            <a:lvl7pPr marL="6395048" lvl="6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2400"/>
            </a:lvl7pPr>
            <a:lvl8pPr marL="7308620" lvl="7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2400"/>
            </a:lvl8pPr>
            <a:lvl9pPr marL="8222201" lvl="8" indent="-63443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2400"/>
            </a:lvl9pPr>
          </a:lstStyle>
          <a:p>
            <a:endParaRPr dirty="0"/>
          </a:p>
        </p:txBody>
      </p:sp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256" name="Google Shape;256;p7"/>
          <p:cNvSpPr/>
          <p:nvPr/>
        </p:nvSpPr>
        <p:spPr>
          <a:xfrm>
            <a:off x="652151" y="89869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14886614" y="964196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870702" y="3276786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7491037" y="9509539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2" name="Google Shape;262;p7"/>
          <p:cNvGrpSpPr/>
          <p:nvPr/>
        </p:nvGrpSpPr>
        <p:grpSpPr>
          <a:xfrm>
            <a:off x="160987" y="8786"/>
            <a:ext cx="623801" cy="629400"/>
            <a:chOff x="8571050" y="1873050"/>
            <a:chExt cx="311900" cy="314700"/>
          </a:xfrm>
        </p:grpSpPr>
        <p:sp>
          <p:nvSpPr>
            <p:cNvPr id="263" name="Google Shape;263;p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170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1948200" y="3856368"/>
            <a:ext cx="14391600" cy="2064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76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  <p:sp>
        <p:nvSpPr>
          <p:cNvPr id="301" name="Google Shape;301;p8"/>
          <p:cNvSpPr/>
          <p:nvPr/>
        </p:nvSpPr>
        <p:spPr>
          <a:xfrm>
            <a:off x="4360652" y="1000178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8"/>
          <p:cNvSpPr/>
          <p:nvPr/>
        </p:nvSpPr>
        <p:spPr>
          <a:xfrm>
            <a:off x="5966255" y="92196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8"/>
          <p:cNvSpPr/>
          <p:nvPr/>
        </p:nvSpPr>
        <p:spPr>
          <a:xfrm>
            <a:off x="957150" y="5475452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/>
          <p:nvPr/>
        </p:nvSpPr>
        <p:spPr>
          <a:xfrm>
            <a:off x="13457189" y="1000214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8"/>
          <p:cNvSpPr/>
          <p:nvPr/>
        </p:nvSpPr>
        <p:spPr>
          <a:xfrm>
            <a:off x="706163" y="1329411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15307165" y="873096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>
            <a:off x="12155735" y="928031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8"/>
          <p:cNvGrpSpPr/>
          <p:nvPr/>
        </p:nvGrpSpPr>
        <p:grpSpPr>
          <a:xfrm>
            <a:off x="16861562" y="6926477"/>
            <a:ext cx="623801" cy="629400"/>
            <a:chOff x="8571050" y="1873050"/>
            <a:chExt cx="311900" cy="314700"/>
          </a:xfrm>
        </p:grpSpPr>
        <p:sp>
          <p:nvSpPr>
            <p:cNvPr id="309" name="Google Shape;309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1720514" y="446294"/>
            <a:ext cx="1461950" cy="477050"/>
            <a:chOff x="3798300" y="2287225"/>
            <a:chExt cx="730975" cy="238525"/>
          </a:xfrm>
        </p:grpSpPr>
        <p:sp>
          <p:nvSpPr>
            <p:cNvPr id="319" name="Google Shape;319;p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783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9144000" y="1902300"/>
            <a:ext cx="7717200" cy="648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marL="913577" lvl="0" indent="-63443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1827153" lvl="1" indent="-63443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0739" lvl="2" indent="-63443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4306" lvl="3" indent="-63443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67895" lvl="4" indent="-63443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1461" lvl="5" indent="-63443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395048" lvl="6" indent="-63443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08620" lvl="7" indent="-63443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2201" lvl="8" indent="-63443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1598700" y="3040458"/>
            <a:ext cx="5899800" cy="119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95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1599650" y="4666409"/>
            <a:ext cx="5899800" cy="2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"/>
          <p:cNvSpPr/>
          <p:nvPr/>
        </p:nvSpPr>
        <p:spPr>
          <a:xfrm>
            <a:off x="3378740" y="934946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463950" y="57808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7115614" y="934946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11873886" y="906661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790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769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86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4345226" y="3495666"/>
            <a:ext cx="42972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4345250" y="4415916"/>
            <a:ext cx="4446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2264480" y="3602664"/>
            <a:ext cx="1679400" cy="1611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dirty="0"/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11740376" y="3495666"/>
            <a:ext cx="42972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11740400" y="4415916"/>
            <a:ext cx="4446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9684563" y="3602664"/>
            <a:ext cx="1679400" cy="1611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dirty="0"/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4345226" y="6357167"/>
            <a:ext cx="42972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4345250" y="7277416"/>
            <a:ext cx="4446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2264480" y="6430638"/>
            <a:ext cx="1679400" cy="1611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dirty="0"/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11740376" y="6357167"/>
            <a:ext cx="42972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11740400" y="7277416"/>
            <a:ext cx="4446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9684563" y="6430638"/>
            <a:ext cx="1679400" cy="1611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dirty="0"/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9715001" y="96028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3"/>
          <p:cNvSpPr/>
          <p:nvPr/>
        </p:nvSpPr>
        <p:spPr>
          <a:xfrm>
            <a:off x="2110114" y="94416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3"/>
          <p:cNvSpPr/>
          <p:nvPr/>
        </p:nvSpPr>
        <p:spPr>
          <a:xfrm>
            <a:off x="4497650" y="15679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3"/>
          <p:cNvSpPr/>
          <p:nvPr/>
        </p:nvSpPr>
        <p:spPr>
          <a:xfrm>
            <a:off x="736990" y="6643141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1" name="Google Shape;491;p13"/>
          <p:cNvSpPr/>
          <p:nvPr/>
        </p:nvSpPr>
        <p:spPr>
          <a:xfrm>
            <a:off x="14128615" y="107799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13"/>
          <p:cNvGrpSpPr/>
          <p:nvPr/>
        </p:nvGrpSpPr>
        <p:grpSpPr>
          <a:xfrm>
            <a:off x="16549663" y="9335726"/>
            <a:ext cx="623801" cy="6294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3613063" y="9372889"/>
            <a:ext cx="1059800" cy="298700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689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4"/>
          <p:cNvSpPr txBox="1">
            <a:spLocks noGrp="1"/>
          </p:cNvSpPr>
          <p:nvPr>
            <p:ph type="title"/>
          </p:nvPr>
        </p:nvSpPr>
        <p:spPr>
          <a:xfrm>
            <a:off x="1700298" y="5360951"/>
            <a:ext cx="48306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1700300" y="6452252"/>
            <a:ext cx="48306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2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 idx="3"/>
          </p:nvPr>
        </p:nvSpPr>
        <p:spPr>
          <a:xfrm>
            <a:off x="6728873" y="5360951"/>
            <a:ext cx="48306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4"/>
          </p:nvPr>
        </p:nvSpPr>
        <p:spPr>
          <a:xfrm>
            <a:off x="6728876" y="6452252"/>
            <a:ext cx="48306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 idx="5"/>
          </p:nvPr>
        </p:nvSpPr>
        <p:spPr>
          <a:xfrm>
            <a:off x="11757498" y="5360951"/>
            <a:ext cx="4830600" cy="831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537" name="Google Shape;537;p14"/>
          <p:cNvSpPr txBox="1">
            <a:spLocks noGrp="1"/>
          </p:cNvSpPr>
          <p:nvPr>
            <p:ph type="subTitle" idx="6"/>
          </p:nvPr>
        </p:nvSpPr>
        <p:spPr>
          <a:xfrm>
            <a:off x="11757500" y="6452252"/>
            <a:ext cx="48306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1" name="Google Shape;541;p14"/>
          <p:cNvSpPr/>
          <p:nvPr/>
        </p:nvSpPr>
        <p:spPr>
          <a:xfrm>
            <a:off x="736990" y="6643141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4"/>
          <p:cNvSpPr/>
          <p:nvPr/>
        </p:nvSpPr>
        <p:spPr>
          <a:xfrm>
            <a:off x="908264" y="308366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5" name="Google Shape;545;p14"/>
          <p:cNvGrpSpPr/>
          <p:nvPr/>
        </p:nvGrpSpPr>
        <p:grpSpPr>
          <a:xfrm>
            <a:off x="16432213" y="8976077"/>
            <a:ext cx="623801" cy="629400"/>
            <a:chOff x="8571050" y="1873050"/>
            <a:chExt cx="311900" cy="314700"/>
          </a:xfrm>
        </p:grpSpPr>
        <p:sp>
          <p:nvSpPr>
            <p:cNvPr id="546" name="Google Shape;546;p1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4"/>
          <p:cNvGrpSpPr/>
          <p:nvPr/>
        </p:nvGrpSpPr>
        <p:grpSpPr>
          <a:xfrm flipH="1">
            <a:off x="4497664" y="9567964"/>
            <a:ext cx="1059800" cy="298700"/>
            <a:chOff x="3898800" y="2624300"/>
            <a:chExt cx="529900" cy="149350"/>
          </a:xfrm>
        </p:grpSpPr>
        <p:sp>
          <p:nvSpPr>
            <p:cNvPr id="554" name="Google Shape;554;p1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82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02" indent="0">
              <a:buNone/>
              <a:defRPr sz="1800" b="1"/>
            </a:lvl3pPr>
            <a:lvl4pPr marL="1369962" indent="0">
              <a:buNone/>
              <a:defRPr sz="1700" b="1"/>
            </a:lvl4pPr>
            <a:lvl5pPr marL="1826604" indent="0">
              <a:buNone/>
              <a:defRPr sz="1700" b="1"/>
            </a:lvl5pPr>
            <a:lvl6pPr marL="2283264" indent="0">
              <a:buNone/>
              <a:defRPr sz="1700" b="1"/>
            </a:lvl6pPr>
            <a:lvl7pPr marL="2739920" indent="0">
              <a:buNone/>
              <a:defRPr sz="1700" b="1"/>
            </a:lvl7pPr>
            <a:lvl8pPr marL="3196566" indent="0">
              <a:buNone/>
              <a:defRPr sz="1700" b="1"/>
            </a:lvl8pPr>
            <a:lvl9pPr marL="365320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02" indent="0">
              <a:buNone/>
              <a:defRPr sz="1800" b="1"/>
            </a:lvl3pPr>
            <a:lvl4pPr marL="1369962" indent="0">
              <a:buNone/>
              <a:defRPr sz="1700" b="1"/>
            </a:lvl4pPr>
            <a:lvl5pPr marL="1826604" indent="0">
              <a:buNone/>
              <a:defRPr sz="1700" b="1"/>
            </a:lvl5pPr>
            <a:lvl6pPr marL="2283264" indent="0">
              <a:buNone/>
              <a:defRPr sz="1700" b="1"/>
            </a:lvl6pPr>
            <a:lvl7pPr marL="2739920" indent="0">
              <a:buNone/>
              <a:defRPr sz="1700" b="1"/>
            </a:lvl7pPr>
            <a:lvl8pPr marL="3196566" indent="0">
              <a:buNone/>
              <a:defRPr sz="1700" b="1"/>
            </a:lvl8pPr>
            <a:lvl9pPr marL="365320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4204442" y="3379751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4204442" y="42250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6"/>
          <p:cNvSpPr txBox="1">
            <a:spLocks noGrp="1"/>
          </p:cNvSpPr>
          <p:nvPr>
            <p:ph type="title" idx="2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 idx="3"/>
          </p:nvPr>
        </p:nvSpPr>
        <p:spPr>
          <a:xfrm>
            <a:off x="11577449" y="3379751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4"/>
          </p:nvPr>
        </p:nvSpPr>
        <p:spPr>
          <a:xfrm>
            <a:off x="11577464" y="42250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5"/>
          </p:nvPr>
        </p:nvSpPr>
        <p:spPr>
          <a:xfrm>
            <a:off x="4204442" y="6292050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40" name="Google Shape;640;p16"/>
          <p:cNvSpPr txBox="1">
            <a:spLocks noGrp="1"/>
          </p:cNvSpPr>
          <p:nvPr>
            <p:ph type="subTitle" idx="6"/>
          </p:nvPr>
        </p:nvSpPr>
        <p:spPr>
          <a:xfrm>
            <a:off x="4204442" y="71373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6"/>
          <p:cNvSpPr txBox="1">
            <a:spLocks noGrp="1"/>
          </p:cNvSpPr>
          <p:nvPr>
            <p:ph type="title" idx="7"/>
          </p:nvPr>
        </p:nvSpPr>
        <p:spPr>
          <a:xfrm>
            <a:off x="11577449" y="6292050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42" name="Google Shape;642;p16"/>
          <p:cNvSpPr txBox="1">
            <a:spLocks noGrp="1"/>
          </p:cNvSpPr>
          <p:nvPr>
            <p:ph type="subTitle" idx="8"/>
          </p:nvPr>
        </p:nvSpPr>
        <p:spPr>
          <a:xfrm>
            <a:off x="11577464" y="71373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3" name="Google Shape;643;p16"/>
          <p:cNvSpPr/>
          <p:nvPr/>
        </p:nvSpPr>
        <p:spPr>
          <a:xfrm>
            <a:off x="15976928" y="706405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5552186" y="231114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6"/>
          <p:cNvSpPr/>
          <p:nvPr/>
        </p:nvSpPr>
        <p:spPr>
          <a:xfrm>
            <a:off x="585200" y="55067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16"/>
          <p:cNvSpPr/>
          <p:nvPr/>
        </p:nvSpPr>
        <p:spPr>
          <a:xfrm>
            <a:off x="4927907" y="9459814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16"/>
          <p:cNvSpPr/>
          <p:nvPr/>
        </p:nvSpPr>
        <p:spPr>
          <a:xfrm>
            <a:off x="749263" y="2107315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16"/>
          <p:cNvGrpSpPr/>
          <p:nvPr/>
        </p:nvGrpSpPr>
        <p:grpSpPr>
          <a:xfrm>
            <a:off x="9595213" y="9371526"/>
            <a:ext cx="623801" cy="629400"/>
            <a:chOff x="8571050" y="1873050"/>
            <a:chExt cx="311900" cy="314700"/>
          </a:xfrm>
        </p:grpSpPr>
        <p:sp>
          <p:nvSpPr>
            <p:cNvPr id="649" name="Google Shape;649;p1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3" name="Google Shape;653;p16"/>
          <p:cNvGrpSpPr/>
          <p:nvPr/>
        </p:nvGrpSpPr>
        <p:grpSpPr>
          <a:xfrm>
            <a:off x="3039133" y="1863331"/>
            <a:ext cx="1372478" cy="447854"/>
            <a:chOff x="3798300" y="2287225"/>
            <a:chExt cx="730975" cy="238525"/>
          </a:xfrm>
        </p:grpSpPr>
        <p:sp>
          <p:nvSpPr>
            <p:cNvPr id="654" name="Google Shape;654;p1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6" name="Google Shape;656;p16"/>
          <p:cNvGrpSpPr/>
          <p:nvPr/>
        </p:nvGrpSpPr>
        <p:grpSpPr>
          <a:xfrm>
            <a:off x="16315790" y="9371560"/>
            <a:ext cx="1091496" cy="318206"/>
            <a:chOff x="5393300" y="2420750"/>
            <a:chExt cx="581325" cy="169475"/>
          </a:xfrm>
        </p:grpSpPr>
        <p:sp>
          <p:nvSpPr>
            <p:cNvPr id="657" name="Google Shape;657;p16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33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7"/>
          <p:cNvSpPr txBox="1">
            <a:spLocks noGrp="1"/>
          </p:cNvSpPr>
          <p:nvPr>
            <p:ph type="title"/>
          </p:nvPr>
        </p:nvSpPr>
        <p:spPr>
          <a:xfrm>
            <a:off x="6926526" y="3297551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87" name="Google Shape;687;p17"/>
          <p:cNvSpPr txBox="1">
            <a:spLocks noGrp="1"/>
          </p:cNvSpPr>
          <p:nvPr>
            <p:ph type="subTitle" idx="1"/>
          </p:nvPr>
        </p:nvSpPr>
        <p:spPr>
          <a:xfrm>
            <a:off x="6926526" y="41428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17"/>
          <p:cNvSpPr txBox="1">
            <a:spLocks noGrp="1"/>
          </p:cNvSpPr>
          <p:nvPr>
            <p:ph type="title" idx="2"/>
          </p:nvPr>
        </p:nvSpPr>
        <p:spPr>
          <a:xfrm>
            <a:off x="1426451" y="1078001"/>
            <a:ext cx="15435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 idx="3"/>
          </p:nvPr>
        </p:nvSpPr>
        <p:spPr>
          <a:xfrm>
            <a:off x="12075894" y="3297551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4"/>
          </p:nvPr>
        </p:nvSpPr>
        <p:spPr>
          <a:xfrm>
            <a:off x="12075908" y="41428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17"/>
          <p:cNvSpPr txBox="1">
            <a:spLocks noGrp="1"/>
          </p:cNvSpPr>
          <p:nvPr>
            <p:ph type="title" idx="5"/>
          </p:nvPr>
        </p:nvSpPr>
        <p:spPr>
          <a:xfrm>
            <a:off x="6926526" y="6209850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6"/>
          </p:nvPr>
        </p:nvSpPr>
        <p:spPr>
          <a:xfrm>
            <a:off x="6926526" y="70551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17"/>
          <p:cNvSpPr txBox="1">
            <a:spLocks noGrp="1"/>
          </p:cNvSpPr>
          <p:nvPr>
            <p:ph type="title" idx="7"/>
          </p:nvPr>
        </p:nvSpPr>
        <p:spPr>
          <a:xfrm>
            <a:off x="12075894" y="6209850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8"/>
          </p:nvPr>
        </p:nvSpPr>
        <p:spPr>
          <a:xfrm>
            <a:off x="12075908" y="70551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17"/>
          <p:cNvSpPr txBox="1">
            <a:spLocks noGrp="1"/>
          </p:cNvSpPr>
          <p:nvPr>
            <p:ph type="title" idx="9"/>
          </p:nvPr>
        </p:nvSpPr>
        <p:spPr>
          <a:xfrm>
            <a:off x="1777145" y="3297551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13"/>
          </p:nvPr>
        </p:nvSpPr>
        <p:spPr>
          <a:xfrm>
            <a:off x="1777158" y="41428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7" name="Google Shape;697;p17"/>
          <p:cNvSpPr txBox="1">
            <a:spLocks noGrp="1"/>
          </p:cNvSpPr>
          <p:nvPr>
            <p:ph type="title" idx="14"/>
          </p:nvPr>
        </p:nvSpPr>
        <p:spPr>
          <a:xfrm>
            <a:off x="1777145" y="6209850"/>
            <a:ext cx="4446000" cy="8892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15"/>
          </p:nvPr>
        </p:nvSpPr>
        <p:spPr>
          <a:xfrm>
            <a:off x="1777158" y="7055150"/>
            <a:ext cx="44460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9" name="Google Shape;699;p17"/>
          <p:cNvSpPr/>
          <p:nvPr/>
        </p:nvSpPr>
        <p:spPr>
          <a:xfrm>
            <a:off x="652151" y="89869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17"/>
          <p:cNvSpPr/>
          <p:nvPr/>
        </p:nvSpPr>
        <p:spPr>
          <a:xfrm>
            <a:off x="14886614" y="964196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17"/>
          <p:cNvSpPr/>
          <p:nvPr/>
        </p:nvSpPr>
        <p:spPr>
          <a:xfrm>
            <a:off x="13873301" y="11030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17"/>
          <p:cNvSpPr/>
          <p:nvPr/>
        </p:nvSpPr>
        <p:spPr>
          <a:xfrm>
            <a:off x="5215063" y="9215965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17"/>
          <p:cNvSpPr/>
          <p:nvPr/>
        </p:nvSpPr>
        <p:spPr>
          <a:xfrm>
            <a:off x="16987765" y="8365114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0" name="Google Shape;710;p17"/>
          <p:cNvGrpSpPr/>
          <p:nvPr/>
        </p:nvGrpSpPr>
        <p:grpSpPr>
          <a:xfrm rot="8927671" flipH="1">
            <a:off x="16572580" y="2034416"/>
            <a:ext cx="577940" cy="348695"/>
            <a:chOff x="4177750" y="2899175"/>
            <a:chExt cx="288975" cy="174350"/>
          </a:xfrm>
        </p:grpSpPr>
        <p:sp>
          <p:nvSpPr>
            <p:cNvPr id="711" name="Google Shape;711;p1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3" name="Google Shape;713;p17"/>
          <p:cNvGrpSpPr/>
          <p:nvPr/>
        </p:nvGrpSpPr>
        <p:grpSpPr>
          <a:xfrm>
            <a:off x="3418827" y="1477013"/>
            <a:ext cx="1162650" cy="338951"/>
            <a:chOff x="5393300" y="2420750"/>
            <a:chExt cx="581325" cy="169475"/>
          </a:xfrm>
        </p:grpSpPr>
        <p:sp>
          <p:nvSpPr>
            <p:cNvPr id="714" name="Google Shape;714;p1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324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0"/>
          <p:cNvSpPr txBox="1">
            <a:spLocks noGrp="1"/>
          </p:cNvSpPr>
          <p:nvPr>
            <p:ph type="title"/>
          </p:nvPr>
        </p:nvSpPr>
        <p:spPr>
          <a:xfrm flipH="1">
            <a:off x="6204900" y="6321600"/>
            <a:ext cx="8998200" cy="8064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6200" b="1"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835" name="Google Shape;835;p20"/>
          <p:cNvSpPr txBox="1">
            <a:spLocks noGrp="1"/>
          </p:cNvSpPr>
          <p:nvPr>
            <p:ph type="subTitle" idx="1"/>
          </p:nvPr>
        </p:nvSpPr>
        <p:spPr>
          <a:xfrm flipH="1">
            <a:off x="3084401" y="2549400"/>
            <a:ext cx="10202400" cy="3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6" name="Google Shape;836;p20"/>
          <p:cNvSpPr/>
          <p:nvPr/>
        </p:nvSpPr>
        <p:spPr>
          <a:xfrm flipH="1">
            <a:off x="8503511" y="89869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 flipH="1">
            <a:off x="15933974" y="858654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 flipH="1">
            <a:off x="12753847" y="1546864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 flipH="1">
            <a:off x="1749974" y="712801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 flipH="1">
            <a:off x="8078224" y="76016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1" name="Google Shape;841;p20"/>
          <p:cNvGrpSpPr/>
          <p:nvPr/>
        </p:nvGrpSpPr>
        <p:grpSpPr>
          <a:xfrm flipH="1">
            <a:off x="12271873" y="8586527"/>
            <a:ext cx="623801" cy="629400"/>
            <a:chOff x="8571050" y="1873050"/>
            <a:chExt cx="311900" cy="314700"/>
          </a:xfrm>
        </p:grpSpPr>
        <p:sp>
          <p:nvSpPr>
            <p:cNvPr id="842" name="Google Shape;842;p2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6" name="Google Shape;846;p20"/>
          <p:cNvSpPr/>
          <p:nvPr/>
        </p:nvSpPr>
        <p:spPr>
          <a:xfrm rot="-989451" flipH="1">
            <a:off x="2580578" y="1504476"/>
            <a:ext cx="243449" cy="226404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674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4419876" y="1616100"/>
            <a:ext cx="7938600" cy="2391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168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 dirty="0"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3155550" y="4481900"/>
            <a:ext cx="10467600" cy="41934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6" name="Google Shape;876;p21"/>
          <p:cNvSpPr/>
          <p:nvPr/>
        </p:nvSpPr>
        <p:spPr>
          <a:xfrm>
            <a:off x="8280027" y="94772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21"/>
          <p:cNvSpPr/>
          <p:nvPr/>
        </p:nvSpPr>
        <p:spPr>
          <a:xfrm>
            <a:off x="14505888" y="972984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8" name="Google Shape;878;p21"/>
          <p:cNvSpPr/>
          <p:nvPr/>
        </p:nvSpPr>
        <p:spPr>
          <a:xfrm>
            <a:off x="3155550" y="972470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9" name="Google Shape;879;p21"/>
          <p:cNvSpPr/>
          <p:nvPr/>
        </p:nvSpPr>
        <p:spPr>
          <a:xfrm>
            <a:off x="4873055" y="881706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21"/>
          <p:cNvSpPr/>
          <p:nvPr/>
        </p:nvSpPr>
        <p:spPr>
          <a:xfrm>
            <a:off x="643212" y="6592011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1"/>
          <p:cNvSpPr/>
          <p:nvPr/>
        </p:nvSpPr>
        <p:spPr>
          <a:xfrm>
            <a:off x="12572440" y="1742637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1"/>
          <p:cNvSpPr/>
          <p:nvPr/>
        </p:nvSpPr>
        <p:spPr>
          <a:xfrm>
            <a:off x="14737664" y="641631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3" name="Google Shape;883;p21"/>
          <p:cNvGrpSpPr/>
          <p:nvPr/>
        </p:nvGrpSpPr>
        <p:grpSpPr>
          <a:xfrm>
            <a:off x="802663" y="1207127"/>
            <a:ext cx="623801" cy="6294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16864417" y="6683045"/>
            <a:ext cx="680846" cy="405149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2449021" y="2982116"/>
            <a:ext cx="577949" cy="348701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856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2"/>
          <p:cNvSpPr txBox="1">
            <a:spLocks noGrp="1"/>
          </p:cNvSpPr>
          <p:nvPr>
            <p:ph type="title" hasCustomPrompt="1"/>
          </p:nvPr>
        </p:nvSpPr>
        <p:spPr>
          <a:xfrm>
            <a:off x="1426451" y="1071050"/>
            <a:ext cx="3987600" cy="1776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1646432" y="2847566"/>
            <a:ext cx="3547200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 hasCustomPrompt="1"/>
          </p:nvPr>
        </p:nvSpPr>
        <p:spPr>
          <a:xfrm>
            <a:off x="7150200" y="3440519"/>
            <a:ext cx="3987600" cy="1776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7370183" y="5217132"/>
            <a:ext cx="3547200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 hasCustomPrompt="1"/>
          </p:nvPr>
        </p:nvSpPr>
        <p:spPr>
          <a:xfrm>
            <a:off x="12873950" y="5810084"/>
            <a:ext cx="3987600" cy="17766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13093932" y="7586699"/>
            <a:ext cx="3547200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2"/>
          <p:cNvSpPr/>
          <p:nvPr/>
        </p:nvSpPr>
        <p:spPr>
          <a:xfrm>
            <a:off x="11911064" y="955839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22"/>
          <p:cNvSpPr/>
          <p:nvPr/>
        </p:nvSpPr>
        <p:spPr>
          <a:xfrm>
            <a:off x="6975000" y="955325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22"/>
          <p:cNvSpPr/>
          <p:nvPr/>
        </p:nvSpPr>
        <p:spPr>
          <a:xfrm>
            <a:off x="5051863" y="5263781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22"/>
          <p:cNvSpPr/>
          <p:nvPr/>
        </p:nvSpPr>
        <p:spPr>
          <a:xfrm>
            <a:off x="9394712" y="7684704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2"/>
          <p:cNvSpPr/>
          <p:nvPr/>
        </p:nvSpPr>
        <p:spPr>
          <a:xfrm>
            <a:off x="17342990" y="460794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2"/>
          <p:cNvSpPr/>
          <p:nvPr/>
        </p:nvSpPr>
        <p:spPr>
          <a:xfrm>
            <a:off x="10917404" y="618190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3" name="Google Shape;933;p22"/>
          <p:cNvGrpSpPr/>
          <p:nvPr/>
        </p:nvGrpSpPr>
        <p:grpSpPr>
          <a:xfrm>
            <a:off x="896612" y="5263800"/>
            <a:ext cx="623801" cy="629400"/>
            <a:chOff x="8571050" y="1873050"/>
            <a:chExt cx="311900" cy="314700"/>
          </a:xfrm>
        </p:grpSpPr>
        <p:sp>
          <p:nvSpPr>
            <p:cNvPr id="934" name="Google Shape;934;p2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8" name="Google Shape;938;p22"/>
          <p:cNvGrpSpPr/>
          <p:nvPr/>
        </p:nvGrpSpPr>
        <p:grpSpPr>
          <a:xfrm rot="-4179191">
            <a:off x="16864417" y="6683045"/>
            <a:ext cx="680846" cy="405149"/>
            <a:chOff x="3780075" y="2889150"/>
            <a:chExt cx="340425" cy="202575"/>
          </a:xfrm>
        </p:grpSpPr>
        <p:sp>
          <p:nvSpPr>
            <p:cNvPr id="939" name="Google Shape;939;p22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1" name="Google Shape;941;p22"/>
          <p:cNvGrpSpPr/>
          <p:nvPr/>
        </p:nvGrpSpPr>
        <p:grpSpPr>
          <a:xfrm rot="8795091" flipH="1">
            <a:off x="7198471" y="1648892"/>
            <a:ext cx="577949" cy="348701"/>
            <a:chOff x="4177750" y="2899175"/>
            <a:chExt cx="288975" cy="174350"/>
          </a:xfrm>
        </p:grpSpPr>
        <p:sp>
          <p:nvSpPr>
            <p:cNvPr id="942" name="Google Shape;942;p22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17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7300350" y="5064500"/>
            <a:ext cx="8641200" cy="163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1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12699848" y="2001851"/>
            <a:ext cx="3241800" cy="229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9pPr>
          </a:lstStyle>
          <a:p>
            <a:r>
              <a:rPr dirty="0"/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7300350" y="7091299"/>
            <a:ext cx="8540400" cy="1068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24"/>
          <p:cNvSpPr/>
          <p:nvPr/>
        </p:nvSpPr>
        <p:spPr>
          <a:xfrm flipH="1">
            <a:off x="16280946" y="90475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8" name="Google Shape;1038;p24"/>
          <p:cNvSpPr/>
          <p:nvPr/>
        </p:nvSpPr>
        <p:spPr>
          <a:xfrm flipH="1">
            <a:off x="1355549" y="4152190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24"/>
          <p:cNvSpPr/>
          <p:nvPr/>
        </p:nvSpPr>
        <p:spPr>
          <a:xfrm flipH="1">
            <a:off x="9402259" y="9062215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24"/>
          <p:cNvSpPr/>
          <p:nvPr/>
        </p:nvSpPr>
        <p:spPr>
          <a:xfrm flipH="1">
            <a:off x="17202934" y="83368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24"/>
          <p:cNvSpPr/>
          <p:nvPr/>
        </p:nvSpPr>
        <p:spPr>
          <a:xfrm flipH="1">
            <a:off x="1871011" y="1071029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5" name="Google Shape;1045;p24"/>
          <p:cNvGrpSpPr/>
          <p:nvPr/>
        </p:nvGrpSpPr>
        <p:grpSpPr>
          <a:xfrm flipH="1">
            <a:off x="3429647" y="9186314"/>
            <a:ext cx="1162650" cy="338951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69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5"/>
          <p:cNvSpPr txBox="1">
            <a:spLocks noGrp="1"/>
          </p:cNvSpPr>
          <p:nvPr>
            <p:ph type="title"/>
          </p:nvPr>
        </p:nvSpPr>
        <p:spPr>
          <a:xfrm>
            <a:off x="4873800" y="5064500"/>
            <a:ext cx="8540400" cy="163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1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1076" name="Google Shape;1076;p25"/>
          <p:cNvSpPr txBox="1">
            <a:spLocks noGrp="1"/>
          </p:cNvSpPr>
          <p:nvPr>
            <p:ph type="title" idx="2" hasCustomPrompt="1"/>
          </p:nvPr>
        </p:nvSpPr>
        <p:spPr>
          <a:xfrm>
            <a:off x="7888200" y="2001863"/>
            <a:ext cx="2511600" cy="229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9pPr>
          </a:lstStyle>
          <a:p>
            <a:r>
              <a:rPr dirty="0"/>
              <a:t>xx%</a:t>
            </a:r>
          </a:p>
        </p:txBody>
      </p:sp>
      <p:sp>
        <p:nvSpPr>
          <p:cNvPr id="1077" name="Google Shape;1077;p25"/>
          <p:cNvSpPr txBox="1">
            <a:spLocks noGrp="1"/>
          </p:cNvSpPr>
          <p:nvPr>
            <p:ph type="subTitle" idx="1"/>
          </p:nvPr>
        </p:nvSpPr>
        <p:spPr>
          <a:xfrm>
            <a:off x="4873800" y="7091324"/>
            <a:ext cx="8540400" cy="1068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8" name="Google Shape;1078;p25"/>
          <p:cNvSpPr/>
          <p:nvPr/>
        </p:nvSpPr>
        <p:spPr>
          <a:xfrm>
            <a:off x="10299701" y="9409652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25"/>
          <p:cNvSpPr/>
          <p:nvPr/>
        </p:nvSpPr>
        <p:spPr>
          <a:xfrm>
            <a:off x="2377454" y="858654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25"/>
          <p:cNvSpPr/>
          <p:nvPr/>
        </p:nvSpPr>
        <p:spPr>
          <a:xfrm>
            <a:off x="5739083" y="1414706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25"/>
          <p:cNvSpPr/>
          <p:nvPr/>
        </p:nvSpPr>
        <p:spPr>
          <a:xfrm>
            <a:off x="16776464" y="944359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5"/>
          <p:cNvSpPr/>
          <p:nvPr/>
        </p:nvSpPr>
        <p:spPr>
          <a:xfrm>
            <a:off x="1104527" y="152505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3" name="Google Shape;1083;p25"/>
          <p:cNvGrpSpPr/>
          <p:nvPr/>
        </p:nvGrpSpPr>
        <p:grpSpPr>
          <a:xfrm>
            <a:off x="4341405" y="8901227"/>
            <a:ext cx="623801" cy="629400"/>
            <a:chOff x="8571050" y="1873050"/>
            <a:chExt cx="311900" cy="314700"/>
          </a:xfrm>
        </p:grpSpPr>
        <p:sp>
          <p:nvSpPr>
            <p:cNvPr id="1084" name="Google Shape;1084;p2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8" name="Google Shape;1088;p25"/>
          <p:cNvSpPr/>
          <p:nvPr/>
        </p:nvSpPr>
        <p:spPr>
          <a:xfrm rot="989451">
            <a:off x="13849159" y="1722726"/>
            <a:ext cx="243449" cy="226404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7958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6"/>
          <p:cNvSpPr txBox="1">
            <a:spLocks noGrp="1"/>
          </p:cNvSpPr>
          <p:nvPr>
            <p:ph type="title"/>
          </p:nvPr>
        </p:nvSpPr>
        <p:spPr>
          <a:xfrm>
            <a:off x="7354052" y="3723551"/>
            <a:ext cx="8540400" cy="163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10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1117" name="Google Shape;1117;p26"/>
          <p:cNvSpPr txBox="1">
            <a:spLocks noGrp="1"/>
          </p:cNvSpPr>
          <p:nvPr>
            <p:ph type="title" idx="2" hasCustomPrompt="1"/>
          </p:nvPr>
        </p:nvSpPr>
        <p:spPr>
          <a:xfrm>
            <a:off x="3870726" y="3934238"/>
            <a:ext cx="2511600" cy="2292000"/>
          </a:xfrm>
          <a:prstGeom prst="rect">
            <a:avLst/>
          </a:prstGeom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9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9pPr>
          </a:lstStyle>
          <a:p>
            <a:r>
              <a:rPr dirty="0"/>
              <a:t>xx%</a:t>
            </a:r>
          </a:p>
        </p:txBody>
      </p:sp>
      <p:sp>
        <p:nvSpPr>
          <p:cNvPr id="1118" name="Google Shape;1118;p26"/>
          <p:cNvSpPr txBox="1">
            <a:spLocks noGrp="1"/>
          </p:cNvSpPr>
          <p:nvPr>
            <p:ph type="subTitle" idx="1"/>
          </p:nvPr>
        </p:nvSpPr>
        <p:spPr>
          <a:xfrm>
            <a:off x="7354026" y="5656422"/>
            <a:ext cx="8540400" cy="1068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9" name="Google Shape;1119;p26"/>
          <p:cNvSpPr/>
          <p:nvPr/>
        </p:nvSpPr>
        <p:spPr>
          <a:xfrm>
            <a:off x="15161151" y="7882577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26"/>
          <p:cNvSpPr/>
          <p:nvPr/>
        </p:nvSpPr>
        <p:spPr>
          <a:xfrm>
            <a:off x="4175564" y="95590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6"/>
          <p:cNvSpPr/>
          <p:nvPr/>
        </p:nvSpPr>
        <p:spPr>
          <a:xfrm>
            <a:off x="4799150" y="179765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6"/>
          <p:cNvSpPr/>
          <p:nvPr/>
        </p:nvSpPr>
        <p:spPr>
          <a:xfrm>
            <a:off x="885330" y="6119561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6"/>
          <p:cNvSpPr/>
          <p:nvPr/>
        </p:nvSpPr>
        <p:spPr>
          <a:xfrm>
            <a:off x="956234" y="1883387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1" name="Google Shape;1131;p26"/>
          <p:cNvGrpSpPr/>
          <p:nvPr/>
        </p:nvGrpSpPr>
        <p:grpSpPr>
          <a:xfrm flipH="1">
            <a:off x="15834715" y="5043878"/>
            <a:ext cx="1461950" cy="477050"/>
            <a:chOff x="3798300" y="2287225"/>
            <a:chExt cx="730975" cy="238525"/>
          </a:xfrm>
        </p:grpSpPr>
        <p:sp>
          <p:nvSpPr>
            <p:cNvPr id="1132" name="Google Shape;1132;p2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911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39"/>
          <p:cNvSpPr/>
          <p:nvPr/>
        </p:nvSpPr>
        <p:spPr>
          <a:xfrm flipH="1">
            <a:off x="720848" y="6997352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9" name="Google Shape;1709;p39"/>
          <p:cNvSpPr/>
          <p:nvPr/>
        </p:nvSpPr>
        <p:spPr>
          <a:xfrm flipH="1">
            <a:off x="10079450" y="90989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0" name="Google Shape;1710;p39"/>
          <p:cNvSpPr/>
          <p:nvPr/>
        </p:nvSpPr>
        <p:spPr>
          <a:xfrm flipH="1">
            <a:off x="16280946" y="904751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1" name="Google Shape;1711;p39"/>
          <p:cNvSpPr/>
          <p:nvPr/>
        </p:nvSpPr>
        <p:spPr>
          <a:xfrm flipH="1">
            <a:off x="1355549" y="4152190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2" name="Google Shape;1712;p39"/>
          <p:cNvSpPr/>
          <p:nvPr/>
        </p:nvSpPr>
        <p:spPr>
          <a:xfrm flipH="1">
            <a:off x="10741009" y="8688064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3" name="Google Shape;1713;p39"/>
          <p:cNvSpPr/>
          <p:nvPr/>
        </p:nvSpPr>
        <p:spPr>
          <a:xfrm flipH="1">
            <a:off x="16776511" y="9275191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4" name="Google Shape;1714;p39"/>
          <p:cNvSpPr/>
          <p:nvPr/>
        </p:nvSpPr>
        <p:spPr>
          <a:xfrm flipH="1">
            <a:off x="1260361" y="760139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8" name="Google Shape;1718;p39"/>
          <p:cNvGrpSpPr/>
          <p:nvPr/>
        </p:nvGrpSpPr>
        <p:grpSpPr>
          <a:xfrm flipH="1">
            <a:off x="5618421" y="9436364"/>
            <a:ext cx="1162650" cy="338951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204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40"/>
          <p:cNvSpPr/>
          <p:nvPr/>
        </p:nvSpPr>
        <p:spPr>
          <a:xfrm>
            <a:off x="10555851" y="96643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9" name="Google Shape;1749;p40"/>
          <p:cNvSpPr/>
          <p:nvPr/>
        </p:nvSpPr>
        <p:spPr>
          <a:xfrm>
            <a:off x="4061914" y="9698215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0" name="Google Shape;1750;p40"/>
          <p:cNvSpPr/>
          <p:nvPr/>
        </p:nvSpPr>
        <p:spPr>
          <a:xfrm>
            <a:off x="13844055" y="1300754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1" name="Google Shape;1751;p40"/>
          <p:cNvSpPr/>
          <p:nvPr/>
        </p:nvSpPr>
        <p:spPr>
          <a:xfrm>
            <a:off x="1862839" y="378918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2" name="Google Shape;1752;p40"/>
          <p:cNvSpPr/>
          <p:nvPr/>
        </p:nvSpPr>
        <p:spPr>
          <a:xfrm>
            <a:off x="17208040" y="43333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3" name="Google Shape;1753;p40"/>
          <p:cNvSpPr/>
          <p:nvPr/>
        </p:nvSpPr>
        <p:spPr>
          <a:xfrm>
            <a:off x="16129015" y="9076414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756190" y="5461891"/>
            <a:ext cx="1461950" cy="477050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16128989" y="5322002"/>
            <a:ext cx="1059800" cy="29870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0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41"/>
          <p:cNvSpPr/>
          <p:nvPr/>
        </p:nvSpPr>
        <p:spPr>
          <a:xfrm>
            <a:off x="17436101" y="7559601"/>
            <a:ext cx="218550" cy="22905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8" name="Google Shape;1788;p41"/>
          <p:cNvSpPr/>
          <p:nvPr/>
        </p:nvSpPr>
        <p:spPr>
          <a:xfrm>
            <a:off x="10698251" y="980311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9" name="Google Shape;1789;p41"/>
          <p:cNvSpPr/>
          <p:nvPr/>
        </p:nvSpPr>
        <p:spPr>
          <a:xfrm>
            <a:off x="700400" y="9130227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0" name="Google Shape;1790;p41"/>
          <p:cNvSpPr/>
          <p:nvPr/>
        </p:nvSpPr>
        <p:spPr>
          <a:xfrm>
            <a:off x="14332013" y="9629815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1" name="Google Shape;1791;p41"/>
          <p:cNvSpPr/>
          <p:nvPr/>
        </p:nvSpPr>
        <p:spPr>
          <a:xfrm>
            <a:off x="1782603" y="1183664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2" name="Google Shape;1792;p41"/>
          <p:cNvSpPr/>
          <p:nvPr/>
        </p:nvSpPr>
        <p:spPr>
          <a:xfrm>
            <a:off x="466090" y="452746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16237639" y="1822277"/>
            <a:ext cx="623801" cy="6294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16331663" y="9066613"/>
            <a:ext cx="1059800" cy="298700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306703" y="2384051"/>
            <a:ext cx="680816" cy="405131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360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42"/>
          <p:cNvSpPr/>
          <p:nvPr/>
        </p:nvSpPr>
        <p:spPr>
          <a:xfrm>
            <a:off x="417000" y="5757302"/>
            <a:ext cx="175200" cy="17145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3" name="Google Shape;1833;p42"/>
          <p:cNvSpPr/>
          <p:nvPr/>
        </p:nvSpPr>
        <p:spPr>
          <a:xfrm>
            <a:off x="9347078" y="8892115"/>
            <a:ext cx="141800" cy="141650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4" name="Google Shape;1834;p42"/>
          <p:cNvSpPr/>
          <p:nvPr/>
        </p:nvSpPr>
        <p:spPr>
          <a:xfrm>
            <a:off x="706163" y="1329411"/>
            <a:ext cx="677201" cy="587150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5" name="Google Shape;1835;p42"/>
          <p:cNvSpPr/>
          <p:nvPr/>
        </p:nvSpPr>
        <p:spPr>
          <a:xfrm>
            <a:off x="17158214" y="3121040"/>
            <a:ext cx="170150" cy="161150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6" name="Google Shape;1836;p42"/>
          <p:cNvSpPr/>
          <p:nvPr/>
        </p:nvSpPr>
        <p:spPr>
          <a:xfrm>
            <a:off x="12789890" y="8905063"/>
            <a:ext cx="643850" cy="6218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/>
          <a:p>
            <a:pPr defTabSz="913577">
              <a:buClr>
                <a:srgbClr val="000000"/>
              </a:buClr>
              <a:buFont typeface="Arial"/>
              <a:buNone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42" name="Google Shape;1842;p42"/>
          <p:cNvGrpSpPr/>
          <p:nvPr/>
        </p:nvGrpSpPr>
        <p:grpSpPr>
          <a:xfrm>
            <a:off x="1672262" y="8730926"/>
            <a:ext cx="623801" cy="6294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4059734" y="1071029"/>
            <a:ext cx="1461950" cy="477050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16098413" y="8201213"/>
            <a:ext cx="1059800" cy="298700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577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229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778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57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58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650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43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00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96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3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09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42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40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217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23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9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71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6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02" indent="0">
              <a:buNone/>
              <a:defRPr sz="1800" b="1"/>
            </a:lvl3pPr>
            <a:lvl4pPr marL="1369962" indent="0">
              <a:buNone/>
              <a:defRPr sz="1700" b="1"/>
            </a:lvl4pPr>
            <a:lvl5pPr marL="1826604" indent="0">
              <a:buNone/>
              <a:defRPr sz="1700" b="1"/>
            </a:lvl5pPr>
            <a:lvl6pPr marL="2283264" indent="0">
              <a:buNone/>
              <a:defRPr sz="1700" b="1"/>
            </a:lvl6pPr>
            <a:lvl7pPr marL="2739920" indent="0">
              <a:buNone/>
              <a:defRPr sz="1700" b="1"/>
            </a:lvl7pPr>
            <a:lvl8pPr marL="3196566" indent="0">
              <a:buNone/>
              <a:defRPr sz="1700" b="1"/>
            </a:lvl8pPr>
            <a:lvl9pPr marL="365320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0" indent="0">
              <a:buNone/>
              <a:defRPr sz="2000" b="1"/>
            </a:lvl2pPr>
            <a:lvl3pPr marL="913302" indent="0">
              <a:buNone/>
              <a:defRPr sz="1800" b="1"/>
            </a:lvl3pPr>
            <a:lvl4pPr marL="1369962" indent="0">
              <a:buNone/>
              <a:defRPr sz="1700" b="1"/>
            </a:lvl4pPr>
            <a:lvl5pPr marL="1826604" indent="0">
              <a:buNone/>
              <a:defRPr sz="1700" b="1"/>
            </a:lvl5pPr>
            <a:lvl6pPr marL="2283264" indent="0">
              <a:buNone/>
              <a:defRPr sz="1700" b="1"/>
            </a:lvl6pPr>
            <a:lvl7pPr marL="2739920" indent="0">
              <a:buNone/>
              <a:defRPr sz="1700" b="1"/>
            </a:lvl7pPr>
            <a:lvl8pPr marL="3196566" indent="0">
              <a:buNone/>
              <a:defRPr sz="1700" b="1"/>
            </a:lvl8pPr>
            <a:lvl9pPr marL="365320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54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390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3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1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02" indent="0">
              <a:buNone/>
              <a:defRPr sz="1100"/>
            </a:lvl3pPr>
            <a:lvl4pPr marL="1369962" indent="0">
              <a:buNone/>
              <a:defRPr sz="900"/>
            </a:lvl4pPr>
            <a:lvl5pPr marL="1826604" indent="0">
              <a:buNone/>
              <a:defRPr sz="900"/>
            </a:lvl5pPr>
            <a:lvl6pPr marL="2283264" indent="0">
              <a:buNone/>
              <a:defRPr sz="900"/>
            </a:lvl6pPr>
            <a:lvl7pPr marL="2739920" indent="0">
              <a:buNone/>
              <a:defRPr sz="900"/>
            </a:lvl7pPr>
            <a:lvl8pPr marL="3196566" indent="0">
              <a:buNone/>
              <a:defRPr sz="900"/>
            </a:lvl8pPr>
            <a:lvl9pPr marL="36532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1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02" indent="0">
              <a:buNone/>
              <a:defRPr sz="1100"/>
            </a:lvl3pPr>
            <a:lvl4pPr marL="1369962" indent="0">
              <a:buNone/>
              <a:defRPr sz="900"/>
            </a:lvl4pPr>
            <a:lvl5pPr marL="1826604" indent="0">
              <a:buNone/>
              <a:defRPr sz="900"/>
            </a:lvl5pPr>
            <a:lvl6pPr marL="2283264" indent="0">
              <a:buNone/>
              <a:defRPr sz="900"/>
            </a:lvl6pPr>
            <a:lvl7pPr marL="2739920" indent="0">
              <a:buNone/>
              <a:defRPr sz="900"/>
            </a:lvl7pPr>
            <a:lvl8pPr marL="3196566" indent="0">
              <a:buNone/>
              <a:defRPr sz="900"/>
            </a:lvl8pPr>
            <a:lvl9pPr marL="36532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69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1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60" indent="0">
              <a:buNone/>
              <a:defRPr sz="2900"/>
            </a:lvl2pPr>
            <a:lvl3pPr marL="913302" indent="0">
              <a:buNone/>
              <a:defRPr sz="2400"/>
            </a:lvl3pPr>
            <a:lvl4pPr marL="1369962" indent="0">
              <a:buNone/>
              <a:defRPr sz="2000"/>
            </a:lvl4pPr>
            <a:lvl5pPr marL="1826604" indent="0">
              <a:buNone/>
              <a:defRPr sz="2000"/>
            </a:lvl5pPr>
            <a:lvl6pPr marL="2283264" indent="0">
              <a:buNone/>
              <a:defRPr sz="2000"/>
            </a:lvl6pPr>
            <a:lvl7pPr marL="2739920" indent="0">
              <a:buNone/>
              <a:defRPr sz="2000"/>
            </a:lvl7pPr>
            <a:lvl8pPr marL="3196566" indent="0">
              <a:buNone/>
              <a:defRPr sz="2000"/>
            </a:lvl8pPr>
            <a:lvl9pPr marL="36532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02" indent="0">
              <a:buNone/>
              <a:defRPr sz="1100"/>
            </a:lvl3pPr>
            <a:lvl4pPr marL="1369962" indent="0">
              <a:buNone/>
              <a:defRPr sz="900"/>
            </a:lvl4pPr>
            <a:lvl5pPr marL="1826604" indent="0">
              <a:buNone/>
              <a:defRPr sz="900"/>
            </a:lvl5pPr>
            <a:lvl6pPr marL="2283264" indent="0">
              <a:buNone/>
              <a:defRPr sz="900"/>
            </a:lvl6pPr>
            <a:lvl7pPr marL="2739920" indent="0">
              <a:buNone/>
              <a:defRPr sz="900"/>
            </a:lvl7pPr>
            <a:lvl8pPr marL="3196566" indent="0">
              <a:buNone/>
              <a:defRPr sz="900"/>
            </a:lvl8pPr>
            <a:lvl9pPr marL="36532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5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30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6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1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60" indent="0">
              <a:buNone/>
              <a:defRPr sz="2900"/>
            </a:lvl2pPr>
            <a:lvl3pPr marL="913302" indent="0">
              <a:buNone/>
              <a:defRPr sz="2400"/>
            </a:lvl3pPr>
            <a:lvl4pPr marL="1369962" indent="0">
              <a:buNone/>
              <a:defRPr sz="2000"/>
            </a:lvl4pPr>
            <a:lvl5pPr marL="1826604" indent="0">
              <a:buNone/>
              <a:defRPr sz="2000"/>
            </a:lvl5pPr>
            <a:lvl6pPr marL="2283264" indent="0">
              <a:buNone/>
              <a:defRPr sz="2000"/>
            </a:lvl6pPr>
            <a:lvl7pPr marL="2739920" indent="0">
              <a:buNone/>
              <a:defRPr sz="2000"/>
            </a:lvl7pPr>
            <a:lvl8pPr marL="3196566" indent="0">
              <a:buNone/>
              <a:defRPr sz="2000"/>
            </a:lvl8pPr>
            <a:lvl9pPr marL="36532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660" indent="0">
              <a:buNone/>
              <a:defRPr sz="1200"/>
            </a:lvl2pPr>
            <a:lvl3pPr marL="913302" indent="0">
              <a:buNone/>
              <a:defRPr sz="1100"/>
            </a:lvl3pPr>
            <a:lvl4pPr marL="1369962" indent="0">
              <a:buNone/>
              <a:defRPr sz="900"/>
            </a:lvl4pPr>
            <a:lvl5pPr marL="1826604" indent="0">
              <a:buNone/>
              <a:defRPr sz="900"/>
            </a:lvl5pPr>
            <a:lvl6pPr marL="2283264" indent="0">
              <a:buNone/>
              <a:defRPr sz="900"/>
            </a:lvl6pPr>
            <a:lvl7pPr marL="2739920" indent="0">
              <a:buNone/>
              <a:defRPr sz="900"/>
            </a:lvl7pPr>
            <a:lvl8pPr marL="3196566" indent="0">
              <a:buNone/>
              <a:defRPr sz="900"/>
            </a:lvl8pPr>
            <a:lvl9pPr marL="36532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3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86" indent="-342486" algn="l" defTabSz="9133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59" indent="-285408" algn="l" defTabSz="91330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2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1" indent="-228330" algn="l" defTabSz="9133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34" indent="-228330" algn="l" defTabSz="9133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81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36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95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40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2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2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04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64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2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6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08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1" y="890051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7" tIns="91317" rIns="91317" bIns="913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1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7" tIns="91317" rIns="91317" bIns="91317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276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7039" tIns="68525" rIns="137039" bIns="685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039" tIns="68525" rIns="137039" bIns="685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39"/>
            <a:ext cx="4114800" cy="547688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37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39"/>
            <a:ext cx="6172200" cy="547688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37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39"/>
            <a:ext cx="4114800" cy="547688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372"/>
            <a:fld id="{49581DF2-B961-4A43-8B93-FE9979AA9A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0372"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037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90" indent="-342590" algn="l" defTabSz="137037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781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2961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140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319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8512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3691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8879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4061" indent="-342590" algn="l" defTabSz="13703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9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2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551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739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5921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101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280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1461" algn="l" defTabSz="137037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800" y="1071050"/>
            <a:ext cx="154350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1" y="2304949"/>
            <a:ext cx="15435000" cy="6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88" tIns="182688" rIns="182688" bIns="182688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 dirty="0"/>
          </a:p>
        </p:txBody>
      </p:sp>
      <p:pic>
        <p:nvPicPr>
          <p:cNvPr id="1032" name="Picture 8" descr="Màu Xanh Nhạt Đơn Giản Màu Pastel Mềm Mại Cho Nền Màu Xanh Trơn Cho Hình Nền  Màu Xanh Pastel Hình minh họa Sẵn có - Tải xuống Hình ảnh Ngay bây">
            <a:extLst>
              <a:ext uri="{FF2B5EF4-FFF2-40B4-BE49-F238E27FC236}">
                <a16:creationId xmlns:a16="http://schemas.microsoft.com/office/drawing/2014/main" id="{5DA610B9-3F93-48DD-B19B-56D13552F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33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9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1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33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86" indent="-342486" algn="l" defTabSz="9133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59" indent="-285408" algn="l" defTabSz="91330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2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1" indent="-228330" algn="l" defTabSz="91330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34" indent="-228330" algn="l" defTabSz="91330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81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36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95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40" indent="-228330" algn="l" defTabSz="91330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2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2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04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64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20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6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08" algn="l" defTabSz="913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66676"/>
            <a:ext cx="260270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92450" y="423875"/>
            <a:ext cx="2743200" cy="20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83382" y="7372350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92464" y="7558088"/>
            <a:ext cx="228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302" y="6803247"/>
            <a:ext cx="213122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58" y="7053271"/>
            <a:ext cx="2133600" cy="22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6"/>
          <p:cNvSpPr>
            <a:spLocks noChangeArrowheads="1"/>
          </p:cNvSpPr>
          <p:nvPr/>
        </p:nvSpPr>
        <p:spPr bwMode="auto">
          <a:xfrm>
            <a:off x="3924373" y="7862893"/>
            <a:ext cx="604838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1" name="AutoShape 122"/>
          <p:cNvSpPr>
            <a:spLocks noChangeArrowheads="1"/>
          </p:cNvSpPr>
          <p:nvPr/>
        </p:nvSpPr>
        <p:spPr bwMode="auto">
          <a:xfrm>
            <a:off x="4526803" y="8634485"/>
            <a:ext cx="604838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2" name="AutoShape 119"/>
          <p:cNvSpPr>
            <a:spLocks noChangeArrowheads="1"/>
          </p:cNvSpPr>
          <p:nvPr/>
        </p:nvSpPr>
        <p:spPr bwMode="auto">
          <a:xfrm>
            <a:off x="3600477" y="8865467"/>
            <a:ext cx="604838" cy="5905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3" name="AutoShape 125"/>
          <p:cNvSpPr>
            <a:spLocks noChangeArrowheads="1"/>
          </p:cNvSpPr>
          <p:nvPr/>
        </p:nvSpPr>
        <p:spPr bwMode="auto">
          <a:xfrm>
            <a:off x="5426887" y="9036917"/>
            <a:ext cx="604838" cy="59055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4" name="AutoShape 115"/>
          <p:cNvSpPr>
            <a:spLocks noChangeArrowheads="1"/>
          </p:cNvSpPr>
          <p:nvPr/>
        </p:nvSpPr>
        <p:spPr bwMode="auto">
          <a:xfrm>
            <a:off x="12230147" y="8915473"/>
            <a:ext cx="604838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5" name="AutoShape 129"/>
          <p:cNvSpPr>
            <a:spLocks noChangeArrowheads="1"/>
          </p:cNvSpPr>
          <p:nvPr/>
        </p:nvSpPr>
        <p:spPr bwMode="auto">
          <a:xfrm>
            <a:off x="13944647" y="8572573"/>
            <a:ext cx="604838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6" name="AutoShape 123"/>
          <p:cNvSpPr>
            <a:spLocks noChangeArrowheads="1"/>
          </p:cNvSpPr>
          <p:nvPr/>
        </p:nvSpPr>
        <p:spPr bwMode="auto">
          <a:xfrm>
            <a:off x="14630415" y="7543801"/>
            <a:ext cx="604838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7" name="AutoShape 111"/>
          <p:cNvSpPr>
            <a:spLocks noChangeArrowheads="1"/>
          </p:cNvSpPr>
          <p:nvPr/>
        </p:nvSpPr>
        <p:spPr bwMode="auto">
          <a:xfrm>
            <a:off x="16561596" y="5886450"/>
            <a:ext cx="685800" cy="10287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60" tIns="68580" rIns="137160" bIns="68580" anchor="ctr"/>
          <a:lstStyle/>
          <a:p>
            <a:pPr defTabSz="914400"/>
            <a:endParaRPr lang="vi-VN" altLang="en-US" sz="3600">
              <a:solidFill>
                <a:prstClr val="black"/>
              </a:solidFill>
            </a:endParaRPr>
          </a:p>
        </p:txBody>
      </p:sp>
      <p:sp>
        <p:nvSpPr>
          <p:cNvPr id="28" name="AutoShape 118"/>
          <p:cNvSpPr>
            <a:spLocks noChangeArrowheads="1"/>
          </p:cNvSpPr>
          <p:nvPr/>
        </p:nvSpPr>
        <p:spPr bwMode="auto">
          <a:xfrm>
            <a:off x="15806738" y="588170"/>
            <a:ext cx="685800" cy="10287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60" tIns="68580" rIns="137160" bIns="68580" anchor="ctr"/>
          <a:lstStyle/>
          <a:p>
            <a:pPr defTabSz="914400"/>
            <a:endParaRPr lang="vi-VN" altLang="en-US" sz="3600">
              <a:solidFill>
                <a:prstClr val="black"/>
              </a:solidFill>
            </a:endParaRPr>
          </a:p>
        </p:txBody>
      </p:sp>
      <p:sp>
        <p:nvSpPr>
          <p:cNvPr id="29" name="AutoShape 113"/>
          <p:cNvSpPr>
            <a:spLocks noChangeArrowheads="1"/>
          </p:cNvSpPr>
          <p:nvPr/>
        </p:nvSpPr>
        <p:spPr bwMode="auto">
          <a:xfrm>
            <a:off x="15659147" y="1616881"/>
            <a:ext cx="604838" cy="5905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" name="AutoShape 128"/>
          <p:cNvSpPr>
            <a:spLocks noChangeArrowheads="1"/>
          </p:cNvSpPr>
          <p:nvPr/>
        </p:nvSpPr>
        <p:spPr bwMode="auto">
          <a:xfrm>
            <a:off x="14499459" y="330996"/>
            <a:ext cx="604838" cy="588168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" name="AutoShape 112"/>
          <p:cNvSpPr>
            <a:spLocks noChangeArrowheads="1"/>
          </p:cNvSpPr>
          <p:nvPr/>
        </p:nvSpPr>
        <p:spPr bwMode="auto">
          <a:xfrm>
            <a:off x="11201415" y="73"/>
            <a:ext cx="604838" cy="588170"/>
          </a:xfrm>
          <a:prstGeom prst="star5">
            <a:avLst/>
          </a:prstGeom>
          <a:gradFill rotWithShape="1">
            <a:gsLst>
              <a:gs pos="0">
                <a:srgbClr val="6600CC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2" name="AutoShape 114"/>
          <p:cNvSpPr>
            <a:spLocks noChangeArrowheads="1"/>
          </p:cNvSpPr>
          <p:nvPr/>
        </p:nvSpPr>
        <p:spPr bwMode="auto">
          <a:xfrm>
            <a:off x="7053331" y="97632"/>
            <a:ext cx="604838" cy="5881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3" name="AutoShape 132"/>
          <p:cNvSpPr>
            <a:spLocks noChangeArrowheads="1"/>
          </p:cNvSpPr>
          <p:nvPr/>
        </p:nvSpPr>
        <p:spPr bwMode="auto">
          <a:xfrm>
            <a:off x="3540920" y="140496"/>
            <a:ext cx="685800" cy="10287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60" tIns="68580" rIns="137160" bIns="68580" anchor="ctr"/>
          <a:lstStyle/>
          <a:p>
            <a:pPr defTabSz="914400"/>
            <a:endParaRPr lang="vi-VN" altLang="en-US" sz="3600">
              <a:solidFill>
                <a:prstClr val="black"/>
              </a:solidFill>
            </a:endParaRPr>
          </a:p>
        </p:txBody>
      </p:sp>
      <p:sp>
        <p:nvSpPr>
          <p:cNvPr id="34" name="AutoShape 120"/>
          <p:cNvSpPr>
            <a:spLocks noChangeArrowheads="1"/>
          </p:cNvSpPr>
          <p:nvPr/>
        </p:nvSpPr>
        <p:spPr bwMode="auto">
          <a:xfrm>
            <a:off x="1709809" y="2290777"/>
            <a:ext cx="604838" cy="58817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5" name="AutoShape 121"/>
          <p:cNvSpPr>
            <a:spLocks noChangeArrowheads="1"/>
          </p:cNvSpPr>
          <p:nvPr/>
        </p:nvSpPr>
        <p:spPr bwMode="auto">
          <a:xfrm>
            <a:off x="1516879" y="3359946"/>
            <a:ext cx="604838" cy="5881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6" name="AutoShape 131"/>
          <p:cNvSpPr>
            <a:spLocks noChangeArrowheads="1"/>
          </p:cNvSpPr>
          <p:nvPr/>
        </p:nvSpPr>
        <p:spPr bwMode="auto">
          <a:xfrm>
            <a:off x="1757407" y="5857879"/>
            <a:ext cx="604838" cy="58817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6600CC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914400">
              <a:defRPr/>
            </a:pP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5572" y="1985106"/>
            <a:ext cx="13013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 THPT SỐ 2 PHÙ CÁT</a:t>
            </a:r>
            <a:endParaRPr lang="vi-VN" sz="6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44218" y="4492484"/>
            <a:ext cx="16129001" cy="1088027"/>
          </a:xfrm>
          <a:prstGeom prst="rect">
            <a:avLst/>
          </a:prstGeom>
          <a:noFill/>
        </p:spPr>
        <p:txBody>
          <a:bodyPr lIns="163086" tIns="81552" rIns="163086" bIns="81552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0F7729EF-89D9-48C0-9D1F-9E1BE0DA535C}"/>
              </a:ext>
            </a:extLst>
          </p:cNvPr>
          <p:cNvGrpSpPr/>
          <p:nvPr/>
        </p:nvGrpSpPr>
        <p:grpSpPr>
          <a:xfrm>
            <a:off x="7090869" y="177501"/>
            <a:ext cx="3886200" cy="7979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F7CD039F-98D4-46E5-98FA-08F6654E614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E2886BE-5085-4D82-BBCB-2F2FD397CA15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21314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sp>
        <p:nvSpPr>
          <p:cNvPr id="9" name="Text Box 29">
            <a:extLst>
              <a:ext uri="{FF2B5EF4-FFF2-40B4-BE49-F238E27FC236}">
                <a16:creationId xmlns:a16="http://schemas.microsoft.com/office/drawing/2014/main" id="{97DF0995-C506-4926-B3A2-A3EE2BCA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901" y="1176263"/>
            <a:ext cx="16113107" cy="261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25" tIns="68519" rIns="137025" bIns="68519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Đề xuất phương án TN kiểm tra sự phụ thuộc của nhiệt lượng Q vào 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bản chất của chất cấu tạo nên vật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endParaRPr lang="en-US" sz="4800" dirty="0">
              <a:solidFill>
                <a:prstClr val="black"/>
              </a:solidFill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D2D608-13B3-479B-B084-7C00BE2EE8C6}"/>
              </a:ext>
            </a:extLst>
          </p:cNvPr>
          <p:cNvSpPr/>
          <p:nvPr/>
        </p:nvSpPr>
        <p:spPr>
          <a:xfrm>
            <a:off x="617176" y="995576"/>
            <a:ext cx="17112575" cy="3538337"/>
          </a:xfrm>
          <a:prstGeom prst="roundRect">
            <a:avLst>
              <a:gd name="adj" fmla="val 8564"/>
            </a:avLst>
          </a:prstGeom>
          <a:noFill/>
          <a:ln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25" tIns="68519" rIns="137025" bIns="68519"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7F95-9FBA-46B0-A93B-9A49E43073BC}"/>
              </a:ext>
            </a:extLst>
          </p:cNvPr>
          <p:cNvGrpSpPr/>
          <p:nvPr/>
        </p:nvGrpSpPr>
        <p:grpSpPr>
          <a:xfrm>
            <a:off x="176819" y="460683"/>
            <a:ext cx="1028700" cy="1029603"/>
            <a:chOff x="3424534" y="1374357"/>
            <a:chExt cx="762000" cy="7395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A8D23C-2624-4BB1-9A88-C4DE67CBF063}"/>
                </a:ext>
              </a:extLst>
            </p:cNvPr>
            <p:cNvGrpSpPr/>
            <p:nvPr/>
          </p:nvGrpSpPr>
          <p:grpSpPr>
            <a:xfrm>
              <a:off x="3424534" y="1403201"/>
              <a:ext cx="762000" cy="710698"/>
              <a:chOff x="3424534" y="1403201"/>
              <a:chExt cx="762000" cy="7106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FBDE445-6122-4CFB-806E-7561E0A145F4}"/>
                  </a:ext>
                </a:extLst>
              </p:cNvPr>
              <p:cNvSpPr/>
              <p:nvPr/>
            </p:nvSpPr>
            <p:spPr>
              <a:xfrm>
                <a:off x="3424534" y="1403201"/>
                <a:ext cx="762000" cy="7106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" name="Picture 1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2596936-2B47-4307-AB99-32E7FBB4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167" b="92667" l="3667" r="94333">
                            <a14:foregroundMark x1="35167" y1="8167" x2="35167" y2="8167"/>
                            <a14:foregroundMark x1="7833" y1="32833" x2="7833" y2="32833"/>
                            <a14:foregroundMark x1="31500" y1="7667" x2="31500" y2="7667"/>
                            <a14:foregroundMark x1="33333" y1="4167" x2="33333" y2="4167"/>
                            <a14:foregroundMark x1="3833" y1="34000" x2="3833" y2="34000"/>
                            <a14:foregroundMark x1="89000" y1="92833" x2="89000" y2="92833"/>
                            <a14:foregroundMark x1="94333" y1="88667" x2="94333" y2="88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40945">
                <a:off x="3503454" y="1421852"/>
                <a:ext cx="604159" cy="604159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2E7809-601A-4707-81AC-C6CC51B5A345}"/>
                </a:ext>
              </a:extLst>
            </p:cNvPr>
            <p:cNvSpPr txBox="1"/>
            <p:nvPr/>
          </p:nvSpPr>
          <p:spPr>
            <a:xfrm>
              <a:off x="3750715" y="1374357"/>
              <a:ext cx="304800" cy="486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0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876300"/>
            <a:ext cx="975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1100"/>
            </a:pPr>
            <a:r>
              <a:rPr lang="en-US" sz="4800" b="1" dirty="0">
                <a:solidFill>
                  <a:srgbClr val="335B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TN: </a:t>
            </a:r>
            <a:r>
              <a:rPr lang="en-US" sz="4800" dirty="0">
                <a:solidFill>
                  <a:srgbClr val="335B74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 phụ </a:t>
            </a:r>
            <a:r>
              <a:rPr lang="en-US" sz="4800" dirty="0" smtClean="0">
                <a:solidFill>
                  <a:srgbClr val="335B74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thuộc </a:t>
            </a:r>
            <a:r>
              <a:rPr lang="en-US" sz="4800" dirty="0" smtClean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bản chất của vật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SzPts val="1100"/>
            </a:pPr>
            <a:r>
              <a:rPr lang="en-US" sz="4800" dirty="0" smtClean="0">
                <a:solidFill>
                  <a:srgbClr val="335B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800" dirty="0">
              <a:solidFill>
                <a:srgbClr val="335B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705100"/>
            <a:ext cx="937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770" lvl="0" algn="just">
              <a:buSzPts val="1600"/>
            </a:pP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nóng 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cùng khối lượng đến một nhiệt độ như nhau sẽ tốn thời gian khác nhau, chứng tỏ nhiệt lượng cần cung cấp khác nhau.</a:t>
            </a:r>
          </a:p>
          <a:p>
            <a:pPr marL="253770" algn="just">
              <a:buSzPts val="1600"/>
            </a:pPr>
            <a:endParaRPr lang="vi-VN" sz="4800" dirty="0">
              <a:solidFill>
                <a:srgbClr val="335B7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r="9870" b="57577"/>
          <a:stretch/>
        </p:blipFill>
        <p:spPr bwMode="auto">
          <a:xfrm>
            <a:off x="11658600" y="2705100"/>
            <a:ext cx="6172200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30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7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19" y="3416149"/>
            <a:ext cx="8915399" cy="5456703"/>
            <a:chOff x="0" y="0"/>
            <a:chExt cx="29871511" cy="19727647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29935900" cy="19731076"/>
            </a:xfrm>
            <a:custGeom>
              <a:avLst/>
              <a:gdLst/>
              <a:ahLst/>
              <a:cxnLst/>
              <a:rect l="l" t="t" r="r" b="b"/>
              <a:pathLst>
                <a:path w="29935900" h="19731076">
                  <a:moveTo>
                    <a:pt x="29917486" y="18524576"/>
                  </a:moveTo>
                  <a:cubicBezTo>
                    <a:pt x="29903769" y="18829884"/>
                    <a:pt x="29863889" y="19167577"/>
                    <a:pt x="29653834" y="19406844"/>
                  </a:cubicBezTo>
                  <a:cubicBezTo>
                    <a:pt x="29571157" y="19501079"/>
                    <a:pt x="29463839" y="19569786"/>
                    <a:pt x="29345605" y="19610172"/>
                  </a:cubicBezTo>
                  <a:cubicBezTo>
                    <a:pt x="29234480" y="19648144"/>
                    <a:pt x="29118527" y="19656145"/>
                    <a:pt x="29002196" y="19663512"/>
                  </a:cubicBezTo>
                  <a:cubicBezTo>
                    <a:pt x="28747815" y="19679642"/>
                    <a:pt x="28493179" y="19694627"/>
                    <a:pt x="28238544" y="19706566"/>
                  </a:cubicBezTo>
                  <a:cubicBezTo>
                    <a:pt x="27350034" y="19720408"/>
                    <a:pt x="23359637" y="19731076"/>
                    <a:pt x="19365822" y="19727140"/>
                  </a:cubicBezTo>
                  <a:cubicBezTo>
                    <a:pt x="15743322" y="19723583"/>
                    <a:pt x="12122534" y="19712280"/>
                    <a:pt x="8500035" y="19706818"/>
                  </a:cubicBezTo>
                  <a:cubicBezTo>
                    <a:pt x="5979513" y="19703009"/>
                    <a:pt x="3458994" y="19699072"/>
                    <a:pt x="1903222" y="19701485"/>
                  </a:cubicBezTo>
                  <a:cubicBezTo>
                    <a:pt x="1724279" y="19703770"/>
                    <a:pt x="1545209" y="19707835"/>
                    <a:pt x="1366266" y="19701867"/>
                  </a:cubicBezTo>
                  <a:cubicBezTo>
                    <a:pt x="1203325" y="19696405"/>
                    <a:pt x="1034288" y="19686753"/>
                    <a:pt x="877824" y="19637223"/>
                  </a:cubicBezTo>
                  <a:cubicBezTo>
                    <a:pt x="717296" y="19586423"/>
                    <a:pt x="571881" y="19492951"/>
                    <a:pt x="459994" y="19366966"/>
                  </a:cubicBezTo>
                  <a:cubicBezTo>
                    <a:pt x="340233" y="19232219"/>
                    <a:pt x="253238" y="19062802"/>
                    <a:pt x="219710" y="18885383"/>
                  </a:cubicBezTo>
                  <a:cubicBezTo>
                    <a:pt x="199390" y="18777942"/>
                    <a:pt x="195072" y="18668341"/>
                    <a:pt x="194056" y="18559247"/>
                  </a:cubicBezTo>
                  <a:cubicBezTo>
                    <a:pt x="192913" y="18444058"/>
                    <a:pt x="193040" y="18328743"/>
                    <a:pt x="191897" y="18213553"/>
                  </a:cubicBezTo>
                  <a:cubicBezTo>
                    <a:pt x="187452" y="17738193"/>
                    <a:pt x="175260" y="14111980"/>
                    <a:pt x="155702" y="10417150"/>
                  </a:cubicBezTo>
                  <a:cubicBezTo>
                    <a:pt x="136144" y="6738126"/>
                    <a:pt x="109093" y="3060090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569864" y="1016"/>
                    <a:pt x="12279962" y="508"/>
                  </a:cubicBezTo>
                  <a:cubicBezTo>
                    <a:pt x="18116685" y="0"/>
                    <a:pt x="23953410" y="8509"/>
                    <a:pt x="28123484" y="20447"/>
                  </a:cubicBezTo>
                  <a:cubicBezTo>
                    <a:pt x="28351957" y="26797"/>
                    <a:pt x="28580303" y="34036"/>
                    <a:pt x="28808775" y="41783"/>
                  </a:cubicBezTo>
                  <a:cubicBezTo>
                    <a:pt x="28915073" y="45339"/>
                    <a:pt x="29022136" y="45339"/>
                    <a:pt x="29127671" y="60325"/>
                  </a:cubicBezTo>
                  <a:cubicBezTo>
                    <a:pt x="29219746" y="73406"/>
                    <a:pt x="29310044" y="97409"/>
                    <a:pt x="29395769" y="133604"/>
                  </a:cubicBezTo>
                  <a:cubicBezTo>
                    <a:pt x="29523659" y="187579"/>
                    <a:pt x="29666025" y="273050"/>
                    <a:pt x="29725842" y="404368"/>
                  </a:cubicBezTo>
                  <a:cubicBezTo>
                    <a:pt x="29775371" y="513207"/>
                    <a:pt x="29794294" y="634619"/>
                    <a:pt x="29809028" y="752348"/>
                  </a:cubicBezTo>
                  <a:cubicBezTo>
                    <a:pt x="29843444" y="1026287"/>
                    <a:pt x="29842173" y="1304036"/>
                    <a:pt x="29840523" y="1579753"/>
                  </a:cubicBezTo>
                  <a:cubicBezTo>
                    <a:pt x="29838492" y="1908302"/>
                    <a:pt x="29840015" y="3708169"/>
                    <a:pt x="29837730" y="6264912"/>
                  </a:cubicBezTo>
                  <a:cubicBezTo>
                    <a:pt x="29835190" y="8988615"/>
                    <a:pt x="29842936" y="11707377"/>
                    <a:pt x="29864779" y="14426142"/>
                  </a:cubicBezTo>
                  <a:cubicBezTo>
                    <a:pt x="29890052" y="17593422"/>
                    <a:pt x="29935900" y="18116018"/>
                    <a:pt x="29917486" y="18524576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0" y="1414154"/>
            <a:ext cx="6599973" cy="7458704"/>
            <a:chOff x="0" y="0"/>
            <a:chExt cx="25164460" cy="26965490"/>
          </a:xfrm>
        </p:grpSpPr>
        <p:sp>
          <p:nvSpPr>
            <p:cNvPr id="5" name="Freeform 5"/>
            <p:cNvSpPr/>
            <p:nvPr/>
          </p:nvSpPr>
          <p:spPr>
            <a:xfrm>
              <a:off x="-50165" y="-508"/>
              <a:ext cx="25228850" cy="26968921"/>
            </a:xfrm>
            <a:custGeom>
              <a:avLst/>
              <a:gdLst/>
              <a:ahLst/>
              <a:cxnLst/>
              <a:rect l="l" t="t" r="r" b="b"/>
              <a:pathLst>
                <a:path w="25228850" h="26968921">
                  <a:moveTo>
                    <a:pt x="25210434" y="25762419"/>
                  </a:moveTo>
                  <a:cubicBezTo>
                    <a:pt x="25196718" y="26067726"/>
                    <a:pt x="25156840" y="26405420"/>
                    <a:pt x="24946782" y="26644689"/>
                  </a:cubicBezTo>
                  <a:cubicBezTo>
                    <a:pt x="24864105" y="26738922"/>
                    <a:pt x="24756790" y="26807628"/>
                    <a:pt x="24638553" y="26848017"/>
                  </a:cubicBezTo>
                  <a:cubicBezTo>
                    <a:pt x="24527428" y="26885989"/>
                    <a:pt x="24411476" y="26893989"/>
                    <a:pt x="24295146" y="26901356"/>
                  </a:cubicBezTo>
                  <a:cubicBezTo>
                    <a:pt x="24040764" y="26917485"/>
                    <a:pt x="23786129" y="26932470"/>
                    <a:pt x="23531495" y="26944408"/>
                  </a:cubicBezTo>
                  <a:cubicBezTo>
                    <a:pt x="22758802" y="26958252"/>
                    <a:pt x="19490566" y="26968921"/>
                    <a:pt x="16219530" y="26964983"/>
                  </a:cubicBezTo>
                  <a:cubicBezTo>
                    <a:pt x="13252612" y="26961427"/>
                    <a:pt x="10287094" y="26950122"/>
                    <a:pt x="7320176" y="26944662"/>
                  </a:cubicBezTo>
                  <a:cubicBezTo>
                    <a:pt x="5255805" y="26940851"/>
                    <a:pt x="3191435" y="26936917"/>
                    <a:pt x="1903222" y="26939329"/>
                  </a:cubicBezTo>
                  <a:cubicBezTo>
                    <a:pt x="1724279" y="26941614"/>
                    <a:pt x="1545209" y="26945679"/>
                    <a:pt x="1366266" y="26939710"/>
                  </a:cubicBezTo>
                  <a:cubicBezTo>
                    <a:pt x="1203325" y="26934247"/>
                    <a:pt x="1034288" y="26924598"/>
                    <a:pt x="877824" y="26875066"/>
                  </a:cubicBezTo>
                  <a:cubicBezTo>
                    <a:pt x="717296" y="26824266"/>
                    <a:pt x="571881" y="26730796"/>
                    <a:pt x="459994" y="26604810"/>
                  </a:cubicBezTo>
                  <a:cubicBezTo>
                    <a:pt x="340233" y="26470064"/>
                    <a:pt x="253238" y="26300645"/>
                    <a:pt x="219710" y="26123227"/>
                  </a:cubicBezTo>
                  <a:cubicBezTo>
                    <a:pt x="199390" y="26015785"/>
                    <a:pt x="195072" y="25906184"/>
                    <a:pt x="194056" y="25797090"/>
                  </a:cubicBezTo>
                  <a:cubicBezTo>
                    <a:pt x="192913" y="25681902"/>
                    <a:pt x="193040" y="25566586"/>
                    <a:pt x="191897" y="25451396"/>
                  </a:cubicBezTo>
                  <a:cubicBezTo>
                    <a:pt x="187452" y="24976036"/>
                    <a:pt x="175260" y="19683755"/>
                    <a:pt x="155702" y="14286438"/>
                  </a:cubicBezTo>
                  <a:cubicBezTo>
                    <a:pt x="136144" y="8912210"/>
                    <a:pt x="109093" y="3539427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739317" y="1016"/>
                    <a:pt x="10416032" y="508"/>
                  </a:cubicBezTo>
                  <a:cubicBezTo>
                    <a:pt x="15196456" y="0"/>
                    <a:pt x="19976880" y="8509"/>
                    <a:pt x="23416432" y="20447"/>
                  </a:cubicBezTo>
                  <a:cubicBezTo>
                    <a:pt x="23644905" y="26797"/>
                    <a:pt x="23873252" y="34036"/>
                    <a:pt x="24101725" y="41783"/>
                  </a:cubicBezTo>
                  <a:cubicBezTo>
                    <a:pt x="24208024" y="45339"/>
                    <a:pt x="24315084" y="45339"/>
                    <a:pt x="24420622" y="60325"/>
                  </a:cubicBezTo>
                  <a:cubicBezTo>
                    <a:pt x="24512697" y="73406"/>
                    <a:pt x="24602993" y="97409"/>
                    <a:pt x="24688718" y="133604"/>
                  </a:cubicBezTo>
                  <a:cubicBezTo>
                    <a:pt x="24816607" y="187579"/>
                    <a:pt x="24958975" y="273050"/>
                    <a:pt x="25018791" y="404368"/>
                  </a:cubicBezTo>
                  <a:cubicBezTo>
                    <a:pt x="25068322" y="513207"/>
                    <a:pt x="25087245" y="634619"/>
                    <a:pt x="25101977" y="752348"/>
                  </a:cubicBezTo>
                  <a:cubicBezTo>
                    <a:pt x="25136393" y="1026287"/>
                    <a:pt x="25135124" y="1304036"/>
                    <a:pt x="25133473" y="1579753"/>
                  </a:cubicBezTo>
                  <a:cubicBezTo>
                    <a:pt x="25131440" y="1908302"/>
                    <a:pt x="25132964" y="4486124"/>
                    <a:pt x="25130678" y="8220950"/>
                  </a:cubicBezTo>
                  <a:cubicBezTo>
                    <a:pt x="25128138" y="12199669"/>
                    <a:pt x="25135885" y="16171169"/>
                    <a:pt x="25157729" y="20142674"/>
                  </a:cubicBezTo>
                  <a:cubicBezTo>
                    <a:pt x="25183001" y="24769357"/>
                    <a:pt x="25228850" y="25353861"/>
                    <a:pt x="25210434" y="25762419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51623" y="1414011"/>
            <a:ext cx="8938719" cy="1708221"/>
            <a:chOff x="-18355" y="-185"/>
            <a:chExt cx="11040246" cy="2277628"/>
          </a:xfrm>
        </p:grpSpPr>
        <p:grpSp>
          <p:nvGrpSpPr>
            <p:cNvPr id="7" name="Group 7"/>
            <p:cNvGrpSpPr/>
            <p:nvPr/>
          </p:nvGrpSpPr>
          <p:grpSpPr>
            <a:xfrm>
              <a:off x="-18355" y="-185"/>
              <a:ext cx="11040246" cy="2277628"/>
              <a:chOff x="-50164" y="-507"/>
              <a:chExt cx="30172712" cy="622469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50164" y="-507"/>
                <a:ext cx="30172712" cy="6224698"/>
              </a:xfrm>
              <a:custGeom>
                <a:avLst/>
                <a:gdLst/>
                <a:ahLst/>
                <a:cxnLst/>
                <a:rect l="l" t="t" r="r" b="b"/>
                <a:pathLst>
                  <a:path w="30172711" h="6224698">
                    <a:moveTo>
                      <a:pt x="30154293" y="5018198"/>
                    </a:moveTo>
                    <a:cubicBezTo>
                      <a:pt x="30140579" y="5323506"/>
                      <a:pt x="30100700" y="5661199"/>
                      <a:pt x="29890641" y="5900467"/>
                    </a:cubicBezTo>
                    <a:cubicBezTo>
                      <a:pt x="29807964" y="5994701"/>
                      <a:pt x="29700650" y="6063408"/>
                      <a:pt x="29582412" y="6103794"/>
                    </a:cubicBezTo>
                    <a:cubicBezTo>
                      <a:pt x="29471287" y="6141767"/>
                      <a:pt x="29355337" y="6149768"/>
                      <a:pt x="29239007" y="6157134"/>
                    </a:cubicBezTo>
                    <a:cubicBezTo>
                      <a:pt x="28984625" y="6173263"/>
                      <a:pt x="28729990" y="6188249"/>
                      <a:pt x="28475354" y="6200187"/>
                    </a:cubicBezTo>
                    <a:cubicBezTo>
                      <a:pt x="27581015" y="6214030"/>
                      <a:pt x="23554287" y="6224698"/>
                      <a:pt x="19524110" y="6220761"/>
                    </a:cubicBezTo>
                    <a:cubicBezTo>
                      <a:pt x="15868629" y="6217205"/>
                      <a:pt x="12214874" y="6205902"/>
                      <a:pt x="8559394" y="6200441"/>
                    </a:cubicBezTo>
                    <a:cubicBezTo>
                      <a:pt x="6015923" y="6196631"/>
                      <a:pt x="3472455" y="6192694"/>
                      <a:pt x="1903222" y="6195107"/>
                    </a:cubicBezTo>
                    <a:cubicBezTo>
                      <a:pt x="1724279" y="6197393"/>
                      <a:pt x="1545209" y="6201457"/>
                      <a:pt x="1366266" y="6195488"/>
                    </a:cubicBezTo>
                    <a:cubicBezTo>
                      <a:pt x="1203325" y="6190027"/>
                      <a:pt x="1034288" y="6180375"/>
                      <a:pt x="877824" y="6130845"/>
                    </a:cubicBezTo>
                    <a:cubicBezTo>
                      <a:pt x="717296" y="6080045"/>
                      <a:pt x="571881" y="5986573"/>
                      <a:pt x="459994" y="5860589"/>
                    </a:cubicBezTo>
                    <a:cubicBezTo>
                      <a:pt x="340233" y="5725842"/>
                      <a:pt x="253238" y="5556424"/>
                      <a:pt x="219710" y="5379005"/>
                    </a:cubicBezTo>
                    <a:cubicBezTo>
                      <a:pt x="199390" y="5271563"/>
                      <a:pt x="195072" y="5161962"/>
                      <a:pt x="194056" y="5052869"/>
                    </a:cubicBezTo>
                    <a:cubicBezTo>
                      <a:pt x="192913" y="4937680"/>
                      <a:pt x="193040" y="4822364"/>
                      <a:pt x="191897" y="4707175"/>
                    </a:cubicBezTo>
                    <a:cubicBezTo>
                      <a:pt x="187452" y="4231814"/>
                      <a:pt x="175260" y="3714619"/>
                      <a:pt x="155702" y="3196760"/>
                    </a:cubicBezTo>
                    <a:cubicBezTo>
                      <a:pt x="136144" y="2681116"/>
                      <a:pt x="109093" y="2165612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6611648" y="1016"/>
                      <a:pt x="12373735" y="508"/>
                    </a:cubicBezTo>
                    <a:cubicBezTo>
                      <a:pt x="18263601" y="0"/>
                      <a:pt x="24153467" y="8509"/>
                      <a:pt x="28360291" y="20447"/>
                    </a:cubicBezTo>
                    <a:cubicBezTo>
                      <a:pt x="28588764" y="26797"/>
                      <a:pt x="28817113" y="34036"/>
                      <a:pt x="29045586" y="41783"/>
                    </a:cubicBezTo>
                    <a:cubicBezTo>
                      <a:pt x="29151883" y="45339"/>
                      <a:pt x="29258943" y="45339"/>
                      <a:pt x="29364481" y="60325"/>
                    </a:cubicBezTo>
                    <a:cubicBezTo>
                      <a:pt x="29456556" y="73406"/>
                      <a:pt x="29546854" y="97409"/>
                      <a:pt x="29632579" y="133604"/>
                    </a:cubicBezTo>
                    <a:cubicBezTo>
                      <a:pt x="29760466" y="187579"/>
                      <a:pt x="29902836" y="273050"/>
                      <a:pt x="29962652" y="404368"/>
                    </a:cubicBezTo>
                    <a:cubicBezTo>
                      <a:pt x="30012181" y="513207"/>
                      <a:pt x="30031104" y="634619"/>
                      <a:pt x="30045838" y="752348"/>
                    </a:cubicBezTo>
                    <a:cubicBezTo>
                      <a:pt x="30080254" y="1026287"/>
                      <a:pt x="30078983" y="1304036"/>
                      <a:pt x="30077334" y="1579753"/>
                    </a:cubicBezTo>
                    <a:cubicBezTo>
                      <a:pt x="30075300" y="1908302"/>
                      <a:pt x="30076825" y="2256445"/>
                      <a:pt x="30074537" y="2614792"/>
                    </a:cubicBezTo>
                    <a:cubicBezTo>
                      <a:pt x="30071998" y="2996540"/>
                      <a:pt x="30079746" y="3377595"/>
                      <a:pt x="30101590" y="3758651"/>
                    </a:cubicBezTo>
                    <a:cubicBezTo>
                      <a:pt x="30126862" y="4202569"/>
                      <a:pt x="30172711" y="4609639"/>
                      <a:pt x="30154293" y="5018198"/>
                    </a:cubicBezTo>
                    <a:close/>
                  </a:path>
                </a:pathLst>
              </a:custGeom>
              <a:solidFill>
                <a:srgbClr val="FFF4DD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63121" y="419927"/>
              <a:ext cx="8507846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>
                <a:spcBef>
                  <a:spcPct val="0"/>
                </a:spcBef>
                <a:defRPr/>
              </a:pPr>
              <a:r>
                <a:rPr lang="en-US" sz="7200" b="1" spc="-122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</a:t>
              </a: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04C41A5E-6444-253B-F4AC-E6945FE4707B}"/>
              </a:ext>
            </a:extLst>
          </p:cNvPr>
          <p:cNvSpPr txBox="1"/>
          <p:nvPr/>
        </p:nvSpPr>
        <p:spPr>
          <a:xfrm>
            <a:off x="1435765" y="5339477"/>
            <a:ext cx="8195207" cy="1015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DUNG RIÊNG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BFDEBB-EE67-84D7-BDE7-33C731852D54}"/>
              </a:ext>
            </a:extLst>
          </p:cNvPr>
          <p:cNvGrpSpPr/>
          <p:nvPr/>
        </p:nvGrpSpPr>
        <p:grpSpPr>
          <a:xfrm>
            <a:off x="11617085" y="2518618"/>
            <a:ext cx="3930378" cy="5784251"/>
            <a:chOff x="11617084" y="2518599"/>
            <a:chExt cx="3930378" cy="578425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E9F05A-0812-A3A7-C697-D8987CE3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084" y="3391763"/>
              <a:ext cx="3930378" cy="49110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25503F1-A6F1-04AF-383E-337D35BE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0200" y="2518599"/>
              <a:ext cx="1200600" cy="174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10668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058FE7-A35E-C1D8-A24D-BE7BA3744AD3}"/>
              </a:ext>
            </a:extLst>
          </p:cNvPr>
          <p:cNvGrpSpPr/>
          <p:nvPr/>
        </p:nvGrpSpPr>
        <p:grpSpPr>
          <a:xfrm>
            <a:off x="838200" y="571500"/>
            <a:ext cx="5181600" cy="1219200"/>
            <a:chOff x="838200" y="571500"/>
            <a:chExt cx="5181600" cy="12192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DAA22A8-F60F-48D8-B13F-3E6695314A86}"/>
                </a:ext>
              </a:extLst>
            </p:cNvPr>
            <p:cNvSpPr/>
            <p:nvPr/>
          </p:nvSpPr>
          <p:spPr>
            <a:xfrm>
              <a:off x="838200" y="571500"/>
              <a:ext cx="1219200" cy="1219200"/>
            </a:xfrm>
            <a:prstGeom prst="ellipse">
              <a:avLst/>
            </a:prstGeom>
            <a:solidFill>
              <a:srgbClr val="EB7347"/>
            </a:soli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2A8B63-7DAE-587C-DE75-78C435DCA1DB}"/>
                </a:ext>
              </a:extLst>
            </p:cNvPr>
            <p:cNvSpPr txBox="1"/>
            <p:nvPr/>
          </p:nvSpPr>
          <p:spPr>
            <a:xfrm>
              <a:off x="2362200" y="765602"/>
              <a:ext cx="3657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endParaRPr lang="en-US" sz="48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201E83-7E34-2D4B-25D9-A1F48225E197}"/>
              </a:ext>
            </a:extLst>
          </p:cNvPr>
          <p:cNvSpPr/>
          <p:nvPr/>
        </p:nvSpPr>
        <p:spPr>
          <a:xfrm>
            <a:off x="990617" y="2382999"/>
            <a:ext cx="15752618" cy="154322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yếu tố ảnh hưởng đến nhiệt lượng</a:t>
            </a:r>
            <a:r>
              <a:rPr lang="en-US" sz="4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vi-VN" sz="4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cần cung cấp cho vật</a:t>
            </a:r>
            <a:endParaRPr lang="en-US" sz="4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3C5B5E-594D-344C-8CEA-E6E1279BCB61}"/>
              </a:ext>
            </a:extLst>
          </p:cNvPr>
          <p:cNvGrpSpPr/>
          <p:nvPr/>
        </p:nvGrpSpPr>
        <p:grpSpPr>
          <a:xfrm>
            <a:off x="990600" y="3926211"/>
            <a:ext cx="4724400" cy="2588889"/>
            <a:chOff x="1447800" y="4838700"/>
            <a:chExt cx="4724400" cy="258888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F56381-0AFA-F8E9-B3E2-34E9FEE782F7}"/>
                </a:ext>
              </a:extLst>
            </p:cNvPr>
            <p:cNvSpPr/>
            <p:nvPr/>
          </p:nvSpPr>
          <p:spPr>
            <a:xfrm>
              <a:off x="1447800" y="5430983"/>
              <a:ext cx="4724400" cy="1996606"/>
            </a:xfrm>
            <a:prstGeom prst="roundRect">
              <a:avLst>
                <a:gd name="adj" fmla="val 1545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endParaRPr lang="en-US" sz="4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C7B17F-A86D-3548-B86E-1220903591D0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3810000" y="4838700"/>
              <a:ext cx="0" cy="5922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92FE7C-C29F-ED7D-DF41-D6B372272A6A}"/>
              </a:ext>
            </a:extLst>
          </p:cNvPr>
          <p:cNvGrpSpPr/>
          <p:nvPr/>
        </p:nvGrpSpPr>
        <p:grpSpPr>
          <a:xfrm>
            <a:off x="6504710" y="3926211"/>
            <a:ext cx="4724400" cy="2588889"/>
            <a:chOff x="6809510" y="3926211"/>
            <a:chExt cx="4724400" cy="283671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4AA5D69-3C96-FC54-1477-1B057126C528}"/>
                </a:ext>
              </a:extLst>
            </p:cNvPr>
            <p:cNvSpPr/>
            <p:nvPr/>
          </p:nvSpPr>
          <p:spPr>
            <a:xfrm>
              <a:off x="6809510" y="4553131"/>
              <a:ext cx="4724400" cy="2209798"/>
            </a:xfrm>
            <a:prstGeom prst="roundRect">
              <a:avLst>
                <a:gd name="adj" fmla="val 1545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endParaRPr lang="en-US" sz="4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E579F8-62C5-BC77-DCBC-CE3CF1EE3B69}"/>
                </a:ext>
              </a:extLst>
            </p:cNvPr>
            <p:cNvCxnSpPr>
              <a:cxnSpLocks/>
              <a:stCxn id="10" idx="0"/>
              <a:endCxn id="5" idx="2"/>
            </p:cNvCxnSpPr>
            <p:nvPr/>
          </p:nvCxnSpPr>
          <p:spPr>
            <a:xfrm flipV="1">
              <a:off x="9171710" y="3926211"/>
              <a:ext cx="0" cy="6269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0305F7-3FC0-5354-4359-370DA3E4E460}"/>
              </a:ext>
            </a:extLst>
          </p:cNvPr>
          <p:cNvGrpSpPr/>
          <p:nvPr/>
        </p:nvGrpSpPr>
        <p:grpSpPr>
          <a:xfrm>
            <a:off x="12018818" y="3888775"/>
            <a:ext cx="4724400" cy="2626343"/>
            <a:chOff x="12115800" y="4801246"/>
            <a:chExt cx="4724400" cy="262634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38A89CE-9B71-AF03-849E-FF140EAA6A74}"/>
                </a:ext>
              </a:extLst>
            </p:cNvPr>
            <p:cNvSpPr/>
            <p:nvPr/>
          </p:nvSpPr>
          <p:spPr>
            <a:xfrm>
              <a:off x="12115800" y="5410848"/>
              <a:ext cx="4724400" cy="2016740"/>
            </a:xfrm>
            <a:prstGeom prst="roundRect">
              <a:avLst>
                <a:gd name="adj" fmla="val 1545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endParaRPr lang="en-US" sz="4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8F03C2-A54C-FB83-8FF2-16DFB53ADF41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14478000" y="4801246"/>
              <a:ext cx="0" cy="6096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4072C27-C6EB-A355-11A2-2E106E08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765" y="2400306"/>
            <a:ext cx="1010570" cy="17200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6C1AF66-C00D-C52C-233A-F03716F94457}"/>
              </a:ext>
            </a:extLst>
          </p:cNvPr>
          <p:cNvSpPr txBox="1"/>
          <p:nvPr/>
        </p:nvSpPr>
        <p:spPr>
          <a:xfrm>
            <a:off x="2514619" y="7379058"/>
            <a:ext cx="14399147" cy="723267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B76A546-C86D-8C1A-916F-0E9C0852A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7" y="7063005"/>
            <a:ext cx="1582664" cy="1339989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FF39FF0-0B81-DC8D-3466-6ABFF72C9583}"/>
              </a:ext>
            </a:extLst>
          </p:cNvPr>
          <p:cNvSpPr/>
          <p:nvPr/>
        </p:nvSpPr>
        <p:spPr>
          <a:xfrm>
            <a:off x="7006937" y="8605200"/>
            <a:ext cx="3719946" cy="1079607"/>
          </a:xfrm>
          <a:prstGeom prst="roundRect">
            <a:avLst>
              <a:gd name="adj" fmla="val 50000"/>
            </a:avLst>
          </a:prstGeom>
          <a:solidFill>
            <a:srgbClr val="F9C7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>
              <a:spcAft>
                <a:spcPts val="800"/>
              </a:spcAft>
            </a:pPr>
            <a:r>
              <a:rPr lang="en-US" sz="41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= </a:t>
            </a:r>
            <a:r>
              <a:rPr lang="en-US" sz="41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mc.ΔT</a:t>
            </a:r>
            <a:endParaRPr lang="en-US" sz="4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C51818-7645-56A1-B928-A454A0303E13}"/>
              </a:ext>
            </a:extLst>
          </p:cNvPr>
          <p:cNvSpPr txBox="1"/>
          <p:nvPr/>
        </p:nvSpPr>
        <p:spPr>
          <a:xfrm>
            <a:off x="11095777" y="8807015"/>
            <a:ext cx="6570518" cy="64633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*c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0250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25D0886-2468-F240-E0AC-35FC32DB29C1}"/>
              </a:ext>
            </a:extLst>
          </p:cNvPr>
          <p:cNvSpPr txBox="1"/>
          <p:nvPr/>
        </p:nvSpPr>
        <p:spPr>
          <a:xfrm>
            <a:off x="990600" y="2171717"/>
            <a:ext cx="16306800" cy="21236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Từ hệ thức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=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mc.ΔT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chứng tỏ rằng đơn vị đo của nhiệt dung riêng là J/kg.K.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6FD419B-4AD3-C3E0-98D3-D0B717F70E42}"/>
              </a:ext>
            </a:extLst>
          </p:cNvPr>
          <p:cNvSpPr/>
          <p:nvPr/>
        </p:nvSpPr>
        <p:spPr>
          <a:xfrm>
            <a:off x="4419600" y="6413640"/>
            <a:ext cx="4222173" cy="1079607"/>
          </a:xfrm>
          <a:prstGeom prst="roundRect">
            <a:avLst>
              <a:gd name="adj" fmla="val 50000"/>
            </a:avLst>
          </a:prstGeom>
          <a:solidFill>
            <a:srgbClr val="F9C7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=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mc.ΔT</a:t>
            </a:r>
            <a:endParaRPr lang="en-US" sz="4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2245B83-3110-B6CC-8499-D393A18E9850}"/>
              </a:ext>
            </a:extLst>
          </p:cNvPr>
          <p:cNvSpPr/>
          <p:nvPr/>
        </p:nvSpPr>
        <p:spPr>
          <a:xfrm rot="16200000">
            <a:off x="9448801" y="6409667"/>
            <a:ext cx="609600" cy="1066802"/>
          </a:xfrm>
          <a:prstGeom prst="downArrow">
            <a:avLst/>
          </a:prstGeom>
          <a:solidFill>
            <a:srgbClr val="E54E1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FF18B6-6149-8B6D-FA31-A976891DB04B}"/>
              </a:ext>
            </a:extLst>
          </p:cNvPr>
          <p:cNvGrpSpPr/>
          <p:nvPr/>
        </p:nvGrpSpPr>
        <p:grpSpPr>
          <a:xfrm>
            <a:off x="11249892" y="6062489"/>
            <a:ext cx="2552699" cy="1570571"/>
            <a:chOff x="3726874" y="7335466"/>
            <a:chExt cx="2552699" cy="1570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113FF7-14E9-349F-4C8F-D8DB9AC06C83}"/>
                </a:ext>
              </a:extLst>
            </p:cNvPr>
            <p:cNvSpPr txBox="1"/>
            <p:nvPr/>
          </p:nvSpPr>
          <p:spPr>
            <a:xfrm>
              <a:off x="3726874" y="7730579"/>
              <a:ext cx="106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c =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7FA545-EA73-CFB1-A4A2-E042A4AEB5C9}"/>
                </a:ext>
              </a:extLst>
            </p:cNvPr>
            <p:cNvSpPr txBox="1"/>
            <p:nvPr/>
          </p:nvSpPr>
          <p:spPr>
            <a:xfrm>
              <a:off x="4953000" y="7335466"/>
              <a:ext cx="106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E2A120-2493-20AE-6651-0165B6CE1B3D}"/>
                </a:ext>
              </a:extLst>
            </p:cNvPr>
            <p:cNvSpPr txBox="1"/>
            <p:nvPr/>
          </p:nvSpPr>
          <p:spPr>
            <a:xfrm>
              <a:off x="4693228" y="8136595"/>
              <a:ext cx="15863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44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ΔT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8F04E3-111C-2D60-2C40-C2F2FC1F2FEB}"/>
                </a:ext>
              </a:extLst>
            </p:cNvPr>
            <p:cNvCxnSpPr/>
            <p:nvPr/>
          </p:nvCxnSpPr>
          <p:spPr>
            <a:xfrm>
              <a:off x="4823113" y="8115299"/>
              <a:ext cx="132657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E18A5F84-168F-E0AB-1C1D-07C7C46E2FF7}"/>
              </a:ext>
            </a:extLst>
          </p:cNvPr>
          <p:cNvSpPr/>
          <p:nvPr/>
        </p:nvSpPr>
        <p:spPr>
          <a:xfrm>
            <a:off x="13577453" y="5163045"/>
            <a:ext cx="1300596" cy="1079607"/>
          </a:xfrm>
          <a:prstGeom prst="wedgeEllipseCallout">
            <a:avLst>
              <a:gd name="adj1" fmla="val -60249"/>
              <a:gd name="adj2" fmla="val 4902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2D3F6FA-B3B5-7E44-B1A6-FC15C4978A3C}"/>
              </a:ext>
            </a:extLst>
          </p:cNvPr>
          <p:cNvSpPr/>
          <p:nvPr/>
        </p:nvSpPr>
        <p:spPr>
          <a:xfrm>
            <a:off x="13802591" y="7664835"/>
            <a:ext cx="1300596" cy="1079607"/>
          </a:xfrm>
          <a:prstGeom prst="wedgeEllipseCallout">
            <a:avLst>
              <a:gd name="adj1" fmla="val -74630"/>
              <a:gd name="adj2" fmla="val -7224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8101FB79-F839-B2DF-22DB-82DF1D14A7B0}"/>
              </a:ext>
            </a:extLst>
          </p:cNvPr>
          <p:cNvSpPr/>
          <p:nvPr/>
        </p:nvSpPr>
        <p:spPr>
          <a:xfrm>
            <a:off x="10950285" y="7696008"/>
            <a:ext cx="1300596" cy="1079607"/>
          </a:xfrm>
          <a:prstGeom prst="wedgeEllipseCallout">
            <a:avLst>
              <a:gd name="adj1" fmla="val 61189"/>
              <a:gd name="adj2" fmla="val -703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9378DF4E-A311-76AB-1C6C-A412FEFC5379}"/>
              </a:ext>
            </a:extLst>
          </p:cNvPr>
          <p:cNvSpPr/>
          <p:nvPr/>
        </p:nvSpPr>
        <p:spPr>
          <a:xfrm flipV="1">
            <a:off x="2147473" y="4610100"/>
            <a:ext cx="1572491" cy="2789316"/>
          </a:xfrm>
          <a:prstGeom prst="bentArrow">
            <a:avLst>
              <a:gd name="adj1" fmla="val 17070"/>
              <a:gd name="adj2" fmla="val 21036"/>
              <a:gd name="adj3" fmla="val 25000"/>
              <a:gd name="adj4" fmla="val 18640"/>
            </a:avLst>
          </a:prstGeom>
          <a:solidFill>
            <a:srgbClr val="E54E1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4BF0C9-0D0E-77F9-3885-D79F85AE2070}"/>
              </a:ext>
            </a:extLst>
          </p:cNvPr>
          <p:cNvGrpSpPr/>
          <p:nvPr/>
        </p:nvGrpSpPr>
        <p:grpSpPr>
          <a:xfrm>
            <a:off x="5704627" y="311774"/>
            <a:ext cx="6878783" cy="1059683"/>
            <a:chOff x="1104900" y="536605"/>
            <a:chExt cx="6878782" cy="10596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69AFBB-408E-DEC2-E61C-0A14BECD8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00" y="536605"/>
              <a:ext cx="1219200" cy="10442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568B58-EC13-7CE4-4FFD-0D415505906E}"/>
                </a:ext>
              </a:extLst>
            </p:cNvPr>
            <p:cNvSpPr txBox="1"/>
            <p:nvPr/>
          </p:nvSpPr>
          <p:spPr>
            <a:xfrm>
              <a:off x="2344882" y="873013"/>
              <a:ext cx="5638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3EEC2F-0422-9F55-4253-D663933A1CE7}"/>
              </a:ext>
            </a:extLst>
          </p:cNvPr>
          <p:cNvSpPr txBox="1"/>
          <p:nvPr/>
        </p:nvSpPr>
        <p:spPr>
          <a:xfrm>
            <a:off x="994081" y="2877756"/>
            <a:ext cx="15489383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Sử dụng số liệu trong Bảng 4.1, giải thích vì sao thanh đồng tăng nhiệt độ nhanh hơn cốc nước có cùng khối lượng.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2842C-8932-D294-B895-35BB79BB9D52}"/>
              </a:ext>
            </a:extLst>
          </p:cNvPr>
          <p:cNvSpPr txBox="1"/>
          <p:nvPr/>
        </p:nvSpPr>
        <p:spPr>
          <a:xfrm>
            <a:off x="2322418" y="5110421"/>
            <a:ext cx="13643201" cy="646331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4.1.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0</a:t>
            </a:r>
            <a:r>
              <a:rPr lang="en-US" sz="3600" b="1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53F7209-ED3E-A204-7AD1-8C73B131A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006790"/>
              </p:ext>
            </p:extLst>
          </p:nvPr>
        </p:nvGraphicFramePr>
        <p:xfrm>
          <a:off x="824357" y="5983386"/>
          <a:ext cx="16639310" cy="394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7510">
                  <a:extLst>
                    <a:ext uri="{9D8B030D-6E8A-4147-A177-3AD203B41FA5}">
                      <a16:colId xmlns:a16="http://schemas.microsoft.com/office/drawing/2014/main" val="348833362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113217779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296426451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634567618"/>
                    </a:ext>
                  </a:extLst>
                </a:gridCol>
              </a:tblGrid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(J/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kg.K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(J/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kg.K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51280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Nhôm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68822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811164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Chì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08249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74417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49FDB99-A2C4-FF98-55DE-C46A8951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949" y="2726322"/>
            <a:ext cx="1020705" cy="17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449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53F7209-ED3E-A204-7AD1-8C73B131AAC0}"/>
              </a:ext>
            </a:extLst>
          </p:cNvPr>
          <p:cNvGraphicFramePr>
            <a:graphicFrameLocks noGrp="1"/>
          </p:cNvGraphicFramePr>
          <p:nvPr/>
        </p:nvGraphicFramePr>
        <p:xfrm>
          <a:off x="824357" y="5983386"/>
          <a:ext cx="16639310" cy="394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7510">
                  <a:extLst>
                    <a:ext uri="{9D8B030D-6E8A-4147-A177-3AD203B41FA5}">
                      <a16:colId xmlns:a16="http://schemas.microsoft.com/office/drawing/2014/main" val="348833362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113217779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296426451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634567618"/>
                    </a:ext>
                  </a:extLst>
                </a:gridCol>
              </a:tblGrid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(J/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kg.K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(J/</a:t>
                      </a:r>
                      <a:r>
                        <a:rPr lang="en-US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kg.K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51280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Nhôm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68822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811164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Chì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08249"/>
                  </a:ext>
                </a:extLst>
              </a:tr>
              <a:tr h="7892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744179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10E1E7E-F83A-BBEB-C0B1-57F9995A3F7F}"/>
              </a:ext>
            </a:extLst>
          </p:cNvPr>
          <p:cNvCxnSpPr>
            <a:cxnSpLocks/>
          </p:cNvCxnSpPr>
          <p:nvPr/>
        </p:nvCxnSpPr>
        <p:spPr>
          <a:xfrm flipV="1">
            <a:off x="1981200" y="4305300"/>
            <a:ext cx="0" cy="1458249"/>
          </a:xfrm>
          <a:prstGeom prst="straightConnector1">
            <a:avLst/>
          </a:prstGeom>
          <a:ln w="38100">
            <a:solidFill>
              <a:srgbClr val="E54E19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F221DC-A78D-48D5-51F7-D1D357088678}"/>
              </a:ext>
            </a:extLst>
          </p:cNvPr>
          <p:cNvSpPr txBox="1"/>
          <p:nvPr/>
        </p:nvSpPr>
        <p:spPr>
          <a:xfrm>
            <a:off x="831272" y="2467641"/>
            <a:ext cx="7162800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380 J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1K.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821887-CF18-DF53-71A5-698CBA7D2661}"/>
              </a:ext>
            </a:extLst>
          </p:cNvPr>
          <p:cNvCxnSpPr>
            <a:cxnSpLocks/>
          </p:cNvCxnSpPr>
          <p:nvPr/>
        </p:nvCxnSpPr>
        <p:spPr>
          <a:xfrm flipV="1">
            <a:off x="10287000" y="4305300"/>
            <a:ext cx="0" cy="1458249"/>
          </a:xfrm>
          <a:prstGeom prst="straightConnector1">
            <a:avLst/>
          </a:prstGeom>
          <a:ln w="38100">
            <a:solidFill>
              <a:srgbClr val="E54E19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6D7FB0-8A94-261D-6702-B7080CD9D014}"/>
              </a:ext>
            </a:extLst>
          </p:cNvPr>
          <p:cNvSpPr txBox="1"/>
          <p:nvPr/>
        </p:nvSpPr>
        <p:spPr>
          <a:xfrm>
            <a:off x="9829809" y="2467641"/>
            <a:ext cx="7162802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1 kg nước cần 4180 J để tăng thêm 1 K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6604F46-4C88-BC51-E22A-FAD0C2957045}"/>
              </a:ext>
            </a:extLst>
          </p:cNvPr>
          <p:cNvSpPr/>
          <p:nvPr/>
        </p:nvSpPr>
        <p:spPr>
          <a:xfrm rot="5400000">
            <a:off x="8402424" y="-2923660"/>
            <a:ext cx="1019025" cy="9829802"/>
          </a:xfrm>
          <a:prstGeom prst="leftBrace">
            <a:avLst>
              <a:gd name="adj1" fmla="val 60834"/>
              <a:gd name="adj2" fmla="val 50000"/>
            </a:avLst>
          </a:prstGeom>
          <a:ln w="38100">
            <a:solidFill>
              <a:srgbClr val="E54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32" tIns="45666" rIns="91332" bIns="45666"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63E6D3-0AAF-959A-4D79-BF4541D9FA2E}"/>
              </a:ext>
            </a:extLst>
          </p:cNvPr>
          <p:cNvGrpSpPr/>
          <p:nvPr/>
        </p:nvGrpSpPr>
        <p:grpSpPr>
          <a:xfrm>
            <a:off x="949054" y="357268"/>
            <a:ext cx="16389929" cy="1228451"/>
            <a:chOff x="949036" y="357249"/>
            <a:chExt cx="16389928" cy="122845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5DBF12-F325-6055-CA05-92AF8E3304B3}"/>
                </a:ext>
              </a:extLst>
            </p:cNvPr>
            <p:cNvSpPr txBox="1"/>
            <p:nvPr/>
          </p:nvSpPr>
          <p:spPr>
            <a:xfrm>
              <a:off x="949036" y="554006"/>
              <a:ext cx="15925800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100" dirty="0">
                  <a:latin typeface="Arial" panose="020B0604020202020204" pitchFamily="34" charset="0"/>
                  <a:cs typeface="Arial" panose="020B0604020202020204" pitchFamily="34" charset="0"/>
                </a:rPr>
                <a:t>hanh đồng tăng nhiệt độ nhanh hơn cốc nước có cùng khối lượng</a:t>
              </a:r>
              <a:endParaRPr lang="en-US" sz="4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0F1086-D44F-1DD0-7A17-A37A3312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45145" y="357249"/>
              <a:ext cx="493819" cy="122845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1579F0-17D5-2172-C40E-7F57E0BD4A6A}"/>
              </a:ext>
            </a:extLst>
          </p:cNvPr>
          <p:cNvSpPr/>
          <p:nvPr/>
        </p:nvSpPr>
        <p:spPr>
          <a:xfrm>
            <a:off x="949054" y="7581900"/>
            <a:ext cx="1870364" cy="762000"/>
          </a:xfrm>
          <a:prstGeom prst="roundRect">
            <a:avLst/>
          </a:prstGeom>
          <a:noFill/>
          <a:ln w="38100">
            <a:solidFill>
              <a:srgbClr val="E54E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40101-218A-E2EF-B2C4-C71C24F1E485}"/>
              </a:ext>
            </a:extLst>
          </p:cNvPr>
          <p:cNvSpPr/>
          <p:nvPr/>
        </p:nvSpPr>
        <p:spPr>
          <a:xfrm>
            <a:off x="9351830" y="6819900"/>
            <a:ext cx="1870364" cy="762000"/>
          </a:xfrm>
          <a:prstGeom prst="roundRect">
            <a:avLst/>
          </a:prstGeom>
          <a:noFill/>
          <a:ln w="38100">
            <a:solidFill>
              <a:srgbClr val="E54E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ED5411-47A4-F922-D84A-BD583A8B9A84}"/>
              </a:ext>
            </a:extLst>
          </p:cNvPr>
          <p:cNvSpPr/>
          <p:nvPr/>
        </p:nvSpPr>
        <p:spPr>
          <a:xfrm>
            <a:off x="1066800" y="723917"/>
            <a:ext cx="5067300" cy="1054058"/>
          </a:xfrm>
          <a:prstGeom prst="roundRect">
            <a:avLst/>
          </a:prstGeom>
          <a:solidFill>
            <a:srgbClr val="57759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  <a:r>
              <a:rPr lang="en-US" sz="4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- tr.22)</a:t>
            </a:r>
            <a:endParaRPr lang="en-US" sz="4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F0C66-ABF9-C048-E3F1-B6933D60B44E}"/>
              </a:ext>
            </a:extLst>
          </p:cNvPr>
          <p:cNvSpPr txBox="1"/>
          <p:nvPr/>
        </p:nvSpPr>
        <p:spPr>
          <a:xfrm>
            <a:off x="1066817" y="1874781"/>
            <a:ext cx="16057418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 kg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</a:t>
            </a:r>
            <a:r>
              <a:rPr lang="en-US" sz="41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</a:t>
            </a:r>
            <a:r>
              <a:rPr lang="en-US" sz="41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4 180 J/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kg.K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EB811-9E57-069A-4722-DDD2426F06FF}"/>
              </a:ext>
            </a:extLst>
          </p:cNvPr>
          <p:cNvSpPr txBox="1"/>
          <p:nvPr/>
        </p:nvSpPr>
        <p:spPr>
          <a:xfrm>
            <a:off x="8212298" y="4064514"/>
            <a:ext cx="1724891" cy="723267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100" b="1" dirty="0">
              <a:solidFill>
                <a:srgbClr val="E54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D09B6-F722-3A42-8C14-DE9C07CBFDE7}"/>
              </a:ext>
            </a:extLst>
          </p:cNvPr>
          <p:cNvSpPr txBox="1"/>
          <p:nvPr/>
        </p:nvSpPr>
        <p:spPr>
          <a:xfrm>
            <a:off x="1066817" y="4978580"/>
            <a:ext cx="12268202" cy="4824390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: Q = mc</a:t>
            </a:r>
            <a:r>
              <a:rPr lang="el-GR" sz="41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just">
              <a:lnSpc>
                <a:spcPct val="150000"/>
              </a:lnSpc>
            </a:pP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41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T = (273 + 60) - (273 + 25) = 35 K</a:t>
            </a:r>
          </a:p>
          <a:p>
            <a:pPr algn="just">
              <a:lnSpc>
                <a:spcPct val="150000"/>
              </a:lnSpc>
            </a:pP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          Q = 15. 4 180. 35 = 2,2. 10</a:t>
            </a:r>
            <a:r>
              <a:rPr lang="en-US" sz="41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</a:p>
          <a:p>
            <a:pPr algn="just">
              <a:lnSpc>
                <a:spcPct val="150000"/>
              </a:lnSpc>
            </a:pP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15 kg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ở 60</a:t>
            </a:r>
            <a:r>
              <a:rPr lang="en-US" sz="41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n-US" sz="41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2,2.10</a:t>
            </a:r>
            <a:r>
              <a:rPr lang="en-US" sz="41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  <a:t>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B0993-EC25-C9E0-85EA-119981B22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3627" r="9486"/>
          <a:stretch/>
        </p:blipFill>
        <p:spPr>
          <a:xfrm>
            <a:off x="13792200" y="5143517"/>
            <a:ext cx="3810000" cy="4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973F26-05EC-9C43-8080-4CD217A759A2}"/>
              </a:ext>
            </a:extLst>
          </p:cNvPr>
          <p:cNvSpPr/>
          <p:nvPr/>
        </p:nvSpPr>
        <p:spPr>
          <a:xfrm>
            <a:off x="990600" y="723917"/>
            <a:ext cx="6629400" cy="1054058"/>
          </a:xfrm>
          <a:prstGeom prst="roundRect">
            <a:avLst/>
          </a:prstGeom>
          <a:solidFill>
            <a:srgbClr val="90BE6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r>
              <a:rPr lang="en-US" sz="4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- tr.22)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0D742-5C55-EEEC-6D52-05D84867C72D}"/>
              </a:ext>
            </a:extLst>
          </p:cNvPr>
          <p:cNvSpPr txBox="1"/>
          <p:nvPr/>
        </p:nvSpPr>
        <p:spPr>
          <a:xfrm>
            <a:off x="990600" y="2095514"/>
            <a:ext cx="16764000" cy="2931463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nhôm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810 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</a:t>
            </a:r>
            <a:r>
              <a:rPr lang="en-US" sz="41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75</a:t>
            </a:r>
            <a:r>
              <a:rPr lang="en-US" sz="41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nhôm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880 J/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kg.K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F8AE1-E52B-2915-5C74-D4DE412A0C33}"/>
              </a:ext>
            </a:extLst>
          </p:cNvPr>
          <p:cNvSpPr txBox="1"/>
          <p:nvPr/>
        </p:nvSpPr>
        <p:spPr>
          <a:xfrm>
            <a:off x="7384473" y="5482064"/>
            <a:ext cx="10363200" cy="408316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ΔT = (273 + 75) - (273 + 20) = 55 K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nhôm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= </a:t>
            </a:r>
            <a:r>
              <a:rPr lang="en-US" sz="4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mc.Δt</a:t>
            </a:r>
            <a:r>
              <a:rPr lang="en-US" sz="4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0,81. 880. 55 = 39 204 J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A537-8620-61AF-1ECE-5A2995D71872}"/>
              </a:ext>
            </a:extLst>
          </p:cNvPr>
          <p:cNvSpPr txBox="1"/>
          <p:nvPr/>
        </p:nvSpPr>
        <p:spPr>
          <a:xfrm>
            <a:off x="8281573" y="4283214"/>
            <a:ext cx="1724891" cy="723267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100" b="1" dirty="0">
              <a:solidFill>
                <a:srgbClr val="E54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1B74F2-938E-64C6-E794-AF074871AE14}"/>
              </a:ext>
            </a:extLst>
          </p:cNvPr>
          <p:cNvGrpSpPr/>
          <p:nvPr/>
        </p:nvGrpSpPr>
        <p:grpSpPr>
          <a:xfrm>
            <a:off x="990617" y="5753119"/>
            <a:ext cx="6054437" cy="4264205"/>
            <a:chOff x="990600" y="5753100"/>
            <a:chExt cx="6054436" cy="42642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BB4567-33B0-DB7C-F442-13BB6828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5753100"/>
              <a:ext cx="5715000" cy="381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115D9B-9636-27DA-2FB8-89A2BD43D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871" y="8420100"/>
              <a:ext cx="971165" cy="15972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82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3A7DFC-7837-32CE-E5C5-6F61BBB908BF}"/>
              </a:ext>
            </a:extLst>
          </p:cNvPr>
          <p:cNvGrpSpPr/>
          <p:nvPr/>
        </p:nvGrpSpPr>
        <p:grpSpPr>
          <a:xfrm>
            <a:off x="838200" y="571500"/>
            <a:ext cx="12573000" cy="1219200"/>
            <a:chOff x="838200" y="571500"/>
            <a:chExt cx="12573000" cy="12192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CE964CF-0035-4BBF-B05F-5B13B5025872}"/>
                </a:ext>
              </a:extLst>
            </p:cNvPr>
            <p:cNvSpPr/>
            <p:nvPr/>
          </p:nvSpPr>
          <p:spPr>
            <a:xfrm>
              <a:off x="838200" y="571500"/>
              <a:ext cx="1219200" cy="1219200"/>
            </a:xfrm>
            <a:prstGeom prst="ellipse">
              <a:avLst/>
            </a:prstGeom>
            <a:solidFill>
              <a:srgbClr val="EB7347"/>
            </a:soli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C8E3D-6C6F-C5E4-B01C-3C1B28B2C0A7}"/>
                </a:ext>
              </a:extLst>
            </p:cNvPr>
            <p:cNvSpPr txBox="1"/>
            <p:nvPr/>
          </p:nvSpPr>
          <p:spPr>
            <a:xfrm>
              <a:off x="2362200" y="765602"/>
              <a:ext cx="1104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54E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8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7DD5DC9-7CEC-210F-87BB-BD5D70C17B2B}"/>
              </a:ext>
            </a:extLst>
          </p:cNvPr>
          <p:cNvSpPr txBox="1"/>
          <p:nvPr/>
        </p:nvSpPr>
        <p:spPr>
          <a:xfrm>
            <a:off x="904027" y="3543303"/>
            <a:ext cx="16438418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Để xác định nhiệt dung riêng của một chất bằng thực nghiệm thì cần đo những đại lượng nào?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7A1A22-87E9-EBA8-2258-E248FEB4DD16}"/>
              </a:ext>
            </a:extLst>
          </p:cNvPr>
          <p:cNvGrpSpPr/>
          <p:nvPr/>
        </p:nvGrpSpPr>
        <p:grpSpPr>
          <a:xfrm>
            <a:off x="2476500" y="5561227"/>
            <a:ext cx="13335000" cy="4362125"/>
            <a:chOff x="2476500" y="5561214"/>
            <a:chExt cx="13335000" cy="43621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BC5E82-CC3F-8761-19AE-A7BBC278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5561214"/>
              <a:ext cx="9296400" cy="35297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E7DC7C-B41A-FAD1-EE59-36AF6C79E478}"/>
                </a:ext>
              </a:extLst>
            </p:cNvPr>
            <p:cNvSpPr txBox="1"/>
            <p:nvPr/>
          </p:nvSpPr>
          <p:spPr>
            <a:xfrm>
              <a:off x="2476500" y="9277005"/>
              <a:ext cx="1333500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4.2.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F8C019A-FDC4-304D-D316-6444173D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346" y="732491"/>
            <a:ext cx="1609181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957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DA6A05EB-F9E6-0C04-C7EF-4913116EAC93}"/>
              </a:ext>
            </a:extLst>
          </p:cNvPr>
          <p:cNvSpPr txBox="1"/>
          <p:nvPr/>
        </p:nvSpPr>
        <p:spPr>
          <a:xfrm>
            <a:off x="4300301" y="759071"/>
            <a:ext cx="9687422" cy="101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6600" b="1" spc="-96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y2mate.com - Kỹ thuật đúc nhôm khuôn kim loại_720p">
            <a:hlinkClick r:id="" action="ppaction://media"/>
            <a:extLst>
              <a:ext uri="{FF2B5EF4-FFF2-40B4-BE49-F238E27FC236}">
                <a16:creationId xmlns:a16="http://schemas.microsoft.com/office/drawing/2014/main" id="{4C5E62FB-BCBC-F934-0FD2-649185F2A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401" y="2324111"/>
            <a:ext cx="14497235" cy="75657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8423A3-75E5-ED0E-700B-43FF1965279F}"/>
              </a:ext>
            </a:extLst>
          </p:cNvPr>
          <p:cNvGrpSpPr/>
          <p:nvPr/>
        </p:nvGrpSpPr>
        <p:grpSpPr>
          <a:xfrm>
            <a:off x="609600" y="417730"/>
            <a:ext cx="4743141" cy="3940457"/>
            <a:chOff x="609600" y="417712"/>
            <a:chExt cx="4743141" cy="3940456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5C98FA97-83EF-959D-1A93-DC2010C7FB29}"/>
                </a:ext>
              </a:extLst>
            </p:cNvPr>
            <p:cNvSpPr/>
            <p:nvPr/>
          </p:nvSpPr>
          <p:spPr>
            <a:xfrm>
              <a:off x="609600" y="417712"/>
              <a:ext cx="4743141" cy="3940456"/>
            </a:xfrm>
            <a:prstGeom prst="wedgeEllipseCallout">
              <a:avLst>
                <a:gd name="adj1" fmla="val 43782"/>
                <a:gd name="adj2" fmla="val 4785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2B2773-54FD-89D9-FFEA-6DEF3AE867AE}"/>
                </a:ext>
              </a:extLst>
            </p:cNvPr>
            <p:cNvSpPr txBox="1"/>
            <p:nvPr/>
          </p:nvSpPr>
          <p:spPr>
            <a:xfrm>
              <a:off x="875279" y="1013813"/>
              <a:ext cx="4211783" cy="294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Video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đúc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nhôm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khuôn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4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8B6A03C-8DE4-97A1-24DC-2C2DAFA3E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72" y="5295900"/>
            <a:ext cx="130485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70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51515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328DA3-783F-B480-9612-57F53ADF4D78}"/>
              </a:ext>
            </a:extLst>
          </p:cNvPr>
          <p:cNvGrpSpPr/>
          <p:nvPr/>
        </p:nvGrpSpPr>
        <p:grpSpPr>
          <a:xfrm>
            <a:off x="2476500" y="5585473"/>
            <a:ext cx="13335000" cy="4362125"/>
            <a:chOff x="2476500" y="5561214"/>
            <a:chExt cx="13335000" cy="43621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9B4F5E-5D35-E447-AE9F-81393B52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5561214"/>
              <a:ext cx="9296400" cy="35297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999004-4C91-7E3A-A174-5CE65F7F3A49}"/>
                </a:ext>
              </a:extLst>
            </p:cNvPr>
            <p:cNvSpPr txBox="1"/>
            <p:nvPr/>
          </p:nvSpPr>
          <p:spPr>
            <a:xfrm>
              <a:off x="2476500" y="9277005"/>
              <a:ext cx="1333500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4.2.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019E4F-6FF3-E1BB-FF3E-38D0514D19AB}"/>
              </a:ext>
            </a:extLst>
          </p:cNvPr>
          <p:cNvSpPr txBox="1"/>
          <p:nvPr/>
        </p:nvSpPr>
        <p:spPr>
          <a:xfrm>
            <a:off x="838200" y="692157"/>
            <a:ext cx="7315200" cy="723267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100" b="1" dirty="0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5EF367-260A-331D-85D0-CCCCE79F5FF8}"/>
              </a:ext>
            </a:extLst>
          </p:cNvPr>
          <p:cNvGrpSpPr/>
          <p:nvPr/>
        </p:nvGrpSpPr>
        <p:grpSpPr>
          <a:xfrm>
            <a:off x="727381" y="1862425"/>
            <a:ext cx="5063837" cy="1376093"/>
            <a:chOff x="727364" y="1862407"/>
            <a:chExt cx="5063836" cy="137609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588D5E4-3092-709D-0EC6-9A20795CA81A}"/>
                </a:ext>
              </a:extLst>
            </p:cNvPr>
            <p:cNvSpPr/>
            <p:nvPr/>
          </p:nvSpPr>
          <p:spPr>
            <a:xfrm>
              <a:off x="990600" y="2171700"/>
              <a:ext cx="4800600" cy="106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𝒫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oát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endPara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32E6D9-96B2-9C34-6A60-33027942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364" y="1862407"/>
              <a:ext cx="671945" cy="66916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E923F4-F707-A405-C9FB-E8052F347462}"/>
              </a:ext>
            </a:extLst>
          </p:cNvPr>
          <p:cNvGrpSpPr/>
          <p:nvPr/>
        </p:nvGrpSpPr>
        <p:grpSpPr>
          <a:xfrm>
            <a:off x="5988646" y="1964082"/>
            <a:ext cx="3993572" cy="1274418"/>
            <a:chOff x="5988628" y="1964082"/>
            <a:chExt cx="3993571" cy="12744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D7464F7-9EE3-AABD-C128-93043A67A8E7}"/>
                </a:ext>
              </a:extLst>
            </p:cNvPr>
            <p:cNvSpPr/>
            <p:nvPr/>
          </p:nvSpPr>
          <p:spPr>
            <a:xfrm>
              <a:off x="6324601" y="2171700"/>
              <a:ext cx="3657598" cy="106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đun</a:t>
              </a:r>
              <a:endPara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2A9F5D-79C8-72CC-5DF8-B8A9FC967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8628" y="1964082"/>
              <a:ext cx="671945" cy="66916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926AA7-E3A2-BD30-5CCC-E1A198B201E3}"/>
              </a:ext>
            </a:extLst>
          </p:cNvPr>
          <p:cNvGrpSpPr/>
          <p:nvPr/>
        </p:nvGrpSpPr>
        <p:grpSpPr>
          <a:xfrm>
            <a:off x="10318189" y="1964082"/>
            <a:ext cx="7207829" cy="1274418"/>
            <a:chOff x="10318172" y="1964082"/>
            <a:chExt cx="7207828" cy="12744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03825EA-8037-56D3-840C-AB2EB587D6DA}"/>
                </a:ext>
              </a:extLst>
            </p:cNvPr>
            <p:cNvSpPr/>
            <p:nvPr/>
          </p:nvSpPr>
          <p:spPr>
            <a:xfrm>
              <a:off x="10515600" y="2171700"/>
              <a:ext cx="7010400" cy="106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trước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đun</a:t>
              </a:r>
              <a:endParaRPr lang="en-US" sz="4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5D385F-CC95-7FF7-D67B-CED12228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8172" y="1964082"/>
              <a:ext cx="671945" cy="66916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11B37C-138F-EAB5-7AD0-152676C552BD}"/>
              </a:ext>
            </a:extLst>
          </p:cNvPr>
          <p:cNvGrpSpPr/>
          <p:nvPr/>
        </p:nvGrpSpPr>
        <p:grpSpPr>
          <a:xfrm>
            <a:off x="3207327" y="3547810"/>
            <a:ext cx="11537373" cy="1385465"/>
            <a:chOff x="3207327" y="3547793"/>
            <a:chExt cx="11537373" cy="138546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3B9B21F-E7F1-AC15-D2D6-897674C05748}"/>
                </a:ext>
              </a:extLst>
            </p:cNvPr>
            <p:cNvSpPr/>
            <p:nvPr/>
          </p:nvSpPr>
          <p:spPr>
            <a:xfrm>
              <a:off x="3543300" y="3866457"/>
              <a:ext cx="11201400" cy="106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800"/>
                </a:spcAft>
              </a:pP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từng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khoảng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1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đun</a:t>
              </a:r>
              <a:r>
                <a: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49EDF6-CE18-2753-E582-3B345334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7327" y="3547793"/>
              <a:ext cx="671945" cy="669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38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80D0EE-05BD-557F-FC4E-6ED3F08DFBE1}"/>
              </a:ext>
            </a:extLst>
          </p:cNvPr>
          <p:cNvSpPr txBox="1"/>
          <p:nvPr/>
        </p:nvSpPr>
        <p:spPr>
          <a:xfrm>
            <a:off x="1014863" y="1972026"/>
            <a:ext cx="14834756" cy="1985151"/>
          </a:xfrm>
          <a:prstGeom prst="rect">
            <a:avLst/>
          </a:prstGeom>
          <a:noFill/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4.2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16222D-4E22-9368-0992-29744959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403" y="1562102"/>
            <a:ext cx="1195652" cy="2043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50700E-1777-ADCD-C552-E8BF01A3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24" y="4041794"/>
            <a:ext cx="15740576" cy="60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113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202CB-EB3C-39BA-A853-68D7244C5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17"/>
          <a:stretch/>
        </p:blipFill>
        <p:spPr>
          <a:xfrm>
            <a:off x="1273724" y="588140"/>
            <a:ext cx="15740576" cy="4555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1464C-5620-1828-BEC5-70E544678199}"/>
              </a:ext>
            </a:extLst>
          </p:cNvPr>
          <p:cNvSpPr txBox="1"/>
          <p:nvPr/>
        </p:nvSpPr>
        <p:spPr>
          <a:xfrm>
            <a:off x="8281573" y="5448300"/>
            <a:ext cx="1724891" cy="723267"/>
          </a:xfrm>
          <a:prstGeom prst="rect">
            <a:avLst/>
          </a:prstGeom>
          <a:noFill/>
        </p:spPr>
        <p:txBody>
          <a:bodyPr wrap="square" lIns="91332" tIns="45666" rIns="91332" bIns="45666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E54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100" b="1" dirty="0">
              <a:solidFill>
                <a:srgbClr val="E54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C16DEC-15FC-1024-2DCF-8D0DD61A04CE}"/>
                  </a:ext>
                </a:extLst>
              </p:cNvPr>
              <p:cNvSpPr txBox="1"/>
              <p:nvPr/>
            </p:nvSpPr>
            <p:spPr>
              <a:xfrm>
                <a:off x="1273716" y="6460988"/>
                <a:ext cx="16099889" cy="2951634"/>
              </a:xfrm>
              <a:prstGeom prst="rect">
                <a:avLst/>
              </a:prstGeom>
              <a:noFill/>
            </p:spPr>
            <p:txBody>
              <a:bodyPr wrap="square" lIns="91332" tIns="45666" rIns="91332" bIns="45666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Nhiệt</a:t>
                </a:r>
                <a:r>
                  <a:rPr lang="en-US" sz="4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dung </a:t>
                </a:r>
                <a:r>
                  <a:rPr lang="en-US" sz="4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riêng</a:t>
                </a:r>
                <a:r>
                  <a:rPr lang="en-US" sz="4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.∆</m:t>
                          </m:r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.∆</m:t>
                          </m:r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18,2.(900−180)</m:t>
                          </m:r>
                        </m:num>
                        <m:den>
                          <m:r>
                            <a:rPr lang="en-US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0,136.(54−33)</m:t>
                          </m:r>
                        </m:den>
                      </m:f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=4588,2 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𝑘𝑔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US" sz="41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C16DEC-15FC-1024-2DCF-8D0DD61A0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712" y="6460986"/>
                <a:ext cx="16099888" cy="2887072"/>
              </a:xfrm>
              <a:prstGeom prst="rect">
                <a:avLst/>
              </a:prstGeom>
              <a:blipFill>
                <a:blip r:embed="rId3"/>
                <a:stretch>
                  <a:fillRect l="-1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7F16A6B-0A5B-0CFE-90B3-76AF3ABC0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7125425"/>
            <a:ext cx="2514600" cy="29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90;p48">
            <a:extLst>
              <a:ext uri="{FF2B5EF4-FFF2-40B4-BE49-F238E27FC236}">
                <a16:creationId xmlns:a16="http://schemas.microsoft.com/office/drawing/2014/main" id="{4CB83250-DDB4-7974-4677-577F829128A7}"/>
              </a:ext>
            </a:extLst>
          </p:cNvPr>
          <p:cNvSpPr txBox="1">
            <a:spLocks/>
          </p:cNvSpPr>
          <p:nvPr/>
        </p:nvSpPr>
        <p:spPr>
          <a:xfrm>
            <a:off x="1440000" y="611349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634" tIns="182634" rIns="182634" bIns="182634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Fahkwang"/>
              <a:buNone/>
              <a:defRPr sz="3300" b="1" i="0" u="none" strike="noStrike" cap="none">
                <a:solidFill>
                  <a:schemeClr val="accen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 defTabSz="1826604">
              <a:lnSpc>
                <a:spcPct val="150000"/>
              </a:lnSpc>
              <a:buClr>
                <a:srgbClr val="FFC8BB"/>
              </a:buClr>
            </a:pPr>
            <a:r>
              <a:rPr lang="en-US" sz="7200" kern="0" dirty="0">
                <a:solidFill>
                  <a:srgbClr val="FCB28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56523028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D306AB-F685-02D7-0F13-59DE80E2E6DB}"/>
              </a:ext>
            </a:extLst>
          </p:cNvPr>
          <p:cNvGrpSpPr/>
          <p:nvPr/>
        </p:nvGrpSpPr>
        <p:grpSpPr>
          <a:xfrm>
            <a:off x="706745" y="4229100"/>
            <a:ext cx="7870278" cy="2176086"/>
            <a:chOff x="143654" y="1771736"/>
            <a:chExt cx="3935139" cy="1088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ounded Rectangle 2">
                  <a:extLst>
                    <a:ext uri="{FF2B5EF4-FFF2-40B4-BE49-F238E27FC236}">
                      <a16:creationId xmlns:a16="http://schemas.microsoft.com/office/drawing/2014/main" id="{273F87B8-17AC-52CC-25DB-0490B010E470}"/>
                    </a:ext>
                  </a:extLst>
                </p:cNvPr>
                <p:cNvSpPr/>
                <p:nvPr/>
              </p:nvSpPr>
              <p:spPr>
                <a:xfrm>
                  <a:off x="541583" y="1771736"/>
                  <a:ext cx="3537210" cy="1088043"/>
                </a:xfrm>
                <a:prstGeom prst="roundRect">
                  <a:avLst/>
                </a:prstGeom>
                <a:solidFill>
                  <a:srgbClr val="FFDAC5"/>
                </a:solid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rtlCol="0" anchor="ctr"/>
                <a:lstStyle/>
                <a:p>
                  <a:pPr algn="ctr" defTabSz="1826604">
                    <a:defRPr/>
                  </a:pPr>
                  <a:r>
                    <a:rPr lang="en-US" sz="4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𝑚𝑐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.∆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a14:m>
                  <a:endParaRPr lang="vi-VN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" name="Rounded Rectangle 2">
                  <a:extLst>
                    <a:ext uri="{FF2B5EF4-FFF2-40B4-BE49-F238E27FC236}">
                      <a16:creationId xmlns:a16="http://schemas.microsoft.com/office/drawing/2014/main" id="{273F87B8-17AC-52CC-25DB-0490B010E4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583" y="1771736"/>
                  <a:ext cx="3537210" cy="108804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ADF703CC-2CEF-4C50-67FB-0ACE33893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74F8A4-2372-8489-6FFA-D4FD7285BE22}"/>
              </a:ext>
            </a:extLst>
          </p:cNvPr>
          <p:cNvGrpSpPr/>
          <p:nvPr/>
        </p:nvGrpSpPr>
        <p:grpSpPr>
          <a:xfrm>
            <a:off x="9249284" y="4229102"/>
            <a:ext cx="7791314" cy="2176086"/>
            <a:chOff x="5104012" y="1771736"/>
            <a:chExt cx="3895657" cy="1088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5">
                  <a:extLst>
                    <a:ext uri="{FF2B5EF4-FFF2-40B4-BE49-F238E27FC236}">
                      <a16:creationId xmlns:a16="http://schemas.microsoft.com/office/drawing/2014/main" id="{F52CB6AE-D765-3B42-8CB4-D885C6B77E00}"/>
                    </a:ext>
                  </a:extLst>
                </p:cNvPr>
                <p:cNvSpPr/>
                <p:nvPr/>
              </p:nvSpPr>
              <p:spPr>
                <a:xfrm>
                  <a:off x="5462459" y="1771736"/>
                  <a:ext cx="3537210" cy="1088043"/>
                </a:xfrm>
                <a:prstGeom prst="roundRect">
                  <a:avLst/>
                </a:prstGeom>
                <a:solidFill>
                  <a:srgbClr val="FFDAC5"/>
                </a:solid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rtlCol="0" anchor="ctr"/>
                <a:lstStyle/>
                <a:p>
                  <a:pPr algn="ctr" defTabSz="1826604">
                    <a:defRPr/>
                  </a:pPr>
                  <a:r>
                    <a:rPr lang="vi-VN" sz="4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.∆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9" name="Rounded Rectangle 5">
                  <a:extLst>
                    <a:ext uri="{FF2B5EF4-FFF2-40B4-BE49-F238E27FC236}">
                      <a16:creationId xmlns:a16="http://schemas.microsoft.com/office/drawing/2014/main" id="{F52CB6AE-D765-3B42-8CB4-D885C6B77E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459" y="1771736"/>
                  <a:ext cx="3537210" cy="10880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5A1F886-BD06-2EFD-021D-FE5C98328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AEC5-5E1D-CC9F-2770-DBA4122F0152}"/>
              </a:ext>
            </a:extLst>
          </p:cNvPr>
          <p:cNvGrpSpPr/>
          <p:nvPr/>
        </p:nvGrpSpPr>
        <p:grpSpPr>
          <a:xfrm>
            <a:off x="747503" y="7197485"/>
            <a:ext cx="7829537" cy="2176086"/>
            <a:chOff x="164025" y="3365031"/>
            <a:chExt cx="3914768" cy="1088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8">
                  <a:extLst>
                    <a:ext uri="{FF2B5EF4-FFF2-40B4-BE49-F238E27FC236}">
                      <a16:creationId xmlns:a16="http://schemas.microsoft.com/office/drawing/2014/main" id="{F50BF66C-CA19-16DD-F5CE-D81614CB9389}"/>
                    </a:ext>
                  </a:extLst>
                </p:cNvPr>
                <p:cNvSpPr/>
                <p:nvPr/>
              </p:nvSpPr>
              <p:spPr>
                <a:xfrm>
                  <a:off x="541583" y="3365031"/>
                  <a:ext cx="3537210" cy="1088043"/>
                </a:xfrm>
                <a:prstGeom prst="roundRect">
                  <a:avLst/>
                </a:prstGeom>
                <a:solidFill>
                  <a:srgbClr val="FFDAC5"/>
                </a:solid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rtlCol="0" anchor="ctr"/>
                <a:lstStyle/>
                <a:p>
                  <a:pPr algn="ctr" defTabSz="1826604">
                    <a:defRPr/>
                  </a:pPr>
                  <a:r>
                    <a:rPr lang="vi-VN" sz="4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.∆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den>
                      </m:f>
                    </m:oMath>
                  </a14:m>
                  <a:endParaRPr lang="vi-VN" sz="44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2" name="Rounded Rectangle 8">
                  <a:extLst>
                    <a:ext uri="{FF2B5EF4-FFF2-40B4-BE49-F238E27FC236}">
                      <a16:creationId xmlns:a16="http://schemas.microsoft.com/office/drawing/2014/main" id="{F50BF66C-CA19-16DD-F5CE-D81614CB9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583" y="3365031"/>
                  <a:ext cx="3537210" cy="108804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17268BAB-29DB-0F71-D24B-1CB366A1B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70280C-4678-79F5-B6ED-4822CE023971}"/>
              </a:ext>
            </a:extLst>
          </p:cNvPr>
          <p:cNvGrpSpPr/>
          <p:nvPr/>
        </p:nvGrpSpPr>
        <p:grpSpPr>
          <a:xfrm>
            <a:off x="9189893" y="7197485"/>
            <a:ext cx="7850705" cy="2176086"/>
            <a:chOff x="5072079" y="3493789"/>
            <a:chExt cx="3925352" cy="1088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1">
                  <a:extLst>
                    <a:ext uri="{FF2B5EF4-FFF2-40B4-BE49-F238E27FC236}">
                      <a16:creationId xmlns:a16="http://schemas.microsoft.com/office/drawing/2014/main" id="{7B4B942D-689A-5602-FA8A-3108C5D97821}"/>
                    </a:ext>
                  </a:extLst>
                </p:cNvPr>
                <p:cNvSpPr/>
                <p:nvPr/>
              </p:nvSpPr>
              <p:spPr>
                <a:xfrm>
                  <a:off x="5460221" y="3493789"/>
                  <a:ext cx="3537210" cy="1088043"/>
                </a:xfrm>
                <a:prstGeom prst="roundRect">
                  <a:avLst/>
                </a:prstGeom>
                <a:solidFill>
                  <a:srgbClr val="FFDAC5"/>
                </a:solid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rtlCol="0" anchor="ctr"/>
                <a:lstStyle/>
                <a:p>
                  <a:pPr algn="ctr" defTabSz="1826604">
                    <a:defRPr/>
                  </a:pPr>
                  <a:r>
                    <a:rPr lang="vi-VN" sz="4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𝑄𝑚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</m:oMath>
                  </a14:m>
                  <a:endParaRPr lang="vi-VN" sz="44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5" name="Rounded Rectangle 11">
                  <a:extLst>
                    <a:ext uri="{FF2B5EF4-FFF2-40B4-BE49-F238E27FC236}">
                      <a16:creationId xmlns:a16="http://schemas.microsoft.com/office/drawing/2014/main" id="{7B4B942D-689A-5602-FA8A-3108C5D978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221" y="3493789"/>
                  <a:ext cx="3537210" cy="108804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4F031553-4F05-9401-302D-8D663C903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C94D8-5885-8668-BF2A-ADCFD96B2515}"/>
              </a:ext>
            </a:extLst>
          </p:cNvPr>
          <p:cNvGrpSpPr/>
          <p:nvPr/>
        </p:nvGrpSpPr>
        <p:grpSpPr>
          <a:xfrm>
            <a:off x="754943" y="4229100"/>
            <a:ext cx="7822080" cy="2176086"/>
            <a:chOff x="5094266" y="3454541"/>
            <a:chExt cx="3911040" cy="1088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4">
                  <a:extLst>
                    <a:ext uri="{FF2B5EF4-FFF2-40B4-BE49-F238E27FC236}">
                      <a16:creationId xmlns:a16="http://schemas.microsoft.com/office/drawing/2014/main" id="{07BA7279-E84F-93F4-618F-422A2B4BC946}"/>
                    </a:ext>
                  </a:extLst>
                </p:cNvPr>
                <p:cNvSpPr/>
                <p:nvPr/>
              </p:nvSpPr>
              <p:spPr>
                <a:xfrm>
                  <a:off x="5452712" y="3454541"/>
                  <a:ext cx="3552594" cy="1088043"/>
                </a:xfrm>
                <a:prstGeom prst="roundRect">
                  <a:avLst/>
                </a:prstGeom>
                <a:solidFill>
                  <a:srgbClr val="FFFFFF">
                    <a:lumMod val="20000"/>
                    <a:lumOff val="80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rtlCol="0" anchor="ctr"/>
                <a:lstStyle/>
                <a:p>
                  <a:pPr algn="ctr" defTabSz="1826604">
                    <a:defRPr/>
                  </a:pPr>
                  <a:r>
                    <a:rPr lang="en-US" sz="4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𝑚𝑐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.∆</m:t>
                      </m:r>
                      <m:r>
                        <a:rPr lang="en-US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8" name="Rounded Rectangle 14">
                  <a:extLst>
                    <a:ext uri="{FF2B5EF4-FFF2-40B4-BE49-F238E27FC236}">
                      <a16:creationId xmlns:a16="http://schemas.microsoft.com/office/drawing/2014/main" id="{07BA7279-E84F-93F4-618F-422A2B4BC9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2712" y="3454541"/>
                  <a:ext cx="3552594" cy="108804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8094D5E3-0D92-0B70-D571-52DDF3689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94266" y="3669616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682370" y="675404"/>
            <a:ext cx="16923284" cy="3139313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44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vi-VN" sz="4400" b="1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(kg)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(J/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kg.K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(J)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ΔT (K).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66AC6C-29C2-B045-53A2-F015FB427D25}"/>
              </a:ext>
            </a:extLst>
          </p:cNvPr>
          <p:cNvSpPr/>
          <p:nvPr/>
        </p:nvSpPr>
        <p:spPr>
          <a:xfrm>
            <a:off x="945372" y="688321"/>
            <a:ext cx="16397259" cy="4824289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41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4100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4100" b="1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1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nhôm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0,4 kg,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bếp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Khi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740 kJ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80</a:t>
            </a:r>
            <a:r>
              <a:rPr lang="en-US" sz="41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nhôm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880 J/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kg.K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4200 J/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kg.K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en-US" sz="4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78E96-5286-4DD2-3915-06404018F4D9}"/>
              </a:ext>
            </a:extLst>
          </p:cNvPr>
          <p:cNvGrpSpPr/>
          <p:nvPr/>
        </p:nvGrpSpPr>
        <p:grpSpPr>
          <a:xfrm>
            <a:off x="706134" y="5512610"/>
            <a:ext cx="7870278" cy="2176086"/>
            <a:chOff x="143654" y="1771736"/>
            <a:chExt cx="3935139" cy="1088043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5DE6D20-71A6-AF01-1BB4-B364F8A516DA}"/>
                </a:ext>
              </a:extLst>
            </p:cNvPr>
            <p:cNvSpPr/>
            <p:nvPr/>
          </p:nvSpPr>
          <p:spPr>
            <a:xfrm>
              <a:off x="541583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826604">
                <a:defRPr/>
              </a:pP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A. 32</a:t>
              </a:r>
              <a:r>
                <a:rPr lang="en-US" sz="410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4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2C1DEB0F-ACA3-5E53-B172-BBC7BE49E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4" y="2021267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C4C1F-97E4-E1E9-26BE-8FC6EF3F5103}"/>
              </a:ext>
            </a:extLst>
          </p:cNvPr>
          <p:cNvGrpSpPr/>
          <p:nvPr/>
        </p:nvGrpSpPr>
        <p:grpSpPr>
          <a:xfrm>
            <a:off x="9248674" y="4955885"/>
            <a:ext cx="7791314" cy="2176086"/>
            <a:chOff x="5104012" y="1771736"/>
            <a:chExt cx="3895657" cy="1088043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113D3C8C-3D21-2944-08D8-34CB65C69416}"/>
                </a:ext>
              </a:extLst>
            </p:cNvPr>
            <p:cNvSpPr/>
            <p:nvPr/>
          </p:nvSpPr>
          <p:spPr>
            <a:xfrm>
              <a:off x="5462459" y="1771736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826604">
                <a:defRPr/>
              </a:pP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B. 28</a:t>
              </a:r>
              <a:r>
                <a:rPr lang="en-US" sz="410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4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EF07B054-1C86-A6B0-7ED4-5A99A377A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012" y="202041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07E02-0B15-C793-687B-148B45AA300C}"/>
              </a:ext>
            </a:extLst>
          </p:cNvPr>
          <p:cNvGrpSpPr/>
          <p:nvPr/>
        </p:nvGrpSpPr>
        <p:grpSpPr>
          <a:xfrm>
            <a:off x="746893" y="7508552"/>
            <a:ext cx="7829537" cy="2176086"/>
            <a:chOff x="164025" y="3365031"/>
            <a:chExt cx="3914768" cy="1088043"/>
          </a:xfrm>
        </p:grpSpPr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60118AE6-FF13-3A72-773A-3452C65588F7}"/>
                </a:ext>
              </a:extLst>
            </p:cNvPr>
            <p:cNvSpPr/>
            <p:nvPr/>
          </p:nvSpPr>
          <p:spPr>
            <a:xfrm>
              <a:off x="541583" y="3365031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826604">
                <a:defRPr/>
              </a:pPr>
              <a:r>
                <a:rPr lang="vi-VN" sz="4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 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23</a:t>
              </a:r>
              <a:r>
                <a:rPr lang="en-US" sz="410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4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B7E224C7-830D-D1F0-7601-52CBEDE0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25" y="3613066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02E64-906E-E2C6-5D1A-AB0C1698DC5A}"/>
              </a:ext>
            </a:extLst>
          </p:cNvPr>
          <p:cNvGrpSpPr/>
          <p:nvPr/>
        </p:nvGrpSpPr>
        <p:grpSpPr>
          <a:xfrm>
            <a:off x="9189281" y="7474413"/>
            <a:ext cx="7850705" cy="2176086"/>
            <a:chOff x="5072079" y="3493789"/>
            <a:chExt cx="3925352" cy="1088043"/>
          </a:xfrm>
        </p:grpSpPr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A4DE4B1F-DBDF-A787-7E03-CF28F509497A}"/>
                </a:ext>
              </a:extLst>
            </p:cNvPr>
            <p:cNvSpPr/>
            <p:nvPr/>
          </p:nvSpPr>
          <p:spPr>
            <a:xfrm>
              <a:off x="5460221" y="3493789"/>
              <a:ext cx="3537210" cy="1088043"/>
            </a:xfrm>
            <a:prstGeom prst="roundRect">
              <a:avLst/>
            </a:prstGeom>
            <a:solidFill>
              <a:srgbClr val="FFDAC5"/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826604">
                <a:defRPr/>
              </a:pPr>
              <a:r>
                <a:rPr lang="vi-VN" sz="4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D. 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19</a:t>
              </a:r>
              <a:r>
                <a:rPr lang="en-US" sz="410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4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1" name="Picture 2" descr="https://cdn-icons-png.flaticon.com/128/595/595805.png">
              <a:extLst>
                <a:ext uri="{FF2B5EF4-FFF2-40B4-BE49-F238E27FC236}">
                  <a16:creationId xmlns:a16="http://schemas.microsoft.com/office/drawing/2014/main" id="{CCE35528-1738-B7E1-56EE-EBDE3FE3F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79" y="3741825"/>
              <a:ext cx="716893" cy="71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ADE37-DAF6-0336-6C08-B993A04EA971}"/>
              </a:ext>
            </a:extLst>
          </p:cNvPr>
          <p:cNvGrpSpPr/>
          <p:nvPr/>
        </p:nvGrpSpPr>
        <p:grpSpPr>
          <a:xfrm>
            <a:off x="945372" y="7601397"/>
            <a:ext cx="7791312" cy="2176086"/>
            <a:chOff x="5094266" y="3454541"/>
            <a:chExt cx="3895656" cy="1088043"/>
          </a:xfrm>
        </p:grpSpPr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A23D4F45-1D6D-63B4-CD99-7F4462BA3FCD}"/>
                </a:ext>
              </a:extLst>
            </p:cNvPr>
            <p:cNvSpPr/>
            <p:nvPr/>
          </p:nvSpPr>
          <p:spPr>
            <a:xfrm>
              <a:off x="5452712" y="3454541"/>
              <a:ext cx="3537210" cy="1088043"/>
            </a:xfrm>
            <a:prstGeom prst="roundRect">
              <a:avLst/>
            </a:prstGeom>
            <a:solidFill>
              <a:srgbClr val="FFFFFF">
                <a:lumMod val="20000"/>
                <a:lumOff val="80000"/>
              </a:srgbClr>
            </a:solidFill>
            <a:ln w="28575" cap="flat" cmpd="sng" algn="ctr">
              <a:solidFill>
                <a:srgbClr val="000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 defTabSz="1826604">
                <a:defRPr/>
              </a:pP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C. 23</a:t>
              </a:r>
              <a:r>
                <a:rPr lang="en-US" sz="4100" baseline="300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o</a:t>
              </a:r>
              <a:r>
                <a:rPr lang="en-US" sz="410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Arial"/>
                </a:rPr>
                <a:t>C</a:t>
              </a:r>
              <a:endParaRPr lang="vi-VN" sz="4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4" name="Picture 4" descr="https://cdn-icons-png.flaticon.com/128/447/447928.png">
              <a:extLst>
                <a:ext uri="{FF2B5EF4-FFF2-40B4-BE49-F238E27FC236}">
                  <a16:creationId xmlns:a16="http://schemas.microsoft.com/office/drawing/2014/main" id="{07647996-D58F-EEAE-B69F-03D2508E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94266" y="3669616"/>
              <a:ext cx="754458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37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637415-F770-C5D8-A04D-DF9BD5D01AA6}"/>
              </a:ext>
            </a:extLst>
          </p:cNvPr>
          <p:cNvGrpSpPr/>
          <p:nvPr/>
        </p:nvGrpSpPr>
        <p:grpSpPr>
          <a:xfrm>
            <a:off x="4263734" y="595016"/>
            <a:ext cx="9627012" cy="2110084"/>
            <a:chOff x="4263733" y="595015"/>
            <a:chExt cx="9627012" cy="16787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0FC8A0-39EE-8AC5-9AA5-275221BE8590}"/>
                </a:ext>
              </a:extLst>
            </p:cNvPr>
            <p:cNvGrpSpPr/>
            <p:nvPr/>
          </p:nvGrpSpPr>
          <p:grpSpPr>
            <a:xfrm>
              <a:off x="5487012" y="595015"/>
              <a:ext cx="7219117" cy="1678752"/>
              <a:chOff x="5534441" y="647700"/>
              <a:chExt cx="7219117" cy="1678752"/>
            </a:xfrm>
          </p:grpSpPr>
          <p:sp>
            <p:nvSpPr>
              <p:cNvPr id="2" name="Freeform 13">
                <a:extLst>
                  <a:ext uri="{FF2B5EF4-FFF2-40B4-BE49-F238E27FC236}">
                    <a16:creationId xmlns:a16="http://schemas.microsoft.com/office/drawing/2014/main" id="{152BC224-2E38-99B9-D5C7-F7CC4084C4D7}"/>
                  </a:ext>
                </a:extLst>
              </p:cNvPr>
              <p:cNvSpPr/>
              <p:nvPr/>
            </p:nvSpPr>
            <p:spPr>
              <a:xfrm>
                <a:off x="5534441" y="647700"/>
                <a:ext cx="7219117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322382" h="2814701">
                    <a:moveTo>
                      <a:pt x="12293680" y="1495171"/>
                    </a:moveTo>
                    <a:cubicBezTo>
                      <a:pt x="12279202" y="1606931"/>
                      <a:pt x="12251643" y="1719834"/>
                      <a:pt x="12207447" y="1823720"/>
                    </a:cubicBezTo>
                    <a:cubicBezTo>
                      <a:pt x="12174808" y="1900301"/>
                      <a:pt x="12129723" y="1971675"/>
                      <a:pt x="12084130" y="2041144"/>
                    </a:cubicBezTo>
                    <a:cubicBezTo>
                      <a:pt x="11984816" y="2192655"/>
                      <a:pt x="11876866" y="2353691"/>
                      <a:pt x="11731578" y="2464816"/>
                    </a:cubicBezTo>
                    <a:cubicBezTo>
                      <a:pt x="11548063" y="2605024"/>
                      <a:pt x="11318828" y="2672461"/>
                      <a:pt x="11093403" y="2706497"/>
                    </a:cubicBezTo>
                    <a:cubicBezTo>
                      <a:pt x="10832037" y="2745994"/>
                      <a:pt x="10567369" y="2743073"/>
                      <a:pt x="10303717" y="2749042"/>
                    </a:cubicBezTo>
                    <a:cubicBezTo>
                      <a:pt x="10033207" y="2755265"/>
                      <a:pt x="9763078" y="2771140"/>
                      <a:pt x="9492949" y="2785745"/>
                    </a:cubicBezTo>
                    <a:cubicBezTo>
                      <a:pt x="2582291" y="2814701"/>
                      <a:pt x="1825117" y="2805303"/>
                      <a:pt x="1292479" y="2735072"/>
                    </a:cubicBezTo>
                    <a:cubicBezTo>
                      <a:pt x="841502" y="2675636"/>
                      <a:pt x="587502" y="2565273"/>
                      <a:pt x="286639" y="2203450"/>
                    </a:cubicBezTo>
                    <a:cubicBezTo>
                      <a:pt x="151130" y="2040509"/>
                      <a:pt x="54610" y="1844040"/>
                      <a:pt x="28702" y="1632458"/>
                    </a:cubicBezTo>
                    <a:cubicBezTo>
                      <a:pt x="0" y="1398270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6287734" y="7620"/>
                    </a:cubicBezTo>
                    <a:cubicBezTo>
                      <a:pt x="9625283" y="0"/>
                      <a:pt x="9950784" y="39624"/>
                      <a:pt x="10226628" y="32004"/>
                    </a:cubicBezTo>
                    <a:cubicBezTo>
                      <a:pt x="10490280" y="24765"/>
                      <a:pt x="10835085" y="42672"/>
                      <a:pt x="11097721" y="72771"/>
                    </a:cubicBezTo>
                    <a:cubicBezTo>
                      <a:pt x="11532823" y="122428"/>
                      <a:pt x="11779838" y="161163"/>
                      <a:pt x="12030917" y="540258"/>
                    </a:cubicBezTo>
                    <a:cubicBezTo>
                      <a:pt x="12094925" y="638302"/>
                      <a:pt x="12152202" y="740664"/>
                      <a:pt x="12197922" y="848614"/>
                    </a:cubicBezTo>
                    <a:cubicBezTo>
                      <a:pt x="12284155" y="1052957"/>
                      <a:pt x="12322382" y="1273937"/>
                      <a:pt x="12293680" y="1495171"/>
                    </a:cubicBezTo>
                    <a:close/>
                  </a:path>
                </a:pathLst>
              </a:custGeom>
              <a:solidFill>
                <a:srgbClr val="EB7347"/>
              </a:solidFill>
            </p:spPr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33A173-B067-B71B-9504-4D697D95E90B}"/>
                  </a:ext>
                </a:extLst>
              </p:cNvPr>
              <p:cNvSpPr txBox="1"/>
              <p:nvPr/>
            </p:nvSpPr>
            <p:spPr>
              <a:xfrm>
                <a:off x="5791199" y="941457"/>
                <a:ext cx="6705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TRẮC NGHIỆM ĐÚNG - SAI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AAE271-804B-3582-14A8-EF528CEF2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3733" y="778639"/>
              <a:ext cx="874528" cy="8709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182036-0698-2D6F-A1B7-A518BD413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40818" y="803615"/>
              <a:ext cx="849927" cy="87091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B63AD7-7F4D-EB47-7AB5-743E50D88A2D}"/>
              </a:ext>
            </a:extLst>
          </p:cNvPr>
          <p:cNvGrpSpPr/>
          <p:nvPr/>
        </p:nvGrpSpPr>
        <p:grpSpPr>
          <a:xfrm>
            <a:off x="1119285" y="2338318"/>
            <a:ext cx="16049430" cy="7600542"/>
            <a:chOff x="1119285" y="2338301"/>
            <a:chExt cx="16049430" cy="76005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C77001-EE86-9550-F1BC-5D249F3C858F}"/>
                </a:ext>
              </a:extLst>
            </p:cNvPr>
            <p:cNvSpPr txBox="1"/>
            <p:nvPr/>
          </p:nvSpPr>
          <p:spPr>
            <a:xfrm>
              <a:off x="1119285" y="2338301"/>
              <a:ext cx="16049430" cy="7600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en-US" sz="4100" b="1" u="sng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</a:t>
              </a:r>
              <a:r>
                <a:rPr lang="en-US" sz="41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100" b="1" dirty="0" smtClean="0">
                  <a:solidFill>
                    <a:srgbClr val="00206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 ấm điện có công suất 1000W. Tính thời gian cần thiết để đun 300g nước có nhiệt độ ban đầu là 20</a:t>
              </a:r>
              <a:r>
                <a:rPr lang="en-US" sz="4100" b="1" baseline="30000" dirty="0" smtClean="0">
                  <a:solidFill>
                    <a:srgbClr val="00206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0</a:t>
              </a:r>
              <a:r>
                <a:rPr lang="en-US" sz="4100" b="1" dirty="0" smtClean="0">
                  <a:solidFill>
                    <a:srgbClr val="00206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C đến khi sôi ở áp suất chuẩn. Lấy nhiệt dung riêng của nước c = 4200J/kg.K</a:t>
              </a:r>
              <a:endPara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70000"/>
                </a:lnSpc>
              </a:pPr>
              <a:r>
                <a:rPr lang="en-US" sz="4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a</a:t>
              </a:r>
              <a:r>
                <a:rPr lang="en-US" sz="36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) </a:t>
              </a:r>
              <a:r>
                <a:rPr lang="en-US" sz="36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Nhiệt lượng cần cung cấp để nước đạt đến nhiệt độ sôi là 100800 J</a:t>
              </a:r>
              <a:endPara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70000"/>
                </a:lnSpc>
              </a:pPr>
              <a:r>
                <a:rPr lang="en-US" sz="4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b) </a:t>
              </a:r>
              <a:r>
                <a:rPr lang="en-US" sz="41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Thời gian cần để nước đạt đến nhiệt độ sôi là 2 phút</a:t>
              </a:r>
              <a:endPara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70000"/>
                </a:lnSpc>
              </a:pPr>
              <a:r>
                <a:rPr lang="en-US" sz="4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c) </a:t>
              </a:r>
              <a:r>
                <a:rPr lang="en-US" sz="41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Nhiệt lượng cần cung cấp để 1 kg nước tăng thêm 1K là 2500J</a:t>
              </a:r>
              <a:endPara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70000"/>
                </a:lnSpc>
              </a:pPr>
              <a:r>
                <a:rPr lang="en-US" sz="4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</a:t>
              </a:r>
              <a:r>
                <a:rPr lang="en-US" sz="36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) </a:t>
              </a:r>
              <a:r>
                <a:rPr lang="en-US" sz="36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Với ấm điện trên trong thời gian 2 phút có thể đun sôi 4,2 kg nước ở 20</a:t>
              </a:r>
              <a:r>
                <a:rPr lang="en-US" sz="3600" baseline="300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0</a:t>
              </a:r>
              <a:r>
                <a:rPr lang="en-US" sz="36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C</a:t>
              </a:r>
              <a:endPara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04C8BC-019A-8042-9B81-CC6B45D89AB2}"/>
                </a:ext>
              </a:extLst>
            </p:cNvPr>
            <p:cNvSpPr/>
            <p:nvPr/>
          </p:nvSpPr>
          <p:spPr>
            <a:xfrm>
              <a:off x="16178115" y="5593288"/>
              <a:ext cx="814485" cy="8144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24CF295-04A6-3F7A-1030-FA6DAA7B5315}"/>
                </a:ext>
              </a:extLst>
            </p:cNvPr>
            <p:cNvSpPr/>
            <p:nvPr/>
          </p:nvSpPr>
          <p:spPr>
            <a:xfrm>
              <a:off x="16178114" y="6587623"/>
              <a:ext cx="814485" cy="8144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CBBAE8-FCC9-7703-BB11-0F0A2E2CFDA0}"/>
                </a:ext>
              </a:extLst>
            </p:cNvPr>
            <p:cNvSpPr/>
            <p:nvPr/>
          </p:nvSpPr>
          <p:spPr>
            <a:xfrm>
              <a:off x="16178114" y="7653546"/>
              <a:ext cx="814485" cy="8144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601B5BD-DFAB-BE6D-D9D2-A11B73427B2C}"/>
                </a:ext>
              </a:extLst>
            </p:cNvPr>
            <p:cNvSpPr/>
            <p:nvPr/>
          </p:nvSpPr>
          <p:spPr>
            <a:xfrm>
              <a:off x="16178114" y="8691974"/>
              <a:ext cx="814485" cy="8144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5EEAC9D-2763-0D66-798C-0F771BB49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2601" y="5659550"/>
            <a:ext cx="665546" cy="68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E8A055-DD08-2D98-6FDE-E69D8071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2601" y="6673895"/>
            <a:ext cx="665546" cy="662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B593FA-BBDF-B065-4209-A65BF539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2601" y="7729391"/>
            <a:ext cx="665546" cy="662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C67890-36B5-AB3F-6F88-F58E33B2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2601" y="8767818"/>
            <a:ext cx="665546" cy="6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45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0FC8A0-39EE-8AC5-9AA5-275221BE8590}"/>
              </a:ext>
            </a:extLst>
          </p:cNvPr>
          <p:cNvGrpSpPr/>
          <p:nvPr/>
        </p:nvGrpSpPr>
        <p:grpSpPr>
          <a:xfrm>
            <a:off x="5487013" y="595016"/>
            <a:ext cx="7219117" cy="1628235"/>
            <a:chOff x="5534441" y="647700"/>
            <a:chExt cx="7219117" cy="1295400"/>
          </a:xfrm>
        </p:grpSpPr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152BC224-2E38-99B9-D5C7-F7CC4084C4D7}"/>
                </a:ext>
              </a:extLst>
            </p:cNvPr>
            <p:cNvSpPr/>
            <p:nvPr/>
          </p:nvSpPr>
          <p:spPr>
            <a:xfrm>
              <a:off x="5534441" y="647700"/>
              <a:ext cx="7219117" cy="1295400"/>
            </a:xfrm>
            <a:custGeom>
              <a:avLst/>
              <a:gdLst/>
              <a:ahLst/>
              <a:cxnLst/>
              <a:rect l="l" t="t" r="r" b="b"/>
              <a:pathLst>
                <a:path w="12322382" h="2814701">
                  <a:moveTo>
                    <a:pt x="12293680" y="1495171"/>
                  </a:moveTo>
                  <a:cubicBezTo>
                    <a:pt x="12279202" y="1606931"/>
                    <a:pt x="12251643" y="1719834"/>
                    <a:pt x="12207447" y="1823720"/>
                  </a:cubicBezTo>
                  <a:cubicBezTo>
                    <a:pt x="12174808" y="1900301"/>
                    <a:pt x="12129723" y="1971675"/>
                    <a:pt x="12084130" y="2041144"/>
                  </a:cubicBezTo>
                  <a:cubicBezTo>
                    <a:pt x="11984816" y="2192655"/>
                    <a:pt x="11876866" y="2353691"/>
                    <a:pt x="11731578" y="2464816"/>
                  </a:cubicBezTo>
                  <a:cubicBezTo>
                    <a:pt x="11548063" y="2605024"/>
                    <a:pt x="11318828" y="2672461"/>
                    <a:pt x="11093403" y="2706497"/>
                  </a:cubicBezTo>
                  <a:cubicBezTo>
                    <a:pt x="10832037" y="2745994"/>
                    <a:pt x="10567369" y="2743073"/>
                    <a:pt x="10303717" y="2749042"/>
                  </a:cubicBezTo>
                  <a:cubicBezTo>
                    <a:pt x="10033207" y="2755265"/>
                    <a:pt x="9763078" y="2771140"/>
                    <a:pt x="9492949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6287734" y="7620"/>
                  </a:cubicBezTo>
                  <a:cubicBezTo>
                    <a:pt x="9625283" y="0"/>
                    <a:pt x="9950784" y="39624"/>
                    <a:pt x="10226628" y="32004"/>
                  </a:cubicBezTo>
                  <a:cubicBezTo>
                    <a:pt x="10490280" y="24765"/>
                    <a:pt x="10835085" y="42672"/>
                    <a:pt x="11097721" y="72771"/>
                  </a:cubicBezTo>
                  <a:cubicBezTo>
                    <a:pt x="11532823" y="122428"/>
                    <a:pt x="11779838" y="161163"/>
                    <a:pt x="12030917" y="540258"/>
                  </a:cubicBezTo>
                  <a:cubicBezTo>
                    <a:pt x="12094925" y="638302"/>
                    <a:pt x="12152202" y="740664"/>
                    <a:pt x="12197922" y="848614"/>
                  </a:cubicBezTo>
                  <a:cubicBezTo>
                    <a:pt x="12284155" y="1052957"/>
                    <a:pt x="12322382" y="1273937"/>
                    <a:pt x="12293680" y="1495171"/>
                  </a:cubicBezTo>
                  <a:close/>
                </a:path>
              </a:pathLst>
            </a:custGeom>
            <a:solidFill>
              <a:srgbClr val="EB7347"/>
            </a:solidFill>
          </p:spPr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33A173-B067-B71B-9504-4D697D95E90B}"/>
                </a:ext>
              </a:extLst>
            </p:cNvPr>
            <p:cNvSpPr txBox="1"/>
            <p:nvPr/>
          </p:nvSpPr>
          <p:spPr>
            <a:xfrm>
              <a:off x="5791199" y="941457"/>
              <a:ext cx="6705600" cy="66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Câu tự luận trả lời ngắn</a:t>
              </a:r>
              <a:endPara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3400" y="2781300"/>
            <a:ext cx="1143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Câu 4: Một người cọ sát một miếng sắt dẹp có khối lượng 150 g trên một tấm đá mài. Sau một khoảng thời gian, miếng sắt nóng thêm 12</a:t>
            </a:r>
            <a:r>
              <a:rPr lang="en-US" sz="4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C. Tính công mà người này đã thực hiện theo đơn vị J. Giả sử rằng 40% công đó được dùng để làm nóng miếng sắt. Biết nhiệt dung riêng của sắt là 460J/kg.k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118 ngo quynh ph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4695" r="4168" b="54718"/>
          <a:stretch/>
        </p:blipFill>
        <p:spPr bwMode="auto">
          <a:xfrm>
            <a:off x="12449371" y="3543300"/>
            <a:ext cx="5562600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342113"/>
              </p:ext>
            </p:extLst>
          </p:nvPr>
        </p:nvGraphicFramePr>
        <p:xfrm>
          <a:off x="5304790" y="8648700"/>
          <a:ext cx="4372609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4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4000">
                          <a:effectLst/>
                        </a:rPr>
                        <a:t>Đáp án:</a:t>
                      </a:r>
                      <a:endParaRPr lang="en-US" sz="4000">
                        <a:solidFill>
                          <a:srgbClr val="0033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4000">
                          <a:effectLst/>
                        </a:rPr>
                        <a:t>2</a:t>
                      </a:r>
                      <a:endParaRPr lang="en-US" sz="4000">
                        <a:solidFill>
                          <a:srgbClr val="0033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4000">
                          <a:effectLst/>
                        </a:rPr>
                        <a:t>0</a:t>
                      </a:r>
                      <a:endParaRPr lang="en-US" sz="4000">
                        <a:solidFill>
                          <a:srgbClr val="0033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4000">
                          <a:effectLst/>
                        </a:rPr>
                        <a:t>7</a:t>
                      </a:r>
                      <a:endParaRPr lang="en-US" sz="4000">
                        <a:solidFill>
                          <a:srgbClr val="0033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4000" dirty="0">
                          <a:effectLst/>
                        </a:rPr>
                        <a:t>0</a:t>
                      </a:r>
                      <a:endParaRPr lang="en-US" sz="4000" dirty="0">
                        <a:solidFill>
                          <a:srgbClr val="0033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859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8 ngo quynh ph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260" b="2637"/>
          <a:stretch/>
        </p:blipFill>
        <p:spPr bwMode="auto">
          <a:xfrm>
            <a:off x="3810000" y="1104900"/>
            <a:ext cx="13335000" cy="792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37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8AB7C2-DC2D-01D0-6B8B-5928BCBF51C6}"/>
              </a:ext>
            </a:extLst>
          </p:cNvPr>
          <p:cNvSpPr/>
          <p:nvPr/>
        </p:nvSpPr>
        <p:spPr>
          <a:xfrm>
            <a:off x="7522337" y="2762741"/>
            <a:ext cx="9372600" cy="1447800"/>
          </a:xfrm>
          <a:prstGeom prst="roundRect">
            <a:avLst>
              <a:gd name="adj" fmla="val 89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just"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0BF7C1-92FE-C8BC-C1C2-6E9E7FD13BC4}"/>
              </a:ext>
            </a:extLst>
          </p:cNvPr>
          <p:cNvSpPr/>
          <p:nvPr/>
        </p:nvSpPr>
        <p:spPr>
          <a:xfrm>
            <a:off x="7522337" y="5161149"/>
            <a:ext cx="9372600" cy="1447800"/>
          </a:xfrm>
          <a:prstGeom prst="roundRect">
            <a:avLst>
              <a:gd name="adj" fmla="val 89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just"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7677F5-C1BA-3A33-38DD-411A75D5C44B}"/>
              </a:ext>
            </a:extLst>
          </p:cNvPr>
          <p:cNvSpPr/>
          <p:nvPr/>
        </p:nvSpPr>
        <p:spPr>
          <a:xfrm>
            <a:off x="7522337" y="7531304"/>
            <a:ext cx="9372600" cy="1447800"/>
          </a:xfrm>
          <a:prstGeom prst="roundRect">
            <a:avLst>
              <a:gd name="adj" fmla="val 89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just"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0E0E94-89B6-A26B-0FD9-BF0F49FBD824}"/>
              </a:ext>
            </a:extLst>
          </p:cNvPr>
          <p:cNvSpPr/>
          <p:nvPr/>
        </p:nvSpPr>
        <p:spPr>
          <a:xfrm>
            <a:off x="6417437" y="3175779"/>
            <a:ext cx="838200" cy="621723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 sz="420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A888A9B-D4F2-D1F6-D0B1-E1619215AF29}"/>
              </a:ext>
            </a:extLst>
          </p:cNvPr>
          <p:cNvSpPr/>
          <p:nvPr/>
        </p:nvSpPr>
        <p:spPr>
          <a:xfrm>
            <a:off x="6417437" y="5574189"/>
            <a:ext cx="838200" cy="621723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 sz="420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510FF23-9E5C-D449-3147-2835FCEA09E5}"/>
              </a:ext>
            </a:extLst>
          </p:cNvPr>
          <p:cNvSpPr/>
          <p:nvPr/>
        </p:nvSpPr>
        <p:spPr>
          <a:xfrm>
            <a:off x="6417437" y="7944342"/>
            <a:ext cx="838200" cy="621723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US" sz="4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8955F-3351-2278-5A76-59EA96B8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00" y="7868854"/>
            <a:ext cx="2819400" cy="24181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7D29AB-6DA7-5EED-1F8E-5A160A78308C}"/>
              </a:ext>
            </a:extLst>
          </p:cNvPr>
          <p:cNvGrpSpPr/>
          <p:nvPr/>
        </p:nvGrpSpPr>
        <p:grpSpPr>
          <a:xfrm>
            <a:off x="1426337" y="1780607"/>
            <a:ext cx="4724400" cy="7268634"/>
            <a:chOff x="1371600" y="846666"/>
            <a:chExt cx="4724400" cy="72686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CFA06D-9819-E672-0701-B6BB5E6880BC}"/>
                </a:ext>
              </a:extLst>
            </p:cNvPr>
            <p:cNvSpPr/>
            <p:nvPr/>
          </p:nvSpPr>
          <p:spPr>
            <a:xfrm>
              <a:off x="1371600" y="1828800"/>
              <a:ext cx="4724400" cy="6286500"/>
            </a:xfrm>
            <a:prstGeom prst="roundRect">
              <a:avLst>
                <a:gd name="adj" fmla="val 7655"/>
              </a:avLst>
            </a:prstGeom>
            <a:solidFill>
              <a:srgbClr val="FFF89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Nhiệt lượng cần truyền cho một vật để nóng lên phụ thuộc </a:t>
              </a:r>
              <a:r>
                <a:rPr lang="en-US" sz="4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endParaRPr lang="en-US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8F4F33-128D-AFFE-EB04-43DCEC24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0900" y="846666"/>
              <a:ext cx="685800" cy="1706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7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5086" y="1006847"/>
            <a:ext cx="15953732" cy="8273318"/>
            <a:chOff x="0" y="0"/>
            <a:chExt cx="25933954" cy="22438056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25998344" cy="22441485"/>
            </a:xfrm>
            <a:custGeom>
              <a:avLst/>
              <a:gdLst/>
              <a:ahLst/>
              <a:cxnLst/>
              <a:rect l="l" t="t" r="r" b="b"/>
              <a:pathLst>
                <a:path w="25998344" h="22441485">
                  <a:moveTo>
                    <a:pt x="25979928" y="21234986"/>
                  </a:moveTo>
                  <a:cubicBezTo>
                    <a:pt x="25966213" y="21540292"/>
                    <a:pt x="25926334" y="21877987"/>
                    <a:pt x="25716276" y="22117254"/>
                  </a:cubicBezTo>
                  <a:cubicBezTo>
                    <a:pt x="25633599" y="22211489"/>
                    <a:pt x="25526284" y="22280195"/>
                    <a:pt x="25408047" y="22320581"/>
                  </a:cubicBezTo>
                  <a:cubicBezTo>
                    <a:pt x="25296922" y="22358554"/>
                    <a:pt x="25180971" y="22366555"/>
                    <a:pt x="25064640" y="22373921"/>
                  </a:cubicBezTo>
                  <a:cubicBezTo>
                    <a:pt x="24810258" y="22390050"/>
                    <a:pt x="24555623" y="22405037"/>
                    <a:pt x="24300989" y="22416974"/>
                  </a:cubicBezTo>
                  <a:cubicBezTo>
                    <a:pt x="23509363" y="22430816"/>
                    <a:pt x="20123068" y="22441486"/>
                    <a:pt x="16733875" y="22437548"/>
                  </a:cubicBezTo>
                  <a:cubicBezTo>
                    <a:pt x="13659785" y="22433991"/>
                    <a:pt x="10587146" y="22422688"/>
                    <a:pt x="7513056" y="22417228"/>
                  </a:cubicBezTo>
                  <a:cubicBezTo>
                    <a:pt x="5374114" y="22413417"/>
                    <a:pt x="3235175" y="22409481"/>
                    <a:pt x="1903222" y="22411894"/>
                  </a:cubicBezTo>
                  <a:cubicBezTo>
                    <a:pt x="1724279" y="22414180"/>
                    <a:pt x="1545209" y="22418244"/>
                    <a:pt x="1366266" y="22412275"/>
                  </a:cubicBezTo>
                  <a:cubicBezTo>
                    <a:pt x="1203325" y="22406813"/>
                    <a:pt x="1034288" y="22397163"/>
                    <a:pt x="877824" y="22347632"/>
                  </a:cubicBezTo>
                  <a:cubicBezTo>
                    <a:pt x="717296" y="22296832"/>
                    <a:pt x="571881" y="22203361"/>
                    <a:pt x="459994" y="22077376"/>
                  </a:cubicBezTo>
                  <a:cubicBezTo>
                    <a:pt x="340233" y="21942629"/>
                    <a:pt x="253238" y="21773212"/>
                    <a:pt x="219710" y="21595791"/>
                  </a:cubicBezTo>
                  <a:cubicBezTo>
                    <a:pt x="199390" y="21488350"/>
                    <a:pt x="195072" y="21378749"/>
                    <a:pt x="194056" y="21269656"/>
                  </a:cubicBezTo>
                  <a:cubicBezTo>
                    <a:pt x="192913" y="21154466"/>
                    <a:pt x="193040" y="21039151"/>
                    <a:pt x="191897" y="20923963"/>
                  </a:cubicBezTo>
                  <a:cubicBezTo>
                    <a:pt x="187452" y="20448601"/>
                    <a:pt x="175260" y="16198484"/>
                    <a:pt x="155702" y="11866111"/>
                  </a:cubicBezTo>
                  <a:cubicBezTo>
                    <a:pt x="136144" y="7552271"/>
                    <a:pt x="109093" y="323959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875092" y="1016"/>
                    <a:pt x="10720741" y="508"/>
                  </a:cubicBezTo>
                  <a:cubicBezTo>
                    <a:pt x="15673847" y="0"/>
                    <a:pt x="20626951" y="8509"/>
                    <a:pt x="24185926" y="20447"/>
                  </a:cubicBezTo>
                  <a:cubicBezTo>
                    <a:pt x="24414399" y="26797"/>
                    <a:pt x="24642746" y="34036"/>
                    <a:pt x="24871219" y="41783"/>
                  </a:cubicBezTo>
                  <a:cubicBezTo>
                    <a:pt x="24977518" y="45339"/>
                    <a:pt x="25084578" y="45339"/>
                    <a:pt x="25190116" y="60325"/>
                  </a:cubicBezTo>
                  <a:cubicBezTo>
                    <a:pt x="25282191" y="73406"/>
                    <a:pt x="25372488" y="97409"/>
                    <a:pt x="25458213" y="133604"/>
                  </a:cubicBezTo>
                  <a:cubicBezTo>
                    <a:pt x="25586101" y="187579"/>
                    <a:pt x="25728469" y="273050"/>
                    <a:pt x="25788285" y="404368"/>
                  </a:cubicBezTo>
                  <a:cubicBezTo>
                    <a:pt x="25837816" y="513207"/>
                    <a:pt x="25856739" y="634619"/>
                    <a:pt x="25871471" y="752348"/>
                  </a:cubicBezTo>
                  <a:cubicBezTo>
                    <a:pt x="25905888" y="1026287"/>
                    <a:pt x="25904618" y="1304036"/>
                    <a:pt x="25902967" y="1579753"/>
                  </a:cubicBezTo>
                  <a:cubicBezTo>
                    <a:pt x="25900934" y="1908302"/>
                    <a:pt x="25902458" y="3999495"/>
                    <a:pt x="25900172" y="6997404"/>
                  </a:cubicBezTo>
                  <a:cubicBezTo>
                    <a:pt x="25897632" y="10191082"/>
                    <a:pt x="25905379" y="13378966"/>
                    <a:pt x="25927223" y="16566855"/>
                  </a:cubicBezTo>
                  <a:cubicBezTo>
                    <a:pt x="25952496" y="20280648"/>
                    <a:pt x="25998344" y="20826426"/>
                    <a:pt x="25979928" y="21234986"/>
                  </a:cubicBezTo>
                  <a:close/>
                </a:path>
              </a:pathLst>
            </a:custGeom>
            <a:solidFill>
              <a:srgbClr val="FFF4DD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201073" y="1684014"/>
            <a:ext cx="13885854" cy="623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70000"/>
              </a:lnSpc>
            </a:pPr>
            <a:r>
              <a:rPr lang="vi-VN" sz="8000" b="1" spc="-20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NHIỆT DUNG RIÊNG, </a:t>
            </a:r>
            <a:endParaRPr lang="en-US" sz="8000" b="1" spc="-209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>
              <a:lnSpc>
                <a:spcPct val="170000"/>
              </a:lnSpc>
            </a:pPr>
            <a:r>
              <a:rPr lang="vi-VN" sz="8000" b="1" spc="-20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NÓNG CHẢY RIÊNG, NHIỆT HÓA HƠI RIÊNG</a:t>
            </a:r>
            <a:endParaRPr lang="en-US" sz="8000" b="1" spc="-209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357A5-E068-021E-D8CE-9DF2A60E7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118" y="6396642"/>
            <a:ext cx="1493564" cy="2552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3782D-7425-4A91-3937-218D9F747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7185761"/>
            <a:ext cx="5715000" cy="2772834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0F7729EF-89D9-48C0-9D1F-9E1BE0DA535C}"/>
              </a:ext>
            </a:extLst>
          </p:cNvPr>
          <p:cNvGrpSpPr/>
          <p:nvPr/>
        </p:nvGrpSpPr>
        <p:grpSpPr>
          <a:xfrm>
            <a:off x="7090869" y="177501"/>
            <a:ext cx="3886200" cy="7979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F7CD039F-98D4-46E5-98FA-08F6654E614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E2886BE-5085-4D82-BBCB-2F2FD397CA15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21314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sp>
        <p:nvSpPr>
          <p:cNvPr id="9" name="Text Box 29">
            <a:extLst>
              <a:ext uri="{FF2B5EF4-FFF2-40B4-BE49-F238E27FC236}">
                <a16:creationId xmlns:a16="http://schemas.microsoft.com/office/drawing/2014/main" id="{97DF0995-C506-4926-B3A2-A3EE2BCA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901" y="1176263"/>
            <a:ext cx="16113107" cy="17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25" tIns="68519" rIns="137025" bIns="68519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Đề xuất phương án TN kiểm tra sự phụ thuộc của nhiệt lượng Q vào khối lượng m của vật</a:t>
            </a:r>
            <a:endParaRPr lang="en-US" sz="4800" dirty="0">
              <a:solidFill>
                <a:prstClr val="black"/>
              </a:solidFill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D2D608-13B3-479B-B084-7C00BE2EE8C6}"/>
              </a:ext>
            </a:extLst>
          </p:cNvPr>
          <p:cNvSpPr/>
          <p:nvPr/>
        </p:nvSpPr>
        <p:spPr>
          <a:xfrm>
            <a:off x="617176" y="995576"/>
            <a:ext cx="17112575" cy="3538337"/>
          </a:xfrm>
          <a:prstGeom prst="roundRect">
            <a:avLst>
              <a:gd name="adj" fmla="val 8564"/>
            </a:avLst>
          </a:prstGeom>
          <a:noFill/>
          <a:ln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25" tIns="68519" rIns="137025" bIns="68519"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7F95-9FBA-46B0-A93B-9A49E43073BC}"/>
              </a:ext>
            </a:extLst>
          </p:cNvPr>
          <p:cNvGrpSpPr/>
          <p:nvPr/>
        </p:nvGrpSpPr>
        <p:grpSpPr>
          <a:xfrm>
            <a:off x="176819" y="460683"/>
            <a:ext cx="1028700" cy="1029603"/>
            <a:chOff x="3424534" y="1374357"/>
            <a:chExt cx="762000" cy="7395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A8D23C-2624-4BB1-9A88-C4DE67CBF063}"/>
                </a:ext>
              </a:extLst>
            </p:cNvPr>
            <p:cNvGrpSpPr/>
            <p:nvPr/>
          </p:nvGrpSpPr>
          <p:grpSpPr>
            <a:xfrm>
              <a:off x="3424534" y="1403201"/>
              <a:ext cx="762000" cy="710698"/>
              <a:chOff x="3424534" y="1403201"/>
              <a:chExt cx="762000" cy="7106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FBDE445-6122-4CFB-806E-7561E0A145F4}"/>
                  </a:ext>
                </a:extLst>
              </p:cNvPr>
              <p:cNvSpPr/>
              <p:nvPr/>
            </p:nvSpPr>
            <p:spPr>
              <a:xfrm>
                <a:off x="3424534" y="1403201"/>
                <a:ext cx="762000" cy="7106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" name="Picture 1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2596936-2B47-4307-AB99-32E7FBB4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167" b="92667" l="3667" r="94333">
                            <a14:foregroundMark x1="35167" y1="8167" x2="35167" y2="8167"/>
                            <a14:foregroundMark x1="7833" y1="32833" x2="7833" y2="32833"/>
                            <a14:foregroundMark x1="31500" y1="7667" x2="31500" y2="7667"/>
                            <a14:foregroundMark x1="33333" y1="4167" x2="33333" y2="4167"/>
                            <a14:foregroundMark x1="3833" y1="34000" x2="3833" y2="34000"/>
                            <a14:foregroundMark x1="89000" y1="92833" x2="89000" y2="92833"/>
                            <a14:foregroundMark x1="94333" y1="88667" x2="94333" y2="88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40945">
                <a:off x="3503454" y="1421852"/>
                <a:ext cx="604159" cy="604159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2E7809-601A-4707-81AC-C6CC51B5A345}"/>
                </a:ext>
              </a:extLst>
            </p:cNvPr>
            <p:cNvSpPr txBox="1"/>
            <p:nvPr/>
          </p:nvSpPr>
          <p:spPr>
            <a:xfrm>
              <a:off x="3750715" y="1374357"/>
              <a:ext cx="304800" cy="486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6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8763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1100"/>
            </a:pPr>
            <a:r>
              <a:rPr lang="en-US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TN: Q phụ thuộc 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7062" y="2705099"/>
            <a:ext cx="96533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770" indent="0" algn="just">
              <a:buSzPts val="1600"/>
              <a:buNone/>
            </a:pP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đun sôi 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0g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lâu hơn đun sôi 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50g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nước, chứng tỏ nhiệt lượng cần cung cấp cho 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nhiều hơn, nên nhiệt lượng cần cung cấp cho vật để làm tăng nhiệt độ phụ thuộc vào khối lượng.</a:t>
            </a:r>
          </a:p>
        </p:txBody>
      </p:sp>
      <p:pic>
        <p:nvPicPr>
          <p:cNvPr id="6" name="Picture 5" descr="118 ngo quynh ph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18089" r="19601" b="18455"/>
          <a:stretch/>
        </p:blipFill>
        <p:spPr bwMode="auto">
          <a:xfrm>
            <a:off x="11353800" y="3619500"/>
            <a:ext cx="6553200" cy="408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4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0F7729EF-89D9-48C0-9D1F-9E1BE0DA535C}"/>
              </a:ext>
            </a:extLst>
          </p:cNvPr>
          <p:cNvGrpSpPr/>
          <p:nvPr/>
        </p:nvGrpSpPr>
        <p:grpSpPr>
          <a:xfrm>
            <a:off x="7090869" y="177501"/>
            <a:ext cx="3886200" cy="797982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F7CD039F-98D4-46E5-98FA-08F6654E614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E2886BE-5085-4D82-BBCB-2F2FD397CA15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21314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sp>
        <p:nvSpPr>
          <p:cNvPr id="9" name="Text Box 29">
            <a:extLst>
              <a:ext uri="{FF2B5EF4-FFF2-40B4-BE49-F238E27FC236}">
                <a16:creationId xmlns:a16="http://schemas.microsoft.com/office/drawing/2014/main" id="{97DF0995-C506-4926-B3A2-A3EE2BCA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901" y="1176263"/>
            <a:ext cx="16113107" cy="257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25" tIns="68519" rIns="137025" bIns="68519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Đề xuất phương án TN kiểm tra sự phụ thuộc của nhiệt lượng Q vào 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độ tăng nhiệt độ 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endParaRPr lang="en-US" sz="4800" dirty="0">
              <a:solidFill>
                <a:prstClr val="black"/>
              </a:solidFill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D2D608-13B3-479B-B084-7C00BE2EE8C6}"/>
              </a:ext>
            </a:extLst>
          </p:cNvPr>
          <p:cNvSpPr/>
          <p:nvPr/>
        </p:nvSpPr>
        <p:spPr>
          <a:xfrm>
            <a:off x="617176" y="995576"/>
            <a:ext cx="17112575" cy="3538337"/>
          </a:xfrm>
          <a:prstGeom prst="roundRect">
            <a:avLst>
              <a:gd name="adj" fmla="val 8564"/>
            </a:avLst>
          </a:prstGeom>
          <a:noFill/>
          <a:ln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25" tIns="68519" rIns="137025" bIns="68519"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7F95-9FBA-46B0-A93B-9A49E43073BC}"/>
              </a:ext>
            </a:extLst>
          </p:cNvPr>
          <p:cNvGrpSpPr/>
          <p:nvPr/>
        </p:nvGrpSpPr>
        <p:grpSpPr>
          <a:xfrm>
            <a:off x="176819" y="460683"/>
            <a:ext cx="1028700" cy="1029603"/>
            <a:chOff x="3424534" y="1374357"/>
            <a:chExt cx="762000" cy="7395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A8D23C-2624-4BB1-9A88-C4DE67CBF063}"/>
                </a:ext>
              </a:extLst>
            </p:cNvPr>
            <p:cNvGrpSpPr/>
            <p:nvPr/>
          </p:nvGrpSpPr>
          <p:grpSpPr>
            <a:xfrm>
              <a:off x="3424534" y="1403201"/>
              <a:ext cx="762000" cy="710698"/>
              <a:chOff x="3424534" y="1403201"/>
              <a:chExt cx="762000" cy="7106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FBDE445-6122-4CFB-806E-7561E0A145F4}"/>
                  </a:ext>
                </a:extLst>
              </p:cNvPr>
              <p:cNvSpPr/>
              <p:nvPr/>
            </p:nvSpPr>
            <p:spPr>
              <a:xfrm>
                <a:off x="3424534" y="1403201"/>
                <a:ext cx="762000" cy="7106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" name="Picture 1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2596936-2B47-4307-AB99-32E7FBB4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167" b="92667" l="3667" r="94333">
                            <a14:foregroundMark x1="35167" y1="8167" x2="35167" y2="8167"/>
                            <a14:foregroundMark x1="7833" y1="32833" x2="7833" y2="32833"/>
                            <a14:foregroundMark x1="31500" y1="7667" x2="31500" y2="7667"/>
                            <a14:foregroundMark x1="33333" y1="4167" x2="33333" y2="4167"/>
                            <a14:foregroundMark x1="3833" y1="34000" x2="3833" y2="34000"/>
                            <a14:foregroundMark x1="89000" y1="92833" x2="89000" y2="92833"/>
                            <a14:foregroundMark x1="94333" y1="88667" x2="94333" y2="88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40945">
                <a:off x="3503454" y="1421852"/>
                <a:ext cx="604159" cy="604159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2E7809-601A-4707-81AC-C6CC51B5A345}"/>
                </a:ext>
              </a:extLst>
            </p:cNvPr>
            <p:cNvSpPr txBox="1"/>
            <p:nvPr/>
          </p:nvSpPr>
          <p:spPr>
            <a:xfrm>
              <a:off x="3750715" y="1374357"/>
              <a:ext cx="304800" cy="486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91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876300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1100"/>
            </a:pPr>
            <a:r>
              <a:rPr lang="en-US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TN: Q phụ </a:t>
            </a:r>
            <a:r>
              <a:rPr lang="en-US" sz="4800" b="1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SzPts val="1100"/>
            </a:pPr>
            <a:r>
              <a:rPr lang="en-US" sz="4800" b="1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705100"/>
            <a:ext cx="9372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770" lvl="0" algn="just">
              <a:buSzPts val="1600"/>
            </a:pPr>
            <a:r>
              <a:rPr lang="vi-VN" sz="4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 </a:t>
            </a:r>
            <a:r>
              <a:rPr lang="vi-VN" sz="4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sôi cùng một lượng 5 lít nước từ 20 °C và từ 50 °C sẽ tốn thời gian khác nhau, chứng tỏ nhiệt lượng cần cung cấp để nước sôi phụ thuộc vào độ tăng nhiệt độ.</a:t>
            </a:r>
          </a:p>
          <a:p>
            <a:pPr marL="253770" indent="0" algn="just">
              <a:buSzPts val="1600"/>
              <a:buNone/>
            </a:pPr>
            <a:endParaRPr lang="vi-VN" sz="4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n212 zalo Nguyen Thuan">
            <a:extLst>
              <a:ext uri="{FF2B5EF4-FFF2-40B4-BE49-F238E27FC236}">
                <a16:creationId xmlns:a16="http://schemas.microsoft.com/office/drawing/2014/main" id="{27B8A8FB-EB01-4E01-BF81-1BA20B74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420978"/>
            <a:ext cx="5867400" cy="33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 Street Design Project Proposal by Slidesgo">
  <a:themeElements>
    <a:clrScheme name="Simple Light">
      <a:dk1>
        <a:srgbClr val="6B4036"/>
      </a:dk1>
      <a:lt1>
        <a:srgbClr val="F8F3E1"/>
      </a:lt1>
      <a:dk2>
        <a:srgbClr val="DBD2AC"/>
      </a:dk2>
      <a:lt2>
        <a:srgbClr val="FFFFFF"/>
      </a:lt2>
      <a:accent1>
        <a:srgbClr val="C4A762"/>
      </a:accent1>
      <a:accent2>
        <a:srgbClr val="877444"/>
      </a:accent2>
      <a:accent3>
        <a:srgbClr val="E3AFA1"/>
      </a:accent3>
      <a:accent4>
        <a:srgbClr val="C27461"/>
      </a:accent4>
      <a:accent5>
        <a:srgbClr val="A9D5EB"/>
      </a:accent5>
      <a:accent6>
        <a:srgbClr val="4393BA"/>
      </a:accent6>
      <a:hlink>
        <a:srgbClr val="6B40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tty Aesthetic Notes for School by Slidesgo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1229</Words>
  <Application>Microsoft Office PowerPoint</Application>
  <PresentationFormat>Custom</PresentationFormat>
  <Paragraphs>147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Delius Swash Caps</vt:lpstr>
      <vt:lpstr>游明朝</vt:lpstr>
      <vt:lpstr>Times New Roman</vt:lpstr>
      <vt:lpstr>Nunito Light</vt:lpstr>
      <vt:lpstr>Cambria</vt:lpstr>
      <vt:lpstr>Calibri Light</vt:lpstr>
      <vt:lpstr>Anaheim</vt:lpstr>
      <vt:lpstr>Arial</vt:lpstr>
      <vt:lpstr>Bebas Neue</vt:lpstr>
      <vt:lpstr>Open Sans</vt:lpstr>
      <vt:lpstr>Fahkwang</vt:lpstr>
      <vt:lpstr>Dancing Script</vt:lpstr>
      <vt:lpstr>Cambria Math</vt:lpstr>
      <vt:lpstr>Roboto Condensed Light</vt:lpstr>
      <vt:lpstr>Calibri</vt:lpstr>
      <vt:lpstr>Open Sans Light</vt:lpstr>
      <vt:lpstr>Passion One</vt:lpstr>
      <vt:lpstr>Office Theme</vt:lpstr>
      <vt:lpstr>Urban Street Design Project Proposal by Slidesgo</vt:lpstr>
      <vt:lpstr>1_Office Theme</vt:lpstr>
      <vt:lpstr>Pretty Aesthetic Notes for School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30</cp:revision>
  <dcterms:created xsi:type="dcterms:W3CDTF">2006-08-16T00:00:00Z</dcterms:created>
  <dcterms:modified xsi:type="dcterms:W3CDTF">2025-09-03T02:32:34Z</dcterms:modified>
  <dc:identifier>DAGH-pxslA0</dc:identifier>
</cp:coreProperties>
</file>