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75" r:id="rId4"/>
    <p:sldId id="258" r:id="rId5"/>
    <p:sldId id="259" r:id="rId6"/>
    <p:sldId id="262" r:id="rId7"/>
    <p:sldId id="263" r:id="rId8"/>
    <p:sldId id="264" r:id="rId9"/>
    <p:sldId id="265" r:id="rId10"/>
    <p:sldId id="268" r:id="rId11"/>
    <p:sldId id="269" r:id="rId12"/>
    <p:sldId id="270" r:id="rId13"/>
    <p:sldId id="273" r:id="rId14"/>
    <p:sldId id="274" r:id="rId15"/>
    <p:sldId id="276" r:id="rId16"/>
    <p:sldId id="277" r:id="rId17"/>
    <p:sldId id="278" r:id="rId18"/>
    <p:sldId id="279" r:id="rId19"/>
    <p:sldId id="280" r:id="rId20"/>
    <p:sldId id="281" r:id="rId21"/>
    <p:sldId id="282" r:id="rId22"/>
    <p:sldId id="283" r:id="rId23"/>
    <p:sldId id="284" r:id="rId24"/>
    <p:sldId id="285" r:id="rId25"/>
    <p:sldId id="287" r:id="rId26"/>
    <p:sldId id="288" r:id="rId27"/>
    <p:sldId id="289" r:id="rId28"/>
  </p:sldIdLst>
  <p:sldSz cx="9144000" cy="5143500" type="screen16x9"/>
  <p:notesSz cx="6858000" cy="9144000"/>
  <p:embeddedFontLst>
    <p:embeddedFont>
      <p:font typeface="Mongolian Baiti" panose="03000500000000000000" pitchFamily="66" charset="0"/>
      <p:regular r:id="rId30"/>
    </p:embeddedFont>
    <p:embeddedFont>
      <p:font typeface="SimSun" panose="02010600030101010101" pitchFamily="2" charset="-122"/>
      <p:regular r:id="rId31"/>
    </p:embeddedFont>
    <p:embeddedFont>
      <p:font typeface="OCR A Extended" panose="020B0604020202020204" charset="0"/>
      <p:regular r:id="rId32"/>
    </p:embeddedFont>
    <p:embeddedFont>
      <p:font typeface="Palatino Linotype" panose="02040502050505030304" pitchFamily="18" charset="0"/>
      <p:regular r:id="rId33"/>
      <p:bold r:id="rId34"/>
      <p:italic r:id="rId35"/>
      <p:boldItalic r:id="rId36"/>
    </p:embeddedFont>
    <p:embeddedFont>
      <p:font typeface="Tahoma" panose="020B0604030504040204" pitchFamily="34" charset="0"/>
      <p:regular r:id="rId37"/>
      <p:bold r:id="rId38"/>
    </p:embeddedFont>
    <p:embeddedFont>
      <p:font typeface="Corbel" panose="020B0503020204020204" pitchFamily="34" charset="0"/>
      <p:regular r:id="rId39"/>
      <p:bold r:id="rId40"/>
      <p:italic r:id="rId41"/>
      <p:boldItalic r:id="rId42"/>
    </p:embeddedFont>
    <p:embeddedFont>
      <p:font typeface="Algerian" panose="04020705040A02060702" pitchFamily="82" charset="0"/>
      <p:regular r:id="rId43"/>
    </p:embeddedFont>
    <p:embeddedFont>
      <p:font typeface="Cambria Math" panose="02040503050406030204" pitchFamily="18" charset="0"/>
      <p:regular r:id="rId44"/>
    </p:embeddedFont>
    <p:embeddedFont>
      <p:font typeface="굴림" panose="020B0600000101010101" pitchFamily="34" charset="-127"/>
      <p:regular r:id="rId45"/>
    </p:embeddedFont>
    <p:embeddedFont>
      <p:font typeface="Calibri" panose="020F0502020204030204" pitchFamily="34" charset="0"/>
      <p:regular r:id="rId46"/>
      <p:bold r:id="rId47"/>
      <p:italic r:id="rId48"/>
      <p:boldItalic r:id="rId49"/>
    </p:embeddedFont>
    <p:embeddedFont>
      <p:font typeface="Arial Narrow" panose="020B0606020202030204" pitchFamily="34" charset="0"/>
      <p:regular r:id="rId50"/>
      <p:bold r:id="rId51"/>
      <p:italic r:id="rId52"/>
      <p:boldItalic r:id="rId53"/>
    </p:embeddedFont>
    <p:embeddedFont>
      <p:font typeface="Malgun Gothic" panose="020B0503020000020004" pitchFamily="34" charset="-127"/>
      <p:regular r:id="rId54"/>
      <p:bold r:id="rId55"/>
    </p:embeddedFont>
    <p:embeddedFont>
      <p:font typeface="Cambria" panose="02040503050406030204" pitchFamily="18" charset="0"/>
      <p:regular r:id="rId56"/>
      <p:bold r:id="rId57"/>
      <p:italic r:id="rId58"/>
      <p:boldItalic r:id="rId59"/>
    </p:embeddedFont>
    <p:embeddedFont>
      <p:font typeface="Wingdings 2" panose="05020102010507070707" pitchFamily="18" charset="2"/>
      <p:regular r:id="rId60"/>
    </p:embeddedFont>
    <p:embeddedFont>
      <p:font typeface="Malgun Gothic" panose="020B0503020000020004" pitchFamily="34" charset="-127"/>
      <p:regular r:id="rId54"/>
      <p:bold r:id="rId55"/>
    </p:embeddedFont>
    <p:embeddedFont>
      <p:font typeface="Showcard Gothic" panose="04020904020102020604" pitchFamily="82" charset="0"/>
      <p:regular r:id="rId6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86"/>
    <a:srgbClr val="000000"/>
    <a:srgbClr val="FF8BFF"/>
    <a:srgbClr val="AD9EE3"/>
    <a:srgbClr val="F3BB30"/>
    <a:srgbClr val="BAD6F1"/>
    <a:srgbClr val="B5D0EB"/>
    <a:srgbClr val="ABB2FC"/>
    <a:srgbClr val="E7C9F3"/>
    <a:srgbClr val="CFAF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93792" autoAdjust="0"/>
  </p:normalViewPr>
  <p:slideViewPr>
    <p:cSldViewPr snapToGrid="0">
      <p:cViewPr varScale="1">
        <p:scale>
          <a:sx n="113" d="100"/>
          <a:sy n="113" d="100"/>
        </p:scale>
        <p:origin x="972" y="108"/>
      </p:cViewPr>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61" Type="http://schemas.openxmlformats.org/officeDocument/2006/relationships/font" Target="fonts/font3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7BF641-E87C-4868-AE4A-7668A05F95D8}" type="datetimeFigureOut">
              <a:rPr lang="es-ES" smtClean="0"/>
              <a:t>29/08/2025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4F5AA-3CC3-485B-8229-2F3C9DC47067}" type="slidenum">
              <a:rPr lang="es-ES" smtClean="0"/>
              <a:t>‹#›</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8B4F5AA-3CC3-485B-8229-2F3C9DC47067}" type="slidenum">
              <a:rPr lang="es-ES" smtClean="0"/>
              <a:t>1</a:t>
            </a:fld>
            <a:endParaRPr lang="es-E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bit.ly/3A1uf1Q" TargetMode="External"/><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16" name="Title 1"/>
          <p:cNvSpPr>
            <a:spLocks noGrp="1"/>
          </p:cNvSpPr>
          <p:nvPr>
            <p:ph type="ctrTitle"/>
          </p:nvPr>
        </p:nvSpPr>
        <p:spPr>
          <a:xfrm>
            <a:off x="1668780" y="720241"/>
            <a:ext cx="5806440" cy="2848865"/>
          </a:xfrm>
        </p:spPr>
        <p:txBody>
          <a:bodyPr anchor="b">
            <a:noAutofit/>
          </a:bodyPr>
          <a:lstStyle>
            <a:lvl1pPr algn="ctr">
              <a:defRPr sz="9000">
                <a:latin typeface="SimSun" panose="02010600030101010101" pitchFamily="2" charset="-122"/>
              </a:defRPr>
            </a:lvl1pPr>
          </a:lstStyle>
          <a:p>
            <a:r>
              <a:rPr lang="en-US" dirty="0"/>
              <a:t>Click to edit Master title style</a:t>
            </a:r>
          </a:p>
        </p:txBody>
      </p:sp>
      <p:sp>
        <p:nvSpPr>
          <p:cNvPr id="17" name="Subtitle 2"/>
          <p:cNvSpPr>
            <a:spLocks noGrp="1"/>
          </p:cNvSpPr>
          <p:nvPr>
            <p:ph type="subTitle" idx="1"/>
          </p:nvPr>
        </p:nvSpPr>
        <p:spPr>
          <a:xfrm>
            <a:off x="3334355" y="3617490"/>
            <a:ext cx="2475290" cy="529090"/>
          </a:xfrm>
        </p:spPr>
        <p:txBody>
          <a:bodyPr>
            <a:noAutofit/>
          </a:bodyPr>
          <a:lstStyle>
            <a:lvl1pPr marL="0" indent="0" algn="ctr">
              <a:buNone/>
              <a:defRPr sz="16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number">
    <p:bg>
      <p:bgPr>
        <a:gradFill>
          <a:gsLst>
            <a:gs pos="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723900" y="1543455"/>
            <a:ext cx="7696200" cy="1307154"/>
          </a:xfrm>
        </p:spPr>
        <p:txBody>
          <a:bodyPr>
            <a:normAutofit/>
          </a:bodyPr>
          <a:lstStyle>
            <a:lvl1pPr algn="ctr">
              <a:defRPr sz="4800"/>
            </a:lvl1pPr>
          </a:lstStyle>
          <a:p>
            <a:r>
              <a:rPr lang="en-US" dirty="0"/>
              <a:t>Click to edit Master title style</a:t>
            </a:r>
          </a:p>
        </p:txBody>
      </p:sp>
      <p:sp>
        <p:nvSpPr>
          <p:cNvPr id="2" name="Text Placeholder 3"/>
          <p:cNvSpPr>
            <a:spLocks noGrp="1"/>
          </p:cNvSpPr>
          <p:nvPr>
            <p:ph type="body" sz="half" idx="2"/>
          </p:nvPr>
        </p:nvSpPr>
        <p:spPr>
          <a:xfrm>
            <a:off x="723900" y="2850609"/>
            <a:ext cx="7696200" cy="495705"/>
          </a:xfrm>
        </p:spPr>
        <p:txBody>
          <a:bodyPr>
            <a:normAutofit/>
          </a:bodyPr>
          <a:lstStyle>
            <a:lvl1pPr marL="0" indent="0" algn="ctr">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bg>
      <p:bgPr>
        <a:gradFill>
          <a:gsLst>
            <a:gs pos="0">
              <a:schemeClr val="bg2"/>
            </a:gs>
            <a:gs pos="100000">
              <a:schemeClr val="accent1"/>
            </a:gs>
          </a:gsLst>
          <a:lin ang="5400000" scaled="1"/>
        </a:gradFill>
        <a:effectLst/>
      </p:bgPr>
    </p:bg>
    <p:spTree>
      <p:nvGrpSpPr>
        <p:cNvPr id="1" name=""/>
        <p:cNvGrpSpPr/>
        <p:nvPr/>
      </p:nvGrpSpPr>
      <p:grpSpPr>
        <a:xfrm>
          <a:off x="0" y="0"/>
          <a:ext cx="0" cy="0"/>
          <a:chOff x="0" y="0"/>
          <a:chExt cx="0" cy="0"/>
        </a:xfrm>
      </p:grpSpPr>
      <p:pic>
        <p:nvPicPr>
          <p:cNvPr id="45" name="Imagen 44" descr="Un dibujo de un animal&#10;&#10;Descripción generada automáticamente con confianza baja"/>
          <p:cNvPicPr>
            <a:picLocks noChangeAspect="1"/>
          </p:cNvPicPr>
          <p:nvPr userDrawn="1"/>
        </p:nvPicPr>
        <p:blipFill rotWithShape="1">
          <a:blip r:embed="rId2">
            <a:extLst>
              <a:ext uri="{28A0092B-C50C-407E-A947-70E740481C1C}">
                <a14:useLocalDpi xmlns:a14="http://schemas.microsoft.com/office/drawing/2010/main" val="0"/>
              </a:ext>
            </a:extLst>
          </a:blip>
          <a:srcRect l="1079" t="37162" r="83888" b="19636"/>
          <a:stretch>
            <a:fillRect/>
          </a:stretch>
        </p:blipFill>
        <p:spPr>
          <a:xfrm rot="21136873" flipH="1" flipV="1">
            <a:off x="-138113" y="-105914"/>
            <a:ext cx="1724025" cy="2786969"/>
          </a:xfrm>
          <a:prstGeom prst="rect">
            <a:avLst/>
          </a:prstGeom>
        </p:spPr>
      </p:pic>
      <p:pic>
        <p:nvPicPr>
          <p:cNvPr id="46" name="Imagen 45" descr="Icono&#10;&#10;Descripción generada automáticamente"/>
          <p:cNvPicPr>
            <a:picLocks noChangeAspect="1"/>
          </p:cNvPicPr>
          <p:nvPr userDrawn="1"/>
        </p:nvPicPr>
        <p:blipFill rotWithShape="1">
          <a:blip r:embed="rId3" cstate="print">
            <a:extLst>
              <a:ext uri="{28A0092B-C50C-407E-A947-70E740481C1C}">
                <a14:useLocalDpi xmlns:a14="http://schemas.microsoft.com/office/drawing/2010/main" val="0"/>
              </a:ext>
            </a:extLst>
          </a:blip>
          <a:srcRect l="70848" t="24065" r="2121" b="37755"/>
          <a:stretch>
            <a:fillRect/>
          </a:stretch>
        </p:blipFill>
        <p:spPr>
          <a:xfrm flipV="1">
            <a:off x="-38900" y="-32369"/>
            <a:ext cx="1009571" cy="802102"/>
          </a:xfrm>
          <a:prstGeom prst="rect">
            <a:avLst/>
          </a:prstGeom>
        </p:spPr>
      </p:pic>
      <p:pic>
        <p:nvPicPr>
          <p:cNvPr id="4" name="Imagen 3" descr="Forma&#10;&#10;Descripción generada automáticamente"/>
          <p:cNvPicPr>
            <a:picLocks noChangeAspect="1"/>
          </p:cNvPicPr>
          <p:nvPr userDrawn="1"/>
        </p:nvPicPr>
        <p:blipFill rotWithShape="1">
          <a:blip r:embed="rId4" cstate="print">
            <a:extLst>
              <a:ext uri="{28A0092B-C50C-407E-A947-70E740481C1C}">
                <a14:useLocalDpi xmlns:a14="http://schemas.microsoft.com/office/drawing/2010/main" val="0"/>
              </a:ext>
            </a:extLst>
          </a:blip>
          <a:srcRect l="6337" t="11190" r="6996" b="12346"/>
          <a:stretch>
            <a:fillRect/>
          </a:stretch>
        </p:blipFill>
        <p:spPr>
          <a:xfrm>
            <a:off x="-585017" y="4318687"/>
            <a:ext cx="1097627" cy="544726"/>
          </a:xfrm>
          <a:prstGeom prst="rect">
            <a:avLst/>
          </a:prstGeom>
        </p:spPr>
      </p:pic>
      <p:sp>
        <p:nvSpPr>
          <p:cNvPr id="6" name="Title 1"/>
          <p:cNvSpPr>
            <a:spLocks noGrp="1"/>
          </p:cNvSpPr>
          <p:nvPr>
            <p:ph type="ctrTitle"/>
          </p:nvPr>
        </p:nvSpPr>
        <p:spPr>
          <a:xfrm>
            <a:off x="3098202" y="552452"/>
            <a:ext cx="2947596" cy="1158014"/>
          </a:xfrm>
        </p:spPr>
        <p:txBody>
          <a:bodyPr anchor="t">
            <a:noAutofit/>
          </a:bodyPr>
          <a:lstStyle>
            <a:lvl1pPr algn="ctr">
              <a:lnSpc>
                <a:spcPct val="80000"/>
              </a:lnSpc>
              <a:defRPr sz="5400" b="1">
                <a:latin typeface="SimSun" panose="02010600030101010101" pitchFamily="2" charset="-122"/>
              </a:defRPr>
            </a:lvl1pPr>
          </a:lstStyle>
          <a:p>
            <a:r>
              <a:rPr lang="en-US" dirty="0"/>
              <a:t>Click to edit Master title style</a:t>
            </a:r>
          </a:p>
        </p:txBody>
      </p:sp>
      <p:sp>
        <p:nvSpPr>
          <p:cNvPr id="15" name="Text Placeholder 2"/>
          <p:cNvSpPr>
            <a:spLocks noGrp="1"/>
          </p:cNvSpPr>
          <p:nvPr>
            <p:ph type="body" idx="1"/>
          </p:nvPr>
        </p:nvSpPr>
        <p:spPr>
          <a:xfrm>
            <a:off x="2185456" y="2784207"/>
            <a:ext cx="2343653" cy="513320"/>
          </a:xfrm>
        </p:spPr>
        <p:txBody>
          <a:bodyPr>
            <a:noAutofit/>
          </a:bodyPr>
          <a:lstStyle>
            <a:lvl1pPr marL="0" indent="0" algn="l">
              <a:buNone/>
              <a:defRPr sz="14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6" name="Text Placeholder 2"/>
          <p:cNvSpPr>
            <a:spLocks noGrp="1"/>
          </p:cNvSpPr>
          <p:nvPr>
            <p:ph type="body" idx="13"/>
          </p:nvPr>
        </p:nvSpPr>
        <p:spPr>
          <a:xfrm>
            <a:off x="879732" y="2548107"/>
            <a:ext cx="1299925" cy="749420"/>
          </a:xfrm>
        </p:spPr>
        <p:txBody>
          <a:bodyPr anchor="ctr">
            <a:noAutofit/>
          </a:bodyPr>
          <a:lstStyle>
            <a:lvl1pPr marL="0" indent="0" algn="r">
              <a:buNone/>
              <a:defRPr sz="9200">
                <a:solidFill>
                  <a:schemeClr val="tx1"/>
                </a:solidFill>
                <a:latin typeface="SimSun" panose="02010600030101010101" pitchFamily="2"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7" name="Text Placeholder 2"/>
          <p:cNvSpPr>
            <a:spLocks noGrp="1"/>
          </p:cNvSpPr>
          <p:nvPr>
            <p:ph type="body" idx="14"/>
          </p:nvPr>
        </p:nvSpPr>
        <p:spPr>
          <a:xfrm>
            <a:off x="2185456" y="2437620"/>
            <a:ext cx="2343653" cy="392481"/>
          </a:xfrm>
        </p:spPr>
        <p:txBody>
          <a:bodyPr anchor="b">
            <a:noAutofit/>
          </a:bodyPr>
          <a:lstStyle>
            <a:lvl1pPr marL="0" indent="0" algn="l">
              <a:buNone/>
              <a:defRPr sz="3200">
                <a:solidFill>
                  <a:schemeClr val="tx1"/>
                </a:solidFill>
                <a:latin typeface="SimSun" panose="02010600030101010101" pitchFamily="2"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33" name="Text Placeholder 2"/>
          <p:cNvSpPr>
            <a:spLocks noGrp="1"/>
          </p:cNvSpPr>
          <p:nvPr>
            <p:ph type="body" idx="21"/>
          </p:nvPr>
        </p:nvSpPr>
        <p:spPr>
          <a:xfrm>
            <a:off x="5955397" y="2784207"/>
            <a:ext cx="2343653" cy="513320"/>
          </a:xfrm>
        </p:spPr>
        <p:txBody>
          <a:bodyPr>
            <a:noAutofit/>
          </a:bodyPr>
          <a:lstStyle>
            <a:lvl1pPr marL="0" indent="0" algn="l">
              <a:buNone/>
              <a:defRPr sz="14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34" name="Text Placeholder 2"/>
          <p:cNvSpPr>
            <a:spLocks noGrp="1"/>
          </p:cNvSpPr>
          <p:nvPr>
            <p:ph type="body" idx="22"/>
          </p:nvPr>
        </p:nvSpPr>
        <p:spPr>
          <a:xfrm>
            <a:off x="4643874" y="2548107"/>
            <a:ext cx="1305724" cy="749420"/>
          </a:xfrm>
        </p:spPr>
        <p:txBody>
          <a:bodyPr anchor="ctr">
            <a:noAutofit/>
          </a:bodyPr>
          <a:lstStyle>
            <a:lvl1pPr marL="0" indent="0" algn="r">
              <a:buNone/>
              <a:defRPr sz="9200">
                <a:solidFill>
                  <a:schemeClr val="tx1"/>
                </a:solidFill>
                <a:latin typeface="SimSun" panose="02010600030101010101" pitchFamily="2"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35" name="Text Placeholder 2"/>
          <p:cNvSpPr>
            <a:spLocks noGrp="1"/>
          </p:cNvSpPr>
          <p:nvPr>
            <p:ph type="body" idx="23"/>
          </p:nvPr>
        </p:nvSpPr>
        <p:spPr>
          <a:xfrm>
            <a:off x="5955397" y="2437620"/>
            <a:ext cx="2343653" cy="392481"/>
          </a:xfrm>
        </p:spPr>
        <p:txBody>
          <a:bodyPr anchor="b">
            <a:noAutofit/>
          </a:bodyPr>
          <a:lstStyle>
            <a:lvl1pPr marL="0" indent="0" algn="l">
              <a:buNone/>
              <a:defRPr sz="3200">
                <a:solidFill>
                  <a:schemeClr val="tx1"/>
                </a:solidFill>
                <a:latin typeface="SimSun" panose="02010600030101010101" pitchFamily="2"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36" name="Text Placeholder 2"/>
          <p:cNvSpPr>
            <a:spLocks noGrp="1"/>
          </p:cNvSpPr>
          <p:nvPr>
            <p:ph type="body" idx="24"/>
          </p:nvPr>
        </p:nvSpPr>
        <p:spPr>
          <a:xfrm>
            <a:off x="2185456" y="3986598"/>
            <a:ext cx="2343653" cy="513320"/>
          </a:xfrm>
        </p:spPr>
        <p:txBody>
          <a:bodyPr>
            <a:noAutofit/>
          </a:bodyPr>
          <a:lstStyle>
            <a:lvl1pPr marL="0" indent="0" algn="l">
              <a:buNone/>
              <a:defRPr sz="14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37" name="Text Placeholder 2"/>
          <p:cNvSpPr>
            <a:spLocks noGrp="1"/>
          </p:cNvSpPr>
          <p:nvPr>
            <p:ph type="body" idx="25"/>
          </p:nvPr>
        </p:nvSpPr>
        <p:spPr>
          <a:xfrm>
            <a:off x="879732" y="3750498"/>
            <a:ext cx="1299925" cy="749420"/>
          </a:xfrm>
        </p:spPr>
        <p:txBody>
          <a:bodyPr anchor="ctr">
            <a:noAutofit/>
          </a:bodyPr>
          <a:lstStyle>
            <a:lvl1pPr marL="0" indent="0" algn="r">
              <a:buNone/>
              <a:defRPr sz="9200">
                <a:solidFill>
                  <a:schemeClr val="tx1"/>
                </a:solidFill>
                <a:latin typeface="SimSun" panose="02010600030101010101" pitchFamily="2"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38" name="Text Placeholder 2"/>
          <p:cNvSpPr>
            <a:spLocks noGrp="1"/>
          </p:cNvSpPr>
          <p:nvPr>
            <p:ph type="body" idx="26"/>
          </p:nvPr>
        </p:nvSpPr>
        <p:spPr>
          <a:xfrm>
            <a:off x="2185456" y="3640011"/>
            <a:ext cx="2343653" cy="392481"/>
          </a:xfrm>
        </p:spPr>
        <p:txBody>
          <a:bodyPr anchor="b">
            <a:noAutofit/>
          </a:bodyPr>
          <a:lstStyle>
            <a:lvl1pPr marL="0" indent="0" algn="l">
              <a:buNone/>
              <a:defRPr sz="3200">
                <a:solidFill>
                  <a:schemeClr val="tx1"/>
                </a:solidFill>
                <a:latin typeface="SimSun" panose="02010600030101010101" pitchFamily="2"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39" name="Text Placeholder 2"/>
          <p:cNvSpPr>
            <a:spLocks noGrp="1"/>
          </p:cNvSpPr>
          <p:nvPr>
            <p:ph type="body" idx="27"/>
          </p:nvPr>
        </p:nvSpPr>
        <p:spPr>
          <a:xfrm>
            <a:off x="5955397" y="3986598"/>
            <a:ext cx="2343653" cy="513320"/>
          </a:xfrm>
        </p:spPr>
        <p:txBody>
          <a:bodyPr>
            <a:noAutofit/>
          </a:bodyPr>
          <a:lstStyle>
            <a:lvl1pPr marL="0" indent="0" algn="l">
              <a:buNone/>
              <a:defRPr sz="14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0" name="Text Placeholder 2"/>
          <p:cNvSpPr>
            <a:spLocks noGrp="1"/>
          </p:cNvSpPr>
          <p:nvPr>
            <p:ph type="body" idx="28"/>
          </p:nvPr>
        </p:nvSpPr>
        <p:spPr>
          <a:xfrm>
            <a:off x="4643874" y="3750498"/>
            <a:ext cx="1305724" cy="749420"/>
          </a:xfrm>
        </p:spPr>
        <p:txBody>
          <a:bodyPr anchor="ctr">
            <a:noAutofit/>
          </a:bodyPr>
          <a:lstStyle>
            <a:lvl1pPr marL="0" indent="0" algn="r">
              <a:buNone/>
              <a:defRPr sz="9200">
                <a:solidFill>
                  <a:schemeClr val="tx1"/>
                </a:solidFill>
                <a:latin typeface="SimSun" panose="02010600030101010101" pitchFamily="2"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1" name="Text Placeholder 2"/>
          <p:cNvSpPr>
            <a:spLocks noGrp="1"/>
          </p:cNvSpPr>
          <p:nvPr>
            <p:ph type="body" idx="29"/>
          </p:nvPr>
        </p:nvSpPr>
        <p:spPr>
          <a:xfrm>
            <a:off x="5955397" y="3640011"/>
            <a:ext cx="2343653" cy="392481"/>
          </a:xfrm>
        </p:spPr>
        <p:txBody>
          <a:bodyPr anchor="b">
            <a:noAutofit/>
          </a:bodyPr>
          <a:lstStyle>
            <a:lvl1pPr marL="0" indent="0" algn="l">
              <a:buNone/>
              <a:defRPr sz="3200">
                <a:solidFill>
                  <a:schemeClr val="tx1"/>
                </a:solidFill>
                <a:latin typeface="SimSun" panose="02010600030101010101" pitchFamily="2"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43" name="Imagen 42" descr="Forma&#10;&#10;Descripción generada automáticamente"/>
          <p:cNvPicPr>
            <a:picLocks noChangeAspect="1"/>
          </p:cNvPicPr>
          <p:nvPr userDrawn="1"/>
        </p:nvPicPr>
        <p:blipFill rotWithShape="1">
          <a:blip r:embed="rId5" cstate="print">
            <a:extLst>
              <a:ext uri="{28A0092B-C50C-407E-A947-70E740481C1C}">
                <a14:useLocalDpi xmlns:a14="http://schemas.microsoft.com/office/drawing/2010/main" val="0"/>
              </a:ext>
            </a:extLst>
          </a:blip>
          <a:srcRect l="6337" t="11190" r="6996" b="12346"/>
          <a:stretch>
            <a:fillRect/>
          </a:stretch>
        </p:blipFill>
        <p:spPr>
          <a:xfrm flipV="1">
            <a:off x="7422300" y="252920"/>
            <a:ext cx="2286955" cy="1134961"/>
          </a:xfrm>
          <a:prstGeom prst="rect">
            <a:avLst/>
          </a:prstGeom>
        </p:spPr>
      </p:pic>
      <p:pic>
        <p:nvPicPr>
          <p:cNvPr id="44" name="Imagen 43" descr="Patrón de fondo&#10;&#10;Descripción generada automáticamente con confianza baja"/>
          <p:cNvPicPr>
            <a:picLocks noChangeAspect="1"/>
          </p:cNvPicPr>
          <p:nvPr userDrawn="1"/>
        </p:nvPicPr>
        <p:blipFill rotWithShape="1">
          <a:blip r:embed="rId6" cstate="print">
            <a:extLst>
              <a:ext uri="{28A0092B-C50C-407E-A947-70E740481C1C}">
                <a14:useLocalDpi xmlns:a14="http://schemas.microsoft.com/office/drawing/2010/main" val="0"/>
              </a:ext>
            </a:extLst>
          </a:blip>
          <a:srcRect l="75001" t="37086" r="2754" b="19907"/>
          <a:stretch>
            <a:fillRect/>
          </a:stretch>
        </p:blipFill>
        <p:spPr>
          <a:xfrm flipH="1">
            <a:off x="8197664" y="4107437"/>
            <a:ext cx="946335" cy="1029134"/>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9000" decel="8000" autoRev="1" fill="hold" nodeType="withEffect">
                                      <p:stCondLst>
                                        <p:cond delay="100"/>
                                      </p:stCondLst>
                                      <p:childTnLst>
                                        <p:animMotion origin="layout" path="M 1.94444E-6 -4.93827E-6 L -0.0099 -0.02777 " pathEditMode="relative" rAng="0" ptsTypes="AA">
                                          <p:cBhvr>
                                            <p:cTn id="6" dur="2750" fill="hold"/>
                                            <p:tgtEl>
                                              <p:spTgt spid="46"/>
                                            </p:tgtEl>
                                            <p:attrNameLst>
                                              <p:attrName>ppt_x</p:attrName>
                                              <p:attrName>ppt_y</p:attrName>
                                            </p:attrNameLst>
                                          </p:cBhvr>
                                          <p:rCtr x="-503" y="-1389"/>
                                        </p:animMotion>
                                      </p:childTnLst>
                                    </p:cTn>
                                  </p:par>
                                  <p:par>
                                    <p:cTn id="7" presetID="8" presetClass="emph" presetSubtype="0" repeatCount="indefinite" accel="2500" autoRev="1" fill="hold" nodeType="withEffect" p14:presetBounceEnd="3000">
                                      <p:stCondLst>
                                        <p:cond delay="0"/>
                                      </p:stCondLst>
                                      <p:childTnLst>
                                        <p:animRot by="300000" p14:bounceEnd="3000">
                                          <p:cBhvr>
                                            <p:cTn id="8" dur="6750" fill="hold"/>
                                            <p:tgtEl>
                                              <p:spTgt spid="46"/>
                                            </p:tgtEl>
                                            <p:attrNameLst>
                                              <p:attrName>r</p:attrName>
                                            </p:attrNameLst>
                                          </p:cBhvr>
                                        </p:animRot>
                                      </p:childTnLst>
                                    </p:cTn>
                                  </p:par>
                                  <p:par>
                                    <p:cTn id="9" presetID="42" presetClass="path" presetSubtype="0" repeatCount="indefinite" accel="3600" decel="4000" autoRev="1" fill="hold" nodeType="withEffect">
                                      <p:stCondLst>
                                        <p:cond delay="100"/>
                                      </p:stCondLst>
                                      <p:childTnLst>
                                        <p:animMotion origin="layout" path="M 3.33333E-6 1.35802E-6 L -8.33333E-7 -3.08642E-6 " pathEditMode="relative" rAng="0" ptsTypes="AA">
                                          <p:cBhvr>
                                            <p:cTn id="10" dur="4500" fill="hold"/>
                                            <p:tgtEl>
                                              <p:spTgt spid="45"/>
                                            </p:tgtEl>
                                            <p:attrNameLst>
                                              <p:attrName>ppt_x</p:attrName>
                                              <p:attrName>ppt_y</p:attrName>
                                            </p:attrNameLst>
                                          </p:cBhvr>
                                          <p:rCtr x="434" y="957"/>
                                        </p:animMotion>
                                      </p:childTnLst>
                                    </p:cTn>
                                  </p:par>
                                  <p:par>
                                    <p:cTn id="11" presetID="8" presetClass="emph" presetSubtype="0" repeatCount="indefinite" accel="2500" autoRev="1" fill="hold" nodeType="withEffect" p14:presetBounceEnd="3000">
                                      <p:stCondLst>
                                        <p:cond delay="0"/>
                                      </p:stCondLst>
                                      <p:childTnLst>
                                        <p:animRot by="300000" p14:bounceEnd="3000">
                                          <p:cBhvr>
                                            <p:cTn id="12" dur="3500" fill="hold"/>
                                            <p:tgtEl>
                                              <p:spTgt spid="45"/>
                                            </p:tgtEl>
                                            <p:attrNameLst>
                                              <p:attrName>r</p:attrName>
                                            </p:attrNameLst>
                                          </p:cBhvr>
                                        </p:animRot>
                                      </p:childTnLst>
                                    </p:cTn>
                                  </p:par>
                                  <p:par>
                                    <p:cTn id="13" presetID="35" presetClass="path" presetSubtype="0" repeatCount="indefinite" accel="29000" decel="26000" autoRev="1" fill="hold" nodeType="withEffect">
                                      <p:stCondLst>
                                        <p:cond delay="0"/>
                                      </p:stCondLst>
                                      <p:childTnLst>
                                        <p:animMotion origin="layout" path="M 0.03489 -2.59259E-6 L -0.0349 -2.59259E-6 " pathEditMode="relative" rAng="0" ptsTypes="AA">
                                          <p:cBhvr>
                                            <p:cTn id="14" dur="4750" fill="hold"/>
                                            <p:tgtEl>
                                              <p:spTgt spid="4"/>
                                            </p:tgtEl>
                                            <p:attrNameLst>
                                              <p:attrName>ppt_x</p:attrName>
                                              <p:attrName>ppt_y</p:attrName>
                                            </p:attrNameLst>
                                          </p:cBhvr>
                                          <p:rCtr x="-3490" y="0"/>
                                        </p:animMotion>
                                      </p:childTnLst>
                                    </p:cTn>
                                  </p:par>
                                  <p:par>
                                    <p:cTn id="15" presetID="35" presetClass="path" presetSubtype="0" repeatCount="indefinite" accel="29000" decel="26000" autoRev="1" fill="hold" nodeType="withEffect">
                                      <p:stCondLst>
                                        <p:cond delay="0"/>
                                      </p:stCondLst>
                                      <p:childTnLst>
                                        <p:animMotion origin="layout" path="M -1.94444E-6 7.40741E-7 L 0.07136 0.00062 " pathEditMode="relative" rAng="0" ptsTypes="AA">
                                          <p:cBhvr>
                                            <p:cTn id="16" dur="7250" fill="hold"/>
                                            <p:tgtEl>
                                              <p:spTgt spid="43"/>
                                            </p:tgtEl>
                                            <p:attrNameLst>
                                              <p:attrName>ppt_x</p:attrName>
                                              <p:attrName>ppt_y</p:attrName>
                                            </p:attrNameLst>
                                          </p:cBhvr>
                                          <p:rCtr x="3559" y="31"/>
                                        </p:animMotion>
                                      </p:childTnLst>
                                    </p:cTn>
                                  </p:par>
                                  <p:par>
                                    <p:cTn id="17" presetID="42" presetClass="path" presetSubtype="0" repeatCount="indefinite" accel="3600" autoRev="1" fill="hold" nodeType="withEffect" p14:presetBounceEnd="5000">
                                      <p:stCondLst>
                                        <p:cond delay="100"/>
                                      </p:stCondLst>
                                      <p:childTnLst>
                                        <p:animMotion origin="layout" path="M -3.88889E-6 3.20988E-6 L 0.01667 0.01697 " pathEditMode="relative" rAng="0" ptsTypes="AA" p14:bounceEnd="5000">
                                          <p:cBhvr>
                                            <p:cTn id="18" dur="6750" fill="hold"/>
                                            <p:tgtEl>
                                              <p:spTgt spid="44"/>
                                            </p:tgtEl>
                                            <p:attrNameLst>
                                              <p:attrName>ppt_x</p:attrName>
                                              <p:attrName>ppt_y</p:attrName>
                                            </p:attrNameLst>
                                          </p:cBhvr>
                                          <p:rCtr x="833" y="833"/>
                                        </p:animMotion>
                                      </p:childTnLst>
                                    </p:cTn>
                                  </p:par>
                                  <p:par>
                                    <p:cTn id="19" presetID="8" presetClass="emph" presetSubtype="0" repeatCount="indefinite" accel="2500" autoRev="1" fill="hold" nodeType="withEffect" p14:presetBounceEnd="3000">
                                      <p:stCondLst>
                                        <p:cond delay="0"/>
                                      </p:stCondLst>
                                      <p:childTnLst>
                                        <p:animRot by="300000" p14:bounceEnd="3000">
                                          <p:cBhvr>
                                            <p:cTn id="20" dur="35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9000" decel="8000" autoRev="1" fill="hold" nodeType="withEffect">
                                      <p:stCondLst>
                                        <p:cond delay="100"/>
                                      </p:stCondLst>
                                      <p:childTnLst>
                                        <p:animMotion origin="layout" path="M 1.94444E-6 -4.93827E-6 L -0.0099 -0.02777 " pathEditMode="relative" rAng="0" ptsTypes="AA">
                                          <p:cBhvr>
                                            <p:cTn id="6" dur="2750" fill="hold"/>
                                            <p:tgtEl>
                                              <p:spTgt spid="46"/>
                                            </p:tgtEl>
                                            <p:attrNameLst>
                                              <p:attrName>ppt_x</p:attrName>
                                              <p:attrName>ppt_y</p:attrName>
                                            </p:attrNameLst>
                                          </p:cBhvr>
                                          <p:rCtr x="-503" y="-1389"/>
                                        </p:animMotion>
                                      </p:childTnLst>
                                    </p:cTn>
                                  </p:par>
                                  <p:par>
                                    <p:cTn id="7" presetID="8" presetClass="emph" presetSubtype="0" repeatCount="indefinite" accel="2500" autoRev="1" fill="hold" nodeType="withEffect">
                                      <p:stCondLst>
                                        <p:cond delay="0"/>
                                      </p:stCondLst>
                                      <p:childTnLst>
                                        <p:animRot by="300000">
                                          <p:cBhvr>
                                            <p:cTn id="8" dur="6750" fill="hold"/>
                                            <p:tgtEl>
                                              <p:spTgt spid="46"/>
                                            </p:tgtEl>
                                            <p:attrNameLst>
                                              <p:attrName>r</p:attrName>
                                            </p:attrNameLst>
                                          </p:cBhvr>
                                        </p:animRot>
                                      </p:childTnLst>
                                    </p:cTn>
                                  </p:par>
                                  <p:par>
                                    <p:cTn id="9" presetID="42" presetClass="path" presetSubtype="0" repeatCount="indefinite" accel="3600" decel="4000" autoRev="1" fill="hold" nodeType="withEffect">
                                      <p:stCondLst>
                                        <p:cond delay="100"/>
                                      </p:stCondLst>
                                      <p:childTnLst>
                                        <p:animMotion origin="layout" path="M 3.33333E-6 1.35802E-6 L -8.33333E-7 -3.08642E-6 " pathEditMode="relative" rAng="0" ptsTypes="AA">
                                          <p:cBhvr>
                                            <p:cTn id="10" dur="4500" fill="hold"/>
                                            <p:tgtEl>
                                              <p:spTgt spid="45"/>
                                            </p:tgtEl>
                                            <p:attrNameLst>
                                              <p:attrName>ppt_x</p:attrName>
                                              <p:attrName>ppt_y</p:attrName>
                                            </p:attrNameLst>
                                          </p:cBhvr>
                                          <p:rCtr x="434" y="957"/>
                                        </p:animMotion>
                                      </p:childTnLst>
                                    </p:cTn>
                                  </p:par>
                                  <p:par>
                                    <p:cTn id="11" presetID="8" presetClass="emph" presetSubtype="0" repeatCount="indefinite" accel="2500" autoRev="1" fill="hold" nodeType="withEffect">
                                      <p:stCondLst>
                                        <p:cond delay="0"/>
                                      </p:stCondLst>
                                      <p:childTnLst>
                                        <p:animRot by="300000">
                                          <p:cBhvr>
                                            <p:cTn id="12" dur="3500" fill="hold"/>
                                            <p:tgtEl>
                                              <p:spTgt spid="45"/>
                                            </p:tgtEl>
                                            <p:attrNameLst>
                                              <p:attrName>r</p:attrName>
                                            </p:attrNameLst>
                                          </p:cBhvr>
                                        </p:animRot>
                                      </p:childTnLst>
                                    </p:cTn>
                                  </p:par>
                                  <p:par>
                                    <p:cTn id="13" presetID="35" presetClass="path" presetSubtype="0" repeatCount="indefinite" accel="29000" decel="26000" autoRev="1" fill="hold" nodeType="withEffect">
                                      <p:stCondLst>
                                        <p:cond delay="0"/>
                                      </p:stCondLst>
                                      <p:childTnLst>
                                        <p:animMotion origin="layout" path="M 0.03489 -2.59259E-6 L -0.0349 -2.59259E-6 " pathEditMode="relative" rAng="0" ptsTypes="AA">
                                          <p:cBhvr>
                                            <p:cTn id="14" dur="4750" fill="hold"/>
                                            <p:tgtEl>
                                              <p:spTgt spid="4"/>
                                            </p:tgtEl>
                                            <p:attrNameLst>
                                              <p:attrName>ppt_x</p:attrName>
                                              <p:attrName>ppt_y</p:attrName>
                                            </p:attrNameLst>
                                          </p:cBhvr>
                                          <p:rCtr x="-3490" y="0"/>
                                        </p:animMotion>
                                      </p:childTnLst>
                                    </p:cTn>
                                  </p:par>
                                  <p:par>
                                    <p:cTn id="15" presetID="35" presetClass="path" presetSubtype="0" repeatCount="indefinite" accel="29000" decel="26000" autoRev="1" fill="hold" nodeType="withEffect">
                                      <p:stCondLst>
                                        <p:cond delay="0"/>
                                      </p:stCondLst>
                                      <p:childTnLst>
                                        <p:animMotion origin="layout" path="M -1.94444E-6 7.40741E-7 L 0.07136 0.00062 " pathEditMode="relative" rAng="0" ptsTypes="AA">
                                          <p:cBhvr>
                                            <p:cTn id="16" dur="7250" fill="hold"/>
                                            <p:tgtEl>
                                              <p:spTgt spid="43"/>
                                            </p:tgtEl>
                                            <p:attrNameLst>
                                              <p:attrName>ppt_x</p:attrName>
                                              <p:attrName>ppt_y</p:attrName>
                                            </p:attrNameLst>
                                          </p:cBhvr>
                                          <p:rCtr x="3559" y="31"/>
                                        </p:animMotion>
                                      </p:childTnLst>
                                    </p:cTn>
                                  </p:par>
                                  <p:par>
                                    <p:cTn id="17" presetID="42" presetClass="path" presetSubtype="0" repeatCount="indefinite" accel="3600" autoRev="1" fill="hold" nodeType="withEffect">
                                      <p:stCondLst>
                                        <p:cond delay="100"/>
                                      </p:stCondLst>
                                      <p:childTnLst>
                                        <p:animMotion origin="layout" path="M -3.88889E-6 3.20988E-6 L 0.01667 0.01697 " pathEditMode="relative" rAng="0" ptsTypes="AA">
                                          <p:cBhvr>
                                            <p:cTn id="18" dur="6750" fill="hold"/>
                                            <p:tgtEl>
                                              <p:spTgt spid="44"/>
                                            </p:tgtEl>
                                            <p:attrNameLst>
                                              <p:attrName>ppt_x</p:attrName>
                                              <p:attrName>ppt_y</p:attrName>
                                            </p:attrNameLst>
                                          </p:cBhvr>
                                          <p:rCtr x="833" y="833"/>
                                        </p:animMotion>
                                      </p:childTnLst>
                                    </p:cTn>
                                  </p:par>
                                  <p:par>
                                    <p:cTn id="19" presetID="8" presetClass="emph" presetSubtype="0" repeatCount="indefinite" accel="2500" autoRev="1" fill="hold" nodeType="withEffect">
                                      <p:stCondLst>
                                        <p:cond delay="0"/>
                                      </p:stCondLst>
                                      <p:childTnLst>
                                        <p:animRot by="300000">
                                          <p:cBhvr>
                                            <p:cTn id="20" dur="35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hree columns">
    <p:bg>
      <p:bgPr>
        <a:gradFill>
          <a:gsLst>
            <a:gs pos="0">
              <a:schemeClr val="bg2"/>
            </a:gs>
            <a:gs pos="100000">
              <a:schemeClr val="accent1"/>
            </a:gs>
          </a:gsLst>
          <a:lin ang="5400000" scaled="1"/>
        </a:gradFill>
        <a:effectLst/>
      </p:bgPr>
    </p:bg>
    <p:spTree>
      <p:nvGrpSpPr>
        <p:cNvPr id="1" name=""/>
        <p:cNvGrpSpPr/>
        <p:nvPr/>
      </p:nvGrpSpPr>
      <p:grpSpPr>
        <a:xfrm>
          <a:off x="0" y="0"/>
          <a:ext cx="0" cy="0"/>
          <a:chOff x="0" y="0"/>
          <a:chExt cx="0" cy="0"/>
        </a:xfrm>
      </p:grpSpPr>
      <p:pic>
        <p:nvPicPr>
          <p:cNvPr id="3" name="Imagen 2" descr="Patrón de fondo&#10;&#10;Descripción generada automáticamente con confianza baja"/>
          <p:cNvPicPr>
            <a:picLocks noChangeAspect="1"/>
          </p:cNvPicPr>
          <p:nvPr userDrawn="1"/>
        </p:nvPicPr>
        <p:blipFill rotWithShape="1">
          <a:blip r:embed="rId2" cstate="print">
            <a:extLst>
              <a:ext uri="{28A0092B-C50C-407E-A947-70E740481C1C}">
                <a14:useLocalDpi xmlns:a14="http://schemas.microsoft.com/office/drawing/2010/main" val="0"/>
              </a:ext>
            </a:extLst>
          </a:blip>
          <a:srcRect l="67397" t="16723" r="2755" b="29165"/>
          <a:stretch>
            <a:fillRect/>
          </a:stretch>
        </p:blipFill>
        <p:spPr>
          <a:xfrm flipV="1">
            <a:off x="-219456" y="-146304"/>
            <a:ext cx="2113452" cy="2155212"/>
          </a:xfrm>
          <a:prstGeom prst="rect">
            <a:avLst/>
          </a:prstGeom>
        </p:spPr>
      </p:pic>
      <p:pic>
        <p:nvPicPr>
          <p:cNvPr id="4" name="Imagen 3" descr="Icono&#10;&#10;Descripción generada automáticamente"/>
          <p:cNvPicPr>
            <a:picLocks noChangeAspect="1"/>
          </p:cNvPicPr>
          <p:nvPr userDrawn="1"/>
        </p:nvPicPr>
        <p:blipFill rotWithShape="1">
          <a:blip r:embed="rId3" cstate="print">
            <a:extLst>
              <a:ext uri="{28A0092B-C50C-407E-A947-70E740481C1C}">
                <a14:useLocalDpi xmlns:a14="http://schemas.microsoft.com/office/drawing/2010/main" val="0"/>
              </a:ext>
            </a:extLst>
          </a:blip>
          <a:srcRect l="64940" t="24065" r="2121" b="30791"/>
          <a:stretch>
            <a:fillRect/>
          </a:stretch>
        </p:blipFill>
        <p:spPr>
          <a:xfrm flipV="1">
            <a:off x="-219456" y="-146304"/>
            <a:ext cx="1230203" cy="948406"/>
          </a:xfrm>
          <a:prstGeom prst="rect">
            <a:avLst/>
          </a:prstGeom>
        </p:spPr>
      </p:pic>
      <p:pic>
        <p:nvPicPr>
          <p:cNvPr id="5" name="Imagen 4" descr="Un dibujo de un animal&#10;&#10;Descripción generada automáticamente con confianza baja"/>
          <p:cNvPicPr>
            <a:picLocks noChangeAspect="1"/>
          </p:cNvPicPr>
          <p:nvPr userDrawn="1"/>
        </p:nvPicPr>
        <p:blipFill rotWithShape="1">
          <a:blip r:embed="rId4">
            <a:extLst>
              <a:ext uri="{28A0092B-C50C-407E-A947-70E740481C1C}">
                <a14:useLocalDpi xmlns:a14="http://schemas.microsoft.com/office/drawing/2010/main" val="0"/>
              </a:ext>
            </a:extLst>
          </a:blip>
          <a:srcRect l="1080" t="41356" r="63618" b="19537"/>
          <a:stretch>
            <a:fillRect/>
          </a:stretch>
        </p:blipFill>
        <p:spPr>
          <a:xfrm>
            <a:off x="6548876" y="3433034"/>
            <a:ext cx="3090067" cy="1925349"/>
          </a:xfrm>
          <a:prstGeom prst="rect">
            <a:avLst/>
          </a:prstGeom>
        </p:spPr>
      </p:pic>
      <p:pic>
        <p:nvPicPr>
          <p:cNvPr id="12" name="Imagen 11" descr="Icono&#10;&#10;Descripción generada automáticamente"/>
          <p:cNvPicPr>
            <a:picLocks noChangeAspect="1"/>
          </p:cNvPicPr>
          <p:nvPr userDrawn="1"/>
        </p:nvPicPr>
        <p:blipFill rotWithShape="1">
          <a:blip r:embed="rId5" cstate="print">
            <a:extLst>
              <a:ext uri="{28A0092B-C50C-407E-A947-70E740481C1C}">
                <a14:useLocalDpi xmlns:a14="http://schemas.microsoft.com/office/drawing/2010/main" val="0"/>
              </a:ext>
            </a:extLst>
          </a:blip>
          <a:srcRect l="1741" t="25327" r="75446" b="24553"/>
          <a:stretch>
            <a:fillRect/>
          </a:stretch>
        </p:blipFill>
        <p:spPr>
          <a:xfrm>
            <a:off x="8508050" y="4119178"/>
            <a:ext cx="862144" cy="1065409"/>
          </a:xfrm>
          <a:prstGeom prst="rect">
            <a:avLst/>
          </a:prstGeom>
        </p:spPr>
      </p:pic>
      <p:pic>
        <p:nvPicPr>
          <p:cNvPr id="13" name="Imagen 12" descr="Forma&#10;&#10;Descripción generada automáticamente"/>
          <p:cNvPicPr>
            <a:picLocks noChangeAspect="1"/>
          </p:cNvPicPr>
          <p:nvPr userDrawn="1"/>
        </p:nvPicPr>
        <p:blipFill rotWithShape="1">
          <a:blip r:embed="rId6" cstate="print">
            <a:extLst>
              <a:ext uri="{28A0092B-C50C-407E-A947-70E740481C1C}">
                <a14:useLocalDpi xmlns:a14="http://schemas.microsoft.com/office/drawing/2010/main" val="0"/>
              </a:ext>
            </a:extLst>
          </a:blip>
          <a:srcRect l="6337" t="11190" r="6996" b="12346"/>
          <a:stretch>
            <a:fillRect/>
          </a:stretch>
        </p:blipFill>
        <p:spPr>
          <a:xfrm flipH="1">
            <a:off x="8508050" y="750134"/>
            <a:ext cx="1097627" cy="544726"/>
          </a:xfrm>
          <a:prstGeom prst="rect">
            <a:avLst/>
          </a:prstGeom>
        </p:spPr>
      </p:pic>
      <p:pic>
        <p:nvPicPr>
          <p:cNvPr id="14" name="Imagen 13" descr="Forma&#10;&#10;Descripción generada automáticamente"/>
          <p:cNvPicPr>
            <a:picLocks noChangeAspect="1"/>
          </p:cNvPicPr>
          <p:nvPr userDrawn="1"/>
        </p:nvPicPr>
        <p:blipFill rotWithShape="1">
          <a:blip r:embed="rId7" cstate="print">
            <a:extLst>
              <a:ext uri="{28A0092B-C50C-407E-A947-70E740481C1C}">
                <a14:useLocalDpi xmlns:a14="http://schemas.microsoft.com/office/drawing/2010/main" val="0"/>
              </a:ext>
            </a:extLst>
          </a:blip>
          <a:srcRect l="6337" t="11190" r="6996" b="12346"/>
          <a:stretch>
            <a:fillRect/>
          </a:stretch>
        </p:blipFill>
        <p:spPr>
          <a:xfrm flipH="1">
            <a:off x="-1717605" y="3516922"/>
            <a:ext cx="2286955" cy="1134961"/>
          </a:xfrm>
          <a:prstGeom prst="rect">
            <a:avLst/>
          </a:prstGeom>
        </p:spPr>
      </p:pic>
      <p:sp>
        <p:nvSpPr>
          <p:cNvPr id="17" name="Title 1"/>
          <p:cNvSpPr>
            <a:spLocks noGrp="1"/>
          </p:cNvSpPr>
          <p:nvPr>
            <p:ph type="ctrTitle"/>
          </p:nvPr>
        </p:nvSpPr>
        <p:spPr>
          <a:xfrm>
            <a:off x="3098202" y="552452"/>
            <a:ext cx="2947596" cy="1158014"/>
          </a:xfrm>
        </p:spPr>
        <p:txBody>
          <a:bodyPr anchor="t">
            <a:noAutofit/>
          </a:bodyPr>
          <a:lstStyle>
            <a:lvl1pPr algn="ctr">
              <a:lnSpc>
                <a:spcPct val="80000"/>
              </a:lnSpc>
              <a:defRPr sz="5400" b="1">
                <a:latin typeface="SimSun" panose="02010600030101010101" pitchFamily="2" charset="-122"/>
              </a:defRPr>
            </a:lvl1pPr>
          </a:lstStyle>
          <a:p>
            <a:r>
              <a:rPr lang="en-US" dirty="0"/>
              <a:t>Click to edit Master title style</a:t>
            </a:r>
          </a:p>
        </p:txBody>
      </p:sp>
      <p:sp>
        <p:nvSpPr>
          <p:cNvPr id="18" name="Text Placeholder 2"/>
          <p:cNvSpPr>
            <a:spLocks noGrp="1"/>
          </p:cNvSpPr>
          <p:nvPr>
            <p:ph type="body" idx="24"/>
          </p:nvPr>
        </p:nvSpPr>
        <p:spPr>
          <a:xfrm>
            <a:off x="1333537" y="3508882"/>
            <a:ext cx="1988314" cy="859759"/>
          </a:xfrm>
        </p:spPr>
        <p:txBody>
          <a:bodyPr>
            <a:noAutofit/>
          </a:bodyPr>
          <a:lstStyle>
            <a:lvl1pPr marL="0" indent="0" algn="ctr">
              <a:buNone/>
              <a:defRPr sz="14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9" name="Text Placeholder 2"/>
          <p:cNvSpPr>
            <a:spLocks noGrp="1"/>
          </p:cNvSpPr>
          <p:nvPr>
            <p:ph type="body" idx="26"/>
          </p:nvPr>
        </p:nvSpPr>
        <p:spPr>
          <a:xfrm>
            <a:off x="1333537" y="3162296"/>
            <a:ext cx="1988314" cy="392481"/>
          </a:xfrm>
        </p:spPr>
        <p:txBody>
          <a:bodyPr anchor="b">
            <a:noAutofit/>
          </a:bodyPr>
          <a:lstStyle>
            <a:lvl1pPr marL="0" indent="0" algn="ctr">
              <a:buNone/>
              <a:defRPr sz="3200">
                <a:solidFill>
                  <a:schemeClr val="tx1"/>
                </a:solidFill>
                <a:latin typeface="SimSun" panose="02010600030101010101" pitchFamily="2"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2" name="Text Placeholder 2"/>
          <p:cNvSpPr>
            <a:spLocks noGrp="1"/>
          </p:cNvSpPr>
          <p:nvPr>
            <p:ph type="body" idx="27"/>
          </p:nvPr>
        </p:nvSpPr>
        <p:spPr>
          <a:xfrm>
            <a:off x="3583204" y="3508882"/>
            <a:ext cx="1988314" cy="859759"/>
          </a:xfrm>
        </p:spPr>
        <p:txBody>
          <a:bodyPr>
            <a:noAutofit/>
          </a:bodyPr>
          <a:lstStyle>
            <a:lvl1pPr marL="0" indent="0" algn="ctr">
              <a:buNone/>
              <a:defRPr sz="14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3" name="Text Placeholder 2"/>
          <p:cNvSpPr>
            <a:spLocks noGrp="1"/>
          </p:cNvSpPr>
          <p:nvPr>
            <p:ph type="body" idx="28"/>
          </p:nvPr>
        </p:nvSpPr>
        <p:spPr>
          <a:xfrm>
            <a:off x="3583204" y="3162296"/>
            <a:ext cx="1988314" cy="392481"/>
          </a:xfrm>
        </p:spPr>
        <p:txBody>
          <a:bodyPr anchor="b">
            <a:noAutofit/>
          </a:bodyPr>
          <a:lstStyle>
            <a:lvl1pPr marL="0" indent="0" algn="ctr">
              <a:buNone/>
              <a:defRPr sz="3200">
                <a:solidFill>
                  <a:schemeClr val="tx1"/>
                </a:solidFill>
                <a:latin typeface="SimSun" panose="02010600030101010101" pitchFamily="2"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4" name="Text Placeholder 2"/>
          <p:cNvSpPr>
            <a:spLocks noGrp="1"/>
          </p:cNvSpPr>
          <p:nvPr>
            <p:ph type="body" idx="29"/>
          </p:nvPr>
        </p:nvSpPr>
        <p:spPr>
          <a:xfrm>
            <a:off x="5832871" y="3508882"/>
            <a:ext cx="1988314" cy="859759"/>
          </a:xfrm>
        </p:spPr>
        <p:txBody>
          <a:bodyPr>
            <a:noAutofit/>
          </a:bodyPr>
          <a:lstStyle>
            <a:lvl1pPr marL="0" indent="0" algn="ctr">
              <a:buNone/>
              <a:defRPr sz="14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5" name="Text Placeholder 2"/>
          <p:cNvSpPr>
            <a:spLocks noGrp="1"/>
          </p:cNvSpPr>
          <p:nvPr>
            <p:ph type="body" idx="30"/>
          </p:nvPr>
        </p:nvSpPr>
        <p:spPr>
          <a:xfrm>
            <a:off x="5832871" y="3162296"/>
            <a:ext cx="1988314" cy="392481"/>
          </a:xfrm>
        </p:spPr>
        <p:txBody>
          <a:bodyPr anchor="b">
            <a:noAutofit/>
          </a:bodyPr>
          <a:lstStyle>
            <a:lvl1pPr marL="0" indent="0" algn="ctr">
              <a:buNone/>
              <a:defRPr sz="3200">
                <a:solidFill>
                  <a:schemeClr val="tx1"/>
                </a:solidFill>
                <a:latin typeface="SimSun" panose="02010600030101010101" pitchFamily="2"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decel="4000" autoRev="1" fill="hold" nodeType="withEffect">
                                      <p:stCondLst>
                                        <p:cond delay="100"/>
                                      </p:stCondLst>
                                      <p:childTnLst>
                                        <p:animMotion origin="layout" path="M 8.33333E-7 -2.46914E-7 L 0.00538 -0.01049 " pathEditMode="relative" rAng="0" ptsTypes="AA">
                                          <p:cBhvr>
                                            <p:cTn id="6" dur="5500" fill="hold"/>
                                            <p:tgtEl>
                                              <p:spTgt spid="4"/>
                                            </p:tgtEl>
                                            <p:attrNameLst>
                                              <p:attrName>ppt_x</p:attrName>
                                              <p:attrName>ppt_y</p:attrName>
                                            </p:attrNameLst>
                                          </p:cBhvr>
                                          <p:rCtr x="260" y="-525"/>
                                        </p:animMotion>
                                      </p:childTnLst>
                                    </p:cTn>
                                  </p:par>
                                  <p:par>
                                    <p:cTn id="7" presetID="8" presetClass="emph" presetSubtype="0" repeatCount="indefinite" accel="2500" autoRev="1" fill="hold" nodeType="withEffect" p14:presetBounceEnd="3000">
                                      <p:stCondLst>
                                        <p:cond delay="0"/>
                                      </p:stCondLst>
                                      <p:childTnLst>
                                        <p:animRot by="300000" p14:bounceEnd="3000">
                                          <p:cBhvr>
                                            <p:cTn id="8" dur="3500" fill="hold"/>
                                            <p:tgtEl>
                                              <p:spTgt spid="4"/>
                                            </p:tgtEl>
                                            <p:attrNameLst>
                                              <p:attrName>r</p:attrName>
                                            </p:attrNameLst>
                                          </p:cBhvr>
                                        </p:animRot>
                                      </p:childTnLst>
                                    </p:cTn>
                                  </p:par>
                                  <p:par>
                                    <p:cTn id="9" presetID="42" presetClass="path" presetSubtype="0" repeatCount="indefinite" accel="3600" decel="4000" autoRev="1" fill="hold" nodeType="withEffect">
                                      <p:stCondLst>
                                        <p:cond delay="100"/>
                                      </p:stCondLst>
                                      <p:childTnLst>
                                        <p:animMotion origin="layout" path="M -3.05556E-6 -4.19753E-6 L 0.00539 -0.01049 " pathEditMode="relative" rAng="0" ptsTypes="AA">
                                          <p:cBhvr>
                                            <p:cTn id="10" dur="4500" fill="hold"/>
                                            <p:tgtEl>
                                              <p:spTgt spid="3"/>
                                            </p:tgtEl>
                                            <p:attrNameLst>
                                              <p:attrName>ppt_x</p:attrName>
                                              <p:attrName>ppt_y</p:attrName>
                                            </p:attrNameLst>
                                          </p:cBhvr>
                                          <p:rCtr x="260" y="-525"/>
                                        </p:animMotion>
                                      </p:childTnLst>
                                    </p:cTn>
                                  </p:par>
                                  <p:par>
                                    <p:cTn id="11" presetID="8" presetClass="emph" presetSubtype="0" repeatCount="indefinite" accel="2500" autoRev="1" fill="hold" nodeType="withEffect" p14:presetBounceEnd="3000">
                                      <p:stCondLst>
                                        <p:cond delay="0"/>
                                      </p:stCondLst>
                                      <p:childTnLst>
                                        <p:animRot by="300000" p14:bounceEnd="3000">
                                          <p:cBhvr>
                                            <p:cTn id="12" dur="3500" fill="hold"/>
                                            <p:tgtEl>
                                              <p:spTgt spid="3"/>
                                            </p:tgtEl>
                                            <p:attrNameLst>
                                              <p:attrName>r</p:attrName>
                                            </p:attrNameLst>
                                          </p:cBhvr>
                                        </p:animRot>
                                      </p:childTnLst>
                                    </p:cTn>
                                  </p:par>
                                  <p:par>
                                    <p:cTn id="13" presetID="42" presetClass="path" presetSubtype="0" repeatCount="indefinite" accel="3600" autoRev="1" fill="hold" nodeType="withEffect" p14:presetBounceEnd="5000">
                                      <p:stCondLst>
                                        <p:cond delay="100"/>
                                      </p:stCondLst>
                                      <p:childTnLst>
                                        <p:animMotion origin="layout" path="M -0.02517 0.04228 L 5.55556E-7 3.7037E-7 " pathEditMode="relative" rAng="0" ptsTypes="AA" p14:bounceEnd="5000">
                                          <p:cBhvr>
                                            <p:cTn id="14" dur="6750" fill="hold"/>
                                            <p:tgtEl>
                                              <p:spTgt spid="5"/>
                                            </p:tgtEl>
                                            <p:attrNameLst>
                                              <p:attrName>ppt_x</p:attrName>
                                              <p:attrName>ppt_y</p:attrName>
                                            </p:attrNameLst>
                                          </p:cBhvr>
                                          <p:rCtr x="1250" y="-2130"/>
                                        </p:animMotion>
                                      </p:childTnLst>
                                    </p:cTn>
                                  </p:par>
                                  <p:par>
                                    <p:cTn id="15" presetID="8" presetClass="emph" presetSubtype="0" repeatCount="indefinite" accel="2500" autoRev="1" fill="hold" nodeType="withEffect" p14:presetBounceEnd="3000">
                                      <p:stCondLst>
                                        <p:cond delay="0"/>
                                      </p:stCondLst>
                                      <p:childTnLst>
                                        <p:animRot by="300000" p14:bounceEnd="3000">
                                          <p:cBhvr>
                                            <p:cTn id="16" dur="3500" fill="hold"/>
                                            <p:tgtEl>
                                              <p:spTgt spid="5"/>
                                            </p:tgtEl>
                                            <p:attrNameLst>
                                              <p:attrName>r</p:attrName>
                                            </p:attrNameLst>
                                          </p:cBhvr>
                                        </p:animRot>
                                      </p:childTnLst>
                                    </p:cTn>
                                  </p:par>
                                  <p:par>
                                    <p:cTn id="17" presetID="42" presetClass="path" presetSubtype="0" repeatCount="indefinite" accel="3600" autoRev="1" fill="hold" nodeType="withEffect" p14:presetBounceEnd="5000">
                                      <p:stCondLst>
                                        <p:cond delay="100"/>
                                      </p:stCondLst>
                                      <p:childTnLst>
                                        <p:animMotion origin="layout" path="M -0.01545 0.01204 L -5.55556E-7 -9.87654E-7 " pathEditMode="relative" rAng="0" ptsTypes="AA" p14:bounceEnd="5000">
                                          <p:cBhvr>
                                            <p:cTn id="18" dur="3250" fill="hold"/>
                                            <p:tgtEl>
                                              <p:spTgt spid="12"/>
                                            </p:tgtEl>
                                            <p:attrNameLst>
                                              <p:attrName>ppt_x</p:attrName>
                                              <p:attrName>ppt_y</p:attrName>
                                            </p:attrNameLst>
                                          </p:cBhvr>
                                          <p:rCtr x="764" y="-617"/>
                                        </p:animMotion>
                                      </p:childTnLst>
                                    </p:cTn>
                                  </p:par>
                                  <p:par>
                                    <p:cTn id="19" presetID="8" presetClass="emph" presetSubtype="0" repeatCount="indefinite" accel="2500" autoRev="1" fill="hold" nodeType="withEffect" p14:presetBounceEnd="3000">
                                      <p:stCondLst>
                                        <p:cond delay="0"/>
                                      </p:stCondLst>
                                      <p:childTnLst>
                                        <p:animRot by="300000" p14:bounceEnd="3000">
                                          <p:cBhvr>
                                            <p:cTn id="20" dur="8250" fill="hold"/>
                                            <p:tgtEl>
                                              <p:spTgt spid="12"/>
                                            </p:tgtEl>
                                            <p:attrNameLst>
                                              <p:attrName>r</p:attrName>
                                            </p:attrNameLst>
                                          </p:cBhvr>
                                        </p:animRot>
                                      </p:childTnLst>
                                    </p:cTn>
                                  </p:par>
                                  <p:par>
                                    <p:cTn id="21" presetID="35" presetClass="path" presetSubtype="0" repeatCount="indefinite" accel="29000" decel="26000" autoRev="1" fill="hold" nodeType="withEffect">
                                      <p:stCondLst>
                                        <p:cond delay="0"/>
                                      </p:stCondLst>
                                      <p:childTnLst>
                                        <p:animMotion origin="layout" path="M 0.0349 4.5679E-6 L -0.03489 4.5679E-6 " pathEditMode="relative" rAng="0" ptsTypes="AA">
                                          <p:cBhvr>
                                            <p:cTn id="22" dur="4750" fill="hold"/>
                                            <p:tgtEl>
                                              <p:spTgt spid="13"/>
                                            </p:tgtEl>
                                            <p:attrNameLst>
                                              <p:attrName>ppt_x</p:attrName>
                                              <p:attrName>ppt_y</p:attrName>
                                            </p:attrNameLst>
                                          </p:cBhvr>
                                          <p:rCtr x="-3490" y="0"/>
                                        </p:animMotion>
                                      </p:childTnLst>
                                    </p:cTn>
                                  </p:par>
                                  <p:par>
                                    <p:cTn id="23" presetID="35" presetClass="path" presetSubtype="0" repeatCount="indefinite" accel="29000" decel="26000" autoRev="1" fill="hold" nodeType="withEffect">
                                      <p:stCondLst>
                                        <p:cond delay="0"/>
                                      </p:stCondLst>
                                      <p:childTnLst>
                                        <p:animMotion origin="layout" path="M 3.61111E-6 2.83951E-6 L 0.07135 0.00061 " pathEditMode="relative" rAng="0" ptsTypes="AA">
                                          <p:cBhvr>
                                            <p:cTn id="24" dur="7250" fill="hold"/>
                                            <p:tgtEl>
                                              <p:spTgt spid="14"/>
                                            </p:tgtEl>
                                            <p:attrNameLst>
                                              <p:attrName>ppt_x</p:attrName>
                                              <p:attrName>ppt_y</p:attrName>
                                            </p:attrNameLst>
                                          </p:cBhvr>
                                          <p:rCtr x="357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decel="4000" autoRev="1" fill="hold" nodeType="withEffect">
                                      <p:stCondLst>
                                        <p:cond delay="100"/>
                                      </p:stCondLst>
                                      <p:childTnLst>
                                        <p:animMotion origin="layout" path="M 8.33333E-7 -2.46914E-7 L 0.00538 -0.01049 " pathEditMode="relative" rAng="0" ptsTypes="AA">
                                          <p:cBhvr>
                                            <p:cTn id="6" dur="5500" fill="hold"/>
                                            <p:tgtEl>
                                              <p:spTgt spid="4"/>
                                            </p:tgtEl>
                                            <p:attrNameLst>
                                              <p:attrName>ppt_x</p:attrName>
                                              <p:attrName>ppt_y</p:attrName>
                                            </p:attrNameLst>
                                          </p:cBhvr>
                                          <p:rCtr x="260" y="-525"/>
                                        </p:animMotion>
                                      </p:childTnLst>
                                    </p:cTn>
                                  </p:par>
                                  <p:par>
                                    <p:cTn id="7" presetID="8" presetClass="emph" presetSubtype="0" repeatCount="indefinite" accel="2500" autoRev="1" fill="hold" nodeType="withEffect">
                                      <p:stCondLst>
                                        <p:cond delay="0"/>
                                      </p:stCondLst>
                                      <p:childTnLst>
                                        <p:animRot by="300000">
                                          <p:cBhvr>
                                            <p:cTn id="8" dur="3500" fill="hold"/>
                                            <p:tgtEl>
                                              <p:spTgt spid="4"/>
                                            </p:tgtEl>
                                            <p:attrNameLst>
                                              <p:attrName>r</p:attrName>
                                            </p:attrNameLst>
                                          </p:cBhvr>
                                        </p:animRot>
                                      </p:childTnLst>
                                    </p:cTn>
                                  </p:par>
                                  <p:par>
                                    <p:cTn id="9" presetID="42" presetClass="path" presetSubtype="0" repeatCount="indefinite" accel="3600" decel="4000" autoRev="1" fill="hold" nodeType="withEffect">
                                      <p:stCondLst>
                                        <p:cond delay="100"/>
                                      </p:stCondLst>
                                      <p:childTnLst>
                                        <p:animMotion origin="layout" path="M -3.05556E-6 -4.19753E-6 L 0.00539 -0.01049 " pathEditMode="relative" rAng="0" ptsTypes="AA">
                                          <p:cBhvr>
                                            <p:cTn id="10" dur="4500" fill="hold"/>
                                            <p:tgtEl>
                                              <p:spTgt spid="3"/>
                                            </p:tgtEl>
                                            <p:attrNameLst>
                                              <p:attrName>ppt_x</p:attrName>
                                              <p:attrName>ppt_y</p:attrName>
                                            </p:attrNameLst>
                                          </p:cBhvr>
                                          <p:rCtr x="260" y="-525"/>
                                        </p:animMotion>
                                      </p:childTnLst>
                                    </p:cTn>
                                  </p:par>
                                  <p:par>
                                    <p:cTn id="11" presetID="8" presetClass="emph" presetSubtype="0" repeatCount="indefinite" accel="2500" autoRev="1" fill="hold" nodeType="withEffect">
                                      <p:stCondLst>
                                        <p:cond delay="0"/>
                                      </p:stCondLst>
                                      <p:childTnLst>
                                        <p:animRot by="300000">
                                          <p:cBhvr>
                                            <p:cTn id="12" dur="3500" fill="hold"/>
                                            <p:tgtEl>
                                              <p:spTgt spid="3"/>
                                            </p:tgtEl>
                                            <p:attrNameLst>
                                              <p:attrName>r</p:attrName>
                                            </p:attrNameLst>
                                          </p:cBhvr>
                                        </p:animRot>
                                      </p:childTnLst>
                                    </p:cTn>
                                  </p:par>
                                  <p:par>
                                    <p:cTn id="13" presetID="42" presetClass="path" presetSubtype="0" repeatCount="indefinite" accel="3600" autoRev="1" fill="hold" nodeType="withEffect">
                                      <p:stCondLst>
                                        <p:cond delay="100"/>
                                      </p:stCondLst>
                                      <p:childTnLst>
                                        <p:animMotion origin="layout" path="M -0.02517 0.04228 L 5.55556E-7 3.7037E-7 " pathEditMode="relative" rAng="0" ptsTypes="AA">
                                          <p:cBhvr>
                                            <p:cTn id="14" dur="6750" fill="hold"/>
                                            <p:tgtEl>
                                              <p:spTgt spid="5"/>
                                            </p:tgtEl>
                                            <p:attrNameLst>
                                              <p:attrName>ppt_x</p:attrName>
                                              <p:attrName>ppt_y</p:attrName>
                                            </p:attrNameLst>
                                          </p:cBhvr>
                                          <p:rCtr x="1250" y="-2130"/>
                                        </p:animMotion>
                                      </p:childTnLst>
                                    </p:cTn>
                                  </p:par>
                                  <p:par>
                                    <p:cTn id="15" presetID="8" presetClass="emph" presetSubtype="0" repeatCount="indefinite" accel="2500" autoRev="1" fill="hold" nodeType="withEffect">
                                      <p:stCondLst>
                                        <p:cond delay="0"/>
                                      </p:stCondLst>
                                      <p:childTnLst>
                                        <p:animRot by="300000">
                                          <p:cBhvr>
                                            <p:cTn id="16" dur="3500" fill="hold"/>
                                            <p:tgtEl>
                                              <p:spTgt spid="5"/>
                                            </p:tgtEl>
                                            <p:attrNameLst>
                                              <p:attrName>r</p:attrName>
                                            </p:attrNameLst>
                                          </p:cBhvr>
                                        </p:animRot>
                                      </p:childTnLst>
                                    </p:cTn>
                                  </p:par>
                                  <p:par>
                                    <p:cTn id="17" presetID="42" presetClass="path" presetSubtype="0" repeatCount="indefinite" accel="3600" autoRev="1" fill="hold" nodeType="withEffect">
                                      <p:stCondLst>
                                        <p:cond delay="100"/>
                                      </p:stCondLst>
                                      <p:childTnLst>
                                        <p:animMotion origin="layout" path="M -0.01545 0.01204 L -5.55556E-7 -9.87654E-7 " pathEditMode="relative" rAng="0" ptsTypes="AA">
                                          <p:cBhvr>
                                            <p:cTn id="18" dur="3250" fill="hold"/>
                                            <p:tgtEl>
                                              <p:spTgt spid="12"/>
                                            </p:tgtEl>
                                            <p:attrNameLst>
                                              <p:attrName>ppt_x</p:attrName>
                                              <p:attrName>ppt_y</p:attrName>
                                            </p:attrNameLst>
                                          </p:cBhvr>
                                          <p:rCtr x="764" y="-617"/>
                                        </p:animMotion>
                                      </p:childTnLst>
                                    </p:cTn>
                                  </p:par>
                                  <p:par>
                                    <p:cTn id="19" presetID="8" presetClass="emph" presetSubtype="0" repeatCount="indefinite" accel="2500" autoRev="1" fill="hold" nodeType="withEffect">
                                      <p:stCondLst>
                                        <p:cond delay="0"/>
                                      </p:stCondLst>
                                      <p:childTnLst>
                                        <p:animRot by="300000">
                                          <p:cBhvr>
                                            <p:cTn id="20" dur="8250" fill="hold"/>
                                            <p:tgtEl>
                                              <p:spTgt spid="12"/>
                                            </p:tgtEl>
                                            <p:attrNameLst>
                                              <p:attrName>r</p:attrName>
                                            </p:attrNameLst>
                                          </p:cBhvr>
                                        </p:animRot>
                                      </p:childTnLst>
                                    </p:cTn>
                                  </p:par>
                                  <p:par>
                                    <p:cTn id="21" presetID="35" presetClass="path" presetSubtype="0" repeatCount="indefinite" accel="29000" decel="26000" autoRev="1" fill="hold" nodeType="withEffect">
                                      <p:stCondLst>
                                        <p:cond delay="0"/>
                                      </p:stCondLst>
                                      <p:childTnLst>
                                        <p:animMotion origin="layout" path="M 0.0349 4.5679E-6 L -0.03489 4.5679E-6 " pathEditMode="relative" rAng="0" ptsTypes="AA">
                                          <p:cBhvr>
                                            <p:cTn id="22" dur="4750" fill="hold"/>
                                            <p:tgtEl>
                                              <p:spTgt spid="13"/>
                                            </p:tgtEl>
                                            <p:attrNameLst>
                                              <p:attrName>ppt_x</p:attrName>
                                              <p:attrName>ppt_y</p:attrName>
                                            </p:attrNameLst>
                                          </p:cBhvr>
                                          <p:rCtr x="-3490" y="0"/>
                                        </p:animMotion>
                                      </p:childTnLst>
                                    </p:cTn>
                                  </p:par>
                                  <p:par>
                                    <p:cTn id="23" presetID="35" presetClass="path" presetSubtype="0" repeatCount="indefinite" accel="29000" decel="26000" autoRev="1" fill="hold" nodeType="withEffect">
                                      <p:stCondLst>
                                        <p:cond delay="0"/>
                                      </p:stCondLst>
                                      <p:childTnLst>
                                        <p:animMotion origin="layout" path="M 3.61111E-6 2.83951E-6 L 0.07135 0.00061 " pathEditMode="relative" rAng="0" ptsTypes="AA">
                                          <p:cBhvr>
                                            <p:cTn id="24" dur="7250" fill="hold"/>
                                            <p:tgtEl>
                                              <p:spTgt spid="14"/>
                                            </p:tgtEl>
                                            <p:attrNameLst>
                                              <p:attrName>ppt_x</p:attrName>
                                              <p:attrName>ppt_y</p:attrName>
                                            </p:attrNameLst>
                                          </p:cBhvr>
                                          <p:rCtr x="357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s">
    <p:bg>
      <p:bgPr>
        <a:gradFill>
          <a:gsLst>
            <a:gs pos="0">
              <a:schemeClr val="bg2"/>
            </a:gs>
            <a:gs pos="100000">
              <a:schemeClr val="accent1"/>
            </a:gs>
          </a:gsLst>
          <a:lin ang="5400000" scaled="1"/>
        </a:gradFill>
        <a:effectLst/>
      </p:bgPr>
    </p:bg>
    <p:spTree>
      <p:nvGrpSpPr>
        <p:cNvPr id="1" name=""/>
        <p:cNvGrpSpPr/>
        <p:nvPr/>
      </p:nvGrpSpPr>
      <p:grpSpPr>
        <a:xfrm>
          <a:off x="0" y="0"/>
          <a:ext cx="0" cy="0"/>
          <a:chOff x="0" y="0"/>
          <a:chExt cx="0" cy="0"/>
        </a:xfrm>
      </p:grpSpPr>
      <p:pic>
        <p:nvPicPr>
          <p:cNvPr id="14" name="Imagen 13" descr="Imagen que contiene electrónica, cd, computadora&#10;&#10;Descripción generada automáticamente"/>
          <p:cNvPicPr>
            <a:picLocks noChangeAspect="1"/>
          </p:cNvPicPr>
          <p:nvPr userDrawn="1"/>
        </p:nvPicPr>
        <p:blipFill rotWithShape="1">
          <a:blip r:embed="rId2" cstate="print">
            <a:extLst>
              <a:ext uri="{28A0092B-C50C-407E-A947-70E740481C1C}">
                <a14:useLocalDpi xmlns:a14="http://schemas.microsoft.com/office/drawing/2010/main" val="0"/>
              </a:ext>
            </a:extLst>
          </a:blip>
          <a:srcRect l="41702" t="-2" r="13066" b="892"/>
          <a:stretch>
            <a:fillRect/>
          </a:stretch>
        </p:blipFill>
        <p:spPr>
          <a:xfrm>
            <a:off x="-301752" y="2958352"/>
            <a:ext cx="1843432" cy="2272015"/>
          </a:xfrm>
          <a:prstGeom prst="rect">
            <a:avLst/>
          </a:prstGeom>
        </p:spPr>
      </p:pic>
      <p:sp>
        <p:nvSpPr>
          <p:cNvPr id="4" name="Title 1"/>
          <p:cNvSpPr>
            <a:spLocks noGrp="1"/>
          </p:cNvSpPr>
          <p:nvPr>
            <p:ph type="ctrTitle"/>
          </p:nvPr>
        </p:nvSpPr>
        <p:spPr>
          <a:xfrm>
            <a:off x="1800447" y="552890"/>
            <a:ext cx="5543106" cy="1295503"/>
          </a:xfrm>
        </p:spPr>
        <p:txBody>
          <a:bodyPr anchor="b">
            <a:noAutofit/>
          </a:bodyPr>
          <a:lstStyle>
            <a:lvl1pPr algn="ctr">
              <a:defRPr sz="10000" b="1">
                <a:latin typeface="SimSun" panose="02010600030101010101" pitchFamily="2" charset="-122"/>
              </a:defRPr>
            </a:lvl1pPr>
          </a:lstStyle>
          <a:p>
            <a:r>
              <a:rPr lang="en-US" dirty="0"/>
              <a:t>Click to edit Master title style</a:t>
            </a:r>
          </a:p>
        </p:txBody>
      </p:sp>
      <p:sp>
        <p:nvSpPr>
          <p:cNvPr id="5" name="Subtitle 2"/>
          <p:cNvSpPr>
            <a:spLocks noGrp="1"/>
          </p:cNvSpPr>
          <p:nvPr>
            <p:ph type="subTitle" idx="1"/>
          </p:nvPr>
        </p:nvSpPr>
        <p:spPr>
          <a:xfrm>
            <a:off x="1800447" y="1685366"/>
            <a:ext cx="5543106" cy="1446715"/>
          </a:xfrm>
        </p:spPr>
        <p:txBody>
          <a:bodyPr>
            <a:noAutofit/>
          </a:bodyPr>
          <a:lstStyle>
            <a:lvl1pPr marL="0" indent="0" algn="ctr">
              <a:buNone/>
              <a:defRPr sz="16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2" name="Google Shape;135;p24"/>
          <p:cNvSpPr txBox="1"/>
          <p:nvPr userDrawn="1"/>
        </p:nvSpPr>
        <p:spPr>
          <a:xfrm>
            <a:off x="2161076" y="4023313"/>
            <a:ext cx="4817948" cy="2622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GB" sz="1200" b="1" dirty="0">
                <a:latin typeface="Arial" panose="020B0604020202020204" pitchFamily="34" charset="0"/>
                <a:ea typeface="Anaheim"/>
                <a:cs typeface="Anaheim"/>
                <a:sym typeface="Anaheim"/>
              </a:rPr>
              <a:t>CREDITS</a:t>
            </a:r>
            <a:r>
              <a:rPr lang="en-GB" sz="1200" dirty="0">
                <a:latin typeface="Arial" panose="020B0604020202020204" pitchFamily="34" charset="0"/>
                <a:ea typeface="Anaheim"/>
                <a:cs typeface="Anaheim"/>
                <a:sym typeface="Anaheim"/>
              </a:rPr>
              <a:t>: This presentation template was created by </a:t>
            </a:r>
            <a:r>
              <a:rPr lang="en-GB" sz="1200" b="1" dirty="0">
                <a:uFill>
                  <a:noFill/>
                </a:uFill>
                <a:latin typeface="Arial" panose="020B0604020202020204" pitchFamily="34" charset="0"/>
                <a:ea typeface="Anaheim"/>
                <a:cs typeface="Anaheim"/>
                <a:sym typeface="Anaheim"/>
                <a:hlinkClick r:id="rId3"/>
              </a:rPr>
              <a:t>Slidesgo</a:t>
            </a:r>
            <a:r>
              <a:rPr lang="en-GB" sz="1200" dirty="0">
                <a:latin typeface="Arial" panose="020B0604020202020204" pitchFamily="34" charset="0"/>
                <a:ea typeface="Anaheim"/>
                <a:cs typeface="Anaheim"/>
                <a:sym typeface="Anaheim"/>
              </a:rPr>
              <a:t>, including icons by </a:t>
            </a:r>
            <a:r>
              <a:rPr lang="en-GB" sz="1200" b="1" dirty="0">
                <a:uFill>
                  <a:noFill/>
                </a:uFill>
                <a:latin typeface="Arial" panose="020B0604020202020204" pitchFamily="34" charset="0"/>
                <a:ea typeface="Anaheim"/>
                <a:cs typeface="Anaheim"/>
                <a:sym typeface="Anaheim"/>
                <a:hlinkClick r:id="rId4"/>
              </a:rPr>
              <a:t>Flaticon</a:t>
            </a:r>
            <a:r>
              <a:rPr lang="en-GB" sz="1200" dirty="0">
                <a:latin typeface="Arial" panose="020B0604020202020204" pitchFamily="34" charset="0"/>
                <a:ea typeface="Anaheim"/>
                <a:cs typeface="Anaheim"/>
                <a:sym typeface="Anaheim"/>
              </a:rPr>
              <a:t>, infographics &amp; images by </a:t>
            </a:r>
            <a:r>
              <a:rPr lang="en-GB" sz="1200" b="1" dirty="0">
                <a:uFill>
                  <a:noFill/>
                </a:uFill>
                <a:latin typeface="Arial" panose="020B0604020202020204" pitchFamily="34" charset="0"/>
                <a:ea typeface="Anaheim"/>
                <a:cs typeface="Anaheim"/>
                <a:sym typeface="Anaheim"/>
                <a:hlinkClick r:id="rId5"/>
              </a:rPr>
              <a:t>Freepik</a:t>
            </a:r>
            <a:endParaRPr sz="1200" b="1" dirty="0">
              <a:latin typeface="Arial" panose="020B0604020202020204" pitchFamily="34" charset="0"/>
              <a:ea typeface="Anaheim"/>
              <a:cs typeface="Anaheim"/>
              <a:sym typeface="Anaheim"/>
            </a:endParaRPr>
          </a:p>
        </p:txBody>
      </p:sp>
      <p:pic>
        <p:nvPicPr>
          <p:cNvPr id="12" name="Imagen 11" descr="Un dibujo de un animal&#10;&#10;Descripción generada automáticamente con confianza baja"/>
          <p:cNvPicPr>
            <a:picLocks noChangeAspect="1"/>
          </p:cNvPicPr>
          <p:nvPr userDrawn="1"/>
        </p:nvPicPr>
        <p:blipFill rotWithShape="1">
          <a:blip r:embed="rId6">
            <a:extLst>
              <a:ext uri="{28A0092B-C50C-407E-A947-70E740481C1C}">
                <a14:useLocalDpi xmlns:a14="http://schemas.microsoft.com/office/drawing/2010/main" val="0"/>
              </a:ext>
            </a:extLst>
          </a:blip>
          <a:srcRect l="1440" t="38296" r="54437" b="15040"/>
          <a:stretch>
            <a:fillRect/>
          </a:stretch>
        </p:blipFill>
        <p:spPr>
          <a:xfrm rot="16200000">
            <a:off x="6260796" y="599457"/>
            <a:ext cx="3862170" cy="2297488"/>
          </a:xfrm>
          <a:prstGeom prst="rect">
            <a:avLst/>
          </a:prstGeom>
        </p:spPr>
      </p:pic>
      <p:pic>
        <p:nvPicPr>
          <p:cNvPr id="13" name="Imagen 12" descr="Dibujo de una persona&#10;&#10;Descripción generada automáticamente con confianza media"/>
          <p:cNvPicPr>
            <a:picLocks noChangeAspect="1"/>
          </p:cNvPicPr>
          <p:nvPr userDrawn="1"/>
        </p:nvPicPr>
        <p:blipFill rotWithShape="1">
          <a:blip r:embed="rId7" cstate="print">
            <a:extLst>
              <a:ext uri="{28A0092B-C50C-407E-A947-70E740481C1C}">
                <a14:useLocalDpi xmlns:a14="http://schemas.microsoft.com/office/drawing/2010/main" val="0"/>
              </a:ext>
            </a:extLst>
          </a:blip>
          <a:srcRect l="24657" t="9029" r="34047" b="28091"/>
          <a:stretch>
            <a:fillRect/>
          </a:stretch>
        </p:blipFill>
        <p:spPr>
          <a:xfrm rot="16200000">
            <a:off x="7296355" y="-24866"/>
            <a:ext cx="2202289" cy="1886250"/>
          </a:xfrm>
          <a:prstGeom prst="rect">
            <a:avLst/>
          </a:prstGeom>
          <a:effectLst/>
        </p:spPr>
      </p:pic>
      <p:pic>
        <p:nvPicPr>
          <p:cNvPr id="20" name="Imagen 19" descr="Icono&#10;&#10;Descripción generada automáticamente"/>
          <p:cNvPicPr>
            <a:picLocks noChangeAspect="1"/>
          </p:cNvPicPr>
          <p:nvPr userDrawn="1"/>
        </p:nvPicPr>
        <p:blipFill rotWithShape="1">
          <a:blip r:embed="rId8" cstate="print">
            <a:extLst>
              <a:ext uri="{28A0092B-C50C-407E-A947-70E740481C1C}">
                <a14:useLocalDpi xmlns:a14="http://schemas.microsoft.com/office/drawing/2010/main" val="0"/>
              </a:ext>
            </a:extLst>
          </a:blip>
          <a:srcRect l="1741" t="25327" r="77816" b="24553"/>
          <a:stretch>
            <a:fillRect/>
          </a:stretch>
        </p:blipFill>
        <p:spPr>
          <a:xfrm rot="16200000">
            <a:off x="7980309" y="-378887"/>
            <a:ext cx="1034193" cy="1426196"/>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decel="4000" autoRev="1" fill="hold" nodeType="withEffect">
                                      <p:stCondLst>
                                        <p:cond delay="100"/>
                                      </p:stCondLst>
                                      <p:childTnLst>
                                        <p:animMotion origin="layout" path="M 0.02378 0.0179 L 0.00191 0.05154 " pathEditMode="relative" rAng="0" ptsTypes="AA">
                                          <p:cBhvr>
                                            <p:cTn id="6" dur="6000" fill="hold"/>
                                            <p:tgtEl>
                                              <p:spTgt spid="14"/>
                                            </p:tgtEl>
                                            <p:attrNameLst>
                                              <p:attrName>ppt_x</p:attrName>
                                              <p:attrName>ppt_y</p:attrName>
                                            </p:attrNameLst>
                                          </p:cBhvr>
                                          <p:rCtr x="-1094" y="1667"/>
                                        </p:animMotion>
                                      </p:childTnLst>
                                    </p:cTn>
                                  </p:par>
                                  <p:par>
                                    <p:cTn id="7" presetID="8" presetClass="emph" presetSubtype="0" repeatCount="indefinite" accel="2500" autoRev="1" fill="hold" nodeType="withEffect" p14:presetBounceEnd="3000">
                                      <p:stCondLst>
                                        <p:cond delay="0"/>
                                      </p:stCondLst>
                                      <p:childTnLst>
                                        <p:animRot by="300000" p14:bounceEnd="3000">
                                          <p:cBhvr>
                                            <p:cTn id="8" dur="3500" fill="hold"/>
                                            <p:tgtEl>
                                              <p:spTgt spid="14"/>
                                            </p:tgtEl>
                                            <p:attrNameLst>
                                              <p:attrName>r</p:attrName>
                                            </p:attrNameLst>
                                          </p:cBhvr>
                                        </p:animRot>
                                      </p:childTnLst>
                                    </p:cTn>
                                  </p:par>
                                  <p:par>
                                    <p:cTn id="9" presetID="42" presetClass="path" presetSubtype="0" repeatCount="indefinite" accel="3600" autoRev="1" fill="hold" nodeType="withEffect" p14:presetBounceEnd="5000">
                                      <p:stCondLst>
                                        <p:cond delay="100"/>
                                      </p:stCondLst>
                                      <p:childTnLst>
                                        <p:animMotion origin="layout" path="M -3.33333E-6 -4.81481E-6 L 0.0073 -0.01759 " pathEditMode="relative" rAng="0" ptsTypes="AA" p14:bounceEnd="5000">
                                          <p:cBhvr>
                                            <p:cTn id="10" dur="6750" fill="hold"/>
                                            <p:tgtEl>
                                              <p:spTgt spid="12"/>
                                            </p:tgtEl>
                                            <p:attrNameLst>
                                              <p:attrName>ppt_x</p:attrName>
                                              <p:attrName>ppt_y</p:attrName>
                                            </p:attrNameLst>
                                          </p:cBhvr>
                                          <p:rCtr x="365" y="-895"/>
                                        </p:animMotion>
                                      </p:childTnLst>
                                    </p:cTn>
                                  </p:par>
                                  <p:par>
                                    <p:cTn id="11" presetID="8" presetClass="emph" presetSubtype="0" repeatCount="indefinite" accel="2500" autoRev="1" fill="hold" nodeType="withEffect" p14:presetBounceEnd="3000">
                                      <p:stCondLst>
                                        <p:cond delay="0"/>
                                      </p:stCondLst>
                                      <p:childTnLst>
                                        <p:animRot by="300000" p14:bounceEnd="3000">
                                          <p:cBhvr>
                                            <p:cTn id="12" dur="3500" fill="hold"/>
                                            <p:tgtEl>
                                              <p:spTgt spid="12"/>
                                            </p:tgtEl>
                                            <p:attrNameLst>
                                              <p:attrName>r</p:attrName>
                                            </p:attrNameLst>
                                          </p:cBhvr>
                                        </p:animRot>
                                      </p:childTnLst>
                                    </p:cTn>
                                  </p:par>
                                  <p:par>
                                    <p:cTn id="13" presetID="42" presetClass="path" presetSubtype="0" repeatCount="indefinite" accel="3600" decel="4000" autoRev="1" fill="hold" nodeType="withEffect">
                                      <p:stCondLst>
                                        <p:cond delay="100"/>
                                      </p:stCondLst>
                                      <p:childTnLst>
                                        <p:animMotion origin="layout" path="M 3.33333E-6 0.00124 L 0.0118 -0.02067 " pathEditMode="relative" rAng="0" ptsTypes="AA">
                                          <p:cBhvr>
                                            <p:cTn id="14" dur="3500" fill="hold"/>
                                            <p:tgtEl>
                                              <p:spTgt spid="20"/>
                                            </p:tgtEl>
                                            <p:attrNameLst>
                                              <p:attrName>ppt_x</p:attrName>
                                              <p:attrName>ppt_y</p:attrName>
                                            </p:attrNameLst>
                                          </p:cBhvr>
                                          <p:rCtr x="590" y="-1111"/>
                                        </p:animMotion>
                                      </p:childTnLst>
                                    </p:cTn>
                                  </p:par>
                                  <p:par>
                                    <p:cTn id="15" presetID="8" presetClass="emph" presetSubtype="0" repeatCount="indefinite" accel="2500" autoRev="1" fill="hold" nodeType="withEffect" p14:presetBounceEnd="3000">
                                      <p:stCondLst>
                                        <p:cond delay="0"/>
                                      </p:stCondLst>
                                      <p:childTnLst>
                                        <p:animRot by="300000" p14:bounceEnd="3000">
                                          <p:cBhvr>
                                            <p:cTn id="16" dur="9750" fill="hold"/>
                                            <p:tgtEl>
                                              <p:spTgt spid="20"/>
                                            </p:tgtEl>
                                            <p:attrNameLst>
                                              <p:attrName>r</p:attrName>
                                            </p:attrNameLst>
                                          </p:cBhvr>
                                        </p:animRot>
                                      </p:childTnLst>
                                    </p:cTn>
                                  </p:par>
                                  <p:par>
                                    <p:cTn id="17" presetID="42" presetClass="path" presetSubtype="0" repeatCount="indefinite" accel="3600" autoRev="1" fill="hold" nodeType="withEffect" p14:presetBounceEnd="5000">
                                      <p:stCondLst>
                                        <p:cond delay="100"/>
                                      </p:stCondLst>
                                      <p:childTnLst>
                                        <p:animMotion origin="layout" path="M 8.33333E-7 0.00123 L 0.00851 -0.03241 " pathEditMode="relative" rAng="0" ptsTypes="AA" p14:bounceEnd="5000">
                                          <p:cBhvr>
                                            <p:cTn id="18" dur="3250" fill="hold"/>
                                            <p:tgtEl>
                                              <p:spTgt spid="13"/>
                                            </p:tgtEl>
                                            <p:attrNameLst>
                                              <p:attrName>ppt_x</p:attrName>
                                              <p:attrName>ppt_y</p:attrName>
                                            </p:attrNameLst>
                                          </p:cBhvr>
                                          <p:rCtr x="417" y="-1698"/>
                                        </p:animMotion>
                                      </p:childTnLst>
                                    </p:cTn>
                                  </p:par>
                                  <p:par>
                                    <p:cTn id="19" presetID="8" presetClass="emph" presetSubtype="0" repeatCount="indefinite" accel="2500" autoRev="1" fill="hold" nodeType="withEffect" p14:presetBounceEnd="3000">
                                      <p:stCondLst>
                                        <p:cond delay="0"/>
                                      </p:stCondLst>
                                      <p:childTnLst>
                                        <p:animRot by="300000" p14:bounceEnd="3000">
                                          <p:cBhvr>
                                            <p:cTn id="20" dur="8250" fill="hold"/>
                                            <p:tgtEl>
                                              <p:spTgt spid="13"/>
                                            </p:tgtEl>
                                            <p:attrNameLst>
                                              <p:attrName>r</p:attrName>
                                            </p:attrNameLst>
                                          </p:cBhvr>
                                        </p:animRot>
                                      </p:childTnLst>
                                    </p:cTn>
                                  </p:par>
                                  <p:par>
                                    <p:cTn id="21" presetID="10" presetClass="entr" presetSubtype="0" fill="hold" grpId="0" nodeType="withEffect">
                                      <p:stCondLst>
                                        <p:cond delay="2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decel="4000" autoRev="1" fill="hold" nodeType="withEffect">
                                      <p:stCondLst>
                                        <p:cond delay="100"/>
                                      </p:stCondLst>
                                      <p:childTnLst>
                                        <p:animMotion origin="layout" path="M 0.02378 0.0179 L 0.00191 0.05154 " pathEditMode="relative" rAng="0" ptsTypes="AA">
                                          <p:cBhvr>
                                            <p:cTn id="6" dur="6000" fill="hold"/>
                                            <p:tgtEl>
                                              <p:spTgt spid="14"/>
                                            </p:tgtEl>
                                            <p:attrNameLst>
                                              <p:attrName>ppt_x</p:attrName>
                                              <p:attrName>ppt_y</p:attrName>
                                            </p:attrNameLst>
                                          </p:cBhvr>
                                          <p:rCtr x="-1094" y="1667"/>
                                        </p:animMotion>
                                      </p:childTnLst>
                                    </p:cTn>
                                  </p:par>
                                  <p:par>
                                    <p:cTn id="7" presetID="8" presetClass="emph" presetSubtype="0" repeatCount="indefinite" accel="2500" autoRev="1" fill="hold" nodeType="withEffect">
                                      <p:stCondLst>
                                        <p:cond delay="0"/>
                                      </p:stCondLst>
                                      <p:childTnLst>
                                        <p:animRot by="300000">
                                          <p:cBhvr>
                                            <p:cTn id="8" dur="3500" fill="hold"/>
                                            <p:tgtEl>
                                              <p:spTgt spid="14"/>
                                            </p:tgtEl>
                                            <p:attrNameLst>
                                              <p:attrName>r</p:attrName>
                                            </p:attrNameLst>
                                          </p:cBhvr>
                                        </p:animRot>
                                      </p:childTnLst>
                                    </p:cTn>
                                  </p:par>
                                  <p:par>
                                    <p:cTn id="9" presetID="42" presetClass="path" presetSubtype="0" repeatCount="indefinite" accel="3600" autoRev="1" fill="hold" nodeType="withEffect">
                                      <p:stCondLst>
                                        <p:cond delay="100"/>
                                      </p:stCondLst>
                                      <p:childTnLst>
                                        <p:animMotion origin="layout" path="M -3.33333E-6 -4.81481E-6 L 0.0073 -0.01759 " pathEditMode="relative" rAng="0" ptsTypes="AA">
                                          <p:cBhvr>
                                            <p:cTn id="10" dur="6750" fill="hold"/>
                                            <p:tgtEl>
                                              <p:spTgt spid="12"/>
                                            </p:tgtEl>
                                            <p:attrNameLst>
                                              <p:attrName>ppt_x</p:attrName>
                                              <p:attrName>ppt_y</p:attrName>
                                            </p:attrNameLst>
                                          </p:cBhvr>
                                          <p:rCtr x="365" y="-895"/>
                                        </p:animMotion>
                                      </p:childTnLst>
                                    </p:cTn>
                                  </p:par>
                                  <p:par>
                                    <p:cTn id="11" presetID="8" presetClass="emph" presetSubtype="0" repeatCount="indefinite" accel="2500" autoRev="1" fill="hold" nodeType="withEffect">
                                      <p:stCondLst>
                                        <p:cond delay="0"/>
                                      </p:stCondLst>
                                      <p:childTnLst>
                                        <p:animRot by="300000">
                                          <p:cBhvr>
                                            <p:cTn id="12" dur="3500" fill="hold"/>
                                            <p:tgtEl>
                                              <p:spTgt spid="12"/>
                                            </p:tgtEl>
                                            <p:attrNameLst>
                                              <p:attrName>r</p:attrName>
                                            </p:attrNameLst>
                                          </p:cBhvr>
                                        </p:animRot>
                                      </p:childTnLst>
                                    </p:cTn>
                                  </p:par>
                                  <p:par>
                                    <p:cTn id="13" presetID="42" presetClass="path" presetSubtype="0" repeatCount="indefinite" accel="3600" decel="4000" autoRev="1" fill="hold" nodeType="withEffect">
                                      <p:stCondLst>
                                        <p:cond delay="100"/>
                                      </p:stCondLst>
                                      <p:childTnLst>
                                        <p:animMotion origin="layout" path="M 3.33333E-6 0.00124 L 0.0118 -0.02067 " pathEditMode="relative" rAng="0" ptsTypes="AA">
                                          <p:cBhvr>
                                            <p:cTn id="14" dur="3500" fill="hold"/>
                                            <p:tgtEl>
                                              <p:spTgt spid="20"/>
                                            </p:tgtEl>
                                            <p:attrNameLst>
                                              <p:attrName>ppt_x</p:attrName>
                                              <p:attrName>ppt_y</p:attrName>
                                            </p:attrNameLst>
                                          </p:cBhvr>
                                          <p:rCtr x="590" y="-1111"/>
                                        </p:animMotion>
                                      </p:childTnLst>
                                    </p:cTn>
                                  </p:par>
                                  <p:par>
                                    <p:cTn id="15" presetID="8" presetClass="emph" presetSubtype="0" repeatCount="indefinite" accel="2500" autoRev="1" fill="hold" nodeType="withEffect">
                                      <p:stCondLst>
                                        <p:cond delay="0"/>
                                      </p:stCondLst>
                                      <p:childTnLst>
                                        <p:animRot by="300000">
                                          <p:cBhvr>
                                            <p:cTn id="16" dur="9750" fill="hold"/>
                                            <p:tgtEl>
                                              <p:spTgt spid="20"/>
                                            </p:tgtEl>
                                            <p:attrNameLst>
                                              <p:attrName>r</p:attrName>
                                            </p:attrNameLst>
                                          </p:cBhvr>
                                        </p:animRot>
                                      </p:childTnLst>
                                    </p:cTn>
                                  </p:par>
                                  <p:par>
                                    <p:cTn id="17" presetID="42" presetClass="path" presetSubtype="0" repeatCount="indefinite" accel="3600" autoRev="1" fill="hold" nodeType="withEffect">
                                      <p:stCondLst>
                                        <p:cond delay="100"/>
                                      </p:stCondLst>
                                      <p:childTnLst>
                                        <p:animMotion origin="layout" path="M 8.33333E-7 0.00123 L 0.00851 -0.03241 " pathEditMode="relative" rAng="0" ptsTypes="AA">
                                          <p:cBhvr>
                                            <p:cTn id="18" dur="3250" fill="hold"/>
                                            <p:tgtEl>
                                              <p:spTgt spid="13"/>
                                            </p:tgtEl>
                                            <p:attrNameLst>
                                              <p:attrName>ppt_x</p:attrName>
                                              <p:attrName>ppt_y</p:attrName>
                                            </p:attrNameLst>
                                          </p:cBhvr>
                                          <p:rCtr x="417" y="-1698"/>
                                        </p:animMotion>
                                      </p:childTnLst>
                                    </p:cTn>
                                  </p:par>
                                  <p:par>
                                    <p:cTn id="19" presetID="8" presetClass="emph" presetSubtype="0" repeatCount="indefinite" accel="2500" autoRev="1" fill="hold" nodeType="withEffect">
                                      <p:stCondLst>
                                        <p:cond delay="0"/>
                                      </p:stCondLst>
                                      <p:childTnLst>
                                        <p:animRot by="300000">
                                          <p:cBhvr>
                                            <p:cTn id="20" dur="8250" fill="hold"/>
                                            <p:tgtEl>
                                              <p:spTgt spid="13"/>
                                            </p:tgtEl>
                                            <p:attrNameLst>
                                              <p:attrName>r</p:attrName>
                                            </p:attrNameLst>
                                          </p:cBhvr>
                                        </p:animRot>
                                      </p:childTnLst>
                                    </p:cTn>
                                  </p:par>
                                  <p:par>
                                    <p:cTn id="21" presetID="10" presetClass="entr" presetSubtype="0" fill="hold" grpId="0" nodeType="withEffect">
                                      <p:stCondLst>
                                        <p:cond delay="2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2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a:gsLst>
            <a:gs pos="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2776078" y="1741336"/>
            <a:ext cx="3591845" cy="2325085"/>
          </a:xfrm>
        </p:spPr>
        <p:txBody>
          <a:bodyPr anchor="b">
            <a:noAutofit/>
          </a:bodyPr>
          <a:lstStyle>
            <a:lvl1pPr algn="ctr">
              <a:lnSpc>
                <a:spcPct val="80000"/>
              </a:lnSpc>
              <a:defRPr sz="9000">
                <a:latin typeface="SimSun" panose="02010600030101010101" pitchFamily="2" charset="-122"/>
              </a:defRPr>
            </a:lvl1pPr>
          </a:lstStyle>
          <a:p>
            <a:r>
              <a:rPr lang="en-US" dirty="0"/>
              <a:t>Click to edit Master title style</a:t>
            </a:r>
          </a:p>
        </p:txBody>
      </p:sp>
      <p:sp>
        <p:nvSpPr>
          <p:cNvPr id="11" name="Subtitle 2"/>
          <p:cNvSpPr>
            <a:spLocks noGrp="1"/>
          </p:cNvSpPr>
          <p:nvPr>
            <p:ph type="subTitle" idx="1"/>
          </p:nvPr>
        </p:nvSpPr>
        <p:spPr>
          <a:xfrm>
            <a:off x="3335468" y="3942677"/>
            <a:ext cx="2473065" cy="529090"/>
          </a:xfrm>
        </p:spPr>
        <p:txBody>
          <a:bodyPr>
            <a:noAutofit/>
          </a:bodyPr>
          <a:lstStyle>
            <a:lvl1pPr marL="0" indent="0" algn="ctr">
              <a:buNone/>
              <a:defRPr sz="16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8" name="Text Placeholder 2"/>
          <p:cNvSpPr>
            <a:spLocks noGrp="1"/>
          </p:cNvSpPr>
          <p:nvPr>
            <p:ph type="body" idx="10"/>
          </p:nvPr>
        </p:nvSpPr>
        <p:spPr>
          <a:xfrm>
            <a:off x="3016973" y="916611"/>
            <a:ext cx="3110054" cy="615714"/>
          </a:xfrm>
        </p:spPr>
        <p:txBody>
          <a:bodyPr anchor="ctr">
            <a:noAutofit/>
          </a:bodyPr>
          <a:lstStyle>
            <a:lvl1pPr marL="0" indent="0" algn="ctr">
              <a:buNone/>
              <a:defRPr sz="5000">
                <a:solidFill>
                  <a:schemeClr val="tx1"/>
                </a:solidFill>
                <a:latin typeface="SimSun" panose="02010600030101010101" pitchFamily="2"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ody">
    <p:bg>
      <p:bgPr>
        <a:gradFill>
          <a:gsLst>
            <a:gs pos="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8819" y="2169042"/>
            <a:ext cx="6606362" cy="2422008"/>
          </a:xfrm>
        </p:spPr>
        <p:txBody>
          <a:bodyPr>
            <a:noAutofit/>
          </a:bodyPr>
          <a:lstStyle>
            <a:lvl1pPr marL="0" indent="0">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5" name="Title 1"/>
          <p:cNvSpPr>
            <a:spLocks noGrp="1"/>
          </p:cNvSpPr>
          <p:nvPr>
            <p:ph type="ctrTitle"/>
          </p:nvPr>
        </p:nvSpPr>
        <p:spPr>
          <a:xfrm>
            <a:off x="2516372" y="552452"/>
            <a:ext cx="4111256" cy="1158014"/>
          </a:xfrm>
        </p:spPr>
        <p:txBody>
          <a:bodyPr anchor="t">
            <a:noAutofit/>
          </a:bodyPr>
          <a:lstStyle>
            <a:lvl1pPr algn="ctr">
              <a:lnSpc>
                <a:spcPct val="80000"/>
              </a:lnSpc>
              <a:defRPr sz="5400" b="1">
                <a:latin typeface="SimSun" panose="02010600030101010101" pitchFamily="2" charset="-122"/>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lumns">
    <p:bg>
      <p:bgPr>
        <a:gradFill>
          <a:gsLst>
            <a:gs pos="0">
              <a:schemeClr val="bg2"/>
            </a:gs>
            <a:gs pos="100000">
              <a:schemeClr val="accent1"/>
            </a:gs>
          </a:gsLst>
          <a:lin ang="5400000" scaled="1"/>
        </a:gradFill>
        <a:effectLst/>
      </p:bgPr>
    </p:bg>
    <p:spTree>
      <p:nvGrpSpPr>
        <p:cNvPr id="1" name=""/>
        <p:cNvGrpSpPr/>
        <p:nvPr/>
      </p:nvGrpSpPr>
      <p:grpSpPr>
        <a:xfrm>
          <a:off x="0" y="0"/>
          <a:ext cx="0" cy="0"/>
          <a:chOff x="0" y="0"/>
          <a:chExt cx="0" cy="0"/>
        </a:xfrm>
      </p:grpSpPr>
      <p:pic>
        <p:nvPicPr>
          <p:cNvPr id="21" name="Imagen 20" descr="Icono&#10;&#10;Descripción generada automáticamente"/>
          <p:cNvPicPr>
            <a:picLocks noChangeAspect="1"/>
          </p:cNvPicPr>
          <p:nvPr userDrawn="1"/>
        </p:nvPicPr>
        <p:blipFill rotWithShape="1">
          <a:blip r:embed="rId2" cstate="print">
            <a:extLst>
              <a:ext uri="{28A0092B-C50C-407E-A947-70E740481C1C}">
                <a14:useLocalDpi xmlns:a14="http://schemas.microsoft.com/office/drawing/2010/main" val="0"/>
              </a:ext>
            </a:extLst>
          </a:blip>
          <a:srcRect l="67645" t="24064" r="2121" b="27803"/>
          <a:stretch>
            <a:fillRect/>
          </a:stretch>
        </p:blipFill>
        <p:spPr>
          <a:xfrm flipH="1" flipV="1">
            <a:off x="7475359" y="-228601"/>
            <a:ext cx="1851519" cy="1657995"/>
          </a:xfrm>
          <a:prstGeom prst="rect">
            <a:avLst/>
          </a:prstGeom>
        </p:spPr>
      </p:pic>
      <p:pic>
        <p:nvPicPr>
          <p:cNvPr id="2" name="Imagen 1" descr="Forma&#10;&#10;Descripción generada automáticamente"/>
          <p:cNvPicPr>
            <a:picLocks noChangeAspect="1"/>
          </p:cNvPicPr>
          <p:nvPr userDrawn="1"/>
        </p:nvPicPr>
        <p:blipFill rotWithShape="1">
          <a:blip r:embed="rId3" cstate="print">
            <a:extLst>
              <a:ext uri="{28A0092B-C50C-407E-A947-70E740481C1C}">
                <a14:useLocalDpi xmlns:a14="http://schemas.microsoft.com/office/drawing/2010/main" val="0"/>
              </a:ext>
            </a:extLst>
          </a:blip>
          <a:srcRect l="6337" t="11190" r="6996" b="12346"/>
          <a:stretch>
            <a:fillRect/>
          </a:stretch>
        </p:blipFill>
        <p:spPr>
          <a:xfrm flipH="1">
            <a:off x="-913013" y="679493"/>
            <a:ext cx="2286955" cy="1134961"/>
          </a:xfrm>
          <a:prstGeom prst="rect">
            <a:avLst/>
          </a:prstGeom>
        </p:spPr>
      </p:pic>
      <p:pic>
        <p:nvPicPr>
          <p:cNvPr id="5" name="Imagen 4" descr="Patrón de fondo&#10;&#10;Descripción generada automáticamente con confianza baja"/>
          <p:cNvPicPr>
            <a:picLocks noChangeAspect="1"/>
          </p:cNvPicPr>
          <p:nvPr userDrawn="1"/>
        </p:nvPicPr>
        <p:blipFill rotWithShape="1">
          <a:blip r:embed="rId4" cstate="print">
            <a:extLst>
              <a:ext uri="{28A0092B-C50C-407E-A947-70E740481C1C}">
                <a14:useLocalDpi xmlns:a14="http://schemas.microsoft.com/office/drawing/2010/main" val="0"/>
              </a:ext>
            </a:extLst>
          </a:blip>
          <a:srcRect l="69407" t="37085" r="2754" b="15750"/>
          <a:stretch>
            <a:fillRect/>
          </a:stretch>
        </p:blipFill>
        <p:spPr>
          <a:xfrm flipH="1" flipV="1">
            <a:off x="8416774" y="-91441"/>
            <a:ext cx="910105" cy="867295"/>
          </a:xfrm>
          <a:prstGeom prst="rect">
            <a:avLst/>
          </a:prstGeom>
        </p:spPr>
      </p:pic>
      <p:pic>
        <p:nvPicPr>
          <p:cNvPr id="7" name="Imagen 6" descr="Icono&#10;&#10;Descripción generada automáticamente"/>
          <p:cNvPicPr>
            <a:picLocks noChangeAspect="1"/>
          </p:cNvPicPr>
          <p:nvPr userDrawn="1"/>
        </p:nvPicPr>
        <p:blipFill rotWithShape="1">
          <a:blip r:embed="rId5" cstate="print">
            <a:extLst>
              <a:ext uri="{28A0092B-C50C-407E-A947-70E740481C1C}">
                <a14:useLocalDpi xmlns:a14="http://schemas.microsoft.com/office/drawing/2010/main" val="0"/>
              </a:ext>
            </a:extLst>
          </a:blip>
          <a:srcRect l="47231" t="26660" r="-1628" b="28084"/>
          <a:stretch>
            <a:fillRect/>
          </a:stretch>
        </p:blipFill>
        <p:spPr>
          <a:xfrm>
            <a:off x="-265176" y="4334468"/>
            <a:ext cx="2031631" cy="950763"/>
          </a:xfrm>
          <a:prstGeom prst="rect">
            <a:avLst/>
          </a:prstGeom>
        </p:spPr>
      </p:pic>
      <p:sp>
        <p:nvSpPr>
          <p:cNvPr id="16" name="Title 1"/>
          <p:cNvSpPr>
            <a:spLocks noGrp="1"/>
          </p:cNvSpPr>
          <p:nvPr userDrawn="1">
            <p:ph type="ctrTitle"/>
          </p:nvPr>
        </p:nvSpPr>
        <p:spPr>
          <a:xfrm>
            <a:off x="2736273" y="552452"/>
            <a:ext cx="3671454" cy="1158014"/>
          </a:xfrm>
        </p:spPr>
        <p:txBody>
          <a:bodyPr anchor="t">
            <a:noAutofit/>
          </a:bodyPr>
          <a:lstStyle>
            <a:lvl1pPr algn="ctr">
              <a:lnSpc>
                <a:spcPct val="80000"/>
              </a:lnSpc>
              <a:defRPr sz="5400" b="1">
                <a:latin typeface="SimSun" panose="02010600030101010101" pitchFamily="2" charset="-122"/>
              </a:defRPr>
            </a:lvl1pPr>
          </a:lstStyle>
          <a:p>
            <a:r>
              <a:rPr lang="en-US" dirty="0"/>
              <a:t>Click to edit Master title style</a:t>
            </a:r>
          </a:p>
        </p:txBody>
      </p:sp>
      <p:sp>
        <p:nvSpPr>
          <p:cNvPr id="17" name="Text Placeholder 2"/>
          <p:cNvSpPr>
            <a:spLocks noGrp="1"/>
          </p:cNvSpPr>
          <p:nvPr userDrawn="1">
            <p:ph type="body" idx="24"/>
          </p:nvPr>
        </p:nvSpPr>
        <p:spPr>
          <a:xfrm>
            <a:off x="1547842" y="3508882"/>
            <a:ext cx="2690611" cy="859759"/>
          </a:xfrm>
        </p:spPr>
        <p:txBody>
          <a:bodyPr>
            <a:noAutofit/>
          </a:bodyPr>
          <a:lstStyle>
            <a:lvl1pPr marL="0" indent="0" algn="ctr">
              <a:buNone/>
              <a:defRPr sz="14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8" name="Text Placeholder 2"/>
          <p:cNvSpPr>
            <a:spLocks noGrp="1"/>
          </p:cNvSpPr>
          <p:nvPr userDrawn="1">
            <p:ph type="body" idx="26"/>
          </p:nvPr>
        </p:nvSpPr>
        <p:spPr>
          <a:xfrm>
            <a:off x="1547842" y="3162296"/>
            <a:ext cx="2690611" cy="392481"/>
          </a:xfrm>
        </p:spPr>
        <p:txBody>
          <a:bodyPr anchor="b">
            <a:noAutofit/>
          </a:bodyPr>
          <a:lstStyle>
            <a:lvl1pPr marL="0" indent="0" algn="ctr">
              <a:buNone/>
              <a:defRPr sz="3200">
                <a:solidFill>
                  <a:schemeClr val="tx1"/>
                </a:solidFill>
                <a:latin typeface="SimSun" panose="02010600030101010101" pitchFamily="2"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9" name="Text Placeholder 2"/>
          <p:cNvSpPr>
            <a:spLocks noGrp="1"/>
          </p:cNvSpPr>
          <p:nvPr userDrawn="1">
            <p:ph type="body" idx="27"/>
          </p:nvPr>
        </p:nvSpPr>
        <p:spPr>
          <a:xfrm>
            <a:off x="4887825" y="3508882"/>
            <a:ext cx="2690611" cy="859759"/>
          </a:xfrm>
        </p:spPr>
        <p:txBody>
          <a:bodyPr>
            <a:noAutofit/>
          </a:bodyPr>
          <a:lstStyle>
            <a:lvl1pPr marL="0" indent="0" algn="ctr">
              <a:buNone/>
              <a:defRPr sz="14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0" name="Text Placeholder 2"/>
          <p:cNvSpPr>
            <a:spLocks noGrp="1"/>
          </p:cNvSpPr>
          <p:nvPr userDrawn="1">
            <p:ph type="body" idx="29"/>
          </p:nvPr>
        </p:nvSpPr>
        <p:spPr>
          <a:xfrm>
            <a:off x="4887825" y="3162296"/>
            <a:ext cx="2690611" cy="392481"/>
          </a:xfrm>
        </p:spPr>
        <p:txBody>
          <a:bodyPr anchor="b">
            <a:noAutofit/>
          </a:bodyPr>
          <a:lstStyle>
            <a:lvl1pPr marL="0" indent="0" algn="ctr">
              <a:buNone/>
              <a:defRPr sz="3200">
                <a:solidFill>
                  <a:schemeClr val="tx1"/>
                </a:solidFill>
                <a:latin typeface="SimSun" panose="02010600030101010101" pitchFamily="2" charset="-122"/>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29000" decel="26000" autoRev="1" fill="hold" nodeType="withEffect">
                                      <p:stCondLst>
                                        <p:cond delay="0"/>
                                      </p:stCondLst>
                                      <p:childTnLst>
                                        <p:animMotion origin="layout" path="M -3.61111E-6 -3.95062E-6 L 0.07136 0.00062 " pathEditMode="relative" rAng="0" ptsTypes="AA">
                                          <p:cBhvr>
                                            <p:cTn id="6" dur="5500" fill="hold"/>
                                            <p:tgtEl>
                                              <p:spTgt spid="2"/>
                                            </p:tgtEl>
                                            <p:attrNameLst>
                                              <p:attrName>ppt_x</p:attrName>
                                              <p:attrName>ppt_y</p:attrName>
                                            </p:attrNameLst>
                                          </p:cBhvr>
                                          <p:rCtr x="3559" y="31"/>
                                        </p:animMotion>
                                      </p:childTnLst>
                                    </p:cTn>
                                  </p:par>
                                  <p:par>
                                    <p:cTn id="7" presetID="42" presetClass="path" presetSubtype="0" repeatCount="indefinite" accel="9000" decel="8000" autoRev="1" fill="hold" nodeType="withEffect">
                                      <p:stCondLst>
                                        <p:cond delay="100"/>
                                      </p:stCondLst>
                                      <p:childTnLst>
                                        <p:animMotion origin="layout" path="M 1.11111E-6 1.97531E-6 L 0.00677 -0.0179 " pathEditMode="relative" rAng="0" ptsTypes="AA">
                                          <p:cBhvr>
                                            <p:cTn id="8" dur="2750" fill="hold"/>
                                            <p:tgtEl>
                                              <p:spTgt spid="5"/>
                                            </p:tgtEl>
                                            <p:attrNameLst>
                                              <p:attrName>ppt_x</p:attrName>
                                              <p:attrName>ppt_y</p:attrName>
                                            </p:attrNameLst>
                                          </p:cBhvr>
                                          <p:rCtr x="330" y="-895"/>
                                        </p:animMotion>
                                      </p:childTnLst>
                                    </p:cTn>
                                  </p:par>
                                  <p:par>
                                    <p:cTn id="9" presetID="8" presetClass="emph" presetSubtype="0" repeatCount="indefinite" accel="2500" autoRev="1" fill="hold" nodeType="withEffect" p14:presetBounceEnd="3000">
                                      <p:stCondLst>
                                        <p:cond delay="0"/>
                                      </p:stCondLst>
                                      <p:childTnLst>
                                        <p:animRot by="300000" p14:bounceEnd="3000">
                                          <p:cBhvr>
                                            <p:cTn id="10" dur="6750" fill="hold"/>
                                            <p:tgtEl>
                                              <p:spTgt spid="5"/>
                                            </p:tgtEl>
                                            <p:attrNameLst>
                                              <p:attrName>r</p:attrName>
                                            </p:attrNameLst>
                                          </p:cBhvr>
                                        </p:animRot>
                                      </p:childTnLst>
                                    </p:cTn>
                                  </p:par>
                                  <p:par>
                                    <p:cTn id="11" presetID="42" presetClass="path" presetSubtype="0" repeatCount="indefinite" accel="3600" decel="4000" autoRev="1" fill="hold" nodeType="withEffect">
                                      <p:stCondLst>
                                        <p:cond delay="100"/>
                                      </p:stCondLst>
                                      <p:childTnLst>
                                        <p:animMotion origin="layout" path="M 0 3.33333E-6 L 0.00538 -0.0105 " pathEditMode="relative" rAng="0" ptsTypes="AA">
                                          <p:cBhvr>
                                            <p:cTn id="12" dur="4500" fill="hold"/>
                                            <p:tgtEl>
                                              <p:spTgt spid="21"/>
                                            </p:tgtEl>
                                            <p:attrNameLst>
                                              <p:attrName>ppt_x</p:attrName>
                                              <p:attrName>ppt_y</p:attrName>
                                            </p:attrNameLst>
                                          </p:cBhvr>
                                          <p:rCtr x="260" y="-525"/>
                                        </p:animMotion>
                                      </p:childTnLst>
                                    </p:cTn>
                                  </p:par>
                                  <p:par>
                                    <p:cTn id="13" presetID="8" presetClass="emph" presetSubtype="0" repeatCount="indefinite" accel="2500" autoRev="1" fill="hold" nodeType="withEffect" p14:presetBounceEnd="3000">
                                      <p:stCondLst>
                                        <p:cond delay="0"/>
                                      </p:stCondLst>
                                      <p:childTnLst>
                                        <p:animRot by="300000" p14:bounceEnd="3000">
                                          <p:cBhvr>
                                            <p:cTn id="14" dur="3500" fill="hold"/>
                                            <p:tgtEl>
                                              <p:spTgt spid="21"/>
                                            </p:tgtEl>
                                            <p:attrNameLst>
                                              <p:attrName>r</p:attrName>
                                            </p:attrNameLst>
                                          </p:cBhvr>
                                        </p:animRot>
                                      </p:childTnLst>
                                    </p:cTn>
                                  </p:par>
                                  <p:par>
                                    <p:cTn id="15" presetID="42" presetClass="path" presetSubtype="0" repeatCount="indefinite" accel="3600" autoRev="1" fill="hold" nodeType="withEffect" p14:presetBounceEnd="5000">
                                      <p:stCondLst>
                                        <p:cond delay="100"/>
                                      </p:stCondLst>
                                      <p:childTnLst>
                                        <p:animMotion origin="layout" path="M -0.01545 0.01203 L 1.94444E-6 3.45679E-6 " pathEditMode="relative" rAng="0" ptsTypes="AA" p14:bounceEnd="5000">
                                          <p:cBhvr>
                                            <p:cTn id="16" dur="3250" fill="hold"/>
                                            <p:tgtEl>
                                              <p:spTgt spid="7"/>
                                            </p:tgtEl>
                                            <p:attrNameLst>
                                              <p:attrName>ppt_x</p:attrName>
                                              <p:attrName>ppt_y</p:attrName>
                                            </p:attrNameLst>
                                          </p:cBhvr>
                                          <p:rCtr x="764" y="-617"/>
                                        </p:animMotion>
                                      </p:childTnLst>
                                    </p:cTn>
                                  </p:par>
                                  <p:par>
                                    <p:cTn id="17" presetID="8" presetClass="emph" presetSubtype="0" repeatCount="indefinite" accel="2500" autoRev="1" fill="hold" nodeType="withEffect" p14:presetBounceEnd="3000">
                                      <p:stCondLst>
                                        <p:cond delay="0"/>
                                      </p:stCondLst>
                                      <p:childTnLst>
                                        <p:animRot by="300000" p14:bounceEnd="3000">
                                          <p:cBhvr>
                                            <p:cTn id="18" dur="825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29000" decel="26000" autoRev="1" fill="hold" nodeType="withEffect">
                                      <p:stCondLst>
                                        <p:cond delay="0"/>
                                      </p:stCondLst>
                                      <p:childTnLst>
                                        <p:animMotion origin="layout" path="M -3.61111E-6 -3.95062E-6 L 0.07136 0.00062 " pathEditMode="relative" rAng="0" ptsTypes="AA">
                                          <p:cBhvr>
                                            <p:cTn id="6" dur="5500" fill="hold"/>
                                            <p:tgtEl>
                                              <p:spTgt spid="2"/>
                                            </p:tgtEl>
                                            <p:attrNameLst>
                                              <p:attrName>ppt_x</p:attrName>
                                              <p:attrName>ppt_y</p:attrName>
                                            </p:attrNameLst>
                                          </p:cBhvr>
                                          <p:rCtr x="3559" y="31"/>
                                        </p:animMotion>
                                      </p:childTnLst>
                                    </p:cTn>
                                  </p:par>
                                  <p:par>
                                    <p:cTn id="7" presetID="42" presetClass="path" presetSubtype="0" repeatCount="indefinite" accel="9000" decel="8000" autoRev="1" fill="hold" nodeType="withEffect">
                                      <p:stCondLst>
                                        <p:cond delay="100"/>
                                      </p:stCondLst>
                                      <p:childTnLst>
                                        <p:animMotion origin="layout" path="M 1.11111E-6 1.97531E-6 L 0.00677 -0.0179 " pathEditMode="relative" rAng="0" ptsTypes="AA">
                                          <p:cBhvr>
                                            <p:cTn id="8" dur="2750" fill="hold"/>
                                            <p:tgtEl>
                                              <p:spTgt spid="5"/>
                                            </p:tgtEl>
                                            <p:attrNameLst>
                                              <p:attrName>ppt_x</p:attrName>
                                              <p:attrName>ppt_y</p:attrName>
                                            </p:attrNameLst>
                                          </p:cBhvr>
                                          <p:rCtr x="330" y="-895"/>
                                        </p:animMotion>
                                      </p:childTnLst>
                                    </p:cTn>
                                  </p:par>
                                  <p:par>
                                    <p:cTn id="9" presetID="8" presetClass="emph" presetSubtype="0" repeatCount="indefinite" accel="2500" autoRev="1" fill="hold" nodeType="withEffect">
                                      <p:stCondLst>
                                        <p:cond delay="0"/>
                                      </p:stCondLst>
                                      <p:childTnLst>
                                        <p:animRot by="300000">
                                          <p:cBhvr>
                                            <p:cTn id="10" dur="6750" fill="hold"/>
                                            <p:tgtEl>
                                              <p:spTgt spid="5"/>
                                            </p:tgtEl>
                                            <p:attrNameLst>
                                              <p:attrName>r</p:attrName>
                                            </p:attrNameLst>
                                          </p:cBhvr>
                                        </p:animRot>
                                      </p:childTnLst>
                                    </p:cTn>
                                  </p:par>
                                  <p:par>
                                    <p:cTn id="11" presetID="42" presetClass="path" presetSubtype="0" repeatCount="indefinite" accel="3600" decel="4000" autoRev="1" fill="hold" nodeType="withEffect">
                                      <p:stCondLst>
                                        <p:cond delay="100"/>
                                      </p:stCondLst>
                                      <p:childTnLst>
                                        <p:animMotion origin="layout" path="M 0 3.33333E-6 L 0.00538 -0.0105 " pathEditMode="relative" rAng="0" ptsTypes="AA">
                                          <p:cBhvr>
                                            <p:cTn id="12" dur="4500" fill="hold"/>
                                            <p:tgtEl>
                                              <p:spTgt spid="21"/>
                                            </p:tgtEl>
                                            <p:attrNameLst>
                                              <p:attrName>ppt_x</p:attrName>
                                              <p:attrName>ppt_y</p:attrName>
                                            </p:attrNameLst>
                                          </p:cBhvr>
                                          <p:rCtr x="260" y="-525"/>
                                        </p:animMotion>
                                      </p:childTnLst>
                                    </p:cTn>
                                  </p:par>
                                  <p:par>
                                    <p:cTn id="13" presetID="8" presetClass="emph" presetSubtype="0" repeatCount="indefinite" accel="2500" autoRev="1" fill="hold" nodeType="withEffect">
                                      <p:stCondLst>
                                        <p:cond delay="0"/>
                                      </p:stCondLst>
                                      <p:childTnLst>
                                        <p:animRot by="300000">
                                          <p:cBhvr>
                                            <p:cTn id="14" dur="3500" fill="hold"/>
                                            <p:tgtEl>
                                              <p:spTgt spid="21"/>
                                            </p:tgtEl>
                                            <p:attrNameLst>
                                              <p:attrName>r</p:attrName>
                                            </p:attrNameLst>
                                          </p:cBhvr>
                                        </p:animRot>
                                      </p:childTnLst>
                                    </p:cTn>
                                  </p:par>
                                  <p:par>
                                    <p:cTn id="15" presetID="42" presetClass="path" presetSubtype="0" repeatCount="indefinite" accel="3600" autoRev="1" fill="hold" nodeType="withEffect">
                                      <p:stCondLst>
                                        <p:cond delay="100"/>
                                      </p:stCondLst>
                                      <p:childTnLst>
                                        <p:animMotion origin="layout" path="M -0.01545 0.01203 L 1.94444E-6 3.45679E-6 " pathEditMode="relative" rAng="0" ptsTypes="AA">
                                          <p:cBhvr>
                                            <p:cTn id="16" dur="3250" fill="hold"/>
                                            <p:tgtEl>
                                              <p:spTgt spid="7"/>
                                            </p:tgtEl>
                                            <p:attrNameLst>
                                              <p:attrName>ppt_x</p:attrName>
                                              <p:attrName>ppt_y</p:attrName>
                                            </p:attrNameLst>
                                          </p:cBhvr>
                                          <p:rCtr x="764" y="-617"/>
                                        </p:animMotion>
                                      </p:childTnLst>
                                    </p:cTn>
                                  </p:par>
                                  <p:par>
                                    <p:cTn id="17" presetID="8" presetClass="emph" presetSubtype="0" repeatCount="indefinite" accel="2500" autoRev="1" fill="hold" nodeType="withEffect">
                                      <p:stCondLst>
                                        <p:cond delay="0"/>
                                      </p:stCondLst>
                                      <p:childTnLst>
                                        <p:animRot by="300000">
                                          <p:cBhvr>
                                            <p:cTn id="18" dur="825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gradFill>
          <a:gsLst>
            <a:gs pos="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2721685" y="552451"/>
            <a:ext cx="3700630" cy="1158014"/>
          </a:xfrm>
        </p:spPr>
        <p:txBody>
          <a:bodyPr anchor="t">
            <a:noAutofit/>
          </a:bodyPr>
          <a:lstStyle>
            <a:lvl1pPr algn="ctr">
              <a:lnSpc>
                <a:spcPct val="80000"/>
              </a:lnSpc>
              <a:defRPr sz="5400" b="1">
                <a:latin typeface="SimSun" panose="02010600030101010101" pitchFamily="2" charset="-122"/>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text">
    <p:bg>
      <p:bgPr>
        <a:gradFill>
          <a:gsLst>
            <a:gs pos="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23900" y="2086672"/>
            <a:ext cx="4224183" cy="2270177"/>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ctrTitle"/>
          </p:nvPr>
        </p:nvSpPr>
        <p:spPr>
          <a:xfrm>
            <a:off x="723899" y="552451"/>
            <a:ext cx="4224183" cy="1158014"/>
          </a:xfrm>
        </p:spPr>
        <p:txBody>
          <a:bodyPr anchor="t">
            <a:noAutofit/>
          </a:bodyPr>
          <a:lstStyle>
            <a:lvl1pPr algn="l">
              <a:lnSpc>
                <a:spcPct val="80000"/>
              </a:lnSpc>
              <a:defRPr sz="5400" b="1">
                <a:latin typeface="SimSun" panose="02010600030101010101" pitchFamily="2" charset="-122"/>
              </a:defRPr>
            </a:lvl1pPr>
          </a:lstStyle>
          <a:p>
            <a:r>
              <a:rPr lang="en-US" dirty="0"/>
              <a:t>Click to edit Master title style</a:t>
            </a:r>
          </a:p>
        </p:txBody>
      </p:sp>
      <p:sp>
        <p:nvSpPr>
          <p:cNvPr id="3" name="Marcador de posición de imagen 2"/>
          <p:cNvSpPr>
            <a:spLocks noGrp="1"/>
          </p:cNvSpPr>
          <p:nvPr>
            <p:ph type="pic" sz="quarter" idx="10"/>
          </p:nvPr>
        </p:nvSpPr>
        <p:spPr>
          <a:xfrm>
            <a:off x="5517376" y="2072069"/>
            <a:ext cx="1768556" cy="1753044"/>
          </a:xfrm>
          <a:prstGeom prst="ellipse">
            <a:avLst/>
          </a:prstGeom>
        </p:spPr>
        <p:txBody>
          <a:bodyPr/>
          <a:lstStyle/>
          <a:p>
            <a:endParaRPr lang="es-E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point">
    <p:bg>
      <p:bgPr>
        <a:gradFill>
          <a:gsLst>
            <a:gs pos="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723900" y="1243260"/>
            <a:ext cx="7696200" cy="2656981"/>
          </a:xfrm>
        </p:spPr>
        <p:txBody>
          <a:bodyPr/>
          <a:lstStyle/>
          <a:p>
            <a:r>
              <a:rPr lang="en-US" dirty="0"/>
              <a:t>Click to edit Master title style</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nd description">
    <p:bg>
      <p:bgPr>
        <a:gradFill>
          <a:gsLst>
            <a:gs pos="0">
              <a:schemeClr val="bg2"/>
            </a:gs>
            <a:gs pos="100000">
              <a:schemeClr val="accent1"/>
            </a:gs>
          </a:gsLst>
          <a:lin ang="5400000" scaled="1"/>
        </a:gradFill>
        <a:effectLst/>
      </p:bgPr>
    </p:bg>
    <p:spTree>
      <p:nvGrpSpPr>
        <p:cNvPr id="1" name=""/>
        <p:cNvGrpSpPr/>
        <p:nvPr/>
      </p:nvGrpSpPr>
      <p:grpSpPr>
        <a:xfrm>
          <a:off x="0" y="0"/>
          <a:ext cx="0" cy="0"/>
          <a:chOff x="0" y="0"/>
          <a:chExt cx="0" cy="0"/>
        </a:xfrm>
      </p:grpSpPr>
      <p:pic>
        <p:nvPicPr>
          <p:cNvPr id="13" name="Imagen 12" descr="Forma&#10;&#10;Descripción generada automáticamente"/>
          <p:cNvPicPr>
            <a:picLocks noChangeAspect="1"/>
          </p:cNvPicPr>
          <p:nvPr userDrawn="1"/>
        </p:nvPicPr>
        <p:blipFill rotWithShape="1">
          <a:blip r:embed="rId2" cstate="print">
            <a:extLst>
              <a:ext uri="{28A0092B-C50C-407E-A947-70E740481C1C}">
                <a14:useLocalDpi xmlns:a14="http://schemas.microsoft.com/office/drawing/2010/main" val="0"/>
              </a:ext>
            </a:extLst>
          </a:blip>
          <a:srcRect l="6337" t="11190" r="6761" b="12346"/>
          <a:stretch>
            <a:fillRect/>
          </a:stretch>
        </p:blipFill>
        <p:spPr>
          <a:xfrm rot="10800000" flipH="1" flipV="1">
            <a:off x="7454375" y="423185"/>
            <a:ext cx="2293129" cy="1134961"/>
          </a:xfrm>
          <a:prstGeom prst="rect">
            <a:avLst/>
          </a:prstGeom>
        </p:spPr>
      </p:pic>
      <p:pic>
        <p:nvPicPr>
          <p:cNvPr id="10" name="Imagen 9" descr="Un dibujo de un animal&#10;&#10;Descripción generada automáticamente con confianza baja"/>
          <p:cNvPicPr>
            <a:picLocks noChangeAspect="1"/>
          </p:cNvPicPr>
          <p:nvPr userDrawn="1"/>
        </p:nvPicPr>
        <p:blipFill rotWithShape="1">
          <a:blip r:embed="rId3">
            <a:extLst>
              <a:ext uri="{28A0092B-C50C-407E-A947-70E740481C1C}">
                <a14:useLocalDpi xmlns:a14="http://schemas.microsoft.com/office/drawing/2010/main" val="0"/>
              </a:ext>
            </a:extLst>
          </a:blip>
          <a:srcRect l="991" t="15216" r="41135" b="20031"/>
          <a:stretch>
            <a:fillRect/>
          </a:stretch>
        </p:blipFill>
        <p:spPr>
          <a:xfrm rot="10800000" flipH="1" flipV="1">
            <a:off x="4315968" y="2124636"/>
            <a:ext cx="5065776" cy="3188028"/>
          </a:xfrm>
          <a:prstGeom prst="rect">
            <a:avLst/>
          </a:prstGeom>
        </p:spPr>
      </p:pic>
      <p:sp>
        <p:nvSpPr>
          <p:cNvPr id="6" name="Text Placeholder 3"/>
          <p:cNvSpPr>
            <a:spLocks noGrp="1"/>
          </p:cNvSpPr>
          <p:nvPr>
            <p:ph type="body" sz="half" idx="2"/>
          </p:nvPr>
        </p:nvSpPr>
        <p:spPr>
          <a:xfrm>
            <a:off x="723901" y="3556751"/>
            <a:ext cx="2919632" cy="845128"/>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Title 1"/>
          <p:cNvSpPr>
            <a:spLocks noGrp="1"/>
          </p:cNvSpPr>
          <p:nvPr>
            <p:ph type="ctrTitle"/>
          </p:nvPr>
        </p:nvSpPr>
        <p:spPr>
          <a:xfrm>
            <a:off x="723899" y="800978"/>
            <a:ext cx="3429887" cy="2734785"/>
          </a:xfrm>
        </p:spPr>
        <p:txBody>
          <a:bodyPr anchor="b">
            <a:noAutofit/>
          </a:bodyPr>
          <a:lstStyle>
            <a:lvl1pPr algn="l">
              <a:lnSpc>
                <a:spcPct val="80000"/>
              </a:lnSpc>
              <a:defRPr sz="5400" b="1">
                <a:latin typeface="SimSun" panose="02010600030101010101" pitchFamily="2" charset="-122"/>
              </a:defRPr>
            </a:lvl1pPr>
          </a:lstStyle>
          <a:p>
            <a:r>
              <a:rPr lang="en-US" dirty="0"/>
              <a:t>Click to edit Master title style</a:t>
            </a:r>
          </a:p>
        </p:txBody>
      </p:sp>
      <p:sp>
        <p:nvSpPr>
          <p:cNvPr id="3" name="Marcador de posición de imagen 9"/>
          <p:cNvSpPr>
            <a:spLocks noGrp="1"/>
          </p:cNvSpPr>
          <p:nvPr>
            <p:ph type="pic" sz="quarter" idx="10"/>
          </p:nvPr>
        </p:nvSpPr>
        <p:spPr>
          <a:xfrm rot="185466">
            <a:off x="5181490" y="680791"/>
            <a:ext cx="3001482" cy="3759733"/>
          </a:xfrm>
          <a:prstGeom prst="roundRect">
            <a:avLst>
              <a:gd name="adj" fmla="val 9934"/>
            </a:avLst>
          </a:prstGeom>
        </p:spPr>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autoRev="1" fill="hold" nodeType="withEffect" p14:presetBounceEnd="5000">
                                      <p:stCondLst>
                                        <p:cond delay="100"/>
                                      </p:stCondLst>
                                      <p:childTnLst>
                                        <p:animMotion origin="layout" path="M 1.66667E-6 0.00123 L 0.01337 0.03056 " pathEditMode="relative" rAng="0" ptsTypes="AA" p14:bounceEnd="5000">
                                          <p:cBhvr>
                                            <p:cTn id="6" dur="6750" fill="hold"/>
                                            <p:tgtEl>
                                              <p:spTgt spid="10"/>
                                            </p:tgtEl>
                                            <p:attrNameLst>
                                              <p:attrName>ppt_x</p:attrName>
                                              <p:attrName>ppt_y</p:attrName>
                                            </p:attrNameLst>
                                          </p:cBhvr>
                                          <p:rCtr x="660" y="1451"/>
                                        </p:animMotion>
                                      </p:childTnLst>
                                    </p:cTn>
                                  </p:par>
                                  <p:par>
                                    <p:cTn id="7" presetID="8" presetClass="emph" presetSubtype="0" repeatCount="indefinite" accel="2500" autoRev="1" fill="hold" nodeType="withEffect" p14:presetBounceEnd="3000">
                                      <p:stCondLst>
                                        <p:cond delay="0"/>
                                      </p:stCondLst>
                                      <p:childTnLst>
                                        <p:animRot by="300000" p14:bounceEnd="3000">
                                          <p:cBhvr>
                                            <p:cTn id="8" dur="3500" fill="hold"/>
                                            <p:tgtEl>
                                              <p:spTgt spid="10"/>
                                            </p:tgtEl>
                                            <p:attrNameLst>
                                              <p:attrName>r</p:attrName>
                                            </p:attrNameLst>
                                          </p:cBhvr>
                                        </p:animRot>
                                      </p:childTnLst>
                                    </p:cTn>
                                  </p:par>
                                  <p:par>
                                    <p:cTn id="9" presetID="35" presetClass="path" presetSubtype="0" repeatCount="indefinite" accel="29000" decel="26000" autoRev="1" fill="hold" nodeType="withEffect">
                                      <p:stCondLst>
                                        <p:cond delay="0"/>
                                      </p:stCondLst>
                                      <p:childTnLst>
                                        <p:animMotion origin="layout" path="M 5E-6 -2.59259E-6 L 0.07135 0.00062 " pathEditMode="relative" rAng="0" ptsTypes="AA">
                                          <p:cBhvr>
                                            <p:cTn id="10" dur="7250" fill="hold"/>
                                            <p:tgtEl>
                                              <p:spTgt spid="13"/>
                                            </p:tgtEl>
                                            <p:attrNameLst>
                                              <p:attrName>ppt_x</p:attrName>
                                              <p:attrName>ppt_y</p:attrName>
                                            </p:attrNameLst>
                                          </p:cBhvr>
                                          <p:rCtr x="3559"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autoRev="1" fill="hold" nodeType="withEffect">
                                      <p:stCondLst>
                                        <p:cond delay="100"/>
                                      </p:stCondLst>
                                      <p:childTnLst>
                                        <p:animMotion origin="layout" path="M 1.66667E-6 0.00123 L 0.01337 0.03056 " pathEditMode="relative" rAng="0" ptsTypes="AA">
                                          <p:cBhvr>
                                            <p:cTn id="6" dur="6750" fill="hold"/>
                                            <p:tgtEl>
                                              <p:spTgt spid="10"/>
                                            </p:tgtEl>
                                            <p:attrNameLst>
                                              <p:attrName>ppt_x</p:attrName>
                                              <p:attrName>ppt_y</p:attrName>
                                            </p:attrNameLst>
                                          </p:cBhvr>
                                          <p:rCtr x="660" y="1451"/>
                                        </p:animMotion>
                                      </p:childTnLst>
                                    </p:cTn>
                                  </p:par>
                                  <p:par>
                                    <p:cTn id="7" presetID="8" presetClass="emph" presetSubtype="0" repeatCount="indefinite" accel="2500" autoRev="1" fill="hold" nodeType="withEffect">
                                      <p:stCondLst>
                                        <p:cond delay="0"/>
                                      </p:stCondLst>
                                      <p:childTnLst>
                                        <p:animRot by="300000">
                                          <p:cBhvr>
                                            <p:cTn id="8" dur="3500" fill="hold"/>
                                            <p:tgtEl>
                                              <p:spTgt spid="10"/>
                                            </p:tgtEl>
                                            <p:attrNameLst>
                                              <p:attrName>r</p:attrName>
                                            </p:attrNameLst>
                                          </p:cBhvr>
                                        </p:animRot>
                                      </p:childTnLst>
                                    </p:cTn>
                                  </p:par>
                                  <p:par>
                                    <p:cTn id="9" presetID="35" presetClass="path" presetSubtype="0" repeatCount="indefinite" accel="29000" decel="26000" autoRev="1" fill="hold" nodeType="withEffect">
                                      <p:stCondLst>
                                        <p:cond delay="0"/>
                                      </p:stCondLst>
                                      <p:childTnLst>
                                        <p:animMotion origin="layout" path="M 5E-6 -2.59259E-6 L 0.07135 0.00062 " pathEditMode="relative" rAng="0" ptsTypes="AA">
                                          <p:cBhvr>
                                            <p:cTn id="10" dur="7250" fill="hold"/>
                                            <p:tgtEl>
                                              <p:spTgt spid="13"/>
                                            </p:tgtEl>
                                            <p:attrNameLst>
                                              <p:attrName>ppt_x</p:attrName>
                                              <p:attrName>ppt_y</p:attrName>
                                            </p:attrNameLst>
                                          </p:cBhvr>
                                          <p:rCtr x="3559"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ption">
    <p:bg>
      <p:bgPr>
        <a:gradFill>
          <a:gsLst>
            <a:gs pos="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3900" y="3844151"/>
            <a:ext cx="7696199" cy="746899"/>
          </a:xfrm>
        </p:spPr>
        <p:txBody>
          <a:bodyPr anchor="b">
            <a:noAutofit/>
          </a:bodyPr>
          <a:lstStyle>
            <a:lvl1pPr>
              <a:defRPr sz="3500">
                <a:solidFill>
                  <a:schemeClr val="tx1"/>
                </a:solidFill>
              </a:defRPr>
            </a:lvl1pPr>
          </a:lstStyle>
          <a:p>
            <a:r>
              <a:rPr lang="en-US" dirty="0"/>
              <a:t>Click to edit Master title style</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3900" y="552450"/>
            <a:ext cx="7696200" cy="7155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23900" y="1369219"/>
            <a:ext cx="7696200" cy="322183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hf hdr="0" dt="0"/>
  <p:txStyles>
    <p:titleStyle>
      <a:lvl1pPr algn="l" defTabSz="685800" rtl="0" eaLnBrk="1" latinLnBrk="0" hangingPunct="1">
        <a:lnSpc>
          <a:spcPct val="90000"/>
        </a:lnSpc>
        <a:spcBef>
          <a:spcPct val="0"/>
        </a:spcBef>
        <a:buNone/>
        <a:defRPr sz="3500" kern="1200">
          <a:solidFill>
            <a:schemeClr val="tx1"/>
          </a:solidFill>
          <a:latin typeface="SimSun" panose="02010600030101010101" pitchFamily="2" charset="-122"/>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14.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4.wmf"/><Relationship Id="rId2" Type="http://schemas.openxmlformats.org/officeDocument/2006/relationships/slideLayout" Target="../slideLayouts/slideLayout5.xml"/><Relationship Id="rId1" Type="http://schemas.openxmlformats.org/officeDocument/2006/relationships/vmlDrawing" Target="../drawings/vmlDrawing4.vml"/><Relationship Id="rId6" Type="http://schemas.openxmlformats.org/officeDocument/2006/relationships/image" Target="../media/image2.png"/><Relationship Id="rId11" Type="http://schemas.openxmlformats.org/officeDocument/2006/relationships/oleObject" Target="../embeddings/oleObject7.bin"/><Relationship Id="rId5" Type="http://schemas.openxmlformats.org/officeDocument/2006/relationships/image" Target="../media/image8.png"/><Relationship Id="rId10" Type="http://schemas.openxmlformats.org/officeDocument/2006/relationships/image" Target="../media/image43.wmf"/><Relationship Id="rId4" Type="http://schemas.openxmlformats.org/officeDocument/2006/relationships/image" Target="../media/image33.png"/><Relationship Id="rId9"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image" Target="../media/image2.png"/><Relationship Id="rId7" Type="http://schemas.openxmlformats.org/officeDocument/2006/relationships/image" Target="../media/image45.jpeg"/><Relationship Id="rId12"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49.jpeg"/><Relationship Id="rId5" Type="http://schemas.openxmlformats.org/officeDocument/2006/relationships/image" Target="../media/image33.png"/><Relationship Id="rId10" Type="http://schemas.openxmlformats.org/officeDocument/2006/relationships/image" Target="../media/image48.jpeg"/><Relationship Id="rId4" Type="http://schemas.openxmlformats.org/officeDocument/2006/relationships/image" Target="../media/image10.png"/><Relationship Id="rId9"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54.wmf"/></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64.wmf"/><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oleObject" Target="../embeddings/oleObject11.bin"/><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33.png"/><Relationship Id="rId11" Type="http://schemas.openxmlformats.org/officeDocument/2006/relationships/image" Target="../media/image63.wmf"/><Relationship Id="rId5" Type="http://schemas.openxmlformats.org/officeDocument/2006/relationships/image" Target="../media/image10.png"/><Relationship Id="rId10" Type="http://schemas.openxmlformats.org/officeDocument/2006/relationships/oleObject" Target="../embeddings/oleObject10.bin"/><Relationship Id="rId4" Type="http://schemas.openxmlformats.org/officeDocument/2006/relationships/image" Target="../media/image2.png"/><Relationship Id="rId9" Type="http://schemas.openxmlformats.org/officeDocument/2006/relationships/image" Target="../media/image62.wm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12" Type="http://schemas.openxmlformats.org/officeDocument/2006/relationships/image" Target="../media/image25.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4.png"/><Relationship Id="rId11" Type="http://schemas.openxmlformats.org/officeDocument/2006/relationships/oleObject" Target="../embeddings/oleObject1.bin"/><Relationship Id="rId5" Type="http://schemas.openxmlformats.org/officeDocument/2006/relationships/image" Target="../media/image13.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28.jpeg"/></Relationships>
</file>

<file path=ppt/slides/_rels/slide5.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31.wmf"/><Relationship Id="rId5" Type="http://schemas.openxmlformats.org/officeDocument/2006/relationships/oleObject" Target="../embeddings/oleObject3.bin"/><Relationship Id="rId4" Type="http://schemas.openxmlformats.org/officeDocument/2006/relationships/image" Target="../media/image30.wmf"/></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2.png"/><Relationship Id="rId11" Type="http://schemas.openxmlformats.org/officeDocument/2006/relationships/image" Target="../media/image39.wmf"/><Relationship Id="rId5" Type="http://schemas.openxmlformats.org/officeDocument/2006/relationships/image" Target="../media/image8.png"/><Relationship Id="rId10" Type="http://schemas.openxmlformats.org/officeDocument/2006/relationships/oleObject" Target="../embeddings/oleObject5.bin"/><Relationship Id="rId4" Type="http://schemas.openxmlformats.org/officeDocument/2006/relationships/image" Target="../media/image33.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rma&#10;&#10;Descripción generada automáticamente"/>
          <p:cNvPicPr>
            <a:picLocks noChangeAspect="1"/>
          </p:cNvPicPr>
          <p:nvPr/>
        </p:nvPicPr>
        <p:blipFill rotWithShape="1">
          <a:blip r:embed="rId3" cstate="print">
            <a:extLst>
              <a:ext uri="{28A0092B-C50C-407E-A947-70E740481C1C}">
                <a14:useLocalDpi xmlns:a14="http://schemas.microsoft.com/office/drawing/2010/main" val="0"/>
              </a:ext>
            </a:extLst>
          </a:blip>
          <a:srcRect l="6337" t="11190" r="6996" b="12346"/>
          <a:stretch>
            <a:fillRect/>
          </a:stretch>
        </p:blipFill>
        <p:spPr>
          <a:xfrm>
            <a:off x="-94891" y="3405721"/>
            <a:ext cx="2286955" cy="1134961"/>
          </a:xfrm>
          <a:prstGeom prst="rect">
            <a:avLst/>
          </a:prstGeom>
        </p:spPr>
      </p:pic>
      <p:pic>
        <p:nvPicPr>
          <p:cNvPr id="5" name="Imagen 4" descr="Imagen que contiene electrónica, cd, computadora&#10;&#10;Descripción generada automáticamente"/>
          <p:cNvPicPr>
            <a:picLocks noChangeAspect="1"/>
          </p:cNvPicPr>
          <p:nvPr/>
        </p:nvPicPr>
        <p:blipFill rotWithShape="1">
          <a:blip r:embed="rId4" cstate="print">
            <a:extLst>
              <a:ext uri="{28A0092B-C50C-407E-A947-70E740481C1C}">
                <a14:useLocalDpi xmlns:a14="http://schemas.microsoft.com/office/drawing/2010/main" val="0"/>
              </a:ext>
            </a:extLst>
          </a:blip>
          <a:srcRect l="41564" t="-1" r="13066" b="2056"/>
          <a:stretch>
            <a:fillRect/>
          </a:stretch>
        </p:blipFill>
        <p:spPr>
          <a:xfrm>
            <a:off x="-403665" y="2125543"/>
            <a:ext cx="2553002" cy="3100153"/>
          </a:xfrm>
          <a:prstGeom prst="rect">
            <a:avLst/>
          </a:prstGeom>
        </p:spPr>
      </p:pic>
      <p:grpSp>
        <p:nvGrpSpPr>
          <p:cNvPr id="27" name="Grupo 26"/>
          <p:cNvGrpSpPr/>
          <p:nvPr/>
        </p:nvGrpSpPr>
        <p:grpSpPr>
          <a:xfrm>
            <a:off x="1394737" y="552451"/>
            <a:ext cx="6221780" cy="3538714"/>
            <a:chOff x="1217515" y="451653"/>
            <a:chExt cx="6576224" cy="3740309"/>
          </a:xfrm>
        </p:grpSpPr>
        <p:sp>
          <p:nvSpPr>
            <p:cNvPr id="12" name="Rectángulo 11"/>
            <p:cNvSpPr/>
            <p:nvPr/>
          </p:nvSpPr>
          <p:spPr>
            <a:xfrm>
              <a:off x="7708161" y="2528961"/>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Elipse 12"/>
            <p:cNvSpPr/>
            <p:nvPr/>
          </p:nvSpPr>
          <p:spPr>
            <a:xfrm>
              <a:off x="7092436" y="1245289"/>
              <a:ext cx="108243" cy="1082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Elipse 15"/>
            <p:cNvSpPr/>
            <p:nvPr/>
          </p:nvSpPr>
          <p:spPr>
            <a:xfrm>
              <a:off x="6571806" y="4032800"/>
              <a:ext cx="159162" cy="1591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Rectángulo 16"/>
            <p:cNvSpPr/>
            <p:nvPr/>
          </p:nvSpPr>
          <p:spPr>
            <a:xfrm>
              <a:off x="1217515" y="2357327"/>
              <a:ext cx="93867" cy="938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Elipse 23"/>
            <p:cNvSpPr/>
            <p:nvPr/>
          </p:nvSpPr>
          <p:spPr>
            <a:xfrm>
              <a:off x="1874240" y="451653"/>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Elipse 25"/>
            <p:cNvSpPr/>
            <p:nvPr/>
          </p:nvSpPr>
          <p:spPr>
            <a:xfrm>
              <a:off x="7460195" y="3220214"/>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pic>
        <p:nvPicPr>
          <p:cNvPr id="6" name="Imagen 5" descr="Patrón de fondo&#10;&#10;Descripción generada automáticamente con confianza baja"/>
          <p:cNvPicPr>
            <a:picLocks noChangeAspect="1"/>
          </p:cNvPicPr>
          <p:nvPr/>
        </p:nvPicPr>
        <p:blipFill rotWithShape="1">
          <a:blip r:embed="rId5" cstate="print">
            <a:extLst>
              <a:ext uri="{28A0092B-C50C-407E-A947-70E740481C1C}">
                <a14:useLocalDpi xmlns:a14="http://schemas.microsoft.com/office/drawing/2010/main" val="0"/>
              </a:ext>
            </a:extLst>
          </a:blip>
          <a:srcRect l="25460" t="16723" r="2754" b="16297"/>
          <a:stretch>
            <a:fillRect/>
          </a:stretch>
        </p:blipFill>
        <p:spPr>
          <a:xfrm>
            <a:off x="-278361" y="3485385"/>
            <a:ext cx="3276213" cy="1719481"/>
          </a:xfrm>
          <a:prstGeom prst="rect">
            <a:avLst/>
          </a:prstGeom>
        </p:spPr>
      </p:pic>
      <p:pic>
        <p:nvPicPr>
          <p:cNvPr id="7" name="Imagen 6" descr="Icono&#10;&#10;Descripción generada automáticamente"/>
          <p:cNvPicPr>
            <a:picLocks noChangeAspect="1"/>
          </p:cNvPicPr>
          <p:nvPr/>
        </p:nvPicPr>
        <p:blipFill rotWithShape="1">
          <a:blip r:embed="rId6" cstate="print">
            <a:extLst>
              <a:ext uri="{28A0092B-C50C-407E-A947-70E740481C1C}">
                <a14:useLocalDpi xmlns:a14="http://schemas.microsoft.com/office/drawing/2010/main" val="0"/>
              </a:ext>
            </a:extLst>
          </a:blip>
          <a:srcRect l="43698" t="24065" r="2121" b="29834"/>
          <a:stretch>
            <a:fillRect/>
          </a:stretch>
        </p:blipFill>
        <p:spPr>
          <a:xfrm>
            <a:off x="-278360" y="4334470"/>
            <a:ext cx="2023578" cy="968518"/>
          </a:xfrm>
          <a:prstGeom prst="rect">
            <a:avLst/>
          </a:prstGeom>
        </p:spPr>
      </p:pic>
      <p:pic>
        <p:nvPicPr>
          <p:cNvPr id="8" name="Imagen 7" descr="Un dibujo de un animal&#10;&#10;Descripción generada automáticamente con confianza baja"/>
          <p:cNvPicPr>
            <a:picLocks noChangeAspect="1"/>
          </p:cNvPicPr>
          <p:nvPr/>
        </p:nvPicPr>
        <p:blipFill rotWithShape="1">
          <a:blip r:embed="rId7">
            <a:extLst>
              <a:ext uri="{28A0092B-C50C-407E-A947-70E740481C1C}">
                <a14:useLocalDpi xmlns:a14="http://schemas.microsoft.com/office/drawing/2010/main" val="0"/>
              </a:ext>
            </a:extLst>
          </a:blip>
          <a:srcRect l="1080" t="20768" r="52157" b="16265"/>
          <a:stretch>
            <a:fillRect/>
          </a:stretch>
        </p:blipFill>
        <p:spPr>
          <a:xfrm>
            <a:off x="5241272" y="2218713"/>
            <a:ext cx="4093228" cy="3100152"/>
          </a:xfrm>
          <a:prstGeom prst="rect">
            <a:avLst/>
          </a:prstGeom>
        </p:spPr>
      </p:pic>
      <p:pic>
        <p:nvPicPr>
          <p:cNvPr id="9" name="Imagen 8" descr="Dibujo de una persona&#10;&#10;Descripción generada automáticamente con confianza media"/>
          <p:cNvPicPr>
            <a:picLocks noChangeAspect="1"/>
          </p:cNvPicPr>
          <p:nvPr/>
        </p:nvPicPr>
        <p:blipFill rotWithShape="1">
          <a:blip r:embed="rId8" cstate="print">
            <a:extLst>
              <a:ext uri="{28A0092B-C50C-407E-A947-70E740481C1C}">
                <a14:useLocalDpi xmlns:a14="http://schemas.microsoft.com/office/drawing/2010/main" val="0"/>
              </a:ext>
            </a:extLst>
          </a:blip>
          <a:srcRect l="25743" t="3625" r="32257" b="25757"/>
          <a:stretch>
            <a:fillRect/>
          </a:stretch>
        </p:blipFill>
        <p:spPr>
          <a:xfrm>
            <a:off x="7182577" y="3375447"/>
            <a:ext cx="2239784" cy="2118417"/>
          </a:xfrm>
          <a:prstGeom prst="rect">
            <a:avLst/>
          </a:prstGeom>
        </p:spPr>
      </p:pic>
      <p:pic>
        <p:nvPicPr>
          <p:cNvPr id="10" name="Imagen 9" descr="Icono&#10;&#10;Descripción generada automáticamente"/>
          <p:cNvPicPr>
            <a:picLocks noChangeAspect="1"/>
          </p:cNvPicPr>
          <p:nvPr/>
        </p:nvPicPr>
        <p:blipFill rotWithShape="1">
          <a:blip r:embed="rId9" cstate="print">
            <a:extLst>
              <a:ext uri="{28A0092B-C50C-407E-A947-70E740481C1C}">
                <a14:useLocalDpi xmlns:a14="http://schemas.microsoft.com/office/drawing/2010/main" val="0"/>
              </a:ext>
            </a:extLst>
          </a:blip>
          <a:srcRect l="1742" t="25327" r="75928" b="24553"/>
          <a:stretch>
            <a:fillRect/>
          </a:stretch>
        </p:blipFill>
        <p:spPr>
          <a:xfrm>
            <a:off x="8292693" y="3830850"/>
            <a:ext cx="1129668" cy="1426196"/>
          </a:xfrm>
          <a:prstGeom prst="rect">
            <a:avLst/>
          </a:prstGeom>
        </p:spPr>
      </p:pic>
      <p:sp>
        <p:nvSpPr>
          <p:cNvPr id="2" name="Title 1"/>
          <p:cNvSpPr>
            <a:spLocks noGrp="1"/>
          </p:cNvSpPr>
          <p:nvPr>
            <p:ph type="ctrTitle"/>
          </p:nvPr>
        </p:nvSpPr>
        <p:spPr>
          <a:xfrm>
            <a:off x="227982" y="720241"/>
            <a:ext cx="8688036" cy="2848865"/>
          </a:xfrm>
        </p:spPr>
        <p:txBody>
          <a:bodyPr anchor="b"/>
          <a:lstStyle/>
          <a:p>
            <a:pPr>
              <a:lnSpc>
                <a:spcPct val="80000"/>
              </a:lnSpc>
            </a:pPr>
            <a:r>
              <a:rPr lang="en-US" sz="6600" b="1" dirty="0" smtClean="0">
                <a:latin typeface="OCR A Extended" panose="02010509020102010303" pitchFamily="50" charset="0"/>
                <a:ea typeface="SimSun" panose="02010600030101010101" pitchFamily="2" charset="-122"/>
                <a:cs typeface="Mongolian Baiti" panose="03000500000000000000" pitchFamily="66" charset="0"/>
              </a:rPr>
              <a:t>CHỦ ÐỀ 1: </a:t>
            </a:r>
            <a:br>
              <a:rPr lang="en-US" sz="6600" b="1" dirty="0" smtClean="0">
                <a:latin typeface="OCR A Extended" panose="02010509020102010303" pitchFamily="50" charset="0"/>
                <a:ea typeface="SimSun" panose="02010600030101010101" pitchFamily="2" charset="-122"/>
                <a:cs typeface="Mongolian Baiti" panose="03000500000000000000" pitchFamily="66" charset="0"/>
              </a:rPr>
            </a:br>
            <a:r>
              <a:rPr lang="en-US" sz="6600" b="1" dirty="0" smtClean="0">
                <a:latin typeface="OCR A Extended" panose="02010509020102010303" pitchFamily="50" charset="0"/>
                <a:ea typeface="SimSun" panose="02010600030101010101" pitchFamily="2" charset="-122"/>
                <a:cs typeface="Mongolian Baiti" panose="03000500000000000000" pitchFamily="66" charset="0"/>
              </a:rPr>
              <a:t>ESTER VÀ LIPID</a:t>
            </a:r>
            <a:br>
              <a:rPr lang="en-US" sz="6600" b="1" dirty="0" smtClean="0">
                <a:latin typeface="OCR A Extended" panose="02010509020102010303" pitchFamily="50" charset="0"/>
                <a:ea typeface="SimSun" panose="02010600030101010101" pitchFamily="2" charset="-122"/>
                <a:cs typeface="Mongolian Baiti" panose="03000500000000000000" pitchFamily="66" charset="0"/>
              </a:rPr>
            </a:br>
            <a:r>
              <a:rPr lang="en-US" sz="4000" b="1" dirty="0" smtClean="0">
                <a:latin typeface="SimSun" panose="02010600030101010101" pitchFamily="2" charset="-122"/>
                <a:ea typeface="SimSun" panose="02010600030101010101" pitchFamily="2" charset="-122"/>
              </a:rPr>
              <a:t/>
            </a:r>
            <a:br>
              <a:rPr lang="en-US" sz="4000" b="1" dirty="0" smtClean="0">
                <a:latin typeface="SimSun" panose="02010600030101010101" pitchFamily="2" charset="-122"/>
                <a:ea typeface="SimSun" panose="02010600030101010101" pitchFamily="2" charset="-122"/>
              </a:rPr>
            </a:br>
            <a:r>
              <a:rPr lang="en-US" sz="4000" b="1" dirty="0" err="1" smtClean="0">
                <a:latin typeface="SimSun" panose="02010600030101010101" pitchFamily="2" charset="-122"/>
                <a:ea typeface="SimSun" panose="02010600030101010101" pitchFamily="2" charset="-122"/>
              </a:rPr>
              <a:t>Bài</a:t>
            </a:r>
            <a:r>
              <a:rPr lang="en-US" sz="4000" b="1" dirty="0" smtClean="0">
                <a:latin typeface="SimSun" panose="02010600030101010101" pitchFamily="2" charset="-122"/>
                <a:ea typeface="SimSun" panose="02010600030101010101" pitchFamily="2" charset="-122"/>
              </a:rPr>
              <a:t> 1. ESTER VÀ LIPID</a:t>
            </a:r>
            <a:endParaRPr lang="en-US" sz="4000" dirty="0">
              <a:latin typeface="SimSun" panose="02010600030101010101" pitchFamily="2" charset="-122"/>
              <a:ea typeface="SimSun" panose="02010600030101010101" pitchFamily="2" charset="-122"/>
            </a:endParaRPr>
          </a:p>
        </p:txBody>
      </p:sp>
      <p:pic>
        <p:nvPicPr>
          <p:cNvPr id="15" name="Imagen 14" descr="Forma&#10;&#10;Descripción generada automáticamente"/>
          <p:cNvPicPr>
            <a:picLocks noChangeAspect="1"/>
          </p:cNvPicPr>
          <p:nvPr/>
        </p:nvPicPr>
        <p:blipFill rotWithShape="1">
          <a:blip r:embed="rId10" cstate="print">
            <a:extLst>
              <a:ext uri="{28A0092B-C50C-407E-A947-70E740481C1C}">
                <a14:useLocalDpi xmlns:a14="http://schemas.microsoft.com/office/drawing/2010/main" val="0"/>
              </a:ext>
            </a:extLst>
          </a:blip>
          <a:srcRect l="6337" t="11190" r="6996" b="12346"/>
          <a:stretch>
            <a:fillRect/>
          </a:stretch>
        </p:blipFill>
        <p:spPr>
          <a:xfrm>
            <a:off x="8202470" y="1179535"/>
            <a:ext cx="1097627" cy="544726"/>
          </a:xfrm>
          <a:prstGeom prst="rect">
            <a:avLst/>
          </a:prstGeom>
        </p:spPr>
      </p:pic>
      <p:pic>
        <p:nvPicPr>
          <p:cNvPr id="19" name="Imagen 18" descr="Logotipo&#10;&#10;Descripción generada automáticamente"/>
          <p:cNvPicPr>
            <a:picLocks noChangeAspect="1"/>
          </p:cNvPicPr>
          <p:nvPr/>
        </p:nvPicPr>
        <p:blipFill rotWithShape="1">
          <a:blip r:embed="rId11" cstate="print">
            <a:extLst>
              <a:ext uri="{28A0092B-C50C-407E-A947-70E740481C1C}">
                <a14:useLocalDpi xmlns:a14="http://schemas.microsoft.com/office/drawing/2010/main" val="0"/>
              </a:ext>
            </a:extLst>
          </a:blip>
          <a:srcRect l="28151" t="7067" r="23582" b="7841"/>
          <a:stretch>
            <a:fillRect/>
          </a:stretch>
        </p:blipFill>
        <p:spPr>
          <a:xfrm>
            <a:off x="-1262910" y="-1437473"/>
            <a:ext cx="2759858" cy="2736884"/>
          </a:xfrm>
          <a:prstGeom prst="rect">
            <a:avLst/>
          </a:prstGeom>
        </p:spPr>
      </p:pic>
      <p:pic>
        <p:nvPicPr>
          <p:cNvPr id="21" name="Imagen 20" descr="Imagen que contiene Forma&#10;&#10;Descripción generada automáticamente"/>
          <p:cNvPicPr>
            <a:picLocks noChangeAspect="1"/>
          </p:cNvPicPr>
          <p:nvPr/>
        </p:nvPicPr>
        <p:blipFill rotWithShape="1">
          <a:blip r:embed="rId12" cstate="print">
            <a:extLst>
              <a:ext uri="{28A0092B-C50C-407E-A947-70E740481C1C}">
                <a14:useLocalDpi xmlns:a14="http://schemas.microsoft.com/office/drawing/2010/main" val="0"/>
              </a:ext>
            </a:extLst>
          </a:blip>
          <a:srcRect l="26800" t="4583" r="22933" b="6607"/>
          <a:stretch>
            <a:fillRect/>
          </a:stretch>
        </p:blipFill>
        <p:spPr>
          <a:xfrm>
            <a:off x="6651387" y="-1303255"/>
            <a:ext cx="1835802" cy="1824428"/>
          </a:xfrm>
          <a:prstGeom prst="rect">
            <a:avLst/>
          </a:prstGeom>
        </p:spPr>
      </p:pic>
      <p:pic>
        <p:nvPicPr>
          <p:cNvPr id="23" name="Imagen 22" descr="Imagen que contiene luz, lámpara&#10;&#10;Descripción generada automáticamente"/>
          <p:cNvPicPr>
            <a:picLocks noChangeAspect="1"/>
          </p:cNvPicPr>
          <p:nvPr/>
        </p:nvPicPr>
        <p:blipFill rotWithShape="1">
          <a:blip r:embed="rId13" cstate="print">
            <a:extLst>
              <a:ext uri="{28A0092B-C50C-407E-A947-70E740481C1C}">
                <a14:useLocalDpi xmlns:a14="http://schemas.microsoft.com/office/drawing/2010/main" val="0"/>
              </a:ext>
            </a:extLst>
          </a:blip>
          <a:srcRect l="24850" t="6158" r="23333" b="5607"/>
          <a:stretch>
            <a:fillRect/>
          </a:stretch>
        </p:blipFill>
        <p:spPr>
          <a:xfrm>
            <a:off x="671495" y="1353532"/>
            <a:ext cx="471505" cy="451627"/>
          </a:xfrm>
          <a:prstGeom prst="rect">
            <a:avLst/>
          </a:prstGeom>
        </p:spPr>
      </p:pic>
      <p:pic>
        <p:nvPicPr>
          <p:cNvPr id="44" name="Imagen 43" descr="Icono&#10;&#10;Descripción generada automáticamente"/>
          <p:cNvPicPr>
            <a:picLocks noChangeAspect="1"/>
          </p:cNvPicPr>
          <p:nvPr/>
        </p:nvPicPr>
        <p:blipFill rotWithShape="1">
          <a:blip r:embed="rId14" cstate="print">
            <a:extLst>
              <a:ext uri="{28A0092B-C50C-407E-A947-70E740481C1C}">
                <a14:useLocalDpi xmlns:a14="http://schemas.microsoft.com/office/drawing/2010/main" val="0"/>
              </a:ext>
            </a:extLst>
          </a:blip>
          <a:srcRect l="4400" t="8232" r="2400" b="10923"/>
          <a:stretch>
            <a:fillRect/>
          </a:stretch>
        </p:blipFill>
        <p:spPr>
          <a:xfrm>
            <a:off x="736095" y="4533677"/>
            <a:ext cx="1550866" cy="756713"/>
          </a:xfrm>
          <a:prstGeom prst="rect">
            <a:avLst/>
          </a:prstGeom>
        </p:spPr>
      </p:pic>
      <p:pic>
        <p:nvPicPr>
          <p:cNvPr id="54" name="Imagen 53" descr="Círculo&#10;&#10;Descripción generada automáticamente"/>
          <p:cNvPicPr>
            <a:picLocks noChangeAspect="1"/>
          </p:cNvPicPr>
          <p:nvPr/>
        </p:nvPicPr>
        <p:blipFill rotWithShape="1">
          <a:blip r:embed="rId15" cstate="print">
            <a:extLst>
              <a:ext uri="{28A0092B-C50C-407E-A947-70E740481C1C}">
                <a14:useLocalDpi xmlns:a14="http://schemas.microsoft.com/office/drawing/2010/main" val="0"/>
              </a:ext>
            </a:extLst>
          </a:blip>
          <a:srcRect l="26300" t="6535" r="24866" b="6900"/>
          <a:stretch>
            <a:fillRect/>
          </a:stretch>
        </p:blipFill>
        <p:spPr>
          <a:xfrm>
            <a:off x="6949405" y="3605748"/>
            <a:ext cx="801545" cy="799242"/>
          </a:xfrm>
          <a:prstGeom prst="rect">
            <a:avLst/>
          </a:prstGeom>
        </p:spPr>
      </p:pic>
      <p:sp>
        <p:nvSpPr>
          <p:cNvPr id="11" name="TextBox 10"/>
          <p:cNvSpPr txBox="1"/>
          <p:nvPr/>
        </p:nvSpPr>
        <p:spPr>
          <a:xfrm>
            <a:off x="1511528" y="171450"/>
            <a:ext cx="3541354" cy="400110"/>
          </a:xfrm>
          <a:prstGeom prst="rect">
            <a:avLst/>
          </a:prstGeom>
          <a:noFill/>
        </p:spPr>
        <p:txBody>
          <a:bodyPr wrap="none" rtlCol="0">
            <a:spAutoFit/>
          </a:bodyPr>
          <a:lstStyle/>
          <a:p>
            <a:r>
              <a:rPr lang="en-US" altLang="ko-KR" sz="2000" b="1" dirty="0" err="1" smtClean="0"/>
              <a:t>Hóa</a:t>
            </a:r>
            <a:r>
              <a:rPr lang="en-US" altLang="ko-KR" sz="2000" b="1" dirty="0" smtClean="0"/>
              <a:t> </a:t>
            </a:r>
            <a:r>
              <a:rPr lang="en-US" altLang="ko-KR" sz="2000" b="1" dirty="0" err="1" smtClean="0"/>
              <a:t>học</a:t>
            </a:r>
            <a:r>
              <a:rPr lang="en-US" altLang="ko-KR" sz="2000" b="1" dirty="0" smtClean="0"/>
              <a:t> 12 – </a:t>
            </a:r>
            <a:r>
              <a:rPr lang="en-US" altLang="ko-KR" sz="2000" b="1" dirty="0" err="1" smtClean="0"/>
              <a:t>Chương</a:t>
            </a:r>
            <a:r>
              <a:rPr lang="en-US" altLang="ko-KR" sz="2000" b="1" dirty="0" smtClean="0"/>
              <a:t> </a:t>
            </a:r>
            <a:r>
              <a:rPr lang="en-US" altLang="ko-KR" sz="2000" b="1" dirty="0" err="1" smtClean="0"/>
              <a:t>trình</a:t>
            </a:r>
            <a:r>
              <a:rPr lang="en-US" altLang="ko-KR" sz="2000" b="1" dirty="0" smtClean="0"/>
              <a:t> </a:t>
            </a:r>
            <a:r>
              <a:rPr lang="en-US" altLang="ko-KR" sz="2000" b="1" dirty="0" err="1" smtClean="0"/>
              <a:t>mới</a:t>
            </a:r>
            <a:endParaRPr lang="ko-KR" altLang="en-US" sz="2000" b="1" dirty="0"/>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29000" decel="26000" autoRev="1" fill="hold" nodeType="withEffect">
                                      <p:stCondLst>
                                        <p:cond delay="0"/>
                                      </p:stCondLst>
                                      <p:childTnLst>
                                        <p:animMotion origin="layout" path="M 0.0349 1.23457E-6 L -0.03489 1.23457E-6 " pathEditMode="relative" rAng="0" ptsTypes="AA">
                                          <p:cBhvr>
                                            <p:cTn id="6" dur="4750" fill="hold"/>
                                            <p:tgtEl>
                                              <p:spTgt spid="15"/>
                                            </p:tgtEl>
                                            <p:attrNameLst>
                                              <p:attrName>ppt_x</p:attrName>
                                              <p:attrName>ppt_y</p:attrName>
                                            </p:attrNameLst>
                                          </p:cBhvr>
                                          <p:rCtr x="-3490" y="0"/>
                                        </p:animMotion>
                                      </p:childTnLst>
                                    </p:cTn>
                                  </p:par>
                                  <p:par>
                                    <p:cTn id="7" presetID="42" presetClass="path" presetSubtype="0" repeatCount="indefinite" accel="5000" decel="5000" autoRev="1" fill="hold" nodeType="withEffect">
                                      <p:stCondLst>
                                        <p:cond delay="0"/>
                                      </p:stCondLst>
                                      <p:childTnLst>
                                        <p:animMotion origin="layout" path="M 8.33333E-7 2.22222E-6 L 0.00035 0.05031 " pathEditMode="relative" rAng="0" ptsTypes="AA">
                                          <p:cBhvr>
                                            <p:cTn id="8" dur="3500" fill="hold"/>
                                            <p:tgtEl>
                                              <p:spTgt spid="23"/>
                                            </p:tgtEl>
                                            <p:attrNameLst>
                                              <p:attrName>ppt_x</p:attrName>
                                              <p:attrName>ppt_y</p:attrName>
                                            </p:attrNameLst>
                                          </p:cBhvr>
                                          <p:rCtr x="0" y="2716"/>
                                        </p:animMotion>
                                      </p:childTnLst>
                                    </p:cTn>
                                  </p:par>
                                  <p:par>
                                    <p:cTn id="9" presetID="42" presetClass="path" presetSubtype="0" repeatCount="indefinite" accel="10000" decel="14000" autoRev="1" fill="hold" nodeType="withEffect">
                                      <p:stCondLst>
                                        <p:cond delay="0"/>
                                      </p:stCondLst>
                                      <p:childTnLst>
                                        <p:animMotion origin="layout" path="M 2.22222E-6 -4.07407E-6 L 0.00035 0.05031 " pathEditMode="relative" rAng="0" ptsTypes="AA">
                                          <p:cBhvr>
                                            <p:cTn id="10" dur="5250" fill="hold"/>
                                            <p:tgtEl>
                                              <p:spTgt spid="21"/>
                                            </p:tgtEl>
                                            <p:attrNameLst>
                                              <p:attrName>ppt_x</p:attrName>
                                              <p:attrName>ppt_y</p:attrName>
                                            </p:attrNameLst>
                                          </p:cBhvr>
                                          <p:rCtr x="17" y="2531"/>
                                        </p:animMotion>
                                      </p:childTnLst>
                                    </p:cTn>
                                  </p:par>
                                  <p:par>
                                    <p:cTn id="11" presetID="42" presetClass="path" presetSubtype="0" repeatCount="indefinite" accel="10000" decel="14000" autoRev="1" fill="hold" nodeType="withEffect">
                                      <p:stCondLst>
                                        <p:cond delay="0"/>
                                      </p:stCondLst>
                                      <p:childTnLst>
                                        <p:animMotion origin="layout" path="M -4.44444E-6 -2.09877E-6 L 0.00035 0.05031 " pathEditMode="relative" rAng="0" ptsTypes="AA">
                                          <p:cBhvr>
                                            <p:cTn id="12" dur="7250" fill="hold"/>
                                            <p:tgtEl>
                                              <p:spTgt spid="19"/>
                                            </p:tgtEl>
                                            <p:attrNameLst>
                                              <p:attrName>ppt_x</p:attrName>
                                              <p:attrName>ppt_y</p:attrName>
                                            </p:attrNameLst>
                                          </p:cBhvr>
                                          <p:rCtr x="17" y="2500"/>
                                        </p:animMotion>
                                      </p:childTnLst>
                                    </p:cTn>
                                  </p:par>
                                  <p:par>
                                    <p:cTn id="13" presetID="42" presetClass="path" presetSubtype="0" repeatCount="indefinite" accel="19000" decel="19000" autoRev="1" fill="hold" nodeType="withEffect">
                                      <p:stCondLst>
                                        <p:cond delay="0"/>
                                      </p:stCondLst>
                                      <p:childTnLst>
                                        <p:animMotion origin="layout" path="M 3.33333E-6 -4.93827E-7 L 0.00035 0.05031 " pathEditMode="relative" rAng="0" ptsTypes="AA">
                                          <p:cBhvr>
                                            <p:cTn id="14" dur="3250" fill="hold"/>
                                            <p:tgtEl>
                                              <p:spTgt spid="54"/>
                                            </p:tgtEl>
                                            <p:attrNameLst>
                                              <p:attrName>ppt_x</p:attrName>
                                              <p:attrName>ppt_y</p:attrName>
                                            </p:attrNameLst>
                                          </p:cBhvr>
                                          <p:rCtr x="0" y="3827"/>
                                        </p:animMotion>
                                      </p:childTnLst>
                                    </p:cTn>
                                  </p:par>
                                  <p:par>
                                    <p:cTn id="15" presetID="6" presetClass="emph" presetSubtype="0" repeatCount="indefinite" autoRev="1" fill="hold" nodeType="withEffect" p14:presetBounceEnd="22000">
                                      <p:stCondLst>
                                        <p:cond delay="0"/>
                                      </p:stCondLst>
                                      <p:childTnLst>
                                        <p:animScale p14:bounceEnd="22000">
                                          <p:cBhvr>
                                            <p:cTn id="16" dur="6000" fill="hold"/>
                                            <p:tgtEl>
                                              <p:spTgt spid="27"/>
                                            </p:tgtEl>
                                          </p:cBhvr>
                                          <p:by x="105000" y="105000"/>
                                        </p:animScale>
                                      </p:childTnLst>
                                    </p:cTn>
                                  </p:par>
                                  <p:par>
                                    <p:cTn id="17" presetID="42" presetClass="path" presetSubtype="0" repeatCount="indefinite" accel="3600" autoRev="1" fill="hold" nodeType="withEffect" p14:presetBounceEnd="5000">
                                      <p:stCondLst>
                                        <p:cond delay="100"/>
                                      </p:stCondLst>
                                      <p:childTnLst>
                                        <p:animMotion origin="layout" path="M 1.38889E-6 0.00123 L 0.01337 0.03055 " pathEditMode="relative" rAng="0" ptsTypes="AA" p14:bounceEnd="5000">
                                          <p:cBhvr>
                                            <p:cTn id="18" dur="6750" fill="hold"/>
                                            <p:tgtEl>
                                              <p:spTgt spid="8"/>
                                            </p:tgtEl>
                                            <p:attrNameLst>
                                              <p:attrName>ppt_x</p:attrName>
                                              <p:attrName>ppt_y</p:attrName>
                                            </p:attrNameLst>
                                          </p:cBhvr>
                                          <p:rCtr x="660" y="1451"/>
                                        </p:animMotion>
                                      </p:childTnLst>
                                    </p:cTn>
                                  </p:par>
                                  <p:par>
                                    <p:cTn id="19" presetID="8" presetClass="emph" presetSubtype="0" repeatCount="indefinite" accel="2500" autoRev="1" fill="hold" nodeType="withEffect" p14:presetBounceEnd="3000">
                                      <p:stCondLst>
                                        <p:cond delay="0"/>
                                      </p:stCondLst>
                                      <p:childTnLst>
                                        <p:animRot by="300000" p14:bounceEnd="3000">
                                          <p:cBhvr>
                                            <p:cTn id="20" dur="3500" fill="hold"/>
                                            <p:tgtEl>
                                              <p:spTgt spid="8"/>
                                            </p:tgtEl>
                                            <p:attrNameLst>
                                              <p:attrName>r</p:attrName>
                                            </p:attrNameLst>
                                          </p:cBhvr>
                                        </p:animRot>
                                      </p:childTnLst>
                                    </p:cTn>
                                  </p:par>
                                  <p:par>
                                    <p:cTn id="21" presetID="42" presetClass="path" presetSubtype="0" repeatCount="indefinite" accel="3600" autoRev="1" fill="hold" nodeType="withEffect" p14:presetBounceEnd="5000">
                                      <p:stCondLst>
                                        <p:cond delay="100"/>
                                      </p:stCondLst>
                                      <p:childTnLst>
                                        <p:animMotion origin="layout" path="M -2.5E-6 0.00123 L 0.01337 0.03055 " pathEditMode="relative" rAng="0" ptsTypes="AA" p14:bounceEnd="5000">
                                          <p:cBhvr>
                                            <p:cTn id="22" dur="3250" fill="hold"/>
                                            <p:tgtEl>
                                              <p:spTgt spid="9"/>
                                            </p:tgtEl>
                                            <p:attrNameLst>
                                              <p:attrName>ppt_x</p:attrName>
                                              <p:attrName>ppt_y</p:attrName>
                                            </p:attrNameLst>
                                          </p:cBhvr>
                                          <p:rCtr x="660" y="1451"/>
                                        </p:animMotion>
                                      </p:childTnLst>
                                    </p:cTn>
                                  </p:par>
                                  <p:par>
                                    <p:cTn id="23" presetID="8" presetClass="emph" presetSubtype="0" repeatCount="indefinite" accel="2500" autoRev="1" fill="hold" nodeType="withEffect" p14:presetBounceEnd="3000">
                                      <p:stCondLst>
                                        <p:cond delay="0"/>
                                      </p:stCondLst>
                                      <p:childTnLst>
                                        <p:animRot by="300000" p14:bounceEnd="3000">
                                          <p:cBhvr>
                                            <p:cTn id="24" dur="8250" fill="hold"/>
                                            <p:tgtEl>
                                              <p:spTgt spid="9"/>
                                            </p:tgtEl>
                                            <p:attrNameLst>
                                              <p:attrName>r</p:attrName>
                                            </p:attrNameLst>
                                          </p:cBhvr>
                                        </p:animRot>
                                      </p:childTnLst>
                                    </p:cTn>
                                  </p:par>
                                  <p:par>
                                    <p:cTn id="25" presetID="42" presetClass="path" presetSubtype="0" repeatCount="indefinite" accel="3600" decel="4000" autoRev="1" fill="hold" nodeType="withEffect">
                                      <p:stCondLst>
                                        <p:cond delay="100"/>
                                      </p:stCondLst>
                                      <p:childTnLst>
                                        <p:animMotion origin="layout" path="M 3.61111E-6 0.00124 L 0.01336 0.03056 " pathEditMode="relative" rAng="0" ptsTypes="AA">
                                          <p:cBhvr>
                                            <p:cTn id="26" dur="2000" fill="hold"/>
                                            <p:tgtEl>
                                              <p:spTgt spid="10"/>
                                            </p:tgtEl>
                                            <p:attrNameLst>
                                              <p:attrName>ppt_x</p:attrName>
                                              <p:attrName>ppt_y</p:attrName>
                                            </p:attrNameLst>
                                          </p:cBhvr>
                                          <p:rCtr x="660" y="1451"/>
                                        </p:animMotion>
                                      </p:childTnLst>
                                    </p:cTn>
                                  </p:par>
                                  <p:par>
                                    <p:cTn id="27" presetID="8" presetClass="emph" presetSubtype="0" repeatCount="indefinite" accel="2500" autoRev="1" fill="hold" nodeType="withEffect" p14:presetBounceEnd="3000">
                                      <p:stCondLst>
                                        <p:cond delay="0"/>
                                      </p:stCondLst>
                                      <p:childTnLst>
                                        <p:animRot by="300000" p14:bounceEnd="3000">
                                          <p:cBhvr>
                                            <p:cTn id="28" dur="9750" fill="hold"/>
                                            <p:tgtEl>
                                              <p:spTgt spid="10"/>
                                            </p:tgtEl>
                                            <p:attrNameLst>
                                              <p:attrName>r</p:attrName>
                                            </p:attrNameLst>
                                          </p:cBhvr>
                                        </p:animRot>
                                      </p:childTnLst>
                                    </p:cTn>
                                  </p:par>
                                  <p:par>
                                    <p:cTn id="29" presetID="35" presetClass="path" presetSubtype="0" repeatCount="indefinite" accel="29000" decel="26000" autoRev="1" fill="hold" nodeType="withEffect">
                                      <p:stCondLst>
                                        <p:cond delay="0"/>
                                      </p:stCondLst>
                                      <p:childTnLst>
                                        <p:animMotion origin="layout" path="M -3.33333E-6 -2.22222E-6 L 0.07136 0.00062 " pathEditMode="relative" rAng="0" ptsTypes="AA">
                                          <p:cBhvr>
                                            <p:cTn id="30" dur="7250" fill="hold"/>
                                            <p:tgtEl>
                                              <p:spTgt spid="4"/>
                                            </p:tgtEl>
                                            <p:attrNameLst>
                                              <p:attrName>ppt_x</p:attrName>
                                              <p:attrName>ppt_y</p:attrName>
                                            </p:attrNameLst>
                                          </p:cBhvr>
                                          <p:rCtr x="3559" y="31"/>
                                        </p:animMotion>
                                      </p:childTnLst>
                                    </p:cTn>
                                  </p:par>
                                  <p:par>
                                    <p:cTn id="31" presetID="42" presetClass="path" presetSubtype="0" repeatCount="indefinite" accel="3600" decel="4000" autoRev="1" fill="hold" nodeType="withEffect">
                                      <p:stCondLst>
                                        <p:cond delay="100"/>
                                      </p:stCondLst>
                                      <p:childTnLst>
                                        <p:animMotion origin="layout" path="M 0.02378 0.0179 L 0.00191 0.05154 " pathEditMode="relative" rAng="0" ptsTypes="AA">
                                          <p:cBhvr>
                                            <p:cTn id="32" dur="6000" fill="hold"/>
                                            <p:tgtEl>
                                              <p:spTgt spid="5"/>
                                            </p:tgtEl>
                                            <p:attrNameLst>
                                              <p:attrName>ppt_x</p:attrName>
                                              <p:attrName>ppt_y</p:attrName>
                                            </p:attrNameLst>
                                          </p:cBhvr>
                                          <p:rCtr x="-1094" y="1667"/>
                                        </p:animMotion>
                                      </p:childTnLst>
                                    </p:cTn>
                                  </p:par>
                                  <p:par>
                                    <p:cTn id="33" presetID="8" presetClass="emph" presetSubtype="0" repeatCount="indefinite" accel="2500" autoRev="1" fill="hold" nodeType="withEffect" p14:presetBounceEnd="3000">
                                      <p:stCondLst>
                                        <p:cond delay="0"/>
                                      </p:stCondLst>
                                      <p:childTnLst>
                                        <p:animRot by="300000" p14:bounceEnd="3000">
                                          <p:cBhvr>
                                            <p:cTn id="34" dur="3500" fill="hold"/>
                                            <p:tgtEl>
                                              <p:spTgt spid="5"/>
                                            </p:tgtEl>
                                            <p:attrNameLst>
                                              <p:attrName>r</p:attrName>
                                            </p:attrNameLst>
                                          </p:cBhvr>
                                        </p:animRot>
                                      </p:childTnLst>
                                    </p:cTn>
                                  </p:par>
                                  <p:par>
                                    <p:cTn id="35" presetID="42" presetClass="path" presetSubtype="0" repeatCount="indefinite" accel="9000" decel="8000" autoRev="1" fill="hold" nodeType="withEffect">
                                      <p:stCondLst>
                                        <p:cond delay="100"/>
                                      </p:stCondLst>
                                      <p:childTnLst>
                                        <p:animMotion origin="layout" path="M 0.02378 0.0179 L 0.00191 0.05154 " pathEditMode="relative" rAng="0" ptsTypes="AA">
                                          <p:cBhvr>
                                            <p:cTn id="36" dur="4250" fill="hold"/>
                                            <p:tgtEl>
                                              <p:spTgt spid="6"/>
                                            </p:tgtEl>
                                            <p:attrNameLst>
                                              <p:attrName>ppt_x</p:attrName>
                                              <p:attrName>ppt_y</p:attrName>
                                            </p:attrNameLst>
                                          </p:cBhvr>
                                          <p:rCtr x="-1094" y="1667"/>
                                        </p:animMotion>
                                      </p:childTnLst>
                                    </p:cTn>
                                  </p:par>
                                  <p:par>
                                    <p:cTn id="37" presetID="8" presetClass="emph" presetSubtype="0" repeatCount="indefinite" accel="2500" autoRev="1" fill="hold" nodeType="withEffect" p14:presetBounceEnd="3000">
                                      <p:stCondLst>
                                        <p:cond delay="0"/>
                                      </p:stCondLst>
                                      <p:childTnLst>
                                        <p:animRot by="300000" p14:bounceEnd="3000">
                                          <p:cBhvr>
                                            <p:cTn id="38" dur="6750" fill="hold"/>
                                            <p:tgtEl>
                                              <p:spTgt spid="6"/>
                                            </p:tgtEl>
                                            <p:attrNameLst>
                                              <p:attrName>r</p:attrName>
                                            </p:attrNameLst>
                                          </p:cBhvr>
                                        </p:animRot>
                                      </p:childTnLst>
                                    </p:cTn>
                                  </p:par>
                                  <p:par>
                                    <p:cTn id="39" presetID="42" presetClass="path" presetSubtype="0" repeatCount="indefinite" accel="4700" decel="3600" autoRev="1" fill="hold" nodeType="withEffect">
                                      <p:stCondLst>
                                        <p:cond delay="100"/>
                                      </p:stCondLst>
                                      <p:childTnLst>
                                        <p:animMotion origin="layout" path="M 0.02378 0.0179 L 0.00191 0.05154 " pathEditMode="relative" rAng="0" ptsTypes="AA">
                                          <p:cBhvr>
                                            <p:cTn id="40" dur="2750" fill="hold"/>
                                            <p:tgtEl>
                                              <p:spTgt spid="7"/>
                                            </p:tgtEl>
                                            <p:attrNameLst>
                                              <p:attrName>ppt_x</p:attrName>
                                              <p:attrName>ppt_y</p:attrName>
                                            </p:attrNameLst>
                                          </p:cBhvr>
                                          <p:rCtr x="-1094" y="1667"/>
                                        </p:animMotion>
                                      </p:childTnLst>
                                    </p:cTn>
                                  </p:par>
                                  <p:par>
                                    <p:cTn id="41" presetID="8" presetClass="emph" presetSubtype="0" repeatCount="indefinite" accel="1400" decel="1000" autoRev="1" fill="hold" nodeType="withEffect">
                                      <p:stCondLst>
                                        <p:cond delay="0"/>
                                      </p:stCondLst>
                                      <p:childTnLst>
                                        <p:animRot by="300000">
                                          <p:cBhvr>
                                            <p:cTn id="42" dur="9250" fill="hold"/>
                                            <p:tgtEl>
                                              <p:spTgt spid="7"/>
                                            </p:tgtEl>
                                            <p:attrNameLst>
                                              <p:attrName>r</p:attrName>
                                            </p:attrNameLst>
                                          </p:cBhvr>
                                        </p:animRot>
                                      </p:childTnLst>
                                    </p:cTn>
                                  </p:par>
                                  <p:par>
                                    <p:cTn id="43" presetID="8" presetClass="emph" presetSubtype="0" repeatCount="indefinite" accel="8000" decel="9000" autoRev="1" fill="hold" nodeType="withEffect">
                                      <p:stCondLst>
                                        <p:cond delay="0"/>
                                      </p:stCondLst>
                                      <p:childTnLst>
                                        <p:animRot by="600000">
                                          <p:cBhvr>
                                            <p:cTn id="44" dur="3250" fill="hold"/>
                                            <p:tgtEl>
                                              <p:spTgt spid="44"/>
                                            </p:tgtEl>
                                            <p:attrNameLst>
                                              <p:attrName>r</p:attrName>
                                            </p:attrNameLst>
                                          </p:cBhvr>
                                        </p:animRot>
                                      </p:childTnLst>
                                    </p:cTn>
                                  </p:par>
                                  <p:par>
                                    <p:cTn id="45" presetID="42" presetClass="path" presetSubtype="0" repeatCount="indefinite" accel="8000" decel="9000" autoRev="1" fill="hold" nodeType="withEffect">
                                      <p:stCondLst>
                                        <p:cond delay="0"/>
                                      </p:stCondLst>
                                      <p:childTnLst>
                                        <p:animMotion origin="layout" path="M 2.22222E-6 -0.00185 L 2.22222E-6 0.03765 " pathEditMode="relative" rAng="0" ptsTypes="AA">
                                          <p:cBhvr>
                                            <p:cTn id="46" dur="5000" fill="hold"/>
                                            <p:tgtEl>
                                              <p:spTgt spid="44"/>
                                            </p:tgtEl>
                                            <p:attrNameLst>
                                              <p:attrName>ppt_x</p:attrName>
                                              <p:attrName>ppt_y</p:attrName>
                                            </p:attrNameLst>
                                          </p:cBhvr>
                                          <p:rCtr x="0" y="1975"/>
                                        </p:animMotion>
                                      </p:childTnLst>
                                    </p:cTn>
                                  </p:par>
                                  <p:par>
                                    <p:cTn id="47" presetID="10" presetClass="entr" presetSubtype="0" fill="hold" grpId="0" nodeType="withEffect">
                                      <p:stCondLst>
                                        <p:cond delay="80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29000" decel="26000" autoRev="1" fill="hold" nodeType="withEffect">
                                      <p:stCondLst>
                                        <p:cond delay="0"/>
                                      </p:stCondLst>
                                      <p:childTnLst>
                                        <p:animMotion origin="layout" path="M 0.0349 1.23457E-6 L -0.03489 1.23457E-6 " pathEditMode="relative" rAng="0" ptsTypes="AA">
                                          <p:cBhvr>
                                            <p:cTn id="6" dur="4750" fill="hold"/>
                                            <p:tgtEl>
                                              <p:spTgt spid="15"/>
                                            </p:tgtEl>
                                            <p:attrNameLst>
                                              <p:attrName>ppt_x</p:attrName>
                                              <p:attrName>ppt_y</p:attrName>
                                            </p:attrNameLst>
                                          </p:cBhvr>
                                          <p:rCtr x="-3490" y="0"/>
                                        </p:animMotion>
                                      </p:childTnLst>
                                    </p:cTn>
                                  </p:par>
                                  <p:par>
                                    <p:cTn id="7" presetID="42" presetClass="path" presetSubtype="0" repeatCount="indefinite" accel="5000" decel="5000" autoRev="1" fill="hold" nodeType="withEffect">
                                      <p:stCondLst>
                                        <p:cond delay="0"/>
                                      </p:stCondLst>
                                      <p:childTnLst>
                                        <p:animMotion origin="layout" path="M 8.33333E-7 2.22222E-6 L 0.00035 0.05031 " pathEditMode="relative" rAng="0" ptsTypes="AA">
                                          <p:cBhvr>
                                            <p:cTn id="8" dur="3500" fill="hold"/>
                                            <p:tgtEl>
                                              <p:spTgt spid="23"/>
                                            </p:tgtEl>
                                            <p:attrNameLst>
                                              <p:attrName>ppt_x</p:attrName>
                                              <p:attrName>ppt_y</p:attrName>
                                            </p:attrNameLst>
                                          </p:cBhvr>
                                          <p:rCtr x="0" y="2716"/>
                                        </p:animMotion>
                                      </p:childTnLst>
                                    </p:cTn>
                                  </p:par>
                                  <p:par>
                                    <p:cTn id="9" presetID="42" presetClass="path" presetSubtype="0" repeatCount="indefinite" accel="10000" decel="14000" autoRev="1" fill="hold" nodeType="withEffect">
                                      <p:stCondLst>
                                        <p:cond delay="0"/>
                                      </p:stCondLst>
                                      <p:childTnLst>
                                        <p:animMotion origin="layout" path="M 2.22222E-6 -4.07407E-6 L 0.00035 0.05031 " pathEditMode="relative" rAng="0" ptsTypes="AA">
                                          <p:cBhvr>
                                            <p:cTn id="10" dur="5250" fill="hold"/>
                                            <p:tgtEl>
                                              <p:spTgt spid="21"/>
                                            </p:tgtEl>
                                            <p:attrNameLst>
                                              <p:attrName>ppt_x</p:attrName>
                                              <p:attrName>ppt_y</p:attrName>
                                            </p:attrNameLst>
                                          </p:cBhvr>
                                          <p:rCtr x="17" y="2531"/>
                                        </p:animMotion>
                                      </p:childTnLst>
                                    </p:cTn>
                                  </p:par>
                                  <p:par>
                                    <p:cTn id="11" presetID="42" presetClass="path" presetSubtype="0" repeatCount="indefinite" accel="10000" decel="14000" autoRev="1" fill="hold" nodeType="withEffect">
                                      <p:stCondLst>
                                        <p:cond delay="0"/>
                                      </p:stCondLst>
                                      <p:childTnLst>
                                        <p:animMotion origin="layout" path="M -4.44444E-6 -2.09877E-6 L 0.00035 0.05031 " pathEditMode="relative" rAng="0" ptsTypes="AA">
                                          <p:cBhvr>
                                            <p:cTn id="12" dur="7250" fill="hold"/>
                                            <p:tgtEl>
                                              <p:spTgt spid="19"/>
                                            </p:tgtEl>
                                            <p:attrNameLst>
                                              <p:attrName>ppt_x</p:attrName>
                                              <p:attrName>ppt_y</p:attrName>
                                            </p:attrNameLst>
                                          </p:cBhvr>
                                          <p:rCtr x="17" y="2500"/>
                                        </p:animMotion>
                                      </p:childTnLst>
                                    </p:cTn>
                                  </p:par>
                                  <p:par>
                                    <p:cTn id="13" presetID="42" presetClass="path" presetSubtype="0" repeatCount="indefinite" accel="19000" decel="19000" autoRev="1" fill="hold" nodeType="withEffect">
                                      <p:stCondLst>
                                        <p:cond delay="0"/>
                                      </p:stCondLst>
                                      <p:childTnLst>
                                        <p:animMotion origin="layout" path="M 3.33333E-6 -4.93827E-7 L 0.00035 0.05031 " pathEditMode="relative" rAng="0" ptsTypes="AA">
                                          <p:cBhvr>
                                            <p:cTn id="14" dur="3250" fill="hold"/>
                                            <p:tgtEl>
                                              <p:spTgt spid="54"/>
                                            </p:tgtEl>
                                            <p:attrNameLst>
                                              <p:attrName>ppt_x</p:attrName>
                                              <p:attrName>ppt_y</p:attrName>
                                            </p:attrNameLst>
                                          </p:cBhvr>
                                          <p:rCtr x="0" y="3827"/>
                                        </p:animMotion>
                                      </p:childTnLst>
                                    </p:cTn>
                                  </p:par>
                                  <p:par>
                                    <p:cTn id="15" presetID="6" presetClass="emph" presetSubtype="0" repeatCount="indefinite" autoRev="1" fill="hold" nodeType="withEffect">
                                      <p:stCondLst>
                                        <p:cond delay="0"/>
                                      </p:stCondLst>
                                      <p:childTnLst>
                                        <p:animScale>
                                          <p:cBhvr>
                                            <p:cTn id="16" dur="6000" fill="hold"/>
                                            <p:tgtEl>
                                              <p:spTgt spid="27"/>
                                            </p:tgtEl>
                                          </p:cBhvr>
                                          <p:by x="105000" y="105000"/>
                                        </p:animScale>
                                      </p:childTnLst>
                                    </p:cTn>
                                  </p:par>
                                  <p:par>
                                    <p:cTn id="17" presetID="42" presetClass="path" presetSubtype="0" repeatCount="indefinite" accel="3600" autoRev="1" fill="hold" nodeType="withEffect">
                                      <p:stCondLst>
                                        <p:cond delay="100"/>
                                      </p:stCondLst>
                                      <p:childTnLst>
                                        <p:animMotion origin="layout" path="M 1.38889E-6 0.00123 L 0.01337 0.03055 " pathEditMode="relative" rAng="0" ptsTypes="AA">
                                          <p:cBhvr>
                                            <p:cTn id="18" dur="6750" fill="hold"/>
                                            <p:tgtEl>
                                              <p:spTgt spid="8"/>
                                            </p:tgtEl>
                                            <p:attrNameLst>
                                              <p:attrName>ppt_x</p:attrName>
                                              <p:attrName>ppt_y</p:attrName>
                                            </p:attrNameLst>
                                          </p:cBhvr>
                                          <p:rCtr x="660" y="1451"/>
                                        </p:animMotion>
                                      </p:childTnLst>
                                    </p:cTn>
                                  </p:par>
                                  <p:par>
                                    <p:cTn id="19" presetID="8" presetClass="emph" presetSubtype="0" repeatCount="indefinite" accel="2500" autoRev="1" fill="hold" nodeType="withEffect">
                                      <p:stCondLst>
                                        <p:cond delay="0"/>
                                      </p:stCondLst>
                                      <p:childTnLst>
                                        <p:animRot by="300000">
                                          <p:cBhvr>
                                            <p:cTn id="20" dur="3500" fill="hold"/>
                                            <p:tgtEl>
                                              <p:spTgt spid="8"/>
                                            </p:tgtEl>
                                            <p:attrNameLst>
                                              <p:attrName>r</p:attrName>
                                            </p:attrNameLst>
                                          </p:cBhvr>
                                        </p:animRot>
                                      </p:childTnLst>
                                    </p:cTn>
                                  </p:par>
                                  <p:par>
                                    <p:cTn id="21" presetID="42" presetClass="path" presetSubtype="0" repeatCount="indefinite" accel="3600" autoRev="1" fill="hold" nodeType="withEffect">
                                      <p:stCondLst>
                                        <p:cond delay="100"/>
                                      </p:stCondLst>
                                      <p:childTnLst>
                                        <p:animMotion origin="layout" path="M -2.5E-6 0.00123 L 0.01337 0.03055 " pathEditMode="relative" rAng="0" ptsTypes="AA">
                                          <p:cBhvr>
                                            <p:cTn id="22" dur="3250" fill="hold"/>
                                            <p:tgtEl>
                                              <p:spTgt spid="9"/>
                                            </p:tgtEl>
                                            <p:attrNameLst>
                                              <p:attrName>ppt_x</p:attrName>
                                              <p:attrName>ppt_y</p:attrName>
                                            </p:attrNameLst>
                                          </p:cBhvr>
                                          <p:rCtr x="660" y="1451"/>
                                        </p:animMotion>
                                      </p:childTnLst>
                                    </p:cTn>
                                  </p:par>
                                  <p:par>
                                    <p:cTn id="23" presetID="8" presetClass="emph" presetSubtype="0" repeatCount="indefinite" accel="2500" autoRev="1" fill="hold" nodeType="withEffect">
                                      <p:stCondLst>
                                        <p:cond delay="0"/>
                                      </p:stCondLst>
                                      <p:childTnLst>
                                        <p:animRot by="300000">
                                          <p:cBhvr>
                                            <p:cTn id="24" dur="8250" fill="hold"/>
                                            <p:tgtEl>
                                              <p:spTgt spid="9"/>
                                            </p:tgtEl>
                                            <p:attrNameLst>
                                              <p:attrName>r</p:attrName>
                                            </p:attrNameLst>
                                          </p:cBhvr>
                                        </p:animRot>
                                      </p:childTnLst>
                                    </p:cTn>
                                  </p:par>
                                  <p:par>
                                    <p:cTn id="25" presetID="42" presetClass="path" presetSubtype="0" repeatCount="indefinite" accel="3600" decel="4000" autoRev="1" fill="hold" nodeType="withEffect">
                                      <p:stCondLst>
                                        <p:cond delay="100"/>
                                      </p:stCondLst>
                                      <p:childTnLst>
                                        <p:animMotion origin="layout" path="M 3.61111E-6 0.00124 L 0.01336 0.03056 " pathEditMode="relative" rAng="0" ptsTypes="AA">
                                          <p:cBhvr>
                                            <p:cTn id="26" dur="2000" fill="hold"/>
                                            <p:tgtEl>
                                              <p:spTgt spid="10"/>
                                            </p:tgtEl>
                                            <p:attrNameLst>
                                              <p:attrName>ppt_x</p:attrName>
                                              <p:attrName>ppt_y</p:attrName>
                                            </p:attrNameLst>
                                          </p:cBhvr>
                                          <p:rCtr x="660" y="1451"/>
                                        </p:animMotion>
                                      </p:childTnLst>
                                    </p:cTn>
                                  </p:par>
                                  <p:par>
                                    <p:cTn id="27" presetID="8" presetClass="emph" presetSubtype="0" repeatCount="indefinite" accel="2500" autoRev="1" fill="hold" nodeType="withEffect">
                                      <p:stCondLst>
                                        <p:cond delay="0"/>
                                      </p:stCondLst>
                                      <p:childTnLst>
                                        <p:animRot by="300000">
                                          <p:cBhvr>
                                            <p:cTn id="28" dur="9750" fill="hold"/>
                                            <p:tgtEl>
                                              <p:spTgt spid="10"/>
                                            </p:tgtEl>
                                            <p:attrNameLst>
                                              <p:attrName>r</p:attrName>
                                            </p:attrNameLst>
                                          </p:cBhvr>
                                        </p:animRot>
                                      </p:childTnLst>
                                    </p:cTn>
                                  </p:par>
                                  <p:par>
                                    <p:cTn id="29" presetID="35" presetClass="path" presetSubtype="0" repeatCount="indefinite" accel="29000" decel="26000" autoRev="1" fill="hold" nodeType="withEffect">
                                      <p:stCondLst>
                                        <p:cond delay="0"/>
                                      </p:stCondLst>
                                      <p:childTnLst>
                                        <p:animMotion origin="layout" path="M -3.33333E-6 -2.22222E-6 L 0.07136 0.00062 " pathEditMode="relative" rAng="0" ptsTypes="AA">
                                          <p:cBhvr>
                                            <p:cTn id="30" dur="7250" fill="hold"/>
                                            <p:tgtEl>
                                              <p:spTgt spid="4"/>
                                            </p:tgtEl>
                                            <p:attrNameLst>
                                              <p:attrName>ppt_x</p:attrName>
                                              <p:attrName>ppt_y</p:attrName>
                                            </p:attrNameLst>
                                          </p:cBhvr>
                                          <p:rCtr x="3559" y="31"/>
                                        </p:animMotion>
                                      </p:childTnLst>
                                    </p:cTn>
                                  </p:par>
                                  <p:par>
                                    <p:cTn id="31" presetID="42" presetClass="path" presetSubtype="0" repeatCount="indefinite" accel="3600" decel="4000" autoRev="1" fill="hold" nodeType="withEffect">
                                      <p:stCondLst>
                                        <p:cond delay="100"/>
                                      </p:stCondLst>
                                      <p:childTnLst>
                                        <p:animMotion origin="layout" path="M 0.02378 0.0179 L 0.00191 0.05154 " pathEditMode="relative" rAng="0" ptsTypes="AA">
                                          <p:cBhvr>
                                            <p:cTn id="32" dur="6000" fill="hold"/>
                                            <p:tgtEl>
                                              <p:spTgt spid="5"/>
                                            </p:tgtEl>
                                            <p:attrNameLst>
                                              <p:attrName>ppt_x</p:attrName>
                                              <p:attrName>ppt_y</p:attrName>
                                            </p:attrNameLst>
                                          </p:cBhvr>
                                          <p:rCtr x="-1094" y="1667"/>
                                        </p:animMotion>
                                      </p:childTnLst>
                                    </p:cTn>
                                  </p:par>
                                  <p:par>
                                    <p:cTn id="33" presetID="8" presetClass="emph" presetSubtype="0" repeatCount="indefinite" accel="2500" autoRev="1" fill="hold" nodeType="withEffect">
                                      <p:stCondLst>
                                        <p:cond delay="0"/>
                                      </p:stCondLst>
                                      <p:childTnLst>
                                        <p:animRot by="300000">
                                          <p:cBhvr>
                                            <p:cTn id="34" dur="3500" fill="hold"/>
                                            <p:tgtEl>
                                              <p:spTgt spid="5"/>
                                            </p:tgtEl>
                                            <p:attrNameLst>
                                              <p:attrName>r</p:attrName>
                                            </p:attrNameLst>
                                          </p:cBhvr>
                                        </p:animRot>
                                      </p:childTnLst>
                                    </p:cTn>
                                  </p:par>
                                  <p:par>
                                    <p:cTn id="35" presetID="42" presetClass="path" presetSubtype="0" repeatCount="indefinite" accel="9000" decel="8000" autoRev="1" fill="hold" nodeType="withEffect">
                                      <p:stCondLst>
                                        <p:cond delay="100"/>
                                      </p:stCondLst>
                                      <p:childTnLst>
                                        <p:animMotion origin="layout" path="M 0.02378 0.0179 L 0.00191 0.05154 " pathEditMode="relative" rAng="0" ptsTypes="AA">
                                          <p:cBhvr>
                                            <p:cTn id="36" dur="4250" fill="hold"/>
                                            <p:tgtEl>
                                              <p:spTgt spid="6"/>
                                            </p:tgtEl>
                                            <p:attrNameLst>
                                              <p:attrName>ppt_x</p:attrName>
                                              <p:attrName>ppt_y</p:attrName>
                                            </p:attrNameLst>
                                          </p:cBhvr>
                                          <p:rCtr x="-1094" y="1667"/>
                                        </p:animMotion>
                                      </p:childTnLst>
                                    </p:cTn>
                                  </p:par>
                                  <p:par>
                                    <p:cTn id="37" presetID="8" presetClass="emph" presetSubtype="0" repeatCount="indefinite" accel="2500" autoRev="1" fill="hold" nodeType="withEffect">
                                      <p:stCondLst>
                                        <p:cond delay="0"/>
                                      </p:stCondLst>
                                      <p:childTnLst>
                                        <p:animRot by="300000">
                                          <p:cBhvr>
                                            <p:cTn id="38" dur="6750" fill="hold"/>
                                            <p:tgtEl>
                                              <p:spTgt spid="6"/>
                                            </p:tgtEl>
                                            <p:attrNameLst>
                                              <p:attrName>r</p:attrName>
                                            </p:attrNameLst>
                                          </p:cBhvr>
                                        </p:animRot>
                                      </p:childTnLst>
                                    </p:cTn>
                                  </p:par>
                                  <p:par>
                                    <p:cTn id="39" presetID="42" presetClass="path" presetSubtype="0" repeatCount="indefinite" accel="4700" decel="3600" autoRev="1" fill="hold" nodeType="withEffect">
                                      <p:stCondLst>
                                        <p:cond delay="100"/>
                                      </p:stCondLst>
                                      <p:childTnLst>
                                        <p:animMotion origin="layout" path="M 0.02378 0.0179 L 0.00191 0.05154 " pathEditMode="relative" rAng="0" ptsTypes="AA">
                                          <p:cBhvr>
                                            <p:cTn id="40" dur="2750" fill="hold"/>
                                            <p:tgtEl>
                                              <p:spTgt spid="7"/>
                                            </p:tgtEl>
                                            <p:attrNameLst>
                                              <p:attrName>ppt_x</p:attrName>
                                              <p:attrName>ppt_y</p:attrName>
                                            </p:attrNameLst>
                                          </p:cBhvr>
                                          <p:rCtr x="-1094" y="1667"/>
                                        </p:animMotion>
                                      </p:childTnLst>
                                    </p:cTn>
                                  </p:par>
                                  <p:par>
                                    <p:cTn id="41" presetID="8" presetClass="emph" presetSubtype="0" repeatCount="indefinite" accel="1400" decel="1000" autoRev="1" fill="hold" nodeType="withEffect">
                                      <p:stCondLst>
                                        <p:cond delay="0"/>
                                      </p:stCondLst>
                                      <p:childTnLst>
                                        <p:animRot by="300000">
                                          <p:cBhvr>
                                            <p:cTn id="42" dur="9250" fill="hold"/>
                                            <p:tgtEl>
                                              <p:spTgt spid="7"/>
                                            </p:tgtEl>
                                            <p:attrNameLst>
                                              <p:attrName>r</p:attrName>
                                            </p:attrNameLst>
                                          </p:cBhvr>
                                        </p:animRot>
                                      </p:childTnLst>
                                    </p:cTn>
                                  </p:par>
                                  <p:par>
                                    <p:cTn id="43" presetID="8" presetClass="emph" presetSubtype="0" repeatCount="indefinite" accel="8000" decel="9000" autoRev="1" fill="hold" nodeType="withEffect">
                                      <p:stCondLst>
                                        <p:cond delay="0"/>
                                      </p:stCondLst>
                                      <p:childTnLst>
                                        <p:animRot by="600000">
                                          <p:cBhvr>
                                            <p:cTn id="44" dur="3250" fill="hold"/>
                                            <p:tgtEl>
                                              <p:spTgt spid="44"/>
                                            </p:tgtEl>
                                            <p:attrNameLst>
                                              <p:attrName>r</p:attrName>
                                            </p:attrNameLst>
                                          </p:cBhvr>
                                        </p:animRot>
                                      </p:childTnLst>
                                    </p:cTn>
                                  </p:par>
                                  <p:par>
                                    <p:cTn id="45" presetID="42" presetClass="path" presetSubtype="0" repeatCount="indefinite" accel="8000" decel="9000" autoRev="1" fill="hold" nodeType="withEffect">
                                      <p:stCondLst>
                                        <p:cond delay="0"/>
                                      </p:stCondLst>
                                      <p:childTnLst>
                                        <p:animMotion origin="layout" path="M 2.22222E-6 -0.00185 L 2.22222E-6 0.03765 " pathEditMode="relative" rAng="0" ptsTypes="AA">
                                          <p:cBhvr>
                                            <p:cTn id="46" dur="5000" fill="hold"/>
                                            <p:tgtEl>
                                              <p:spTgt spid="44"/>
                                            </p:tgtEl>
                                            <p:attrNameLst>
                                              <p:attrName>ppt_x</p:attrName>
                                              <p:attrName>ppt_y</p:attrName>
                                            </p:attrNameLst>
                                          </p:cBhvr>
                                          <p:rCtr x="0" y="1975"/>
                                        </p:animMotion>
                                      </p:childTnLst>
                                    </p:cTn>
                                  </p:par>
                                  <p:par>
                                    <p:cTn id="47" presetID="10" presetClass="entr" presetSubtype="0" fill="hold" grpId="0" nodeType="withEffect">
                                      <p:stCondLst>
                                        <p:cond delay="80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ủy phân Es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2" name="Title 1"/>
          <p:cNvSpPr>
            <a:spLocks noGrp="1"/>
          </p:cNvSpPr>
          <p:nvPr>
            <p:ph type="title"/>
          </p:nvPr>
        </p:nvSpPr>
        <p:spPr>
          <a:xfrm>
            <a:off x="0" y="0"/>
            <a:ext cx="9144000" cy="339634"/>
          </a:xfrm>
          <a:solidFill>
            <a:schemeClr val="bg1">
              <a:alpha val="80000"/>
            </a:schemeClr>
          </a:solidFill>
          <a:ln>
            <a:noFill/>
          </a:ln>
        </p:spPr>
        <p:txBody>
          <a:bodyPr anchor="ctr"/>
          <a:lstStyle/>
          <a:p>
            <a:pPr algn="ctr"/>
            <a:r>
              <a:rPr lang="en-US" altLang="ko-KR" sz="2000" b="1" dirty="0" smtClean="0">
                <a:latin typeface="+mj-ea"/>
              </a:rPr>
              <a:t>Video </a:t>
            </a:r>
            <a:r>
              <a:rPr lang="en-US" altLang="ko-KR" sz="2000" b="1" dirty="0" err="1" smtClean="0">
                <a:latin typeface="+mj-ea"/>
              </a:rPr>
              <a:t>thí</a:t>
            </a:r>
            <a:r>
              <a:rPr lang="en-US" altLang="ko-KR" sz="2000" b="1" dirty="0" smtClean="0">
                <a:latin typeface="+mj-ea"/>
              </a:rPr>
              <a:t> </a:t>
            </a:r>
            <a:r>
              <a:rPr lang="en-US" altLang="ko-KR" sz="2000" b="1" dirty="0" err="1" smtClean="0">
                <a:latin typeface="+mj-ea"/>
              </a:rPr>
              <a:t>nghiệm</a:t>
            </a:r>
            <a:r>
              <a:rPr lang="en-US" altLang="ko-KR" sz="2000" b="1" dirty="0" smtClean="0">
                <a:latin typeface="+mj-ea"/>
              </a:rPr>
              <a:t> </a:t>
            </a:r>
            <a:r>
              <a:rPr lang="en-US" altLang="ko-KR" sz="2000" b="1" dirty="0" err="1" smtClean="0">
                <a:latin typeface="+mj-ea"/>
              </a:rPr>
              <a:t>thủy</a:t>
            </a:r>
            <a:r>
              <a:rPr lang="en-US" altLang="ko-KR" sz="2000" b="1" dirty="0" smtClean="0">
                <a:latin typeface="+mj-ea"/>
              </a:rPr>
              <a:t> </a:t>
            </a:r>
            <a:r>
              <a:rPr lang="en-US" altLang="ko-KR" sz="2000" b="1" dirty="0" err="1" smtClean="0">
                <a:latin typeface="+mj-ea"/>
              </a:rPr>
              <a:t>phân</a:t>
            </a:r>
            <a:r>
              <a:rPr lang="en-US" altLang="ko-KR" sz="2000" b="1" dirty="0" smtClean="0">
                <a:latin typeface="+mj-ea"/>
              </a:rPr>
              <a:t> ester</a:t>
            </a:r>
            <a:endParaRPr lang="ko-KR" altLang="en-US" sz="2000" b="1" dirty="0">
              <a:latin typeface="+mj-ea"/>
            </a:endParaRPr>
          </a:p>
        </p:txBody>
      </p:sp>
    </p:spTree>
  </p:cSld>
  <p:clrMapOvr>
    <a:masterClrMapping/>
  </p:clrMapOvr>
  <p:transition>
    <p:push dir="u"/>
  </p:transition>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Un dibujo de un animal&#10;&#10;Descripción generada automáticamente con confianza baja"/>
          <p:cNvPicPr>
            <a:picLocks noChangeAspect="1"/>
          </p:cNvPicPr>
          <p:nvPr/>
        </p:nvPicPr>
        <p:blipFill rotWithShape="1">
          <a:blip r:embed="rId3">
            <a:extLst>
              <a:ext uri="{28A0092B-C50C-407E-A947-70E740481C1C}">
                <a14:useLocalDpi xmlns:a14="http://schemas.microsoft.com/office/drawing/2010/main" val="0"/>
              </a:ext>
            </a:extLst>
          </a:blip>
          <a:srcRect l="1080" t="41356" r="63618" b="23902"/>
          <a:stretch>
            <a:fillRect/>
          </a:stretch>
        </p:blipFill>
        <p:spPr>
          <a:xfrm>
            <a:off x="6060294" y="3462474"/>
            <a:ext cx="3090067" cy="1710466"/>
          </a:xfrm>
          <a:prstGeom prst="rect">
            <a:avLst/>
          </a:prstGeom>
        </p:spPr>
      </p:pic>
      <p:pic>
        <p:nvPicPr>
          <p:cNvPr id="16" name="Imagen 15" descr="Icono&#10;&#10;Descripción generada automáticamente"/>
          <p:cNvPicPr>
            <a:picLocks noChangeAspect="1"/>
          </p:cNvPicPr>
          <p:nvPr/>
        </p:nvPicPr>
        <p:blipFill rotWithShape="1">
          <a:blip r:embed="rId4" cstate="print">
            <a:extLst>
              <a:ext uri="{28A0092B-C50C-407E-A947-70E740481C1C}">
                <a14:useLocalDpi xmlns:a14="http://schemas.microsoft.com/office/drawing/2010/main" val="0"/>
              </a:ext>
            </a:extLst>
          </a:blip>
          <a:srcRect l="1741" t="25327" r="79214" b="24553"/>
          <a:stretch>
            <a:fillRect/>
          </a:stretch>
        </p:blipFill>
        <p:spPr>
          <a:xfrm>
            <a:off x="8173817" y="3587567"/>
            <a:ext cx="1097627" cy="1624738"/>
          </a:xfrm>
          <a:prstGeom prst="rect">
            <a:avLst/>
          </a:prstGeom>
        </p:spPr>
      </p:pic>
      <p:pic>
        <p:nvPicPr>
          <p:cNvPr id="21" name="Imagen 20" descr="Forma&#10;&#10;Descripción generada automáticamente"/>
          <p:cNvPicPr>
            <a:picLocks noChangeAspect="1"/>
          </p:cNvPicPr>
          <p:nvPr/>
        </p:nvPicPr>
        <p:blipFill rotWithShape="1">
          <a:blip r:embed="rId5" cstate="print">
            <a:extLst>
              <a:ext uri="{28A0092B-C50C-407E-A947-70E740481C1C}">
                <a14:useLocalDpi xmlns:a14="http://schemas.microsoft.com/office/drawing/2010/main" val="0"/>
              </a:ext>
            </a:extLst>
          </a:blip>
          <a:srcRect l="6337" t="11190" r="6996" b="12346"/>
          <a:stretch>
            <a:fillRect/>
          </a:stretch>
        </p:blipFill>
        <p:spPr>
          <a:xfrm flipH="1">
            <a:off x="8525567" y="471723"/>
            <a:ext cx="1097627" cy="544726"/>
          </a:xfrm>
          <a:prstGeom prst="rect">
            <a:avLst/>
          </a:prstGeom>
        </p:spPr>
      </p:pic>
      <p:pic>
        <p:nvPicPr>
          <p:cNvPr id="22" name="Imagen 21" descr="Forma&#10;&#10;Descripción generada automáticamente"/>
          <p:cNvPicPr>
            <a:picLocks noChangeAspect="1"/>
          </p:cNvPicPr>
          <p:nvPr/>
        </p:nvPicPr>
        <p:blipFill rotWithShape="1">
          <a:blip r:embed="rId6" cstate="print">
            <a:extLst>
              <a:ext uri="{28A0092B-C50C-407E-A947-70E740481C1C}">
                <a14:useLocalDpi xmlns:a14="http://schemas.microsoft.com/office/drawing/2010/main" val="0"/>
              </a:ext>
            </a:extLst>
          </a:blip>
          <a:srcRect l="6337" t="11190" r="-155" b="12346"/>
          <a:stretch>
            <a:fillRect/>
          </a:stretch>
        </p:blipFill>
        <p:spPr>
          <a:xfrm flipH="1">
            <a:off x="-1725930" y="3705859"/>
            <a:ext cx="2475708" cy="1134961"/>
          </a:xfrm>
          <a:prstGeom prst="rect">
            <a:avLst/>
          </a:prstGeom>
        </p:spPr>
      </p:pic>
      <p:pic>
        <p:nvPicPr>
          <p:cNvPr id="23" name="Imagen 22" descr="Patrón de fondo&#10;&#10;Descripción generada automáticamente con confianza baja"/>
          <p:cNvPicPr>
            <a:picLocks noChangeAspect="1"/>
          </p:cNvPicPr>
          <p:nvPr/>
        </p:nvPicPr>
        <p:blipFill rotWithShape="1">
          <a:blip r:embed="rId7" cstate="print">
            <a:extLst>
              <a:ext uri="{28A0092B-C50C-407E-A947-70E740481C1C}">
                <a14:useLocalDpi xmlns:a14="http://schemas.microsoft.com/office/drawing/2010/main" val="0"/>
              </a:ext>
            </a:extLst>
          </a:blip>
          <a:srcRect l="68420" t="16723" r="2755" b="30026"/>
          <a:stretch>
            <a:fillRect/>
          </a:stretch>
        </p:blipFill>
        <p:spPr>
          <a:xfrm flipV="1">
            <a:off x="-148590" y="-112015"/>
            <a:ext cx="2041046" cy="2120923"/>
          </a:xfrm>
          <a:prstGeom prst="rect">
            <a:avLst/>
          </a:prstGeom>
        </p:spPr>
      </p:pic>
      <p:pic>
        <p:nvPicPr>
          <p:cNvPr id="24" name="Imagen 23" descr="Icono&#10;&#10;Descripción generada automáticamente"/>
          <p:cNvPicPr>
            <a:picLocks noChangeAspect="1"/>
          </p:cNvPicPr>
          <p:nvPr/>
        </p:nvPicPr>
        <p:blipFill rotWithShape="1">
          <a:blip r:embed="rId8" cstate="print">
            <a:extLst>
              <a:ext uri="{28A0092B-C50C-407E-A947-70E740481C1C}">
                <a14:useLocalDpi xmlns:a14="http://schemas.microsoft.com/office/drawing/2010/main" val="0"/>
              </a:ext>
            </a:extLst>
          </a:blip>
          <a:srcRect l="66879" t="24065" r="2121" b="32423"/>
          <a:stretch>
            <a:fillRect/>
          </a:stretch>
        </p:blipFill>
        <p:spPr>
          <a:xfrm flipV="1">
            <a:off x="-148590" y="-112015"/>
            <a:ext cx="1157797" cy="914117"/>
          </a:xfrm>
          <a:prstGeom prst="rect">
            <a:avLst/>
          </a:prstGeom>
        </p:spPr>
      </p:pic>
      <p:grpSp>
        <p:nvGrpSpPr>
          <p:cNvPr id="25" name="Grupo 24"/>
          <p:cNvGrpSpPr/>
          <p:nvPr/>
        </p:nvGrpSpPr>
        <p:grpSpPr>
          <a:xfrm>
            <a:off x="536104" y="1189049"/>
            <a:ext cx="8072236" cy="2016370"/>
            <a:chOff x="399330" y="1154884"/>
            <a:chExt cx="8345784" cy="2084700"/>
          </a:xfrm>
        </p:grpSpPr>
        <p:sp>
          <p:nvSpPr>
            <p:cNvPr id="26" name="Rectángulo 25"/>
            <p:cNvSpPr/>
            <p:nvPr/>
          </p:nvSpPr>
          <p:spPr>
            <a:xfrm>
              <a:off x="8659536" y="315400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Rectángulo 26"/>
            <p:cNvSpPr/>
            <p:nvPr/>
          </p:nvSpPr>
          <p:spPr>
            <a:xfrm>
              <a:off x="399330" y="230979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 name="Elipse 27"/>
            <p:cNvSpPr/>
            <p:nvPr/>
          </p:nvSpPr>
          <p:spPr>
            <a:xfrm>
              <a:off x="676363" y="1748206"/>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Elipse 30"/>
            <p:cNvSpPr/>
            <p:nvPr/>
          </p:nvSpPr>
          <p:spPr>
            <a:xfrm>
              <a:off x="8343900" y="1558065"/>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Elipse 31"/>
            <p:cNvSpPr/>
            <p:nvPr/>
          </p:nvSpPr>
          <p:spPr>
            <a:xfrm>
              <a:off x="8053339" y="1154884"/>
              <a:ext cx="81089" cy="810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0" name="Title 3"/>
          <p:cNvSpPr>
            <a:spLocks noGrp="1"/>
          </p:cNvSpPr>
          <p:nvPr>
            <p:ph type="ctrTitle"/>
          </p:nvPr>
        </p:nvSpPr>
        <p:spPr>
          <a:xfrm>
            <a:off x="105497" y="104793"/>
            <a:ext cx="4224183" cy="475071"/>
          </a:xfrm>
        </p:spPr>
        <p:txBody>
          <a:bodyPr anchor="ctr"/>
          <a:lstStyle/>
          <a:p>
            <a:pPr algn="l"/>
            <a:r>
              <a:rPr lang="en-US" sz="2800" dirty="0" smtClean="0">
                <a:latin typeface="Times New Roman" panose="02020603050405020304" pitchFamily="18" charset="0"/>
                <a:cs typeface="Times New Roman" panose="02020603050405020304" pitchFamily="18" charset="0"/>
              </a:rPr>
              <a:t>I - ESTER</a:t>
            </a:r>
            <a:endParaRPr lang="en-US" sz="28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105496" y="451198"/>
            <a:ext cx="2363980" cy="400110"/>
          </a:xfrm>
          <a:prstGeom prst="rect">
            <a:avLst/>
          </a:prstGeom>
          <a:noFill/>
        </p:spPr>
        <p:txBody>
          <a:bodyPr wrap="none" rtlCol="0">
            <a:spAutoFit/>
          </a:bodyPr>
          <a:lstStyle/>
          <a:p>
            <a:r>
              <a:rPr lang="en-US" altLang="ko-KR" sz="2000" b="1" u="sng" dirty="0" smtClean="0"/>
              <a:t>3/ </a:t>
            </a:r>
            <a:r>
              <a:rPr lang="en-US" altLang="ko-KR" sz="2000" b="1" u="sng" dirty="0" err="1" smtClean="0"/>
              <a:t>Tính</a:t>
            </a:r>
            <a:r>
              <a:rPr lang="en-US" altLang="ko-KR" sz="2000" b="1" u="sng" dirty="0" smtClean="0"/>
              <a:t> </a:t>
            </a:r>
            <a:r>
              <a:rPr lang="en-US" altLang="ko-KR" sz="2000" b="1" u="sng" dirty="0" err="1" smtClean="0"/>
              <a:t>chất</a:t>
            </a:r>
            <a:r>
              <a:rPr lang="en-US" altLang="ko-KR" sz="2000" b="1" u="sng" dirty="0" smtClean="0"/>
              <a:t> </a:t>
            </a:r>
            <a:r>
              <a:rPr lang="en-US" altLang="ko-KR" sz="2000" b="1" u="sng" dirty="0" err="1" smtClean="0"/>
              <a:t>hóa</a:t>
            </a:r>
            <a:r>
              <a:rPr lang="en-US" altLang="ko-KR" sz="2000" b="1" u="sng" dirty="0" smtClean="0"/>
              <a:t> </a:t>
            </a:r>
            <a:r>
              <a:rPr lang="en-US" altLang="ko-KR" sz="2000" b="1" u="sng" dirty="0" err="1" smtClean="0"/>
              <a:t>học</a:t>
            </a:r>
            <a:endParaRPr lang="ko-KR" altLang="en-US" sz="2000" b="1" u="sng" dirty="0"/>
          </a:p>
        </p:txBody>
      </p:sp>
      <p:sp>
        <p:nvSpPr>
          <p:cNvPr id="51" name="Rounded Rectangle 50"/>
          <p:cNvSpPr/>
          <p:nvPr/>
        </p:nvSpPr>
        <p:spPr bwMode="auto">
          <a:xfrm>
            <a:off x="1892456" y="1108363"/>
            <a:ext cx="2701898" cy="520303"/>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000" dirty="0" err="1">
                <a:solidFill>
                  <a:srgbClr val="E7F7FF"/>
                </a:solidFill>
                <a:latin typeface="Times New Roman" panose="02020603050405020304" pitchFamily="18" charset="0"/>
                <a:ea typeface="굴림" charset="-127"/>
                <a:cs typeface="Times New Roman" panose="02020603050405020304" pitchFamily="18" charset="0"/>
              </a:rPr>
              <a:t>Phản</a:t>
            </a:r>
            <a:r>
              <a:rPr lang="en-US" altLang="ko-KR" sz="2000" dirty="0">
                <a:solidFill>
                  <a:srgbClr val="E7F7FF"/>
                </a:solidFill>
                <a:latin typeface="Times New Roman" panose="02020603050405020304" pitchFamily="18" charset="0"/>
                <a:ea typeface="굴림" charset="-127"/>
                <a:cs typeface="Times New Roman" panose="02020603050405020304" pitchFamily="18" charset="0"/>
              </a:rPr>
              <a:t> </a:t>
            </a:r>
            <a:r>
              <a:rPr lang="en-US" altLang="ko-KR" sz="2000" dirty="0" err="1">
                <a:solidFill>
                  <a:srgbClr val="E7F7FF"/>
                </a:solidFill>
                <a:latin typeface="Times New Roman" panose="02020603050405020304" pitchFamily="18" charset="0"/>
                <a:ea typeface="굴림" charset="-127"/>
                <a:cs typeface="Times New Roman" panose="02020603050405020304" pitchFamily="18" charset="0"/>
              </a:rPr>
              <a:t>ứng</a:t>
            </a:r>
            <a:r>
              <a:rPr lang="en-US" altLang="ko-KR" sz="2000" dirty="0">
                <a:solidFill>
                  <a:srgbClr val="E7F7FF"/>
                </a:solidFill>
                <a:latin typeface="Times New Roman" panose="02020603050405020304" pitchFamily="18" charset="0"/>
                <a:ea typeface="굴림" charset="-127"/>
                <a:cs typeface="Times New Roman" panose="02020603050405020304" pitchFamily="18" charset="0"/>
              </a:rPr>
              <a:t> ở </a:t>
            </a:r>
            <a:r>
              <a:rPr lang="en-US" altLang="ko-KR" sz="2000" dirty="0" err="1">
                <a:solidFill>
                  <a:srgbClr val="E7F7FF"/>
                </a:solidFill>
                <a:latin typeface="Times New Roman" panose="02020603050405020304" pitchFamily="18" charset="0"/>
                <a:ea typeface="굴림" charset="-127"/>
                <a:cs typeface="Times New Roman" panose="02020603050405020304" pitchFamily="18" charset="0"/>
              </a:rPr>
              <a:t>nhóm</a:t>
            </a:r>
            <a:r>
              <a:rPr lang="en-US" altLang="ko-KR" sz="2000" dirty="0">
                <a:solidFill>
                  <a:srgbClr val="E7F7FF"/>
                </a:solidFill>
                <a:latin typeface="Times New Roman" panose="02020603050405020304" pitchFamily="18" charset="0"/>
                <a:ea typeface="굴림" charset="-127"/>
                <a:cs typeface="Times New Roman" panose="02020603050405020304" pitchFamily="18" charset="0"/>
              </a:rPr>
              <a:t> </a:t>
            </a:r>
            <a:r>
              <a:rPr lang="en-US" altLang="ko-KR" sz="2000" dirty="0" err="1">
                <a:solidFill>
                  <a:srgbClr val="E7F7FF"/>
                </a:solidFill>
                <a:latin typeface="Times New Roman" panose="02020603050405020304" pitchFamily="18" charset="0"/>
                <a:ea typeface="굴림" charset="-127"/>
                <a:cs typeface="Times New Roman" panose="02020603050405020304" pitchFamily="18" charset="0"/>
              </a:rPr>
              <a:t>chức</a:t>
            </a:r>
            <a:endParaRPr lang="en-US" altLang="ko-KR" sz="2000" dirty="0">
              <a:solidFill>
                <a:srgbClr val="E7F7FF"/>
              </a:solidFill>
              <a:ea typeface="굴림" charset="-127"/>
            </a:endParaRPr>
          </a:p>
        </p:txBody>
      </p:sp>
      <p:sp>
        <p:nvSpPr>
          <p:cNvPr id="52" name="Rounded Rectangle 51"/>
          <p:cNvSpPr/>
          <p:nvPr/>
        </p:nvSpPr>
        <p:spPr bwMode="auto">
          <a:xfrm>
            <a:off x="4724131" y="1122651"/>
            <a:ext cx="3128479" cy="520303"/>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000" dirty="0" err="1" smtClean="0">
                <a:solidFill>
                  <a:srgbClr val="E7F7FF"/>
                </a:solidFill>
                <a:latin typeface="Arial Narrow" panose="020B0606020202030204" pitchFamily="34" charset="0"/>
                <a:ea typeface="굴림" charset="-127"/>
                <a:cs typeface="Times New Roman" panose="02020603050405020304" pitchFamily="18" charset="0"/>
              </a:rPr>
              <a:t>Pha</a:t>
            </a:r>
            <a:r>
              <a:rPr lang="en-US" altLang="ko-KR" sz="2000" dirty="0" err="1" smtClean="0">
                <a:solidFill>
                  <a:srgbClr val="E7F7FF"/>
                </a:solidFill>
                <a:ea typeface="굴림" charset="-127"/>
              </a:rPr>
              <a:t>̉</a:t>
            </a:r>
            <a:r>
              <a:rPr lang="en-US" altLang="ko-KR" sz="2000" dirty="0" err="1" smtClean="0">
                <a:solidFill>
                  <a:srgbClr val="E7F7FF"/>
                </a:solidFill>
                <a:latin typeface="Arial Narrow" panose="020B0606020202030204" pitchFamily="34" charset="0"/>
                <a:ea typeface="굴림" charset="-127"/>
                <a:cs typeface="Times New Roman" panose="02020603050405020304" pitchFamily="18" charset="0"/>
              </a:rPr>
              <a:t>n</a:t>
            </a:r>
            <a:r>
              <a:rPr lang="en-US" altLang="ko-KR" sz="2000" dirty="0" smtClean="0">
                <a:solidFill>
                  <a:srgbClr val="E7F7FF"/>
                </a:solidFill>
                <a:latin typeface="Arial Narrow" panose="020B0606020202030204" pitchFamily="34" charset="0"/>
                <a:ea typeface="굴림" charset="-127"/>
                <a:cs typeface="Times New Roman" panose="02020603050405020304" pitchFamily="18" charset="0"/>
              </a:rPr>
              <a:t> </a:t>
            </a:r>
            <a:r>
              <a:rPr lang="en-US" altLang="ko-KR" sz="2000" dirty="0" err="1" smtClean="0">
                <a:solidFill>
                  <a:srgbClr val="E7F7FF"/>
                </a:solidFill>
                <a:ea typeface="굴림" charset="-127"/>
              </a:rPr>
              <a:t>ứ</a:t>
            </a:r>
            <a:r>
              <a:rPr lang="en-US" altLang="ko-KR" sz="2000" dirty="0" err="1" smtClean="0">
                <a:solidFill>
                  <a:srgbClr val="E7F7FF"/>
                </a:solidFill>
                <a:latin typeface="Arial Narrow" panose="020B0606020202030204" pitchFamily="34" charset="0"/>
                <a:ea typeface="굴림" charset="-127"/>
                <a:cs typeface="Times New Roman" panose="02020603050405020304" pitchFamily="18" charset="0"/>
              </a:rPr>
              <a:t>ng</a:t>
            </a:r>
            <a:r>
              <a:rPr lang="en-US" altLang="ko-KR" sz="2000" dirty="0" smtClean="0">
                <a:solidFill>
                  <a:srgbClr val="E7F7FF"/>
                </a:solidFill>
                <a:latin typeface="Arial Narrow" panose="020B0606020202030204" pitchFamily="34" charset="0"/>
                <a:ea typeface="굴림" charset="-127"/>
                <a:cs typeface="Times New Roman" panose="02020603050405020304" pitchFamily="18" charset="0"/>
              </a:rPr>
              <a:t> </a:t>
            </a:r>
            <a:r>
              <a:rPr lang="en-US" altLang="ko-KR" sz="2000" dirty="0" smtClean="0">
                <a:solidFill>
                  <a:srgbClr val="E7F7FF"/>
                </a:solidFill>
                <a:ea typeface="굴림" charset="-127"/>
              </a:rPr>
              <a:t>ở </a:t>
            </a:r>
            <a:r>
              <a:rPr lang="en-US" altLang="ko-KR" sz="2000" dirty="0" err="1" smtClean="0">
                <a:solidFill>
                  <a:srgbClr val="E7F7FF"/>
                </a:solidFill>
                <a:latin typeface="Arial Narrow" panose="020B0606020202030204" pitchFamily="34" charset="0"/>
                <a:ea typeface="굴림" charset="-127"/>
                <a:cs typeface="Times New Roman" panose="02020603050405020304" pitchFamily="18" charset="0"/>
              </a:rPr>
              <a:t>gô</a:t>
            </a:r>
            <a:r>
              <a:rPr lang="en-US" altLang="ko-KR" sz="2000" dirty="0" err="1" smtClean="0">
                <a:solidFill>
                  <a:srgbClr val="E7F7FF"/>
                </a:solidFill>
                <a:ea typeface="굴림" charset="-127"/>
              </a:rPr>
              <a:t>́</a:t>
            </a:r>
            <a:r>
              <a:rPr lang="en-US" altLang="ko-KR" sz="2000" dirty="0" err="1" smtClean="0">
                <a:solidFill>
                  <a:srgbClr val="E7F7FF"/>
                </a:solidFill>
                <a:latin typeface="Arial Narrow" panose="020B0606020202030204" pitchFamily="34" charset="0"/>
                <a:ea typeface="굴림" charset="-127"/>
                <a:cs typeface="Times New Roman" panose="02020603050405020304" pitchFamily="18" charset="0"/>
              </a:rPr>
              <a:t>c</a:t>
            </a:r>
            <a:r>
              <a:rPr lang="en-US" altLang="ko-KR" sz="2000" dirty="0" smtClean="0">
                <a:solidFill>
                  <a:srgbClr val="E7F7FF"/>
                </a:solidFill>
                <a:latin typeface="Arial Narrow" panose="020B0606020202030204" pitchFamily="34" charset="0"/>
                <a:ea typeface="굴림" charset="-127"/>
                <a:cs typeface="Times New Roman" panose="02020603050405020304" pitchFamily="18" charset="0"/>
              </a:rPr>
              <a:t> hydrocarbon</a:t>
            </a:r>
            <a:endParaRPr lang="en-US" altLang="ko-KR" sz="2000" dirty="0">
              <a:solidFill>
                <a:srgbClr val="E7F7FF"/>
              </a:solidFill>
              <a:latin typeface="Arial Narrow" panose="020B0606020202030204" pitchFamily="34" charset="0"/>
              <a:ea typeface="굴림" charset="-127"/>
              <a:cs typeface="Times New Roman" panose="02020603050405020304" pitchFamily="18" charset="0"/>
            </a:endParaRPr>
          </a:p>
        </p:txBody>
      </p:sp>
      <p:sp>
        <p:nvSpPr>
          <p:cNvPr id="53" name="Down Arrow 52"/>
          <p:cNvSpPr/>
          <p:nvPr/>
        </p:nvSpPr>
        <p:spPr bwMode="auto">
          <a:xfrm>
            <a:off x="3174348" y="1625432"/>
            <a:ext cx="267891" cy="288131"/>
          </a:xfrm>
          <a:prstGeom prst="downArrow">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4" name="Down Arrow 53"/>
          <p:cNvSpPr/>
          <p:nvPr/>
        </p:nvSpPr>
        <p:spPr bwMode="auto">
          <a:xfrm>
            <a:off x="6129954" y="1652717"/>
            <a:ext cx="267890" cy="288131"/>
          </a:xfrm>
          <a:prstGeom prst="downArrow">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6" name="Content Placeholder 6"/>
          <p:cNvSpPr txBox="1"/>
          <p:nvPr/>
        </p:nvSpPr>
        <p:spPr>
          <a:xfrm>
            <a:off x="1928813" y="1915966"/>
            <a:ext cx="2908697" cy="3009900"/>
          </a:xfrm>
          <a:prstGeom prst="rect">
            <a:avLst/>
          </a:prstGeom>
          <a:ln>
            <a:solidFill>
              <a:schemeClr val="tx1"/>
            </a:solidFill>
            <a:miter lim="800000"/>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anrope Medium" pitchFamily="2"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anrope Medium" pitchFamily="2"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anrope Medium" pitchFamily="2"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anrope Medium" pitchFamily="2"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anrope Medium" pitchFamily="2"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70C0"/>
              </a:buClr>
              <a:buFont typeface="Wingdings" panose="05000000000000000000" pitchFamily="2" charset="2"/>
              <a:buChar char="Ø"/>
            </a:pPr>
            <a:r>
              <a:rPr lang="en-US" altLang="ko-KR" dirty="0" err="1" smtClean="0">
                <a:solidFill>
                  <a:schemeClr val="tx2"/>
                </a:solidFill>
                <a:latin typeface="Times New Roman" panose="02020603050405020304" pitchFamily="18" charset="0"/>
                <a:ea typeface="굴림" charset="-127"/>
                <a:cs typeface="Times New Roman" panose="02020603050405020304" pitchFamily="18" charset="0"/>
              </a:rPr>
              <a:t>Phản</a:t>
            </a:r>
            <a:r>
              <a:rPr lang="en-US" altLang="ko-KR" dirty="0" smtClean="0">
                <a:solidFill>
                  <a:schemeClr val="tx2"/>
                </a:solidFill>
                <a:latin typeface="Times New Roman" panose="02020603050405020304" pitchFamily="18" charset="0"/>
                <a:ea typeface="굴림" charset="-127"/>
                <a:cs typeface="Times New Roman" panose="02020603050405020304" pitchFamily="18" charset="0"/>
              </a:rPr>
              <a:t> </a:t>
            </a:r>
            <a:r>
              <a:rPr lang="en-US" altLang="ko-KR" dirty="0" err="1" smtClean="0">
                <a:solidFill>
                  <a:schemeClr val="tx2"/>
                </a:solidFill>
                <a:latin typeface="Times New Roman" panose="02020603050405020304" pitchFamily="18" charset="0"/>
                <a:ea typeface="굴림" charset="-127"/>
                <a:cs typeface="Times New Roman" panose="02020603050405020304" pitchFamily="18" charset="0"/>
              </a:rPr>
              <a:t>ứng</a:t>
            </a:r>
            <a:r>
              <a:rPr lang="en-US" altLang="ko-KR" dirty="0" smtClean="0">
                <a:solidFill>
                  <a:schemeClr val="tx2"/>
                </a:solidFill>
                <a:latin typeface="Times New Roman" panose="02020603050405020304" pitchFamily="18" charset="0"/>
                <a:ea typeface="굴림" charset="-127"/>
                <a:cs typeface="Times New Roman" panose="02020603050405020304" pitchFamily="18" charset="0"/>
              </a:rPr>
              <a:t> </a:t>
            </a:r>
            <a:r>
              <a:rPr lang="en-US" altLang="ko-KR" dirty="0" err="1" smtClean="0">
                <a:solidFill>
                  <a:schemeClr val="tx2"/>
                </a:solidFill>
                <a:latin typeface="Times New Roman" panose="02020603050405020304" pitchFamily="18" charset="0"/>
                <a:ea typeface="굴림" charset="-127"/>
                <a:cs typeface="Times New Roman" panose="02020603050405020304" pitchFamily="18" charset="0"/>
              </a:rPr>
              <a:t>khử</a:t>
            </a:r>
            <a:r>
              <a:rPr lang="en-US" altLang="ko-KR" dirty="0" smtClean="0">
                <a:solidFill>
                  <a:schemeClr val="tx2"/>
                </a:solidFill>
                <a:latin typeface="Times New Roman" panose="02020603050405020304" pitchFamily="18" charset="0"/>
                <a:ea typeface="굴림" charset="-127"/>
                <a:cs typeface="Times New Roman" panose="02020603050405020304" pitchFamily="18" charset="0"/>
              </a:rPr>
              <a:t>:</a:t>
            </a:r>
          </a:p>
          <a:p>
            <a:pPr>
              <a:buFont typeface="Wingdings 2" panose="05020102010507070707" pitchFamily="18" charset="2"/>
              <a:buNone/>
            </a:pPr>
            <a:r>
              <a:rPr lang="en-US" altLang="ko-KR" dirty="0" smtClean="0">
                <a:latin typeface="Times New Roman" panose="02020603050405020304" pitchFamily="18" charset="0"/>
                <a:ea typeface="굴림" charset="-127"/>
                <a:cs typeface="Times New Roman" panose="02020603050405020304" pitchFamily="18" charset="0"/>
              </a:rPr>
              <a:t>	</a:t>
            </a:r>
          </a:p>
          <a:p>
            <a:pPr>
              <a:buFont typeface="Wingdings 2" panose="05020102010507070707" pitchFamily="18" charset="2"/>
              <a:buNone/>
            </a:pPr>
            <a:r>
              <a:rPr lang="en-US" altLang="ko-KR" dirty="0" smtClean="0">
                <a:latin typeface="Times New Roman" panose="02020603050405020304" pitchFamily="18" charset="0"/>
                <a:ea typeface="굴림" charset="-127"/>
                <a:cs typeface="Times New Roman" panose="02020603050405020304" pitchFamily="18" charset="0"/>
              </a:rPr>
              <a:t>		</a:t>
            </a:r>
          </a:p>
          <a:p>
            <a:pPr>
              <a:buFont typeface="Wingdings 2" panose="05020102010507070707" pitchFamily="18" charset="2"/>
              <a:buNone/>
            </a:pPr>
            <a:r>
              <a:rPr lang="en-US" altLang="ko-KR" dirty="0" smtClean="0">
                <a:latin typeface="Times New Roman" panose="02020603050405020304" pitchFamily="18" charset="0"/>
                <a:ea typeface="굴림" charset="-127"/>
                <a:cs typeface="Times New Roman" panose="02020603050405020304" pitchFamily="18" charset="0"/>
              </a:rPr>
              <a:t>		</a:t>
            </a:r>
          </a:p>
        </p:txBody>
      </p:sp>
      <p:sp>
        <p:nvSpPr>
          <p:cNvPr id="37" name="Content Placeholder 7"/>
          <p:cNvSpPr txBox="1"/>
          <p:nvPr/>
        </p:nvSpPr>
        <p:spPr>
          <a:xfrm>
            <a:off x="4925616" y="1926682"/>
            <a:ext cx="2931319" cy="3019425"/>
          </a:xfrm>
          <a:prstGeom prst="rect">
            <a:avLst/>
          </a:prstGeom>
          <a:ln>
            <a:solidFill>
              <a:schemeClr val="tx1"/>
            </a:solidFill>
            <a:miter lim="800000"/>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anrope Medium" pitchFamily="2"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anrope Medium" pitchFamily="2"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anrope Medium" pitchFamily="2"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anrope Medium" pitchFamily="2"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anrope Medium" pitchFamily="2"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70C0"/>
              </a:buClr>
              <a:buFont typeface="Wingdings" panose="05000000000000000000" pitchFamily="2" charset="2"/>
              <a:buChar char="Ø"/>
            </a:pPr>
            <a:r>
              <a:rPr lang="en-US" altLang="ko-KR" dirty="0" err="1" smtClean="0">
                <a:solidFill>
                  <a:schemeClr val="tx2"/>
                </a:solidFill>
                <a:latin typeface="Times New Roman" panose="02020603050405020304" pitchFamily="18" charset="0"/>
                <a:ea typeface="굴림" charset="-127"/>
                <a:cs typeface="Times New Roman" panose="02020603050405020304" pitchFamily="18" charset="0"/>
              </a:rPr>
              <a:t>Phản</a:t>
            </a:r>
            <a:r>
              <a:rPr lang="en-US" altLang="ko-KR" dirty="0" smtClean="0">
                <a:solidFill>
                  <a:schemeClr val="tx2"/>
                </a:solidFill>
                <a:latin typeface="Times New Roman" panose="02020603050405020304" pitchFamily="18" charset="0"/>
                <a:ea typeface="굴림" charset="-127"/>
                <a:cs typeface="Times New Roman" panose="02020603050405020304" pitchFamily="18" charset="0"/>
              </a:rPr>
              <a:t> </a:t>
            </a:r>
            <a:r>
              <a:rPr lang="en-US" altLang="ko-KR" dirty="0" err="1" smtClean="0">
                <a:solidFill>
                  <a:schemeClr val="tx2"/>
                </a:solidFill>
                <a:latin typeface="Times New Roman" panose="02020603050405020304" pitchFamily="18" charset="0"/>
                <a:ea typeface="굴림" charset="-127"/>
                <a:cs typeface="Times New Roman" panose="02020603050405020304" pitchFamily="18" charset="0"/>
              </a:rPr>
              <a:t>ứng</a:t>
            </a:r>
            <a:r>
              <a:rPr lang="en-US" altLang="ko-KR" dirty="0" smtClean="0">
                <a:solidFill>
                  <a:schemeClr val="tx2"/>
                </a:solidFill>
                <a:latin typeface="Times New Roman" panose="02020603050405020304" pitchFamily="18" charset="0"/>
                <a:ea typeface="굴림" charset="-127"/>
                <a:cs typeface="Times New Roman" panose="02020603050405020304" pitchFamily="18" charset="0"/>
              </a:rPr>
              <a:t> </a:t>
            </a:r>
            <a:r>
              <a:rPr lang="en-US" altLang="ko-KR" dirty="0" err="1" smtClean="0">
                <a:solidFill>
                  <a:schemeClr val="tx2"/>
                </a:solidFill>
                <a:latin typeface="Times New Roman" panose="02020603050405020304" pitchFamily="18" charset="0"/>
                <a:ea typeface="굴림" charset="-127"/>
                <a:cs typeface="Times New Roman" panose="02020603050405020304" pitchFamily="18" charset="0"/>
              </a:rPr>
              <a:t>trùng</a:t>
            </a:r>
            <a:r>
              <a:rPr lang="en-US" altLang="ko-KR" dirty="0" smtClean="0">
                <a:solidFill>
                  <a:schemeClr val="tx2"/>
                </a:solidFill>
                <a:latin typeface="Times New Roman" panose="02020603050405020304" pitchFamily="18" charset="0"/>
                <a:ea typeface="굴림" charset="-127"/>
                <a:cs typeface="Times New Roman" panose="02020603050405020304" pitchFamily="18" charset="0"/>
              </a:rPr>
              <a:t> </a:t>
            </a:r>
            <a:r>
              <a:rPr lang="en-US" altLang="ko-KR" dirty="0" err="1" smtClean="0">
                <a:solidFill>
                  <a:schemeClr val="tx2"/>
                </a:solidFill>
                <a:latin typeface="Times New Roman" panose="02020603050405020304" pitchFamily="18" charset="0"/>
                <a:ea typeface="굴림" charset="-127"/>
                <a:cs typeface="Times New Roman" panose="02020603050405020304" pitchFamily="18" charset="0"/>
              </a:rPr>
              <a:t>hợp</a:t>
            </a:r>
            <a:r>
              <a:rPr lang="en-US" altLang="ko-KR" dirty="0" smtClean="0">
                <a:solidFill>
                  <a:schemeClr val="tx2"/>
                </a:solidFill>
                <a:latin typeface="Times New Roman" panose="02020603050405020304" pitchFamily="18" charset="0"/>
                <a:ea typeface="굴림" charset="-127"/>
                <a:cs typeface="Times New Roman" panose="02020603050405020304" pitchFamily="18" charset="0"/>
              </a:rPr>
              <a:t>:</a:t>
            </a:r>
          </a:p>
          <a:p>
            <a:pPr>
              <a:buFontTx/>
              <a:buNone/>
            </a:pPr>
            <a:r>
              <a:rPr lang="en-US" altLang="ko-KR" dirty="0" smtClean="0">
                <a:solidFill>
                  <a:srgbClr val="0070C0"/>
                </a:solidFill>
                <a:latin typeface="Times New Roman" panose="02020603050405020304" pitchFamily="18" charset="0"/>
                <a:ea typeface="굴림" charset="-127"/>
                <a:cs typeface="Times New Roman" panose="02020603050405020304" pitchFamily="18" charset="0"/>
              </a:rPr>
              <a:t> 	</a:t>
            </a:r>
          </a:p>
          <a:p>
            <a:pPr>
              <a:buFont typeface="Wingdings 2" panose="05020102010507070707" pitchFamily="18" charset="2"/>
              <a:buNone/>
            </a:pPr>
            <a:r>
              <a:rPr lang="en-US" altLang="ko-KR" dirty="0" smtClean="0">
                <a:latin typeface="Times New Roman" panose="02020603050405020304" pitchFamily="18" charset="0"/>
                <a:ea typeface="굴림" charset="-127"/>
                <a:cs typeface="Times New Roman" panose="02020603050405020304" pitchFamily="18" charset="0"/>
              </a:rPr>
              <a:t>	</a:t>
            </a:r>
          </a:p>
        </p:txBody>
      </p:sp>
      <p:graphicFrame>
        <p:nvGraphicFramePr>
          <p:cNvPr id="40" name="Object 6"/>
          <p:cNvGraphicFramePr>
            <a:graphicFrameLocks noChangeAspect="1"/>
          </p:cNvGraphicFramePr>
          <p:nvPr/>
        </p:nvGraphicFramePr>
        <p:xfrm>
          <a:off x="4980385" y="2591051"/>
          <a:ext cx="2781300" cy="800100"/>
        </p:xfrm>
        <a:graphic>
          <a:graphicData uri="http://schemas.openxmlformats.org/presentationml/2006/ole">
            <mc:AlternateContent xmlns:mc="http://schemas.openxmlformats.org/markup-compatibility/2006">
              <mc:Choice xmlns:v="urn:schemas-microsoft-com:vml" Requires="v">
                <p:oleObj spid="_x0000_s6173" name="CS ChemDraw Drawing" r:id="rId9" imgW="3648710" imgH="995045" progId="ChemDraw.Document.6.0">
                  <p:embed/>
                </p:oleObj>
              </mc:Choice>
              <mc:Fallback>
                <p:oleObj name="CS ChemDraw Drawing" r:id="rId9" imgW="3648710" imgH="995045" progId="ChemDraw.Document.6.0">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80385" y="2591051"/>
                        <a:ext cx="27813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 name="Object 7"/>
          <p:cNvGraphicFramePr>
            <a:graphicFrameLocks noChangeAspect="1"/>
          </p:cNvGraphicFramePr>
          <p:nvPr/>
        </p:nvGraphicFramePr>
        <p:xfrm>
          <a:off x="6161485" y="3428060"/>
          <a:ext cx="1614488" cy="701279"/>
        </p:xfrm>
        <a:graphic>
          <a:graphicData uri="http://schemas.openxmlformats.org/presentationml/2006/ole">
            <mc:AlternateContent xmlns:mc="http://schemas.openxmlformats.org/markup-compatibility/2006">
              <mc:Choice xmlns:v="urn:schemas-microsoft-com:vml" Requires="v">
                <p:oleObj spid="_x0000_s6174" name="CS ChemDraw Drawing" r:id="rId11" imgW="1676400" imgH="742315" progId="ChemDraw.Document.6.0">
                  <p:embed/>
                </p:oleObj>
              </mc:Choice>
              <mc:Fallback>
                <p:oleObj name="CS ChemDraw Drawing" r:id="rId11" imgW="1676400" imgH="742315" progId="ChemDraw.Document.6.0">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61485" y="3428060"/>
                        <a:ext cx="1614488" cy="701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2" name="Group 26"/>
          <p:cNvGrpSpPr/>
          <p:nvPr/>
        </p:nvGrpSpPr>
        <p:grpSpPr bwMode="auto">
          <a:xfrm>
            <a:off x="1988344" y="2664870"/>
            <a:ext cx="2930129" cy="635294"/>
            <a:chOff x="1127051" y="3173701"/>
            <a:chExt cx="3906786" cy="847381"/>
          </a:xfrm>
        </p:grpSpPr>
        <p:grpSp>
          <p:nvGrpSpPr>
            <p:cNvPr id="43" name="Group 18"/>
            <p:cNvGrpSpPr/>
            <p:nvPr/>
          </p:nvGrpSpPr>
          <p:grpSpPr bwMode="auto">
            <a:xfrm>
              <a:off x="2998689" y="3173701"/>
              <a:ext cx="2035148" cy="400261"/>
              <a:chOff x="2876577" y="4351338"/>
              <a:chExt cx="2035148" cy="400261"/>
            </a:xfrm>
          </p:grpSpPr>
          <p:cxnSp>
            <p:nvCxnSpPr>
              <p:cNvPr id="47" name="Straight Arrow Connector 46"/>
              <p:cNvCxnSpPr/>
              <p:nvPr/>
            </p:nvCxnSpPr>
            <p:spPr>
              <a:xfrm flipV="1">
                <a:off x="2876577" y="4705485"/>
                <a:ext cx="1341419" cy="1429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12"/>
              <p:cNvSpPr txBox="1">
                <a:spLocks noChangeArrowheads="1"/>
              </p:cNvSpPr>
              <p:nvPr/>
            </p:nvSpPr>
            <p:spPr bwMode="auto">
              <a:xfrm>
                <a:off x="2994025" y="4351338"/>
                <a:ext cx="1917700" cy="40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1350">
                    <a:latin typeface="Times New Roman" panose="02020603050405020304" pitchFamily="18" charset="0"/>
                    <a:ea typeface="굴림" charset="-127"/>
                    <a:cs typeface="Times New Roman" panose="02020603050405020304" pitchFamily="18" charset="0"/>
                  </a:rPr>
                  <a:t>LiAlH</a:t>
                </a:r>
                <a:r>
                  <a:rPr lang="en-US" altLang="ko-KR" sz="1050" baseline="-25000">
                    <a:latin typeface="Times New Roman" panose="02020603050405020304" pitchFamily="18" charset="0"/>
                    <a:ea typeface="굴림" charset="-127"/>
                    <a:cs typeface="Times New Roman" panose="02020603050405020304" pitchFamily="18" charset="0"/>
                  </a:rPr>
                  <a:t>4</a:t>
                </a:r>
                <a:r>
                  <a:rPr lang="en-US" altLang="ko-KR" sz="1050">
                    <a:latin typeface="Times New Roman" panose="02020603050405020304" pitchFamily="18" charset="0"/>
                    <a:ea typeface="굴림" charset="-127"/>
                    <a:cs typeface="Times New Roman" panose="02020603050405020304" pitchFamily="18" charset="0"/>
                  </a:rPr>
                  <a:t>, t</a:t>
                </a:r>
                <a:r>
                  <a:rPr lang="en-US" altLang="ko-KR" sz="1050" baseline="30000">
                    <a:latin typeface="Times New Roman" panose="02020603050405020304" pitchFamily="18" charset="0"/>
                    <a:ea typeface="굴림" charset="-127"/>
                    <a:cs typeface="Times New Roman" panose="02020603050405020304" pitchFamily="18" charset="0"/>
                  </a:rPr>
                  <a:t>0</a:t>
                </a:r>
                <a:endParaRPr lang="en-US" altLang="ko-KR" sz="1050">
                  <a:latin typeface="Times New Roman" panose="02020603050405020304" pitchFamily="18" charset="0"/>
                  <a:ea typeface="굴림" charset="-127"/>
                  <a:cs typeface="Times New Roman" panose="02020603050405020304" pitchFamily="18" charset="0"/>
                </a:endParaRPr>
              </a:p>
            </p:txBody>
          </p:sp>
        </p:grpSp>
        <p:sp>
          <p:nvSpPr>
            <p:cNvPr id="44" name="TextBox 23"/>
            <p:cNvSpPr txBox="1">
              <a:spLocks noChangeArrowheads="1"/>
            </p:cNvSpPr>
            <p:nvPr/>
          </p:nvSpPr>
          <p:spPr bwMode="auto">
            <a:xfrm>
              <a:off x="1127051" y="3189768"/>
              <a:ext cx="1840650" cy="83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2100">
                  <a:latin typeface="Times New Roman" panose="02020603050405020304" pitchFamily="18" charset="0"/>
                  <a:ea typeface="굴림" charset="-127"/>
                  <a:cs typeface="Times New Roman" panose="02020603050405020304" pitchFamily="18" charset="0"/>
                </a:rPr>
                <a:t>R-COO-R’</a:t>
              </a:r>
            </a:p>
            <a:p>
              <a:pPr eaLnBrk="1" hangingPunct="1"/>
              <a:endParaRPr lang="en-US" altLang="ko-KR" sz="1350">
                <a:ea typeface="굴림" charset="-127"/>
              </a:endParaRPr>
            </a:p>
          </p:txBody>
        </p:sp>
      </p:grpSp>
      <p:sp>
        <p:nvSpPr>
          <p:cNvPr id="55" name="TextBox 54"/>
          <p:cNvSpPr txBox="1">
            <a:spLocks noChangeArrowheads="1"/>
          </p:cNvSpPr>
          <p:nvPr/>
        </p:nvSpPr>
        <p:spPr bwMode="auto">
          <a:xfrm>
            <a:off x="2609850" y="3331620"/>
            <a:ext cx="227177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2100">
                <a:latin typeface="Times New Roman" panose="02020603050405020304" pitchFamily="18" charset="0"/>
                <a:ea typeface="굴림" charset="-127"/>
                <a:cs typeface="Times New Roman" panose="02020603050405020304" pitchFamily="18" charset="0"/>
              </a:rPr>
              <a:t>RCH</a:t>
            </a:r>
            <a:r>
              <a:rPr lang="en-US" altLang="ko-KR" sz="2100" baseline="-25000">
                <a:latin typeface="Times New Roman" panose="02020603050405020304" pitchFamily="18" charset="0"/>
                <a:ea typeface="굴림" charset="-127"/>
                <a:cs typeface="Times New Roman" panose="02020603050405020304" pitchFamily="18" charset="0"/>
              </a:rPr>
              <a:t>2</a:t>
            </a:r>
            <a:r>
              <a:rPr lang="en-US" altLang="ko-KR" sz="2100">
                <a:latin typeface="Times New Roman" panose="02020603050405020304" pitchFamily="18" charset="0"/>
                <a:ea typeface="굴림" charset="-127"/>
                <a:cs typeface="Times New Roman" panose="02020603050405020304" pitchFamily="18" charset="0"/>
              </a:rPr>
              <a:t>-OH +R’-OH</a:t>
            </a:r>
            <a:endParaRPr lang="en-US" altLang="ko-KR" sz="2100">
              <a:ea typeface="굴림" charset="-127"/>
            </a:endParaRPr>
          </a:p>
        </p:txBody>
      </p:sp>
    </p:spTree>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autoRev="1" fill="hold" nodeType="withEffect" p14:presetBounceEnd="5000">
                                      <p:stCondLst>
                                        <p:cond delay="100"/>
                                      </p:stCondLst>
                                      <p:childTnLst>
                                        <p:animMotion origin="layout" path="M -8.33333E-7 0.00123 L 0.01337 0.03055 " pathEditMode="relative" rAng="0" ptsTypes="AA" p14:bounceEnd="5000">
                                          <p:cBhvr>
                                            <p:cTn id="6" dur="6750" fill="hold"/>
                                            <p:tgtEl>
                                              <p:spTgt spid="15"/>
                                            </p:tgtEl>
                                            <p:attrNameLst>
                                              <p:attrName>ppt_x</p:attrName>
                                              <p:attrName>ppt_y</p:attrName>
                                            </p:attrNameLst>
                                          </p:cBhvr>
                                          <p:rCtr x="660" y="1451"/>
                                        </p:animMotion>
                                      </p:childTnLst>
                                    </p:cTn>
                                  </p:par>
                                  <p:par>
                                    <p:cTn id="7" presetID="8" presetClass="emph" presetSubtype="0" repeatCount="indefinite" accel="2500" autoRev="1" fill="hold" nodeType="withEffect" p14:presetBounceEnd="3000">
                                      <p:stCondLst>
                                        <p:cond delay="0"/>
                                      </p:stCondLst>
                                      <p:childTnLst>
                                        <p:animRot by="300000" p14:bounceEnd="3000">
                                          <p:cBhvr>
                                            <p:cTn id="8" dur="3500" fill="hold"/>
                                            <p:tgtEl>
                                              <p:spTgt spid="15"/>
                                            </p:tgtEl>
                                            <p:attrNameLst>
                                              <p:attrName>r</p:attrName>
                                            </p:attrNameLst>
                                          </p:cBhvr>
                                        </p:animRot>
                                      </p:childTnLst>
                                    </p:cTn>
                                  </p:par>
                                  <p:par>
                                    <p:cTn id="9" presetID="42" presetClass="path" presetSubtype="0" repeatCount="indefinite" accel="3600" autoRev="1" fill="hold" nodeType="withEffect" p14:presetBounceEnd="5000">
                                      <p:stCondLst>
                                        <p:cond delay="100"/>
                                      </p:stCondLst>
                                      <p:childTnLst>
                                        <p:animMotion origin="layout" path="M 5.55556E-7 0.00123 L 0.01337 0.03055 " pathEditMode="relative" rAng="0" ptsTypes="AA" p14:bounceEnd="5000">
                                          <p:cBhvr>
                                            <p:cTn id="10" dur="3250" fill="hold"/>
                                            <p:tgtEl>
                                              <p:spTgt spid="16"/>
                                            </p:tgtEl>
                                            <p:attrNameLst>
                                              <p:attrName>ppt_x</p:attrName>
                                              <p:attrName>ppt_y</p:attrName>
                                            </p:attrNameLst>
                                          </p:cBhvr>
                                          <p:rCtr x="660" y="1451"/>
                                        </p:animMotion>
                                      </p:childTnLst>
                                    </p:cTn>
                                  </p:par>
                                  <p:par>
                                    <p:cTn id="11" presetID="8" presetClass="emph" presetSubtype="0" repeatCount="indefinite" accel="2500" autoRev="1" fill="hold" nodeType="withEffect" p14:presetBounceEnd="3000">
                                      <p:stCondLst>
                                        <p:cond delay="0"/>
                                      </p:stCondLst>
                                      <p:childTnLst>
                                        <p:animRot by="300000" p14:bounceEnd="3000">
                                          <p:cBhvr>
                                            <p:cTn id="12" dur="8250" fill="hold"/>
                                            <p:tgtEl>
                                              <p:spTgt spid="16"/>
                                            </p:tgtEl>
                                            <p:attrNameLst>
                                              <p:attrName>r</p:attrName>
                                            </p:attrNameLst>
                                          </p:cBhvr>
                                        </p:animRot>
                                      </p:childTnLst>
                                    </p:cTn>
                                  </p:par>
                                  <p:par>
                                    <p:cTn id="13" presetID="42" presetClass="path" presetSubtype="0" repeatCount="indefinite" accel="9000" decel="8000" autoRev="1" fill="hold" nodeType="withEffect">
                                      <p:stCondLst>
                                        <p:cond delay="100"/>
                                      </p:stCondLst>
                                      <p:childTnLst>
                                        <p:animMotion origin="layout" path="M 1.38889E-6 4.69136E-6 L 0.00677 -0.01791 " pathEditMode="relative" rAng="0" ptsTypes="AA">
                                          <p:cBhvr>
                                            <p:cTn id="14" dur="2750" fill="hold"/>
                                            <p:tgtEl>
                                              <p:spTgt spid="24"/>
                                            </p:tgtEl>
                                            <p:attrNameLst>
                                              <p:attrName>ppt_x</p:attrName>
                                              <p:attrName>ppt_y</p:attrName>
                                            </p:attrNameLst>
                                          </p:cBhvr>
                                          <p:rCtr x="330" y="-895"/>
                                        </p:animMotion>
                                      </p:childTnLst>
                                    </p:cTn>
                                  </p:par>
                                  <p:par>
                                    <p:cTn id="15" presetID="8" presetClass="emph" presetSubtype="0" repeatCount="indefinite" accel="2500" autoRev="1" fill="hold" nodeType="withEffect" p14:presetBounceEnd="3000">
                                      <p:stCondLst>
                                        <p:cond delay="0"/>
                                      </p:stCondLst>
                                      <p:childTnLst>
                                        <p:animRot by="300000" p14:bounceEnd="3000">
                                          <p:cBhvr>
                                            <p:cTn id="16" dur="6750" fill="hold"/>
                                            <p:tgtEl>
                                              <p:spTgt spid="24"/>
                                            </p:tgtEl>
                                            <p:attrNameLst>
                                              <p:attrName>r</p:attrName>
                                            </p:attrNameLst>
                                          </p:cBhvr>
                                        </p:animRot>
                                      </p:childTnLst>
                                    </p:cTn>
                                  </p:par>
                                  <p:par>
                                    <p:cTn id="17" presetID="42" presetClass="path" presetSubtype="0" repeatCount="indefinite" accel="3600" decel="4000" autoRev="1" fill="hold" nodeType="withEffect">
                                      <p:stCondLst>
                                        <p:cond delay="100"/>
                                      </p:stCondLst>
                                      <p:childTnLst>
                                        <p:animMotion origin="layout" path="M -2.5E-6 7.40741E-7 L 0.00538 -0.01049 " pathEditMode="relative" rAng="0" ptsTypes="AA">
                                          <p:cBhvr>
                                            <p:cTn id="18" dur="4500" fill="hold"/>
                                            <p:tgtEl>
                                              <p:spTgt spid="23"/>
                                            </p:tgtEl>
                                            <p:attrNameLst>
                                              <p:attrName>ppt_x</p:attrName>
                                              <p:attrName>ppt_y</p:attrName>
                                            </p:attrNameLst>
                                          </p:cBhvr>
                                          <p:rCtr x="260" y="-525"/>
                                        </p:animMotion>
                                      </p:childTnLst>
                                    </p:cTn>
                                  </p:par>
                                  <p:par>
                                    <p:cTn id="19" presetID="8" presetClass="emph" presetSubtype="0" repeatCount="indefinite" accel="2500" autoRev="1" fill="hold" nodeType="withEffect" p14:presetBounceEnd="3000">
                                      <p:stCondLst>
                                        <p:cond delay="0"/>
                                      </p:stCondLst>
                                      <p:childTnLst>
                                        <p:animRot by="300000" p14:bounceEnd="3000">
                                          <p:cBhvr>
                                            <p:cTn id="20" dur="3500" fill="hold"/>
                                            <p:tgtEl>
                                              <p:spTgt spid="23"/>
                                            </p:tgtEl>
                                            <p:attrNameLst>
                                              <p:attrName>r</p:attrName>
                                            </p:attrNameLst>
                                          </p:cBhvr>
                                        </p:animRot>
                                      </p:childTnLst>
                                    </p:cTn>
                                  </p:par>
                                  <p:par>
                                    <p:cTn id="21" presetID="6" presetClass="emph" presetSubtype="0" repeatCount="indefinite" autoRev="1" fill="hold" nodeType="withEffect" p14:presetBounceEnd="22000">
                                      <p:stCondLst>
                                        <p:cond delay="0"/>
                                      </p:stCondLst>
                                      <p:childTnLst>
                                        <p:animScale p14:bounceEnd="22000">
                                          <p:cBhvr>
                                            <p:cTn id="22" dur="6000" fill="hold"/>
                                            <p:tgtEl>
                                              <p:spTgt spid="25"/>
                                            </p:tgtEl>
                                          </p:cBhvr>
                                          <p:by x="105000" y="105000"/>
                                        </p:animScale>
                                      </p:childTnLst>
                                    </p:cTn>
                                  </p:par>
                                  <p:par>
                                    <p:cTn id="23" presetID="35" presetClass="path" presetSubtype="0" repeatCount="indefinite" accel="29000" decel="26000" autoRev="1" fill="hold" nodeType="withEffect">
                                      <p:stCondLst>
                                        <p:cond delay="0"/>
                                      </p:stCondLst>
                                      <p:childTnLst>
                                        <p:animMotion origin="layout" path="M 0.0349 -4.44444E-6 L -0.03489 -4.44444E-6 " pathEditMode="relative" rAng="0" ptsTypes="AA">
                                          <p:cBhvr>
                                            <p:cTn id="24" dur="4750" fill="hold"/>
                                            <p:tgtEl>
                                              <p:spTgt spid="21"/>
                                            </p:tgtEl>
                                            <p:attrNameLst>
                                              <p:attrName>ppt_x</p:attrName>
                                              <p:attrName>ppt_y</p:attrName>
                                            </p:attrNameLst>
                                          </p:cBhvr>
                                          <p:rCtr x="-3490" y="0"/>
                                        </p:animMotion>
                                      </p:childTnLst>
                                    </p:cTn>
                                  </p:par>
                                  <p:par>
                                    <p:cTn id="25" presetID="35" presetClass="path" presetSubtype="0" repeatCount="indefinite" accel="29000" decel="26000" autoRev="1" fill="hold" nodeType="withEffect">
                                      <p:stCondLst>
                                        <p:cond delay="0"/>
                                      </p:stCondLst>
                                      <p:childTnLst>
                                        <p:animMotion origin="layout" path="M -1.38889E-6 4.44444E-6 L 0.07136 0.00061 " pathEditMode="relative" rAng="0" ptsTypes="AA">
                                          <p:cBhvr>
                                            <p:cTn id="26" dur="7250" fill="hold"/>
                                            <p:tgtEl>
                                              <p:spTgt spid="22"/>
                                            </p:tgtEl>
                                            <p:attrNameLst>
                                              <p:attrName>ppt_x</p:attrName>
                                              <p:attrName>ppt_y</p:attrName>
                                            </p:attrNameLst>
                                          </p:cBhvr>
                                          <p:rCtr x="3576" y="31"/>
                                        </p:animMotion>
                                      </p:childTnLst>
                                    </p:cTn>
                                  </p:par>
                                  <p:par>
                                    <p:cTn id="27" presetID="29" presetClass="entr" presetSubtype="0" fill="hold" grpId="0" nodeType="withEffect">
                                      <p:stCondLst>
                                        <p:cond delay="0"/>
                                      </p:stCondLst>
                                      <p:childTnLst>
                                        <p:set>
                                          <p:cBhvr>
                                            <p:cTn id="28" dur="1" fill="hold">
                                              <p:stCondLst>
                                                <p:cond delay="0"/>
                                              </p:stCondLst>
                                            </p:cTn>
                                            <p:tgtEl>
                                              <p:spTgt spid="36">
                                                <p:bg/>
                                              </p:spTgt>
                                            </p:tgtEl>
                                            <p:attrNameLst>
                                              <p:attrName>style.visibility</p:attrName>
                                            </p:attrNameLst>
                                          </p:cBhvr>
                                          <p:to>
                                            <p:strVal val="visible"/>
                                          </p:to>
                                        </p:set>
                                        <p:anim calcmode="lin" valueType="num">
                                          <p:cBhvr>
                                            <p:cTn id="29" dur="1000" fill="hold"/>
                                            <p:tgtEl>
                                              <p:spTgt spid="36">
                                                <p:bg/>
                                              </p:spTgt>
                                            </p:tgtEl>
                                            <p:attrNameLst>
                                              <p:attrName>ppt_x</p:attrName>
                                            </p:attrNameLst>
                                          </p:cBhvr>
                                          <p:tavLst>
                                            <p:tav tm="0">
                                              <p:val>
                                                <p:strVal val="#ppt_x-.2"/>
                                              </p:val>
                                            </p:tav>
                                            <p:tav tm="100000">
                                              <p:val>
                                                <p:strVal val="#ppt_x"/>
                                              </p:val>
                                            </p:tav>
                                          </p:tavLst>
                                        </p:anim>
                                        <p:anim calcmode="lin" valueType="num">
                                          <p:cBhvr>
                                            <p:cTn id="30" dur="1000" fill="hold"/>
                                            <p:tgtEl>
                                              <p:spTgt spid="36">
                                                <p:bg/>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36">
                                                <p:bg/>
                                              </p:spTgt>
                                            </p:tgtEl>
                                          </p:cBhvr>
                                        </p:animEffect>
                                      </p:childTnLst>
                                    </p:cTn>
                                  </p:par>
                                  <p:par>
                                    <p:cTn id="32" presetID="29" presetClass="entr" presetSubtype="0" fill="hold" grpId="0" nodeType="withEffect">
                                      <p:stCondLst>
                                        <p:cond delay="500"/>
                                      </p:stCondLst>
                                      <p:childTnLst>
                                        <p:set>
                                          <p:cBhvr>
                                            <p:cTn id="33" dur="1" fill="hold">
                                              <p:stCondLst>
                                                <p:cond delay="0"/>
                                              </p:stCondLst>
                                            </p:cTn>
                                            <p:tgtEl>
                                              <p:spTgt spid="36">
                                                <p:txEl>
                                                  <p:pRg st="0" end="0"/>
                                                </p:txEl>
                                              </p:spTgt>
                                            </p:tgtEl>
                                            <p:attrNameLst>
                                              <p:attrName>style.visibility</p:attrName>
                                            </p:attrNameLst>
                                          </p:cBhvr>
                                          <p:to>
                                            <p:strVal val="visible"/>
                                          </p:to>
                                        </p:set>
                                        <p:anim calcmode="lin" valueType="num">
                                          <p:cBhvr>
                                            <p:cTn id="34" dur="1000" fill="hold"/>
                                            <p:tgtEl>
                                              <p:spTgt spid="36">
                                                <p:txEl>
                                                  <p:pRg st="0" end="0"/>
                                                </p:txEl>
                                              </p:spTgt>
                                            </p:tgtEl>
                                            <p:attrNameLst>
                                              <p:attrName>ppt_x</p:attrName>
                                            </p:attrNameLst>
                                          </p:cBhvr>
                                          <p:tavLst>
                                            <p:tav tm="0">
                                              <p:val>
                                                <p:strVal val="#ppt_x-.2"/>
                                              </p:val>
                                            </p:tav>
                                            <p:tav tm="100000">
                                              <p:val>
                                                <p:strVal val="#ppt_x"/>
                                              </p:val>
                                            </p:tav>
                                          </p:tavLst>
                                        </p:anim>
                                        <p:anim calcmode="lin" valueType="num">
                                          <p:cBhvr>
                                            <p:cTn id="35" dur="1000" fill="hold"/>
                                            <p:tgtEl>
                                              <p:spTgt spid="3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36">
                                                <p:txEl>
                                                  <p:pRg st="0" end="0"/>
                                                </p:txEl>
                                              </p:spTgt>
                                            </p:tgtEl>
                                          </p:cBhvr>
                                        </p:animEffect>
                                      </p:childTnLst>
                                    </p:cTn>
                                  </p:par>
                                  <p:par>
                                    <p:cTn id="37" presetID="29" presetClass="entr" presetSubtype="0" fill="hold" grpId="0" nodeType="withEffect">
                                      <p:stCondLst>
                                        <p:cond delay="1000"/>
                                      </p:stCondLst>
                                      <p:childTnLst>
                                        <p:set>
                                          <p:cBhvr>
                                            <p:cTn id="38" dur="1" fill="hold">
                                              <p:stCondLst>
                                                <p:cond delay="0"/>
                                              </p:stCondLst>
                                            </p:cTn>
                                            <p:tgtEl>
                                              <p:spTgt spid="37">
                                                <p:bg/>
                                              </p:spTgt>
                                            </p:tgtEl>
                                            <p:attrNameLst>
                                              <p:attrName>style.visibility</p:attrName>
                                            </p:attrNameLst>
                                          </p:cBhvr>
                                          <p:to>
                                            <p:strVal val="visible"/>
                                          </p:to>
                                        </p:set>
                                        <p:anim calcmode="lin" valueType="num">
                                          <p:cBhvr>
                                            <p:cTn id="39" dur="1000" fill="hold"/>
                                            <p:tgtEl>
                                              <p:spTgt spid="37">
                                                <p:bg/>
                                              </p:spTgt>
                                            </p:tgtEl>
                                            <p:attrNameLst>
                                              <p:attrName>ppt_x</p:attrName>
                                            </p:attrNameLst>
                                          </p:cBhvr>
                                          <p:tavLst>
                                            <p:tav tm="0">
                                              <p:val>
                                                <p:strVal val="#ppt_x-.2"/>
                                              </p:val>
                                            </p:tav>
                                            <p:tav tm="100000">
                                              <p:val>
                                                <p:strVal val="#ppt_x"/>
                                              </p:val>
                                            </p:tav>
                                          </p:tavLst>
                                        </p:anim>
                                        <p:anim calcmode="lin" valueType="num">
                                          <p:cBhvr>
                                            <p:cTn id="40" dur="1000" fill="hold"/>
                                            <p:tgtEl>
                                              <p:spTgt spid="37">
                                                <p:bg/>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7">
                                                <p:bg/>
                                              </p:spTgt>
                                            </p:tgtEl>
                                          </p:cBhvr>
                                        </p:animEffect>
                                      </p:childTnLst>
                                    </p:cTn>
                                  </p:par>
                                  <p:par>
                                    <p:cTn id="42" presetID="29" presetClass="entr" presetSubtype="0" fill="hold" grpId="0" nodeType="withEffect">
                                      <p:stCondLst>
                                        <p:cond delay="1500"/>
                                      </p:stCondLst>
                                      <p:childTnLst>
                                        <p:set>
                                          <p:cBhvr>
                                            <p:cTn id="43" dur="1" fill="hold">
                                              <p:stCondLst>
                                                <p:cond delay="0"/>
                                              </p:stCondLst>
                                            </p:cTn>
                                            <p:tgtEl>
                                              <p:spTgt spid="37">
                                                <p:txEl>
                                                  <p:pRg st="0" end="0"/>
                                                </p:txEl>
                                              </p:spTgt>
                                            </p:tgtEl>
                                            <p:attrNameLst>
                                              <p:attrName>style.visibility</p:attrName>
                                            </p:attrNameLst>
                                          </p:cBhvr>
                                          <p:to>
                                            <p:strVal val="visible"/>
                                          </p:to>
                                        </p:set>
                                        <p:anim calcmode="lin" valueType="num">
                                          <p:cBhvr>
                                            <p:cTn id="44" dur="1000" fill="hold"/>
                                            <p:tgtEl>
                                              <p:spTgt spid="37">
                                                <p:txEl>
                                                  <p:pRg st="0" end="0"/>
                                                </p:txEl>
                                              </p:spTgt>
                                            </p:tgtEl>
                                            <p:attrNameLst>
                                              <p:attrName>ppt_x</p:attrName>
                                            </p:attrNameLst>
                                          </p:cBhvr>
                                          <p:tavLst>
                                            <p:tav tm="0">
                                              <p:val>
                                                <p:strVal val="#ppt_x-.2"/>
                                              </p:val>
                                            </p:tav>
                                            <p:tav tm="100000">
                                              <p:val>
                                                <p:strVal val="#ppt_x"/>
                                              </p:val>
                                            </p:tav>
                                          </p:tavLst>
                                        </p:anim>
                                        <p:anim calcmode="lin" valueType="num">
                                          <p:cBhvr>
                                            <p:cTn id="45" dur="1000" fill="hold"/>
                                            <p:tgtEl>
                                              <p:spTgt spid="3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6" dur="1000"/>
                                            <p:tgtEl>
                                              <p:spTgt spid="3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p:cTn id="51" dur="1000" fill="hold"/>
                                            <p:tgtEl>
                                              <p:spTgt spid="42"/>
                                            </p:tgtEl>
                                            <p:attrNameLst>
                                              <p:attrName>ppt_x</p:attrName>
                                            </p:attrNameLst>
                                          </p:cBhvr>
                                          <p:tavLst>
                                            <p:tav tm="0">
                                              <p:val>
                                                <p:strVal val="#ppt_x-.2"/>
                                              </p:val>
                                            </p:tav>
                                            <p:tav tm="100000">
                                              <p:val>
                                                <p:strVal val="#ppt_x"/>
                                              </p:val>
                                            </p:tav>
                                          </p:tavLst>
                                        </p:anim>
                                        <p:anim calcmode="lin" valueType="num">
                                          <p:cBhvr>
                                            <p:cTn id="52"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53" dur="1000"/>
                                            <p:tgtEl>
                                              <p:spTgt spid="42"/>
                                            </p:tgtEl>
                                          </p:cBhvr>
                                        </p:animEffect>
                                      </p:childTnLst>
                                    </p:cTn>
                                  </p:par>
                                  <p:par>
                                    <p:cTn id="54" presetID="29" presetClass="entr" presetSubtype="0" fill="hold" grpId="0" nodeType="withEffect">
                                      <p:stCondLst>
                                        <p:cond delay="750"/>
                                      </p:stCondLst>
                                      <p:childTnLst>
                                        <p:set>
                                          <p:cBhvr>
                                            <p:cTn id="55" dur="1" fill="hold">
                                              <p:stCondLst>
                                                <p:cond delay="0"/>
                                              </p:stCondLst>
                                            </p:cTn>
                                            <p:tgtEl>
                                              <p:spTgt spid="55"/>
                                            </p:tgtEl>
                                            <p:attrNameLst>
                                              <p:attrName>style.visibility</p:attrName>
                                            </p:attrNameLst>
                                          </p:cBhvr>
                                          <p:to>
                                            <p:strVal val="visible"/>
                                          </p:to>
                                        </p:set>
                                        <p:anim calcmode="lin" valueType="num">
                                          <p:cBhvr>
                                            <p:cTn id="56" dur="1000" fill="hold"/>
                                            <p:tgtEl>
                                              <p:spTgt spid="55"/>
                                            </p:tgtEl>
                                            <p:attrNameLst>
                                              <p:attrName>ppt_x</p:attrName>
                                            </p:attrNameLst>
                                          </p:cBhvr>
                                          <p:tavLst>
                                            <p:tav tm="0">
                                              <p:val>
                                                <p:strVal val="#ppt_x-.2"/>
                                              </p:val>
                                            </p:tav>
                                            <p:tav tm="100000">
                                              <p:val>
                                                <p:strVal val="#ppt_x"/>
                                              </p:val>
                                            </p:tav>
                                          </p:tavLst>
                                        </p:anim>
                                        <p:anim calcmode="lin" valueType="num">
                                          <p:cBhvr>
                                            <p:cTn id="57" dur="10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58" dur="1000"/>
                                            <p:tgtEl>
                                              <p:spTgt spid="55"/>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p:cTn id="63" dur="1000" fill="hold"/>
                                            <p:tgtEl>
                                              <p:spTgt spid="40"/>
                                            </p:tgtEl>
                                            <p:attrNameLst>
                                              <p:attrName>ppt_x</p:attrName>
                                            </p:attrNameLst>
                                          </p:cBhvr>
                                          <p:tavLst>
                                            <p:tav tm="0">
                                              <p:val>
                                                <p:strVal val="#ppt_x-.2"/>
                                              </p:val>
                                            </p:tav>
                                            <p:tav tm="100000">
                                              <p:val>
                                                <p:strVal val="#ppt_x"/>
                                              </p:val>
                                            </p:tav>
                                          </p:tavLst>
                                        </p:anim>
                                        <p:anim calcmode="lin" valueType="num">
                                          <p:cBhvr>
                                            <p:cTn id="64" dur="1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65" dur="1000"/>
                                            <p:tgtEl>
                                              <p:spTgt spid="40"/>
                                            </p:tgtEl>
                                          </p:cBhvr>
                                        </p:animEffect>
                                      </p:childTnLst>
                                    </p:cTn>
                                  </p:par>
                                  <p:par>
                                    <p:cTn id="66" presetID="29" presetClass="entr" presetSubtype="0" fill="hold" nodeType="withEffect">
                                      <p:stCondLst>
                                        <p:cond delay="750"/>
                                      </p:stCondLst>
                                      <p:childTnLst>
                                        <p:set>
                                          <p:cBhvr>
                                            <p:cTn id="67" dur="1" fill="hold">
                                              <p:stCondLst>
                                                <p:cond delay="0"/>
                                              </p:stCondLst>
                                            </p:cTn>
                                            <p:tgtEl>
                                              <p:spTgt spid="41"/>
                                            </p:tgtEl>
                                            <p:attrNameLst>
                                              <p:attrName>style.visibility</p:attrName>
                                            </p:attrNameLst>
                                          </p:cBhvr>
                                          <p:to>
                                            <p:strVal val="visible"/>
                                          </p:to>
                                        </p:set>
                                        <p:anim calcmode="lin" valueType="num">
                                          <p:cBhvr>
                                            <p:cTn id="68" dur="1000" fill="hold"/>
                                            <p:tgtEl>
                                              <p:spTgt spid="41"/>
                                            </p:tgtEl>
                                            <p:attrNameLst>
                                              <p:attrName>ppt_x</p:attrName>
                                            </p:attrNameLst>
                                          </p:cBhvr>
                                          <p:tavLst>
                                            <p:tav tm="0">
                                              <p:val>
                                                <p:strVal val="#ppt_x-.2"/>
                                              </p:val>
                                            </p:tav>
                                            <p:tav tm="100000">
                                              <p:val>
                                                <p:strVal val="#ppt_x"/>
                                              </p:val>
                                            </p:tav>
                                          </p:tavLst>
                                        </p:anim>
                                        <p:anim calcmode="lin" valueType="num">
                                          <p:cBhvr>
                                            <p:cTn id="69"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70"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uiExpand="1" build="p" animBg="1"/>
          <p:bldP spid="37" grpId="0" uiExpand="1" build="p" animBg="1"/>
          <p:bldP spid="5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autoRev="1" fill="hold" nodeType="withEffect">
                                      <p:stCondLst>
                                        <p:cond delay="100"/>
                                      </p:stCondLst>
                                      <p:childTnLst>
                                        <p:animMotion origin="layout" path="M -8.33333E-7 0.00123 L 0.01337 0.03055 " pathEditMode="relative" rAng="0" ptsTypes="AA">
                                          <p:cBhvr>
                                            <p:cTn id="6" dur="6750" fill="hold"/>
                                            <p:tgtEl>
                                              <p:spTgt spid="15"/>
                                            </p:tgtEl>
                                            <p:attrNameLst>
                                              <p:attrName>ppt_x</p:attrName>
                                              <p:attrName>ppt_y</p:attrName>
                                            </p:attrNameLst>
                                          </p:cBhvr>
                                          <p:rCtr x="660" y="1451"/>
                                        </p:animMotion>
                                      </p:childTnLst>
                                    </p:cTn>
                                  </p:par>
                                  <p:par>
                                    <p:cTn id="7" presetID="8" presetClass="emph" presetSubtype="0" repeatCount="indefinite" accel="2500" autoRev="1" fill="hold" nodeType="withEffect">
                                      <p:stCondLst>
                                        <p:cond delay="0"/>
                                      </p:stCondLst>
                                      <p:childTnLst>
                                        <p:animRot by="300000">
                                          <p:cBhvr>
                                            <p:cTn id="8" dur="3500" fill="hold"/>
                                            <p:tgtEl>
                                              <p:spTgt spid="15"/>
                                            </p:tgtEl>
                                            <p:attrNameLst>
                                              <p:attrName>r</p:attrName>
                                            </p:attrNameLst>
                                          </p:cBhvr>
                                        </p:animRot>
                                      </p:childTnLst>
                                    </p:cTn>
                                  </p:par>
                                  <p:par>
                                    <p:cTn id="9" presetID="42" presetClass="path" presetSubtype="0" repeatCount="indefinite" accel="3600" autoRev="1" fill="hold" nodeType="withEffect">
                                      <p:stCondLst>
                                        <p:cond delay="100"/>
                                      </p:stCondLst>
                                      <p:childTnLst>
                                        <p:animMotion origin="layout" path="M 5.55556E-7 0.00123 L 0.01337 0.03055 " pathEditMode="relative" rAng="0" ptsTypes="AA">
                                          <p:cBhvr>
                                            <p:cTn id="10" dur="3250" fill="hold"/>
                                            <p:tgtEl>
                                              <p:spTgt spid="16"/>
                                            </p:tgtEl>
                                            <p:attrNameLst>
                                              <p:attrName>ppt_x</p:attrName>
                                              <p:attrName>ppt_y</p:attrName>
                                            </p:attrNameLst>
                                          </p:cBhvr>
                                          <p:rCtr x="660" y="1451"/>
                                        </p:animMotion>
                                      </p:childTnLst>
                                    </p:cTn>
                                  </p:par>
                                  <p:par>
                                    <p:cTn id="11" presetID="8" presetClass="emph" presetSubtype="0" repeatCount="indefinite" accel="2500" autoRev="1" fill="hold" nodeType="withEffect">
                                      <p:stCondLst>
                                        <p:cond delay="0"/>
                                      </p:stCondLst>
                                      <p:childTnLst>
                                        <p:animRot by="300000">
                                          <p:cBhvr>
                                            <p:cTn id="12" dur="8250" fill="hold"/>
                                            <p:tgtEl>
                                              <p:spTgt spid="16"/>
                                            </p:tgtEl>
                                            <p:attrNameLst>
                                              <p:attrName>r</p:attrName>
                                            </p:attrNameLst>
                                          </p:cBhvr>
                                        </p:animRot>
                                      </p:childTnLst>
                                    </p:cTn>
                                  </p:par>
                                  <p:par>
                                    <p:cTn id="13" presetID="42" presetClass="path" presetSubtype="0" repeatCount="indefinite" accel="9000" decel="8000" autoRev="1" fill="hold" nodeType="withEffect">
                                      <p:stCondLst>
                                        <p:cond delay="100"/>
                                      </p:stCondLst>
                                      <p:childTnLst>
                                        <p:animMotion origin="layout" path="M 1.38889E-6 4.69136E-6 L 0.00677 -0.01791 " pathEditMode="relative" rAng="0" ptsTypes="AA">
                                          <p:cBhvr>
                                            <p:cTn id="14" dur="2750" fill="hold"/>
                                            <p:tgtEl>
                                              <p:spTgt spid="24"/>
                                            </p:tgtEl>
                                            <p:attrNameLst>
                                              <p:attrName>ppt_x</p:attrName>
                                              <p:attrName>ppt_y</p:attrName>
                                            </p:attrNameLst>
                                          </p:cBhvr>
                                          <p:rCtr x="330" y="-895"/>
                                        </p:animMotion>
                                      </p:childTnLst>
                                    </p:cTn>
                                  </p:par>
                                  <p:par>
                                    <p:cTn id="15" presetID="8" presetClass="emph" presetSubtype="0" repeatCount="indefinite" accel="2500" autoRev="1" fill="hold" nodeType="withEffect">
                                      <p:stCondLst>
                                        <p:cond delay="0"/>
                                      </p:stCondLst>
                                      <p:childTnLst>
                                        <p:animRot by="300000">
                                          <p:cBhvr>
                                            <p:cTn id="16" dur="6750" fill="hold"/>
                                            <p:tgtEl>
                                              <p:spTgt spid="24"/>
                                            </p:tgtEl>
                                            <p:attrNameLst>
                                              <p:attrName>r</p:attrName>
                                            </p:attrNameLst>
                                          </p:cBhvr>
                                        </p:animRot>
                                      </p:childTnLst>
                                    </p:cTn>
                                  </p:par>
                                  <p:par>
                                    <p:cTn id="17" presetID="42" presetClass="path" presetSubtype="0" repeatCount="indefinite" accel="3600" decel="4000" autoRev="1" fill="hold" nodeType="withEffect">
                                      <p:stCondLst>
                                        <p:cond delay="100"/>
                                      </p:stCondLst>
                                      <p:childTnLst>
                                        <p:animMotion origin="layout" path="M -2.5E-6 7.40741E-7 L 0.00538 -0.01049 " pathEditMode="relative" rAng="0" ptsTypes="AA">
                                          <p:cBhvr>
                                            <p:cTn id="18" dur="4500" fill="hold"/>
                                            <p:tgtEl>
                                              <p:spTgt spid="23"/>
                                            </p:tgtEl>
                                            <p:attrNameLst>
                                              <p:attrName>ppt_x</p:attrName>
                                              <p:attrName>ppt_y</p:attrName>
                                            </p:attrNameLst>
                                          </p:cBhvr>
                                          <p:rCtr x="260" y="-525"/>
                                        </p:animMotion>
                                      </p:childTnLst>
                                    </p:cTn>
                                  </p:par>
                                  <p:par>
                                    <p:cTn id="19" presetID="8" presetClass="emph" presetSubtype="0" repeatCount="indefinite" accel="2500" autoRev="1" fill="hold" nodeType="withEffect">
                                      <p:stCondLst>
                                        <p:cond delay="0"/>
                                      </p:stCondLst>
                                      <p:childTnLst>
                                        <p:animRot by="300000">
                                          <p:cBhvr>
                                            <p:cTn id="20" dur="3500" fill="hold"/>
                                            <p:tgtEl>
                                              <p:spTgt spid="23"/>
                                            </p:tgtEl>
                                            <p:attrNameLst>
                                              <p:attrName>r</p:attrName>
                                            </p:attrNameLst>
                                          </p:cBhvr>
                                        </p:animRot>
                                      </p:childTnLst>
                                    </p:cTn>
                                  </p:par>
                                  <p:par>
                                    <p:cTn id="21" presetID="6" presetClass="emph" presetSubtype="0" repeatCount="indefinite" autoRev="1" fill="hold" nodeType="withEffect">
                                      <p:stCondLst>
                                        <p:cond delay="0"/>
                                      </p:stCondLst>
                                      <p:childTnLst>
                                        <p:animScale>
                                          <p:cBhvr>
                                            <p:cTn id="22" dur="6000" fill="hold"/>
                                            <p:tgtEl>
                                              <p:spTgt spid="25"/>
                                            </p:tgtEl>
                                          </p:cBhvr>
                                          <p:by x="105000" y="105000"/>
                                        </p:animScale>
                                      </p:childTnLst>
                                    </p:cTn>
                                  </p:par>
                                  <p:par>
                                    <p:cTn id="23" presetID="35" presetClass="path" presetSubtype="0" repeatCount="indefinite" accel="29000" decel="26000" autoRev="1" fill="hold" nodeType="withEffect">
                                      <p:stCondLst>
                                        <p:cond delay="0"/>
                                      </p:stCondLst>
                                      <p:childTnLst>
                                        <p:animMotion origin="layout" path="M 0.0349 -4.44444E-6 L -0.03489 -4.44444E-6 " pathEditMode="relative" rAng="0" ptsTypes="AA">
                                          <p:cBhvr>
                                            <p:cTn id="24" dur="4750" fill="hold"/>
                                            <p:tgtEl>
                                              <p:spTgt spid="21"/>
                                            </p:tgtEl>
                                            <p:attrNameLst>
                                              <p:attrName>ppt_x</p:attrName>
                                              <p:attrName>ppt_y</p:attrName>
                                            </p:attrNameLst>
                                          </p:cBhvr>
                                          <p:rCtr x="-3490" y="0"/>
                                        </p:animMotion>
                                      </p:childTnLst>
                                    </p:cTn>
                                  </p:par>
                                  <p:par>
                                    <p:cTn id="25" presetID="35" presetClass="path" presetSubtype="0" repeatCount="indefinite" accel="29000" decel="26000" autoRev="1" fill="hold" nodeType="withEffect">
                                      <p:stCondLst>
                                        <p:cond delay="0"/>
                                      </p:stCondLst>
                                      <p:childTnLst>
                                        <p:animMotion origin="layout" path="M -1.38889E-6 4.44444E-6 L 0.07136 0.00061 " pathEditMode="relative" rAng="0" ptsTypes="AA">
                                          <p:cBhvr>
                                            <p:cTn id="26" dur="7250" fill="hold"/>
                                            <p:tgtEl>
                                              <p:spTgt spid="22"/>
                                            </p:tgtEl>
                                            <p:attrNameLst>
                                              <p:attrName>ppt_x</p:attrName>
                                              <p:attrName>ppt_y</p:attrName>
                                            </p:attrNameLst>
                                          </p:cBhvr>
                                          <p:rCtr x="3576" y="31"/>
                                        </p:animMotion>
                                      </p:childTnLst>
                                    </p:cTn>
                                  </p:par>
                                  <p:par>
                                    <p:cTn id="27" presetID="29" presetClass="entr" presetSubtype="0" fill="hold" grpId="0" nodeType="withEffect">
                                      <p:stCondLst>
                                        <p:cond delay="0"/>
                                      </p:stCondLst>
                                      <p:childTnLst>
                                        <p:set>
                                          <p:cBhvr>
                                            <p:cTn id="28" dur="1" fill="hold">
                                              <p:stCondLst>
                                                <p:cond delay="0"/>
                                              </p:stCondLst>
                                            </p:cTn>
                                            <p:tgtEl>
                                              <p:spTgt spid="36">
                                                <p:bg/>
                                              </p:spTgt>
                                            </p:tgtEl>
                                            <p:attrNameLst>
                                              <p:attrName>style.visibility</p:attrName>
                                            </p:attrNameLst>
                                          </p:cBhvr>
                                          <p:to>
                                            <p:strVal val="visible"/>
                                          </p:to>
                                        </p:set>
                                        <p:anim calcmode="lin" valueType="num">
                                          <p:cBhvr>
                                            <p:cTn id="29" dur="1000" fill="hold"/>
                                            <p:tgtEl>
                                              <p:spTgt spid="36">
                                                <p:bg/>
                                              </p:spTgt>
                                            </p:tgtEl>
                                            <p:attrNameLst>
                                              <p:attrName>ppt_x</p:attrName>
                                            </p:attrNameLst>
                                          </p:cBhvr>
                                          <p:tavLst>
                                            <p:tav tm="0">
                                              <p:val>
                                                <p:strVal val="#ppt_x-.2"/>
                                              </p:val>
                                            </p:tav>
                                            <p:tav tm="100000">
                                              <p:val>
                                                <p:strVal val="#ppt_x"/>
                                              </p:val>
                                            </p:tav>
                                          </p:tavLst>
                                        </p:anim>
                                        <p:anim calcmode="lin" valueType="num">
                                          <p:cBhvr>
                                            <p:cTn id="30" dur="1000" fill="hold"/>
                                            <p:tgtEl>
                                              <p:spTgt spid="36">
                                                <p:bg/>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36">
                                                <p:bg/>
                                              </p:spTgt>
                                            </p:tgtEl>
                                          </p:cBhvr>
                                        </p:animEffect>
                                      </p:childTnLst>
                                    </p:cTn>
                                  </p:par>
                                  <p:par>
                                    <p:cTn id="32" presetID="29" presetClass="entr" presetSubtype="0" fill="hold" grpId="0" nodeType="withEffect">
                                      <p:stCondLst>
                                        <p:cond delay="500"/>
                                      </p:stCondLst>
                                      <p:childTnLst>
                                        <p:set>
                                          <p:cBhvr>
                                            <p:cTn id="33" dur="1" fill="hold">
                                              <p:stCondLst>
                                                <p:cond delay="0"/>
                                              </p:stCondLst>
                                            </p:cTn>
                                            <p:tgtEl>
                                              <p:spTgt spid="36">
                                                <p:txEl>
                                                  <p:pRg st="0" end="0"/>
                                                </p:txEl>
                                              </p:spTgt>
                                            </p:tgtEl>
                                            <p:attrNameLst>
                                              <p:attrName>style.visibility</p:attrName>
                                            </p:attrNameLst>
                                          </p:cBhvr>
                                          <p:to>
                                            <p:strVal val="visible"/>
                                          </p:to>
                                        </p:set>
                                        <p:anim calcmode="lin" valueType="num">
                                          <p:cBhvr>
                                            <p:cTn id="34" dur="1000" fill="hold"/>
                                            <p:tgtEl>
                                              <p:spTgt spid="36">
                                                <p:txEl>
                                                  <p:pRg st="0" end="0"/>
                                                </p:txEl>
                                              </p:spTgt>
                                            </p:tgtEl>
                                            <p:attrNameLst>
                                              <p:attrName>ppt_x</p:attrName>
                                            </p:attrNameLst>
                                          </p:cBhvr>
                                          <p:tavLst>
                                            <p:tav tm="0">
                                              <p:val>
                                                <p:strVal val="#ppt_x-.2"/>
                                              </p:val>
                                            </p:tav>
                                            <p:tav tm="100000">
                                              <p:val>
                                                <p:strVal val="#ppt_x"/>
                                              </p:val>
                                            </p:tav>
                                          </p:tavLst>
                                        </p:anim>
                                        <p:anim calcmode="lin" valueType="num">
                                          <p:cBhvr>
                                            <p:cTn id="35" dur="1000" fill="hold"/>
                                            <p:tgtEl>
                                              <p:spTgt spid="3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36">
                                                <p:txEl>
                                                  <p:pRg st="0" end="0"/>
                                                </p:txEl>
                                              </p:spTgt>
                                            </p:tgtEl>
                                          </p:cBhvr>
                                        </p:animEffect>
                                      </p:childTnLst>
                                    </p:cTn>
                                  </p:par>
                                  <p:par>
                                    <p:cTn id="37" presetID="29" presetClass="entr" presetSubtype="0" fill="hold" grpId="0" nodeType="withEffect">
                                      <p:stCondLst>
                                        <p:cond delay="1000"/>
                                      </p:stCondLst>
                                      <p:childTnLst>
                                        <p:set>
                                          <p:cBhvr>
                                            <p:cTn id="38" dur="1" fill="hold">
                                              <p:stCondLst>
                                                <p:cond delay="0"/>
                                              </p:stCondLst>
                                            </p:cTn>
                                            <p:tgtEl>
                                              <p:spTgt spid="37">
                                                <p:bg/>
                                              </p:spTgt>
                                            </p:tgtEl>
                                            <p:attrNameLst>
                                              <p:attrName>style.visibility</p:attrName>
                                            </p:attrNameLst>
                                          </p:cBhvr>
                                          <p:to>
                                            <p:strVal val="visible"/>
                                          </p:to>
                                        </p:set>
                                        <p:anim calcmode="lin" valueType="num">
                                          <p:cBhvr>
                                            <p:cTn id="39" dur="1000" fill="hold"/>
                                            <p:tgtEl>
                                              <p:spTgt spid="37">
                                                <p:bg/>
                                              </p:spTgt>
                                            </p:tgtEl>
                                            <p:attrNameLst>
                                              <p:attrName>ppt_x</p:attrName>
                                            </p:attrNameLst>
                                          </p:cBhvr>
                                          <p:tavLst>
                                            <p:tav tm="0">
                                              <p:val>
                                                <p:strVal val="#ppt_x-.2"/>
                                              </p:val>
                                            </p:tav>
                                            <p:tav tm="100000">
                                              <p:val>
                                                <p:strVal val="#ppt_x"/>
                                              </p:val>
                                            </p:tav>
                                          </p:tavLst>
                                        </p:anim>
                                        <p:anim calcmode="lin" valueType="num">
                                          <p:cBhvr>
                                            <p:cTn id="40" dur="1000" fill="hold"/>
                                            <p:tgtEl>
                                              <p:spTgt spid="37">
                                                <p:bg/>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7">
                                                <p:bg/>
                                              </p:spTgt>
                                            </p:tgtEl>
                                          </p:cBhvr>
                                        </p:animEffect>
                                      </p:childTnLst>
                                    </p:cTn>
                                  </p:par>
                                  <p:par>
                                    <p:cTn id="42" presetID="29" presetClass="entr" presetSubtype="0" fill="hold" grpId="0" nodeType="withEffect">
                                      <p:stCondLst>
                                        <p:cond delay="1500"/>
                                      </p:stCondLst>
                                      <p:childTnLst>
                                        <p:set>
                                          <p:cBhvr>
                                            <p:cTn id="43" dur="1" fill="hold">
                                              <p:stCondLst>
                                                <p:cond delay="0"/>
                                              </p:stCondLst>
                                            </p:cTn>
                                            <p:tgtEl>
                                              <p:spTgt spid="37">
                                                <p:txEl>
                                                  <p:pRg st="0" end="0"/>
                                                </p:txEl>
                                              </p:spTgt>
                                            </p:tgtEl>
                                            <p:attrNameLst>
                                              <p:attrName>style.visibility</p:attrName>
                                            </p:attrNameLst>
                                          </p:cBhvr>
                                          <p:to>
                                            <p:strVal val="visible"/>
                                          </p:to>
                                        </p:set>
                                        <p:anim calcmode="lin" valueType="num">
                                          <p:cBhvr>
                                            <p:cTn id="44" dur="1000" fill="hold"/>
                                            <p:tgtEl>
                                              <p:spTgt spid="37">
                                                <p:txEl>
                                                  <p:pRg st="0" end="0"/>
                                                </p:txEl>
                                              </p:spTgt>
                                            </p:tgtEl>
                                            <p:attrNameLst>
                                              <p:attrName>ppt_x</p:attrName>
                                            </p:attrNameLst>
                                          </p:cBhvr>
                                          <p:tavLst>
                                            <p:tav tm="0">
                                              <p:val>
                                                <p:strVal val="#ppt_x-.2"/>
                                              </p:val>
                                            </p:tav>
                                            <p:tav tm="100000">
                                              <p:val>
                                                <p:strVal val="#ppt_x"/>
                                              </p:val>
                                            </p:tav>
                                          </p:tavLst>
                                        </p:anim>
                                        <p:anim calcmode="lin" valueType="num">
                                          <p:cBhvr>
                                            <p:cTn id="45" dur="1000" fill="hold"/>
                                            <p:tgtEl>
                                              <p:spTgt spid="3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6" dur="1000"/>
                                            <p:tgtEl>
                                              <p:spTgt spid="3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p:cTn id="51" dur="1000" fill="hold"/>
                                            <p:tgtEl>
                                              <p:spTgt spid="42"/>
                                            </p:tgtEl>
                                            <p:attrNameLst>
                                              <p:attrName>ppt_x</p:attrName>
                                            </p:attrNameLst>
                                          </p:cBhvr>
                                          <p:tavLst>
                                            <p:tav tm="0">
                                              <p:val>
                                                <p:strVal val="#ppt_x-.2"/>
                                              </p:val>
                                            </p:tav>
                                            <p:tav tm="100000">
                                              <p:val>
                                                <p:strVal val="#ppt_x"/>
                                              </p:val>
                                            </p:tav>
                                          </p:tavLst>
                                        </p:anim>
                                        <p:anim calcmode="lin" valueType="num">
                                          <p:cBhvr>
                                            <p:cTn id="52"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53" dur="1000"/>
                                            <p:tgtEl>
                                              <p:spTgt spid="42"/>
                                            </p:tgtEl>
                                          </p:cBhvr>
                                        </p:animEffect>
                                      </p:childTnLst>
                                    </p:cTn>
                                  </p:par>
                                  <p:par>
                                    <p:cTn id="54" presetID="29" presetClass="entr" presetSubtype="0" fill="hold" grpId="0" nodeType="withEffect">
                                      <p:stCondLst>
                                        <p:cond delay="750"/>
                                      </p:stCondLst>
                                      <p:childTnLst>
                                        <p:set>
                                          <p:cBhvr>
                                            <p:cTn id="55" dur="1" fill="hold">
                                              <p:stCondLst>
                                                <p:cond delay="0"/>
                                              </p:stCondLst>
                                            </p:cTn>
                                            <p:tgtEl>
                                              <p:spTgt spid="55"/>
                                            </p:tgtEl>
                                            <p:attrNameLst>
                                              <p:attrName>style.visibility</p:attrName>
                                            </p:attrNameLst>
                                          </p:cBhvr>
                                          <p:to>
                                            <p:strVal val="visible"/>
                                          </p:to>
                                        </p:set>
                                        <p:anim calcmode="lin" valueType="num">
                                          <p:cBhvr>
                                            <p:cTn id="56" dur="1000" fill="hold"/>
                                            <p:tgtEl>
                                              <p:spTgt spid="55"/>
                                            </p:tgtEl>
                                            <p:attrNameLst>
                                              <p:attrName>ppt_x</p:attrName>
                                            </p:attrNameLst>
                                          </p:cBhvr>
                                          <p:tavLst>
                                            <p:tav tm="0">
                                              <p:val>
                                                <p:strVal val="#ppt_x-.2"/>
                                              </p:val>
                                            </p:tav>
                                            <p:tav tm="100000">
                                              <p:val>
                                                <p:strVal val="#ppt_x"/>
                                              </p:val>
                                            </p:tav>
                                          </p:tavLst>
                                        </p:anim>
                                        <p:anim calcmode="lin" valueType="num">
                                          <p:cBhvr>
                                            <p:cTn id="57" dur="10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58" dur="1000"/>
                                            <p:tgtEl>
                                              <p:spTgt spid="55"/>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p:cTn id="63" dur="1000" fill="hold"/>
                                            <p:tgtEl>
                                              <p:spTgt spid="40"/>
                                            </p:tgtEl>
                                            <p:attrNameLst>
                                              <p:attrName>ppt_x</p:attrName>
                                            </p:attrNameLst>
                                          </p:cBhvr>
                                          <p:tavLst>
                                            <p:tav tm="0">
                                              <p:val>
                                                <p:strVal val="#ppt_x-.2"/>
                                              </p:val>
                                            </p:tav>
                                            <p:tav tm="100000">
                                              <p:val>
                                                <p:strVal val="#ppt_x"/>
                                              </p:val>
                                            </p:tav>
                                          </p:tavLst>
                                        </p:anim>
                                        <p:anim calcmode="lin" valueType="num">
                                          <p:cBhvr>
                                            <p:cTn id="64" dur="1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65" dur="1000"/>
                                            <p:tgtEl>
                                              <p:spTgt spid="40"/>
                                            </p:tgtEl>
                                          </p:cBhvr>
                                        </p:animEffect>
                                      </p:childTnLst>
                                    </p:cTn>
                                  </p:par>
                                  <p:par>
                                    <p:cTn id="66" presetID="29" presetClass="entr" presetSubtype="0" fill="hold" nodeType="withEffect">
                                      <p:stCondLst>
                                        <p:cond delay="750"/>
                                      </p:stCondLst>
                                      <p:childTnLst>
                                        <p:set>
                                          <p:cBhvr>
                                            <p:cTn id="67" dur="1" fill="hold">
                                              <p:stCondLst>
                                                <p:cond delay="0"/>
                                              </p:stCondLst>
                                            </p:cTn>
                                            <p:tgtEl>
                                              <p:spTgt spid="41"/>
                                            </p:tgtEl>
                                            <p:attrNameLst>
                                              <p:attrName>style.visibility</p:attrName>
                                            </p:attrNameLst>
                                          </p:cBhvr>
                                          <p:to>
                                            <p:strVal val="visible"/>
                                          </p:to>
                                        </p:set>
                                        <p:anim calcmode="lin" valueType="num">
                                          <p:cBhvr>
                                            <p:cTn id="68" dur="1000" fill="hold"/>
                                            <p:tgtEl>
                                              <p:spTgt spid="41"/>
                                            </p:tgtEl>
                                            <p:attrNameLst>
                                              <p:attrName>ppt_x</p:attrName>
                                            </p:attrNameLst>
                                          </p:cBhvr>
                                          <p:tavLst>
                                            <p:tav tm="0">
                                              <p:val>
                                                <p:strVal val="#ppt_x-.2"/>
                                              </p:val>
                                            </p:tav>
                                            <p:tav tm="100000">
                                              <p:val>
                                                <p:strVal val="#ppt_x"/>
                                              </p:val>
                                            </p:tav>
                                          </p:tavLst>
                                        </p:anim>
                                        <p:anim calcmode="lin" valueType="num">
                                          <p:cBhvr>
                                            <p:cTn id="69"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70"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uiExpand="1" build="p"/>
          <p:bldP spid="37" grpId="0" animBg="1" uiExpand="1" build="p"/>
          <p:bldP spid="55"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o 35"/>
          <p:cNvGrpSpPr/>
          <p:nvPr/>
        </p:nvGrpSpPr>
        <p:grpSpPr>
          <a:xfrm>
            <a:off x="536104" y="1189049"/>
            <a:ext cx="8072236" cy="2016370"/>
            <a:chOff x="399330" y="1154884"/>
            <a:chExt cx="8345784" cy="2084700"/>
          </a:xfrm>
        </p:grpSpPr>
        <p:sp>
          <p:nvSpPr>
            <p:cNvPr id="37" name="Rectángulo 36"/>
            <p:cNvSpPr/>
            <p:nvPr/>
          </p:nvSpPr>
          <p:spPr>
            <a:xfrm>
              <a:off x="8659536" y="315400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8" name="Rectángulo 37"/>
            <p:cNvSpPr/>
            <p:nvPr/>
          </p:nvSpPr>
          <p:spPr>
            <a:xfrm>
              <a:off x="399330" y="230979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Elipse 38"/>
            <p:cNvSpPr/>
            <p:nvPr/>
          </p:nvSpPr>
          <p:spPr>
            <a:xfrm>
              <a:off x="676363" y="1748206"/>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Elipse 39"/>
            <p:cNvSpPr/>
            <p:nvPr/>
          </p:nvSpPr>
          <p:spPr>
            <a:xfrm>
              <a:off x="8343900" y="1558065"/>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Elipse 40"/>
            <p:cNvSpPr/>
            <p:nvPr/>
          </p:nvSpPr>
          <p:spPr>
            <a:xfrm>
              <a:off x="8053339" y="1154884"/>
              <a:ext cx="81089" cy="810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1" name="Imagen 30" descr="Un dibujo de un animal&#10;&#10;Descripción generada automáticamente con confianza baja"/>
          <p:cNvPicPr>
            <a:picLocks noChangeAspect="1"/>
          </p:cNvPicPr>
          <p:nvPr/>
        </p:nvPicPr>
        <p:blipFill rotWithShape="1">
          <a:blip r:embed="rId2">
            <a:extLst>
              <a:ext uri="{28A0092B-C50C-407E-A947-70E740481C1C}">
                <a14:useLocalDpi xmlns:a14="http://schemas.microsoft.com/office/drawing/2010/main" val="0"/>
              </a:ext>
            </a:extLst>
          </a:blip>
          <a:srcRect l="1080" t="41356" r="61048" b="21116"/>
          <a:stretch>
            <a:fillRect/>
          </a:stretch>
        </p:blipFill>
        <p:spPr>
          <a:xfrm flipH="1">
            <a:off x="-225019" y="3433034"/>
            <a:ext cx="3315084" cy="1847625"/>
          </a:xfrm>
          <a:prstGeom prst="rect">
            <a:avLst/>
          </a:prstGeom>
        </p:spPr>
      </p:pic>
      <p:pic>
        <p:nvPicPr>
          <p:cNvPr id="32" name="Imagen 31" descr="Forma&#10;&#10;Descripción generada automáticamente"/>
          <p:cNvPicPr>
            <a:picLocks noChangeAspect="1"/>
          </p:cNvPicPr>
          <p:nvPr/>
        </p:nvPicPr>
        <p:blipFill rotWithShape="1">
          <a:blip r:embed="rId3" cstate="print">
            <a:extLst>
              <a:ext uri="{28A0092B-C50C-407E-A947-70E740481C1C}">
                <a14:useLocalDpi xmlns:a14="http://schemas.microsoft.com/office/drawing/2010/main" val="0"/>
              </a:ext>
            </a:extLst>
          </a:blip>
          <a:srcRect l="6337" t="11190" r="6996" b="12346"/>
          <a:stretch>
            <a:fillRect/>
          </a:stretch>
        </p:blipFill>
        <p:spPr>
          <a:xfrm>
            <a:off x="8385853" y="3705859"/>
            <a:ext cx="2286955" cy="1134961"/>
          </a:xfrm>
          <a:prstGeom prst="rect">
            <a:avLst/>
          </a:prstGeom>
        </p:spPr>
      </p:pic>
      <p:pic>
        <p:nvPicPr>
          <p:cNvPr id="33" name="Imagen 32" descr="Patrón de fondo&#10;&#10;Descripción generada automáticamente con confianza baja"/>
          <p:cNvPicPr>
            <a:picLocks noChangeAspect="1"/>
          </p:cNvPicPr>
          <p:nvPr/>
        </p:nvPicPr>
        <p:blipFill rotWithShape="1">
          <a:blip r:embed="rId4" cstate="print">
            <a:extLst>
              <a:ext uri="{28A0092B-C50C-407E-A947-70E740481C1C}">
                <a14:useLocalDpi xmlns:a14="http://schemas.microsoft.com/office/drawing/2010/main" val="0"/>
              </a:ext>
            </a:extLst>
          </a:blip>
          <a:srcRect l="67710" t="16723" r="2754" b="29351"/>
          <a:stretch>
            <a:fillRect/>
          </a:stretch>
        </p:blipFill>
        <p:spPr>
          <a:xfrm flipH="1" flipV="1">
            <a:off x="7251179" y="-138886"/>
            <a:ext cx="2091320" cy="2147794"/>
          </a:xfrm>
          <a:prstGeom prst="rect">
            <a:avLst/>
          </a:prstGeom>
        </p:spPr>
      </p:pic>
      <p:pic>
        <p:nvPicPr>
          <p:cNvPr id="34" name="Imagen 33" descr="Icono&#10;&#10;Descripción generada automáticamente"/>
          <p:cNvPicPr>
            <a:picLocks noChangeAspect="1"/>
          </p:cNvPicPr>
          <p:nvPr/>
        </p:nvPicPr>
        <p:blipFill rotWithShape="1">
          <a:blip r:embed="rId5" cstate="print">
            <a:extLst>
              <a:ext uri="{28A0092B-C50C-407E-A947-70E740481C1C}">
                <a14:useLocalDpi xmlns:a14="http://schemas.microsoft.com/office/drawing/2010/main" val="0"/>
              </a:ext>
            </a:extLst>
          </a:blip>
          <a:srcRect l="1741" t="45201" r="77425" b="24553"/>
          <a:stretch>
            <a:fillRect/>
          </a:stretch>
        </p:blipFill>
        <p:spPr>
          <a:xfrm flipH="1">
            <a:off x="-230819" y="4192009"/>
            <a:ext cx="1200636" cy="980461"/>
          </a:xfrm>
          <a:prstGeom prst="rect">
            <a:avLst/>
          </a:prstGeom>
        </p:spPr>
      </p:pic>
      <p:pic>
        <p:nvPicPr>
          <p:cNvPr id="35" name="Imagen 34" descr="Forma&#10;&#10;Descripción generada automáticamente"/>
          <p:cNvPicPr>
            <a:picLocks noChangeAspect="1"/>
          </p:cNvPicPr>
          <p:nvPr/>
        </p:nvPicPr>
        <p:blipFill rotWithShape="1">
          <a:blip r:embed="rId6" cstate="print">
            <a:extLst>
              <a:ext uri="{28A0092B-C50C-407E-A947-70E740481C1C}">
                <a14:useLocalDpi xmlns:a14="http://schemas.microsoft.com/office/drawing/2010/main" val="0"/>
              </a:ext>
            </a:extLst>
          </a:blip>
          <a:srcRect l="6337" t="11190" r="6996" b="12346"/>
          <a:stretch>
            <a:fillRect/>
          </a:stretch>
        </p:blipFill>
        <p:spPr>
          <a:xfrm>
            <a:off x="-225019" y="471723"/>
            <a:ext cx="1097627" cy="544726"/>
          </a:xfrm>
          <a:prstGeom prst="rect">
            <a:avLst/>
          </a:prstGeom>
        </p:spPr>
      </p:pic>
      <p:sp>
        <p:nvSpPr>
          <p:cNvPr id="17" name="Title 3"/>
          <p:cNvSpPr txBox="1"/>
          <p:nvPr/>
        </p:nvSpPr>
        <p:spPr>
          <a:xfrm>
            <a:off x="105497" y="104793"/>
            <a:ext cx="4224183" cy="475071"/>
          </a:xfrm>
          <a:prstGeom prst="rect">
            <a:avLst/>
          </a:prstGeom>
        </p:spPr>
        <p:txBody>
          <a:bodyPr vert="horz" lIns="91440" tIns="45720" rIns="91440" bIns="45720" rtlCol="0" anchor="ctr">
            <a:noAutofit/>
          </a:bodyPr>
          <a:lstStyle>
            <a:lvl1pPr algn="l" defTabSz="685800" rtl="0" eaLnBrk="1" latinLnBrk="0" hangingPunct="1">
              <a:lnSpc>
                <a:spcPct val="80000"/>
              </a:lnSpc>
              <a:spcBef>
                <a:spcPct val="0"/>
              </a:spcBef>
              <a:buNone/>
              <a:defRPr sz="5400" b="1" kern="1200">
                <a:solidFill>
                  <a:schemeClr val="tx1"/>
                </a:solidFill>
                <a:latin typeface="Staatliches" pitchFamily="2" charset="0"/>
                <a:ea typeface="+mj-ea"/>
                <a:cs typeface="+mj-cs"/>
              </a:defRPr>
            </a:lvl1pPr>
          </a:lstStyle>
          <a:p>
            <a:r>
              <a:rPr lang="en-US" sz="2800" smtClean="0">
                <a:latin typeface="Times New Roman" panose="02020603050405020304" pitchFamily="18" charset="0"/>
                <a:cs typeface="Times New Roman" panose="02020603050405020304" pitchFamily="18" charset="0"/>
              </a:rPr>
              <a:t>I - ESTER</a:t>
            </a:r>
            <a:endParaRPr lang="en-US" sz="2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05496" y="451198"/>
            <a:ext cx="2791405" cy="400110"/>
          </a:xfrm>
          <a:prstGeom prst="rect">
            <a:avLst/>
          </a:prstGeom>
          <a:noFill/>
        </p:spPr>
        <p:txBody>
          <a:bodyPr wrap="none" rtlCol="0">
            <a:spAutoFit/>
          </a:bodyPr>
          <a:lstStyle/>
          <a:p>
            <a:r>
              <a:rPr lang="en-US" altLang="ko-KR" sz="2000" b="1" u="sng" dirty="0" smtClean="0"/>
              <a:t>4/ </a:t>
            </a:r>
            <a:r>
              <a:rPr lang="en-US" altLang="ko-KR" sz="2000" b="1" u="sng" dirty="0" err="1" smtClean="0"/>
              <a:t>Ứng</a:t>
            </a:r>
            <a:r>
              <a:rPr lang="en-US" altLang="ko-KR" sz="2000" b="1" u="sng" dirty="0" smtClean="0"/>
              <a:t> </a:t>
            </a:r>
            <a:r>
              <a:rPr lang="en-US" altLang="ko-KR" sz="2000" b="1" u="sng" dirty="0" err="1" smtClean="0"/>
              <a:t>dụng</a:t>
            </a:r>
            <a:r>
              <a:rPr lang="en-US" altLang="ko-KR" sz="2000" b="1" u="sng" dirty="0" smtClean="0"/>
              <a:t> </a:t>
            </a:r>
            <a:r>
              <a:rPr lang="en-US" altLang="ko-KR" sz="2000" b="1" u="sng" dirty="0" err="1" smtClean="0"/>
              <a:t>và</a:t>
            </a:r>
            <a:r>
              <a:rPr lang="en-US" altLang="ko-KR" sz="2000" b="1" u="sng" dirty="0" smtClean="0"/>
              <a:t> </a:t>
            </a:r>
            <a:r>
              <a:rPr lang="en-US" altLang="ko-KR" sz="2000" b="1" u="sng" dirty="0" err="1" smtClean="0"/>
              <a:t>điều</a:t>
            </a:r>
            <a:r>
              <a:rPr lang="en-US" altLang="ko-KR" sz="2000" b="1" u="sng" dirty="0" smtClean="0"/>
              <a:t> </a:t>
            </a:r>
            <a:r>
              <a:rPr lang="en-US" altLang="ko-KR" sz="2000" b="1" u="sng" dirty="0" err="1" smtClean="0"/>
              <a:t>chế</a:t>
            </a:r>
            <a:endParaRPr lang="ko-KR" altLang="en-US" sz="2000" b="1" u="sng" dirty="0"/>
          </a:p>
        </p:txBody>
      </p:sp>
      <p:grpSp>
        <p:nvGrpSpPr>
          <p:cNvPr id="19" name="Group 29"/>
          <p:cNvGrpSpPr/>
          <p:nvPr/>
        </p:nvGrpSpPr>
        <p:grpSpPr bwMode="auto">
          <a:xfrm>
            <a:off x="2038592" y="784281"/>
            <a:ext cx="6884216" cy="4359219"/>
            <a:chOff x="1755196" y="1324707"/>
            <a:chExt cx="6480024" cy="5811844"/>
          </a:xfrm>
        </p:grpSpPr>
        <p:cxnSp>
          <p:nvCxnSpPr>
            <p:cNvPr id="20" name="Straight Arrow Connector 19"/>
            <p:cNvCxnSpPr/>
            <p:nvPr/>
          </p:nvCxnSpPr>
          <p:spPr>
            <a:xfrm flipH="1" flipV="1">
              <a:off x="4932373" y="3176001"/>
              <a:ext cx="0" cy="48764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50"/>
            <p:cNvGrpSpPr/>
            <p:nvPr/>
          </p:nvGrpSpPr>
          <p:grpSpPr bwMode="auto">
            <a:xfrm>
              <a:off x="1755196" y="1324707"/>
              <a:ext cx="6480024" cy="5811844"/>
              <a:chOff x="1755196" y="1324707"/>
              <a:chExt cx="6480024" cy="5811844"/>
            </a:xfrm>
          </p:grpSpPr>
          <p:grpSp>
            <p:nvGrpSpPr>
              <p:cNvPr id="22" name="Group 37"/>
              <p:cNvGrpSpPr/>
              <p:nvPr/>
            </p:nvGrpSpPr>
            <p:grpSpPr bwMode="auto">
              <a:xfrm>
                <a:off x="1755196" y="1324707"/>
                <a:ext cx="6252731" cy="5181426"/>
                <a:chOff x="910069" y="271385"/>
                <a:chExt cx="7458077" cy="6515370"/>
              </a:xfrm>
            </p:grpSpPr>
            <p:sp>
              <p:nvSpPr>
                <p:cNvPr id="30" name="Rectangle 29"/>
                <p:cNvSpPr/>
                <p:nvPr/>
              </p:nvSpPr>
              <p:spPr>
                <a:xfrm>
                  <a:off x="3671455" y="3230570"/>
                  <a:ext cx="2092037" cy="1393140"/>
                </a:xfrm>
                <a:prstGeom prst="rect">
                  <a:avLst/>
                </a:prstGeom>
                <a:noFill/>
                <a:ln>
                  <a:solidFill>
                    <a:schemeClr val="tx1"/>
                  </a:solidFill>
                </a:ln>
              </p:spPr>
              <p:txBody>
                <a:bodyPr>
                  <a:spAutoFit/>
                </a:bodyPr>
                <a:lstStyle/>
                <a:p>
                  <a:pPr algn="ctr">
                    <a:defRPr/>
                  </a:pPr>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ESTER</a:t>
                  </a:r>
                  <a:endPar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2" name="Picture 7" descr="F2C6GCAO46B0GCA6J4N2ICANY35K6CA67X1C8CAXUE611CA5V7GOYCAUNU7TJCAT95OGXCA0FLM95CAXS1H3QCASY1QQHCABAGSQ2CAX3J20JCAEJV4ZOCAVPW69YCAGKXETOCA62PN2ECA98SN7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41128" y="357971"/>
                  <a:ext cx="1316183" cy="1505816"/>
                </a:xfrm>
                <a:prstGeom prst="rect">
                  <a:avLst/>
                </a:prstGeom>
                <a:solidFill>
                  <a:srgbClr val="FFFF00"/>
                </a:solidFill>
                <a:ln w="9525">
                  <a:solidFill>
                    <a:srgbClr val="0070C0"/>
                  </a:solidFill>
                  <a:miter lim="800000"/>
                  <a:headEnd/>
                  <a:tailEnd/>
                </a:ln>
              </p:spPr>
            </p:pic>
            <p:pic>
              <p:nvPicPr>
                <p:cNvPr id="43" name="Picture 8" descr="KBGKJCA0134QACA27BU6JCAETVE2LCAPK71U4CATU7AJACAQ1CEQPCAAG995RCAUQ3C89CA5CUYYHCAJJ68WTCAEQ7N40CA0D4VNOCAI4QK1ECA1BPPX6CA9PA8NRCA1DYGNQCAJTGZ1LCA7VA0RK.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11254" y="3085666"/>
                  <a:ext cx="1456892" cy="1236952"/>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44" name="Picture 9" descr="KYRL8CAG6JMG3CALIL3JKCAMS4HS6CA7QO1JQCA2RLUBLCAA41QN1CAMFQ22JCA1OQP0XCATP999LCAIYJJMICAGF8FOBCAKBB1ORCAQVXK0UCA9Q41FUCAMANBDWCA6S8X16CA0X3DH7CASZZKYC.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32586" y="5757190"/>
                  <a:ext cx="1491961" cy="102956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45" name="Picture 10" descr="R1NBYCAZ7R9LECAAAUNKECANFP8W2CAPNMKNZCA5V93G8CAZ4BE2TCA1GX920CAR8L0X3CAGAVT96CAR7WMUHCAGIKK9WCASV3E48CA9EEO4ECAH7CN1MCA6VS6A1CA11JKPGCA09OQETCAMX5ORI.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48545" y="271385"/>
                  <a:ext cx="1525731" cy="1613958"/>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46" name="Picture 11" descr="SIMNZCAKFWXRFCA06J9YCCABA8MJGCAO1V15RCA7OCJ8UCATZHX3LCAO2KZS4CAJVX3LZCARNR4MFCAFBRHW8CAM0RJTVCAJCTPOECAZ3F0PWCAA0XP0SCAQ1KF0ICAGAUZMPCAEQCWJWCA5QR7I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08350" y="275281"/>
                  <a:ext cx="1388486" cy="154002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47" name="Picture 12" descr="untitled.bmp"/>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871853" y="5664538"/>
                  <a:ext cx="1482437" cy="106680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48" name="Picture 13" descr="W12UOCA0PL687CABD3WA4CA7PLFPECAZVXXG7CA3H3C6OCA7JU00GCADPO8DLCAY0X8IHCA2JJS73CACUIV5FCA72TFM3CAFO6QXPCA8UKDJ5CAYO9FP0CANK4R0TCAUEPF5OCAL2BOQGCAODN658.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10069" y="2988602"/>
                  <a:ext cx="1389786" cy="1413162"/>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cxnSp>
              <p:nvCxnSpPr>
                <p:cNvPr id="49" name="Straight Arrow Connector 48"/>
                <p:cNvCxnSpPr/>
                <p:nvPr/>
              </p:nvCxnSpPr>
              <p:spPr>
                <a:xfrm rot="10800000">
                  <a:off x="2425168" y="2520793"/>
                  <a:ext cx="1259427" cy="72057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30" idx="1"/>
                </p:cNvCxnSpPr>
                <p:nvPr/>
              </p:nvCxnSpPr>
              <p:spPr>
                <a:xfrm flipH="1" flipV="1">
                  <a:off x="2258510" y="3658543"/>
                  <a:ext cx="1412945" cy="26859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0800000" flipV="1">
                  <a:off x="2513634" y="4344617"/>
                  <a:ext cx="1129297" cy="122636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5764069" y="4344618"/>
                  <a:ext cx="1129297" cy="122636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30" idx="3"/>
                </p:cNvCxnSpPr>
                <p:nvPr/>
              </p:nvCxnSpPr>
              <p:spPr>
                <a:xfrm flipV="1">
                  <a:off x="5763493" y="3704448"/>
                  <a:ext cx="1148265" cy="22269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5764069" y="2520793"/>
                  <a:ext cx="1149581" cy="69462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23" name="TextBox 43"/>
              <p:cNvSpPr txBox="1">
                <a:spLocks noChangeArrowheads="1"/>
              </p:cNvSpPr>
              <p:nvPr/>
            </p:nvSpPr>
            <p:spPr bwMode="auto">
              <a:xfrm>
                <a:off x="4544291" y="2665333"/>
                <a:ext cx="1302328" cy="53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2000">
                    <a:ea typeface="굴림" charset="-127"/>
                  </a:rPr>
                  <a:t>Bánh</a:t>
                </a:r>
              </a:p>
            </p:txBody>
          </p:sp>
          <p:sp>
            <p:nvSpPr>
              <p:cNvPr id="24" name="TextBox 44"/>
              <p:cNvSpPr txBox="1">
                <a:spLocks noChangeArrowheads="1"/>
              </p:cNvSpPr>
              <p:nvPr/>
            </p:nvSpPr>
            <p:spPr bwMode="auto">
              <a:xfrm>
                <a:off x="1801091" y="6603112"/>
                <a:ext cx="1260764" cy="53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2000" dirty="0" err="1">
                    <a:ea typeface="굴림" charset="-127"/>
                  </a:rPr>
                  <a:t>Nước</a:t>
                </a:r>
                <a:r>
                  <a:rPr lang="en-US" altLang="ko-KR" sz="2000" dirty="0">
                    <a:ea typeface="굴림" charset="-127"/>
                  </a:rPr>
                  <a:t> </a:t>
                </a:r>
                <a:r>
                  <a:rPr lang="en-US" altLang="ko-KR" sz="2000" dirty="0" err="1" smtClean="0">
                    <a:ea typeface="굴림" charset="-127"/>
                  </a:rPr>
                  <a:t>hoa</a:t>
                </a:r>
                <a:r>
                  <a:rPr lang="en-US" altLang="ko-KR" sz="2000" dirty="0" smtClean="0">
                    <a:ea typeface="굴림" charset="-127"/>
                  </a:rPr>
                  <a:t>                                     </a:t>
                </a:r>
                <a:endParaRPr lang="en-US" altLang="ko-KR" sz="2000" dirty="0">
                  <a:ea typeface="굴림" charset="-127"/>
                </a:endParaRPr>
              </a:p>
            </p:txBody>
          </p:sp>
          <p:sp>
            <p:nvSpPr>
              <p:cNvPr id="25" name="TextBox 45"/>
              <p:cNvSpPr txBox="1">
                <a:spLocks noChangeArrowheads="1"/>
              </p:cNvSpPr>
              <p:nvPr/>
            </p:nvSpPr>
            <p:spPr bwMode="auto">
              <a:xfrm>
                <a:off x="6788727" y="6492275"/>
                <a:ext cx="1446493" cy="53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2000" dirty="0" err="1">
                    <a:ea typeface="굴림" charset="-127"/>
                  </a:rPr>
                  <a:t>Xà</a:t>
                </a:r>
                <a:r>
                  <a:rPr lang="en-US" altLang="ko-KR" sz="2000" dirty="0">
                    <a:ea typeface="굴림" charset="-127"/>
                  </a:rPr>
                  <a:t> </a:t>
                </a:r>
                <a:r>
                  <a:rPr lang="en-US" altLang="ko-KR" sz="2000" dirty="0" err="1">
                    <a:ea typeface="굴림" charset="-127"/>
                  </a:rPr>
                  <a:t>phòng</a:t>
                </a:r>
                <a:endParaRPr lang="en-US" altLang="ko-KR" sz="2000" dirty="0">
                  <a:ea typeface="굴림" charset="-127"/>
                </a:endParaRPr>
              </a:p>
            </p:txBody>
          </p:sp>
          <p:sp>
            <p:nvSpPr>
              <p:cNvPr id="26" name="TextBox 46"/>
              <p:cNvSpPr txBox="1">
                <a:spLocks noChangeArrowheads="1"/>
              </p:cNvSpPr>
              <p:nvPr/>
            </p:nvSpPr>
            <p:spPr bwMode="auto">
              <a:xfrm>
                <a:off x="1828802" y="2651479"/>
                <a:ext cx="1269343" cy="53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2000" dirty="0" err="1">
                    <a:ea typeface="굴림" charset="-127"/>
                  </a:rPr>
                  <a:t>Phụ</a:t>
                </a:r>
                <a:r>
                  <a:rPr lang="en-US" altLang="ko-KR" sz="2000" dirty="0">
                    <a:ea typeface="굴림" charset="-127"/>
                  </a:rPr>
                  <a:t> </a:t>
                </a:r>
                <a:r>
                  <a:rPr lang="en-US" altLang="ko-KR" sz="2000" dirty="0" err="1">
                    <a:ea typeface="굴림" charset="-127"/>
                  </a:rPr>
                  <a:t>gia</a:t>
                </a:r>
                <a:r>
                  <a:rPr lang="en-US" altLang="ko-KR" sz="2000" dirty="0">
                    <a:ea typeface="굴림" charset="-127"/>
                  </a:rPr>
                  <a:t> </a:t>
                </a:r>
              </a:p>
            </p:txBody>
          </p:sp>
          <p:sp>
            <p:nvSpPr>
              <p:cNvPr id="27" name="TextBox 47"/>
              <p:cNvSpPr txBox="1">
                <a:spLocks noChangeArrowheads="1"/>
              </p:cNvSpPr>
              <p:nvPr/>
            </p:nvSpPr>
            <p:spPr bwMode="auto">
              <a:xfrm>
                <a:off x="1828800" y="4668982"/>
                <a:ext cx="1330803" cy="53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2000" dirty="0" err="1">
                    <a:ea typeface="굴림" charset="-127"/>
                  </a:rPr>
                  <a:t>Mĩ</a:t>
                </a:r>
                <a:r>
                  <a:rPr lang="en-US" altLang="ko-KR" sz="2000" dirty="0">
                    <a:ea typeface="굴림" charset="-127"/>
                  </a:rPr>
                  <a:t> </a:t>
                </a:r>
                <a:r>
                  <a:rPr lang="en-US" altLang="ko-KR" sz="2000" dirty="0" err="1">
                    <a:ea typeface="굴림" charset="-127"/>
                  </a:rPr>
                  <a:t>phẩm</a:t>
                </a:r>
                <a:endParaRPr lang="en-US" altLang="ko-KR" sz="2000" dirty="0">
                  <a:ea typeface="굴림" charset="-127"/>
                </a:endParaRPr>
              </a:p>
            </p:txBody>
          </p:sp>
          <p:sp>
            <p:nvSpPr>
              <p:cNvPr id="28" name="TextBox 48"/>
              <p:cNvSpPr txBox="1">
                <a:spLocks noChangeArrowheads="1"/>
              </p:cNvSpPr>
              <p:nvPr/>
            </p:nvSpPr>
            <p:spPr bwMode="auto">
              <a:xfrm>
                <a:off x="6802582" y="2665335"/>
                <a:ext cx="1285612" cy="53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2000">
                    <a:ea typeface="굴림" charset="-127"/>
                  </a:rPr>
                  <a:t>Keo dán</a:t>
                </a:r>
              </a:p>
            </p:txBody>
          </p:sp>
          <p:sp>
            <p:nvSpPr>
              <p:cNvPr id="29" name="TextBox 49"/>
              <p:cNvSpPr txBox="1">
                <a:spLocks noChangeArrowheads="1"/>
              </p:cNvSpPr>
              <p:nvPr/>
            </p:nvSpPr>
            <p:spPr bwMode="auto">
              <a:xfrm>
                <a:off x="6788729" y="4530436"/>
                <a:ext cx="1299465" cy="53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2000" dirty="0" err="1">
                    <a:ea typeface="굴림" charset="-127"/>
                  </a:rPr>
                  <a:t>Kính</a:t>
                </a:r>
                <a:r>
                  <a:rPr lang="en-US" altLang="ko-KR" sz="2000" dirty="0">
                    <a:ea typeface="굴림" charset="-127"/>
                  </a:rPr>
                  <a:t> ô </a:t>
                </a:r>
                <a:r>
                  <a:rPr lang="en-US" altLang="ko-KR" sz="2000" dirty="0" err="1">
                    <a:ea typeface="굴림" charset="-127"/>
                  </a:rPr>
                  <a:t>tô</a:t>
                </a:r>
                <a:endParaRPr lang="en-US" altLang="ko-KR" sz="2000" dirty="0">
                  <a:ea typeface="굴림" charset="-127"/>
                </a:endParaRPr>
              </a:p>
            </p:txBody>
          </p:sp>
        </p:grpSp>
      </p:grpSp>
      <p:sp>
        <p:nvSpPr>
          <p:cNvPr id="55" name="TextBox 54"/>
          <p:cNvSpPr txBox="1"/>
          <p:nvPr/>
        </p:nvSpPr>
        <p:spPr>
          <a:xfrm>
            <a:off x="107529" y="757739"/>
            <a:ext cx="1598515" cy="400110"/>
          </a:xfrm>
          <a:prstGeom prst="rect">
            <a:avLst/>
          </a:prstGeom>
          <a:noFill/>
        </p:spPr>
        <p:txBody>
          <a:bodyPr wrap="none" rtlCol="0">
            <a:spAutoFit/>
          </a:bodyPr>
          <a:lstStyle/>
          <a:p>
            <a:r>
              <a:rPr lang="en-US" altLang="ko-KR" sz="2000" i="1" dirty="0" smtClean="0">
                <a:latin typeface="Arial" panose="020B0604020202020204" pitchFamily="34" charset="0"/>
                <a:cs typeface="Arial" panose="020B0604020202020204" pitchFamily="34" charset="0"/>
              </a:rPr>
              <a:t>a/ </a:t>
            </a:r>
            <a:r>
              <a:rPr lang="en-US" altLang="ko-KR" sz="2000" i="1" dirty="0" err="1" smtClean="0">
                <a:latin typeface="Arial" panose="020B0604020202020204" pitchFamily="34" charset="0"/>
                <a:cs typeface="Arial" panose="020B0604020202020204" pitchFamily="34" charset="0"/>
              </a:rPr>
              <a:t>Ứng</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dụng</a:t>
            </a:r>
            <a:endParaRPr lang="ko-KR" altLang="en-US" sz="2000" i="1" dirty="0">
              <a:latin typeface="Arial" panose="020B0604020202020204" pitchFamily="34" charset="0"/>
              <a:cs typeface="Arial" panose="020B0604020202020204" pitchFamily="34" charset="0"/>
            </a:endParaRPr>
          </a:p>
        </p:txBody>
      </p:sp>
    </p:spTree>
  </p:cSld>
  <p:clrMapOvr>
    <a:masterClrMapping/>
  </p:clrMapOvr>
  <p:transition>
    <p:circl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decel="4000" autoRev="1" fill="hold" nodeType="withEffect">
                                      <p:stCondLst>
                                        <p:cond delay="100"/>
                                      </p:stCondLst>
                                      <p:childTnLst>
                                        <p:animMotion origin="layout" path="M -1.66667E-6 -1.23457E-7 L 0.00538 -0.01049 " pathEditMode="relative" rAng="0" ptsTypes="AA">
                                          <p:cBhvr>
                                            <p:cTn id="6" dur="4500" fill="hold"/>
                                            <p:tgtEl>
                                              <p:spTgt spid="33"/>
                                            </p:tgtEl>
                                            <p:attrNameLst>
                                              <p:attrName>ppt_x</p:attrName>
                                              <p:attrName>ppt_y</p:attrName>
                                            </p:attrNameLst>
                                          </p:cBhvr>
                                          <p:rCtr x="260" y="-525"/>
                                        </p:animMotion>
                                      </p:childTnLst>
                                    </p:cTn>
                                  </p:par>
                                  <p:par>
                                    <p:cTn id="7" presetID="8" presetClass="emph" presetSubtype="0" repeatCount="indefinite" accel="2500" autoRev="1" fill="hold" nodeType="withEffect" p14:presetBounceEnd="3000">
                                      <p:stCondLst>
                                        <p:cond delay="0"/>
                                      </p:stCondLst>
                                      <p:childTnLst>
                                        <p:animRot by="300000" p14:bounceEnd="3000">
                                          <p:cBhvr>
                                            <p:cTn id="8" dur="3500" fill="hold"/>
                                            <p:tgtEl>
                                              <p:spTgt spid="33"/>
                                            </p:tgtEl>
                                            <p:attrNameLst>
                                              <p:attrName>r</p:attrName>
                                            </p:attrNameLst>
                                          </p:cBhvr>
                                        </p:animRot>
                                      </p:childTnLst>
                                    </p:cTn>
                                  </p:par>
                                  <p:par>
                                    <p:cTn id="9" presetID="42" presetClass="path" presetSubtype="0" repeatCount="indefinite" accel="3600" autoRev="1" fill="hold" nodeType="withEffect" p14:presetBounceEnd="5000">
                                      <p:stCondLst>
                                        <p:cond delay="100"/>
                                      </p:stCondLst>
                                      <p:childTnLst>
                                        <p:animMotion origin="layout" path="M 2.77778E-6 -3.58025E-6 L 0.01597 -0.01759 " pathEditMode="relative" rAng="0" ptsTypes="AA" p14:bounceEnd="5000">
                                          <p:cBhvr>
                                            <p:cTn id="10" dur="6750" fill="hold"/>
                                            <p:tgtEl>
                                              <p:spTgt spid="31"/>
                                            </p:tgtEl>
                                            <p:attrNameLst>
                                              <p:attrName>ppt_x</p:attrName>
                                              <p:attrName>ppt_y</p:attrName>
                                            </p:attrNameLst>
                                          </p:cBhvr>
                                          <p:rCtr x="799" y="-895"/>
                                        </p:animMotion>
                                      </p:childTnLst>
                                    </p:cTn>
                                  </p:par>
                                  <p:par>
                                    <p:cTn id="11" presetID="8" presetClass="emph" presetSubtype="0" repeatCount="indefinite" accel="2500" autoRev="1" fill="hold" nodeType="withEffect" p14:presetBounceEnd="3000">
                                      <p:stCondLst>
                                        <p:cond delay="0"/>
                                      </p:stCondLst>
                                      <p:childTnLst>
                                        <p:animRot by="300000" p14:bounceEnd="3000">
                                          <p:cBhvr>
                                            <p:cTn id="12" dur="3500" fill="hold"/>
                                            <p:tgtEl>
                                              <p:spTgt spid="31"/>
                                            </p:tgtEl>
                                            <p:attrNameLst>
                                              <p:attrName>r</p:attrName>
                                            </p:attrNameLst>
                                          </p:cBhvr>
                                        </p:animRot>
                                      </p:childTnLst>
                                    </p:cTn>
                                  </p:par>
                                  <p:par>
                                    <p:cTn id="13" presetID="42" presetClass="path" presetSubtype="0" repeatCount="indefinite" accel="3600" autoRev="1" fill="hold" nodeType="withEffect" p14:presetBounceEnd="5000">
                                      <p:stCondLst>
                                        <p:cond delay="100"/>
                                      </p:stCondLst>
                                      <p:childTnLst>
                                        <p:animMotion origin="layout" path="M -0.01545 0.01203 L -1.38889E-6 4.81481E-6 " pathEditMode="relative" rAng="0" ptsTypes="AA" p14:bounceEnd="5000">
                                          <p:cBhvr>
                                            <p:cTn id="14" dur="3250" fill="hold"/>
                                            <p:tgtEl>
                                              <p:spTgt spid="34"/>
                                            </p:tgtEl>
                                            <p:attrNameLst>
                                              <p:attrName>ppt_x</p:attrName>
                                              <p:attrName>ppt_y</p:attrName>
                                            </p:attrNameLst>
                                          </p:cBhvr>
                                          <p:rCtr x="764" y="-617"/>
                                        </p:animMotion>
                                      </p:childTnLst>
                                    </p:cTn>
                                  </p:par>
                                  <p:par>
                                    <p:cTn id="15" presetID="8" presetClass="emph" presetSubtype="0" repeatCount="indefinite" accel="2500" autoRev="1" fill="hold" nodeType="withEffect" p14:presetBounceEnd="3000">
                                      <p:stCondLst>
                                        <p:cond delay="0"/>
                                      </p:stCondLst>
                                      <p:childTnLst>
                                        <p:animRot by="300000" p14:bounceEnd="3000">
                                          <p:cBhvr>
                                            <p:cTn id="16" dur="8250" fill="hold"/>
                                            <p:tgtEl>
                                              <p:spTgt spid="34"/>
                                            </p:tgtEl>
                                            <p:attrNameLst>
                                              <p:attrName>r</p:attrName>
                                            </p:attrNameLst>
                                          </p:cBhvr>
                                        </p:animRot>
                                      </p:childTnLst>
                                    </p:cTn>
                                  </p:par>
                                  <p:par>
                                    <p:cTn id="17" presetID="35" presetClass="path" presetSubtype="0" repeatCount="indefinite" accel="29000" decel="26000" autoRev="1" fill="hold" nodeType="withEffect">
                                      <p:stCondLst>
                                        <p:cond delay="0"/>
                                      </p:stCondLst>
                                      <p:childTnLst>
                                        <p:animMotion origin="layout" path="M 0.0349 1.23457E-6 L -0.03489 1.23457E-6 " pathEditMode="relative" rAng="0" ptsTypes="AA">
                                          <p:cBhvr>
                                            <p:cTn id="18" dur="4750" fill="hold"/>
                                            <p:tgtEl>
                                              <p:spTgt spid="35"/>
                                            </p:tgtEl>
                                            <p:attrNameLst>
                                              <p:attrName>ppt_x</p:attrName>
                                              <p:attrName>ppt_y</p:attrName>
                                            </p:attrNameLst>
                                          </p:cBhvr>
                                          <p:rCtr x="-3490" y="0"/>
                                        </p:animMotion>
                                      </p:childTnLst>
                                    </p:cTn>
                                  </p:par>
                                  <p:par>
                                    <p:cTn id="19" presetID="35" presetClass="path" presetSubtype="0" repeatCount="indefinite" accel="29000" decel="26000" autoRev="1" fill="hold" nodeType="withEffect">
                                      <p:stCondLst>
                                        <p:cond delay="0"/>
                                      </p:stCondLst>
                                      <p:childTnLst>
                                        <p:animMotion origin="layout" path="M 3.61111E-6 3.20988E-6 L 0.07135 0.00061 " pathEditMode="relative" rAng="0" ptsTypes="AA">
                                          <p:cBhvr>
                                            <p:cTn id="20" dur="7250" fill="hold"/>
                                            <p:tgtEl>
                                              <p:spTgt spid="32"/>
                                            </p:tgtEl>
                                            <p:attrNameLst>
                                              <p:attrName>ppt_x</p:attrName>
                                              <p:attrName>ppt_y</p:attrName>
                                            </p:attrNameLst>
                                          </p:cBhvr>
                                          <p:rCtr x="3559" y="31"/>
                                        </p:animMotion>
                                      </p:childTnLst>
                                    </p:cTn>
                                  </p:par>
                                  <p:par>
                                    <p:cTn id="21" presetID="6" presetClass="emph" presetSubtype="0" repeatCount="indefinite" autoRev="1" fill="hold" nodeType="withEffect" p14:presetBounceEnd="22000">
                                      <p:stCondLst>
                                        <p:cond delay="0"/>
                                      </p:stCondLst>
                                      <p:childTnLst>
                                        <p:animScale p14:bounceEnd="22000">
                                          <p:cBhvr>
                                            <p:cTn id="22" dur="6000" fill="hold"/>
                                            <p:tgtEl>
                                              <p:spTgt spid="3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iterate type="lt">
                                        <p:tmPct val="5000"/>
                                      </p:iterate>
                                      <p:childTnLst>
                                        <p:set>
                                          <p:cBhvr>
                                            <p:cTn id="26" dur="1" fill="hold">
                                              <p:stCondLst>
                                                <p:cond delay="0"/>
                                              </p:stCondLst>
                                            </p:cTn>
                                            <p:tgtEl>
                                              <p:spTgt spid="19"/>
                                            </p:tgtEl>
                                            <p:attrNameLst>
                                              <p:attrName>style.visibility</p:attrName>
                                            </p:attrNameLst>
                                          </p:cBhvr>
                                          <p:to>
                                            <p:strVal val="visible"/>
                                          </p:to>
                                        </p:set>
                                        <p:anim calcmode="lin" valueType="num">
                                          <p:cBhvr>
                                            <p:cTn id="27" dur="3000" fill="hold"/>
                                            <p:tgtEl>
                                              <p:spTgt spid="19"/>
                                            </p:tgtEl>
                                            <p:attrNameLst>
                                              <p:attrName>ppt_w</p:attrName>
                                            </p:attrNameLst>
                                          </p:cBhvr>
                                          <p:tavLst>
                                            <p:tav tm="0">
                                              <p:val>
                                                <p:fltVal val="0"/>
                                              </p:val>
                                            </p:tav>
                                            <p:tav tm="100000">
                                              <p:val>
                                                <p:strVal val="#ppt_w"/>
                                              </p:val>
                                            </p:tav>
                                          </p:tavLst>
                                        </p:anim>
                                        <p:anim calcmode="lin" valueType="num">
                                          <p:cBhvr>
                                            <p:cTn id="28" dur="3000" fill="hold"/>
                                            <p:tgtEl>
                                              <p:spTgt spid="19"/>
                                            </p:tgtEl>
                                            <p:attrNameLst>
                                              <p:attrName>ppt_h</p:attrName>
                                            </p:attrNameLst>
                                          </p:cBhvr>
                                          <p:tavLst>
                                            <p:tav tm="0">
                                              <p:val>
                                                <p:fltVal val="0"/>
                                              </p:val>
                                            </p:tav>
                                            <p:tav tm="100000">
                                              <p:val>
                                                <p:strVal val="#ppt_h"/>
                                              </p:val>
                                            </p:tav>
                                          </p:tavLst>
                                        </p:anim>
                                        <p:anim calcmode="lin" valueType="num">
                                          <p:cBhvr>
                                            <p:cTn id="29" dur="3000" fill="hold"/>
                                            <p:tgtEl>
                                              <p:spTgt spid="19"/>
                                            </p:tgtEl>
                                            <p:attrNameLst>
                                              <p:attrName>style.rotation</p:attrName>
                                            </p:attrNameLst>
                                          </p:cBhvr>
                                          <p:tavLst>
                                            <p:tav tm="0">
                                              <p:val>
                                                <p:fltVal val="90"/>
                                              </p:val>
                                            </p:tav>
                                            <p:tav tm="100000">
                                              <p:val>
                                                <p:fltVal val="0"/>
                                              </p:val>
                                            </p:tav>
                                          </p:tavLst>
                                        </p:anim>
                                        <p:animEffect transition="in" filter="fade">
                                          <p:cBhvr>
                                            <p:cTn id="30"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decel="4000" autoRev="1" fill="hold" nodeType="withEffect">
                                      <p:stCondLst>
                                        <p:cond delay="100"/>
                                      </p:stCondLst>
                                      <p:childTnLst>
                                        <p:animMotion origin="layout" path="M -1.66667E-6 -1.23457E-7 L 0.00538 -0.01049 " pathEditMode="relative" rAng="0" ptsTypes="AA">
                                          <p:cBhvr>
                                            <p:cTn id="6" dur="4500" fill="hold"/>
                                            <p:tgtEl>
                                              <p:spTgt spid="33"/>
                                            </p:tgtEl>
                                            <p:attrNameLst>
                                              <p:attrName>ppt_x</p:attrName>
                                              <p:attrName>ppt_y</p:attrName>
                                            </p:attrNameLst>
                                          </p:cBhvr>
                                          <p:rCtr x="260" y="-525"/>
                                        </p:animMotion>
                                      </p:childTnLst>
                                    </p:cTn>
                                  </p:par>
                                  <p:par>
                                    <p:cTn id="7" presetID="8" presetClass="emph" presetSubtype="0" repeatCount="indefinite" accel="2500" autoRev="1" fill="hold" nodeType="withEffect">
                                      <p:stCondLst>
                                        <p:cond delay="0"/>
                                      </p:stCondLst>
                                      <p:childTnLst>
                                        <p:animRot by="300000">
                                          <p:cBhvr>
                                            <p:cTn id="8" dur="3500" fill="hold"/>
                                            <p:tgtEl>
                                              <p:spTgt spid="33"/>
                                            </p:tgtEl>
                                            <p:attrNameLst>
                                              <p:attrName>r</p:attrName>
                                            </p:attrNameLst>
                                          </p:cBhvr>
                                        </p:animRot>
                                      </p:childTnLst>
                                    </p:cTn>
                                  </p:par>
                                  <p:par>
                                    <p:cTn id="9" presetID="42" presetClass="path" presetSubtype="0" repeatCount="indefinite" accel="3600" autoRev="1" fill="hold" nodeType="withEffect">
                                      <p:stCondLst>
                                        <p:cond delay="100"/>
                                      </p:stCondLst>
                                      <p:childTnLst>
                                        <p:animMotion origin="layout" path="M 2.77778E-6 -3.58025E-6 L 0.01597 -0.01759 " pathEditMode="relative" rAng="0" ptsTypes="AA">
                                          <p:cBhvr>
                                            <p:cTn id="10" dur="6750" fill="hold"/>
                                            <p:tgtEl>
                                              <p:spTgt spid="31"/>
                                            </p:tgtEl>
                                            <p:attrNameLst>
                                              <p:attrName>ppt_x</p:attrName>
                                              <p:attrName>ppt_y</p:attrName>
                                            </p:attrNameLst>
                                          </p:cBhvr>
                                          <p:rCtr x="799" y="-895"/>
                                        </p:animMotion>
                                      </p:childTnLst>
                                    </p:cTn>
                                  </p:par>
                                  <p:par>
                                    <p:cTn id="11" presetID="8" presetClass="emph" presetSubtype="0" repeatCount="indefinite" accel="2500" autoRev="1" fill="hold" nodeType="withEffect">
                                      <p:stCondLst>
                                        <p:cond delay="0"/>
                                      </p:stCondLst>
                                      <p:childTnLst>
                                        <p:animRot by="300000">
                                          <p:cBhvr>
                                            <p:cTn id="12" dur="3500" fill="hold"/>
                                            <p:tgtEl>
                                              <p:spTgt spid="31"/>
                                            </p:tgtEl>
                                            <p:attrNameLst>
                                              <p:attrName>r</p:attrName>
                                            </p:attrNameLst>
                                          </p:cBhvr>
                                        </p:animRot>
                                      </p:childTnLst>
                                    </p:cTn>
                                  </p:par>
                                  <p:par>
                                    <p:cTn id="13" presetID="42" presetClass="path" presetSubtype="0" repeatCount="indefinite" accel="3600" autoRev="1" fill="hold" nodeType="withEffect">
                                      <p:stCondLst>
                                        <p:cond delay="100"/>
                                      </p:stCondLst>
                                      <p:childTnLst>
                                        <p:animMotion origin="layout" path="M -0.01545 0.01203 L -1.38889E-6 4.81481E-6 " pathEditMode="relative" rAng="0" ptsTypes="AA">
                                          <p:cBhvr>
                                            <p:cTn id="14" dur="3250" fill="hold"/>
                                            <p:tgtEl>
                                              <p:spTgt spid="34"/>
                                            </p:tgtEl>
                                            <p:attrNameLst>
                                              <p:attrName>ppt_x</p:attrName>
                                              <p:attrName>ppt_y</p:attrName>
                                            </p:attrNameLst>
                                          </p:cBhvr>
                                          <p:rCtr x="764" y="-617"/>
                                        </p:animMotion>
                                      </p:childTnLst>
                                    </p:cTn>
                                  </p:par>
                                  <p:par>
                                    <p:cTn id="15" presetID="8" presetClass="emph" presetSubtype="0" repeatCount="indefinite" accel="2500" autoRev="1" fill="hold" nodeType="withEffect">
                                      <p:stCondLst>
                                        <p:cond delay="0"/>
                                      </p:stCondLst>
                                      <p:childTnLst>
                                        <p:animRot by="300000">
                                          <p:cBhvr>
                                            <p:cTn id="16" dur="8250" fill="hold"/>
                                            <p:tgtEl>
                                              <p:spTgt spid="34"/>
                                            </p:tgtEl>
                                            <p:attrNameLst>
                                              <p:attrName>r</p:attrName>
                                            </p:attrNameLst>
                                          </p:cBhvr>
                                        </p:animRot>
                                      </p:childTnLst>
                                    </p:cTn>
                                  </p:par>
                                  <p:par>
                                    <p:cTn id="17" presetID="35" presetClass="path" presetSubtype="0" repeatCount="indefinite" accel="29000" decel="26000" autoRev="1" fill="hold" nodeType="withEffect">
                                      <p:stCondLst>
                                        <p:cond delay="0"/>
                                      </p:stCondLst>
                                      <p:childTnLst>
                                        <p:animMotion origin="layout" path="M 0.0349 1.23457E-6 L -0.03489 1.23457E-6 " pathEditMode="relative" rAng="0" ptsTypes="AA">
                                          <p:cBhvr>
                                            <p:cTn id="18" dur="4750" fill="hold"/>
                                            <p:tgtEl>
                                              <p:spTgt spid="35"/>
                                            </p:tgtEl>
                                            <p:attrNameLst>
                                              <p:attrName>ppt_x</p:attrName>
                                              <p:attrName>ppt_y</p:attrName>
                                            </p:attrNameLst>
                                          </p:cBhvr>
                                          <p:rCtr x="-3490" y="0"/>
                                        </p:animMotion>
                                      </p:childTnLst>
                                    </p:cTn>
                                  </p:par>
                                  <p:par>
                                    <p:cTn id="19" presetID="35" presetClass="path" presetSubtype="0" repeatCount="indefinite" accel="29000" decel="26000" autoRev="1" fill="hold" nodeType="withEffect">
                                      <p:stCondLst>
                                        <p:cond delay="0"/>
                                      </p:stCondLst>
                                      <p:childTnLst>
                                        <p:animMotion origin="layout" path="M 3.61111E-6 3.20988E-6 L 0.07135 0.00061 " pathEditMode="relative" rAng="0" ptsTypes="AA">
                                          <p:cBhvr>
                                            <p:cTn id="20" dur="7250" fill="hold"/>
                                            <p:tgtEl>
                                              <p:spTgt spid="32"/>
                                            </p:tgtEl>
                                            <p:attrNameLst>
                                              <p:attrName>ppt_x</p:attrName>
                                              <p:attrName>ppt_y</p:attrName>
                                            </p:attrNameLst>
                                          </p:cBhvr>
                                          <p:rCtr x="3559" y="31"/>
                                        </p:animMotion>
                                      </p:childTnLst>
                                    </p:cTn>
                                  </p:par>
                                  <p:par>
                                    <p:cTn id="21" presetID="6" presetClass="emph" presetSubtype="0" repeatCount="indefinite" autoRev="1" fill="hold" nodeType="withEffect">
                                      <p:stCondLst>
                                        <p:cond delay="0"/>
                                      </p:stCondLst>
                                      <p:childTnLst>
                                        <p:animScale>
                                          <p:cBhvr>
                                            <p:cTn id="22" dur="6000" fill="hold"/>
                                            <p:tgtEl>
                                              <p:spTgt spid="3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iterate type="lt">
                                        <p:tmPct val="5000"/>
                                      </p:iterate>
                                      <p:childTnLst>
                                        <p:set>
                                          <p:cBhvr>
                                            <p:cTn id="26" dur="1" fill="hold">
                                              <p:stCondLst>
                                                <p:cond delay="0"/>
                                              </p:stCondLst>
                                            </p:cTn>
                                            <p:tgtEl>
                                              <p:spTgt spid="19"/>
                                            </p:tgtEl>
                                            <p:attrNameLst>
                                              <p:attrName>style.visibility</p:attrName>
                                            </p:attrNameLst>
                                          </p:cBhvr>
                                          <p:to>
                                            <p:strVal val="visible"/>
                                          </p:to>
                                        </p:set>
                                        <p:anim calcmode="lin" valueType="num">
                                          <p:cBhvr>
                                            <p:cTn id="27" dur="3000" fill="hold"/>
                                            <p:tgtEl>
                                              <p:spTgt spid="19"/>
                                            </p:tgtEl>
                                            <p:attrNameLst>
                                              <p:attrName>ppt_w</p:attrName>
                                            </p:attrNameLst>
                                          </p:cBhvr>
                                          <p:tavLst>
                                            <p:tav tm="0">
                                              <p:val>
                                                <p:fltVal val="0"/>
                                              </p:val>
                                            </p:tav>
                                            <p:tav tm="100000">
                                              <p:val>
                                                <p:strVal val="#ppt_w"/>
                                              </p:val>
                                            </p:tav>
                                          </p:tavLst>
                                        </p:anim>
                                        <p:anim calcmode="lin" valueType="num">
                                          <p:cBhvr>
                                            <p:cTn id="28" dur="3000" fill="hold"/>
                                            <p:tgtEl>
                                              <p:spTgt spid="19"/>
                                            </p:tgtEl>
                                            <p:attrNameLst>
                                              <p:attrName>ppt_h</p:attrName>
                                            </p:attrNameLst>
                                          </p:cBhvr>
                                          <p:tavLst>
                                            <p:tav tm="0">
                                              <p:val>
                                                <p:fltVal val="0"/>
                                              </p:val>
                                            </p:tav>
                                            <p:tav tm="100000">
                                              <p:val>
                                                <p:strVal val="#ppt_h"/>
                                              </p:val>
                                            </p:tav>
                                          </p:tavLst>
                                        </p:anim>
                                        <p:anim calcmode="lin" valueType="num">
                                          <p:cBhvr>
                                            <p:cTn id="29" dur="3000" fill="hold"/>
                                            <p:tgtEl>
                                              <p:spTgt spid="19"/>
                                            </p:tgtEl>
                                            <p:attrNameLst>
                                              <p:attrName>style.rotation</p:attrName>
                                            </p:attrNameLst>
                                          </p:cBhvr>
                                          <p:tavLst>
                                            <p:tav tm="0">
                                              <p:val>
                                                <p:fltVal val="90"/>
                                              </p:val>
                                            </p:tav>
                                            <p:tav tm="100000">
                                              <p:val>
                                                <p:fltVal val="0"/>
                                              </p:val>
                                            </p:tav>
                                          </p:tavLst>
                                        </p:anim>
                                        <p:animEffect transition="in" filter="fade">
                                          <p:cBhvr>
                                            <p:cTn id="30" dur="3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o 35"/>
          <p:cNvGrpSpPr/>
          <p:nvPr/>
        </p:nvGrpSpPr>
        <p:grpSpPr>
          <a:xfrm>
            <a:off x="536104" y="1189049"/>
            <a:ext cx="8072236" cy="2016370"/>
            <a:chOff x="399330" y="1154884"/>
            <a:chExt cx="8345784" cy="2084700"/>
          </a:xfrm>
        </p:grpSpPr>
        <p:sp>
          <p:nvSpPr>
            <p:cNvPr id="37" name="Rectángulo 36"/>
            <p:cNvSpPr/>
            <p:nvPr/>
          </p:nvSpPr>
          <p:spPr>
            <a:xfrm>
              <a:off x="8659536" y="315400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8" name="Rectángulo 37"/>
            <p:cNvSpPr/>
            <p:nvPr/>
          </p:nvSpPr>
          <p:spPr>
            <a:xfrm>
              <a:off x="399330" y="230979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Elipse 38"/>
            <p:cNvSpPr/>
            <p:nvPr/>
          </p:nvSpPr>
          <p:spPr>
            <a:xfrm>
              <a:off x="676363" y="1748206"/>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Elipse 39"/>
            <p:cNvSpPr/>
            <p:nvPr/>
          </p:nvSpPr>
          <p:spPr>
            <a:xfrm>
              <a:off x="8343900" y="1558065"/>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Elipse 40"/>
            <p:cNvSpPr/>
            <p:nvPr/>
          </p:nvSpPr>
          <p:spPr>
            <a:xfrm>
              <a:off x="8053339" y="1154884"/>
              <a:ext cx="81089" cy="810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1" name="Imagen 30" descr="Un dibujo de un animal&#10;&#10;Descripción generada automáticamente con confianza baja"/>
          <p:cNvPicPr>
            <a:picLocks noChangeAspect="1"/>
          </p:cNvPicPr>
          <p:nvPr/>
        </p:nvPicPr>
        <p:blipFill rotWithShape="1">
          <a:blip r:embed="rId2">
            <a:extLst>
              <a:ext uri="{28A0092B-C50C-407E-A947-70E740481C1C}">
                <a14:useLocalDpi xmlns:a14="http://schemas.microsoft.com/office/drawing/2010/main" val="0"/>
              </a:ext>
            </a:extLst>
          </a:blip>
          <a:srcRect l="1080" t="41356" r="61048" b="21116"/>
          <a:stretch>
            <a:fillRect/>
          </a:stretch>
        </p:blipFill>
        <p:spPr>
          <a:xfrm flipH="1">
            <a:off x="-225019" y="3433034"/>
            <a:ext cx="3315084" cy="1847625"/>
          </a:xfrm>
          <a:prstGeom prst="rect">
            <a:avLst/>
          </a:prstGeom>
        </p:spPr>
      </p:pic>
      <p:pic>
        <p:nvPicPr>
          <p:cNvPr id="32" name="Imagen 31" descr="Forma&#10;&#10;Descripción generada automáticamente"/>
          <p:cNvPicPr>
            <a:picLocks noChangeAspect="1"/>
          </p:cNvPicPr>
          <p:nvPr/>
        </p:nvPicPr>
        <p:blipFill rotWithShape="1">
          <a:blip r:embed="rId3" cstate="print">
            <a:extLst>
              <a:ext uri="{28A0092B-C50C-407E-A947-70E740481C1C}">
                <a14:useLocalDpi xmlns:a14="http://schemas.microsoft.com/office/drawing/2010/main" val="0"/>
              </a:ext>
            </a:extLst>
          </a:blip>
          <a:srcRect l="6337" t="11190" r="6996" b="12346"/>
          <a:stretch>
            <a:fillRect/>
          </a:stretch>
        </p:blipFill>
        <p:spPr>
          <a:xfrm>
            <a:off x="8385853" y="3705859"/>
            <a:ext cx="2286955" cy="1134961"/>
          </a:xfrm>
          <a:prstGeom prst="rect">
            <a:avLst/>
          </a:prstGeom>
        </p:spPr>
      </p:pic>
      <p:pic>
        <p:nvPicPr>
          <p:cNvPr id="33" name="Imagen 32" descr="Patrón de fondo&#10;&#10;Descripción generada automáticamente con confianza baja"/>
          <p:cNvPicPr>
            <a:picLocks noChangeAspect="1"/>
          </p:cNvPicPr>
          <p:nvPr/>
        </p:nvPicPr>
        <p:blipFill rotWithShape="1">
          <a:blip r:embed="rId4" cstate="print">
            <a:extLst>
              <a:ext uri="{28A0092B-C50C-407E-A947-70E740481C1C}">
                <a14:useLocalDpi xmlns:a14="http://schemas.microsoft.com/office/drawing/2010/main" val="0"/>
              </a:ext>
            </a:extLst>
          </a:blip>
          <a:srcRect l="67710" t="16723" r="2754" b="29351"/>
          <a:stretch>
            <a:fillRect/>
          </a:stretch>
        </p:blipFill>
        <p:spPr>
          <a:xfrm flipH="1" flipV="1">
            <a:off x="7251179" y="-138886"/>
            <a:ext cx="2091320" cy="2147794"/>
          </a:xfrm>
          <a:prstGeom prst="rect">
            <a:avLst/>
          </a:prstGeom>
        </p:spPr>
      </p:pic>
      <p:pic>
        <p:nvPicPr>
          <p:cNvPr id="34" name="Imagen 33" descr="Icono&#10;&#10;Descripción generada automáticamente"/>
          <p:cNvPicPr>
            <a:picLocks noChangeAspect="1"/>
          </p:cNvPicPr>
          <p:nvPr/>
        </p:nvPicPr>
        <p:blipFill rotWithShape="1">
          <a:blip r:embed="rId5" cstate="print">
            <a:extLst>
              <a:ext uri="{28A0092B-C50C-407E-A947-70E740481C1C}">
                <a14:useLocalDpi xmlns:a14="http://schemas.microsoft.com/office/drawing/2010/main" val="0"/>
              </a:ext>
            </a:extLst>
          </a:blip>
          <a:srcRect l="1741" t="45201" r="77425" b="24553"/>
          <a:stretch>
            <a:fillRect/>
          </a:stretch>
        </p:blipFill>
        <p:spPr>
          <a:xfrm flipH="1">
            <a:off x="-230819" y="4192009"/>
            <a:ext cx="1200636" cy="980461"/>
          </a:xfrm>
          <a:prstGeom prst="rect">
            <a:avLst/>
          </a:prstGeom>
        </p:spPr>
      </p:pic>
      <p:pic>
        <p:nvPicPr>
          <p:cNvPr id="35" name="Imagen 34" descr="Forma&#10;&#10;Descripción generada automáticamente"/>
          <p:cNvPicPr>
            <a:picLocks noChangeAspect="1"/>
          </p:cNvPicPr>
          <p:nvPr/>
        </p:nvPicPr>
        <p:blipFill rotWithShape="1">
          <a:blip r:embed="rId6" cstate="print">
            <a:extLst>
              <a:ext uri="{28A0092B-C50C-407E-A947-70E740481C1C}">
                <a14:useLocalDpi xmlns:a14="http://schemas.microsoft.com/office/drawing/2010/main" val="0"/>
              </a:ext>
            </a:extLst>
          </a:blip>
          <a:srcRect l="6337" t="11190" r="6996" b="12346"/>
          <a:stretch>
            <a:fillRect/>
          </a:stretch>
        </p:blipFill>
        <p:spPr>
          <a:xfrm>
            <a:off x="-225019" y="471723"/>
            <a:ext cx="1097627" cy="544726"/>
          </a:xfrm>
          <a:prstGeom prst="rect">
            <a:avLst/>
          </a:prstGeom>
        </p:spPr>
      </p:pic>
      <p:sp>
        <p:nvSpPr>
          <p:cNvPr id="17" name="Title 3"/>
          <p:cNvSpPr txBox="1"/>
          <p:nvPr/>
        </p:nvSpPr>
        <p:spPr>
          <a:xfrm>
            <a:off x="105497" y="104793"/>
            <a:ext cx="4224183" cy="475071"/>
          </a:xfrm>
          <a:prstGeom prst="rect">
            <a:avLst/>
          </a:prstGeom>
        </p:spPr>
        <p:txBody>
          <a:bodyPr vert="horz" lIns="91440" tIns="45720" rIns="91440" bIns="45720" rtlCol="0" anchor="ctr">
            <a:noAutofit/>
          </a:bodyPr>
          <a:lstStyle>
            <a:lvl1pPr algn="l" defTabSz="685800" rtl="0" eaLnBrk="1" latinLnBrk="0" hangingPunct="1">
              <a:lnSpc>
                <a:spcPct val="80000"/>
              </a:lnSpc>
              <a:spcBef>
                <a:spcPct val="0"/>
              </a:spcBef>
              <a:buNone/>
              <a:defRPr sz="5400" b="1" kern="1200">
                <a:solidFill>
                  <a:schemeClr val="tx1"/>
                </a:solidFill>
                <a:latin typeface="Staatliches" pitchFamily="2" charset="0"/>
                <a:ea typeface="+mj-ea"/>
                <a:cs typeface="+mj-cs"/>
              </a:defRPr>
            </a:lvl1pPr>
          </a:lstStyle>
          <a:p>
            <a:r>
              <a:rPr lang="en-US" sz="2800" smtClean="0">
                <a:latin typeface="Times New Roman" panose="02020603050405020304" pitchFamily="18" charset="0"/>
                <a:cs typeface="Times New Roman" panose="02020603050405020304" pitchFamily="18" charset="0"/>
              </a:rPr>
              <a:t>I - ESTER</a:t>
            </a:r>
            <a:endParaRPr lang="en-US" sz="2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05496" y="451198"/>
            <a:ext cx="2791405" cy="400110"/>
          </a:xfrm>
          <a:prstGeom prst="rect">
            <a:avLst/>
          </a:prstGeom>
          <a:noFill/>
        </p:spPr>
        <p:txBody>
          <a:bodyPr wrap="none" rtlCol="0">
            <a:spAutoFit/>
          </a:bodyPr>
          <a:lstStyle/>
          <a:p>
            <a:r>
              <a:rPr lang="en-US" altLang="ko-KR" sz="2000" b="1" u="sng" dirty="0" smtClean="0"/>
              <a:t>4/ </a:t>
            </a:r>
            <a:r>
              <a:rPr lang="en-US" altLang="ko-KR" sz="2000" b="1" u="sng" dirty="0" err="1" smtClean="0"/>
              <a:t>Ứng</a:t>
            </a:r>
            <a:r>
              <a:rPr lang="en-US" altLang="ko-KR" sz="2000" b="1" u="sng" dirty="0" smtClean="0"/>
              <a:t> </a:t>
            </a:r>
            <a:r>
              <a:rPr lang="en-US" altLang="ko-KR" sz="2000" b="1" u="sng" dirty="0" err="1" smtClean="0"/>
              <a:t>dụng</a:t>
            </a:r>
            <a:r>
              <a:rPr lang="en-US" altLang="ko-KR" sz="2000" b="1" u="sng" dirty="0" smtClean="0"/>
              <a:t> </a:t>
            </a:r>
            <a:r>
              <a:rPr lang="en-US" altLang="ko-KR" sz="2000" b="1" u="sng" dirty="0" err="1" smtClean="0"/>
              <a:t>và</a:t>
            </a:r>
            <a:r>
              <a:rPr lang="en-US" altLang="ko-KR" sz="2000" b="1" u="sng" dirty="0" smtClean="0"/>
              <a:t> </a:t>
            </a:r>
            <a:r>
              <a:rPr lang="en-US" altLang="ko-KR" sz="2000" b="1" u="sng" dirty="0" err="1" smtClean="0"/>
              <a:t>điều</a:t>
            </a:r>
            <a:r>
              <a:rPr lang="en-US" altLang="ko-KR" sz="2000" b="1" u="sng" dirty="0" smtClean="0"/>
              <a:t> </a:t>
            </a:r>
            <a:r>
              <a:rPr lang="en-US" altLang="ko-KR" sz="2000" b="1" u="sng" dirty="0" err="1" smtClean="0"/>
              <a:t>chế</a:t>
            </a:r>
            <a:endParaRPr lang="ko-KR" altLang="en-US" sz="2000" b="1" u="sng" dirty="0"/>
          </a:p>
        </p:txBody>
      </p:sp>
      <p:sp>
        <p:nvSpPr>
          <p:cNvPr id="55" name="TextBox 54"/>
          <p:cNvSpPr txBox="1"/>
          <p:nvPr/>
        </p:nvSpPr>
        <p:spPr>
          <a:xfrm>
            <a:off x="107529" y="757739"/>
            <a:ext cx="1598515" cy="400110"/>
          </a:xfrm>
          <a:prstGeom prst="rect">
            <a:avLst/>
          </a:prstGeom>
          <a:noFill/>
        </p:spPr>
        <p:txBody>
          <a:bodyPr wrap="none" rtlCol="0">
            <a:spAutoFit/>
          </a:bodyPr>
          <a:lstStyle/>
          <a:p>
            <a:r>
              <a:rPr lang="en-US" altLang="ko-KR" sz="2000" i="1" dirty="0" smtClean="0">
                <a:latin typeface="Arial" panose="020B0604020202020204" pitchFamily="34" charset="0"/>
                <a:cs typeface="Arial" panose="020B0604020202020204" pitchFamily="34" charset="0"/>
              </a:rPr>
              <a:t>a/ </a:t>
            </a:r>
            <a:r>
              <a:rPr lang="en-US" altLang="ko-KR" sz="2000" i="1" dirty="0" err="1" smtClean="0">
                <a:latin typeface="Arial" panose="020B0604020202020204" pitchFamily="34" charset="0"/>
                <a:cs typeface="Arial" panose="020B0604020202020204" pitchFamily="34" charset="0"/>
              </a:rPr>
              <a:t>Ứng</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dụng</a:t>
            </a:r>
            <a:endParaRPr lang="ko-KR" altLang="en-US" sz="2000" i="1" dirty="0">
              <a:latin typeface="Arial" panose="020B0604020202020204" pitchFamily="34" charset="0"/>
              <a:cs typeface="Arial" panose="020B0604020202020204" pitchFamily="34" charset="0"/>
            </a:endParaRPr>
          </a:p>
        </p:txBody>
      </p:sp>
      <p:sp>
        <p:nvSpPr>
          <p:cNvPr id="56" name="Rectangle 3"/>
          <p:cNvSpPr txBox="1">
            <a:spLocks noChangeArrowheads="1"/>
          </p:cNvSpPr>
          <p:nvPr/>
        </p:nvSpPr>
        <p:spPr>
          <a:xfrm>
            <a:off x="247165" y="1144951"/>
            <a:ext cx="5541846" cy="3816794"/>
          </a:xfrm>
          <a:prstGeom prst="rect">
            <a:avLst/>
          </a:prstGeom>
        </p:spPr>
        <p:txBody>
          <a:bodyPr vert="horz" lIns="91440" tIns="45720" rIns="9144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anrope Medium" pitchFamily="2"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anrope Medium" pitchFamily="2"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anrope Medium" pitchFamily="2"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anrope Medium" pitchFamily="2"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anrope Medium" pitchFamily="2"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465455" algn="just">
              <a:buFont typeface="Wingdings" panose="05000000000000000000" pitchFamily="2" charset="2"/>
              <a:buChar char="Ø"/>
            </a:pPr>
            <a:r>
              <a:rPr lang="en-US" altLang="ko-KR" sz="2800" i="1" dirty="0" smtClean="0">
                <a:latin typeface="Times New Roman" panose="02020603050405020304" pitchFamily="18" charset="0"/>
                <a:ea typeface="굴림" charset="-127"/>
                <a:cs typeface="Times New Roman" panose="02020603050405020304" pitchFamily="18" charset="0"/>
              </a:rPr>
              <a:t>Ester </a:t>
            </a:r>
            <a:r>
              <a:rPr lang="en-US" altLang="ko-KR" sz="2800" i="1" dirty="0" err="1" smtClean="0">
                <a:latin typeface="Times New Roman" panose="02020603050405020304" pitchFamily="18" charset="0"/>
                <a:ea typeface="굴림" charset="-127"/>
                <a:cs typeface="Times New Roman" panose="02020603050405020304" pitchFamily="18" charset="0"/>
              </a:rPr>
              <a:t>được</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dùng</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làm</a:t>
            </a:r>
            <a:r>
              <a:rPr lang="en-US" altLang="ko-KR" sz="2800" i="1" dirty="0" smtClean="0">
                <a:latin typeface="Times New Roman" panose="02020603050405020304" pitchFamily="18" charset="0"/>
                <a:ea typeface="굴림" charset="-127"/>
                <a:cs typeface="Times New Roman" panose="02020603050405020304" pitchFamily="18" charset="0"/>
              </a:rPr>
              <a:t> dung </a:t>
            </a:r>
            <a:r>
              <a:rPr lang="en-US" altLang="ko-KR" sz="2800" i="1" dirty="0" err="1" smtClean="0">
                <a:latin typeface="Times New Roman" panose="02020603050405020304" pitchFamily="18" charset="0"/>
                <a:ea typeface="굴림" charset="-127"/>
                <a:cs typeface="Times New Roman" panose="02020603050405020304" pitchFamily="18" charset="0"/>
              </a:rPr>
              <a:t>môi</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để</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tách</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chiết</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chất</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hữu</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cơ</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pha</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sơn</a:t>
            </a:r>
            <a:r>
              <a:rPr lang="en-US" altLang="ko-KR" sz="2800" i="1" dirty="0" smtClean="0">
                <a:latin typeface="Times New Roman" panose="02020603050405020304" pitchFamily="18" charset="0"/>
                <a:ea typeface="굴림" charset="-127"/>
                <a:cs typeface="Times New Roman" panose="02020603050405020304" pitchFamily="18" charset="0"/>
              </a:rPr>
              <a:t>…</a:t>
            </a:r>
          </a:p>
          <a:p>
            <a:pPr indent="465455" algn="just">
              <a:buFont typeface="Wingdings" panose="05000000000000000000" pitchFamily="2" charset="2"/>
              <a:buChar char="Ø"/>
            </a:pPr>
            <a:r>
              <a:rPr lang="en-US" altLang="ko-KR" sz="2800" i="1" dirty="0" smtClean="0">
                <a:latin typeface="Times New Roman" panose="02020603050405020304" pitchFamily="18" charset="0"/>
                <a:ea typeface="굴림" charset="-127"/>
                <a:cs typeface="Times New Roman" panose="02020603050405020304" pitchFamily="18" charset="0"/>
              </a:rPr>
              <a:t>Ester </a:t>
            </a:r>
            <a:r>
              <a:rPr lang="en-US" altLang="ko-KR" sz="2800" i="1" dirty="0" err="1" smtClean="0">
                <a:latin typeface="Times New Roman" panose="02020603050405020304" pitchFamily="18" charset="0"/>
                <a:ea typeface="굴림" charset="-127"/>
                <a:cs typeface="Times New Roman" panose="02020603050405020304" pitchFamily="18" charset="0"/>
              </a:rPr>
              <a:t>được</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dùng</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để</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sản</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xuất</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chất</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dẻo</a:t>
            </a:r>
            <a:r>
              <a:rPr lang="en-US" altLang="ko-KR" sz="2800" i="1" dirty="0" smtClean="0">
                <a:latin typeface="Times New Roman" panose="02020603050405020304" pitchFamily="18" charset="0"/>
                <a:ea typeface="굴림" charset="-127"/>
                <a:cs typeface="Times New Roman" panose="02020603050405020304" pitchFamily="18" charset="0"/>
              </a:rPr>
              <a:t> poly-vinyl acetate, poly-(methyl methacrylate)…</a:t>
            </a:r>
          </a:p>
          <a:p>
            <a:pPr indent="465455" algn="just">
              <a:buFont typeface="Wingdings" panose="05000000000000000000" pitchFamily="2" charset="2"/>
              <a:buChar char="Ø"/>
            </a:pPr>
            <a:r>
              <a:rPr lang="en-US" altLang="ko-KR" sz="2800" i="1" dirty="0" err="1" smtClean="0">
                <a:latin typeface="Times New Roman" panose="02020603050405020304" pitchFamily="18" charset="0"/>
                <a:ea typeface="굴림" charset="-127"/>
                <a:cs typeface="Times New Roman" panose="02020603050405020304" pitchFamily="18" charset="0"/>
              </a:rPr>
              <a:t>Một</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số</a:t>
            </a:r>
            <a:r>
              <a:rPr lang="en-US" altLang="ko-KR" sz="2800" i="1" dirty="0" smtClean="0">
                <a:latin typeface="Times New Roman" panose="02020603050405020304" pitchFamily="18" charset="0"/>
                <a:ea typeface="굴림" charset="-127"/>
                <a:cs typeface="Times New Roman" panose="02020603050405020304" pitchFamily="18" charset="0"/>
              </a:rPr>
              <a:t> ester </a:t>
            </a:r>
            <a:r>
              <a:rPr lang="en-US" altLang="ko-KR" sz="2800" i="1" dirty="0" err="1" smtClean="0">
                <a:latin typeface="Times New Roman" panose="02020603050405020304" pitchFamily="18" charset="0"/>
                <a:ea typeface="굴림" charset="-127"/>
                <a:cs typeface="Times New Roman" panose="02020603050405020304" pitchFamily="18" charset="0"/>
              </a:rPr>
              <a:t>có</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mùi</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thơm</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không</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độc</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được</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dùng</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làm</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chất</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tạo</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hương</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trong</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công</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nghiệp</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thực</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phẩm</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mỹ</a:t>
            </a:r>
            <a:r>
              <a:rPr lang="en-US" altLang="ko-KR" sz="2800" i="1" dirty="0" smtClean="0">
                <a:latin typeface="Times New Roman" panose="02020603050405020304" pitchFamily="18" charset="0"/>
                <a:ea typeface="굴림" charset="-127"/>
                <a:cs typeface="Times New Roman" panose="02020603050405020304" pitchFamily="18" charset="0"/>
              </a:rPr>
              <a:t> </a:t>
            </a:r>
            <a:r>
              <a:rPr lang="en-US" altLang="ko-KR" sz="2800" i="1" dirty="0" err="1" smtClean="0">
                <a:latin typeface="Times New Roman" panose="02020603050405020304" pitchFamily="18" charset="0"/>
                <a:ea typeface="굴림" charset="-127"/>
                <a:cs typeface="Times New Roman" panose="02020603050405020304" pitchFamily="18" charset="0"/>
              </a:rPr>
              <a:t>phẩm</a:t>
            </a:r>
            <a:r>
              <a:rPr lang="en-US" altLang="ko-KR" sz="2800" i="1" dirty="0" smtClean="0">
                <a:latin typeface="Times New Roman" panose="02020603050405020304" pitchFamily="18" charset="0"/>
                <a:ea typeface="굴림" charset="-127"/>
                <a:cs typeface="Times New Roman" panose="02020603050405020304" pitchFamily="18" charset="0"/>
              </a:rPr>
              <a:t>…</a:t>
            </a:r>
          </a:p>
        </p:txBody>
      </p:sp>
      <p:pic>
        <p:nvPicPr>
          <p:cNvPr id="2" name="Picture 1"/>
          <p:cNvPicPr>
            <a:picLocks noChangeAspect="1"/>
          </p:cNvPicPr>
          <p:nvPr/>
        </p:nvPicPr>
        <p:blipFill>
          <a:blip r:embed="rId7"/>
          <a:stretch>
            <a:fillRect/>
          </a:stretch>
        </p:blipFill>
        <p:spPr>
          <a:xfrm>
            <a:off x="6011564" y="1298332"/>
            <a:ext cx="2819330" cy="2819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thruBlk="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decel="4000" autoRev="1" fill="hold" nodeType="withEffect">
                                      <p:stCondLst>
                                        <p:cond delay="100"/>
                                      </p:stCondLst>
                                      <p:childTnLst>
                                        <p:animMotion origin="layout" path="M -1.66667E-6 -1.23457E-7 L 0.00538 -0.01049 " pathEditMode="relative" rAng="0" ptsTypes="AA">
                                          <p:cBhvr>
                                            <p:cTn id="6" dur="4500" fill="hold"/>
                                            <p:tgtEl>
                                              <p:spTgt spid="33"/>
                                            </p:tgtEl>
                                            <p:attrNameLst>
                                              <p:attrName>ppt_x</p:attrName>
                                              <p:attrName>ppt_y</p:attrName>
                                            </p:attrNameLst>
                                          </p:cBhvr>
                                          <p:rCtr x="260" y="-525"/>
                                        </p:animMotion>
                                      </p:childTnLst>
                                    </p:cTn>
                                  </p:par>
                                  <p:par>
                                    <p:cTn id="7" presetID="8" presetClass="emph" presetSubtype="0" repeatCount="indefinite" accel="2500" autoRev="1" fill="hold" nodeType="withEffect" p14:presetBounceEnd="3000">
                                      <p:stCondLst>
                                        <p:cond delay="0"/>
                                      </p:stCondLst>
                                      <p:childTnLst>
                                        <p:animRot by="300000" p14:bounceEnd="3000">
                                          <p:cBhvr>
                                            <p:cTn id="8" dur="3500" fill="hold"/>
                                            <p:tgtEl>
                                              <p:spTgt spid="33"/>
                                            </p:tgtEl>
                                            <p:attrNameLst>
                                              <p:attrName>r</p:attrName>
                                            </p:attrNameLst>
                                          </p:cBhvr>
                                        </p:animRot>
                                      </p:childTnLst>
                                    </p:cTn>
                                  </p:par>
                                  <p:par>
                                    <p:cTn id="9" presetID="42" presetClass="path" presetSubtype="0" repeatCount="indefinite" accel="3600" autoRev="1" fill="hold" nodeType="withEffect" p14:presetBounceEnd="5000">
                                      <p:stCondLst>
                                        <p:cond delay="100"/>
                                      </p:stCondLst>
                                      <p:childTnLst>
                                        <p:animMotion origin="layout" path="M 2.77778E-6 -3.58025E-6 L 0.01597 -0.01759 " pathEditMode="relative" rAng="0" ptsTypes="AA" p14:bounceEnd="5000">
                                          <p:cBhvr>
                                            <p:cTn id="10" dur="6750" fill="hold"/>
                                            <p:tgtEl>
                                              <p:spTgt spid="31"/>
                                            </p:tgtEl>
                                            <p:attrNameLst>
                                              <p:attrName>ppt_x</p:attrName>
                                              <p:attrName>ppt_y</p:attrName>
                                            </p:attrNameLst>
                                          </p:cBhvr>
                                          <p:rCtr x="799" y="-895"/>
                                        </p:animMotion>
                                      </p:childTnLst>
                                    </p:cTn>
                                  </p:par>
                                  <p:par>
                                    <p:cTn id="11" presetID="8" presetClass="emph" presetSubtype="0" repeatCount="indefinite" accel="2500" autoRev="1" fill="hold" nodeType="withEffect" p14:presetBounceEnd="3000">
                                      <p:stCondLst>
                                        <p:cond delay="0"/>
                                      </p:stCondLst>
                                      <p:childTnLst>
                                        <p:animRot by="300000" p14:bounceEnd="3000">
                                          <p:cBhvr>
                                            <p:cTn id="12" dur="3500" fill="hold"/>
                                            <p:tgtEl>
                                              <p:spTgt spid="31"/>
                                            </p:tgtEl>
                                            <p:attrNameLst>
                                              <p:attrName>r</p:attrName>
                                            </p:attrNameLst>
                                          </p:cBhvr>
                                        </p:animRot>
                                      </p:childTnLst>
                                    </p:cTn>
                                  </p:par>
                                  <p:par>
                                    <p:cTn id="13" presetID="42" presetClass="path" presetSubtype="0" repeatCount="indefinite" accel="3600" autoRev="1" fill="hold" nodeType="withEffect" p14:presetBounceEnd="5000">
                                      <p:stCondLst>
                                        <p:cond delay="100"/>
                                      </p:stCondLst>
                                      <p:childTnLst>
                                        <p:animMotion origin="layout" path="M -0.01545 0.01203 L -1.38889E-6 4.81481E-6 " pathEditMode="relative" rAng="0" ptsTypes="AA" p14:bounceEnd="5000">
                                          <p:cBhvr>
                                            <p:cTn id="14" dur="3250" fill="hold"/>
                                            <p:tgtEl>
                                              <p:spTgt spid="34"/>
                                            </p:tgtEl>
                                            <p:attrNameLst>
                                              <p:attrName>ppt_x</p:attrName>
                                              <p:attrName>ppt_y</p:attrName>
                                            </p:attrNameLst>
                                          </p:cBhvr>
                                          <p:rCtr x="764" y="-617"/>
                                        </p:animMotion>
                                      </p:childTnLst>
                                    </p:cTn>
                                  </p:par>
                                  <p:par>
                                    <p:cTn id="15" presetID="8" presetClass="emph" presetSubtype="0" repeatCount="indefinite" accel="2500" autoRev="1" fill="hold" nodeType="withEffect" p14:presetBounceEnd="3000">
                                      <p:stCondLst>
                                        <p:cond delay="0"/>
                                      </p:stCondLst>
                                      <p:childTnLst>
                                        <p:animRot by="300000" p14:bounceEnd="3000">
                                          <p:cBhvr>
                                            <p:cTn id="16" dur="8250" fill="hold"/>
                                            <p:tgtEl>
                                              <p:spTgt spid="34"/>
                                            </p:tgtEl>
                                            <p:attrNameLst>
                                              <p:attrName>r</p:attrName>
                                            </p:attrNameLst>
                                          </p:cBhvr>
                                        </p:animRot>
                                      </p:childTnLst>
                                    </p:cTn>
                                  </p:par>
                                  <p:par>
                                    <p:cTn id="17" presetID="35" presetClass="path" presetSubtype="0" repeatCount="indefinite" accel="29000" decel="26000" autoRev="1" fill="hold" nodeType="withEffect">
                                      <p:stCondLst>
                                        <p:cond delay="0"/>
                                      </p:stCondLst>
                                      <p:childTnLst>
                                        <p:animMotion origin="layout" path="M 0.0349 1.23457E-6 L -0.03489 1.23457E-6 " pathEditMode="relative" rAng="0" ptsTypes="AA">
                                          <p:cBhvr>
                                            <p:cTn id="18" dur="4750" fill="hold"/>
                                            <p:tgtEl>
                                              <p:spTgt spid="35"/>
                                            </p:tgtEl>
                                            <p:attrNameLst>
                                              <p:attrName>ppt_x</p:attrName>
                                              <p:attrName>ppt_y</p:attrName>
                                            </p:attrNameLst>
                                          </p:cBhvr>
                                          <p:rCtr x="-3490" y="0"/>
                                        </p:animMotion>
                                      </p:childTnLst>
                                    </p:cTn>
                                  </p:par>
                                  <p:par>
                                    <p:cTn id="19" presetID="35" presetClass="path" presetSubtype="0" repeatCount="indefinite" accel="29000" decel="26000" autoRev="1" fill="hold" nodeType="withEffect">
                                      <p:stCondLst>
                                        <p:cond delay="0"/>
                                      </p:stCondLst>
                                      <p:childTnLst>
                                        <p:animMotion origin="layout" path="M 3.61111E-6 3.20988E-6 L 0.07135 0.00061 " pathEditMode="relative" rAng="0" ptsTypes="AA">
                                          <p:cBhvr>
                                            <p:cTn id="20" dur="7250" fill="hold"/>
                                            <p:tgtEl>
                                              <p:spTgt spid="32"/>
                                            </p:tgtEl>
                                            <p:attrNameLst>
                                              <p:attrName>ppt_x</p:attrName>
                                              <p:attrName>ppt_y</p:attrName>
                                            </p:attrNameLst>
                                          </p:cBhvr>
                                          <p:rCtr x="3559" y="31"/>
                                        </p:animMotion>
                                      </p:childTnLst>
                                    </p:cTn>
                                  </p:par>
                                  <p:par>
                                    <p:cTn id="21" presetID="6" presetClass="emph" presetSubtype="0" repeatCount="indefinite" autoRev="1" fill="hold" nodeType="withEffect" p14:presetBounceEnd="22000">
                                      <p:stCondLst>
                                        <p:cond delay="0"/>
                                      </p:stCondLst>
                                      <p:childTnLst>
                                        <p:animScale p14:bounceEnd="22000">
                                          <p:cBhvr>
                                            <p:cTn id="22" dur="6000" fill="hold"/>
                                            <p:tgtEl>
                                              <p:spTgt spid="3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56">
                                                <p:txEl>
                                                  <p:pRg st="0" end="0"/>
                                                </p:txEl>
                                              </p:spTgt>
                                            </p:tgtEl>
                                            <p:attrNameLst>
                                              <p:attrName>style.visibility</p:attrName>
                                            </p:attrNameLst>
                                          </p:cBhvr>
                                          <p:to>
                                            <p:strVal val="visible"/>
                                          </p:to>
                                        </p:set>
                                        <p:anim calcmode="lin" valueType="num">
                                          <p:cBhvr>
                                            <p:cTn id="27" dur="1000" fill="hold"/>
                                            <p:tgtEl>
                                              <p:spTgt spid="56">
                                                <p:txEl>
                                                  <p:pRg st="0" end="0"/>
                                                </p:txEl>
                                              </p:spTgt>
                                            </p:tgtEl>
                                            <p:attrNameLst>
                                              <p:attrName>ppt_x</p:attrName>
                                            </p:attrNameLst>
                                          </p:cBhvr>
                                          <p:tavLst>
                                            <p:tav tm="0">
                                              <p:val>
                                                <p:strVal val="#ppt_x-.2"/>
                                              </p:val>
                                            </p:tav>
                                            <p:tav tm="100000">
                                              <p:val>
                                                <p:strVal val="#ppt_x"/>
                                              </p:val>
                                            </p:tav>
                                          </p:tavLst>
                                        </p:anim>
                                        <p:anim calcmode="lin" valueType="num">
                                          <p:cBhvr>
                                            <p:cTn id="28" dur="1000" fill="hold"/>
                                            <p:tgtEl>
                                              <p:spTgt spid="5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5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nodeType="clickEffect">
                                      <p:stCondLst>
                                        <p:cond delay="0"/>
                                      </p:stCondLst>
                                      <p:childTnLst>
                                        <p:set>
                                          <p:cBhvr>
                                            <p:cTn id="33" dur="1" fill="hold">
                                              <p:stCondLst>
                                                <p:cond delay="0"/>
                                              </p:stCondLst>
                                            </p:cTn>
                                            <p:tgtEl>
                                              <p:spTgt spid="56">
                                                <p:txEl>
                                                  <p:pRg st="1" end="1"/>
                                                </p:txEl>
                                              </p:spTgt>
                                            </p:tgtEl>
                                            <p:attrNameLst>
                                              <p:attrName>style.visibility</p:attrName>
                                            </p:attrNameLst>
                                          </p:cBhvr>
                                          <p:to>
                                            <p:strVal val="visible"/>
                                          </p:to>
                                        </p:set>
                                        <p:anim calcmode="lin" valueType="num">
                                          <p:cBhvr>
                                            <p:cTn id="34" dur="1000" fill="hold"/>
                                            <p:tgtEl>
                                              <p:spTgt spid="56">
                                                <p:txEl>
                                                  <p:pRg st="1" end="1"/>
                                                </p:txEl>
                                              </p:spTgt>
                                            </p:tgtEl>
                                            <p:attrNameLst>
                                              <p:attrName>ppt_x</p:attrName>
                                            </p:attrNameLst>
                                          </p:cBhvr>
                                          <p:tavLst>
                                            <p:tav tm="0">
                                              <p:val>
                                                <p:strVal val="#ppt_x-.2"/>
                                              </p:val>
                                            </p:tav>
                                            <p:tav tm="100000">
                                              <p:val>
                                                <p:strVal val="#ppt_x"/>
                                              </p:val>
                                            </p:tav>
                                          </p:tavLst>
                                        </p:anim>
                                        <p:anim calcmode="lin" valueType="num">
                                          <p:cBhvr>
                                            <p:cTn id="35" dur="1000" fill="hold"/>
                                            <p:tgtEl>
                                              <p:spTgt spid="5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5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nodeType="clickEffect">
                                      <p:stCondLst>
                                        <p:cond delay="0"/>
                                      </p:stCondLst>
                                      <p:childTnLst>
                                        <p:set>
                                          <p:cBhvr>
                                            <p:cTn id="40" dur="1" fill="hold">
                                              <p:stCondLst>
                                                <p:cond delay="0"/>
                                              </p:stCondLst>
                                            </p:cTn>
                                            <p:tgtEl>
                                              <p:spTgt spid="56">
                                                <p:txEl>
                                                  <p:pRg st="2" end="2"/>
                                                </p:txEl>
                                              </p:spTgt>
                                            </p:tgtEl>
                                            <p:attrNameLst>
                                              <p:attrName>style.visibility</p:attrName>
                                            </p:attrNameLst>
                                          </p:cBhvr>
                                          <p:to>
                                            <p:strVal val="visible"/>
                                          </p:to>
                                        </p:set>
                                        <p:anim calcmode="lin" valueType="num">
                                          <p:cBhvr>
                                            <p:cTn id="41" dur="1000" fill="hold"/>
                                            <p:tgtEl>
                                              <p:spTgt spid="56">
                                                <p:txEl>
                                                  <p:pRg st="2" end="2"/>
                                                </p:txEl>
                                              </p:spTgt>
                                            </p:tgtEl>
                                            <p:attrNameLst>
                                              <p:attrName>ppt_x</p:attrName>
                                            </p:attrNameLst>
                                          </p:cBhvr>
                                          <p:tavLst>
                                            <p:tav tm="0">
                                              <p:val>
                                                <p:strVal val="#ppt_x-.2"/>
                                              </p:val>
                                            </p:tav>
                                            <p:tav tm="100000">
                                              <p:val>
                                                <p:strVal val="#ppt_x"/>
                                              </p:val>
                                            </p:tav>
                                          </p:tavLst>
                                        </p:anim>
                                        <p:anim calcmode="lin" valueType="num">
                                          <p:cBhvr>
                                            <p:cTn id="42" dur="1000" fill="hold"/>
                                            <p:tgtEl>
                                              <p:spTgt spid="5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3" dur="1000"/>
                                            <p:tgtEl>
                                              <p:spTgt spid="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decel="4000" autoRev="1" fill="hold" nodeType="withEffect">
                                      <p:stCondLst>
                                        <p:cond delay="100"/>
                                      </p:stCondLst>
                                      <p:childTnLst>
                                        <p:animMotion origin="layout" path="M -1.66667E-6 -1.23457E-7 L 0.00538 -0.01049 " pathEditMode="relative" rAng="0" ptsTypes="AA">
                                          <p:cBhvr>
                                            <p:cTn id="6" dur="4500" fill="hold"/>
                                            <p:tgtEl>
                                              <p:spTgt spid="33"/>
                                            </p:tgtEl>
                                            <p:attrNameLst>
                                              <p:attrName>ppt_x</p:attrName>
                                              <p:attrName>ppt_y</p:attrName>
                                            </p:attrNameLst>
                                          </p:cBhvr>
                                          <p:rCtr x="260" y="-525"/>
                                        </p:animMotion>
                                      </p:childTnLst>
                                    </p:cTn>
                                  </p:par>
                                  <p:par>
                                    <p:cTn id="7" presetID="8" presetClass="emph" presetSubtype="0" repeatCount="indefinite" accel="2500" autoRev="1" fill="hold" nodeType="withEffect">
                                      <p:stCondLst>
                                        <p:cond delay="0"/>
                                      </p:stCondLst>
                                      <p:childTnLst>
                                        <p:animRot by="300000">
                                          <p:cBhvr>
                                            <p:cTn id="8" dur="3500" fill="hold"/>
                                            <p:tgtEl>
                                              <p:spTgt spid="33"/>
                                            </p:tgtEl>
                                            <p:attrNameLst>
                                              <p:attrName>r</p:attrName>
                                            </p:attrNameLst>
                                          </p:cBhvr>
                                        </p:animRot>
                                      </p:childTnLst>
                                    </p:cTn>
                                  </p:par>
                                  <p:par>
                                    <p:cTn id="9" presetID="42" presetClass="path" presetSubtype="0" repeatCount="indefinite" accel="3600" autoRev="1" fill="hold" nodeType="withEffect">
                                      <p:stCondLst>
                                        <p:cond delay="100"/>
                                      </p:stCondLst>
                                      <p:childTnLst>
                                        <p:animMotion origin="layout" path="M 2.77778E-6 -3.58025E-6 L 0.01597 -0.01759 " pathEditMode="relative" rAng="0" ptsTypes="AA">
                                          <p:cBhvr>
                                            <p:cTn id="10" dur="6750" fill="hold"/>
                                            <p:tgtEl>
                                              <p:spTgt spid="31"/>
                                            </p:tgtEl>
                                            <p:attrNameLst>
                                              <p:attrName>ppt_x</p:attrName>
                                              <p:attrName>ppt_y</p:attrName>
                                            </p:attrNameLst>
                                          </p:cBhvr>
                                          <p:rCtr x="799" y="-895"/>
                                        </p:animMotion>
                                      </p:childTnLst>
                                    </p:cTn>
                                  </p:par>
                                  <p:par>
                                    <p:cTn id="11" presetID="8" presetClass="emph" presetSubtype="0" repeatCount="indefinite" accel="2500" autoRev="1" fill="hold" nodeType="withEffect">
                                      <p:stCondLst>
                                        <p:cond delay="0"/>
                                      </p:stCondLst>
                                      <p:childTnLst>
                                        <p:animRot by="300000">
                                          <p:cBhvr>
                                            <p:cTn id="12" dur="3500" fill="hold"/>
                                            <p:tgtEl>
                                              <p:spTgt spid="31"/>
                                            </p:tgtEl>
                                            <p:attrNameLst>
                                              <p:attrName>r</p:attrName>
                                            </p:attrNameLst>
                                          </p:cBhvr>
                                        </p:animRot>
                                      </p:childTnLst>
                                    </p:cTn>
                                  </p:par>
                                  <p:par>
                                    <p:cTn id="13" presetID="42" presetClass="path" presetSubtype="0" repeatCount="indefinite" accel="3600" autoRev="1" fill="hold" nodeType="withEffect">
                                      <p:stCondLst>
                                        <p:cond delay="100"/>
                                      </p:stCondLst>
                                      <p:childTnLst>
                                        <p:animMotion origin="layout" path="M -0.01545 0.01203 L -1.38889E-6 4.81481E-6 " pathEditMode="relative" rAng="0" ptsTypes="AA">
                                          <p:cBhvr>
                                            <p:cTn id="14" dur="3250" fill="hold"/>
                                            <p:tgtEl>
                                              <p:spTgt spid="34"/>
                                            </p:tgtEl>
                                            <p:attrNameLst>
                                              <p:attrName>ppt_x</p:attrName>
                                              <p:attrName>ppt_y</p:attrName>
                                            </p:attrNameLst>
                                          </p:cBhvr>
                                          <p:rCtr x="764" y="-617"/>
                                        </p:animMotion>
                                      </p:childTnLst>
                                    </p:cTn>
                                  </p:par>
                                  <p:par>
                                    <p:cTn id="15" presetID="8" presetClass="emph" presetSubtype="0" repeatCount="indefinite" accel="2500" autoRev="1" fill="hold" nodeType="withEffect">
                                      <p:stCondLst>
                                        <p:cond delay="0"/>
                                      </p:stCondLst>
                                      <p:childTnLst>
                                        <p:animRot by="300000">
                                          <p:cBhvr>
                                            <p:cTn id="16" dur="8250" fill="hold"/>
                                            <p:tgtEl>
                                              <p:spTgt spid="34"/>
                                            </p:tgtEl>
                                            <p:attrNameLst>
                                              <p:attrName>r</p:attrName>
                                            </p:attrNameLst>
                                          </p:cBhvr>
                                        </p:animRot>
                                      </p:childTnLst>
                                    </p:cTn>
                                  </p:par>
                                  <p:par>
                                    <p:cTn id="17" presetID="35" presetClass="path" presetSubtype="0" repeatCount="indefinite" accel="29000" decel="26000" autoRev="1" fill="hold" nodeType="withEffect">
                                      <p:stCondLst>
                                        <p:cond delay="0"/>
                                      </p:stCondLst>
                                      <p:childTnLst>
                                        <p:animMotion origin="layout" path="M 0.0349 1.23457E-6 L -0.03489 1.23457E-6 " pathEditMode="relative" rAng="0" ptsTypes="AA">
                                          <p:cBhvr>
                                            <p:cTn id="18" dur="4750" fill="hold"/>
                                            <p:tgtEl>
                                              <p:spTgt spid="35"/>
                                            </p:tgtEl>
                                            <p:attrNameLst>
                                              <p:attrName>ppt_x</p:attrName>
                                              <p:attrName>ppt_y</p:attrName>
                                            </p:attrNameLst>
                                          </p:cBhvr>
                                          <p:rCtr x="-3490" y="0"/>
                                        </p:animMotion>
                                      </p:childTnLst>
                                    </p:cTn>
                                  </p:par>
                                  <p:par>
                                    <p:cTn id="19" presetID="35" presetClass="path" presetSubtype="0" repeatCount="indefinite" accel="29000" decel="26000" autoRev="1" fill="hold" nodeType="withEffect">
                                      <p:stCondLst>
                                        <p:cond delay="0"/>
                                      </p:stCondLst>
                                      <p:childTnLst>
                                        <p:animMotion origin="layout" path="M 3.61111E-6 3.20988E-6 L 0.07135 0.00061 " pathEditMode="relative" rAng="0" ptsTypes="AA">
                                          <p:cBhvr>
                                            <p:cTn id="20" dur="7250" fill="hold"/>
                                            <p:tgtEl>
                                              <p:spTgt spid="32"/>
                                            </p:tgtEl>
                                            <p:attrNameLst>
                                              <p:attrName>ppt_x</p:attrName>
                                              <p:attrName>ppt_y</p:attrName>
                                            </p:attrNameLst>
                                          </p:cBhvr>
                                          <p:rCtr x="3559" y="31"/>
                                        </p:animMotion>
                                      </p:childTnLst>
                                    </p:cTn>
                                  </p:par>
                                  <p:par>
                                    <p:cTn id="21" presetID="6" presetClass="emph" presetSubtype="0" repeatCount="indefinite" autoRev="1" fill="hold" nodeType="withEffect">
                                      <p:stCondLst>
                                        <p:cond delay="0"/>
                                      </p:stCondLst>
                                      <p:childTnLst>
                                        <p:animScale>
                                          <p:cBhvr>
                                            <p:cTn id="22" dur="6000" fill="hold"/>
                                            <p:tgtEl>
                                              <p:spTgt spid="3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56">
                                                <p:txEl>
                                                  <p:pRg st="0" end="0"/>
                                                </p:txEl>
                                              </p:spTgt>
                                            </p:tgtEl>
                                            <p:attrNameLst>
                                              <p:attrName>style.visibility</p:attrName>
                                            </p:attrNameLst>
                                          </p:cBhvr>
                                          <p:to>
                                            <p:strVal val="visible"/>
                                          </p:to>
                                        </p:set>
                                        <p:anim calcmode="lin" valueType="num">
                                          <p:cBhvr>
                                            <p:cTn id="27" dur="1000" fill="hold"/>
                                            <p:tgtEl>
                                              <p:spTgt spid="56">
                                                <p:txEl>
                                                  <p:pRg st="0" end="0"/>
                                                </p:txEl>
                                              </p:spTgt>
                                            </p:tgtEl>
                                            <p:attrNameLst>
                                              <p:attrName>ppt_x</p:attrName>
                                            </p:attrNameLst>
                                          </p:cBhvr>
                                          <p:tavLst>
                                            <p:tav tm="0">
                                              <p:val>
                                                <p:strVal val="#ppt_x-.2"/>
                                              </p:val>
                                            </p:tav>
                                            <p:tav tm="100000">
                                              <p:val>
                                                <p:strVal val="#ppt_x"/>
                                              </p:val>
                                            </p:tav>
                                          </p:tavLst>
                                        </p:anim>
                                        <p:anim calcmode="lin" valueType="num">
                                          <p:cBhvr>
                                            <p:cTn id="28" dur="1000" fill="hold"/>
                                            <p:tgtEl>
                                              <p:spTgt spid="5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5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nodeType="clickEffect">
                                      <p:stCondLst>
                                        <p:cond delay="0"/>
                                      </p:stCondLst>
                                      <p:childTnLst>
                                        <p:set>
                                          <p:cBhvr>
                                            <p:cTn id="33" dur="1" fill="hold">
                                              <p:stCondLst>
                                                <p:cond delay="0"/>
                                              </p:stCondLst>
                                            </p:cTn>
                                            <p:tgtEl>
                                              <p:spTgt spid="56">
                                                <p:txEl>
                                                  <p:pRg st="1" end="1"/>
                                                </p:txEl>
                                              </p:spTgt>
                                            </p:tgtEl>
                                            <p:attrNameLst>
                                              <p:attrName>style.visibility</p:attrName>
                                            </p:attrNameLst>
                                          </p:cBhvr>
                                          <p:to>
                                            <p:strVal val="visible"/>
                                          </p:to>
                                        </p:set>
                                        <p:anim calcmode="lin" valueType="num">
                                          <p:cBhvr>
                                            <p:cTn id="34" dur="1000" fill="hold"/>
                                            <p:tgtEl>
                                              <p:spTgt spid="56">
                                                <p:txEl>
                                                  <p:pRg st="1" end="1"/>
                                                </p:txEl>
                                              </p:spTgt>
                                            </p:tgtEl>
                                            <p:attrNameLst>
                                              <p:attrName>ppt_x</p:attrName>
                                            </p:attrNameLst>
                                          </p:cBhvr>
                                          <p:tavLst>
                                            <p:tav tm="0">
                                              <p:val>
                                                <p:strVal val="#ppt_x-.2"/>
                                              </p:val>
                                            </p:tav>
                                            <p:tav tm="100000">
                                              <p:val>
                                                <p:strVal val="#ppt_x"/>
                                              </p:val>
                                            </p:tav>
                                          </p:tavLst>
                                        </p:anim>
                                        <p:anim calcmode="lin" valueType="num">
                                          <p:cBhvr>
                                            <p:cTn id="35" dur="1000" fill="hold"/>
                                            <p:tgtEl>
                                              <p:spTgt spid="5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5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nodeType="clickEffect">
                                      <p:stCondLst>
                                        <p:cond delay="0"/>
                                      </p:stCondLst>
                                      <p:childTnLst>
                                        <p:set>
                                          <p:cBhvr>
                                            <p:cTn id="40" dur="1" fill="hold">
                                              <p:stCondLst>
                                                <p:cond delay="0"/>
                                              </p:stCondLst>
                                            </p:cTn>
                                            <p:tgtEl>
                                              <p:spTgt spid="56">
                                                <p:txEl>
                                                  <p:pRg st="2" end="2"/>
                                                </p:txEl>
                                              </p:spTgt>
                                            </p:tgtEl>
                                            <p:attrNameLst>
                                              <p:attrName>style.visibility</p:attrName>
                                            </p:attrNameLst>
                                          </p:cBhvr>
                                          <p:to>
                                            <p:strVal val="visible"/>
                                          </p:to>
                                        </p:set>
                                        <p:anim calcmode="lin" valueType="num">
                                          <p:cBhvr>
                                            <p:cTn id="41" dur="1000" fill="hold"/>
                                            <p:tgtEl>
                                              <p:spTgt spid="56">
                                                <p:txEl>
                                                  <p:pRg st="2" end="2"/>
                                                </p:txEl>
                                              </p:spTgt>
                                            </p:tgtEl>
                                            <p:attrNameLst>
                                              <p:attrName>ppt_x</p:attrName>
                                            </p:attrNameLst>
                                          </p:cBhvr>
                                          <p:tavLst>
                                            <p:tav tm="0">
                                              <p:val>
                                                <p:strVal val="#ppt_x-.2"/>
                                              </p:val>
                                            </p:tav>
                                            <p:tav tm="100000">
                                              <p:val>
                                                <p:strVal val="#ppt_x"/>
                                              </p:val>
                                            </p:tav>
                                          </p:tavLst>
                                        </p:anim>
                                        <p:anim calcmode="lin" valueType="num">
                                          <p:cBhvr>
                                            <p:cTn id="42" dur="1000" fill="hold"/>
                                            <p:tgtEl>
                                              <p:spTgt spid="5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3" dur="1000"/>
                                            <p:tgtEl>
                                              <p:spTgt spid="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Un dibujo de un animal&#10;&#10;Descripción generada automáticamente con confianza baja"/>
          <p:cNvPicPr>
            <a:picLocks noChangeAspect="1"/>
          </p:cNvPicPr>
          <p:nvPr/>
        </p:nvPicPr>
        <p:blipFill rotWithShape="1">
          <a:blip r:embed="rId2">
            <a:extLst>
              <a:ext uri="{28A0092B-C50C-407E-A947-70E740481C1C}">
                <a14:useLocalDpi xmlns:a14="http://schemas.microsoft.com/office/drawing/2010/main" val="0"/>
              </a:ext>
            </a:extLst>
          </a:blip>
          <a:srcRect l="1080" t="41356" r="61048" b="21116"/>
          <a:stretch>
            <a:fillRect/>
          </a:stretch>
        </p:blipFill>
        <p:spPr>
          <a:xfrm flipH="1">
            <a:off x="-225019" y="3433034"/>
            <a:ext cx="3315084" cy="1847625"/>
          </a:xfrm>
          <a:prstGeom prst="rect">
            <a:avLst/>
          </a:prstGeom>
        </p:spPr>
      </p:pic>
      <p:pic>
        <p:nvPicPr>
          <p:cNvPr id="72" name="Imagen 71" descr="Forma&#10;&#10;Descripción generada automáticamente"/>
          <p:cNvPicPr>
            <a:picLocks noChangeAspect="1"/>
          </p:cNvPicPr>
          <p:nvPr/>
        </p:nvPicPr>
        <p:blipFill rotWithShape="1">
          <a:blip r:embed="rId3" cstate="print">
            <a:extLst>
              <a:ext uri="{28A0092B-C50C-407E-A947-70E740481C1C}">
                <a14:useLocalDpi xmlns:a14="http://schemas.microsoft.com/office/drawing/2010/main" val="0"/>
              </a:ext>
            </a:extLst>
          </a:blip>
          <a:srcRect l="6337" t="11190" r="6996" b="12346"/>
          <a:stretch>
            <a:fillRect/>
          </a:stretch>
        </p:blipFill>
        <p:spPr>
          <a:xfrm>
            <a:off x="8385853" y="3705859"/>
            <a:ext cx="2286955" cy="1134961"/>
          </a:xfrm>
          <a:prstGeom prst="rect">
            <a:avLst/>
          </a:prstGeom>
        </p:spPr>
      </p:pic>
      <p:pic>
        <p:nvPicPr>
          <p:cNvPr id="2" name="Imagen 1" descr="Patrón de fondo&#10;&#10;Descripción generada automáticamente con confianza baja"/>
          <p:cNvPicPr>
            <a:picLocks noChangeAspect="1"/>
          </p:cNvPicPr>
          <p:nvPr/>
        </p:nvPicPr>
        <p:blipFill rotWithShape="1">
          <a:blip r:embed="rId4" cstate="print">
            <a:extLst>
              <a:ext uri="{28A0092B-C50C-407E-A947-70E740481C1C}">
                <a14:useLocalDpi xmlns:a14="http://schemas.microsoft.com/office/drawing/2010/main" val="0"/>
              </a:ext>
            </a:extLst>
          </a:blip>
          <a:srcRect l="67710" t="16723" r="2754" b="29351"/>
          <a:stretch>
            <a:fillRect/>
          </a:stretch>
        </p:blipFill>
        <p:spPr>
          <a:xfrm flipH="1" flipV="1">
            <a:off x="7251179" y="-138886"/>
            <a:ext cx="2091320" cy="2147794"/>
          </a:xfrm>
          <a:prstGeom prst="rect">
            <a:avLst/>
          </a:prstGeom>
        </p:spPr>
      </p:pic>
      <p:pic>
        <p:nvPicPr>
          <p:cNvPr id="6" name="Imagen 5" descr="Icono&#10;&#10;Descripción generada automáticamente"/>
          <p:cNvPicPr>
            <a:picLocks noChangeAspect="1"/>
          </p:cNvPicPr>
          <p:nvPr/>
        </p:nvPicPr>
        <p:blipFill rotWithShape="1">
          <a:blip r:embed="rId5" cstate="print">
            <a:extLst>
              <a:ext uri="{28A0092B-C50C-407E-A947-70E740481C1C}">
                <a14:useLocalDpi xmlns:a14="http://schemas.microsoft.com/office/drawing/2010/main" val="0"/>
              </a:ext>
            </a:extLst>
          </a:blip>
          <a:srcRect l="1741" t="45201" r="77425" b="24553"/>
          <a:stretch>
            <a:fillRect/>
          </a:stretch>
        </p:blipFill>
        <p:spPr>
          <a:xfrm flipH="1">
            <a:off x="-230819" y="4192009"/>
            <a:ext cx="1200636" cy="980461"/>
          </a:xfrm>
          <a:prstGeom prst="rect">
            <a:avLst/>
          </a:prstGeom>
        </p:spPr>
      </p:pic>
      <p:pic>
        <p:nvPicPr>
          <p:cNvPr id="7" name="Imagen 6" descr="Forma&#10;&#10;Descripción generada automáticamente"/>
          <p:cNvPicPr>
            <a:picLocks noChangeAspect="1"/>
          </p:cNvPicPr>
          <p:nvPr/>
        </p:nvPicPr>
        <p:blipFill rotWithShape="1">
          <a:blip r:embed="rId6" cstate="print">
            <a:extLst>
              <a:ext uri="{28A0092B-C50C-407E-A947-70E740481C1C}">
                <a14:useLocalDpi xmlns:a14="http://schemas.microsoft.com/office/drawing/2010/main" val="0"/>
              </a:ext>
            </a:extLst>
          </a:blip>
          <a:srcRect l="6337" t="11190" r="6996" b="12346"/>
          <a:stretch>
            <a:fillRect/>
          </a:stretch>
        </p:blipFill>
        <p:spPr>
          <a:xfrm>
            <a:off x="-225019" y="471723"/>
            <a:ext cx="1097627" cy="544726"/>
          </a:xfrm>
          <a:prstGeom prst="rect">
            <a:avLst/>
          </a:prstGeom>
        </p:spPr>
      </p:pic>
      <p:grpSp>
        <p:nvGrpSpPr>
          <p:cNvPr id="14" name="Grupo 13"/>
          <p:cNvGrpSpPr/>
          <p:nvPr/>
        </p:nvGrpSpPr>
        <p:grpSpPr>
          <a:xfrm>
            <a:off x="536104" y="1189049"/>
            <a:ext cx="8072236" cy="2016370"/>
            <a:chOff x="399330" y="1154884"/>
            <a:chExt cx="8345784" cy="2084700"/>
          </a:xfrm>
        </p:grpSpPr>
        <p:sp>
          <p:nvSpPr>
            <p:cNvPr id="8" name="Rectángulo 7"/>
            <p:cNvSpPr/>
            <p:nvPr/>
          </p:nvSpPr>
          <p:spPr>
            <a:xfrm>
              <a:off x="8659536" y="315400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p:cNvSpPr/>
            <p:nvPr/>
          </p:nvSpPr>
          <p:spPr>
            <a:xfrm>
              <a:off x="399330" y="230979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Elipse 9"/>
            <p:cNvSpPr/>
            <p:nvPr/>
          </p:nvSpPr>
          <p:spPr>
            <a:xfrm>
              <a:off x="676363" y="1748206"/>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p:cNvSpPr/>
            <p:nvPr/>
          </p:nvSpPr>
          <p:spPr>
            <a:xfrm>
              <a:off x="8343900" y="1558065"/>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p:cNvSpPr/>
            <p:nvPr/>
          </p:nvSpPr>
          <p:spPr>
            <a:xfrm>
              <a:off x="8053339" y="1154884"/>
              <a:ext cx="81089" cy="810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00" name="Title 3"/>
          <p:cNvSpPr txBox="1"/>
          <p:nvPr/>
        </p:nvSpPr>
        <p:spPr>
          <a:xfrm>
            <a:off x="105497" y="104793"/>
            <a:ext cx="4224183" cy="475071"/>
          </a:xfrm>
          <a:prstGeom prst="rect">
            <a:avLst/>
          </a:prstGeom>
        </p:spPr>
        <p:txBody>
          <a:bodyPr vert="horz" lIns="91440" tIns="45720" rIns="91440" bIns="45720" rtlCol="0" anchor="ctr">
            <a:noAutofit/>
          </a:bodyPr>
          <a:lstStyle>
            <a:lvl1pPr algn="l" defTabSz="685800" rtl="0" eaLnBrk="1" latinLnBrk="0" hangingPunct="1">
              <a:lnSpc>
                <a:spcPct val="80000"/>
              </a:lnSpc>
              <a:spcBef>
                <a:spcPct val="0"/>
              </a:spcBef>
              <a:buNone/>
              <a:defRPr sz="5400" b="1" kern="1200">
                <a:solidFill>
                  <a:schemeClr val="tx1"/>
                </a:solidFill>
                <a:latin typeface="Staatliches" pitchFamily="2" charset="0"/>
                <a:ea typeface="+mj-ea"/>
                <a:cs typeface="+mj-cs"/>
              </a:defRPr>
            </a:lvl1pPr>
          </a:lstStyle>
          <a:p>
            <a:r>
              <a:rPr lang="en-US" sz="2800" smtClean="0">
                <a:latin typeface="Times New Roman" panose="02020603050405020304" pitchFamily="18" charset="0"/>
                <a:cs typeface="Times New Roman" panose="02020603050405020304" pitchFamily="18" charset="0"/>
              </a:rPr>
              <a:t>I - ESTER</a:t>
            </a:r>
            <a:endParaRPr lang="en-US" sz="2800" dirty="0">
              <a:latin typeface="Times New Roman" panose="02020603050405020304" pitchFamily="18" charset="0"/>
              <a:cs typeface="Times New Roman" panose="02020603050405020304" pitchFamily="18" charset="0"/>
            </a:endParaRPr>
          </a:p>
        </p:txBody>
      </p:sp>
      <p:sp>
        <p:nvSpPr>
          <p:cNvPr id="213" name="TextBox 212"/>
          <p:cNvSpPr txBox="1"/>
          <p:nvPr/>
        </p:nvSpPr>
        <p:spPr>
          <a:xfrm>
            <a:off x="105496" y="451198"/>
            <a:ext cx="2791405" cy="400110"/>
          </a:xfrm>
          <a:prstGeom prst="rect">
            <a:avLst/>
          </a:prstGeom>
          <a:noFill/>
        </p:spPr>
        <p:txBody>
          <a:bodyPr wrap="none" rtlCol="0">
            <a:spAutoFit/>
          </a:bodyPr>
          <a:lstStyle/>
          <a:p>
            <a:r>
              <a:rPr lang="en-US" altLang="ko-KR" sz="2000" b="1" u="sng" dirty="0" smtClean="0"/>
              <a:t>4/ </a:t>
            </a:r>
            <a:r>
              <a:rPr lang="en-US" altLang="ko-KR" sz="2000" b="1" u="sng" dirty="0" err="1" smtClean="0"/>
              <a:t>Ứng</a:t>
            </a:r>
            <a:r>
              <a:rPr lang="en-US" altLang="ko-KR" sz="2000" b="1" u="sng" dirty="0" smtClean="0"/>
              <a:t> </a:t>
            </a:r>
            <a:r>
              <a:rPr lang="en-US" altLang="ko-KR" sz="2000" b="1" u="sng" dirty="0" err="1" smtClean="0"/>
              <a:t>dụng</a:t>
            </a:r>
            <a:r>
              <a:rPr lang="en-US" altLang="ko-KR" sz="2000" b="1" u="sng" dirty="0" smtClean="0"/>
              <a:t> </a:t>
            </a:r>
            <a:r>
              <a:rPr lang="en-US" altLang="ko-KR" sz="2000" b="1" u="sng" dirty="0" err="1" smtClean="0"/>
              <a:t>và</a:t>
            </a:r>
            <a:r>
              <a:rPr lang="en-US" altLang="ko-KR" sz="2000" b="1" u="sng" dirty="0" smtClean="0"/>
              <a:t> </a:t>
            </a:r>
            <a:r>
              <a:rPr lang="en-US" altLang="ko-KR" sz="2000" b="1" u="sng" dirty="0" err="1" smtClean="0"/>
              <a:t>điều</a:t>
            </a:r>
            <a:r>
              <a:rPr lang="en-US" altLang="ko-KR" sz="2000" b="1" u="sng" dirty="0" smtClean="0"/>
              <a:t> </a:t>
            </a:r>
            <a:r>
              <a:rPr lang="en-US" altLang="ko-KR" sz="2000" b="1" u="sng" dirty="0" err="1" smtClean="0"/>
              <a:t>chế</a:t>
            </a:r>
            <a:endParaRPr lang="ko-KR" altLang="en-US" sz="2000" b="1" u="sng" dirty="0"/>
          </a:p>
        </p:txBody>
      </p:sp>
      <p:sp>
        <p:nvSpPr>
          <p:cNvPr id="214" name="TextBox 213"/>
          <p:cNvSpPr txBox="1"/>
          <p:nvPr/>
        </p:nvSpPr>
        <p:spPr>
          <a:xfrm>
            <a:off x="107529" y="757739"/>
            <a:ext cx="1481496" cy="400110"/>
          </a:xfrm>
          <a:prstGeom prst="rect">
            <a:avLst/>
          </a:prstGeom>
          <a:noFill/>
        </p:spPr>
        <p:txBody>
          <a:bodyPr wrap="none" rtlCol="0">
            <a:spAutoFit/>
          </a:bodyPr>
          <a:lstStyle/>
          <a:p>
            <a:r>
              <a:rPr lang="en-US" altLang="ko-KR" sz="2000" i="1" dirty="0" smtClean="0">
                <a:latin typeface="Arial" panose="020B0604020202020204" pitchFamily="34" charset="0"/>
                <a:cs typeface="Arial" panose="020B0604020202020204" pitchFamily="34" charset="0"/>
              </a:rPr>
              <a:t>b/ </a:t>
            </a:r>
            <a:r>
              <a:rPr lang="en-US" altLang="ko-KR" sz="2000" i="1" dirty="0" err="1" smtClean="0">
                <a:latin typeface="Arial" panose="020B0604020202020204" pitchFamily="34" charset="0"/>
                <a:cs typeface="Arial" panose="020B0604020202020204" pitchFamily="34" charset="0"/>
              </a:rPr>
              <a:t>Điều</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chế</a:t>
            </a:r>
            <a:endParaRPr lang="ko-KR" altLang="en-US" sz="2000" i="1" dirty="0">
              <a:latin typeface="Arial" panose="020B0604020202020204" pitchFamily="34" charset="0"/>
              <a:cs typeface="Arial" panose="020B0604020202020204" pitchFamily="34" charset="0"/>
            </a:endParaRPr>
          </a:p>
        </p:txBody>
      </p:sp>
      <p:sp>
        <p:nvSpPr>
          <p:cNvPr id="4" name="TextBox 3"/>
          <p:cNvSpPr txBox="1"/>
          <p:nvPr/>
        </p:nvSpPr>
        <p:spPr>
          <a:xfrm>
            <a:off x="105496" y="1067909"/>
            <a:ext cx="8903593" cy="400110"/>
          </a:xfrm>
          <a:prstGeom prst="rect">
            <a:avLst/>
          </a:prstGeom>
          <a:noFill/>
        </p:spPr>
        <p:txBody>
          <a:bodyPr wrap="square" rtlCol="0">
            <a:spAutoFit/>
          </a:bodyPr>
          <a:lstStyle/>
          <a:p>
            <a:r>
              <a:rPr lang="en-US" altLang="ko-KR" sz="2000" b="1" dirty="0" smtClean="0">
                <a:solidFill>
                  <a:schemeClr val="tx2"/>
                </a:solidFill>
                <a:latin typeface="Palatino Linotype" panose="02040502050505030304" pitchFamily="18" charset="0"/>
              </a:rPr>
              <a:t>* Ester </a:t>
            </a:r>
            <a:r>
              <a:rPr lang="en-US" altLang="ko-KR" sz="2000" b="1" dirty="0" err="1" smtClean="0">
                <a:solidFill>
                  <a:schemeClr val="tx2"/>
                </a:solidFill>
                <a:latin typeface="Palatino Linotype" panose="02040502050505030304" pitchFamily="18" charset="0"/>
              </a:rPr>
              <a:t>của</a:t>
            </a:r>
            <a:r>
              <a:rPr lang="en-US" altLang="ko-KR" sz="2000" b="1" dirty="0" smtClean="0">
                <a:solidFill>
                  <a:schemeClr val="tx2"/>
                </a:solidFill>
                <a:latin typeface="Palatino Linotype" panose="02040502050505030304" pitchFamily="18" charset="0"/>
              </a:rPr>
              <a:t> alcohol:</a:t>
            </a:r>
            <a:endParaRPr lang="ko-KR" altLang="en-US" sz="2000" b="1" dirty="0">
              <a:solidFill>
                <a:schemeClr val="tx2"/>
              </a:solidFill>
              <a:latin typeface="Palatino Linotype" panose="02040502050505030304" pitchFamily="18" charset="0"/>
            </a:endParaRPr>
          </a:p>
        </p:txBody>
      </p:sp>
      <p:sp>
        <p:nvSpPr>
          <p:cNvPr id="17" name="Rectangle 16"/>
          <p:cNvSpPr/>
          <p:nvPr/>
        </p:nvSpPr>
        <p:spPr>
          <a:xfrm>
            <a:off x="26711" y="1385221"/>
            <a:ext cx="8982377" cy="769441"/>
          </a:xfrm>
          <a:prstGeom prst="rect">
            <a:avLst/>
          </a:prstGeom>
        </p:spPr>
        <p:txBody>
          <a:bodyPr wrap="square">
            <a:spAutoFit/>
          </a:bodyPr>
          <a:lstStyle/>
          <a:p>
            <a:pPr algn="just"/>
            <a:r>
              <a:rPr lang="en-US" altLang="ko-KR" sz="2200" i="1" dirty="0" err="1" smtClean="0">
                <a:solidFill>
                  <a:srgbClr val="000000"/>
                </a:solidFill>
                <a:latin typeface="Times New Roman" panose="02020603050405020304" pitchFamily="18" charset="0"/>
                <a:cs typeface="Times New Roman" panose="02020603050405020304" pitchFamily="18" charset="0"/>
              </a:rPr>
              <a:t>Các</a:t>
            </a:r>
            <a:r>
              <a:rPr lang="en-US" altLang="ko-KR" sz="2200" i="1" dirty="0" smtClean="0">
                <a:solidFill>
                  <a:srgbClr val="000000"/>
                </a:solidFill>
                <a:latin typeface="Times New Roman" panose="02020603050405020304" pitchFamily="18" charset="0"/>
                <a:cs typeface="Times New Roman" panose="02020603050405020304" pitchFamily="18" charset="0"/>
              </a:rPr>
              <a:t> ester </a:t>
            </a:r>
            <a:r>
              <a:rPr lang="en-US" altLang="ko-KR" sz="2200" i="1" dirty="0" err="1" smtClean="0">
                <a:solidFill>
                  <a:srgbClr val="000000"/>
                </a:solidFill>
                <a:latin typeface="Times New Roman" panose="02020603050405020304" pitchFamily="18" charset="0"/>
                <a:cs typeface="Times New Roman" panose="02020603050405020304" pitchFamily="18" charset="0"/>
              </a:rPr>
              <a:t>thường</a:t>
            </a:r>
            <a:r>
              <a:rPr lang="en-US" altLang="ko-KR" sz="2200" i="1" dirty="0" smtClean="0">
                <a:solidFill>
                  <a:srgbClr val="000000"/>
                </a:solidFill>
                <a:latin typeface="Times New Roman" panose="02020603050405020304" pitchFamily="18" charset="0"/>
                <a:cs typeface="Times New Roman" panose="02020603050405020304" pitchFamily="18" charset="0"/>
              </a:rPr>
              <a:t> </a:t>
            </a:r>
            <a:r>
              <a:rPr lang="en-US" altLang="ko-KR" sz="2200" i="1" dirty="0" err="1" smtClean="0">
                <a:solidFill>
                  <a:srgbClr val="000000"/>
                </a:solidFill>
                <a:latin typeface="Times New Roman" panose="02020603050405020304" pitchFamily="18" charset="0"/>
                <a:cs typeface="Times New Roman" panose="02020603050405020304" pitchFamily="18" charset="0"/>
              </a:rPr>
              <a:t>được</a:t>
            </a:r>
            <a:r>
              <a:rPr lang="en-US" altLang="ko-KR" sz="2200" i="1" dirty="0" smtClean="0">
                <a:solidFill>
                  <a:srgbClr val="000000"/>
                </a:solidFill>
                <a:latin typeface="Times New Roman" panose="02020603050405020304" pitchFamily="18" charset="0"/>
                <a:cs typeface="Times New Roman" panose="02020603050405020304" pitchFamily="18" charset="0"/>
              </a:rPr>
              <a:t> </a:t>
            </a:r>
            <a:r>
              <a:rPr lang="en-US" altLang="ko-KR" sz="2200" i="1" dirty="0" err="1" smtClean="0">
                <a:solidFill>
                  <a:srgbClr val="000000"/>
                </a:solidFill>
                <a:latin typeface="Times New Roman" panose="02020603050405020304" pitchFamily="18" charset="0"/>
                <a:cs typeface="Times New Roman" panose="02020603050405020304" pitchFamily="18" charset="0"/>
              </a:rPr>
              <a:t>điều</a:t>
            </a:r>
            <a:r>
              <a:rPr lang="en-US" altLang="ko-KR" sz="2200" i="1" dirty="0" smtClean="0">
                <a:solidFill>
                  <a:srgbClr val="000000"/>
                </a:solidFill>
                <a:latin typeface="Times New Roman" panose="02020603050405020304" pitchFamily="18" charset="0"/>
                <a:cs typeface="Times New Roman" panose="02020603050405020304" pitchFamily="18" charset="0"/>
              </a:rPr>
              <a:t> </a:t>
            </a:r>
            <a:r>
              <a:rPr lang="en-US" altLang="ko-KR" sz="2200" i="1" dirty="0" err="1" smtClean="0">
                <a:solidFill>
                  <a:srgbClr val="000000"/>
                </a:solidFill>
                <a:latin typeface="Times New Roman" panose="02020603050405020304" pitchFamily="18" charset="0"/>
                <a:cs typeface="Times New Roman" panose="02020603050405020304" pitchFamily="18" charset="0"/>
              </a:rPr>
              <a:t>chế</a:t>
            </a:r>
            <a:r>
              <a:rPr lang="en-US" altLang="ko-KR" sz="2200" i="1" dirty="0" smtClean="0">
                <a:solidFill>
                  <a:srgbClr val="000000"/>
                </a:solidFill>
                <a:latin typeface="Times New Roman" panose="02020603050405020304" pitchFamily="18" charset="0"/>
                <a:cs typeface="Times New Roman" panose="02020603050405020304" pitchFamily="18" charset="0"/>
              </a:rPr>
              <a:t> </a:t>
            </a:r>
            <a:r>
              <a:rPr lang="en-US" altLang="ko-KR" sz="2200" i="1" dirty="0" err="1" smtClean="0">
                <a:solidFill>
                  <a:srgbClr val="000000"/>
                </a:solidFill>
                <a:latin typeface="Times New Roman" panose="02020603050405020304" pitchFamily="18" charset="0"/>
                <a:cs typeface="Times New Roman" panose="02020603050405020304" pitchFamily="18" charset="0"/>
              </a:rPr>
              <a:t>bằng</a:t>
            </a:r>
            <a:r>
              <a:rPr lang="en-US" altLang="ko-KR" sz="2200" i="1" dirty="0" smtClean="0">
                <a:solidFill>
                  <a:srgbClr val="000000"/>
                </a:solidFill>
                <a:latin typeface="Times New Roman" panose="02020603050405020304" pitchFamily="18" charset="0"/>
                <a:cs typeface="Times New Roman" panose="02020603050405020304" pitchFamily="18" charset="0"/>
              </a:rPr>
              <a:t> </a:t>
            </a:r>
            <a:r>
              <a:rPr lang="en-US" altLang="ko-KR" sz="2200" i="1" dirty="0" err="1" smtClean="0">
                <a:solidFill>
                  <a:srgbClr val="000000"/>
                </a:solidFill>
                <a:latin typeface="Times New Roman" panose="02020603050405020304" pitchFamily="18" charset="0"/>
                <a:cs typeface="Times New Roman" panose="02020603050405020304" pitchFamily="18" charset="0"/>
              </a:rPr>
              <a:t>cách</a:t>
            </a:r>
            <a:r>
              <a:rPr lang="en-US" altLang="ko-KR" sz="2200" i="1" dirty="0" smtClean="0">
                <a:solidFill>
                  <a:srgbClr val="000000"/>
                </a:solidFill>
                <a:latin typeface="Times New Roman" panose="02020603050405020304" pitchFamily="18" charset="0"/>
                <a:cs typeface="Times New Roman" panose="02020603050405020304" pitchFamily="18" charset="0"/>
              </a:rPr>
              <a:t> </a:t>
            </a:r>
            <a:r>
              <a:rPr lang="en-US" altLang="ko-KR" sz="2200" i="1" dirty="0" err="1" smtClean="0">
                <a:solidFill>
                  <a:srgbClr val="000000"/>
                </a:solidFill>
                <a:latin typeface="Times New Roman" panose="02020603050405020304" pitchFamily="18" charset="0"/>
                <a:cs typeface="Times New Roman" panose="02020603050405020304" pitchFamily="18" charset="0"/>
              </a:rPr>
              <a:t>đun</a:t>
            </a:r>
            <a:r>
              <a:rPr lang="en-US" altLang="ko-KR" sz="2200" i="1" dirty="0" smtClean="0">
                <a:solidFill>
                  <a:srgbClr val="000000"/>
                </a:solidFill>
                <a:latin typeface="Times New Roman" panose="02020603050405020304" pitchFamily="18" charset="0"/>
                <a:cs typeface="Times New Roman" panose="02020603050405020304" pitchFamily="18" charset="0"/>
              </a:rPr>
              <a:t> </a:t>
            </a:r>
            <a:r>
              <a:rPr lang="en-US" altLang="ko-KR" sz="2200" i="1" dirty="0" err="1" smtClean="0">
                <a:solidFill>
                  <a:srgbClr val="000000"/>
                </a:solidFill>
                <a:latin typeface="Times New Roman" panose="02020603050405020304" pitchFamily="18" charset="0"/>
                <a:cs typeface="Times New Roman" panose="02020603050405020304" pitchFamily="18" charset="0"/>
              </a:rPr>
              <a:t>hỗn</a:t>
            </a:r>
            <a:r>
              <a:rPr lang="en-US" altLang="ko-KR" sz="2200" i="1" dirty="0" smtClean="0">
                <a:solidFill>
                  <a:srgbClr val="000000"/>
                </a:solidFill>
                <a:latin typeface="Times New Roman" panose="02020603050405020304" pitchFamily="18" charset="0"/>
                <a:cs typeface="Times New Roman" panose="02020603050405020304" pitchFamily="18" charset="0"/>
              </a:rPr>
              <a:t> </a:t>
            </a:r>
            <a:r>
              <a:rPr lang="en-US" altLang="ko-KR" sz="2200" i="1" dirty="0" err="1" smtClean="0">
                <a:solidFill>
                  <a:srgbClr val="000000"/>
                </a:solidFill>
                <a:latin typeface="Times New Roman" panose="02020603050405020304" pitchFamily="18" charset="0"/>
                <a:cs typeface="Times New Roman" panose="02020603050405020304" pitchFamily="18" charset="0"/>
              </a:rPr>
              <a:t>hợp</a:t>
            </a:r>
            <a:r>
              <a:rPr lang="en-US" altLang="ko-KR" sz="2200" i="1" dirty="0" smtClean="0">
                <a:solidFill>
                  <a:srgbClr val="000000"/>
                </a:solidFill>
                <a:latin typeface="Times New Roman" panose="02020603050405020304" pitchFamily="18" charset="0"/>
                <a:cs typeface="Times New Roman" panose="02020603050405020304" pitchFamily="18" charset="0"/>
              </a:rPr>
              <a:t> </a:t>
            </a:r>
            <a:r>
              <a:rPr lang="en-US" altLang="ko-KR" sz="2200" i="1" dirty="0" err="1" smtClean="0">
                <a:solidFill>
                  <a:srgbClr val="000000"/>
                </a:solidFill>
                <a:latin typeface="Times New Roman" panose="02020603050405020304" pitchFamily="18" charset="0"/>
                <a:cs typeface="Times New Roman" panose="02020603050405020304" pitchFamily="18" charset="0"/>
              </a:rPr>
              <a:t>gồm</a:t>
            </a:r>
            <a:r>
              <a:rPr lang="en-US" altLang="ko-KR" sz="2200" i="1" dirty="0" smtClean="0">
                <a:solidFill>
                  <a:srgbClr val="000000"/>
                </a:solidFill>
                <a:latin typeface="Times New Roman" panose="02020603050405020304" pitchFamily="18" charset="0"/>
                <a:cs typeface="Times New Roman" panose="02020603050405020304" pitchFamily="18" charset="0"/>
              </a:rPr>
              <a:t> carboxylic acid </a:t>
            </a:r>
            <a:r>
              <a:rPr lang="en-US" altLang="ko-KR" sz="2200" i="1" dirty="0" err="1" smtClean="0">
                <a:solidFill>
                  <a:srgbClr val="000000"/>
                </a:solidFill>
                <a:latin typeface="Times New Roman" panose="02020603050405020304" pitchFamily="18" charset="0"/>
                <a:cs typeface="Times New Roman" panose="02020603050405020304" pitchFamily="18" charset="0"/>
              </a:rPr>
              <a:t>và</a:t>
            </a:r>
            <a:r>
              <a:rPr lang="en-US" altLang="ko-KR" sz="2200" i="1" dirty="0" smtClean="0">
                <a:solidFill>
                  <a:srgbClr val="000000"/>
                </a:solidFill>
                <a:latin typeface="Times New Roman" panose="02020603050405020304" pitchFamily="18" charset="0"/>
                <a:cs typeface="Times New Roman" panose="02020603050405020304" pitchFamily="18" charset="0"/>
              </a:rPr>
              <a:t> alcohol, </a:t>
            </a:r>
            <a:r>
              <a:rPr lang="en-US" altLang="ko-KR" sz="2200" i="1" dirty="0">
                <a:latin typeface="Times New Roman" panose="02020603050405020304" pitchFamily="18" charset="0"/>
                <a:cs typeface="Times New Roman" panose="02020603050405020304" pitchFamily="18" charset="0"/>
              </a:rPr>
              <a:t> </a:t>
            </a:r>
            <a:r>
              <a:rPr lang="en-US" altLang="ko-KR" sz="2200" i="1" dirty="0" err="1" smtClean="0">
                <a:solidFill>
                  <a:srgbClr val="000000"/>
                </a:solidFill>
                <a:latin typeface="Times New Roman" panose="02020603050405020304" pitchFamily="18" charset="0"/>
                <a:cs typeface="Times New Roman" panose="02020603050405020304" pitchFamily="18" charset="0"/>
              </a:rPr>
              <a:t>sử</a:t>
            </a:r>
            <a:r>
              <a:rPr lang="en-US" altLang="ko-KR" sz="2200" i="1" dirty="0" smtClean="0">
                <a:solidFill>
                  <a:srgbClr val="000000"/>
                </a:solidFill>
                <a:latin typeface="Times New Roman" panose="02020603050405020304" pitchFamily="18" charset="0"/>
                <a:cs typeface="Times New Roman" panose="02020603050405020304" pitchFamily="18" charset="0"/>
              </a:rPr>
              <a:t> </a:t>
            </a:r>
            <a:r>
              <a:rPr lang="en-US" altLang="ko-KR" sz="2200" i="1" dirty="0" err="1" smtClean="0">
                <a:solidFill>
                  <a:srgbClr val="000000"/>
                </a:solidFill>
                <a:latin typeface="Times New Roman" panose="02020603050405020304" pitchFamily="18" charset="0"/>
                <a:cs typeface="Times New Roman" panose="02020603050405020304" pitchFamily="18" charset="0"/>
              </a:rPr>
              <a:t>dụng</a:t>
            </a:r>
            <a:r>
              <a:rPr lang="en-US" altLang="ko-KR" sz="2200" i="1" dirty="0" smtClean="0">
                <a:solidFill>
                  <a:srgbClr val="000000"/>
                </a:solidFill>
                <a:latin typeface="Times New Roman" panose="02020603050405020304" pitchFamily="18" charset="0"/>
                <a:cs typeface="Times New Roman" panose="02020603050405020304" pitchFamily="18" charset="0"/>
              </a:rPr>
              <a:t> sulfuric acid </a:t>
            </a:r>
            <a:r>
              <a:rPr lang="en-US" altLang="ko-KR" sz="2200" i="1" dirty="0" err="1" smtClean="0">
                <a:solidFill>
                  <a:srgbClr val="000000"/>
                </a:solidFill>
                <a:latin typeface="Times New Roman" panose="02020603050405020304" pitchFamily="18" charset="0"/>
                <a:cs typeface="Times New Roman" panose="02020603050405020304" pitchFamily="18" charset="0"/>
              </a:rPr>
              <a:t>đặc</a:t>
            </a:r>
            <a:r>
              <a:rPr lang="en-US" altLang="ko-KR" sz="2200" i="1" dirty="0" smtClean="0">
                <a:solidFill>
                  <a:srgbClr val="000000"/>
                </a:solidFill>
                <a:latin typeface="Times New Roman" panose="02020603050405020304" pitchFamily="18" charset="0"/>
                <a:cs typeface="Times New Roman" panose="02020603050405020304" pitchFamily="18" charset="0"/>
              </a:rPr>
              <a:t> </a:t>
            </a:r>
            <a:r>
              <a:rPr lang="en-US" altLang="ko-KR" sz="2200" i="1" dirty="0" err="1" smtClean="0">
                <a:solidFill>
                  <a:srgbClr val="000000"/>
                </a:solidFill>
                <a:latin typeface="Times New Roman" panose="02020603050405020304" pitchFamily="18" charset="0"/>
                <a:cs typeface="Times New Roman" panose="02020603050405020304" pitchFamily="18" charset="0"/>
              </a:rPr>
              <a:t>làm</a:t>
            </a:r>
            <a:r>
              <a:rPr lang="en-US" altLang="ko-KR" sz="2200" i="1" dirty="0" smtClean="0">
                <a:solidFill>
                  <a:srgbClr val="000000"/>
                </a:solidFill>
                <a:latin typeface="Times New Roman" panose="02020603050405020304" pitchFamily="18" charset="0"/>
                <a:cs typeface="Times New Roman" panose="02020603050405020304" pitchFamily="18" charset="0"/>
              </a:rPr>
              <a:t> </a:t>
            </a:r>
            <a:r>
              <a:rPr lang="en-US" altLang="ko-KR" sz="2200" i="1" dirty="0" err="1" smtClean="0">
                <a:solidFill>
                  <a:srgbClr val="000000"/>
                </a:solidFill>
                <a:latin typeface="Times New Roman" panose="02020603050405020304" pitchFamily="18" charset="0"/>
                <a:cs typeface="Times New Roman" panose="02020603050405020304" pitchFamily="18" charset="0"/>
              </a:rPr>
              <a:t>xúc</a:t>
            </a:r>
            <a:r>
              <a:rPr lang="en-US" altLang="ko-KR" sz="2200" i="1" dirty="0" smtClean="0">
                <a:solidFill>
                  <a:srgbClr val="000000"/>
                </a:solidFill>
                <a:latin typeface="Times New Roman" panose="02020603050405020304" pitchFamily="18" charset="0"/>
                <a:cs typeface="Times New Roman" panose="02020603050405020304" pitchFamily="18" charset="0"/>
              </a:rPr>
              <a:t> </a:t>
            </a:r>
            <a:r>
              <a:rPr lang="en-US" altLang="ko-KR" sz="2200" i="1" dirty="0" err="1" smtClean="0">
                <a:solidFill>
                  <a:srgbClr val="000000"/>
                </a:solidFill>
                <a:latin typeface="Times New Roman" panose="02020603050405020304" pitchFamily="18" charset="0"/>
                <a:cs typeface="Times New Roman" panose="02020603050405020304" pitchFamily="18" charset="0"/>
              </a:rPr>
              <a:t>tác</a:t>
            </a:r>
            <a:r>
              <a:rPr lang="en-US" altLang="ko-KR" sz="2200" i="1" dirty="0" smtClean="0">
                <a:solidFill>
                  <a:srgbClr val="000000"/>
                </a:solidFill>
                <a:latin typeface="Times New Roman" panose="02020603050405020304" pitchFamily="18" charset="0"/>
                <a:cs typeface="Times New Roman" panose="02020603050405020304" pitchFamily="18" charset="0"/>
              </a:rPr>
              <a:t>. </a:t>
            </a:r>
            <a:endParaRPr lang="en-US" altLang="ko-KR" sz="2200" i="1"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7"/>
          <a:stretch>
            <a:fillRect/>
          </a:stretch>
        </p:blipFill>
        <p:spPr>
          <a:xfrm>
            <a:off x="4042978" y="2044816"/>
            <a:ext cx="1058044" cy="621391"/>
          </a:xfrm>
          <a:prstGeom prst="rect">
            <a:avLst/>
          </a:prstGeom>
        </p:spPr>
      </p:pic>
      <p:sp>
        <p:nvSpPr>
          <p:cNvPr id="19" name="TextBox 18"/>
          <p:cNvSpPr txBox="1"/>
          <p:nvPr/>
        </p:nvSpPr>
        <p:spPr>
          <a:xfrm>
            <a:off x="1494042" y="2142987"/>
            <a:ext cx="6155916" cy="523220"/>
          </a:xfrm>
          <a:prstGeom prst="rect">
            <a:avLst/>
          </a:prstGeom>
          <a:noFill/>
        </p:spPr>
        <p:txBody>
          <a:bodyPr wrap="none" rtlCol="0">
            <a:spAutoFit/>
          </a:bodyPr>
          <a:lstStyle/>
          <a:p>
            <a:pPr algn="ctr"/>
            <a:r>
              <a:rPr lang="en-US" altLang="ko-KR" sz="2800" dirty="0" smtClean="0"/>
              <a:t>R</a:t>
            </a:r>
            <a:r>
              <a:rPr lang="en-US" altLang="ko-KR" sz="2800" baseline="30000" dirty="0" smtClean="0"/>
              <a:t>1</a:t>
            </a:r>
            <a:r>
              <a:rPr lang="en-US" altLang="ko-KR" sz="2800" dirty="0" smtClean="0"/>
              <a:t>COOH + HOR</a:t>
            </a:r>
            <a:r>
              <a:rPr lang="en-US" altLang="ko-KR" sz="2800" baseline="30000" dirty="0" smtClean="0"/>
              <a:t>2</a:t>
            </a:r>
            <a:r>
              <a:rPr lang="en-US" altLang="ko-KR" sz="2800" dirty="0" smtClean="0"/>
              <a:t>			R</a:t>
            </a:r>
            <a:r>
              <a:rPr lang="en-US" altLang="ko-KR" sz="2800" baseline="30000" dirty="0" smtClean="0"/>
              <a:t>1</a:t>
            </a:r>
            <a:r>
              <a:rPr lang="en-US" altLang="ko-KR" sz="2800" dirty="0" smtClean="0"/>
              <a:t>COOR</a:t>
            </a:r>
            <a:r>
              <a:rPr lang="en-US" altLang="ko-KR" sz="2800" baseline="30000" dirty="0" smtClean="0"/>
              <a:t>2</a:t>
            </a:r>
            <a:r>
              <a:rPr lang="en-US" altLang="ko-KR" sz="2800" baseline="-25000" dirty="0" smtClean="0"/>
              <a:t> </a:t>
            </a:r>
            <a:r>
              <a:rPr lang="en-US" altLang="ko-KR" sz="2800" dirty="0" smtClean="0"/>
              <a:t> + H</a:t>
            </a:r>
            <a:r>
              <a:rPr lang="en-US" altLang="ko-KR" sz="2800" baseline="-25000" dirty="0" smtClean="0"/>
              <a:t>2</a:t>
            </a:r>
            <a:r>
              <a:rPr lang="en-US" altLang="ko-KR" sz="2800" dirty="0" smtClean="0"/>
              <a:t>O</a:t>
            </a:r>
            <a:endParaRPr lang="ko-KR" altLang="en-US" sz="2800" dirty="0"/>
          </a:p>
        </p:txBody>
      </p:sp>
      <p:sp>
        <p:nvSpPr>
          <p:cNvPr id="20" name="TextBox 19"/>
          <p:cNvSpPr txBox="1"/>
          <p:nvPr/>
        </p:nvSpPr>
        <p:spPr>
          <a:xfrm>
            <a:off x="105496" y="2548934"/>
            <a:ext cx="4770024" cy="430887"/>
          </a:xfrm>
          <a:prstGeom prst="rect">
            <a:avLst/>
          </a:prstGeom>
          <a:noFill/>
        </p:spPr>
        <p:txBody>
          <a:bodyPr wrap="none" rtlCol="0">
            <a:spAutoFit/>
          </a:bodyPr>
          <a:lstStyle/>
          <a:p>
            <a:r>
              <a:rPr lang="en-US" altLang="ko-KR" sz="2200" i="1" dirty="0" smtClean="0"/>
              <a:t>VD : </a:t>
            </a:r>
            <a:r>
              <a:rPr lang="en-US" altLang="ko-KR" sz="2200" i="1" dirty="0" err="1" smtClean="0"/>
              <a:t>Phản</a:t>
            </a:r>
            <a:r>
              <a:rPr lang="en-US" altLang="ko-KR" sz="2200" i="1" dirty="0" smtClean="0"/>
              <a:t> </a:t>
            </a:r>
            <a:r>
              <a:rPr lang="en-US" altLang="ko-KR" sz="2200" i="1" dirty="0" err="1" smtClean="0"/>
              <a:t>ứng</a:t>
            </a:r>
            <a:r>
              <a:rPr lang="en-US" altLang="ko-KR" sz="2200" i="1" dirty="0" smtClean="0"/>
              <a:t> </a:t>
            </a:r>
            <a:r>
              <a:rPr lang="en-US" altLang="ko-KR" sz="2200" i="1" dirty="0" err="1" smtClean="0"/>
              <a:t>điều</a:t>
            </a:r>
            <a:r>
              <a:rPr lang="en-US" altLang="ko-KR" sz="2200" i="1" dirty="0" smtClean="0"/>
              <a:t> </a:t>
            </a:r>
            <a:r>
              <a:rPr lang="en-US" altLang="ko-KR" sz="2200" i="1" dirty="0" err="1" smtClean="0"/>
              <a:t>chế</a:t>
            </a:r>
            <a:r>
              <a:rPr lang="en-US" altLang="ko-KR" sz="2200" i="1" dirty="0" smtClean="0"/>
              <a:t> </a:t>
            </a:r>
            <a:r>
              <a:rPr lang="en-US" altLang="ko-KR" sz="2200" i="1" dirty="0" err="1" smtClean="0"/>
              <a:t>isoamyl</a:t>
            </a:r>
            <a:r>
              <a:rPr lang="en-US" altLang="ko-KR" sz="2200" i="1" dirty="0" smtClean="0"/>
              <a:t> acetate:</a:t>
            </a:r>
            <a:endParaRPr lang="ko-KR" altLang="en-US" sz="2200" i="1" dirty="0"/>
          </a:p>
        </p:txBody>
      </p:sp>
      <p:pic>
        <p:nvPicPr>
          <p:cNvPr id="215" name="Picture 214"/>
          <p:cNvPicPr>
            <a:picLocks noChangeAspect="1"/>
          </p:cNvPicPr>
          <p:nvPr/>
        </p:nvPicPr>
        <p:blipFill>
          <a:blip r:embed="rId7"/>
          <a:stretch>
            <a:fillRect/>
          </a:stretch>
        </p:blipFill>
        <p:spPr>
          <a:xfrm>
            <a:off x="2660747" y="3551610"/>
            <a:ext cx="1058044" cy="621391"/>
          </a:xfrm>
          <a:prstGeom prst="rect">
            <a:avLst/>
          </a:prstGeom>
        </p:spPr>
      </p:pic>
      <p:sp>
        <p:nvSpPr>
          <p:cNvPr id="216" name="TextBox 215"/>
          <p:cNvSpPr txBox="1"/>
          <p:nvPr/>
        </p:nvSpPr>
        <p:spPr>
          <a:xfrm>
            <a:off x="2630290" y="2909123"/>
            <a:ext cx="6341801" cy="1261884"/>
          </a:xfrm>
          <a:prstGeom prst="rect">
            <a:avLst/>
          </a:prstGeom>
          <a:noFill/>
        </p:spPr>
        <p:txBody>
          <a:bodyPr wrap="none" rtlCol="0">
            <a:spAutoFit/>
          </a:bodyPr>
          <a:lstStyle/>
          <a:p>
            <a:pPr algn="ctr">
              <a:spcAft>
                <a:spcPts val="2400"/>
              </a:spcAft>
            </a:pPr>
            <a:r>
              <a:rPr lang="en-US" altLang="ko-KR" sz="2800" dirty="0" smtClean="0">
                <a:latin typeface="Times New Roman" panose="02020603050405020304" pitchFamily="18" charset="0"/>
                <a:cs typeface="Times New Roman" panose="02020603050405020304" pitchFamily="18" charset="0"/>
              </a:rPr>
              <a:t>CH</a:t>
            </a:r>
            <a:r>
              <a:rPr lang="en-US" altLang="ko-KR" sz="2800" baseline="-25000" dirty="0" smtClean="0">
                <a:latin typeface="Times New Roman" panose="02020603050405020304" pitchFamily="18" charset="0"/>
                <a:cs typeface="Times New Roman" panose="02020603050405020304" pitchFamily="18" charset="0"/>
              </a:rPr>
              <a:t>3</a:t>
            </a:r>
            <a:r>
              <a:rPr lang="en-US" altLang="ko-KR" sz="2800" dirty="0" smtClean="0">
                <a:latin typeface="Times New Roman" panose="02020603050405020304" pitchFamily="18" charset="0"/>
                <a:cs typeface="Times New Roman" panose="02020603050405020304" pitchFamily="18" charset="0"/>
              </a:rPr>
              <a:t>COOH + HOCH</a:t>
            </a:r>
            <a:r>
              <a:rPr lang="en-US" altLang="ko-KR" sz="2800" baseline="-25000" dirty="0" smtClean="0">
                <a:latin typeface="Times New Roman" panose="02020603050405020304" pitchFamily="18" charset="0"/>
                <a:cs typeface="Times New Roman" panose="02020603050405020304" pitchFamily="18" charset="0"/>
              </a:rPr>
              <a:t>2</a:t>
            </a:r>
            <a:r>
              <a:rPr lang="en-US" altLang="ko-KR" sz="2800" dirty="0" smtClean="0">
                <a:latin typeface="Times New Roman" panose="02020603050405020304" pitchFamily="18" charset="0"/>
                <a:cs typeface="Times New Roman" panose="02020603050405020304" pitchFamily="18" charset="0"/>
              </a:rPr>
              <a:t>CH</a:t>
            </a:r>
            <a:r>
              <a:rPr lang="en-US" altLang="ko-KR" sz="2800" baseline="-25000" dirty="0" smtClean="0">
                <a:latin typeface="Times New Roman" panose="02020603050405020304" pitchFamily="18" charset="0"/>
                <a:cs typeface="Times New Roman" panose="02020603050405020304" pitchFamily="18" charset="0"/>
              </a:rPr>
              <a:t>2</a:t>
            </a:r>
            <a:r>
              <a:rPr lang="en-US" altLang="ko-KR" sz="2800" dirty="0" smtClean="0">
                <a:latin typeface="Times New Roman" panose="02020603050405020304" pitchFamily="18" charset="0"/>
                <a:cs typeface="Times New Roman" panose="02020603050405020304" pitchFamily="18" charset="0"/>
              </a:rPr>
              <a:t>CH(CH</a:t>
            </a:r>
            <a:r>
              <a:rPr lang="en-US" altLang="ko-KR" sz="2800" baseline="-25000" dirty="0" smtClean="0">
                <a:latin typeface="Times New Roman" panose="02020603050405020304" pitchFamily="18" charset="0"/>
                <a:cs typeface="Times New Roman" panose="02020603050405020304" pitchFamily="18" charset="0"/>
              </a:rPr>
              <a:t>3</a:t>
            </a:r>
            <a:r>
              <a:rPr lang="en-US" altLang="ko-KR" sz="2800" dirty="0" smtClean="0">
                <a:latin typeface="Times New Roman" panose="02020603050405020304" pitchFamily="18" charset="0"/>
                <a:cs typeface="Times New Roman" panose="02020603050405020304" pitchFamily="18" charset="0"/>
              </a:rPr>
              <a:t>)</a:t>
            </a:r>
            <a:r>
              <a:rPr lang="en-US" altLang="ko-KR" sz="2800" baseline="-25000" dirty="0" smtClean="0">
                <a:latin typeface="Times New Roman" panose="02020603050405020304" pitchFamily="18" charset="0"/>
                <a:cs typeface="Times New Roman" panose="02020603050405020304" pitchFamily="18" charset="0"/>
              </a:rPr>
              <a:t>2</a:t>
            </a:r>
            <a:endParaRPr lang="en-US" altLang="ko-KR" sz="2800" dirty="0">
              <a:latin typeface="Times New Roman" panose="02020603050405020304" pitchFamily="18" charset="0"/>
              <a:cs typeface="Times New Roman" panose="02020603050405020304" pitchFamily="18" charset="0"/>
            </a:endParaRPr>
          </a:p>
          <a:p>
            <a:pPr algn="ctr">
              <a:spcAft>
                <a:spcPts val="2400"/>
              </a:spcAft>
            </a:pPr>
            <a:r>
              <a:rPr lang="en-US" altLang="ko-KR" sz="2800" dirty="0" smtClean="0">
                <a:latin typeface="Times New Roman" panose="02020603050405020304" pitchFamily="18" charset="0"/>
                <a:cs typeface="Times New Roman" panose="02020603050405020304" pitchFamily="18" charset="0"/>
              </a:rPr>
              <a:t>			CH</a:t>
            </a:r>
            <a:r>
              <a:rPr lang="en-US" altLang="ko-KR" sz="2800" baseline="-25000" dirty="0" smtClean="0">
                <a:latin typeface="Times New Roman" panose="02020603050405020304" pitchFamily="18" charset="0"/>
                <a:cs typeface="Times New Roman" panose="02020603050405020304" pitchFamily="18" charset="0"/>
              </a:rPr>
              <a:t>3</a:t>
            </a:r>
            <a:r>
              <a:rPr lang="en-US" altLang="ko-KR" sz="2800" dirty="0" smtClean="0">
                <a:latin typeface="Times New Roman" panose="02020603050405020304" pitchFamily="18" charset="0"/>
                <a:cs typeface="Times New Roman" panose="02020603050405020304" pitchFamily="18" charset="0"/>
              </a:rPr>
              <a:t>COOCH</a:t>
            </a:r>
            <a:r>
              <a:rPr lang="en-US" altLang="ko-KR" sz="2800" baseline="-25000" dirty="0" smtClean="0">
                <a:latin typeface="Times New Roman" panose="02020603050405020304" pitchFamily="18" charset="0"/>
                <a:cs typeface="Times New Roman" panose="02020603050405020304" pitchFamily="18" charset="0"/>
              </a:rPr>
              <a:t>2</a:t>
            </a:r>
            <a:r>
              <a:rPr lang="en-US" altLang="ko-KR" sz="2800" dirty="0" smtClean="0">
                <a:latin typeface="Times New Roman" panose="02020603050405020304" pitchFamily="18" charset="0"/>
                <a:cs typeface="Times New Roman" panose="02020603050405020304" pitchFamily="18" charset="0"/>
              </a:rPr>
              <a:t>CH</a:t>
            </a:r>
            <a:r>
              <a:rPr lang="en-US" altLang="ko-KR" sz="2800" baseline="-25000" dirty="0" smtClean="0">
                <a:latin typeface="Times New Roman" panose="02020603050405020304" pitchFamily="18" charset="0"/>
                <a:cs typeface="Times New Roman" panose="02020603050405020304" pitchFamily="18" charset="0"/>
              </a:rPr>
              <a:t>2</a:t>
            </a:r>
            <a:r>
              <a:rPr lang="en-US" altLang="ko-KR" sz="2800" dirty="0" smtClean="0">
                <a:latin typeface="Times New Roman" panose="02020603050405020304" pitchFamily="18" charset="0"/>
                <a:cs typeface="Times New Roman" panose="02020603050405020304" pitchFamily="18" charset="0"/>
              </a:rPr>
              <a:t>CH(CH</a:t>
            </a:r>
            <a:r>
              <a:rPr lang="en-US" altLang="ko-KR" sz="2800" baseline="-25000" dirty="0" smtClean="0">
                <a:latin typeface="Times New Roman" panose="02020603050405020304" pitchFamily="18" charset="0"/>
                <a:cs typeface="Times New Roman" panose="02020603050405020304" pitchFamily="18" charset="0"/>
              </a:rPr>
              <a:t>3</a:t>
            </a:r>
            <a:r>
              <a:rPr lang="en-US" altLang="ko-KR" sz="2800" dirty="0" smtClean="0">
                <a:latin typeface="Times New Roman" panose="02020603050405020304" pitchFamily="18" charset="0"/>
                <a:cs typeface="Times New Roman" panose="02020603050405020304" pitchFamily="18" charset="0"/>
              </a:rPr>
              <a:t>)</a:t>
            </a:r>
            <a:r>
              <a:rPr lang="en-US" altLang="ko-KR" sz="2800" baseline="-25000" dirty="0" smtClean="0">
                <a:latin typeface="Times New Roman" panose="02020603050405020304" pitchFamily="18" charset="0"/>
                <a:cs typeface="Times New Roman" panose="02020603050405020304" pitchFamily="18" charset="0"/>
              </a:rPr>
              <a:t>2 </a:t>
            </a:r>
            <a:r>
              <a:rPr lang="en-US" altLang="ko-KR" sz="2800" dirty="0" smtClean="0">
                <a:latin typeface="Times New Roman" panose="02020603050405020304" pitchFamily="18" charset="0"/>
                <a:cs typeface="Times New Roman" panose="02020603050405020304" pitchFamily="18" charset="0"/>
              </a:rPr>
              <a:t> + H</a:t>
            </a:r>
            <a:r>
              <a:rPr lang="en-US" altLang="ko-KR" sz="2800" baseline="-25000" dirty="0" smtClean="0">
                <a:latin typeface="Times New Roman" panose="02020603050405020304" pitchFamily="18" charset="0"/>
                <a:cs typeface="Times New Roman" panose="02020603050405020304" pitchFamily="18" charset="0"/>
              </a:rPr>
              <a:t>2</a:t>
            </a:r>
            <a:r>
              <a:rPr lang="en-US" altLang="ko-KR" sz="2800" dirty="0" smtClean="0">
                <a:latin typeface="Times New Roman" panose="02020603050405020304" pitchFamily="18" charset="0"/>
                <a:cs typeface="Times New Roman" panose="02020603050405020304" pitchFamily="18" charset="0"/>
              </a:rPr>
              <a:t>O</a:t>
            </a:r>
            <a:endParaRPr lang="ko-KR" altLang="en-US" sz="28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5201580" y="3328104"/>
            <a:ext cx="3192905" cy="400110"/>
          </a:xfrm>
          <a:prstGeom prst="rect">
            <a:avLst/>
          </a:prstGeom>
          <a:noFill/>
        </p:spPr>
        <p:txBody>
          <a:bodyPr wrap="square" rtlCol="0">
            <a:spAutoFit/>
          </a:bodyPr>
          <a:lstStyle/>
          <a:p>
            <a:pPr algn="ctr"/>
            <a:r>
              <a:rPr lang="en-US" altLang="ko-KR" sz="2000" b="1" i="1" dirty="0" err="1" smtClean="0">
                <a:solidFill>
                  <a:schemeClr val="accent2">
                    <a:lumMod val="50000"/>
                  </a:schemeClr>
                </a:solidFill>
              </a:rPr>
              <a:t>isoamyl</a:t>
            </a:r>
            <a:r>
              <a:rPr lang="en-US" altLang="ko-KR" sz="2000" b="1" i="1" dirty="0" smtClean="0">
                <a:solidFill>
                  <a:schemeClr val="accent2">
                    <a:lumMod val="50000"/>
                  </a:schemeClr>
                </a:solidFill>
              </a:rPr>
              <a:t> alcohol</a:t>
            </a:r>
            <a:endParaRPr lang="ko-KR" altLang="en-US" sz="2000" b="1" i="1" dirty="0">
              <a:solidFill>
                <a:schemeClr val="accent2">
                  <a:lumMod val="50000"/>
                </a:schemeClr>
              </a:solidFill>
            </a:endParaRPr>
          </a:p>
        </p:txBody>
      </p:sp>
      <p:sp>
        <p:nvSpPr>
          <p:cNvPr id="217" name="TextBox 216"/>
          <p:cNvSpPr txBox="1"/>
          <p:nvPr/>
        </p:nvSpPr>
        <p:spPr>
          <a:xfrm>
            <a:off x="4204737" y="4081695"/>
            <a:ext cx="3192905" cy="400110"/>
          </a:xfrm>
          <a:prstGeom prst="rect">
            <a:avLst/>
          </a:prstGeom>
          <a:noFill/>
        </p:spPr>
        <p:txBody>
          <a:bodyPr wrap="square" rtlCol="0">
            <a:spAutoFit/>
          </a:bodyPr>
          <a:lstStyle/>
          <a:p>
            <a:pPr algn="ctr"/>
            <a:r>
              <a:rPr lang="en-US" altLang="ko-KR" sz="2000" b="1" i="1" dirty="0" err="1" smtClean="0">
                <a:solidFill>
                  <a:schemeClr val="accent2">
                    <a:lumMod val="50000"/>
                  </a:schemeClr>
                </a:solidFill>
              </a:rPr>
              <a:t>isoamyl</a:t>
            </a:r>
            <a:r>
              <a:rPr lang="en-US" altLang="ko-KR" sz="2000" b="1" i="1" dirty="0" smtClean="0">
                <a:solidFill>
                  <a:schemeClr val="accent2">
                    <a:lumMod val="50000"/>
                  </a:schemeClr>
                </a:solidFill>
              </a:rPr>
              <a:t> acetate</a:t>
            </a:r>
            <a:endParaRPr lang="ko-KR" altLang="en-US" sz="2000" b="1" i="1" dirty="0">
              <a:solidFill>
                <a:schemeClr val="accent2">
                  <a:lumMod val="50000"/>
                </a:schemeClr>
              </a:solidFill>
            </a:endParaRPr>
          </a:p>
        </p:txBody>
      </p:sp>
      <p:sp>
        <p:nvSpPr>
          <p:cNvPr id="22" name="Right Arrow 21"/>
          <p:cNvSpPr/>
          <p:nvPr/>
        </p:nvSpPr>
        <p:spPr>
          <a:xfrm>
            <a:off x="111043" y="3119420"/>
            <a:ext cx="2878111" cy="74324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2000" b="1" dirty="0" smtClean="0"/>
              <a:t>PHẢN ỨNG ESTER HÓA</a:t>
            </a:r>
            <a:endParaRPr lang="ko-KR" altLang="en-US" sz="2000" b="1" dirty="0"/>
          </a:p>
        </p:txBody>
      </p:sp>
      <p:sp>
        <p:nvSpPr>
          <p:cNvPr id="221" name="TextBox 220"/>
          <p:cNvSpPr txBox="1"/>
          <p:nvPr/>
        </p:nvSpPr>
        <p:spPr>
          <a:xfrm>
            <a:off x="105496" y="4398070"/>
            <a:ext cx="8903593" cy="400110"/>
          </a:xfrm>
          <a:prstGeom prst="rect">
            <a:avLst/>
          </a:prstGeom>
          <a:noFill/>
        </p:spPr>
        <p:txBody>
          <a:bodyPr wrap="square" rtlCol="0">
            <a:spAutoFit/>
          </a:bodyPr>
          <a:lstStyle/>
          <a:p>
            <a:r>
              <a:rPr lang="en-US" altLang="ko-KR" sz="2000" b="1" dirty="0" smtClean="0">
                <a:solidFill>
                  <a:schemeClr val="tx2"/>
                </a:solidFill>
                <a:latin typeface="Palatino Linotype" panose="02040502050505030304" pitchFamily="18" charset="0"/>
              </a:rPr>
              <a:t>* Ester </a:t>
            </a:r>
            <a:r>
              <a:rPr lang="en-US" altLang="ko-KR" sz="2000" b="1" dirty="0" err="1" smtClean="0">
                <a:solidFill>
                  <a:schemeClr val="tx2"/>
                </a:solidFill>
                <a:latin typeface="Palatino Linotype" panose="02040502050505030304" pitchFamily="18" charset="0"/>
              </a:rPr>
              <a:t>của</a:t>
            </a:r>
            <a:r>
              <a:rPr lang="en-US" altLang="ko-KR" sz="2000" b="1" dirty="0" smtClean="0">
                <a:solidFill>
                  <a:schemeClr val="tx2"/>
                </a:solidFill>
                <a:latin typeface="Palatino Linotype" panose="02040502050505030304" pitchFamily="18" charset="0"/>
              </a:rPr>
              <a:t> phenol:</a:t>
            </a:r>
            <a:endParaRPr lang="ko-KR" altLang="en-US" sz="2000" b="1" dirty="0">
              <a:solidFill>
                <a:schemeClr val="tx2"/>
              </a:solidFill>
              <a:latin typeface="Palatino Linotype" panose="02040502050505030304" pitchFamily="18" charset="0"/>
            </a:endParaRPr>
          </a:p>
        </p:txBody>
      </p:sp>
      <p:sp>
        <p:nvSpPr>
          <p:cNvPr id="23" name="Rectangle 22"/>
          <p:cNvSpPr/>
          <p:nvPr/>
        </p:nvSpPr>
        <p:spPr>
          <a:xfrm>
            <a:off x="2311380" y="4403129"/>
            <a:ext cx="6853158" cy="430887"/>
          </a:xfrm>
          <a:prstGeom prst="rect">
            <a:avLst/>
          </a:prstGeom>
        </p:spPr>
        <p:txBody>
          <a:bodyPr wrap="none">
            <a:spAutoFit/>
          </a:bodyPr>
          <a:lstStyle/>
          <a:p>
            <a:pPr lvl="0"/>
            <a:r>
              <a:rPr lang="en-US" altLang="ko-KR" sz="2200" b="1" dirty="0" smtClean="0">
                <a:latin typeface="Times New Roman" panose="02020603050405020304" pitchFamily="18" charset="0"/>
                <a:ea typeface="굴림" charset="-127"/>
                <a:cs typeface="Times New Roman" panose="02020603050405020304" pitchFamily="18" charset="0"/>
              </a:rPr>
              <a:t>C</a:t>
            </a:r>
            <a:r>
              <a:rPr lang="en-US" altLang="ko-KR" sz="2200" b="1" baseline="-25000" dirty="0" smtClean="0">
                <a:latin typeface="Times New Roman" panose="02020603050405020304" pitchFamily="18" charset="0"/>
                <a:ea typeface="굴림" charset="-127"/>
                <a:cs typeface="Times New Roman" panose="02020603050405020304" pitchFamily="18" charset="0"/>
              </a:rPr>
              <a:t>6</a:t>
            </a:r>
            <a:r>
              <a:rPr lang="en-US" altLang="ko-KR" sz="2200" b="1" dirty="0" smtClean="0">
                <a:latin typeface="Times New Roman" panose="02020603050405020304" pitchFamily="18" charset="0"/>
                <a:ea typeface="굴림" charset="-127"/>
                <a:cs typeface="Times New Roman" panose="02020603050405020304" pitchFamily="18" charset="0"/>
              </a:rPr>
              <a:t>H</a:t>
            </a:r>
            <a:r>
              <a:rPr lang="en-US" altLang="ko-KR" sz="2200" b="1" baseline="-25000" dirty="0" smtClean="0">
                <a:latin typeface="Times New Roman" panose="02020603050405020304" pitchFamily="18" charset="0"/>
                <a:ea typeface="굴림" charset="-127"/>
                <a:cs typeface="Times New Roman" panose="02020603050405020304" pitchFamily="18" charset="0"/>
              </a:rPr>
              <a:t>5</a:t>
            </a:r>
            <a:r>
              <a:rPr lang="en-US" altLang="ko-KR" sz="2200" b="1" dirty="0" smtClean="0">
                <a:latin typeface="Times New Roman" panose="02020603050405020304" pitchFamily="18" charset="0"/>
                <a:ea typeface="굴림" charset="-127"/>
                <a:cs typeface="Times New Roman" panose="02020603050405020304" pitchFamily="18" charset="0"/>
              </a:rPr>
              <a:t>OH </a:t>
            </a:r>
            <a:r>
              <a:rPr lang="en-US" altLang="ko-KR" sz="2200" b="1" dirty="0">
                <a:latin typeface="Times New Roman" panose="02020603050405020304" pitchFamily="18" charset="0"/>
                <a:ea typeface="굴림" charset="-127"/>
                <a:cs typeface="Times New Roman" panose="02020603050405020304" pitchFamily="18" charset="0"/>
              </a:rPr>
              <a:t>+ (</a:t>
            </a:r>
            <a:r>
              <a:rPr lang="en-US" altLang="ko-KR" sz="2200" b="1" dirty="0" smtClean="0">
                <a:latin typeface="Times New Roman" panose="02020603050405020304" pitchFamily="18" charset="0"/>
                <a:ea typeface="굴림" charset="-127"/>
                <a:cs typeface="Times New Roman" panose="02020603050405020304" pitchFamily="18" charset="0"/>
              </a:rPr>
              <a:t>CH</a:t>
            </a:r>
            <a:r>
              <a:rPr lang="en-US" altLang="ko-KR" sz="2200" b="1" baseline="-25000" dirty="0" smtClean="0">
                <a:latin typeface="Times New Roman" panose="02020603050405020304" pitchFamily="18" charset="0"/>
                <a:ea typeface="굴림" charset="-127"/>
                <a:cs typeface="Times New Roman" panose="02020603050405020304" pitchFamily="18" charset="0"/>
              </a:rPr>
              <a:t>3</a:t>
            </a:r>
            <a:r>
              <a:rPr lang="en-US" altLang="ko-KR" sz="2200" b="1" dirty="0" smtClean="0">
                <a:latin typeface="Times New Roman" panose="02020603050405020304" pitchFamily="18" charset="0"/>
                <a:ea typeface="굴림" charset="-127"/>
                <a:cs typeface="Times New Roman" panose="02020603050405020304" pitchFamily="18" charset="0"/>
              </a:rPr>
              <a:t>CO)</a:t>
            </a:r>
            <a:r>
              <a:rPr lang="en-US" altLang="ko-KR" sz="2200" b="1" baseline="-25000" dirty="0" smtClean="0">
                <a:latin typeface="Times New Roman" panose="02020603050405020304" pitchFamily="18" charset="0"/>
                <a:ea typeface="굴림" charset="-127"/>
                <a:cs typeface="Times New Roman" panose="02020603050405020304" pitchFamily="18" charset="0"/>
              </a:rPr>
              <a:t>2</a:t>
            </a:r>
            <a:r>
              <a:rPr lang="en-US" altLang="ko-KR" sz="2200" b="1" dirty="0" smtClean="0">
                <a:latin typeface="Times New Roman" panose="02020603050405020304" pitchFamily="18" charset="0"/>
                <a:ea typeface="굴림" charset="-127"/>
                <a:cs typeface="Times New Roman" panose="02020603050405020304" pitchFamily="18" charset="0"/>
              </a:rPr>
              <a:t>O </a:t>
            </a:r>
            <a:r>
              <a:rPr lang="en-US" altLang="ko-KR" sz="2200" b="1" dirty="0" smtClean="0">
                <a:latin typeface="Times New Roman" panose="02020603050405020304" pitchFamily="18" charset="0"/>
                <a:ea typeface="굴림" charset="-127"/>
                <a:cs typeface="Times New Roman" panose="02020603050405020304" pitchFamily="18" charset="0"/>
                <a:sym typeface="Wingdings" panose="05000000000000000000" pitchFamily="2" charset="2"/>
              </a:rPr>
              <a:t> </a:t>
            </a:r>
            <a:r>
              <a:rPr lang="en-US" altLang="ko-KR" sz="2200" b="1" dirty="0">
                <a:solidFill>
                  <a:srgbClr val="36174D"/>
                </a:solidFill>
                <a:latin typeface="Times New Roman" panose="02020603050405020304" pitchFamily="18" charset="0"/>
                <a:ea typeface="굴림" charset="-127"/>
                <a:cs typeface="Times New Roman" panose="02020603050405020304" pitchFamily="18" charset="0"/>
              </a:rPr>
              <a:t>CH</a:t>
            </a:r>
            <a:r>
              <a:rPr lang="en-US" altLang="ko-KR" sz="2200" b="1" baseline="-25000" dirty="0">
                <a:solidFill>
                  <a:srgbClr val="36174D"/>
                </a:solidFill>
                <a:latin typeface="Times New Roman" panose="02020603050405020304" pitchFamily="18" charset="0"/>
                <a:ea typeface="굴림" charset="-127"/>
                <a:cs typeface="Times New Roman" panose="02020603050405020304" pitchFamily="18" charset="0"/>
              </a:rPr>
              <a:t>3</a:t>
            </a:r>
            <a:r>
              <a:rPr lang="en-US" altLang="ko-KR" sz="2200" b="1" dirty="0">
                <a:solidFill>
                  <a:srgbClr val="36174D"/>
                </a:solidFill>
                <a:latin typeface="Times New Roman" panose="02020603050405020304" pitchFamily="18" charset="0"/>
                <a:ea typeface="굴림" charset="-127"/>
                <a:cs typeface="Times New Roman" panose="02020603050405020304" pitchFamily="18" charset="0"/>
              </a:rPr>
              <a:t>COOC</a:t>
            </a:r>
            <a:r>
              <a:rPr lang="en-US" altLang="ko-KR" sz="2200" b="1" baseline="-25000" dirty="0">
                <a:solidFill>
                  <a:srgbClr val="36174D"/>
                </a:solidFill>
                <a:latin typeface="Times New Roman" panose="02020603050405020304" pitchFamily="18" charset="0"/>
                <a:ea typeface="굴림" charset="-127"/>
                <a:cs typeface="Times New Roman" panose="02020603050405020304" pitchFamily="18" charset="0"/>
              </a:rPr>
              <a:t>6</a:t>
            </a:r>
            <a:r>
              <a:rPr lang="en-US" altLang="ko-KR" sz="2200" b="1" dirty="0">
                <a:solidFill>
                  <a:srgbClr val="36174D"/>
                </a:solidFill>
                <a:latin typeface="Times New Roman" panose="02020603050405020304" pitchFamily="18" charset="0"/>
                <a:ea typeface="굴림" charset="-127"/>
                <a:cs typeface="Times New Roman" panose="02020603050405020304" pitchFamily="18" charset="0"/>
              </a:rPr>
              <a:t>H</a:t>
            </a:r>
            <a:r>
              <a:rPr lang="en-US" altLang="ko-KR" sz="2200" b="1" baseline="-25000" dirty="0">
                <a:solidFill>
                  <a:srgbClr val="36174D"/>
                </a:solidFill>
                <a:latin typeface="Times New Roman" panose="02020603050405020304" pitchFamily="18" charset="0"/>
                <a:ea typeface="굴림" charset="-127"/>
                <a:cs typeface="Times New Roman" panose="02020603050405020304" pitchFamily="18" charset="0"/>
              </a:rPr>
              <a:t>5</a:t>
            </a:r>
            <a:r>
              <a:rPr lang="en-US" altLang="ko-KR" sz="2200" b="1" dirty="0">
                <a:solidFill>
                  <a:srgbClr val="36174D"/>
                </a:solidFill>
                <a:latin typeface="Times New Roman" panose="02020603050405020304" pitchFamily="18" charset="0"/>
                <a:ea typeface="굴림" charset="-127"/>
                <a:cs typeface="Times New Roman" panose="02020603050405020304" pitchFamily="18" charset="0"/>
              </a:rPr>
              <a:t> + </a:t>
            </a:r>
            <a:r>
              <a:rPr lang="en-US" altLang="ko-KR" sz="2200" b="1" dirty="0" smtClean="0">
                <a:solidFill>
                  <a:srgbClr val="36174D"/>
                </a:solidFill>
                <a:latin typeface="Times New Roman" panose="02020603050405020304" pitchFamily="18" charset="0"/>
                <a:ea typeface="굴림" charset="-127"/>
                <a:cs typeface="Times New Roman" panose="02020603050405020304" pitchFamily="18" charset="0"/>
              </a:rPr>
              <a:t>CH</a:t>
            </a:r>
            <a:r>
              <a:rPr lang="en-US" altLang="ko-KR" sz="2200" b="1" baseline="-25000" dirty="0" smtClean="0">
                <a:solidFill>
                  <a:srgbClr val="36174D"/>
                </a:solidFill>
                <a:latin typeface="Times New Roman" panose="02020603050405020304" pitchFamily="18" charset="0"/>
                <a:ea typeface="굴림" charset="-127"/>
                <a:cs typeface="Times New Roman" panose="02020603050405020304" pitchFamily="18" charset="0"/>
              </a:rPr>
              <a:t>3</a:t>
            </a:r>
            <a:r>
              <a:rPr lang="en-US" altLang="ko-KR" sz="2200" b="1" dirty="0" smtClean="0">
                <a:solidFill>
                  <a:srgbClr val="36174D"/>
                </a:solidFill>
                <a:latin typeface="Times New Roman" panose="02020603050405020304" pitchFamily="18" charset="0"/>
                <a:ea typeface="굴림" charset="-127"/>
                <a:cs typeface="Times New Roman" panose="02020603050405020304" pitchFamily="18" charset="0"/>
              </a:rPr>
              <a:t>COOH</a:t>
            </a:r>
            <a:endParaRPr lang="en-US" altLang="ko-KR" sz="2200" b="1" dirty="0">
              <a:solidFill>
                <a:srgbClr val="36174D"/>
              </a:solidFill>
              <a:ea typeface="굴림" charset="-127"/>
            </a:endParaRPr>
          </a:p>
        </p:txBody>
      </p:sp>
      <p:sp>
        <p:nvSpPr>
          <p:cNvPr id="222" name="TextBox 221"/>
          <p:cNvSpPr txBox="1">
            <a:spLocks noChangeArrowheads="1"/>
          </p:cNvSpPr>
          <p:nvPr/>
        </p:nvSpPr>
        <p:spPr bwMode="auto">
          <a:xfrm>
            <a:off x="3601264" y="4772597"/>
            <a:ext cx="1837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1600" b="1" i="1" dirty="0" smtClean="0">
                <a:ea typeface="굴림" charset="-127"/>
              </a:rPr>
              <a:t>Acetic anhydride</a:t>
            </a:r>
            <a:endParaRPr lang="en-US" altLang="ko-KR" sz="1600" b="1" i="1" dirty="0">
              <a:ea typeface="굴림" charset="-127"/>
            </a:endParaRPr>
          </a:p>
        </p:txBody>
      </p:sp>
      <p:sp>
        <p:nvSpPr>
          <p:cNvPr id="223" name="TextBox 222"/>
          <p:cNvSpPr txBox="1">
            <a:spLocks noChangeArrowheads="1"/>
          </p:cNvSpPr>
          <p:nvPr/>
        </p:nvSpPr>
        <p:spPr bwMode="auto">
          <a:xfrm>
            <a:off x="5709341" y="4777359"/>
            <a:ext cx="16209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1600" b="1" i="1" dirty="0">
                <a:ea typeface="굴림" charset="-127"/>
              </a:rPr>
              <a:t>Phenyl </a:t>
            </a:r>
            <a:r>
              <a:rPr lang="en-US" altLang="ko-KR" sz="1600" b="1" i="1" dirty="0" smtClean="0">
                <a:ea typeface="굴림" charset="-127"/>
              </a:rPr>
              <a:t>acetate</a:t>
            </a:r>
            <a:endParaRPr lang="en-US" altLang="ko-KR" sz="1600" b="1" i="1" dirty="0">
              <a:ea typeface="굴림" charset="-127"/>
            </a:endParaRPr>
          </a:p>
        </p:txBody>
      </p:sp>
    </p:spTree>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decel="4000" autoRev="1" fill="hold" nodeType="withEffect">
                                      <p:stCondLst>
                                        <p:cond delay="100"/>
                                      </p:stCondLst>
                                      <p:childTnLst>
                                        <p:animMotion origin="layout" path="M -1.66667E-6 -1.23457E-7 L 0.00538 -0.01049 " pathEditMode="relative" rAng="0" ptsTypes="AA">
                                          <p:cBhvr>
                                            <p:cTn id="6" dur="4500" fill="hold"/>
                                            <p:tgtEl>
                                              <p:spTgt spid="2"/>
                                            </p:tgtEl>
                                            <p:attrNameLst>
                                              <p:attrName>ppt_x</p:attrName>
                                              <p:attrName>ppt_y</p:attrName>
                                            </p:attrNameLst>
                                          </p:cBhvr>
                                          <p:rCtr x="260" y="-525"/>
                                        </p:animMotion>
                                      </p:childTnLst>
                                    </p:cTn>
                                  </p:par>
                                  <p:par>
                                    <p:cTn id="7" presetID="8" presetClass="emph" presetSubtype="0" repeatCount="indefinite" accel="2500" autoRev="1" fill="hold" nodeType="withEffect" p14:presetBounceEnd="3000">
                                      <p:stCondLst>
                                        <p:cond delay="0"/>
                                      </p:stCondLst>
                                      <p:childTnLst>
                                        <p:animRot by="300000" p14:bounceEnd="3000">
                                          <p:cBhvr>
                                            <p:cTn id="8" dur="3500" fill="hold"/>
                                            <p:tgtEl>
                                              <p:spTgt spid="2"/>
                                            </p:tgtEl>
                                            <p:attrNameLst>
                                              <p:attrName>r</p:attrName>
                                            </p:attrNameLst>
                                          </p:cBhvr>
                                        </p:animRot>
                                      </p:childTnLst>
                                    </p:cTn>
                                  </p:par>
                                  <p:par>
                                    <p:cTn id="9" presetID="42" presetClass="path" presetSubtype="0" repeatCount="indefinite" accel="3600" autoRev="1" fill="hold" nodeType="withEffect" p14:presetBounceEnd="5000">
                                      <p:stCondLst>
                                        <p:cond delay="100"/>
                                      </p:stCondLst>
                                      <p:childTnLst>
                                        <p:animMotion origin="layout" path="M 2.77778E-6 -3.58025E-6 L 0.01597 -0.01759 " pathEditMode="relative" rAng="0" ptsTypes="AA" p14:bounceEnd="5000">
                                          <p:cBhvr>
                                            <p:cTn id="10" dur="6750" fill="hold"/>
                                            <p:tgtEl>
                                              <p:spTgt spid="13"/>
                                            </p:tgtEl>
                                            <p:attrNameLst>
                                              <p:attrName>ppt_x</p:attrName>
                                              <p:attrName>ppt_y</p:attrName>
                                            </p:attrNameLst>
                                          </p:cBhvr>
                                          <p:rCtr x="799" y="-895"/>
                                        </p:animMotion>
                                      </p:childTnLst>
                                    </p:cTn>
                                  </p:par>
                                  <p:par>
                                    <p:cTn id="11" presetID="8" presetClass="emph" presetSubtype="0" repeatCount="indefinite" accel="2500" autoRev="1" fill="hold" nodeType="withEffect" p14:presetBounceEnd="3000">
                                      <p:stCondLst>
                                        <p:cond delay="0"/>
                                      </p:stCondLst>
                                      <p:childTnLst>
                                        <p:animRot by="300000" p14:bounceEnd="3000">
                                          <p:cBhvr>
                                            <p:cTn id="12" dur="3500" fill="hold"/>
                                            <p:tgtEl>
                                              <p:spTgt spid="13"/>
                                            </p:tgtEl>
                                            <p:attrNameLst>
                                              <p:attrName>r</p:attrName>
                                            </p:attrNameLst>
                                          </p:cBhvr>
                                        </p:animRot>
                                      </p:childTnLst>
                                    </p:cTn>
                                  </p:par>
                                  <p:par>
                                    <p:cTn id="13" presetID="42" presetClass="path" presetSubtype="0" repeatCount="indefinite" accel="3600" autoRev="1" fill="hold" nodeType="withEffect" p14:presetBounceEnd="5000">
                                      <p:stCondLst>
                                        <p:cond delay="100"/>
                                      </p:stCondLst>
                                      <p:childTnLst>
                                        <p:animMotion origin="layout" path="M -0.01545 0.01203 L -1.38889E-6 4.81481E-6 " pathEditMode="relative" rAng="0" ptsTypes="AA" p14:bounceEnd="5000">
                                          <p:cBhvr>
                                            <p:cTn id="14" dur="3250" fill="hold"/>
                                            <p:tgtEl>
                                              <p:spTgt spid="6"/>
                                            </p:tgtEl>
                                            <p:attrNameLst>
                                              <p:attrName>ppt_x</p:attrName>
                                              <p:attrName>ppt_y</p:attrName>
                                            </p:attrNameLst>
                                          </p:cBhvr>
                                          <p:rCtr x="764" y="-617"/>
                                        </p:animMotion>
                                      </p:childTnLst>
                                    </p:cTn>
                                  </p:par>
                                  <p:par>
                                    <p:cTn id="15" presetID="8" presetClass="emph" presetSubtype="0" repeatCount="indefinite" accel="2500" autoRev="1" fill="hold" nodeType="withEffect" p14:presetBounceEnd="3000">
                                      <p:stCondLst>
                                        <p:cond delay="0"/>
                                      </p:stCondLst>
                                      <p:childTnLst>
                                        <p:animRot by="300000" p14:bounceEnd="3000">
                                          <p:cBhvr>
                                            <p:cTn id="16" dur="8250" fill="hold"/>
                                            <p:tgtEl>
                                              <p:spTgt spid="6"/>
                                            </p:tgtEl>
                                            <p:attrNameLst>
                                              <p:attrName>r</p:attrName>
                                            </p:attrNameLst>
                                          </p:cBhvr>
                                        </p:animRot>
                                      </p:childTnLst>
                                    </p:cTn>
                                  </p:par>
                                  <p:par>
                                    <p:cTn id="17" presetID="35" presetClass="path" presetSubtype="0" repeatCount="indefinite" accel="29000" decel="26000" autoRev="1" fill="hold" nodeType="withEffect">
                                      <p:stCondLst>
                                        <p:cond delay="0"/>
                                      </p:stCondLst>
                                      <p:childTnLst>
                                        <p:animMotion origin="layout" path="M 0.0349 1.23457E-6 L -0.03489 1.23457E-6 " pathEditMode="relative" rAng="0" ptsTypes="AA">
                                          <p:cBhvr>
                                            <p:cTn id="18" dur="4750" fill="hold"/>
                                            <p:tgtEl>
                                              <p:spTgt spid="7"/>
                                            </p:tgtEl>
                                            <p:attrNameLst>
                                              <p:attrName>ppt_x</p:attrName>
                                              <p:attrName>ppt_y</p:attrName>
                                            </p:attrNameLst>
                                          </p:cBhvr>
                                          <p:rCtr x="-3490" y="0"/>
                                        </p:animMotion>
                                      </p:childTnLst>
                                    </p:cTn>
                                  </p:par>
                                  <p:par>
                                    <p:cTn id="19" presetID="35" presetClass="path" presetSubtype="0" repeatCount="indefinite" accel="29000" decel="26000" autoRev="1" fill="hold" nodeType="withEffect">
                                      <p:stCondLst>
                                        <p:cond delay="0"/>
                                      </p:stCondLst>
                                      <p:childTnLst>
                                        <p:animMotion origin="layout" path="M 3.61111E-6 3.20988E-6 L 0.07135 0.00061 " pathEditMode="relative" rAng="0" ptsTypes="AA">
                                          <p:cBhvr>
                                            <p:cTn id="20" dur="7250" fill="hold"/>
                                            <p:tgtEl>
                                              <p:spTgt spid="72"/>
                                            </p:tgtEl>
                                            <p:attrNameLst>
                                              <p:attrName>ppt_x</p:attrName>
                                              <p:attrName>ppt_y</p:attrName>
                                            </p:attrNameLst>
                                          </p:cBhvr>
                                          <p:rCtr x="3559" y="31"/>
                                        </p:animMotion>
                                      </p:childTnLst>
                                    </p:cTn>
                                  </p:par>
                                  <p:par>
                                    <p:cTn id="21" presetID="6" presetClass="emph" presetSubtype="0" repeatCount="indefinite" autoRev="1" fill="hold" nodeType="withEffect" p14:presetBounceEnd="22000">
                                      <p:stCondLst>
                                        <p:cond delay="0"/>
                                      </p:stCondLst>
                                      <p:childTnLst>
                                        <p:animScale p14:bounceEnd="22000">
                                          <p:cBhvr>
                                            <p:cTn id="22" dur="6000" fill="hold"/>
                                            <p:tgtEl>
                                              <p:spTgt spid="14"/>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15"/>
                                            </p:tgtEl>
                                            <p:attrNameLst>
                                              <p:attrName>style.visibility</p:attrName>
                                            </p:attrNameLst>
                                          </p:cBhvr>
                                          <p:to>
                                            <p:strVal val="visible"/>
                                          </p:to>
                                        </p:set>
                                        <p:animEffect transition="in" filter="fade">
                                          <p:cBhvr>
                                            <p:cTn id="50" dur="1000"/>
                                            <p:tgtEl>
                                              <p:spTgt spid="215"/>
                                            </p:tgtEl>
                                          </p:cBhvr>
                                        </p:animEffect>
                                        <p:anim calcmode="lin" valueType="num">
                                          <p:cBhvr>
                                            <p:cTn id="51" dur="1000" fill="hold"/>
                                            <p:tgtEl>
                                              <p:spTgt spid="215"/>
                                            </p:tgtEl>
                                            <p:attrNameLst>
                                              <p:attrName>ppt_x</p:attrName>
                                            </p:attrNameLst>
                                          </p:cBhvr>
                                          <p:tavLst>
                                            <p:tav tm="0">
                                              <p:val>
                                                <p:strVal val="#ppt_x"/>
                                              </p:val>
                                            </p:tav>
                                            <p:tav tm="100000">
                                              <p:val>
                                                <p:strVal val="#ppt_x"/>
                                              </p:val>
                                            </p:tav>
                                          </p:tavLst>
                                        </p:anim>
                                        <p:anim calcmode="lin" valueType="num">
                                          <p:cBhvr>
                                            <p:cTn id="52" dur="1000" fill="hold"/>
                                            <p:tgtEl>
                                              <p:spTgt spid="21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16"/>
                                            </p:tgtEl>
                                            <p:attrNameLst>
                                              <p:attrName>style.visibility</p:attrName>
                                            </p:attrNameLst>
                                          </p:cBhvr>
                                          <p:to>
                                            <p:strVal val="visible"/>
                                          </p:to>
                                        </p:set>
                                        <p:animEffect transition="in" filter="fade">
                                          <p:cBhvr>
                                            <p:cTn id="55" dur="1000"/>
                                            <p:tgtEl>
                                              <p:spTgt spid="216"/>
                                            </p:tgtEl>
                                          </p:cBhvr>
                                        </p:animEffect>
                                        <p:anim calcmode="lin" valueType="num">
                                          <p:cBhvr>
                                            <p:cTn id="56" dur="1000" fill="hold"/>
                                            <p:tgtEl>
                                              <p:spTgt spid="216"/>
                                            </p:tgtEl>
                                            <p:attrNameLst>
                                              <p:attrName>ppt_x</p:attrName>
                                            </p:attrNameLst>
                                          </p:cBhvr>
                                          <p:tavLst>
                                            <p:tav tm="0">
                                              <p:val>
                                                <p:strVal val="#ppt_x"/>
                                              </p:val>
                                            </p:tav>
                                            <p:tav tm="100000">
                                              <p:val>
                                                <p:strVal val="#ppt_x"/>
                                              </p:val>
                                            </p:tav>
                                          </p:tavLst>
                                        </p:anim>
                                        <p:anim calcmode="lin" valueType="num">
                                          <p:cBhvr>
                                            <p:cTn id="57" dur="1000" fill="hold"/>
                                            <p:tgtEl>
                                              <p:spTgt spid="21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1000"/>
                                            <p:tgtEl>
                                              <p:spTgt spid="21"/>
                                            </p:tgtEl>
                                          </p:cBhvr>
                                        </p:animEffect>
                                        <p:anim calcmode="lin" valueType="num">
                                          <p:cBhvr>
                                            <p:cTn id="61" dur="1000" fill="hold"/>
                                            <p:tgtEl>
                                              <p:spTgt spid="21"/>
                                            </p:tgtEl>
                                            <p:attrNameLst>
                                              <p:attrName>ppt_x</p:attrName>
                                            </p:attrNameLst>
                                          </p:cBhvr>
                                          <p:tavLst>
                                            <p:tav tm="0">
                                              <p:val>
                                                <p:strVal val="#ppt_x"/>
                                              </p:val>
                                            </p:tav>
                                            <p:tav tm="100000">
                                              <p:val>
                                                <p:strVal val="#ppt_x"/>
                                              </p:val>
                                            </p:tav>
                                          </p:tavLst>
                                        </p:anim>
                                        <p:anim calcmode="lin" valueType="num">
                                          <p:cBhvr>
                                            <p:cTn id="62" dur="1000" fill="hold"/>
                                            <p:tgtEl>
                                              <p:spTgt spid="21"/>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17"/>
                                            </p:tgtEl>
                                            <p:attrNameLst>
                                              <p:attrName>style.visibility</p:attrName>
                                            </p:attrNameLst>
                                          </p:cBhvr>
                                          <p:to>
                                            <p:strVal val="visible"/>
                                          </p:to>
                                        </p:set>
                                        <p:animEffect transition="in" filter="fade">
                                          <p:cBhvr>
                                            <p:cTn id="65" dur="1000"/>
                                            <p:tgtEl>
                                              <p:spTgt spid="217"/>
                                            </p:tgtEl>
                                          </p:cBhvr>
                                        </p:animEffect>
                                        <p:anim calcmode="lin" valueType="num">
                                          <p:cBhvr>
                                            <p:cTn id="66" dur="1000" fill="hold"/>
                                            <p:tgtEl>
                                              <p:spTgt spid="217"/>
                                            </p:tgtEl>
                                            <p:attrNameLst>
                                              <p:attrName>ppt_x</p:attrName>
                                            </p:attrNameLst>
                                          </p:cBhvr>
                                          <p:tavLst>
                                            <p:tav tm="0">
                                              <p:val>
                                                <p:strVal val="#ppt_x"/>
                                              </p:val>
                                            </p:tav>
                                            <p:tav tm="100000">
                                              <p:val>
                                                <p:strVal val="#ppt_x"/>
                                              </p:val>
                                            </p:tav>
                                          </p:tavLst>
                                        </p:anim>
                                        <p:anim calcmode="lin" valueType="num">
                                          <p:cBhvr>
                                            <p:cTn id="67"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arn(inVertical)">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21"/>
                                            </p:tgtEl>
                                            <p:attrNameLst>
                                              <p:attrName>style.visibility</p:attrName>
                                            </p:attrNameLst>
                                          </p:cBhvr>
                                          <p:to>
                                            <p:strVal val="visible"/>
                                          </p:to>
                                        </p:set>
                                        <p:animEffect transition="in" filter="fade">
                                          <p:cBhvr>
                                            <p:cTn id="77" dur="1000"/>
                                            <p:tgtEl>
                                              <p:spTgt spid="221"/>
                                            </p:tgtEl>
                                          </p:cBhvr>
                                        </p:animEffect>
                                        <p:anim calcmode="lin" valueType="num">
                                          <p:cBhvr>
                                            <p:cTn id="78" dur="1000" fill="hold"/>
                                            <p:tgtEl>
                                              <p:spTgt spid="221"/>
                                            </p:tgtEl>
                                            <p:attrNameLst>
                                              <p:attrName>ppt_x</p:attrName>
                                            </p:attrNameLst>
                                          </p:cBhvr>
                                          <p:tavLst>
                                            <p:tav tm="0">
                                              <p:val>
                                                <p:strVal val="#ppt_x"/>
                                              </p:val>
                                            </p:tav>
                                            <p:tav tm="100000">
                                              <p:val>
                                                <p:strVal val="#ppt_x"/>
                                              </p:val>
                                            </p:tav>
                                          </p:tavLst>
                                        </p:anim>
                                        <p:anim calcmode="lin" valueType="num">
                                          <p:cBhvr>
                                            <p:cTn id="79" dur="1000" fill="hold"/>
                                            <p:tgtEl>
                                              <p:spTgt spid="22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22"/>
                                            </p:tgtEl>
                                            <p:attrNameLst>
                                              <p:attrName>style.visibility</p:attrName>
                                            </p:attrNameLst>
                                          </p:cBhvr>
                                          <p:to>
                                            <p:strVal val="visible"/>
                                          </p:to>
                                        </p:set>
                                        <p:animEffect transition="in" filter="fade">
                                          <p:cBhvr>
                                            <p:cTn id="87" dur="1000"/>
                                            <p:tgtEl>
                                              <p:spTgt spid="222"/>
                                            </p:tgtEl>
                                          </p:cBhvr>
                                        </p:animEffect>
                                        <p:anim calcmode="lin" valueType="num">
                                          <p:cBhvr>
                                            <p:cTn id="88" dur="1000" fill="hold"/>
                                            <p:tgtEl>
                                              <p:spTgt spid="222"/>
                                            </p:tgtEl>
                                            <p:attrNameLst>
                                              <p:attrName>ppt_x</p:attrName>
                                            </p:attrNameLst>
                                          </p:cBhvr>
                                          <p:tavLst>
                                            <p:tav tm="0">
                                              <p:val>
                                                <p:strVal val="#ppt_x"/>
                                              </p:val>
                                            </p:tav>
                                            <p:tav tm="100000">
                                              <p:val>
                                                <p:strVal val="#ppt_x"/>
                                              </p:val>
                                            </p:tav>
                                          </p:tavLst>
                                        </p:anim>
                                        <p:anim calcmode="lin" valueType="num">
                                          <p:cBhvr>
                                            <p:cTn id="89" dur="1000" fill="hold"/>
                                            <p:tgtEl>
                                              <p:spTgt spid="222"/>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23"/>
                                            </p:tgtEl>
                                            <p:attrNameLst>
                                              <p:attrName>style.visibility</p:attrName>
                                            </p:attrNameLst>
                                          </p:cBhvr>
                                          <p:to>
                                            <p:strVal val="visible"/>
                                          </p:to>
                                        </p:set>
                                        <p:animEffect transition="in" filter="fade">
                                          <p:cBhvr>
                                            <p:cTn id="92" dur="1000"/>
                                            <p:tgtEl>
                                              <p:spTgt spid="223"/>
                                            </p:tgtEl>
                                          </p:cBhvr>
                                        </p:animEffect>
                                        <p:anim calcmode="lin" valueType="num">
                                          <p:cBhvr>
                                            <p:cTn id="93" dur="1000" fill="hold"/>
                                            <p:tgtEl>
                                              <p:spTgt spid="223"/>
                                            </p:tgtEl>
                                            <p:attrNameLst>
                                              <p:attrName>ppt_x</p:attrName>
                                            </p:attrNameLst>
                                          </p:cBhvr>
                                          <p:tavLst>
                                            <p:tav tm="0">
                                              <p:val>
                                                <p:strVal val="#ppt_x"/>
                                              </p:val>
                                            </p:tav>
                                            <p:tav tm="100000">
                                              <p:val>
                                                <p:strVal val="#ppt_x"/>
                                              </p:val>
                                            </p:tav>
                                          </p:tavLst>
                                        </p:anim>
                                        <p:anim calcmode="lin" valueType="num">
                                          <p:cBhvr>
                                            <p:cTn id="94" dur="1000" fill="hold"/>
                                            <p:tgtEl>
                                              <p:spTgt spid="2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6" grpId="0"/>
          <p:bldP spid="21" grpId="0"/>
          <p:bldP spid="217" grpId="0"/>
          <p:bldP spid="22" grpId="0" animBg="1"/>
          <p:bldP spid="221" grpId="0"/>
          <p:bldP spid="23" grpId="0"/>
          <p:bldP spid="222" grpId="0"/>
          <p:bldP spid="2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decel="4000" autoRev="1" fill="hold" nodeType="withEffect">
                                      <p:stCondLst>
                                        <p:cond delay="100"/>
                                      </p:stCondLst>
                                      <p:childTnLst>
                                        <p:animMotion origin="layout" path="M -1.66667E-6 -1.23457E-7 L 0.00538 -0.01049 " pathEditMode="relative" rAng="0" ptsTypes="AA">
                                          <p:cBhvr>
                                            <p:cTn id="6" dur="4500" fill="hold"/>
                                            <p:tgtEl>
                                              <p:spTgt spid="2"/>
                                            </p:tgtEl>
                                            <p:attrNameLst>
                                              <p:attrName>ppt_x</p:attrName>
                                              <p:attrName>ppt_y</p:attrName>
                                            </p:attrNameLst>
                                          </p:cBhvr>
                                          <p:rCtr x="260" y="-525"/>
                                        </p:animMotion>
                                      </p:childTnLst>
                                    </p:cTn>
                                  </p:par>
                                  <p:par>
                                    <p:cTn id="7" presetID="8" presetClass="emph" presetSubtype="0" repeatCount="indefinite" accel="2500" autoRev="1" fill="hold" nodeType="withEffect">
                                      <p:stCondLst>
                                        <p:cond delay="0"/>
                                      </p:stCondLst>
                                      <p:childTnLst>
                                        <p:animRot by="300000">
                                          <p:cBhvr>
                                            <p:cTn id="8" dur="3500" fill="hold"/>
                                            <p:tgtEl>
                                              <p:spTgt spid="2"/>
                                            </p:tgtEl>
                                            <p:attrNameLst>
                                              <p:attrName>r</p:attrName>
                                            </p:attrNameLst>
                                          </p:cBhvr>
                                        </p:animRot>
                                      </p:childTnLst>
                                    </p:cTn>
                                  </p:par>
                                  <p:par>
                                    <p:cTn id="9" presetID="42" presetClass="path" presetSubtype="0" repeatCount="indefinite" accel="3600" autoRev="1" fill="hold" nodeType="withEffect">
                                      <p:stCondLst>
                                        <p:cond delay="100"/>
                                      </p:stCondLst>
                                      <p:childTnLst>
                                        <p:animMotion origin="layout" path="M 2.77778E-6 -3.58025E-6 L 0.01597 -0.01759 " pathEditMode="relative" rAng="0" ptsTypes="AA">
                                          <p:cBhvr>
                                            <p:cTn id="10" dur="6750" fill="hold"/>
                                            <p:tgtEl>
                                              <p:spTgt spid="13"/>
                                            </p:tgtEl>
                                            <p:attrNameLst>
                                              <p:attrName>ppt_x</p:attrName>
                                              <p:attrName>ppt_y</p:attrName>
                                            </p:attrNameLst>
                                          </p:cBhvr>
                                          <p:rCtr x="799" y="-895"/>
                                        </p:animMotion>
                                      </p:childTnLst>
                                    </p:cTn>
                                  </p:par>
                                  <p:par>
                                    <p:cTn id="11" presetID="8" presetClass="emph" presetSubtype="0" repeatCount="indefinite" accel="2500" autoRev="1" fill="hold" nodeType="withEffect">
                                      <p:stCondLst>
                                        <p:cond delay="0"/>
                                      </p:stCondLst>
                                      <p:childTnLst>
                                        <p:animRot by="300000">
                                          <p:cBhvr>
                                            <p:cTn id="12" dur="3500" fill="hold"/>
                                            <p:tgtEl>
                                              <p:spTgt spid="13"/>
                                            </p:tgtEl>
                                            <p:attrNameLst>
                                              <p:attrName>r</p:attrName>
                                            </p:attrNameLst>
                                          </p:cBhvr>
                                        </p:animRot>
                                      </p:childTnLst>
                                    </p:cTn>
                                  </p:par>
                                  <p:par>
                                    <p:cTn id="13" presetID="42" presetClass="path" presetSubtype="0" repeatCount="indefinite" accel="3600" autoRev="1" fill="hold" nodeType="withEffect">
                                      <p:stCondLst>
                                        <p:cond delay="100"/>
                                      </p:stCondLst>
                                      <p:childTnLst>
                                        <p:animMotion origin="layout" path="M -0.01545 0.01203 L -1.38889E-6 4.81481E-6 " pathEditMode="relative" rAng="0" ptsTypes="AA">
                                          <p:cBhvr>
                                            <p:cTn id="14" dur="3250" fill="hold"/>
                                            <p:tgtEl>
                                              <p:spTgt spid="6"/>
                                            </p:tgtEl>
                                            <p:attrNameLst>
                                              <p:attrName>ppt_x</p:attrName>
                                              <p:attrName>ppt_y</p:attrName>
                                            </p:attrNameLst>
                                          </p:cBhvr>
                                          <p:rCtr x="764" y="-617"/>
                                        </p:animMotion>
                                      </p:childTnLst>
                                    </p:cTn>
                                  </p:par>
                                  <p:par>
                                    <p:cTn id="15" presetID="8" presetClass="emph" presetSubtype="0" repeatCount="indefinite" accel="2500" autoRev="1" fill="hold" nodeType="withEffect">
                                      <p:stCondLst>
                                        <p:cond delay="0"/>
                                      </p:stCondLst>
                                      <p:childTnLst>
                                        <p:animRot by="300000">
                                          <p:cBhvr>
                                            <p:cTn id="16" dur="8250" fill="hold"/>
                                            <p:tgtEl>
                                              <p:spTgt spid="6"/>
                                            </p:tgtEl>
                                            <p:attrNameLst>
                                              <p:attrName>r</p:attrName>
                                            </p:attrNameLst>
                                          </p:cBhvr>
                                        </p:animRot>
                                      </p:childTnLst>
                                    </p:cTn>
                                  </p:par>
                                  <p:par>
                                    <p:cTn id="17" presetID="35" presetClass="path" presetSubtype="0" repeatCount="indefinite" accel="29000" decel="26000" autoRev="1" fill="hold" nodeType="withEffect">
                                      <p:stCondLst>
                                        <p:cond delay="0"/>
                                      </p:stCondLst>
                                      <p:childTnLst>
                                        <p:animMotion origin="layout" path="M 0.0349 1.23457E-6 L -0.03489 1.23457E-6 " pathEditMode="relative" rAng="0" ptsTypes="AA">
                                          <p:cBhvr>
                                            <p:cTn id="18" dur="4750" fill="hold"/>
                                            <p:tgtEl>
                                              <p:spTgt spid="7"/>
                                            </p:tgtEl>
                                            <p:attrNameLst>
                                              <p:attrName>ppt_x</p:attrName>
                                              <p:attrName>ppt_y</p:attrName>
                                            </p:attrNameLst>
                                          </p:cBhvr>
                                          <p:rCtr x="-3490" y="0"/>
                                        </p:animMotion>
                                      </p:childTnLst>
                                    </p:cTn>
                                  </p:par>
                                  <p:par>
                                    <p:cTn id="19" presetID="35" presetClass="path" presetSubtype="0" repeatCount="indefinite" accel="29000" decel="26000" autoRev="1" fill="hold" nodeType="withEffect">
                                      <p:stCondLst>
                                        <p:cond delay="0"/>
                                      </p:stCondLst>
                                      <p:childTnLst>
                                        <p:animMotion origin="layout" path="M 3.61111E-6 3.20988E-6 L 0.07135 0.00061 " pathEditMode="relative" rAng="0" ptsTypes="AA">
                                          <p:cBhvr>
                                            <p:cTn id="20" dur="7250" fill="hold"/>
                                            <p:tgtEl>
                                              <p:spTgt spid="72"/>
                                            </p:tgtEl>
                                            <p:attrNameLst>
                                              <p:attrName>ppt_x</p:attrName>
                                              <p:attrName>ppt_y</p:attrName>
                                            </p:attrNameLst>
                                          </p:cBhvr>
                                          <p:rCtr x="3559" y="31"/>
                                        </p:animMotion>
                                      </p:childTnLst>
                                    </p:cTn>
                                  </p:par>
                                  <p:par>
                                    <p:cTn id="21" presetID="6" presetClass="emph" presetSubtype="0" repeatCount="indefinite" autoRev="1" fill="hold" nodeType="withEffect">
                                      <p:stCondLst>
                                        <p:cond delay="0"/>
                                      </p:stCondLst>
                                      <p:childTnLst>
                                        <p:animScale>
                                          <p:cBhvr>
                                            <p:cTn id="22" dur="6000" fill="hold"/>
                                            <p:tgtEl>
                                              <p:spTgt spid="14"/>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15"/>
                                            </p:tgtEl>
                                            <p:attrNameLst>
                                              <p:attrName>style.visibility</p:attrName>
                                            </p:attrNameLst>
                                          </p:cBhvr>
                                          <p:to>
                                            <p:strVal val="visible"/>
                                          </p:to>
                                        </p:set>
                                        <p:animEffect transition="in" filter="fade">
                                          <p:cBhvr>
                                            <p:cTn id="50" dur="1000"/>
                                            <p:tgtEl>
                                              <p:spTgt spid="215"/>
                                            </p:tgtEl>
                                          </p:cBhvr>
                                        </p:animEffect>
                                        <p:anim calcmode="lin" valueType="num">
                                          <p:cBhvr>
                                            <p:cTn id="51" dur="1000" fill="hold"/>
                                            <p:tgtEl>
                                              <p:spTgt spid="215"/>
                                            </p:tgtEl>
                                            <p:attrNameLst>
                                              <p:attrName>ppt_x</p:attrName>
                                            </p:attrNameLst>
                                          </p:cBhvr>
                                          <p:tavLst>
                                            <p:tav tm="0">
                                              <p:val>
                                                <p:strVal val="#ppt_x"/>
                                              </p:val>
                                            </p:tav>
                                            <p:tav tm="100000">
                                              <p:val>
                                                <p:strVal val="#ppt_x"/>
                                              </p:val>
                                            </p:tav>
                                          </p:tavLst>
                                        </p:anim>
                                        <p:anim calcmode="lin" valueType="num">
                                          <p:cBhvr>
                                            <p:cTn id="52" dur="1000" fill="hold"/>
                                            <p:tgtEl>
                                              <p:spTgt spid="21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16"/>
                                            </p:tgtEl>
                                            <p:attrNameLst>
                                              <p:attrName>style.visibility</p:attrName>
                                            </p:attrNameLst>
                                          </p:cBhvr>
                                          <p:to>
                                            <p:strVal val="visible"/>
                                          </p:to>
                                        </p:set>
                                        <p:animEffect transition="in" filter="fade">
                                          <p:cBhvr>
                                            <p:cTn id="55" dur="1000"/>
                                            <p:tgtEl>
                                              <p:spTgt spid="216"/>
                                            </p:tgtEl>
                                          </p:cBhvr>
                                        </p:animEffect>
                                        <p:anim calcmode="lin" valueType="num">
                                          <p:cBhvr>
                                            <p:cTn id="56" dur="1000" fill="hold"/>
                                            <p:tgtEl>
                                              <p:spTgt spid="216"/>
                                            </p:tgtEl>
                                            <p:attrNameLst>
                                              <p:attrName>ppt_x</p:attrName>
                                            </p:attrNameLst>
                                          </p:cBhvr>
                                          <p:tavLst>
                                            <p:tav tm="0">
                                              <p:val>
                                                <p:strVal val="#ppt_x"/>
                                              </p:val>
                                            </p:tav>
                                            <p:tav tm="100000">
                                              <p:val>
                                                <p:strVal val="#ppt_x"/>
                                              </p:val>
                                            </p:tav>
                                          </p:tavLst>
                                        </p:anim>
                                        <p:anim calcmode="lin" valueType="num">
                                          <p:cBhvr>
                                            <p:cTn id="57" dur="1000" fill="hold"/>
                                            <p:tgtEl>
                                              <p:spTgt spid="21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1000"/>
                                            <p:tgtEl>
                                              <p:spTgt spid="21"/>
                                            </p:tgtEl>
                                          </p:cBhvr>
                                        </p:animEffect>
                                        <p:anim calcmode="lin" valueType="num">
                                          <p:cBhvr>
                                            <p:cTn id="61" dur="1000" fill="hold"/>
                                            <p:tgtEl>
                                              <p:spTgt spid="21"/>
                                            </p:tgtEl>
                                            <p:attrNameLst>
                                              <p:attrName>ppt_x</p:attrName>
                                            </p:attrNameLst>
                                          </p:cBhvr>
                                          <p:tavLst>
                                            <p:tav tm="0">
                                              <p:val>
                                                <p:strVal val="#ppt_x"/>
                                              </p:val>
                                            </p:tav>
                                            <p:tav tm="100000">
                                              <p:val>
                                                <p:strVal val="#ppt_x"/>
                                              </p:val>
                                            </p:tav>
                                          </p:tavLst>
                                        </p:anim>
                                        <p:anim calcmode="lin" valueType="num">
                                          <p:cBhvr>
                                            <p:cTn id="62" dur="1000" fill="hold"/>
                                            <p:tgtEl>
                                              <p:spTgt spid="21"/>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17"/>
                                            </p:tgtEl>
                                            <p:attrNameLst>
                                              <p:attrName>style.visibility</p:attrName>
                                            </p:attrNameLst>
                                          </p:cBhvr>
                                          <p:to>
                                            <p:strVal val="visible"/>
                                          </p:to>
                                        </p:set>
                                        <p:animEffect transition="in" filter="fade">
                                          <p:cBhvr>
                                            <p:cTn id="65" dur="1000"/>
                                            <p:tgtEl>
                                              <p:spTgt spid="217"/>
                                            </p:tgtEl>
                                          </p:cBhvr>
                                        </p:animEffect>
                                        <p:anim calcmode="lin" valueType="num">
                                          <p:cBhvr>
                                            <p:cTn id="66" dur="1000" fill="hold"/>
                                            <p:tgtEl>
                                              <p:spTgt spid="217"/>
                                            </p:tgtEl>
                                            <p:attrNameLst>
                                              <p:attrName>ppt_x</p:attrName>
                                            </p:attrNameLst>
                                          </p:cBhvr>
                                          <p:tavLst>
                                            <p:tav tm="0">
                                              <p:val>
                                                <p:strVal val="#ppt_x"/>
                                              </p:val>
                                            </p:tav>
                                            <p:tav tm="100000">
                                              <p:val>
                                                <p:strVal val="#ppt_x"/>
                                              </p:val>
                                            </p:tav>
                                          </p:tavLst>
                                        </p:anim>
                                        <p:anim calcmode="lin" valueType="num">
                                          <p:cBhvr>
                                            <p:cTn id="67"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arn(inVertical)">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21"/>
                                            </p:tgtEl>
                                            <p:attrNameLst>
                                              <p:attrName>style.visibility</p:attrName>
                                            </p:attrNameLst>
                                          </p:cBhvr>
                                          <p:to>
                                            <p:strVal val="visible"/>
                                          </p:to>
                                        </p:set>
                                        <p:animEffect transition="in" filter="fade">
                                          <p:cBhvr>
                                            <p:cTn id="77" dur="1000"/>
                                            <p:tgtEl>
                                              <p:spTgt spid="221"/>
                                            </p:tgtEl>
                                          </p:cBhvr>
                                        </p:animEffect>
                                        <p:anim calcmode="lin" valueType="num">
                                          <p:cBhvr>
                                            <p:cTn id="78" dur="1000" fill="hold"/>
                                            <p:tgtEl>
                                              <p:spTgt spid="221"/>
                                            </p:tgtEl>
                                            <p:attrNameLst>
                                              <p:attrName>ppt_x</p:attrName>
                                            </p:attrNameLst>
                                          </p:cBhvr>
                                          <p:tavLst>
                                            <p:tav tm="0">
                                              <p:val>
                                                <p:strVal val="#ppt_x"/>
                                              </p:val>
                                            </p:tav>
                                            <p:tav tm="100000">
                                              <p:val>
                                                <p:strVal val="#ppt_x"/>
                                              </p:val>
                                            </p:tav>
                                          </p:tavLst>
                                        </p:anim>
                                        <p:anim calcmode="lin" valueType="num">
                                          <p:cBhvr>
                                            <p:cTn id="79" dur="1000" fill="hold"/>
                                            <p:tgtEl>
                                              <p:spTgt spid="22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22"/>
                                            </p:tgtEl>
                                            <p:attrNameLst>
                                              <p:attrName>style.visibility</p:attrName>
                                            </p:attrNameLst>
                                          </p:cBhvr>
                                          <p:to>
                                            <p:strVal val="visible"/>
                                          </p:to>
                                        </p:set>
                                        <p:animEffect transition="in" filter="fade">
                                          <p:cBhvr>
                                            <p:cTn id="87" dur="1000"/>
                                            <p:tgtEl>
                                              <p:spTgt spid="222"/>
                                            </p:tgtEl>
                                          </p:cBhvr>
                                        </p:animEffect>
                                        <p:anim calcmode="lin" valueType="num">
                                          <p:cBhvr>
                                            <p:cTn id="88" dur="1000" fill="hold"/>
                                            <p:tgtEl>
                                              <p:spTgt spid="222"/>
                                            </p:tgtEl>
                                            <p:attrNameLst>
                                              <p:attrName>ppt_x</p:attrName>
                                            </p:attrNameLst>
                                          </p:cBhvr>
                                          <p:tavLst>
                                            <p:tav tm="0">
                                              <p:val>
                                                <p:strVal val="#ppt_x"/>
                                              </p:val>
                                            </p:tav>
                                            <p:tav tm="100000">
                                              <p:val>
                                                <p:strVal val="#ppt_x"/>
                                              </p:val>
                                            </p:tav>
                                          </p:tavLst>
                                        </p:anim>
                                        <p:anim calcmode="lin" valueType="num">
                                          <p:cBhvr>
                                            <p:cTn id="89" dur="1000" fill="hold"/>
                                            <p:tgtEl>
                                              <p:spTgt spid="222"/>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23"/>
                                            </p:tgtEl>
                                            <p:attrNameLst>
                                              <p:attrName>style.visibility</p:attrName>
                                            </p:attrNameLst>
                                          </p:cBhvr>
                                          <p:to>
                                            <p:strVal val="visible"/>
                                          </p:to>
                                        </p:set>
                                        <p:animEffect transition="in" filter="fade">
                                          <p:cBhvr>
                                            <p:cTn id="92" dur="1000"/>
                                            <p:tgtEl>
                                              <p:spTgt spid="223"/>
                                            </p:tgtEl>
                                          </p:cBhvr>
                                        </p:animEffect>
                                        <p:anim calcmode="lin" valueType="num">
                                          <p:cBhvr>
                                            <p:cTn id="93" dur="1000" fill="hold"/>
                                            <p:tgtEl>
                                              <p:spTgt spid="223"/>
                                            </p:tgtEl>
                                            <p:attrNameLst>
                                              <p:attrName>ppt_x</p:attrName>
                                            </p:attrNameLst>
                                          </p:cBhvr>
                                          <p:tavLst>
                                            <p:tav tm="0">
                                              <p:val>
                                                <p:strVal val="#ppt_x"/>
                                              </p:val>
                                            </p:tav>
                                            <p:tav tm="100000">
                                              <p:val>
                                                <p:strVal val="#ppt_x"/>
                                              </p:val>
                                            </p:tav>
                                          </p:tavLst>
                                        </p:anim>
                                        <p:anim calcmode="lin" valueType="num">
                                          <p:cBhvr>
                                            <p:cTn id="94" dur="1000" fill="hold"/>
                                            <p:tgtEl>
                                              <p:spTgt spid="2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6" grpId="0"/>
          <p:bldP spid="21" grpId="0"/>
          <p:bldP spid="217" grpId="0"/>
          <p:bldP spid="22" grpId="0" animBg="1"/>
          <p:bldP spid="221" grpId="0"/>
          <p:bldP spid="23" grpId="0"/>
          <p:bldP spid="222" grpId="0"/>
          <p:bldP spid="22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Forma&#10;&#10;Descripción generada automáticamente"/>
          <p:cNvPicPr>
            <a:picLocks noChangeAspect="1"/>
          </p:cNvPicPr>
          <p:nvPr/>
        </p:nvPicPr>
        <p:blipFill rotWithShape="1">
          <a:blip r:embed="rId2" cstate="print">
            <a:extLst>
              <a:ext uri="{28A0092B-C50C-407E-A947-70E740481C1C}">
                <a14:useLocalDpi xmlns:a14="http://schemas.microsoft.com/office/drawing/2010/main" val="0"/>
              </a:ext>
            </a:extLst>
          </a:blip>
          <a:srcRect l="6338" t="11190" r="47314" b="12346"/>
          <a:stretch>
            <a:fillRect/>
          </a:stretch>
        </p:blipFill>
        <p:spPr>
          <a:xfrm>
            <a:off x="7920953" y="2717322"/>
            <a:ext cx="1223046" cy="1134961"/>
          </a:xfrm>
          <a:prstGeom prst="rect">
            <a:avLst/>
          </a:prstGeom>
        </p:spPr>
      </p:pic>
      <p:pic>
        <p:nvPicPr>
          <p:cNvPr id="3" name="Imagen 2" descr="Patrón de fondo&#10;&#10;Descripción generada automáticamente con confianza baja"/>
          <p:cNvPicPr>
            <a:picLocks noChangeAspect="1"/>
          </p:cNvPicPr>
          <p:nvPr/>
        </p:nvPicPr>
        <p:blipFill rotWithShape="1">
          <a:blip r:embed="rId3" cstate="print">
            <a:extLst>
              <a:ext uri="{28A0092B-C50C-407E-A947-70E740481C1C}">
                <a14:useLocalDpi xmlns:a14="http://schemas.microsoft.com/office/drawing/2010/main" val="0"/>
              </a:ext>
            </a:extLst>
          </a:blip>
          <a:srcRect l="25298" t="16723" r="2754" b="16966"/>
          <a:stretch>
            <a:fillRect/>
          </a:stretch>
        </p:blipFill>
        <p:spPr>
          <a:xfrm flipV="1">
            <a:off x="-171449" y="-68580"/>
            <a:ext cx="3283602" cy="1702336"/>
          </a:xfrm>
          <a:prstGeom prst="rect">
            <a:avLst/>
          </a:prstGeom>
        </p:spPr>
      </p:pic>
      <p:pic>
        <p:nvPicPr>
          <p:cNvPr id="6" name="Imagen 5" descr="Icono&#10;&#10;Descripción generada automáticamente"/>
          <p:cNvPicPr>
            <a:picLocks noChangeAspect="1"/>
          </p:cNvPicPr>
          <p:nvPr/>
        </p:nvPicPr>
        <p:blipFill rotWithShape="1">
          <a:blip r:embed="rId4" cstate="print">
            <a:extLst>
              <a:ext uri="{28A0092B-C50C-407E-A947-70E740481C1C}">
                <a14:useLocalDpi xmlns:a14="http://schemas.microsoft.com/office/drawing/2010/main" val="0"/>
              </a:ext>
            </a:extLst>
          </a:blip>
          <a:srcRect l="48803" t="24065" r="2121" b="27656"/>
          <a:stretch>
            <a:fillRect/>
          </a:stretch>
        </p:blipFill>
        <p:spPr>
          <a:xfrm flipV="1">
            <a:off x="-156282" y="-215983"/>
            <a:ext cx="1832919" cy="1014256"/>
          </a:xfrm>
          <a:prstGeom prst="rect">
            <a:avLst/>
          </a:prstGeom>
        </p:spPr>
      </p:pic>
      <p:pic>
        <p:nvPicPr>
          <p:cNvPr id="7" name="Imagen 6" descr="Un dibujo de un animal&#10;&#10;Descripción generada automáticamente con confianza baja"/>
          <p:cNvPicPr>
            <a:picLocks noChangeAspect="1"/>
          </p:cNvPicPr>
          <p:nvPr/>
        </p:nvPicPr>
        <p:blipFill rotWithShape="1">
          <a:blip r:embed="rId5">
            <a:extLst>
              <a:ext uri="{28A0092B-C50C-407E-A947-70E740481C1C}">
                <a14:useLocalDpi xmlns:a14="http://schemas.microsoft.com/office/drawing/2010/main" val="0"/>
              </a:ext>
            </a:extLst>
          </a:blip>
          <a:srcRect l="1079" t="39961" r="62780" b="21464"/>
          <a:stretch>
            <a:fillRect/>
          </a:stretch>
        </p:blipFill>
        <p:spPr>
          <a:xfrm>
            <a:off x="5980573" y="3324297"/>
            <a:ext cx="3163425" cy="1899213"/>
          </a:xfrm>
          <a:prstGeom prst="rect">
            <a:avLst/>
          </a:prstGeom>
        </p:spPr>
      </p:pic>
      <p:pic>
        <p:nvPicPr>
          <p:cNvPr id="9" name="Imagen 8" descr="Dibujo de una persona&#10;&#10;Descripción generada automáticamente con confianza media"/>
          <p:cNvPicPr>
            <a:picLocks noChangeAspect="1"/>
          </p:cNvPicPr>
          <p:nvPr/>
        </p:nvPicPr>
        <p:blipFill rotWithShape="1">
          <a:blip r:embed="rId6" cstate="print">
            <a:extLst>
              <a:ext uri="{28A0092B-C50C-407E-A947-70E740481C1C}">
                <a14:useLocalDpi xmlns:a14="http://schemas.microsoft.com/office/drawing/2010/main" val="0"/>
              </a:ext>
            </a:extLst>
          </a:blip>
          <a:srcRect t="3625" r="53804" b="34414"/>
          <a:stretch>
            <a:fillRect/>
          </a:stretch>
        </p:blipFill>
        <p:spPr>
          <a:xfrm>
            <a:off x="6752508" y="3284803"/>
            <a:ext cx="2463658" cy="1858697"/>
          </a:xfrm>
          <a:prstGeom prst="rect">
            <a:avLst/>
          </a:prstGeom>
        </p:spPr>
      </p:pic>
      <p:sp>
        <p:nvSpPr>
          <p:cNvPr id="4" name="Title 3"/>
          <p:cNvSpPr>
            <a:spLocks noGrp="1"/>
          </p:cNvSpPr>
          <p:nvPr>
            <p:ph type="ctrTitle"/>
          </p:nvPr>
        </p:nvSpPr>
        <p:spPr>
          <a:xfrm>
            <a:off x="2105376" y="2025616"/>
            <a:ext cx="4933248" cy="1426421"/>
          </a:xfrm>
        </p:spPr>
        <p:txBody>
          <a:bodyPr anchor="ctr"/>
          <a:lstStyle/>
          <a:p>
            <a:pPr>
              <a:lnSpc>
                <a:spcPct val="100000"/>
              </a:lnSpc>
            </a:pPr>
            <a:r>
              <a:rPr lang="en-US" sz="9600" dirty="0" smtClean="0">
                <a:latin typeface="Showcard Gothic" panose="04020904020102020604" pitchFamily="82" charset="0"/>
              </a:rPr>
              <a:t>LIPID</a:t>
            </a:r>
            <a:endParaRPr lang="en-US" sz="9600" dirty="0">
              <a:latin typeface="Showcard Gothic" panose="04020904020102020604" pitchFamily="82" charset="0"/>
            </a:endParaRPr>
          </a:p>
        </p:txBody>
      </p:sp>
      <p:sp>
        <p:nvSpPr>
          <p:cNvPr id="8" name="Text Placeholder 7"/>
          <p:cNvSpPr>
            <a:spLocks noGrp="1"/>
          </p:cNvSpPr>
          <p:nvPr>
            <p:ph type="body" idx="10"/>
          </p:nvPr>
        </p:nvSpPr>
        <p:spPr>
          <a:xfrm>
            <a:off x="3016973" y="1100389"/>
            <a:ext cx="3110054" cy="1028915"/>
          </a:xfrm>
        </p:spPr>
        <p:txBody>
          <a:bodyPr anchor="ctr"/>
          <a:lstStyle/>
          <a:p>
            <a:pPr>
              <a:lnSpc>
                <a:spcPct val="100000"/>
              </a:lnSpc>
            </a:pPr>
            <a:r>
              <a:rPr lang="en-US" sz="4800" b="1" dirty="0" err="1" smtClean="0">
                <a:latin typeface="SimSun" panose="02010600030101010101" pitchFamily="2" charset="-122"/>
                <a:ea typeface="SimSun" panose="02010600030101010101" pitchFamily="2" charset="-122"/>
              </a:rPr>
              <a:t>Phâ</a:t>
            </a:r>
            <a:r>
              <a:rPr lang="en-US" sz="4800" b="1" dirty="0" err="1" smtClean="0">
                <a:latin typeface="Times New Roman" panose="02020603050405020304" pitchFamily="18" charset="0"/>
                <a:ea typeface="SimSun" panose="02010600030101010101" pitchFamily="2" charset="-122"/>
                <a:cs typeface="Times New Roman" panose="02020603050405020304" pitchFamily="18" charset="0"/>
              </a:rPr>
              <a:t>̀</a:t>
            </a:r>
            <a:r>
              <a:rPr lang="en-US" sz="4800" b="1" dirty="0" err="1" smtClean="0">
                <a:latin typeface="SimSun" panose="02010600030101010101" pitchFamily="2" charset="-122"/>
                <a:ea typeface="SimSun" panose="02010600030101010101" pitchFamily="2" charset="-122"/>
              </a:rPr>
              <a:t>n</a:t>
            </a:r>
            <a:r>
              <a:rPr lang="en-US" sz="4800" b="1" dirty="0" smtClean="0">
                <a:latin typeface="SimSun" panose="02010600030101010101" pitchFamily="2" charset="-122"/>
                <a:ea typeface="SimSun" panose="02010600030101010101" pitchFamily="2" charset="-122"/>
              </a:rPr>
              <a:t> II:</a:t>
            </a:r>
            <a:endParaRPr lang="en-US" sz="4800" b="1" dirty="0">
              <a:latin typeface="SimSun" panose="02010600030101010101" pitchFamily="2" charset="-122"/>
              <a:ea typeface="SimSun" panose="02010600030101010101" pitchFamily="2" charset="-122"/>
            </a:endParaRPr>
          </a:p>
        </p:txBody>
      </p:sp>
      <p:pic>
        <p:nvPicPr>
          <p:cNvPr id="15" name="Imagen 14" descr="Imagen que contiene Gráfico circular&#10;&#10;Descripción generada automáticamente"/>
          <p:cNvPicPr>
            <a:picLocks noChangeAspect="1"/>
          </p:cNvPicPr>
          <p:nvPr/>
        </p:nvPicPr>
        <p:blipFill rotWithShape="1">
          <a:blip r:embed="rId7" cstate="print">
            <a:extLst>
              <a:ext uri="{28A0092B-C50C-407E-A947-70E740481C1C}">
                <a14:useLocalDpi xmlns:a14="http://schemas.microsoft.com/office/drawing/2010/main" val="0"/>
              </a:ext>
            </a:extLst>
          </a:blip>
          <a:srcRect l="7850" t="14258" r="3883" b="15917"/>
          <a:stretch>
            <a:fillRect/>
          </a:stretch>
        </p:blipFill>
        <p:spPr>
          <a:xfrm rot="17969043">
            <a:off x="-789033" y="3688811"/>
            <a:ext cx="2477967" cy="1102610"/>
          </a:xfrm>
          <a:prstGeom prst="rect">
            <a:avLst/>
          </a:prstGeom>
        </p:spPr>
      </p:pic>
      <p:pic>
        <p:nvPicPr>
          <p:cNvPr id="17" name="Imagen 16" descr="Círculo&#10;&#10;Descripción generada automáticamente"/>
          <p:cNvPicPr>
            <a:picLocks noChangeAspect="1"/>
          </p:cNvPicPr>
          <p:nvPr/>
        </p:nvPicPr>
        <p:blipFill rotWithShape="1">
          <a:blip r:embed="rId8" cstate="print">
            <a:extLst>
              <a:ext uri="{28A0092B-C50C-407E-A947-70E740481C1C}">
                <a14:useLocalDpi xmlns:a14="http://schemas.microsoft.com/office/drawing/2010/main" val="0"/>
              </a:ext>
            </a:extLst>
          </a:blip>
          <a:srcRect l="26300" t="6535" r="24866" b="6900"/>
          <a:stretch>
            <a:fillRect/>
          </a:stretch>
        </p:blipFill>
        <p:spPr>
          <a:xfrm>
            <a:off x="341488" y="1076751"/>
            <a:ext cx="801545" cy="799242"/>
          </a:xfrm>
          <a:prstGeom prst="rect">
            <a:avLst/>
          </a:prstGeom>
        </p:spPr>
      </p:pic>
      <p:pic>
        <p:nvPicPr>
          <p:cNvPr id="19" name="Imagen 18" descr="Imagen que contiene Forma&#10;&#10;Descripción generada automáticamente"/>
          <p:cNvPicPr>
            <a:picLocks noChangeAspect="1"/>
          </p:cNvPicPr>
          <p:nvPr/>
        </p:nvPicPr>
        <p:blipFill rotWithShape="1">
          <a:blip r:embed="rId9" cstate="print">
            <a:extLst>
              <a:ext uri="{28A0092B-C50C-407E-A947-70E740481C1C}">
                <a14:useLocalDpi xmlns:a14="http://schemas.microsoft.com/office/drawing/2010/main" val="0"/>
              </a:ext>
            </a:extLst>
          </a:blip>
          <a:srcRect l="26800" t="4583" r="22933" b="6607"/>
          <a:stretch>
            <a:fillRect/>
          </a:stretch>
        </p:blipFill>
        <p:spPr>
          <a:xfrm>
            <a:off x="7382585" y="-1151886"/>
            <a:ext cx="2300037" cy="2285787"/>
          </a:xfrm>
          <a:prstGeom prst="rect">
            <a:avLst/>
          </a:prstGeom>
        </p:spPr>
      </p:pic>
      <p:pic>
        <p:nvPicPr>
          <p:cNvPr id="20" name="Imagen 19" descr="Icono&#10;&#10;Descripción generada automáticamente"/>
          <p:cNvPicPr>
            <a:picLocks noChangeAspect="1"/>
          </p:cNvPicPr>
          <p:nvPr/>
        </p:nvPicPr>
        <p:blipFill rotWithShape="1">
          <a:blip r:embed="rId10" cstate="print">
            <a:extLst>
              <a:ext uri="{28A0092B-C50C-407E-A947-70E740481C1C}">
                <a14:useLocalDpi xmlns:a14="http://schemas.microsoft.com/office/drawing/2010/main" val="0"/>
              </a:ext>
            </a:extLst>
          </a:blip>
          <a:srcRect l="2783" t="14022" r="5733" b="13919"/>
          <a:stretch>
            <a:fillRect/>
          </a:stretch>
        </p:blipFill>
        <p:spPr>
          <a:xfrm rot="20639185">
            <a:off x="-354108" y="4382203"/>
            <a:ext cx="1955286" cy="866325"/>
          </a:xfrm>
          <a:prstGeom prst="rect">
            <a:avLst/>
          </a:prstGeom>
        </p:spPr>
      </p:pic>
      <p:pic>
        <p:nvPicPr>
          <p:cNvPr id="21" name="Imagen 20" descr="Imagen que contiene luz, lámpara&#10;&#10;Descripción generada automáticamente"/>
          <p:cNvPicPr>
            <a:picLocks noChangeAspect="1"/>
          </p:cNvPicPr>
          <p:nvPr/>
        </p:nvPicPr>
        <p:blipFill rotWithShape="1">
          <a:blip r:embed="rId11" cstate="print">
            <a:extLst>
              <a:ext uri="{28A0092B-C50C-407E-A947-70E740481C1C}">
                <a14:useLocalDpi xmlns:a14="http://schemas.microsoft.com/office/drawing/2010/main" val="0"/>
              </a:ext>
            </a:extLst>
          </a:blip>
          <a:srcRect l="24850" t="6158" r="23333" b="5607"/>
          <a:stretch>
            <a:fillRect/>
          </a:stretch>
        </p:blipFill>
        <p:spPr>
          <a:xfrm>
            <a:off x="980564" y="3614794"/>
            <a:ext cx="471505" cy="451627"/>
          </a:xfrm>
          <a:prstGeom prst="rect">
            <a:avLst/>
          </a:prstGeom>
        </p:spPr>
      </p:pic>
      <p:sp>
        <p:nvSpPr>
          <p:cNvPr id="23" name="Elipse 22"/>
          <p:cNvSpPr/>
          <p:nvPr/>
        </p:nvSpPr>
        <p:spPr>
          <a:xfrm>
            <a:off x="13407807" y="4655444"/>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8" name="Grupo 27"/>
          <p:cNvGrpSpPr/>
          <p:nvPr/>
        </p:nvGrpSpPr>
        <p:grpSpPr>
          <a:xfrm>
            <a:off x="479578" y="1325239"/>
            <a:ext cx="7725988" cy="3135952"/>
            <a:chOff x="353635" y="1274118"/>
            <a:chExt cx="7977874" cy="3238193"/>
          </a:xfrm>
        </p:grpSpPr>
        <p:sp>
          <p:nvSpPr>
            <p:cNvPr id="10" name="Rectángulo 9"/>
            <p:cNvSpPr/>
            <p:nvPr/>
          </p:nvSpPr>
          <p:spPr>
            <a:xfrm>
              <a:off x="353635" y="2349689"/>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Elipse 10"/>
            <p:cNvSpPr/>
            <p:nvPr/>
          </p:nvSpPr>
          <p:spPr>
            <a:xfrm>
              <a:off x="1338442" y="2358303"/>
              <a:ext cx="81089" cy="810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Elipse 12"/>
            <p:cNvSpPr/>
            <p:nvPr/>
          </p:nvSpPr>
          <p:spPr>
            <a:xfrm>
              <a:off x="1498925" y="1274118"/>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Rectángulo 13"/>
            <p:cNvSpPr/>
            <p:nvPr/>
          </p:nvSpPr>
          <p:spPr>
            <a:xfrm>
              <a:off x="1639948" y="2631744"/>
              <a:ext cx="85578" cy="85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Elipse 15"/>
            <p:cNvSpPr/>
            <p:nvPr/>
          </p:nvSpPr>
          <p:spPr>
            <a:xfrm>
              <a:off x="7106255" y="1700791"/>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Elipse 21"/>
            <p:cNvSpPr/>
            <p:nvPr/>
          </p:nvSpPr>
          <p:spPr>
            <a:xfrm>
              <a:off x="7604339" y="3866477"/>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Rectángulo 23"/>
            <p:cNvSpPr/>
            <p:nvPr/>
          </p:nvSpPr>
          <p:spPr>
            <a:xfrm>
              <a:off x="7756739" y="2510730"/>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Rectángulo 24"/>
            <p:cNvSpPr/>
            <p:nvPr/>
          </p:nvSpPr>
          <p:spPr>
            <a:xfrm>
              <a:off x="8245931" y="1556293"/>
              <a:ext cx="85578" cy="855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Elipse 25"/>
            <p:cNvSpPr/>
            <p:nvPr/>
          </p:nvSpPr>
          <p:spPr>
            <a:xfrm>
              <a:off x="1868805" y="4431222"/>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2" name="Subtitle 11"/>
          <p:cNvSpPr>
            <a:spLocks noGrp="1"/>
          </p:cNvSpPr>
          <p:nvPr>
            <p:ph type="subTitle" idx="1"/>
          </p:nvPr>
        </p:nvSpPr>
        <p:spPr/>
        <p:txBody>
          <a:bodyPr/>
          <a:lstStyle/>
          <a:p>
            <a:endParaRPr lang="en-US"/>
          </a:p>
        </p:txBody>
      </p:sp>
    </p:spTree>
  </p:cSld>
  <p:clrMapOvr>
    <a:masterClrMapping/>
  </p:clrMapOvr>
  <p:transition>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2000">
                                      <p:stCondLst>
                                        <p:cond delay="0"/>
                                      </p:stCondLst>
                                      <p:childTnLst>
                                        <p:animScale p14:bounceEnd="22000">
                                          <p:cBhvr>
                                            <p:cTn id="6" dur="6000" fill="hold"/>
                                            <p:tgtEl>
                                              <p:spTgt spid="28"/>
                                            </p:tgtEl>
                                          </p:cBhvr>
                                          <p:by x="105000" y="105000"/>
                                        </p:animScale>
                                      </p:childTnLst>
                                    </p:cTn>
                                  </p:par>
                                  <p:par>
                                    <p:cTn id="7" presetID="42" presetClass="path" presetSubtype="0" repeatCount="indefinite" accel="10000" decel="14000" autoRev="1" fill="hold" nodeType="withEffect">
                                      <p:stCondLst>
                                        <p:cond delay="0"/>
                                      </p:stCondLst>
                                      <p:childTnLst>
                                        <p:animMotion origin="layout" path="M 2.22222E-6 -4.07407E-6 L 0.00035 0.05031 " pathEditMode="relative" rAng="0" ptsTypes="AA">
                                          <p:cBhvr>
                                            <p:cTn id="8" dur="5250" fill="hold"/>
                                            <p:tgtEl>
                                              <p:spTgt spid="19"/>
                                            </p:tgtEl>
                                            <p:attrNameLst>
                                              <p:attrName>ppt_x</p:attrName>
                                              <p:attrName>ppt_y</p:attrName>
                                            </p:attrNameLst>
                                          </p:cBhvr>
                                          <p:rCtr x="17" y="2531"/>
                                        </p:animMotion>
                                      </p:childTnLst>
                                    </p:cTn>
                                  </p:par>
                                  <p:par>
                                    <p:cTn id="9" presetID="42" presetClass="path" presetSubtype="0" repeatCount="indefinite" accel="19000" decel="19000" autoRev="1" fill="hold" nodeType="withEffect">
                                      <p:stCondLst>
                                        <p:cond delay="0"/>
                                      </p:stCondLst>
                                      <p:childTnLst>
                                        <p:animMotion origin="layout" path="M 3.33333E-6 -4.93827E-7 L 0.00035 0.05031 " pathEditMode="relative" rAng="0" ptsTypes="AA">
                                          <p:cBhvr>
                                            <p:cTn id="10" dur="3250" fill="hold"/>
                                            <p:tgtEl>
                                              <p:spTgt spid="17"/>
                                            </p:tgtEl>
                                            <p:attrNameLst>
                                              <p:attrName>ppt_x</p:attrName>
                                              <p:attrName>ppt_y</p:attrName>
                                            </p:attrNameLst>
                                          </p:cBhvr>
                                          <p:rCtr x="0" y="3827"/>
                                        </p:animMotion>
                                      </p:childTnLst>
                                    </p:cTn>
                                  </p:par>
                                  <p:par>
                                    <p:cTn id="11" presetID="42" presetClass="path" presetSubtype="0" repeatCount="indefinite" accel="10000" decel="10000" autoRev="1" fill="hold" nodeType="withEffect">
                                      <p:stCondLst>
                                        <p:cond delay="0"/>
                                      </p:stCondLst>
                                      <p:childTnLst>
                                        <p:animMotion origin="layout" path="M 8.33333E-7 2.22222E-6 L 0.00035 0.05031 " pathEditMode="relative" rAng="0" ptsTypes="AA">
                                          <p:cBhvr>
                                            <p:cTn id="12" dur="2500" fill="hold"/>
                                            <p:tgtEl>
                                              <p:spTgt spid="21"/>
                                            </p:tgtEl>
                                            <p:attrNameLst>
                                              <p:attrName>ppt_x</p:attrName>
                                              <p:attrName>ppt_y</p:attrName>
                                            </p:attrNameLst>
                                          </p:cBhvr>
                                          <p:rCtr x="0" y="2716"/>
                                        </p:animMotion>
                                      </p:childTnLst>
                                    </p:cTn>
                                  </p:par>
                                  <p:par>
                                    <p:cTn id="13" presetID="35" presetClass="path" presetSubtype="0" repeatCount="indefinite" accel="29000" decel="26000" autoRev="1" fill="hold" nodeType="withEffect">
                                      <p:stCondLst>
                                        <p:cond delay="0"/>
                                      </p:stCondLst>
                                      <p:childTnLst>
                                        <p:animMotion origin="layout" path="M -3.33333E-6 -2.22222E-6 L 0.07136 0.00062 " pathEditMode="relative" rAng="0" ptsTypes="AA">
                                          <p:cBhvr>
                                            <p:cTn id="14" dur="5500" fill="hold"/>
                                            <p:tgtEl>
                                              <p:spTgt spid="2"/>
                                            </p:tgtEl>
                                            <p:attrNameLst>
                                              <p:attrName>ppt_x</p:attrName>
                                              <p:attrName>ppt_y</p:attrName>
                                            </p:attrNameLst>
                                          </p:cBhvr>
                                          <p:rCtr x="3559" y="31"/>
                                        </p:animMotion>
                                      </p:childTnLst>
                                    </p:cTn>
                                  </p:par>
                                  <p:par>
                                    <p:cTn id="15" presetID="42" presetClass="path" presetSubtype="0" repeatCount="indefinite" accel="3600" autoRev="1" fill="hold" nodeType="withEffect" p14:presetBounceEnd="5000">
                                      <p:stCondLst>
                                        <p:cond delay="100"/>
                                      </p:stCondLst>
                                      <p:childTnLst>
                                        <p:animMotion origin="layout" path="M 2.77778E-7 0.00124 L 0.01337 0.03056 " pathEditMode="relative" rAng="0" ptsTypes="AA" p14:bounceEnd="5000">
                                          <p:cBhvr>
                                            <p:cTn id="16" dur="6750" fill="hold"/>
                                            <p:tgtEl>
                                              <p:spTgt spid="7"/>
                                            </p:tgtEl>
                                            <p:attrNameLst>
                                              <p:attrName>ppt_x</p:attrName>
                                              <p:attrName>ppt_y</p:attrName>
                                            </p:attrNameLst>
                                          </p:cBhvr>
                                          <p:rCtr x="660" y="1451"/>
                                        </p:animMotion>
                                      </p:childTnLst>
                                    </p:cTn>
                                  </p:par>
                                  <p:par>
                                    <p:cTn id="17" presetID="8" presetClass="emph" presetSubtype="0" repeatCount="indefinite" accel="2500" autoRev="1" fill="hold" nodeType="withEffect" p14:presetBounceEnd="3000">
                                      <p:stCondLst>
                                        <p:cond delay="0"/>
                                      </p:stCondLst>
                                      <p:childTnLst>
                                        <p:animRot by="300000" p14:bounceEnd="3000">
                                          <p:cBhvr>
                                            <p:cTn id="18" dur="3500" fill="hold"/>
                                            <p:tgtEl>
                                              <p:spTgt spid="7"/>
                                            </p:tgtEl>
                                            <p:attrNameLst>
                                              <p:attrName>r</p:attrName>
                                            </p:attrNameLst>
                                          </p:cBhvr>
                                        </p:animRot>
                                      </p:childTnLst>
                                    </p:cTn>
                                  </p:par>
                                  <p:par>
                                    <p:cTn id="19" presetID="42" presetClass="path" presetSubtype="0" repeatCount="indefinite" accel="3600" autoRev="1" fill="hold" nodeType="withEffect" p14:presetBounceEnd="5000">
                                      <p:stCondLst>
                                        <p:cond delay="100"/>
                                      </p:stCondLst>
                                      <p:childTnLst>
                                        <p:animMotion origin="layout" path="M -2.77778E-7 0.00123 L 0.01337 0.03055 " pathEditMode="relative" rAng="0" ptsTypes="AA" p14:bounceEnd="5000">
                                          <p:cBhvr>
                                            <p:cTn id="20" dur="3250" fill="hold"/>
                                            <p:tgtEl>
                                              <p:spTgt spid="9"/>
                                            </p:tgtEl>
                                            <p:attrNameLst>
                                              <p:attrName>ppt_x</p:attrName>
                                              <p:attrName>ppt_y</p:attrName>
                                            </p:attrNameLst>
                                          </p:cBhvr>
                                          <p:rCtr x="660" y="1451"/>
                                        </p:animMotion>
                                      </p:childTnLst>
                                    </p:cTn>
                                  </p:par>
                                  <p:par>
                                    <p:cTn id="21" presetID="8" presetClass="emph" presetSubtype="0" repeatCount="indefinite" accel="2500" autoRev="1" fill="hold" nodeType="withEffect" p14:presetBounceEnd="3000">
                                      <p:stCondLst>
                                        <p:cond delay="0"/>
                                      </p:stCondLst>
                                      <p:childTnLst>
                                        <p:animRot by="300000" p14:bounceEnd="3000">
                                          <p:cBhvr>
                                            <p:cTn id="22" dur="8250" fill="hold"/>
                                            <p:tgtEl>
                                              <p:spTgt spid="9"/>
                                            </p:tgtEl>
                                            <p:attrNameLst>
                                              <p:attrName>r</p:attrName>
                                            </p:attrNameLst>
                                          </p:cBhvr>
                                        </p:animRot>
                                      </p:childTnLst>
                                    </p:cTn>
                                  </p:par>
                                  <p:par>
                                    <p:cTn id="23" presetID="42" presetClass="path" presetSubtype="0" repeatCount="indefinite" accel="9000" decel="8000" autoRev="1" fill="hold" nodeType="withEffect">
                                      <p:stCondLst>
                                        <p:cond delay="100"/>
                                      </p:stCondLst>
                                      <p:childTnLst>
                                        <p:animMotion origin="layout" path="M 2.77778E-7 -1.48148E-6 L 0.00677 -0.0179 " pathEditMode="relative" rAng="0" ptsTypes="AA">
                                          <p:cBhvr>
                                            <p:cTn id="24" dur="2750" fill="hold"/>
                                            <p:tgtEl>
                                              <p:spTgt spid="6"/>
                                            </p:tgtEl>
                                            <p:attrNameLst>
                                              <p:attrName>ppt_x</p:attrName>
                                              <p:attrName>ppt_y</p:attrName>
                                            </p:attrNameLst>
                                          </p:cBhvr>
                                          <p:rCtr x="330" y="-895"/>
                                        </p:animMotion>
                                      </p:childTnLst>
                                    </p:cTn>
                                  </p:par>
                                  <p:par>
                                    <p:cTn id="25" presetID="8" presetClass="emph" presetSubtype="0" repeatCount="indefinite" accel="2500" autoRev="1" fill="hold" nodeType="withEffect" p14:presetBounceEnd="3000">
                                      <p:stCondLst>
                                        <p:cond delay="0"/>
                                      </p:stCondLst>
                                      <p:childTnLst>
                                        <p:animRot by="300000" p14:bounceEnd="3000">
                                          <p:cBhvr>
                                            <p:cTn id="26" dur="6750" fill="hold"/>
                                            <p:tgtEl>
                                              <p:spTgt spid="6"/>
                                            </p:tgtEl>
                                            <p:attrNameLst>
                                              <p:attrName>r</p:attrName>
                                            </p:attrNameLst>
                                          </p:cBhvr>
                                        </p:animRot>
                                      </p:childTnLst>
                                    </p:cTn>
                                  </p:par>
                                  <p:par>
                                    <p:cTn id="27" presetID="42" presetClass="path" presetSubtype="0" repeatCount="indefinite" accel="3600" decel="4000" autoRev="1" fill="hold" nodeType="withEffect">
                                      <p:stCondLst>
                                        <p:cond delay="100"/>
                                      </p:stCondLst>
                                      <p:childTnLst>
                                        <p:animMotion origin="layout" path="M -3.88889E-6 -4.93827E-7 L 0.00539 -0.01049 " pathEditMode="relative" rAng="0" ptsTypes="AA">
                                          <p:cBhvr>
                                            <p:cTn id="28" dur="4500" fill="hold"/>
                                            <p:tgtEl>
                                              <p:spTgt spid="3"/>
                                            </p:tgtEl>
                                            <p:attrNameLst>
                                              <p:attrName>ppt_x</p:attrName>
                                              <p:attrName>ppt_y</p:attrName>
                                            </p:attrNameLst>
                                          </p:cBhvr>
                                          <p:rCtr x="260" y="-525"/>
                                        </p:animMotion>
                                      </p:childTnLst>
                                    </p:cTn>
                                  </p:par>
                                  <p:par>
                                    <p:cTn id="29" presetID="8" presetClass="emph" presetSubtype="0" repeatCount="indefinite" accel="2500" autoRev="1" fill="hold" nodeType="withEffect" p14:presetBounceEnd="3000">
                                      <p:stCondLst>
                                        <p:cond delay="0"/>
                                      </p:stCondLst>
                                      <p:childTnLst>
                                        <p:animRot by="300000" p14:bounceEnd="3000">
                                          <p:cBhvr>
                                            <p:cTn id="30" dur="3500" fill="hold"/>
                                            <p:tgtEl>
                                              <p:spTgt spid="3"/>
                                            </p:tgtEl>
                                            <p:attrNameLst>
                                              <p:attrName>r</p:attrName>
                                            </p:attrNameLst>
                                          </p:cBhvr>
                                        </p:animRot>
                                      </p:childTnLst>
                                    </p:cTn>
                                  </p:par>
                                  <p:par>
                                    <p:cTn id="31" presetID="8" presetClass="emph" presetSubtype="0" repeatCount="indefinite" accel="8000" decel="9000" autoRev="1" fill="hold" nodeType="withEffect">
                                      <p:stCondLst>
                                        <p:cond delay="0"/>
                                      </p:stCondLst>
                                      <p:childTnLst>
                                        <p:animRot by="600000">
                                          <p:cBhvr>
                                            <p:cTn id="32" dur="4000" fill="hold"/>
                                            <p:tgtEl>
                                              <p:spTgt spid="15"/>
                                            </p:tgtEl>
                                            <p:attrNameLst>
                                              <p:attrName>r</p:attrName>
                                            </p:attrNameLst>
                                          </p:cBhvr>
                                        </p:animRot>
                                      </p:childTnLst>
                                    </p:cTn>
                                  </p:par>
                                  <p:par>
                                    <p:cTn id="33" presetID="42" presetClass="path" presetSubtype="0" repeatCount="indefinite" accel="8000" decel="9000" autoRev="1" fill="hold" nodeType="withEffect">
                                      <p:stCondLst>
                                        <p:cond delay="0"/>
                                      </p:stCondLst>
                                      <p:childTnLst>
                                        <p:animMotion origin="layout" path="M 2.22222E-6 -0.00185 L 2.22222E-6 0.03765 " pathEditMode="relative" rAng="0" ptsTypes="AA">
                                          <p:cBhvr>
                                            <p:cTn id="34" dur="4000" fill="hold"/>
                                            <p:tgtEl>
                                              <p:spTgt spid="15"/>
                                            </p:tgtEl>
                                            <p:attrNameLst>
                                              <p:attrName>ppt_x</p:attrName>
                                              <p:attrName>ppt_y</p:attrName>
                                            </p:attrNameLst>
                                          </p:cBhvr>
                                          <p:rCtr x="0" y="1975"/>
                                        </p:animMotion>
                                      </p:childTnLst>
                                    </p:cTn>
                                  </p:par>
                                  <p:par>
                                    <p:cTn id="35" presetID="8" presetClass="emph" presetSubtype="0" repeatCount="indefinite" accel="8000" decel="9000" autoRev="1" fill="hold" nodeType="withEffect">
                                      <p:stCondLst>
                                        <p:cond delay="0"/>
                                      </p:stCondLst>
                                      <p:childTnLst>
                                        <p:animRot by="600000">
                                          <p:cBhvr>
                                            <p:cTn id="36" dur="2500" fill="hold"/>
                                            <p:tgtEl>
                                              <p:spTgt spid="20"/>
                                            </p:tgtEl>
                                            <p:attrNameLst>
                                              <p:attrName>r</p:attrName>
                                            </p:attrNameLst>
                                          </p:cBhvr>
                                        </p:animRot>
                                      </p:childTnLst>
                                    </p:cTn>
                                  </p:par>
                                  <p:par>
                                    <p:cTn id="37" presetID="42" presetClass="path" presetSubtype="0" repeatCount="indefinite" accel="8000" decel="9000" autoRev="1" fill="hold" nodeType="withEffect">
                                      <p:stCondLst>
                                        <p:cond delay="0"/>
                                      </p:stCondLst>
                                      <p:childTnLst>
                                        <p:animMotion origin="layout" path="M 8.33333E-7 -0.00185 L 8.33333E-7 0.03766 " pathEditMode="relative" rAng="0" ptsTypes="AA">
                                          <p:cBhvr>
                                            <p:cTn id="38" dur="2750" fill="hold"/>
                                            <p:tgtEl>
                                              <p:spTgt spid="20"/>
                                            </p:tgtEl>
                                            <p:attrNameLst>
                                              <p:attrName>ppt_x</p:attrName>
                                              <p:attrName>ppt_y</p:attrName>
                                            </p:attrNameLst>
                                          </p:cBhvr>
                                          <p:rCtr x="0" y="1975"/>
                                        </p:animMotion>
                                      </p:childTnLst>
                                    </p:cTn>
                                  </p:par>
                                  <p:par>
                                    <p:cTn id="39" presetID="10" presetClass="entr" presetSubtype="0" fill="hold" grpId="0" nodeType="withEffect">
                                      <p:stCondLst>
                                        <p:cond delay="80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600"/>
                                            <p:tgtEl>
                                              <p:spTgt spid="4"/>
                                            </p:tgtEl>
                                          </p:cBhvr>
                                        </p:animEffect>
                                      </p:childTnLst>
                                    </p:cTn>
                                  </p:par>
                                  <p:par>
                                    <p:cTn id="42" presetID="10" presetClass="entr" presetSubtype="0" fill="hold" grpId="0" nodeType="withEffect">
                                      <p:stCondLst>
                                        <p:cond delay="150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6000" fill="hold"/>
                                            <p:tgtEl>
                                              <p:spTgt spid="28"/>
                                            </p:tgtEl>
                                          </p:cBhvr>
                                          <p:by x="105000" y="105000"/>
                                        </p:animScale>
                                      </p:childTnLst>
                                    </p:cTn>
                                  </p:par>
                                  <p:par>
                                    <p:cTn id="7" presetID="42" presetClass="path" presetSubtype="0" repeatCount="indefinite" accel="10000" decel="14000" autoRev="1" fill="hold" nodeType="withEffect">
                                      <p:stCondLst>
                                        <p:cond delay="0"/>
                                      </p:stCondLst>
                                      <p:childTnLst>
                                        <p:animMotion origin="layout" path="M 2.22222E-6 -4.07407E-6 L 0.00035 0.05031 " pathEditMode="relative" rAng="0" ptsTypes="AA">
                                          <p:cBhvr>
                                            <p:cTn id="8" dur="5250" fill="hold"/>
                                            <p:tgtEl>
                                              <p:spTgt spid="19"/>
                                            </p:tgtEl>
                                            <p:attrNameLst>
                                              <p:attrName>ppt_x</p:attrName>
                                              <p:attrName>ppt_y</p:attrName>
                                            </p:attrNameLst>
                                          </p:cBhvr>
                                          <p:rCtr x="17" y="2531"/>
                                        </p:animMotion>
                                      </p:childTnLst>
                                    </p:cTn>
                                  </p:par>
                                  <p:par>
                                    <p:cTn id="9" presetID="42" presetClass="path" presetSubtype="0" repeatCount="indefinite" accel="19000" decel="19000" autoRev="1" fill="hold" nodeType="withEffect">
                                      <p:stCondLst>
                                        <p:cond delay="0"/>
                                      </p:stCondLst>
                                      <p:childTnLst>
                                        <p:animMotion origin="layout" path="M 3.33333E-6 -4.93827E-7 L 0.00035 0.05031 " pathEditMode="relative" rAng="0" ptsTypes="AA">
                                          <p:cBhvr>
                                            <p:cTn id="10" dur="3250" fill="hold"/>
                                            <p:tgtEl>
                                              <p:spTgt spid="17"/>
                                            </p:tgtEl>
                                            <p:attrNameLst>
                                              <p:attrName>ppt_x</p:attrName>
                                              <p:attrName>ppt_y</p:attrName>
                                            </p:attrNameLst>
                                          </p:cBhvr>
                                          <p:rCtr x="0" y="3827"/>
                                        </p:animMotion>
                                      </p:childTnLst>
                                    </p:cTn>
                                  </p:par>
                                  <p:par>
                                    <p:cTn id="11" presetID="42" presetClass="path" presetSubtype="0" repeatCount="indefinite" accel="10000" decel="10000" autoRev="1" fill="hold" nodeType="withEffect">
                                      <p:stCondLst>
                                        <p:cond delay="0"/>
                                      </p:stCondLst>
                                      <p:childTnLst>
                                        <p:animMotion origin="layout" path="M 8.33333E-7 2.22222E-6 L 0.00035 0.05031 " pathEditMode="relative" rAng="0" ptsTypes="AA">
                                          <p:cBhvr>
                                            <p:cTn id="12" dur="2500" fill="hold"/>
                                            <p:tgtEl>
                                              <p:spTgt spid="21"/>
                                            </p:tgtEl>
                                            <p:attrNameLst>
                                              <p:attrName>ppt_x</p:attrName>
                                              <p:attrName>ppt_y</p:attrName>
                                            </p:attrNameLst>
                                          </p:cBhvr>
                                          <p:rCtr x="0" y="2716"/>
                                        </p:animMotion>
                                      </p:childTnLst>
                                    </p:cTn>
                                  </p:par>
                                  <p:par>
                                    <p:cTn id="13" presetID="35" presetClass="path" presetSubtype="0" repeatCount="indefinite" accel="29000" decel="26000" autoRev="1" fill="hold" nodeType="withEffect">
                                      <p:stCondLst>
                                        <p:cond delay="0"/>
                                      </p:stCondLst>
                                      <p:childTnLst>
                                        <p:animMotion origin="layout" path="M -3.33333E-6 -2.22222E-6 L 0.07136 0.00062 " pathEditMode="relative" rAng="0" ptsTypes="AA">
                                          <p:cBhvr>
                                            <p:cTn id="14" dur="5500" fill="hold"/>
                                            <p:tgtEl>
                                              <p:spTgt spid="2"/>
                                            </p:tgtEl>
                                            <p:attrNameLst>
                                              <p:attrName>ppt_x</p:attrName>
                                              <p:attrName>ppt_y</p:attrName>
                                            </p:attrNameLst>
                                          </p:cBhvr>
                                          <p:rCtr x="3559" y="31"/>
                                        </p:animMotion>
                                      </p:childTnLst>
                                    </p:cTn>
                                  </p:par>
                                  <p:par>
                                    <p:cTn id="15" presetID="42" presetClass="path" presetSubtype="0" repeatCount="indefinite" accel="3600" autoRev="1" fill="hold" nodeType="withEffect">
                                      <p:stCondLst>
                                        <p:cond delay="100"/>
                                      </p:stCondLst>
                                      <p:childTnLst>
                                        <p:animMotion origin="layout" path="M 2.77778E-7 0.00124 L 0.01337 0.03056 " pathEditMode="relative" rAng="0" ptsTypes="AA">
                                          <p:cBhvr>
                                            <p:cTn id="16" dur="6750" fill="hold"/>
                                            <p:tgtEl>
                                              <p:spTgt spid="7"/>
                                            </p:tgtEl>
                                            <p:attrNameLst>
                                              <p:attrName>ppt_x</p:attrName>
                                              <p:attrName>ppt_y</p:attrName>
                                            </p:attrNameLst>
                                          </p:cBhvr>
                                          <p:rCtr x="660" y="1451"/>
                                        </p:animMotion>
                                      </p:childTnLst>
                                    </p:cTn>
                                  </p:par>
                                  <p:par>
                                    <p:cTn id="17" presetID="8" presetClass="emph" presetSubtype="0" repeatCount="indefinite" accel="2500" autoRev="1" fill="hold" nodeType="withEffect">
                                      <p:stCondLst>
                                        <p:cond delay="0"/>
                                      </p:stCondLst>
                                      <p:childTnLst>
                                        <p:animRot by="300000">
                                          <p:cBhvr>
                                            <p:cTn id="18" dur="3500" fill="hold"/>
                                            <p:tgtEl>
                                              <p:spTgt spid="7"/>
                                            </p:tgtEl>
                                            <p:attrNameLst>
                                              <p:attrName>r</p:attrName>
                                            </p:attrNameLst>
                                          </p:cBhvr>
                                        </p:animRot>
                                      </p:childTnLst>
                                    </p:cTn>
                                  </p:par>
                                  <p:par>
                                    <p:cTn id="19" presetID="42" presetClass="path" presetSubtype="0" repeatCount="indefinite" accel="3600" autoRev="1" fill="hold" nodeType="withEffect">
                                      <p:stCondLst>
                                        <p:cond delay="100"/>
                                      </p:stCondLst>
                                      <p:childTnLst>
                                        <p:animMotion origin="layout" path="M -2.77778E-7 0.00123 L 0.01337 0.03055 " pathEditMode="relative" rAng="0" ptsTypes="AA">
                                          <p:cBhvr>
                                            <p:cTn id="20" dur="3250" fill="hold"/>
                                            <p:tgtEl>
                                              <p:spTgt spid="9"/>
                                            </p:tgtEl>
                                            <p:attrNameLst>
                                              <p:attrName>ppt_x</p:attrName>
                                              <p:attrName>ppt_y</p:attrName>
                                            </p:attrNameLst>
                                          </p:cBhvr>
                                          <p:rCtr x="660" y="1451"/>
                                        </p:animMotion>
                                      </p:childTnLst>
                                    </p:cTn>
                                  </p:par>
                                  <p:par>
                                    <p:cTn id="21" presetID="8" presetClass="emph" presetSubtype="0" repeatCount="indefinite" accel="2500" autoRev="1" fill="hold" nodeType="withEffect">
                                      <p:stCondLst>
                                        <p:cond delay="0"/>
                                      </p:stCondLst>
                                      <p:childTnLst>
                                        <p:animRot by="300000">
                                          <p:cBhvr>
                                            <p:cTn id="22" dur="8250" fill="hold"/>
                                            <p:tgtEl>
                                              <p:spTgt spid="9"/>
                                            </p:tgtEl>
                                            <p:attrNameLst>
                                              <p:attrName>r</p:attrName>
                                            </p:attrNameLst>
                                          </p:cBhvr>
                                        </p:animRot>
                                      </p:childTnLst>
                                    </p:cTn>
                                  </p:par>
                                  <p:par>
                                    <p:cTn id="23" presetID="42" presetClass="path" presetSubtype="0" repeatCount="indefinite" accel="9000" decel="8000" autoRev="1" fill="hold" nodeType="withEffect">
                                      <p:stCondLst>
                                        <p:cond delay="100"/>
                                      </p:stCondLst>
                                      <p:childTnLst>
                                        <p:animMotion origin="layout" path="M 2.77778E-7 -1.48148E-6 L 0.00677 -0.0179 " pathEditMode="relative" rAng="0" ptsTypes="AA">
                                          <p:cBhvr>
                                            <p:cTn id="24" dur="2750" fill="hold"/>
                                            <p:tgtEl>
                                              <p:spTgt spid="6"/>
                                            </p:tgtEl>
                                            <p:attrNameLst>
                                              <p:attrName>ppt_x</p:attrName>
                                              <p:attrName>ppt_y</p:attrName>
                                            </p:attrNameLst>
                                          </p:cBhvr>
                                          <p:rCtr x="330" y="-895"/>
                                        </p:animMotion>
                                      </p:childTnLst>
                                    </p:cTn>
                                  </p:par>
                                  <p:par>
                                    <p:cTn id="25" presetID="8" presetClass="emph" presetSubtype="0" repeatCount="indefinite" accel="2500" autoRev="1" fill="hold" nodeType="withEffect">
                                      <p:stCondLst>
                                        <p:cond delay="0"/>
                                      </p:stCondLst>
                                      <p:childTnLst>
                                        <p:animRot by="300000">
                                          <p:cBhvr>
                                            <p:cTn id="26" dur="6750" fill="hold"/>
                                            <p:tgtEl>
                                              <p:spTgt spid="6"/>
                                            </p:tgtEl>
                                            <p:attrNameLst>
                                              <p:attrName>r</p:attrName>
                                            </p:attrNameLst>
                                          </p:cBhvr>
                                        </p:animRot>
                                      </p:childTnLst>
                                    </p:cTn>
                                  </p:par>
                                  <p:par>
                                    <p:cTn id="27" presetID="42" presetClass="path" presetSubtype="0" repeatCount="indefinite" accel="3600" decel="4000" autoRev="1" fill="hold" nodeType="withEffect">
                                      <p:stCondLst>
                                        <p:cond delay="100"/>
                                      </p:stCondLst>
                                      <p:childTnLst>
                                        <p:animMotion origin="layout" path="M -3.88889E-6 -4.93827E-7 L 0.00539 -0.01049 " pathEditMode="relative" rAng="0" ptsTypes="AA">
                                          <p:cBhvr>
                                            <p:cTn id="28" dur="4500" fill="hold"/>
                                            <p:tgtEl>
                                              <p:spTgt spid="3"/>
                                            </p:tgtEl>
                                            <p:attrNameLst>
                                              <p:attrName>ppt_x</p:attrName>
                                              <p:attrName>ppt_y</p:attrName>
                                            </p:attrNameLst>
                                          </p:cBhvr>
                                          <p:rCtr x="260" y="-525"/>
                                        </p:animMotion>
                                      </p:childTnLst>
                                    </p:cTn>
                                  </p:par>
                                  <p:par>
                                    <p:cTn id="29" presetID="8" presetClass="emph" presetSubtype="0" repeatCount="indefinite" accel="2500" autoRev="1" fill="hold" nodeType="withEffect">
                                      <p:stCondLst>
                                        <p:cond delay="0"/>
                                      </p:stCondLst>
                                      <p:childTnLst>
                                        <p:animRot by="300000">
                                          <p:cBhvr>
                                            <p:cTn id="30" dur="3500" fill="hold"/>
                                            <p:tgtEl>
                                              <p:spTgt spid="3"/>
                                            </p:tgtEl>
                                            <p:attrNameLst>
                                              <p:attrName>r</p:attrName>
                                            </p:attrNameLst>
                                          </p:cBhvr>
                                        </p:animRot>
                                      </p:childTnLst>
                                    </p:cTn>
                                  </p:par>
                                  <p:par>
                                    <p:cTn id="31" presetID="8" presetClass="emph" presetSubtype="0" repeatCount="indefinite" accel="8000" decel="9000" autoRev="1" fill="hold" nodeType="withEffect">
                                      <p:stCondLst>
                                        <p:cond delay="0"/>
                                      </p:stCondLst>
                                      <p:childTnLst>
                                        <p:animRot by="600000">
                                          <p:cBhvr>
                                            <p:cTn id="32" dur="4000" fill="hold"/>
                                            <p:tgtEl>
                                              <p:spTgt spid="15"/>
                                            </p:tgtEl>
                                            <p:attrNameLst>
                                              <p:attrName>r</p:attrName>
                                            </p:attrNameLst>
                                          </p:cBhvr>
                                        </p:animRot>
                                      </p:childTnLst>
                                    </p:cTn>
                                  </p:par>
                                  <p:par>
                                    <p:cTn id="33" presetID="42" presetClass="path" presetSubtype="0" repeatCount="indefinite" accel="8000" decel="9000" autoRev="1" fill="hold" nodeType="withEffect">
                                      <p:stCondLst>
                                        <p:cond delay="0"/>
                                      </p:stCondLst>
                                      <p:childTnLst>
                                        <p:animMotion origin="layout" path="M 2.22222E-6 -0.00185 L 2.22222E-6 0.03765 " pathEditMode="relative" rAng="0" ptsTypes="AA">
                                          <p:cBhvr>
                                            <p:cTn id="34" dur="4000" fill="hold"/>
                                            <p:tgtEl>
                                              <p:spTgt spid="15"/>
                                            </p:tgtEl>
                                            <p:attrNameLst>
                                              <p:attrName>ppt_x</p:attrName>
                                              <p:attrName>ppt_y</p:attrName>
                                            </p:attrNameLst>
                                          </p:cBhvr>
                                          <p:rCtr x="0" y="1975"/>
                                        </p:animMotion>
                                      </p:childTnLst>
                                    </p:cTn>
                                  </p:par>
                                  <p:par>
                                    <p:cTn id="35" presetID="8" presetClass="emph" presetSubtype="0" repeatCount="indefinite" accel="8000" decel="9000" autoRev="1" fill="hold" nodeType="withEffect">
                                      <p:stCondLst>
                                        <p:cond delay="0"/>
                                      </p:stCondLst>
                                      <p:childTnLst>
                                        <p:animRot by="600000">
                                          <p:cBhvr>
                                            <p:cTn id="36" dur="2500" fill="hold"/>
                                            <p:tgtEl>
                                              <p:spTgt spid="20"/>
                                            </p:tgtEl>
                                            <p:attrNameLst>
                                              <p:attrName>r</p:attrName>
                                            </p:attrNameLst>
                                          </p:cBhvr>
                                        </p:animRot>
                                      </p:childTnLst>
                                    </p:cTn>
                                  </p:par>
                                  <p:par>
                                    <p:cTn id="37" presetID="42" presetClass="path" presetSubtype="0" repeatCount="indefinite" accel="8000" decel="9000" autoRev="1" fill="hold" nodeType="withEffect">
                                      <p:stCondLst>
                                        <p:cond delay="0"/>
                                      </p:stCondLst>
                                      <p:childTnLst>
                                        <p:animMotion origin="layout" path="M 8.33333E-7 -0.00185 L 8.33333E-7 0.03766 " pathEditMode="relative" rAng="0" ptsTypes="AA">
                                          <p:cBhvr>
                                            <p:cTn id="38" dur="2750" fill="hold"/>
                                            <p:tgtEl>
                                              <p:spTgt spid="20"/>
                                            </p:tgtEl>
                                            <p:attrNameLst>
                                              <p:attrName>ppt_x</p:attrName>
                                              <p:attrName>ppt_y</p:attrName>
                                            </p:attrNameLst>
                                          </p:cBhvr>
                                          <p:rCtr x="0" y="1975"/>
                                        </p:animMotion>
                                      </p:childTnLst>
                                    </p:cTn>
                                  </p:par>
                                  <p:par>
                                    <p:cTn id="39" presetID="10" presetClass="entr" presetSubtype="0" fill="hold" grpId="0" nodeType="withEffect">
                                      <p:stCondLst>
                                        <p:cond delay="80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600"/>
                                            <p:tgtEl>
                                              <p:spTgt spid="4"/>
                                            </p:tgtEl>
                                          </p:cBhvr>
                                        </p:animEffect>
                                      </p:childTnLst>
                                    </p:cTn>
                                  </p:par>
                                  <p:par>
                                    <p:cTn id="42" presetID="10" presetClass="entr" presetSubtype="0" fill="hold" grpId="0" nodeType="withEffect">
                                      <p:stCondLst>
                                        <p:cond delay="150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613346" y="609091"/>
            <a:ext cx="7967844" cy="2188847"/>
            <a:chOff x="613346" y="609091"/>
            <a:chExt cx="7967844" cy="2188847"/>
          </a:xfrm>
        </p:grpSpPr>
        <p:sp>
          <p:nvSpPr>
            <p:cNvPr id="2" name="Elipse 1"/>
            <p:cNvSpPr/>
            <p:nvPr/>
          </p:nvSpPr>
          <p:spPr>
            <a:xfrm>
              <a:off x="8341922" y="2716849"/>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Elipse 2"/>
            <p:cNvSpPr/>
            <p:nvPr/>
          </p:nvSpPr>
          <p:spPr>
            <a:xfrm>
              <a:off x="962025" y="1055259"/>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p:cNvSpPr/>
            <p:nvPr/>
          </p:nvSpPr>
          <p:spPr>
            <a:xfrm>
              <a:off x="613346" y="1655189"/>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7"/>
            <p:cNvSpPr/>
            <p:nvPr/>
          </p:nvSpPr>
          <p:spPr>
            <a:xfrm>
              <a:off x="8470636" y="2091234"/>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Elipse 8"/>
            <p:cNvSpPr/>
            <p:nvPr/>
          </p:nvSpPr>
          <p:spPr>
            <a:xfrm>
              <a:off x="7429500" y="609091"/>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31" name="Title 3"/>
          <p:cNvSpPr>
            <a:spLocks noGrp="1"/>
          </p:cNvSpPr>
          <p:nvPr>
            <p:ph type="ctrTitle"/>
          </p:nvPr>
        </p:nvSpPr>
        <p:spPr>
          <a:xfrm>
            <a:off x="105497" y="104793"/>
            <a:ext cx="4224183" cy="475071"/>
          </a:xfrm>
        </p:spPr>
        <p:txBody>
          <a:bodyPr anchor="ctr"/>
          <a:lstStyle/>
          <a:p>
            <a:pPr algn="l"/>
            <a:r>
              <a:rPr lang="en-US" sz="2800" dirty="0" smtClean="0">
                <a:latin typeface="Times New Roman" panose="02020603050405020304" pitchFamily="18" charset="0"/>
                <a:cs typeface="Times New Roman" panose="02020603050405020304" pitchFamily="18" charset="0"/>
              </a:rPr>
              <a:t>II - LIPID</a:t>
            </a:r>
            <a:endParaRPr lang="en-US" sz="28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05496" y="451198"/>
            <a:ext cx="5027530" cy="400110"/>
          </a:xfrm>
          <a:prstGeom prst="rect">
            <a:avLst/>
          </a:prstGeom>
          <a:noFill/>
        </p:spPr>
        <p:txBody>
          <a:bodyPr wrap="none" rtlCol="0">
            <a:spAutoFit/>
          </a:bodyPr>
          <a:lstStyle/>
          <a:p>
            <a:r>
              <a:rPr lang="en-US" altLang="ko-KR" sz="2000" b="1" u="sng" dirty="0" smtClean="0"/>
              <a:t>1/ </a:t>
            </a:r>
            <a:r>
              <a:rPr lang="en-US" altLang="ko-KR" sz="2000" b="1" u="sng" dirty="0" err="1" smtClean="0"/>
              <a:t>Khái</a:t>
            </a:r>
            <a:r>
              <a:rPr lang="en-US" altLang="ko-KR" sz="2000" b="1" u="sng" dirty="0" smtClean="0"/>
              <a:t> </a:t>
            </a:r>
            <a:r>
              <a:rPr lang="en-US" altLang="ko-KR" sz="2000" b="1" u="sng" dirty="0" err="1" smtClean="0"/>
              <a:t>niệm</a:t>
            </a:r>
            <a:r>
              <a:rPr lang="en-US" altLang="ko-KR" sz="2000" b="1" u="sng" dirty="0" smtClean="0"/>
              <a:t>, </a:t>
            </a:r>
            <a:r>
              <a:rPr lang="en-US" altLang="ko-KR" sz="2000" b="1" u="sng" dirty="0" err="1" smtClean="0"/>
              <a:t>phân</a:t>
            </a:r>
            <a:r>
              <a:rPr lang="en-US" altLang="ko-KR" sz="2000" b="1" u="sng" dirty="0" smtClean="0"/>
              <a:t> </a:t>
            </a:r>
            <a:r>
              <a:rPr lang="en-US" altLang="ko-KR" sz="2000" b="1" u="sng" dirty="0" err="1" smtClean="0"/>
              <a:t>loại</a:t>
            </a:r>
            <a:r>
              <a:rPr lang="en-US" altLang="ko-KR" sz="2000" b="1" u="sng" dirty="0" smtClean="0"/>
              <a:t> </a:t>
            </a:r>
            <a:r>
              <a:rPr lang="en-US" altLang="ko-KR" sz="2000" b="1" u="sng" dirty="0" err="1" smtClean="0"/>
              <a:t>và</a:t>
            </a:r>
            <a:r>
              <a:rPr lang="en-US" altLang="ko-KR" sz="2000" b="1" u="sng" dirty="0" smtClean="0"/>
              <a:t> </a:t>
            </a:r>
            <a:r>
              <a:rPr lang="en-US" altLang="ko-KR" sz="2000" b="1" u="sng" dirty="0" err="1" smtClean="0"/>
              <a:t>trạng</a:t>
            </a:r>
            <a:r>
              <a:rPr lang="en-US" altLang="ko-KR" sz="2000" b="1" u="sng" dirty="0" smtClean="0"/>
              <a:t> </a:t>
            </a:r>
            <a:r>
              <a:rPr lang="en-US" altLang="ko-KR" sz="2000" b="1" u="sng" dirty="0" err="1" smtClean="0"/>
              <a:t>thái</a:t>
            </a:r>
            <a:r>
              <a:rPr lang="en-US" altLang="ko-KR" sz="2000" b="1" u="sng" dirty="0" smtClean="0"/>
              <a:t> </a:t>
            </a:r>
            <a:r>
              <a:rPr lang="en-US" altLang="ko-KR" sz="2000" b="1" u="sng" dirty="0" err="1" smtClean="0"/>
              <a:t>tự</a:t>
            </a:r>
            <a:r>
              <a:rPr lang="en-US" altLang="ko-KR" sz="2000" b="1" u="sng" dirty="0" smtClean="0"/>
              <a:t> </a:t>
            </a:r>
            <a:r>
              <a:rPr lang="en-US" altLang="ko-KR" sz="2000" b="1" u="sng" dirty="0" err="1" smtClean="0"/>
              <a:t>nhiên</a:t>
            </a:r>
            <a:endParaRPr lang="ko-KR" altLang="en-US" sz="2000" b="1" u="sng" dirty="0"/>
          </a:p>
        </p:txBody>
      </p:sp>
      <p:sp>
        <p:nvSpPr>
          <p:cNvPr id="33" name="TextBox 32"/>
          <p:cNvSpPr txBox="1"/>
          <p:nvPr/>
        </p:nvSpPr>
        <p:spPr>
          <a:xfrm>
            <a:off x="107529" y="757739"/>
            <a:ext cx="1680268" cy="400110"/>
          </a:xfrm>
          <a:prstGeom prst="rect">
            <a:avLst/>
          </a:prstGeom>
          <a:noFill/>
        </p:spPr>
        <p:txBody>
          <a:bodyPr wrap="none" rtlCol="0">
            <a:spAutoFit/>
          </a:bodyPr>
          <a:lstStyle/>
          <a:p>
            <a:r>
              <a:rPr lang="en-US" altLang="ko-KR" sz="2000" i="1" dirty="0" smtClean="0">
                <a:latin typeface="Arial" panose="020B0604020202020204" pitchFamily="34" charset="0"/>
                <a:cs typeface="Arial" panose="020B0604020202020204" pitchFamily="34" charset="0"/>
              </a:rPr>
              <a:t>a/ </a:t>
            </a:r>
            <a:r>
              <a:rPr lang="en-US" altLang="ko-KR" sz="2000" i="1" dirty="0" err="1" smtClean="0">
                <a:latin typeface="Arial" panose="020B0604020202020204" pitchFamily="34" charset="0"/>
                <a:cs typeface="Arial" panose="020B0604020202020204" pitchFamily="34" charset="0"/>
              </a:rPr>
              <a:t>Khái</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niệm</a:t>
            </a:r>
            <a:r>
              <a:rPr lang="en-US" altLang="ko-KR" sz="2000" i="1" dirty="0" smtClean="0">
                <a:latin typeface="Arial" panose="020B0604020202020204" pitchFamily="34" charset="0"/>
                <a:cs typeface="Arial" panose="020B0604020202020204" pitchFamily="34" charset="0"/>
              </a:rPr>
              <a:t> </a:t>
            </a:r>
            <a:endParaRPr lang="ko-KR" altLang="en-US" sz="2000" i="1" dirty="0">
              <a:latin typeface="Arial" panose="020B0604020202020204" pitchFamily="34" charset="0"/>
              <a:cs typeface="Arial" panose="020B0604020202020204" pitchFamily="34" charset="0"/>
            </a:endParaRPr>
          </a:p>
        </p:txBody>
      </p:sp>
      <p:sp>
        <p:nvSpPr>
          <p:cNvPr id="4" name="Rectangle 3"/>
          <p:cNvSpPr/>
          <p:nvPr/>
        </p:nvSpPr>
        <p:spPr>
          <a:xfrm>
            <a:off x="105496" y="1131459"/>
            <a:ext cx="8813652" cy="1107996"/>
          </a:xfrm>
          <a:prstGeom prst="rect">
            <a:avLst/>
          </a:prstGeom>
        </p:spPr>
        <p:txBody>
          <a:bodyPr wrap="square">
            <a:spAutoFit/>
          </a:bodyPr>
          <a:lstStyle/>
          <a:p>
            <a:pPr algn="just"/>
            <a:r>
              <a:rPr lang="en-US" altLang="ko-KR" sz="2200" b="1" dirty="0" smtClean="0">
                <a:solidFill>
                  <a:srgbClr val="000000"/>
                </a:solidFill>
                <a:latin typeface="+mj-ea"/>
                <a:ea typeface="+mj-ea"/>
              </a:rPr>
              <a:t>Lipid</a:t>
            </a:r>
            <a:r>
              <a:rPr lang="en-US" altLang="ko-KR" sz="2200" dirty="0" smtClean="0">
                <a:solidFill>
                  <a:srgbClr val="000000"/>
                </a:solidFill>
                <a:latin typeface="+mj-ea"/>
                <a:ea typeface="+mj-ea"/>
              </a:rPr>
              <a:t> </a:t>
            </a:r>
            <a:r>
              <a:rPr lang="en-US" altLang="ko-KR" sz="2200" dirty="0" err="1">
                <a:solidFill>
                  <a:srgbClr val="000000"/>
                </a:solidFill>
                <a:latin typeface="+mj-ea"/>
                <a:ea typeface="+mj-ea"/>
              </a:rPr>
              <a:t>là</a:t>
            </a:r>
            <a:r>
              <a:rPr lang="ko-KR" altLang="en-US" sz="2200" dirty="0">
                <a:solidFill>
                  <a:srgbClr val="000000"/>
                </a:solidFill>
                <a:latin typeface="+mj-ea"/>
                <a:ea typeface="+mj-ea"/>
              </a:rPr>
              <a:t> </a:t>
            </a:r>
            <a:r>
              <a:rPr lang="en-US" altLang="ko-KR" sz="2200" dirty="0" err="1">
                <a:solidFill>
                  <a:srgbClr val="000000"/>
                </a:solidFill>
                <a:latin typeface="+mj-ea"/>
                <a:ea typeface="+mj-ea"/>
              </a:rPr>
              <a:t>những</a:t>
            </a:r>
            <a:r>
              <a:rPr lang="ko-KR" altLang="en-US" sz="2200" dirty="0">
                <a:solidFill>
                  <a:srgbClr val="000000"/>
                </a:solidFill>
                <a:latin typeface="+mj-ea"/>
                <a:ea typeface="+mj-ea"/>
              </a:rPr>
              <a:t> </a:t>
            </a:r>
            <a:r>
              <a:rPr lang="en-US" altLang="ko-KR" sz="2200" dirty="0" err="1">
                <a:solidFill>
                  <a:srgbClr val="000000"/>
                </a:solidFill>
                <a:latin typeface="+mj-ea"/>
                <a:ea typeface="+mj-ea"/>
              </a:rPr>
              <a:t>hợp</a:t>
            </a:r>
            <a:r>
              <a:rPr lang="ko-KR" altLang="en-US" sz="2200" dirty="0">
                <a:solidFill>
                  <a:srgbClr val="000000"/>
                </a:solidFill>
                <a:latin typeface="+mj-ea"/>
                <a:ea typeface="+mj-ea"/>
              </a:rPr>
              <a:t> </a:t>
            </a:r>
            <a:r>
              <a:rPr lang="en-US" altLang="ko-KR" sz="2200" dirty="0" err="1">
                <a:solidFill>
                  <a:srgbClr val="000000"/>
                </a:solidFill>
                <a:latin typeface="+mj-ea"/>
                <a:ea typeface="+mj-ea"/>
              </a:rPr>
              <a:t>chất</a:t>
            </a:r>
            <a:r>
              <a:rPr lang="ko-KR" altLang="en-US" sz="2200" dirty="0">
                <a:solidFill>
                  <a:srgbClr val="000000"/>
                </a:solidFill>
                <a:latin typeface="+mj-ea"/>
                <a:ea typeface="+mj-ea"/>
              </a:rPr>
              <a:t> </a:t>
            </a:r>
            <a:r>
              <a:rPr lang="en-US" altLang="ko-KR" sz="2200" dirty="0" err="1">
                <a:solidFill>
                  <a:srgbClr val="000000"/>
                </a:solidFill>
                <a:latin typeface="+mj-ea"/>
                <a:ea typeface="+mj-ea"/>
              </a:rPr>
              <a:t>hữu</a:t>
            </a:r>
            <a:r>
              <a:rPr lang="ko-KR" altLang="en-US" sz="2200" dirty="0">
                <a:solidFill>
                  <a:srgbClr val="000000"/>
                </a:solidFill>
                <a:latin typeface="+mj-ea"/>
                <a:ea typeface="+mj-ea"/>
              </a:rPr>
              <a:t> </a:t>
            </a:r>
            <a:r>
              <a:rPr lang="vi-VN" altLang="ko-KR" sz="2200" dirty="0">
                <a:solidFill>
                  <a:srgbClr val="000000"/>
                </a:solidFill>
                <a:latin typeface="+mj-ea"/>
                <a:ea typeface="+mj-ea"/>
              </a:rPr>
              <a:t>cơ</a:t>
            </a:r>
            <a:r>
              <a:rPr lang="ko-KR" altLang="en-US" sz="2200" dirty="0">
                <a:solidFill>
                  <a:srgbClr val="000000"/>
                </a:solidFill>
                <a:latin typeface="+mj-ea"/>
                <a:ea typeface="+mj-ea"/>
              </a:rPr>
              <a:t> </a:t>
            </a:r>
            <a:r>
              <a:rPr lang="en-US" altLang="ko-KR" sz="2200" dirty="0" err="1">
                <a:solidFill>
                  <a:srgbClr val="000000"/>
                </a:solidFill>
                <a:latin typeface="+mj-ea"/>
                <a:ea typeface="+mj-ea"/>
              </a:rPr>
              <a:t>có</a:t>
            </a:r>
            <a:r>
              <a:rPr lang="ko-KR" altLang="en-US" sz="2200" dirty="0">
                <a:solidFill>
                  <a:srgbClr val="000000"/>
                </a:solidFill>
                <a:latin typeface="+mj-ea"/>
                <a:ea typeface="+mj-ea"/>
              </a:rPr>
              <a:t> </a:t>
            </a:r>
            <a:r>
              <a:rPr lang="en-US" altLang="ko-KR" sz="2200" dirty="0" err="1">
                <a:solidFill>
                  <a:srgbClr val="000000"/>
                </a:solidFill>
                <a:latin typeface="+mj-ea"/>
                <a:ea typeface="+mj-ea"/>
              </a:rPr>
              <a:t>trong</a:t>
            </a:r>
            <a:r>
              <a:rPr lang="ko-KR" altLang="en-US" sz="2200" dirty="0">
                <a:solidFill>
                  <a:srgbClr val="000000"/>
                </a:solidFill>
                <a:latin typeface="+mj-ea"/>
                <a:ea typeface="+mj-ea"/>
              </a:rPr>
              <a:t> </a:t>
            </a:r>
            <a:r>
              <a:rPr lang="en-US" altLang="ko-KR" sz="2200" dirty="0" err="1">
                <a:solidFill>
                  <a:srgbClr val="000000"/>
                </a:solidFill>
                <a:latin typeface="+mj-ea"/>
                <a:ea typeface="+mj-ea"/>
              </a:rPr>
              <a:t>tế</a:t>
            </a:r>
            <a:r>
              <a:rPr lang="ko-KR" altLang="en-US" sz="2200" dirty="0">
                <a:solidFill>
                  <a:srgbClr val="000000"/>
                </a:solidFill>
                <a:latin typeface="+mj-ea"/>
                <a:ea typeface="+mj-ea"/>
              </a:rPr>
              <a:t> </a:t>
            </a:r>
            <a:r>
              <a:rPr lang="en-US" altLang="ko-KR" sz="2200" dirty="0" err="1">
                <a:solidFill>
                  <a:srgbClr val="000000"/>
                </a:solidFill>
                <a:latin typeface="+mj-ea"/>
                <a:ea typeface="+mj-ea"/>
              </a:rPr>
              <a:t>bào</a:t>
            </a:r>
            <a:r>
              <a:rPr lang="ko-KR" altLang="en-US" sz="2200" dirty="0">
                <a:solidFill>
                  <a:srgbClr val="000000"/>
                </a:solidFill>
                <a:latin typeface="+mj-ea"/>
                <a:ea typeface="+mj-ea"/>
              </a:rPr>
              <a:t> </a:t>
            </a:r>
            <a:r>
              <a:rPr lang="en-US" altLang="ko-KR" sz="2200" dirty="0" err="1">
                <a:solidFill>
                  <a:srgbClr val="000000"/>
                </a:solidFill>
                <a:latin typeface="+mj-ea"/>
                <a:ea typeface="+mj-ea"/>
              </a:rPr>
              <a:t>sống</a:t>
            </a:r>
            <a:r>
              <a:rPr lang="en-US" altLang="ko-KR" sz="2200" dirty="0">
                <a:solidFill>
                  <a:srgbClr val="000000"/>
                </a:solidFill>
                <a:latin typeface="+mj-ea"/>
                <a:ea typeface="+mj-ea"/>
              </a:rPr>
              <a:t>, </a:t>
            </a:r>
            <a:r>
              <a:rPr lang="en-US" altLang="ko-KR" sz="2200" dirty="0" err="1">
                <a:solidFill>
                  <a:srgbClr val="000000"/>
                </a:solidFill>
                <a:latin typeface="+mj-ea"/>
                <a:ea typeface="+mj-ea"/>
              </a:rPr>
              <a:t>không</a:t>
            </a:r>
            <a:r>
              <a:rPr lang="ko-KR" altLang="en-US" sz="2200" dirty="0">
                <a:solidFill>
                  <a:srgbClr val="000000"/>
                </a:solidFill>
                <a:latin typeface="+mj-ea"/>
                <a:ea typeface="+mj-ea"/>
              </a:rPr>
              <a:t> </a:t>
            </a:r>
            <a:r>
              <a:rPr lang="en-US" altLang="ko-KR" sz="2200" dirty="0" err="1">
                <a:solidFill>
                  <a:srgbClr val="000000"/>
                </a:solidFill>
                <a:latin typeface="+mj-ea"/>
                <a:ea typeface="+mj-ea"/>
              </a:rPr>
              <a:t>hòa</a:t>
            </a:r>
            <a:r>
              <a:rPr lang="ko-KR" altLang="en-US" sz="2200" dirty="0">
                <a:solidFill>
                  <a:srgbClr val="000000"/>
                </a:solidFill>
                <a:latin typeface="+mj-ea"/>
                <a:ea typeface="+mj-ea"/>
              </a:rPr>
              <a:t> </a:t>
            </a:r>
            <a:r>
              <a:rPr lang="en-US" altLang="ko-KR" sz="2200" dirty="0">
                <a:solidFill>
                  <a:srgbClr val="000000"/>
                </a:solidFill>
                <a:latin typeface="+mj-ea"/>
                <a:ea typeface="+mj-ea"/>
              </a:rPr>
              <a:t>tan </a:t>
            </a:r>
            <a:r>
              <a:rPr lang="en-US" altLang="ko-KR" sz="2200" dirty="0" err="1">
                <a:solidFill>
                  <a:srgbClr val="000000"/>
                </a:solidFill>
                <a:latin typeface="+mj-ea"/>
                <a:ea typeface="+mj-ea"/>
              </a:rPr>
              <a:t>trong</a:t>
            </a:r>
            <a:r>
              <a:rPr lang="ko-KR" altLang="en-US" sz="2200" dirty="0">
                <a:solidFill>
                  <a:srgbClr val="000000"/>
                </a:solidFill>
                <a:latin typeface="+mj-ea"/>
                <a:ea typeface="+mj-ea"/>
              </a:rPr>
              <a:t> </a:t>
            </a:r>
            <a:r>
              <a:rPr lang="vi-VN" altLang="ko-KR" sz="2200" dirty="0">
                <a:solidFill>
                  <a:srgbClr val="000000"/>
                </a:solidFill>
                <a:latin typeface="+mj-ea"/>
                <a:ea typeface="+mj-ea"/>
              </a:rPr>
              <a:t>nước</a:t>
            </a:r>
            <a:r>
              <a:rPr lang="ko-KR" altLang="en-US" sz="2200" dirty="0">
                <a:solidFill>
                  <a:srgbClr val="000000"/>
                </a:solidFill>
                <a:latin typeface="+mj-ea"/>
                <a:ea typeface="+mj-ea"/>
              </a:rPr>
              <a:t> </a:t>
            </a:r>
            <a:r>
              <a:rPr lang="vi-VN" altLang="ko-KR" sz="2200" dirty="0">
                <a:solidFill>
                  <a:srgbClr val="000000"/>
                </a:solidFill>
                <a:latin typeface="+mj-ea"/>
                <a:ea typeface="+mj-ea"/>
              </a:rPr>
              <a:t>nhưng</a:t>
            </a:r>
            <a:r>
              <a:rPr lang="ko-KR" altLang="en-US" sz="2200" dirty="0">
                <a:solidFill>
                  <a:srgbClr val="000000"/>
                </a:solidFill>
                <a:latin typeface="+mj-ea"/>
                <a:ea typeface="+mj-ea"/>
              </a:rPr>
              <a:t> </a:t>
            </a:r>
            <a:r>
              <a:rPr lang="en-US" altLang="ko-KR" sz="2200" dirty="0">
                <a:solidFill>
                  <a:srgbClr val="000000"/>
                </a:solidFill>
                <a:latin typeface="+mj-ea"/>
                <a:ea typeface="+mj-ea"/>
              </a:rPr>
              <a:t>tan </a:t>
            </a:r>
            <a:r>
              <a:rPr lang="en-US" altLang="ko-KR" sz="2200" dirty="0" err="1">
                <a:solidFill>
                  <a:srgbClr val="000000"/>
                </a:solidFill>
                <a:latin typeface="+mj-ea"/>
                <a:ea typeface="+mj-ea"/>
              </a:rPr>
              <a:t>trong</a:t>
            </a:r>
            <a:r>
              <a:rPr lang="ko-KR" altLang="en-US" sz="2200" dirty="0">
                <a:solidFill>
                  <a:srgbClr val="000000"/>
                </a:solidFill>
                <a:latin typeface="+mj-ea"/>
                <a:ea typeface="+mj-ea"/>
              </a:rPr>
              <a:t> </a:t>
            </a:r>
            <a:r>
              <a:rPr lang="en-US" altLang="ko-KR" sz="2200" dirty="0" err="1">
                <a:solidFill>
                  <a:srgbClr val="000000"/>
                </a:solidFill>
                <a:latin typeface="+mj-ea"/>
                <a:ea typeface="+mj-ea"/>
              </a:rPr>
              <a:t>các</a:t>
            </a:r>
            <a:r>
              <a:rPr lang="ko-KR" altLang="en-US" sz="2200" dirty="0">
                <a:solidFill>
                  <a:srgbClr val="000000"/>
                </a:solidFill>
                <a:latin typeface="+mj-ea"/>
                <a:ea typeface="+mj-ea"/>
              </a:rPr>
              <a:t> </a:t>
            </a:r>
            <a:r>
              <a:rPr lang="en-US" altLang="ko-KR" sz="2200" dirty="0">
                <a:solidFill>
                  <a:srgbClr val="000000"/>
                </a:solidFill>
                <a:latin typeface="+mj-ea"/>
                <a:ea typeface="+mj-ea"/>
              </a:rPr>
              <a:t>dung </a:t>
            </a:r>
            <a:r>
              <a:rPr lang="en-US" altLang="ko-KR" sz="2200" dirty="0" err="1">
                <a:solidFill>
                  <a:srgbClr val="000000"/>
                </a:solidFill>
                <a:latin typeface="+mj-ea"/>
                <a:ea typeface="+mj-ea"/>
              </a:rPr>
              <a:t>môi</a:t>
            </a:r>
            <a:r>
              <a:rPr lang="ko-KR" altLang="en-US" sz="2200" dirty="0">
                <a:solidFill>
                  <a:srgbClr val="000000"/>
                </a:solidFill>
                <a:latin typeface="+mj-ea"/>
                <a:ea typeface="+mj-ea"/>
              </a:rPr>
              <a:t> </a:t>
            </a:r>
            <a:r>
              <a:rPr lang="en-US" altLang="ko-KR" sz="2200" dirty="0" err="1">
                <a:solidFill>
                  <a:srgbClr val="000000"/>
                </a:solidFill>
                <a:latin typeface="+mj-ea"/>
                <a:ea typeface="+mj-ea"/>
              </a:rPr>
              <a:t>hữu</a:t>
            </a:r>
            <a:r>
              <a:rPr lang="ko-KR" altLang="en-US" sz="2200" dirty="0">
                <a:solidFill>
                  <a:srgbClr val="000000"/>
                </a:solidFill>
                <a:latin typeface="+mj-ea"/>
                <a:ea typeface="+mj-ea"/>
              </a:rPr>
              <a:t> </a:t>
            </a:r>
            <a:r>
              <a:rPr lang="vi-VN" altLang="ko-KR" sz="2200" dirty="0">
                <a:solidFill>
                  <a:srgbClr val="000000"/>
                </a:solidFill>
                <a:latin typeface="+mj-ea"/>
                <a:ea typeface="+mj-ea"/>
              </a:rPr>
              <a:t>cơ</a:t>
            </a:r>
            <a:r>
              <a:rPr lang="ko-KR" altLang="en-US" sz="2200" dirty="0">
                <a:solidFill>
                  <a:srgbClr val="000000"/>
                </a:solidFill>
                <a:latin typeface="+mj-ea"/>
                <a:ea typeface="+mj-ea"/>
              </a:rPr>
              <a:t> </a:t>
            </a:r>
            <a:r>
              <a:rPr lang="en-US" altLang="ko-KR" sz="2200" dirty="0" err="1">
                <a:solidFill>
                  <a:srgbClr val="000000"/>
                </a:solidFill>
                <a:latin typeface="+mj-ea"/>
                <a:ea typeface="+mj-ea"/>
              </a:rPr>
              <a:t>không</a:t>
            </a:r>
            <a:r>
              <a:rPr lang="ko-KR" altLang="en-US" sz="2200" dirty="0">
                <a:solidFill>
                  <a:srgbClr val="000000"/>
                </a:solidFill>
                <a:latin typeface="+mj-ea"/>
                <a:ea typeface="+mj-ea"/>
              </a:rPr>
              <a:t> </a:t>
            </a:r>
            <a:r>
              <a:rPr lang="en-US" altLang="ko-KR" sz="2200" dirty="0" err="1">
                <a:solidFill>
                  <a:srgbClr val="000000"/>
                </a:solidFill>
                <a:latin typeface="+mj-ea"/>
                <a:ea typeface="+mj-ea"/>
              </a:rPr>
              <a:t>phân</a:t>
            </a:r>
            <a:r>
              <a:rPr lang="ko-KR" altLang="en-US" sz="2200" dirty="0">
                <a:solidFill>
                  <a:srgbClr val="000000"/>
                </a:solidFill>
                <a:latin typeface="+mj-ea"/>
                <a:ea typeface="+mj-ea"/>
              </a:rPr>
              <a:t> </a:t>
            </a:r>
            <a:r>
              <a:rPr lang="en-US" altLang="ko-KR" sz="2200" dirty="0" err="1">
                <a:solidFill>
                  <a:srgbClr val="000000"/>
                </a:solidFill>
                <a:latin typeface="+mj-ea"/>
                <a:ea typeface="+mj-ea"/>
              </a:rPr>
              <a:t>cực</a:t>
            </a:r>
            <a:r>
              <a:rPr lang="ko-KR" altLang="en-US" sz="2200" dirty="0">
                <a:solidFill>
                  <a:srgbClr val="000000"/>
                </a:solidFill>
                <a:latin typeface="+mj-ea"/>
                <a:ea typeface="+mj-ea"/>
              </a:rPr>
              <a:t> </a:t>
            </a:r>
            <a:r>
              <a:rPr lang="vi-VN" altLang="ko-KR" sz="2200" dirty="0">
                <a:solidFill>
                  <a:srgbClr val="000000"/>
                </a:solidFill>
                <a:latin typeface="+mj-ea"/>
                <a:ea typeface="+mj-ea"/>
              </a:rPr>
              <a:t>như</a:t>
            </a:r>
            <a:r>
              <a:rPr lang="ko-KR" altLang="en-US" sz="2200" dirty="0">
                <a:solidFill>
                  <a:srgbClr val="000000"/>
                </a:solidFill>
                <a:latin typeface="+mj-ea"/>
                <a:ea typeface="+mj-ea"/>
              </a:rPr>
              <a:t> </a:t>
            </a:r>
            <a:r>
              <a:rPr lang="en-US" altLang="ko-KR" sz="2200" dirty="0">
                <a:solidFill>
                  <a:srgbClr val="000000"/>
                </a:solidFill>
                <a:latin typeface="+mj-ea"/>
                <a:ea typeface="+mj-ea"/>
              </a:rPr>
              <a:t>: </a:t>
            </a:r>
            <a:r>
              <a:rPr lang="en-US" altLang="ko-KR" sz="2200" dirty="0" smtClean="0">
                <a:solidFill>
                  <a:srgbClr val="000000"/>
                </a:solidFill>
                <a:latin typeface="+mj-ea"/>
                <a:ea typeface="+mj-ea"/>
              </a:rPr>
              <a:t>ether, </a:t>
            </a:r>
            <a:r>
              <a:rPr lang="en-US" altLang="ko-KR" sz="2200" dirty="0" err="1" smtClean="0">
                <a:solidFill>
                  <a:srgbClr val="000000"/>
                </a:solidFill>
                <a:latin typeface="+mj-ea"/>
                <a:ea typeface="+mj-ea"/>
              </a:rPr>
              <a:t>cloroform</a:t>
            </a:r>
            <a:r>
              <a:rPr lang="en-US" altLang="ko-KR" sz="2200" dirty="0">
                <a:solidFill>
                  <a:srgbClr val="000000"/>
                </a:solidFill>
                <a:latin typeface="+mj-ea"/>
                <a:ea typeface="+mj-ea"/>
              </a:rPr>
              <a:t>, </a:t>
            </a:r>
            <a:r>
              <a:rPr lang="en-US" altLang="ko-KR" sz="2200" dirty="0" err="1">
                <a:solidFill>
                  <a:srgbClr val="000000"/>
                </a:solidFill>
                <a:latin typeface="+mj-ea"/>
                <a:ea typeface="+mj-ea"/>
              </a:rPr>
              <a:t>xăng</a:t>
            </a:r>
            <a:r>
              <a:rPr lang="ko-KR" altLang="en-US" sz="2200" dirty="0">
                <a:solidFill>
                  <a:srgbClr val="000000"/>
                </a:solidFill>
                <a:latin typeface="+mj-ea"/>
                <a:ea typeface="+mj-ea"/>
              </a:rPr>
              <a:t> </a:t>
            </a:r>
            <a:r>
              <a:rPr lang="en-US" altLang="ko-KR" sz="2200" dirty="0" err="1">
                <a:solidFill>
                  <a:srgbClr val="000000"/>
                </a:solidFill>
                <a:latin typeface="+mj-ea"/>
                <a:ea typeface="+mj-ea"/>
              </a:rPr>
              <a:t>dầu</a:t>
            </a:r>
            <a:r>
              <a:rPr lang="en-US" altLang="ko-KR" sz="2200" dirty="0">
                <a:solidFill>
                  <a:srgbClr val="000000"/>
                </a:solidFill>
                <a:latin typeface="+mj-ea"/>
                <a:ea typeface="+mj-ea"/>
              </a:rPr>
              <a:t>,…</a:t>
            </a:r>
            <a:r>
              <a:rPr lang="ko-KR" altLang="en-US" sz="2200" dirty="0">
                <a:solidFill>
                  <a:srgbClr val="000000"/>
                </a:solidFill>
                <a:latin typeface="+mj-ea"/>
                <a:ea typeface="+mj-ea"/>
              </a:rPr>
              <a:t> </a:t>
            </a:r>
          </a:p>
        </p:txBody>
      </p:sp>
      <p:sp>
        <p:nvSpPr>
          <p:cNvPr id="22" name="TextBox 21"/>
          <p:cNvSpPr txBox="1"/>
          <p:nvPr/>
        </p:nvSpPr>
        <p:spPr>
          <a:xfrm>
            <a:off x="107529" y="2194761"/>
            <a:ext cx="1539204" cy="400110"/>
          </a:xfrm>
          <a:prstGeom prst="rect">
            <a:avLst/>
          </a:prstGeom>
          <a:noFill/>
        </p:spPr>
        <p:txBody>
          <a:bodyPr wrap="none" rtlCol="0">
            <a:spAutoFit/>
          </a:bodyPr>
          <a:lstStyle/>
          <a:p>
            <a:r>
              <a:rPr lang="en-US" altLang="ko-KR" sz="2000" i="1" dirty="0" smtClean="0">
                <a:latin typeface="Arial" panose="020B0604020202020204" pitchFamily="34" charset="0"/>
                <a:cs typeface="Arial" panose="020B0604020202020204" pitchFamily="34" charset="0"/>
              </a:rPr>
              <a:t>b/ </a:t>
            </a:r>
            <a:r>
              <a:rPr lang="en-US" altLang="ko-KR" sz="2000" i="1" dirty="0" err="1" smtClean="0">
                <a:latin typeface="Arial" panose="020B0604020202020204" pitchFamily="34" charset="0"/>
                <a:cs typeface="Arial" panose="020B0604020202020204" pitchFamily="34" charset="0"/>
              </a:rPr>
              <a:t>Phân</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loại</a:t>
            </a:r>
            <a:endParaRPr lang="ko-KR" altLang="en-US" sz="2000" i="1" dirty="0">
              <a:latin typeface="Arial" panose="020B0604020202020204" pitchFamily="34" charset="0"/>
              <a:cs typeface="Arial" panose="020B0604020202020204" pitchFamily="34" charset="0"/>
            </a:endParaRPr>
          </a:p>
        </p:txBody>
      </p:sp>
      <p:sp>
        <p:nvSpPr>
          <p:cNvPr id="23" name="Line 5"/>
          <p:cNvSpPr>
            <a:spLocks noChangeShapeType="1"/>
          </p:cNvSpPr>
          <p:nvPr/>
        </p:nvSpPr>
        <p:spPr bwMode="auto">
          <a:xfrm flipV="1">
            <a:off x="3216547" y="2491284"/>
            <a:ext cx="2343150" cy="97155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sz="1350"/>
          </a:p>
        </p:txBody>
      </p:sp>
      <p:sp>
        <p:nvSpPr>
          <p:cNvPr id="24" name="Line 7"/>
          <p:cNvSpPr>
            <a:spLocks noChangeShapeType="1"/>
          </p:cNvSpPr>
          <p:nvPr/>
        </p:nvSpPr>
        <p:spPr bwMode="auto">
          <a:xfrm flipV="1">
            <a:off x="3229060" y="3107622"/>
            <a:ext cx="2400300" cy="4572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sz="1350"/>
          </a:p>
        </p:txBody>
      </p:sp>
      <p:sp>
        <p:nvSpPr>
          <p:cNvPr id="25" name="Line 9"/>
          <p:cNvSpPr>
            <a:spLocks noChangeShapeType="1"/>
          </p:cNvSpPr>
          <p:nvPr/>
        </p:nvSpPr>
        <p:spPr bwMode="auto">
          <a:xfrm>
            <a:off x="3102247" y="3626076"/>
            <a:ext cx="2514600" cy="40005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sz="1350"/>
          </a:p>
        </p:txBody>
      </p:sp>
      <p:sp>
        <p:nvSpPr>
          <p:cNvPr id="26" name="Line 11"/>
          <p:cNvSpPr>
            <a:spLocks noChangeShapeType="1"/>
          </p:cNvSpPr>
          <p:nvPr/>
        </p:nvSpPr>
        <p:spPr bwMode="auto">
          <a:xfrm>
            <a:off x="3216547" y="3784303"/>
            <a:ext cx="2171700" cy="97155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sz="1350"/>
          </a:p>
        </p:txBody>
      </p:sp>
      <p:sp>
        <p:nvSpPr>
          <p:cNvPr id="27" name="Text Box 12"/>
          <p:cNvSpPr txBox="1">
            <a:spLocks noChangeArrowheads="1"/>
          </p:cNvSpPr>
          <p:nvPr/>
        </p:nvSpPr>
        <p:spPr bwMode="auto">
          <a:xfrm>
            <a:off x="4530997" y="4148634"/>
            <a:ext cx="14287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ko-KR" sz="1350">
                <a:latin typeface="Arial" panose="020B0604020202020204" pitchFamily="34" charset="0"/>
                <a:ea typeface="굴림" charset="-127"/>
              </a:rPr>
              <a:t> </a:t>
            </a:r>
          </a:p>
        </p:txBody>
      </p:sp>
      <p:grpSp>
        <p:nvGrpSpPr>
          <p:cNvPr id="28" name="Group 30"/>
          <p:cNvGrpSpPr/>
          <p:nvPr/>
        </p:nvGrpSpPr>
        <p:grpSpPr bwMode="auto">
          <a:xfrm>
            <a:off x="1787797" y="3291381"/>
            <a:ext cx="1428750" cy="800099"/>
            <a:chOff x="240" y="1536"/>
            <a:chExt cx="1200" cy="672"/>
          </a:xfrm>
        </p:grpSpPr>
        <p:sp>
          <p:nvSpPr>
            <p:cNvPr id="29" name="Rectangle 14"/>
            <p:cNvSpPr>
              <a:spLocks noChangeArrowheads="1"/>
            </p:cNvSpPr>
            <p:nvPr/>
          </p:nvSpPr>
          <p:spPr bwMode="auto">
            <a:xfrm>
              <a:off x="240" y="1536"/>
              <a:ext cx="1200" cy="672"/>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ko-KR" altLang="ko-KR" sz="1350"/>
            </a:p>
          </p:txBody>
        </p:sp>
        <p:sp>
          <p:nvSpPr>
            <p:cNvPr id="30" name="Text Box 17"/>
            <p:cNvSpPr txBox="1">
              <a:spLocks noChangeArrowheads="1"/>
            </p:cNvSpPr>
            <p:nvPr/>
          </p:nvSpPr>
          <p:spPr bwMode="auto">
            <a:xfrm>
              <a:off x="288" y="1728"/>
              <a:ext cx="1125"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en-US" altLang="ko-KR" sz="2000" b="1" i="1" dirty="0" err="1">
                  <a:latin typeface="Arial" panose="020B0604020202020204" pitchFamily="34" charset="0"/>
                  <a:ea typeface="굴림" charset="-127"/>
                </a:rPr>
                <a:t>Phân</a:t>
              </a:r>
              <a:r>
                <a:rPr lang="en-US" altLang="ko-KR" sz="2000" b="1" i="1" dirty="0">
                  <a:latin typeface="Arial" panose="020B0604020202020204" pitchFamily="34" charset="0"/>
                  <a:ea typeface="굴림" charset="-127"/>
                </a:rPr>
                <a:t> </a:t>
              </a:r>
              <a:r>
                <a:rPr lang="en-US" altLang="ko-KR" sz="2000" b="1" i="1" dirty="0" err="1">
                  <a:latin typeface="Arial" panose="020B0604020202020204" pitchFamily="34" charset="0"/>
                  <a:ea typeface="굴림" charset="-127"/>
                </a:rPr>
                <a:t>loại</a:t>
              </a:r>
              <a:endParaRPr lang="en-US" altLang="ko-KR" sz="2000" b="1" i="1" dirty="0">
                <a:latin typeface="Arial" panose="020B0604020202020204" pitchFamily="34" charset="0"/>
                <a:ea typeface="굴림" charset="-127"/>
              </a:endParaRPr>
            </a:p>
          </p:txBody>
        </p:sp>
      </p:grpSp>
      <p:grpSp>
        <p:nvGrpSpPr>
          <p:cNvPr id="36" name="Group 31"/>
          <p:cNvGrpSpPr/>
          <p:nvPr/>
        </p:nvGrpSpPr>
        <p:grpSpPr bwMode="auto">
          <a:xfrm>
            <a:off x="5702571" y="2181721"/>
            <a:ext cx="2262359" cy="514350"/>
            <a:chOff x="3408" y="240"/>
            <a:chExt cx="1104" cy="432"/>
          </a:xfrm>
        </p:grpSpPr>
        <p:sp>
          <p:nvSpPr>
            <p:cNvPr id="37" name="Oval 18"/>
            <p:cNvSpPr>
              <a:spLocks noChangeArrowheads="1"/>
            </p:cNvSpPr>
            <p:nvPr/>
          </p:nvSpPr>
          <p:spPr bwMode="auto">
            <a:xfrm>
              <a:off x="3408" y="240"/>
              <a:ext cx="1104" cy="432"/>
            </a:xfrm>
            <a:prstGeom prst="ellipse">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endParaRPr lang="ko-KR" altLang="ko-KR" sz="2000" b="1"/>
            </a:p>
          </p:txBody>
        </p:sp>
        <p:sp>
          <p:nvSpPr>
            <p:cNvPr id="38" name="Text Box 24"/>
            <p:cNvSpPr txBox="1">
              <a:spLocks noChangeArrowheads="1"/>
            </p:cNvSpPr>
            <p:nvPr/>
          </p:nvSpPr>
          <p:spPr bwMode="auto">
            <a:xfrm>
              <a:off x="3557" y="288"/>
              <a:ext cx="768"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en-US" altLang="ko-KR" sz="2000" b="1" dirty="0" err="1">
                  <a:latin typeface="Arial" panose="020B0604020202020204" pitchFamily="34" charset="0"/>
                  <a:ea typeface="굴림" charset="-127"/>
                </a:rPr>
                <a:t>Chất</a:t>
              </a:r>
              <a:r>
                <a:rPr lang="en-US" altLang="ko-KR" sz="2000" b="1" dirty="0">
                  <a:latin typeface="Arial" panose="020B0604020202020204" pitchFamily="34" charset="0"/>
                  <a:ea typeface="굴림" charset="-127"/>
                </a:rPr>
                <a:t> </a:t>
              </a:r>
              <a:r>
                <a:rPr lang="en-US" altLang="ko-KR" sz="2000" b="1" dirty="0" err="1" smtClean="0">
                  <a:latin typeface="Arial" panose="020B0604020202020204" pitchFamily="34" charset="0"/>
                  <a:ea typeface="굴림" charset="-127"/>
                </a:rPr>
                <a:t>béo</a:t>
              </a:r>
              <a:endParaRPr lang="en-US" altLang="ko-KR" sz="2000" b="1" dirty="0">
                <a:latin typeface="Arial" panose="020B0604020202020204" pitchFamily="34" charset="0"/>
                <a:ea typeface="굴림" charset="-127"/>
              </a:endParaRPr>
            </a:p>
          </p:txBody>
        </p:sp>
      </p:grpSp>
      <p:grpSp>
        <p:nvGrpSpPr>
          <p:cNvPr id="39" name="Group 32"/>
          <p:cNvGrpSpPr/>
          <p:nvPr/>
        </p:nvGrpSpPr>
        <p:grpSpPr bwMode="auto">
          <a:xfrm>
            <a:off x="5673996" y="2850852"/>
            <a:ext cx="2262359" cy="611982"/>
            <a:chOff x="3504" y="960"/>
            <a:chExt cx="1104" cy="514"/>
          </a:xfrm>
        </p:grpSpPr>
        <p:sp>
          <p:nvSpPr>
            <p:cNvPr id="40" name="Oval 22"/>
            <p:cNvSpPr>
              <a:spLocks noChangeArrowheads="1"/>
            </p:cNvSpPr>
            <p:nvPr/>
          </p:nvSpPr>
          <p:spPr bwMode="auto">
            <a:xfrm>
              <a:off x="3504" y="960"/>
              <a:ext cx="1104" cy="514"/>
            </a:xfrm>
            <a:prstGeom prst="ellipse">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endParaRPr lang="ko-KR" altLang="ko-KR" sz="2000" b="1"/>
            </a:p>
          </p:txBody>
        </p:sp>
        <p:sp>
          <p:nvSpPr>
            <p:cNvPr id="41" name="Text Box 25"/>
            <p:cNvSpPr txBox="1">
              <a:spLocks noChangeArrowheads="1"/>
            </p:cNvSpPr>
            <p:nvPr/>
          </p:nvSpPr>
          <p:spPr bwMode="auto">
            <a:xfrm>
              <a:off x="3710" y="1049"/>
              <a:ext cx="67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en-US" altLang="ko-KR" sz="2000" b="1" dirty="0" err="1" smtClean="0">
                  <a:latin typeface="Arial" panose="020B0604020202020204" pitchFamily="34" charset="0"/>
                  <a:ea typeface="굴림" charset="-127"/>
                </a:rPr>
                <a:t>sáp</a:t>
              </a:r>
              <a:endParaRPr lang="en-US" altLang="ko-KR" sz="2000" b="1" dirty="0">
                <a:latin typeface="Arial" panose="020B0604020202020204" pitchFamily="34" charset="0"/>
                <a:ea typeface="굴림" charset="-127"/>
              </a:endParaRPr>
            </a:p>
          </p:txBody>
        </p:sp>
      </p:grpSp>
      <p:grpSp>
        <p:nvGrpSpPr>
          <p:cNvPr id="42" name="Group 33"/>
          <p:cNvGrpSpPr/>
          <p:nvPr/>
        </p:nvGrpSpPr>
        <p:grpSpPr bwMode="auto">
          <a:xfrm>
            <a:off x="5678900" y="3771199"/>
            <a:ext cx="2262359" cy="514351"/>
            <a:chOff x="3504" y="1728"/>
            <a:chExt cx="1104" cy="432"/>
          </a:xfrm>
        </p:grpSpPr>
        <p:sp>
          <p:nvSpPr>
            <p:cNvPr id="43" name="Oval 21"/>
            <p:cNvSpPr>
              <a:spLocks noChangeArrowheads="1"/>
            </p:cNvSpPr>
            <p:nvPr/>
          </p:nvSpPr>
          <p:spPr bwMode="auto">
            <a:xfrm>
              <a:off x="3504" y="1728"/>
              <a:ext cx="1104" cy="432"/>
            </a:xfrm>
            <a:prstGeom prst="ellipse">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endParaRPr lang="ko-KR" altLang="ko-KR" sz="2000" b="1"/>
            </a:p>
          </p:txBody>
        </p:sp>
        <p:sp>
          <p:nvSpPr>
            <p:cNvPr id="50" name="Text Box 27"/>
            <p:cNvSpPr txBox="1">
              <a:spLocks noChangeArrowheads="1"/>
            </p:cNvSpPr>
            <p:nvPr/>
          </p:nvSpPr>
          <p:spPr bwMode="auto">
            <a:xfrm>
              <a:off x="3594" y="1791"/>
              <a:ext cx="900"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en-US" altLang="ko-KR" sz="2000" b="1" dirty="0" smtClean="0">
                  <a:latin typeface="Arial" panose="020B0604020202020204" pitchFamily="34" charset="0"/>
                  <a:ea typeface="굴림" charset="-127"/>
                </a:rPr>
                <a:t>steroid</a:t>
              </a:r>
              <a:endParaRPr lang="en-US" altLang="ko-KR" sz="2000" b="1" dirty="0">
                <a:latin typeface="Arial" panose="020B0604020202020204" pitchFamily="34" charset="0"/>
                <a:ea typeface="굴림" charset="-127"/>
              </a:endParaRPr>
            </a:p>
          </p:txBody>
        </p:sp>
      </p:grpSp>
      <p:grpSp>
        <p:nvGrpSpPr>
          <p:cNvPr id="51" name="Group 34"/>
          <p:cNvGrpSpPr/>
          <p:nvPr/>
        </p:nvGrpSpPr>
        <p:grpSpPr bwMode="auto">
          <a:xfrm>
            <a:off x="5502546" y="4491534"/>
            <a:ext cx="2262359" cy="514350"/>
            <a:chOff x="3456" y="2688"/>
            <a:chExt cx="1104" cy="432"/>
          </a:xfrm>
        </p:grpSpPr>
        <p:sp>
          <p:nvSpPr>
            <p:cNvPr id="52" name="Oval 20"/>
            <p:cNvSpPr>
              <a:spLocks noChangeArrowheads="1"/>
            </p:cNvSpPr>
            <p:nvPr/>
          </p:nvSpPr>
          <p:spPr bwMode="auto">
            <a:xfrm>
              <a:off x="3456" y="2688"/>
              <a:ext cx="1104" cy="432"/>
            </a:xfrm>
            <a:prstGeom prst="ellipse">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endParaRPr lang="ko-KR" altLang="ko-KR" sz="2000" b="1"/>
            </a:p>
          </p:txBody>
        </p:sp>
        <p:sp>
          <p:nvSpPr>
            <p:cNvPr id="53" name="Text Box 29"/>
            <p:cNvSpPr txBox="1">
              <a:spLocks noChangeArrowheads="1"/>
            </p:cNvSpPr>
            <p:nvPr/>
          </p:nvSpPr>
          <p:spPr bwMode="auto">
            <a:xfrm>
              <a:off x="3518" y="2705"/>
              <a:ext cx="960"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en-US" altLang="ko-KR" sz="2000" b="1" dirty="0" smtClean="0">
                  <a:latin typeface="Arial" panose="020B0604020202020204" pitchFamily="34" charset="0"/>
                  <a:ea typeface="굴림" charset="-127"/>
                </a:rPr>
                <a:t>phospholipid</a:t>
              </a:r>
              <a:endParaRPr lang="en-US" altLang="ko-KR" sz="2000" b="1" dirty="0">
                <a:latin typeface="Arial" panose="020B0604020202020204" pitchFamily="34" charset="0"/>
                <a:ea typeface="굴림" charset="-127"/>
              </a:endParaRPr>
            </a:p>
          </p:txBody>
        </p:sp>
      </p:grpSp>
      <p:sp>
        <p:nvSpPr>
          <p:cNvPr id="5" name="TextBox 4"/>
          <p:cNvSpPr txBox="1"/>
          <p:nvPr/>
        </p:nvSpPr>
        <p:spPr>
          <a:xfrm>
            <a:off x="105496" y="4605510"/>
            <a:ext cx="4406826" cy="400110"/>
          </a:xfrm>
          <a:prstGeom prst="rect">
            <a:avLst/>
          </a:prstGeom>
          <a:noFill/>
        </p:spPr>
        <p:txBody>
          <a:bodyPr wrap="square" rtlCol="0">
            <a:spAutoFit/>
          </a:bodyPr>
          <a:lstStyle/>
          <a:p>
            <a:r>
              <a:rPr lang="en-US" altLang="ko-KR" sz="2000" b="1" i="1" dirty="0" err="1" smtClean="0"/>
              <a:t>Chúng</a:t>
            </a:r>
            <a:r>
              <a:rPr lang="en-US" altLang="ko-KR" sz="2000" b="1" i="1" dirty="0" smtClean="0"/>
              <a:t> ta </a:t>
            </a:r>
            <a:r>
              <a:rPr lang="en-US" altLang="ko-KR" sz="2000" b="1" i="1" dirty="0" err="1" smtClean="0"/>
              <a:t>chỉ</a:t>
            </a:r>
            <a:r>
              <a:rPr lang="en-US" altLang="ko-KR" sz="2000" b="1" i="1" dirty="0" smtClean="0"/>
              <a:t> </a:t>
            </a:r>
            <a:r>
              <a:rPr lang="en-US" altLang="ko-KR" sz="2000" b="1" i="1" dirty="0" err="1" smtClean="0"/>
              <a:t>xét</a:t>
            </a:r>
            <a:r>
              <a:rPr lang="en-US" altLang="ko-KR" sz="2000" b="1" i="1" dirty="0" smtClean="0"/>
              <a:t> </a:t>
            </a:r>
            <a:r>
              <a:rPr lang="en-US" altLang="ko-KR" sz="2000" b="1" i="1" dirty="0" err="1" smtClean="0"/>
              <a:t>các</a:t>
            </a:r>
            <a:r>
              <a:rPr lang="en-US" altLang="ko-KR" sz="2000" b="1" i="1" dirty="0" smtClean="0"/>
              <a:t> </a:t>
            </a:r>
            <a:r>
              <a:rPr lang="en-US" altLang="ko-KR" sz="2000" b="1" i="1" dirty="0" err="1" smtClean="0"/>
              <a:t>chất</a:t>
            </a:r>
            <a:r>
              <a:rPr lang="en-US" altLang="ko-KR" sz="2000" b="1" i="1" dirty="0" smtClean="0"/>
              <a:t> </a:t>
            </a:r>
            <a:r>
              <a:rPr lang="en-US" altLang="ko-KR" sz="2000" b="1" i="1" dirty="0" err="1" smtClean="0"/>
              <a:t>béo</a:t>
            </a:r>
            <a:r>
              <a:rPr lang="en-US" altLang="ko-KR" sz="2000" b="1" i="1" dirty="0"/>
              <a:t>.</a:t>
            </a:r>
            <a:endParaRPr lang="ko-KR" altLang="en-US" sz="2000" b="1" i="1"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2000">
                                      <p:stCondLst>
                                        <p:cond delay="0"/>
                                      </p:stCondLst>
                                      <p:childTnLst>
                                        <p:animScale p14:bounceEnd="22000">
                                          <p:cBhvr>
                                            <p:cTn id="6" dur="6000" fill="hold"/>
                                            <p:tgtEl>
                                              <p:spTgt spid="10"/>
                                            </p:tgtEl>
                                          </p:cBhvr>
                                          <p:by x="105000" y="105000"/>
                                        </p:animScale>
                                      </p:childTnLst>
                                    </p:cTn>
                                  </p:par>
                                  <p:par>
                                    <p:cTn id="7" presetID="1" presetClass="entr" presetSubtype="0" fill="hold" grpId="0" nodeType="withEffect">
                                      <p:stCondLst>
                                        <p:cond delay="0"/>
                                      </p:stCondLst>
                                      <p:iterate type="lt">
                                        <p:tmAbs val="150"/>
                                      </p:iterate>
                                      <p:childTnLst>
                                        <p:set>
                                          <p:cBhvr>
                                            <p:cTn id="8"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7"/>
                                                </p:cond>
                                              </p:stCondLst>
                                              <p:endCondLst>
                                                <p:cond evt="onStopAudio" delay="0">
                                                  <p:tgtEl>
                                                    <p:sldTgt/>
                                                  </p:tgtEl>
                                                </p:cond>
                                              </p:endCondLst>
                                            </p:cTn>
                                            <p:tgtEl>
                                              <p:sndTgt r:embed="rId2" name="typ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ox(in)">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heckerboard(across)">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checkerboard(across)">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checkerboard(across)">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box(in)">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ox(in)">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nodeType="click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box(in)">
                                          <p:cBhvr>
                                            <p:cTn id="60" dur="500"/>
                                            <p:tgtEl>
                                              <p:spTgt spid="51"/>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6000" fill="hold"/>
                                            <p:tgtEl>
                                              <p:spTgt spid="10"/>
                                            </p:tgtEl>
                                          </p:cBhvr>
                                          <p:by x="105000" y="105000"/>
                                        </p:animScale>
                                      </p:childTnLst>
                                    </p:cTn>
                                  </p:par>
                                  <p:par>
                                    <p:cTn id="7" presetID="1" presetClass="entr" presetSubtype="0" fill="hold" grpId="0" nodeType="withEffect">
                                      <p:stCondLst>
                                        <p:cond delay="0"/>
                                      </p:stCondLst>
                                      <p:iterate type="lt">
                                        <p:tmAbs val="150"/>
                                      </p:iterate>
                                      <p:childTnLst>
                                        <p:set>
                                          <p:cBhvr>
                                            <p:cTn id="8"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7"/>
                                                </p:cond>
                                              </p:stCondLst>
                                              <p:endCondLst>
                                                <p:cond evt="onStopAudio" delay="0">
                                                  <p:tgtEl>
                                                    <p:sldTgt/>
                                                  </p:tgtEl>
                                                </p:cond>
                                              </p:endCondLst>
                                            </p:cTn>
                                            <p:tgtEl>
                                              <p:sndTgt r:embed="rId3" name="typ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ox(in)">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heckerboard(across)">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checkerboard(across)">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checkerboard(across)">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box(in)">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ox(in)">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nodeType="click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box(in)">
                                          <p:cBhvr>
                                            <p:cTn id="60" dur="500"/>
                                            <p:tgtEl>
                                              <p:spTgt spid="51"/>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5"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o 35"/>
          <p:cNvGrpSpPr/>
          <p:nvPr/>
        </p:nvGrpSpPr>
        <p:grpSpPr>
          <a:xfrm>
            <a:off x="536104" y="1189049"/>
            <a:ext cx="8072236" cy="2016370"/>
            <a:chOff x="399330" y="1154884"/>
            <a:chExt cx="8345784" cy="2084700"/>
          </a:xfrm>
        </p:grpSpPr>
        <p:sp>
          <p:nvSpPr>
            <p:cNvPr id="37" name="Rectángulo 36"/>
            <p:cNvSpPr/>
            <p:nvPr/>
          </p:nvSpPr>
          <p:spPr>
            <a:xfrm>
              <a:off x="8659536" y="315400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8" name="Rectángulo 37"/>
            <p:cNvSpPr/>
            <p:nvPr/>
          </p:nvSpPr>
          <p:spPr>
            <a:xfrm>
              <a:off x="399330" y="230979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Elipse 38"/>
            <p:cNvSpPr/>
            <p:nvPr/>
          </p:nvSpPr>
          <p:spPr>
            <a:xfrm>
              <a:off x="676363" y="1748206"/>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Elipse 39"/>
            <p:cNvSpPr/>
            <p:nvPr/>
          </p:nvSpPr>
          <p:spPr>
            <a:xfrm>
              <a:off x="8343900" y="1558065"/>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Elipse 40"/>
            <p:cNvSpPr/>
            <p:nvPr/>
          </p:nvSpPr>
          <p:spPr>
            <a:xfrm>
              <a:off x="8053339" y="1154884"/>
              <a:ext cx="81089" cy="810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1" name="Imagen 30" descr="Un dibujo de un animal&#10;&#10;Descripción generada automáticamente con confianza baja"/>
          <p:cNvPicPr>
            <a:picLocks noChangeAspect="1"/>
          </p:cNvPicPr>
          <p:nvPr/>
        </p:nvPicPr>
        <p:blipFill rotWithShape="1">
          <a:blip r:embed="rId3">
            <a:extLst>
              <a:ext uri="{28A0092B-C50C-407E-A947-70E740481C1C}">
                <a14:useLocalDpi xmlns:a14="http://schemas.microsoft.com/office/drawing/2010/main" val="0"/>
              </a:ext>
            </a:extLst>
          </a:blip>
          <a:srcRect l="1080" t="41356" r="61048" b="21116"/>
          <a:stretch>
            <a:fillRect/>
          </a:stretch>
        </p:blipFill>
        <p:spPr>
          <a:xfrm flipH="1">
            <a:off x="-225019" y="3433034"/>
            <a:ext cx="3315084" cy="1847625"/>
          </a:xfrm>
          <a:prstGeom prst="rect">
            <a:avLst/>
          </a:prstGeom>
        </p:spPr>
      </p:pic>
      <p:pic>
        <p:nvPicPr>
          <p:cNvPr id="32" name="Imagen 31" descr="Forma&#10;&#10;Descripción generada automáticamente"/>
          <p:cNvPicPr>
            <a:picLocks noChangeAspect="1"/>
          </p:cNvPicPr>
          <p:nvPr/>
        </p:nvPicPr>
        <p:blipFill rotWithShape="1">
          <a:blip r:embed="rId4" cstate="print">
            <a:extLst>
              <a:ext uri="{28A0092B-C50C-407E-A947-70E740481C1C}">
                <a14:useLocalDpi xmlns:a14="http://schemas.microsoft.com/office/drawing/2010/main" val="0"/>
              </a:ext>
            </a:extLst>
          </a:blip>
          <a:srcRect l="6337" t="11190" r="6996" b="12346"/>
          <a:stretch>
            <a:fillRect/>
          </a:stretch>
        </p:blipFill>
        <p:spPr>
          <a:xfrm>
            <a:off x="8385853" y="3705859"/>
            <a:ext cx="2286955" cy="1134961"/>
          </a:xfrm>
          <a:prstGeom prst="rect">
            <a:avLst/>
          </a:prstGeom>
        </p:spPr>
      </p:pic>
      <p:pic>
        <p:nvPicPr>
          <p:cNvPr id="33" name="Imagen 32" descr="Patrón de fondo&#10;&#10;Descripción generada automáticamente con confianza baja"/>
          <p:cNvPicPr>
            <a:picLocks noChangeAspect="1"/>
          </p:cNvPicPr>
          <p:nvPr/>
        </p:nvPicPr>
        <p:blipFill rotWithShape="1">
          <a:blip r:embed="rId5" cstate="print">
            <a:extLst>
              <a:ext uri="{28A0092B-C50C-407E-A947-70E740481C1C}">
                <a14:useLocalDpi xmlns:a14="http://schemas.microsoft.com/office/drawing/2010/main" val="0"/>
              </a:ext>
            </a:extLst>
          </a:blip>
          <a:srcRect l="67710" t="16723" r="2754" b="29351"/>
          <a:stretch>
            <a:fillRect/>
          </a:stretch>
        </p:blipFill>
        <p:spPr>
          <a:xfrm flipH="1" flipV="1">
            <a:off x="7251179" y="-138886"/>
            <a:ext cx="2091320" cy="2147794"/>
          </a:xfrm>
          <a:prstGeom prst="rect">
            <a:avLst/>
          </a:prstGeom>
        </p:spPr>
      </p:pic>
      <p:pic>
        <p:nvPicPr>
          <p:cNvPr id="34" name="Imagen 33" descr="Icono&#10;&#10;Descripción generada automáticamente"/>
          <p:cNvPicPr>
            <a:picLocks noChangeAspect="1"/>
          </p:cNvPicPr>
          <p:nvPr/>
        </p:nvPicPr>
        <p:blipFill rotWithShape="1">
          <a:blip r:embed="rId6" cstate="print">
            <a:extLst>
              <a:ext uri="{28A0092B-C50C-407E-A947-70E740481C1C}">
                <a14:useLocalDpi xmlns:a14="http://schemas.microsoft.com/office/drawing/2010/main" val="0"/>
              </a:ext>
            </a:extLst>
          </a:blip>
          <a:srcRect l="1741" t="45201" r="77425" b="24553"/>
          <a:stretch>
            <a:fillRect/>
          </a:stretch>
        </p:blipFill>
        <p:spPr>
          <a:xfrm flipH="1">
            <a:off x="-230819" y="4192009"/>
            <a:ext cx="1200636" cy="980461"/>
          </a:xfrm>
          <a:prstGeom prst="rect">
            <a:avLst/>
          </a:prstGeom>
        </p:spPr>
      </p:pic>
      <p:pic>
        <p:nvPicPr>
          <p:cNvPr id="35" name="Imagen 34" descr="Forma&#10;&#10;Descripción generada automáticamente"/>
          <p:cNvPicPr>
            <a:picLocks noChangeAspect="1"/>
          </p:cNvPicPr>
          <p:nvPr/>
        </p:nvPicPr>
        <p:blipFill rotWithShape="1">
          <a:blip r:embed="rId7" cstate="print">
            <a:extLst>
              <a:ext uri="{28A0092B-C50C-407E-A947-70E740481C1C}">
                <a14:useLocalDpi xmlns:a14="http://schemas.microsoft.com/office/drawing/2010/main" val="0"/>
              </a:ext>
            </a:extLst>
          </a:blip>
          <a:srcRect l="6337" t="11190" r="6996" b="12346"/>
          <a:stretch>
            <a:fillRect/>
          </a:stretch>
        </p:blipFill>
        <p:spPr>
          <a:xfrm>
            <a:off x="-225019" y="471723"/>
            <a:ext cx="1097627" cy="544726"/>
          </a:xfrm>
          <a:prstGeom prst="rect">
            <a:avLst/>
          </a:prstGeom>
        </p:spPr>
      </p:pic>
      <p:sp>
        <p:nvSpPr>
          <p:cNvPr id="19" name="Title 3"/>
          <p:cNvSpPr>
            <a:spLocks noGrp="1"/>
          </p:cNvSpPr>
          <p:nvPr>
            <p:ph type="ctrTitle"/>
          </p:nvPr>
        </p:nvSpPr>
        <p:spPr>
          <a:xfrm>
            <a:off x="105497" y="104793"/>
            <a:ext cx="4224183" cy="475071"/>
          </a:xfrm>
        </p:spPr>
        <p:txBody>
          <a:bodyPr anchor="ctr"/>
          <a:lstStyle/>
          <a:p>
            <a:pPr algn="l"/>
            <a:r>
              <a:rPr lang="en-US" sz="2800" dirty="0" smtClean="0">
                <a:latin typeface="Times New Roman" panose="02020603050405020304" pitchFamily="18" charset="0"/>
                <a:cs typeface="Times New Roman" panose="02020603050405020304" pitchFamily="18" charset="0"/>
              </a:rPr>
              <a:t>II - LIPID</a:t>
            </a:r>
            <a:endParaRPr lang="en-US" sz="28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05496" y="451198"/>
            <a:ext cx="5027530" cy="400110"/>
          </a:xfrm>
          <a:prstGeom prst="rect">
            <a:avLst/>
          </a:prstGeom>
          <a:noFill/>
        </p:spPr>
        <p:txBody>
          <a:bodyPr wrap="none" rtlCol="0">
            <a:spAutoFit/>
          </a:bodyPr>
          <a:lstStyle/>
          <a:p>
            <a:r>
              <a:rPr lang="en-US" altLang="ko-KR" sz="2000" b="1" u="sng" dirty="0" smtClean="0"/>
              <a:t>1/ </a:t>
            </a:r>
            <a:r>
              <a:rPr lang="en-US" altLang="ko-KR" sz="2000" b="1" u="sng" dirty="0" err="1" smtClean="0"/>
              <a:t>Khái</a:t>
            </a:r>
            <a:r>
              <a:rPr lang="en-US" altLang="ko-KR" sz="2000" b="1" u="sng" dirty="0" smtClean="0"/>
              <a:t> </a:t>
            </a:r>
            <a:r>
              <a:rPr lang="en-US" altLang="ko-KR" sz="2000" b="1" u="sng" dirty="0" err="1" smtClean="0"/>
              <a:t>niệm</a:t>
            </a:r>
            <a:r>
              <a:rPr lang="en-US" altLang="ko-KR" sz="2000" b="1" u="sng" dirty="0" smtClean="0"/>
              <a:t>, </a:t>
            </a:r>
            <a:r>
              <a:rPr lang="en-US" altLang="ko-KR" sz="2000" b="1" u="sng" dirty="0" err="1" smtClean="0"/>
              <a:t>phân</a:t>
            </a:r>
            <a:r>
              <a:rPr lang="en-US" altLang="ko-KR" sz="2000" b="1" u="sng" dirty="0" smtClean="0"/>
              <a:t> </a:t>
            </a:r>
            <a:r>
              <a:rPr lang="en-US" altLang="ko-KR" sz="2000" b="1" u="sng" dirty="0" err="1" smtClean="0"/>
              <a:t>loại</a:t>
            </a:r>
            <a:r>
              <a:rPr lang="en-US" altLang="ko-KR" sz="2000" b="1" u="sng" dirty="0" smtClean="0"/>
              <a:t> </a:t>
            </a:r>
            <a:r>
              <a:rPr lang="en-US" altLang="ko-KR" sz="2000" b="1" u="sng" dirty="0" err="1" smtClean="0"/>
              <a:t>và</a:t>
            </a:r>
            <a:r>
              <a:rPr lang="en-US" altLang="ko-KR" sz="2000" b="1" u="sng" dirty="0" smtClean="0"/>
              <a:t> </a:t>
            </a:r>
            <a:r>
              <a:rPr lang="en-US" altLang="ko-KR" sz="2000" b="1" u="sng" dirty="0" err="1" smtClean="0"/>
              <a:t>trạng</a:t>
            </a:r>
            <a:r>
              <a:rPr lang="en-US" altLang="ko-KR" sz="2000" b="1" u="sng" dirty="0" smtClean="0"/>
              <a:t> </a:t>
            </a:r>
            <a:r>
              <a:rPr lang="en-US" altLang="ko-KR" sz="2000" b="1" u="sng" dirty="0" err="1" smtClean="0"/>
              <a:t>thái</a:t>
            </a:r>
            <a:r>
              <a:rPr lang="en-US" altLang="ko-KR" sz="2000" b="1" u="sng" dirty="0" smtClean="0"/>
              <a:t> </a:t>
            </a:r>
            <a:r>
              <a:rPr lang="en-US" altLang="ko-KR" sz="2000" b="1" u="sng" dirty="0" err="1" smtClean="0"/>
              <a:t>tự</a:t>
            </a:r>
            <a:r>
              <a:rPr lang="en-US" altLang="ko-KR" sz="2000" b="1" u="sng" dirty="0" smtClean="0"/>
              <a:t> </a:t>
            </a:r>
            <a:r>
              <a:rPr lang="en-US" altLang="ko-KR" sz="2000" b="1" u="sng" dirty="0" err="1" smtClean="0"/>
              <a:t>nhiên</a:t>
            </a:r>
            <a:endParaRPr lang="ko-KR" altLang="en-US" sz="2000" b="1" u="sng" dirty="0"/>
          </a:p>
        </p:txBody>
      </p:sp>
      <p:sp>
        <p:nvSpPr>
          <p:cNvPr id="21" name="TextBox 20"/>
          <p:cNvSpPr txBox="1"/>
          <p:nvPr/>
        </p:nvSpPr>
        <p:spPr>
          <a:xfrm>
            <a:off x="107529" y="757739"/>
            <a:ext cx="1539204" cy="400110"/>
          </a:xfrm>
          <a:prstGeom prst="rect">
            <a:avLst/>
          </a:prstGeom>
          <a:noFill/>
        </p:spPr>
        <p:txBody>
          <a:bodyPr wrap="none" rtlCol="0">
            <a:spAutoFit/>
          </a:bodyPr>
          <a:lstStyle/>
          <a:p>
            <a:r>
              <a:rPr lang="en-US" altLang="ko-KR" sz="2000" i="1" dirty="0" smtClean="0">
                <a:latin typeface="Arial" panose="020B0604020202020204" pitchFamily="34" charset="0"/>
                <a:cs typeface="Arial" panose="020B0604020202020204" pitchFamily="34" charset="0"/>
              </a:rPr>
              <a:t>b/ </a:t>
            </a:r>
            <a:r>
              <a:rPr lang="en-US" altLang="ko-KR" sz="2000" i="1" dirty="0" err="1" smtClean="0">
                <a:latin typeface="Arial" panose="020B0604020202020204" pitchFamily="34" charset="0"/>
                <a:cs typeface="Arial" panose="020B0604020202020204" pitchFamily="34" charset="0"/>
              </a:rPr>
              <a:t>Phân</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loại</a:t>
            </a:r>
            <a:endParaRPr lang="ko-KR" altLang="en-US" sz="2000" i="1" dirty="0">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105496" y="1912768"/>
            <a:ext cx="8759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en-US" altLang="ko-KR" sz="2400" b="1" dirty="0" smtClean="0">
                <a:solidFill>
                  <a:srgbClr val="860086"/>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ko-KR" sz="2400" b="1" i="1" dirty="0" smtClean="0">
                <a:solidFill>
                  <a:srgbClr val="860086"/>
                </a:solidFill>
                <a:latin typeface="Times New Roman" panose="02020603050405020304" pitchFamily="18" charset="0"/>
                <a:cs typeface="Times New Roman" panose="02020603050405020304" pitchFamily="18" charset="0"/>
              </a:rPr>
              <a:t> </a:t>
            </a:r>
            <a:r>
              <a:rPr lang="en-US" altLang="ko-KR" sz="2400" b="1" i="1" dirty="0" err="1" smtClean="0">
                <a:solidFill>
                  <a:srgbClr val="860086"/>
                </a:solidFill>
                <a:latin typeface="Times New Roman" panose="02020603050405020304" pitchFamily="18" charset="0"/>
                <a:cs typeface="Times New Roman" panose="02020603050405020304" pitchFamily="18" charset="0"/>
              </a:rPr>
              <a:t>Chất</a:t>
            </a:r>
            <a:r>
              <a:rPr lang="ko-KR" altLang="en-US" sz="2400" b="1" i="1" dirty="0" smtClean="0">
                <a:solidFill>
                  <a:srgbClr val="860086"/>
                </a:solidFill>
                <a:latin typeface="Times New Roman" panose="02020603050405020304" pitchFamily="18" charset="0"/>
                <a:cs typeface="Times New Roman" panose="02020603050405020304" pitchFamily="18" charset="0"/>
              </a:rPr>
              <a:t> </a:t>
            </a:r>
            <a:r>
              <a:rPr lang="en-US" altLang="ko-KR" sz="2400" b="1" i="1" dirty="0" err="1">
                <a:solidFill>
                  <a:srgbClr val="860086"/>
                </a:solidFill>
                <a:latin typeface="Times New Roman" panose="02020603050405020304" pitchFamily="18" charset="0"/>
                <a:cs typeface="Times New Roman" panose="02020603050405020304" pitchFamily="18" charset="0"/>
              </a:rPr>
              <a:t>béo</a:t>
            </a:r>
            <a:r>
              <a:rPr lang="ko-KR" altLang="en-US" sz="2400" b="1" i="1" dirty="0">
                <a:solidFill>
                  <a:srgbClr val="860086"/>
                </a:solidFill>
                <a:latin typeface="Times New Roman" panose="02020603050405020304" pitchFamily="18" charset="0"/>
                <a:cs typeface="Times New Roman" panose="02020603050405020304" pitchFamily="18" charset="0"/>
              </a:rPr>
              <a:t> </a:t>
            </a:r>
            <a:r>
              <a:rPr lang="en-US" altLang="ko-KR" sz="2400" b="1" i="1" dirty="0" err="1">
                <a:solidFill>
                  <a:srgbClr val="860086"/>
                </a:solidFill>
                <a:latin typeface="Times New Roman" panose="02020603050405020304" pitchFamily="18" charset="0"/>
                <a:cs typeface="Times New Roman" panose="02020603050405020304" pitchFamily="18" charset="0"/>
              </a:rPr>
              <a:t>là</a:t>
            </a:r>
            <a:r>
              <a:rPr lang="ko-KR" altLang="en-US" sz="2400" b="1" i="1" dirty="0">
                <a:solidFill>
                  <a:srgbClr val="860086"/>
                </a:solidFill>
                <a:latin typeface="Times New Roman" panose="02020603050405020304" pitchFamily="18" charset="0"/>
                <a:cs typeface="Times New Roman" panose="02020603050405020304" pitchFamily="18" charset="0"/>
              </a:rPr>
              <a:t> </a:t>
            </a:r>
            <a:r>
              <a:rPr lang="en-US" altLang="ko-KR" sz="2400" b="1" i="1" dirty="0" err="1" smtClean="0">
                <a:solidFill>
                  <a:srgbClr val="860086"/>
                </a:solidFill>
                <a:latin typeface="Times New Roman" panose="02020603050405020304" pitchFamily="18" charset="0"/>
                <a:cs typeface="Times New Roman" panose="02020603050405020304" pitchFamily="18" charset="0"/>
              </a:rPr>
              <a:t>triester</a:t>
            </a:r>
            <a:r>
              <a:rPr lang="ko-KR" altLang="en-US" sz="2400" b="1" i="1" dirty="0" smtClean="0">
                <a:solidFill>
                  <a:srgbClr val="860086"/>
                </a:solidFill>
                <a:latin typeface="Times New Roman" panose="02020603050405020304" pitchFamily="18" charset="0"/>
                <a:cs typeface="Times New Roman" panose="02020603050405020304" pitchFamily="18" charset="0"/>
              </a:rPr>
              <a:t> </a:t>
            </a:r>
            <a:r>
              <a:rPr lang="en-US" altLang="ko-KR" sz="2400" b="1" i="1" dirty="0" err="1">
                <a:solidFill>
                  <a:srgbClr val="860086"/>
                </a:solidFill>
                <a:latin typeface="Times New Roman" panose="02020603050405020304" pitchFamily="18" charset="0"/>
                <a:cs typeface="Times New Roman" panose="02020603050405020304" pitchFamily="18" charset="0"/>
              </a:rPr>
              <a:t>của</a:t>
            </a:r>
            <a:r>
              <a:rPr lang="ko-KR" altLang="en-US" sz="2400" b="1" i="1" dirty="0">
                <a:solidFill>
                  <a:srgbClr val="860086"/>
                </a:solidFill>
                <a:latin typeface="Times New Roman" panose="02020603050405020304" pitchFamily="18" charset="0"/>
                <a:cs typeface="Times New Roman" panose="02020603050405020304" pitchFamily="18" charset="0"/>
              </a:rPr>
              <a:t> </a:t>
            </a:r>
            <a:r>
              <a:rPr lang="en-US" altLang="ko-KR" sz="2400" b="1" i="1" dirty="0" smtClean="0">
                <a:solidFill>
                  <a:srgbClr val="860086"/>
                </a:solidFill>
                <a:latin typeface="Times New Roman" panose="02020603050405020304" pitchFamily="18" charset="0"/>
                <a:cs typeface="Times New Roman" panose="02020603050405020304" pitchFamily="18" charset="0"/>
              </a:rPr>
              <a:t>glycerol</a:t>
            </a:r>
            <a:r>
              <a:rPr lang="ko-KR" altLang="en-US" sz="2400" b="1" i="1" dirty="0" smtClean="0">
                <a:solidFill>
                  <a:srgbClr val="860086"/>
                </a:solidFill>
                <a:latin typeface="Times New Roman" panose="02020603050405020304" pitchFamily="18" charset="0"/>
                <a:cs typeface="Times New Roman" panose="02020603050405020304" pitchFamily="18" charset="0"/>
              </a:rPr>
              <a:t> </a:t>
            </a:r>
            <a:r>
              <a:rPr lang="en-US" altLang="ko-KR" sz="2400" b="1" i="1" dirty="0" err="1">
                <a:solidFill>
                  <a:srgbClr val="860086"/>
                </a:solidFill>
                <a:latin typeface="Times New Roman" panose="02020603050405020304" pitchFamily="18" charset="0"/>
                <a:cs typeface="Times New Roman" panose="02020603050405020304" pitchFamily="18" charset="0"/>
              </a:rPr>
              <a:t>với</a:t>
            </a:r>
            <a:r>
              <a:rPr lang="ko-KR" altLang="en-US" sz="2400" b="1" i="1" dirty="0">
                <a:solidFill>
                  <a:srgbClr val="860086"/>
                </a:solidFill>
                <a:latin typeface="Times New Roman" panose="02020603050405020304" pitchFamily="18" charset="0"/>
                <a:cs typeface="Times New Roman" panose="02020603050405020304" pitchFamily="18" charset="0"/>
              </a:rPr>
              <a:t> </a:t>
            </a:r>
            <a:r>
              <a:rPr lang="en-US" altLang="ko-KR" sz="2400" b="1" i="1" dirty="0" smtClean="0">
                <a:solidFill>
                  <a:srgbClr val="860086"/>
                </a:solidFill>
                <a:latin typeface="Times New Roman" panose="02020603050405020304" pitchFamily="18" charset="0"/>
                <a:cs typeface="Times New Roman" panose="02020603050405020304" pitchFamily="18" charset="0"/>
              </a:rPr>
              <a:t>acid</a:t>
            </a:r>
            <a:r>
              <a:rPr lang="ko-KR" altLang="en-US" sz="2400" b="1" i="1" dirty="0" smtClean="0">
                <a:solidFill>
                  <a:srgbClr val="860086"/>
                </a:solidFill>
                <a:latin typeface="Times New Roman" panose="02020603050405020304" pitchFamily="18" charset="0"/>
                <a:cs typeface="Times New Roman" panose="02020603050405020304" pitchFamily="18" charset="0"/>
              </a:rPr>
              <a:t> </a:t>
            </a:r>
            <a:r>
              <a:rPr lang="en-US" altLang="ko-KR" sz="2400" b="1" i="1" dirty="0" err="1">
                <a:solidFill>
                  <a:srgbClr val="860086"/>
                </a:solidFill>
                <a:latin typeface="Times New Roman" panose="02020603050405020304" pitchFamily="18" charset="0"/>
                <a:cs typeface="Times New Roman" panose="02020603050405020304" pitchFamily="18" charset="0"/>
              </a:rPr>
              <a:t>béo</a:t>
            </a:r>
            <a:r>
              <a:rPr lang="ko-KR" altLang="en-US" sz="2400" i="1" dirty="0">
                <a:solidFill>
                  <a:srgbClr val="860086"/>
                </a:solidFill>
                <a:latin typeface="Times New Roman" panose="02020603050405020304" pitchFamily="18" charset="0"/>
                <a:cs typeface="Times New Roman" panose="02020603050405020304" pitchFamily="18" charset="0"/>
              </a:rPr>
              <a:t>  </a:t>
            </a:r>
            <a:r>
              <a:rPr lang="en-US" altLang="ko-KR" sz="2400" dirty="0" err="1">
                <a:solidFill>
                  <a:srgbClr val="860086"/>
                </a:solidFill>
                <a:latin typeface="Times New Roman" panose="02020603050405020304" pitchFamily="18" charset="0"/>
                <a:cs typeface="Times New Roman" panose="02020603050405020304" pitchFamily="18" charset="0"/>
              </a:rPr>
              <a:t>gọi</a:t>
            </a:r>
            <a:r>
              <a:rPr lang="ko-KR" altLang="en-US" sz="2400" dirty="0">
                <a:solidFill>
                  <a:srgbClr val="860086"/>
                </a:solidFill>
                <a:latin typeface="Times New Roman" panose="02020603050405020304" pitchFamily="18" charset="0"/>
                <a:cs typeface="Times New Roman" panose="02020603050405020304" pitchFamily="18" charset="0"/>
              </a:rPr>
              <a:t> </a:t>
            </a:r>
            <a:r>
              <a:rPr lang="en-US" altLang="ko-KR" sz="2400" dirty="0" err="1">
                <a:solidFill>
                  <a:srgbClr val="860086"/>
                </a:solidFill>
                <a:latin typeface="Times New Roman" panose="02020603050405020304" pitchFamily="18" charset="0"/>
                <a:cs typeface="Times New Roman" panose="02020603050405020304" pitchFamily="18" charset="0"/>
              </a:rPr>
              <a:t>chung</a:t>
            </a:r>
            <a:r>
              <a:rPr lang="ko-KR" altLang="en-US" sz="2400" dirty="0">
                <a:solidFill>
                  <a:srgbClr val="860086"/>
                </a:solidFill>
                <a:latin typeface="Times New Roman" panose="02020603050405020304" pitchFamily="18" charset="0"/>
                <a:cs typeface="Times New Roman" panose="02020603050405020304" pitchFamily="18" charset="0"/>
              </a:rPr>
              <a:t> </a:t>
            </a:r>
            <a:r>
              <a:rPr lang="en-US" altLang="ko-KR" sz="2400" dirty="0" err="1">
                <a:solidFill>
                  <a:srgbClr val="860086"/>
                </a:solidFill>
                <a:latin typeface="Times New Roman" panose="02020603050405020304" pitchFamily="18" charset="0"/>
                <a:cs typeface="Times New Roman" panose="02020603050405020304" pitchFamily="18" charset="0"/>
              </a:rPr>
              <a:t>là</a:t>
            </a:r>
            <a:r>
              <a:rPr lang="ko-KR" altLang="en-US" sz="2400" i="1" dirty="0">
                <a:solidFill>
                  <a:srgbClr val="860086"/>
                </a:solidFill>
                <a:latin typeface="Times New Roman" panose="02020603050405020304" pitchFamily="18" charset="0"/>
                <a:cs typeface="Times New Roman" panose="02020603050405020304" pitchFamily="18" charset="0"/>
              </a:rPr>
              <a:t> </a:t>
            </a:r>
            <a:r>
              <a:rPr lang="en-US" altLang="ko-KR" sz="2400" i="1" dirty="0" smtClean="0">
                <a:solidFill>
                  <a:srgbClr val="860086"/>
                </a:solidFill>
                <a:latin typeface="Times New Roman" panose="02020603050405020304" pitchFamily="18" charset="0"/>
                <a:cs typeface="Times New Roman" panose="02020603050405020304" pitchFamily="18" charset="0"/>
              </a:rPr>
              <a:t>triglyceride</a:t>
            </a:r>
            <a:r>
              <a:rPr lang="ko-KR" altLang="en-US" sz="2400" i="1" dirty="0" smtClean="0">
                <a:solidFill>
                  <a:srgbClr val="860086"/>
                </a:solidFill>
                <a:latin typeface="Times New Roman" panose="02020603050405020304" pitchFamily="18" charset="0"/>
                <a:cs typeface="Times New Roman" panose="02020603050405020304" pitchFamily="18" charset="0"/>
              </a:rPr>
              <a:t> </a:t>
            </a:r>
            <a:r>
              <a:rPr lang="en-US" altLang="ko-KR" sz="2400" dirty="0">
                <a:solidFill>
                  <a:srgbClr val="860086"/>
                </a:solidFill>
                <a:latin typeface="Times New Roman" panose="02020603050405020304" pitchFamily="18" charset="0"/>
                <a:cs typeface="Times New Roman" panose="02020603050405020304" pitchFamily="18" charset="0"/>
              </a:rPr>
              <a:t>hay</a:t>
            </a:r>
            <a:r>
              <a:rPr lang="en-US" altLang="ko-KR" sz="2400" i="1" dirty="0">
                <a:solidFill>
                  <a:srgbClr val="860086"/>
                </a:solidFill>
                <a:latin typeface="Times New Roman" panose="02020603050405020304" pitchFamily="18" charset="0"/>
                <a:cs typeface="Times New Roman" panose="02020603050405020304" pitchFamily="18" charset="0"/>
              </a:rPr>
              <a:t> </a:t>
            </a:r>
            <a:r>
              <a:rPr lang="en-US" altLang="ko-KR" sz="2400" i="1" dirty="0" smtClean="0">
                <a:solidFill>
                  <a:srgbClr val="860086"/>
                </a:solidFill>
                <a:latin typeface="Times New Roman" panose="02020603050405020304" pitchFamily="18" charset="0"/>
                <a:cs typeface="Times New Roman" panose="02020603050405020304" pitchFamily="18" charset="0"/>
              </a:rPr>
              <a:t>triacylglycerol</a:t>
            </a:r>
            <a:r>
              <a:rPr lang="en-US" altLang="ko-KR" sz="2400" i="1" dirty="0">
                <a:solidFill>
                  <a:srgbClr val="860086"/>
                </a:solidFill>
                <a:latin typeface="Times New Roman" panose="02020603050405020304" pitchFamily="18" charset="0"/>
                <a:cs typeface="Times New Roman" panose="02020603050405020304" pitchFamily="18" charset="0"/>
              </a:rPr>
              <a:t>.</a:t>
            </a:r>
            <a:r>
              <a:rPr lang="ko-KR" altLang="en-US" sz="2400" i="1" dirty="0">
                <a:solidFill>
                  <a:srgbClr val="860086"/>
                </a:solidFill>
                <a:latin typeface="Times New Roman" panose="02020603050405020304" pitchFamily="18" charset="0"/>
                <a:cs typeface="Times New Roman" panose="02020603050405020304" pitchFamily="18" charset="0"/>
              </a:rPr>
              <a:t> </a:t>
            </a:r>
          </a:p>
        </p:txBody>
      </p:sp>
      <p:sp>
        <p:nvSpPr>
          <p:cNvPr id="17" name="Text Box 12"/>
          <p:cNvSpPr txBox="1">
            <a:spLocks noChangeArrowheads="1"/>
          </p:cNvSpPr>
          <p:nvPr/>
        </p:nvSpPr>
        <p:spPr bwMode="auto">
          <a:xfrm>
            <a:off x="53654" y="1155485"/>
            <a:ext cx="893417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en-US" altLang="ko-KR" sz="2200" b="1" u="sng" dirty="0" err="1">
                <a:latin typeface="+mj-ea"/>
                <a:ea typeface="+mj-ea"/>
              </a:rPr>
              <a:t>Chất</a:t>
            </a:r>
            <a:r>
              <a:rPr lang="ko-KR" altLang="en-US" sz="2200" b="1" u="sng" dirty="0">
                <a:latin typeface="+mj-ea"/>
                <a:ea typeface="+mj-ea"/>
              </a:rPr>
              <a:t> </a:t>
            </a:r>
            <a:r>
              <a:rPr lang="en-US" altLang="ko-KR" sz="2200" b="1" u="sng" dirty="0" err="1">
                <a:latin typeface="+mj-ea"/>
                <a:ea typeface="+mj-ea"/>
              </a:rPr>
              <a:t>béo</a:t>
            </a:r>
            <a:r>
              <a:rPr lang="ko-KR" altLang="en-US" sz="2200" dirty="0">
                <a:latin typeface="+mj-ea"/>
                <a:ea typeface="+mj-ea"/>
              </a:rPr>
              <a:t> </a:t>
            </a:r>
            <a:r>
              <a:rPr lang="en-US" altLang="ko-KR" sz="2200" dirty="0" err="1" smtClean="0">
                <a:latin typeface="+mj-ea"/>
                <a:ea typeface="+mj-ea"/>
              </a:rPr>
              <a:t>là</a:t>
            </a:r>
            <a:r>
              <a:rPr lang="ko-KR" altLang="en-US" sz="2200" dirty="0" smtClean="0">
                <a:latin typeface="+mj-ea"/>
                <a:ea typeface="+mj-ea"/>
              </a:rPr>
              <a:t> </a:t>
            </a:r>
            <a:r>
              <a:rPr lang="en-US" altLang="ko-KR" sz="2200" dirty="0" err="1">
                <a:latin typeface="+mj-ea"/>
                <a:ea typeface="+mj-ea"/>
              </a:rPr>
              <a:t>thành</a:t>
            </a:r>
            <a:r>
              <a:rPr lang="ko-KR" altLang="en-US" sz="2200" dirty="0">
                <a:latin typeface="+mj-ea"/>
                <a:ea typeface="+mj-ea"/>
              </a:rPr>
              <a:t> </a:t>
            </a:r>
            <a:r>
              <a:rPr lang="en-US" altLang="ko-KR" sz="2200" dirty="0" err="1">
                <a:latin typeface="+mj-ea"/>
                <a:ea typeface="+mj-ea"/>
              </a:rPr>
              <a:t>phần</a:t>
            </a:r>
            <a:r>
              <a:rPr lang="ko-KR" altLang="en-US" sz="2200" dirty="0">
                <a:latin typeface="+mj-ea"/>
                <a:ea typeface="+mj-ea"/>
              </a:rPr>
              <a:t> </a:t>
            </a:r>
            <a:r>
              <a:rPr lang="en-US" altLang="ko-KR" sz="2200" dirty="0" err="1">
                <a:latin typeface="+mj-ea"/>
                <a:ea typeface="+mj-ea"/>
              </a:rPr>
              <a:t>chính</a:t>
            </a:r>
            <a:r>
              <a:rPr lang="ko-KR" altLang="en-US" sz="2200" dirty="0">
                <a:latin typeface="+mj-ea"/>
                <a:ea typeface="+mj-ea"/>
              </a:rPr>
              <a:t> </a:t>
            </a:r>
            <a:r>
              <a:rPr lang="en-US" altLang="ko-KR" sz="2200" dirty="0" err="1">
                <a:latin typeface="+mj-ea"/>
                <a:ea typeface="+mj-ea"/>
              </a:rPr>
              <a:t>của</a:t>
            </a:r>
            <a:r>
              <a:rPr lang="ko-KR" altLang="en-US" sz="2200" dirty="0">
                <a:latin typeface="+mj-ea"/>
                <a:ea typeface="+mj-ea"/>
              </a:rPr>
              <a:t> </a:t>
            </a:r>
            <a:r>
              <a:rPr lang="en-US" altLang="ko-KR" sz="2200" dirty="0" err="1">
                <a:latin typeface="+mj-ea"/>
                <a:ea typeface="+mj-ea"/>
              </a:rPr>
              <a:t>dầu</a:t>
            </a:r>
            <a:r>
              <a:rPr lang="ko-KR" altLang="en-US" sz="2200" dirty="0">
                <a:latin typeface="+mj-ea"/>
                <a:ea typeface="+mj-ea"/>
              </a:rPr>
              <a:t> </a:t>
            </a:r>
            <a:r>
              <a:rPr lang="en-US" altLang="ko-KR" sz="2200" dirty="0" err="1">
                <a:latin typeface="+mj-ea"/>
                <a:ea typeface="+mj-ea"/>
              </a:rPr>
              <a:t>mỡ</a:t>
            </a:r>
            <a:r>
              <a:rPr lang="ko-KR" altLang="en-US" sz="2200" dirty="0">
                <a:latin typeface="+mj-ea"/>
                <a:ea typeface="+mj-ea"/>
              </a:rPr>
              <a:t> </a:t>
            </a:r>
            <a:r>
              <a:rPr lang="en-US" altLang="ko-KR" sz="2200" dirty="0" err="1">
                <a:latin typeface="+mj-ea"/>
                <a:ea typeface="+mj-ea"/>
              </a:rPr>
              <a:t>động</a:t>
            </a:r>
            <a:r>
              <a:rPr lang="en-US" altLang="ko-KR" sz="2200" dirty="0">
                <a:latin typeface="+mj-ea"/>
                <a:ea typeface="+mj-ea"/>
              </a:rPr>
              <a:t>, </a:t>
            </a:r>
            <a:r>
              <a:rPr lang="en-US" altLang="ko-KR" sz="2200" dirty="0" err="1">
                <a:latin typeface="+mj-ea"/>
                <a:ea typeface="+mj-ea"/>
              </a:rPr>
              <a:t>thực</a:t>
            </a:r>
            <a:r>
              <a:rPr lang="ko-KR" altLang="en-US" sz="2200" dirty="0">
                <a:latin typeface="+mj-ea"/>
                <a:ea typeface="+mj-ea"/>
              </a:rPr>
              <a:t> </a:t>
            </a:r>
            <a:r>
              <a:rPr lang="en-US" altLang="ko-KR" sz="2200" dirty="0" err="1">
                <a:latin typeface="+mj-ea"/>
                <a:ea typeface="+mj-ea"/>
              </a:rPr>
              <a:t>vật</a:t>
            </a:r>
            <a:r>
              <a:rPr lang="en-US" altLang="ko-KR" sz="2200" dirty="0">
                <a:latin typeface="+mj-ea"/>
                <a:ea typeface="+mj-ea"/>
              </a:rPr>
              <a:t>. </a:t>
            </a:r>
            <a:r>
              <a:rPr lang="en-US" altLang="ko-KR" sz="2200" dirty="0" err="1">
                <a:latin typeface="+mj-ea"/>
                <a:ea typeface="+mj-ea"/>
              </a:rPr>
              <a:t>Khi</a:t>
            </a:r>
            <a:r>
              <a:rPr lang="ko-KR" altLang="en-US" sz="2200" dirty="0">
                <a:latin typeface="+mj-ea"/>
                <a:ea typeface="+mj-ea"/>
              </a:rPr>
              <a:t> </a:t>
            </a:r>
            <a:r>
              <a:rPr lang="en-US" altLang="ko-KR" sz="2200" dirty="0" err="1">
                <a:latin typeface="+mj-ea"/>
                <a:ea typeface="+mj-ea"/>
              </a:rPr>
              <a:t>thủy</a:t>
            </a:r>
            <a:r>
              <a:rPr lang="ko-KR" altLang="en-US" sz="2200" dirty="0">
                <a:latin typeface="+mj-ea"/>
                <a:ea typeface="+mj-ea"/>
              </a:rPr>
              <a:t> </a:t>
            </a:r>
            <a:r>
              <a:rPr lang="en-US" altLang="ko-KR" sz="2200" dirty="0" err="1">
                <a:latin typeface="+mj-ea"/>
                <a:ea typeface="+mj-ea"/>
              </a:rPr>
              <a:t>phân</a:t>
            </a:r>
            <a:r>
              <a:rPr lang="ko-KR" altLang="en-US" sz="2200" dirty="0">
                <a:latin typeface="+mj-ea"/>
                <a:ea typeface="+mj-ea"/>
              </a:rPr>
              <a:t> </a:t>
            </a:r>
            <a:r>
              <a:rPr lang="en-US" altLang="ko-KR" sz="2200" dirty="0" err="1">
                <a:latin typeface="+mj-ea"/>
                <a:ea typeface="+mj-ea"/>
              </a:rPr>
              <a:t>chất</a:t>
            </a:r>
            <a:r>
              <a:rPr lang="ko-KR" altLang="en-US" sz="2200" dirty="0">
                <a:latin typeface="+mj-ea"/>
                <a:ea typeface="+mj-ea"/>
              </a:rPr>
              <a:t> </a:t>
            </a:r>
            <a:r>
              <a:rPr lang="en-US" altLang="ko-KR" sz="2200" dirty="0" err="1">
                <a:latin typeface="+mj-ea"/>
                <a:ea typeface="+mj-ea"/>
              </a:rPr>
              <a:t>béo</a:t>
            </a:r>
            <a:r>
              <a:rPr lang="ko-KR" altLang="en-US" sz="2200" dirty="0">
                <a:latin typeface="+mj-ea"/>
                <a:ea typeface="+mj-ea"/>
              </a:rPr>
              <a:t> </a:t>
            </a:r>
            <a:r>
              <a:rPr lang="en-US" altLang="ko-KR" sz="2200" dirty="0" err="1">
                <a:latin typeface="+mj-ea"/>
                <a:ea typeface="+mj-ea"/>
              </a:rPr>
              <a:t>thì</a:t>
            </a:r>
            <a:r>
              <a:rPr lang="ko-KR" altLang="en-US" sz="2200" dirty="0">
                <a:latin typeface="+mj-ea"/>
                <a:ea typeface="+mj-ea"/>
              </a:rPr>
              <a:t> </a:t>
            </a:r>
            <a:r>
              <a:rPr lang="en-US" altLang="ko-KR" sz="2200" dirty="0" err="1">
                <a:latin typeface="+mj-ea"/>
                <a:ea typeface="+mj-ea"/>
              </a:rPr>
              <a:t>thu</a:t>
            </a:r>
            <a:r>
              <a:rPr lang="ko-KR" altLang="en-US" sz="2200" dirty="0">
                <a:latin typeface="+mj-ea"/>
                <a:ea typeface="+mj-ea"/>
              </a:rPr>
              <a:t> </a:t>
            </a:r>
            <a:r>
              <a:rPr lang="vi-VN" altLang="ko-KR" sz="2200" dirty="0">
                <a:latin typeface="+mj-ea"/>
                <a:ea typeface="+mj-ea"/>
              </a:rPr>
              <a:t>được</a:t>
            </a:r>
            <a:r>
              <a:rPr lang="ko-KR" altLang="en-US" sz="2200" dirty="0">
                <a:latin typeface="+mj-ea"/>
                <a:ea typeface="+mj-ea"/>
              </a:rPr>
              <a:t> </a:t>
            </a:r>
            <a:r>
              <a:rPr lang="en-US" altLang="ko-KR" sz="2200" dirty="0" smtClean="0">
                <a:latin typeface="+mj-ea"/>
                <a:ea typeface="+mj-ea"/>
              </a:rPr>
              <a:t>glycerol</a:t>
            </a:r>
            <a:r>
              <a:rPr lang="ko-KR" altLang="en-US" sz="2200" dirty="0" smtClean="0">
                <a:latin typeface="+mj-ea"/>
                <a:ea typeface="+mj-ea"/>
              </a:rPr>
              <a:t> </a:t>
            </a:r>
            <a:r>
              <a:rPr lang="en-US" altLang="ko-KR" sz="2200" dirty="0" err="1">
                <a:latin typeface="+mj-ea"/>
                <a:ea typeface="+mj-ea"/>
              </a:rPr>
              <a:t>và</a:t>
            </a:r>
            <a:r>
              <a:rPr lang="ko-KR" altLang="en-US" sz="2200" dirty="0">
                <a:latin typeface="+mj-ea"/>
                <a:ea typeface="+mj-ea"/>
              </a:rPr>
              <a:t> </a:t>
            </a:r>
            <a:r>
              <a:rPr lang="en-US" altLang="ko-KR" sz="2200" dirty="0" smtClean="0">
                <a:latin typeface="+mj-ea"/>
                <a:ea typeface="+mj-ea"/>
              </a:rPr>
              <a:t>acid</a:t>
            </a:r>
            <a:r>
              <a:rPr lang="ko-KR" altLang="en-US" sz="2200" dirty="0" smtClean="0">
                <a:latin typeface="+mj-ea"/>
                <a:ea typeface="+mj-ea"/>
              </a:rPr>
              <a:t> </a:t>
            </a:r>
            <a:r>
              <a:rPr lang="en-US" altLang="ko-KR" sz="2200" dirty="0" err="1">
                <a:latin typeface="+mj-ea"/>
                <a:ea typeface="+mj-ea"/>
              </a:rPr>
              <a:t>béo</a:t>
            </a:r>
            <a:r>
              <a:rPr lang="ko-KR" altLang="en-US" sz="2200" dirty="0">
                <a:latin typeface="+mj-ea"/>
                <a:ea typeface="+mj-ea"/>
              </a:rPr>
              <a:t> </a:t>
            </a:r>
          </a:p>
        </p:txBody>
      </p:sp>
      <p:sp>
        <p:nvSpPr>
          <p:cNvPr id="18" name="Rectangle 14"/>
          <p:cNvSpPr>
            <a:spLocks noChangeArrowheads="1"/>
          </p:cNvSpPr>
          <p:nvPr/>
        </p:nvSpPr>
        <p:spPr bwMode="auto">
          <a:xfrm>
            <a:off x="105496" y="2708582"/>
            <a:ext cx="88823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en-US" altLang="ko-KR" sz="2000" b="1" dirty="0" smtClean="0">
                <a:latin typeface="+mj-ea"/>
                <a:ea typeface="+mj-ea"/>
              </a:rPr>
              <a:t>Acid</a:t>
            </a:r>
            <a:r>
              <a:rPr lang="ko-KR" altLang="en-US" sz="2000" b="1" dirty="0" smtClean="0">
                <a:latin typeface="+mj-ea"/>
                <a:ea typeface="+mj-ea"/>
              </a:rPr>
              <a:t> </a:t>
            </a:r>
            <a:r>
              <a:rPr lang="en-US" altLang="ko-KR" sz="2000" b="1" dirty="0" err="1">
                <a:latin typeface="+mj-ea"/>
                <a:ea typeface="+mj-ea"/>
              </a:rPr>
              <a:t>béo</a:t>
            </a:r>
            <a:r>
              <a:rPr lang="en-US" altLang="ko-KR" sz="2000" dirty="0">
                <a:latin typeface="+mj-ea"/>
                <a:ea typeface="+mj-ea"/>
              </a:rPr>
              <a:t>: </a:t>
            </a:r>
            <a:r>
              <a:rPr lang="en-US" altLang="ko-KR" sz="2000" dirty="0" err="1" smtClean="0">
                <a:latin typeface="+mj-ea"/>
                <a:ea typeface="+mj-ea"/>
              </a:rPr>
              <a:t>là</a:t>
            </a:r>
            <a:r>
              <a:rPr lang="ko-KR" altLang="en-US" sz="2000" dirty="0" smtClean="0">
                <a:latin typeface="+mj-ea"/>
                <a:ea typeface="+mj-ea"/>
              </a:rPr>
              <a:t> </a:t>
            </a:r>
            <a:r>
              <a:rPr lang="en-US" altLang="ko-KR" sz="2000" dirty="0" smtClean="0">
                <a:latin typeface="+mj-ea"/>
                <a:ea typeface="+mj-ea"/>
              </a:rPr>
              <a:t>monocarboxylic acid no </a:t>
            </a:r>
            <a:r>
              <a:rPr lang="en-US" altLang="ko-KR" sz="2000" dirty="0" err="1" smtClean="0">
                <a:latin typeface="+mj-ea"/>
                <a:ea typeface="+mj-ea"/>
              </a:rPr>
              <a:t>hoặc</a:t>
            </a:r>
            <a:r>
              <a:rPr lang="en-US" altLang="ko-KR" sz="2000" dirty="0" smtClean="0">
                <a:latin typeface="+mj-ea"/>
                <a:ea typeface="+mj-ea"/>
              </a:rPr>
              <a:t> </a:t>
            </a:r>
            <a:r>
              <a:rPr lang="en-US" altLang="ko-KR" sz="2000" dirty="0" err="1" smtClean="0">
                <a:latin typeface="+mj-ea"/>
                <a:ea typeface="+mj-ea"/>
              </a:rPr>
              <a:t>không</a:t>
            </a:r>
            <a:r>
              <a:rPr lang="en-US" altLang="ko-KR" sz="2000" dirty="0" smtClean="0">
                <a:latin typeface="+mj-ea"/>
                <a:ea typeface="+mj-ea"/>
              </a:rPr>
              <a:t> no,</a:t>
            </a:r>
            <a:r>
              <a:rPr lang="ko-KR" altLang="en-US" sz="2000" dirty="0" smtClean="0">
                <a:latin typeface="+mj-ea"/>
                <a:ea typeface="+mj-ea"/>
              </a:rPr>
              <a:t> </a:t>
            </a:r>
            <a:r>
              <a:rPr lang="en-US" altLang="ko-KR" sz="2000" dirty="0" err="1">
                <a:latin typeface="+mj-ea"/>
                <a:ea typeface="+mj-ea"/>
              </a:rPr>
              <a:t>có</a:t>
            </a:r>
            <a:r>
              <a:rPr lang="ko-KR" altLang="en-US" sz="2000" dirty="0">
                <a:latin typeface="+mj-ea"/>
                <a:ea typeface="+mj-ea"/>
              </a:rPr>
              <a:t> </a:t>
            </a:r>
            <a:r>
              <a:rPr lang="en-US" altLang="ko-KR" sz="2000" dirty="0" err="1">
                <a:latin typeface="+mj-ea"/>
                <a:ea typeface="+mj-ea"/>
              </a:rPr>
              <a:t>số</a:t>
            </a:r>
            <a:r>
              <a:rPr lang="ko-KR" altLang="en-US" sz="2000" dirty="0">
                <a:latin typeface="+mj-ea"/>
                <a:ea typeface="+mj-ea"/>
              </a:rPr>
              <a:t> </a:t>
            </a:r>
            <a:r>
              <a:rPr lang="en-US" altLang="ko-KR" sz="2000" dirty="0" err="1">
                <a:latin typeface="+mj-ea"/>
                <a:ea typeface="+mj-ea"/>
              </a:rPr>
              <a:t>chẵn</a:t>
            </a:r>
            <a:r>
              <a:rPr lang="ko-KR" altLang="en-US" sz="2000" dirty="0">
                <a:latin typeface="+mj-ea"/>
                <a:ea typeface="+mj-ea"/>
              </a:rPr>
              <a:t> </a:t>
            </a:r>
            <a:r>
              <a:rPr lang="en-US" altLang="ko-KR" sz="2000" dirty="0" err="1">
                <a:latin typeface="+mj-ea"/>
                <a:ea typeface="+mj-ea"/>
              </a:rPr>
              <a:t>nguyên</a:t>
            </a:r>
            <a:r>
              <a:rPr lang="ko-KR" altLang="en-US" sz="2000" dirty="0">
                <a:latin typeface="+mj-ea"/>
                <a:ea typeface="+mj-ea"/>
              </a:rPr>
              <a:t> </a:t>
            </a:r>
            <a:r>
              <a:rPr lang="en-US" altLang="ko-KR" sz="2000" dirty="0" err="1">
                <a:latin typeface="+mj-ea"/>
                <a:ea typeface="+mj-ea"/>
              </a:rPr>
              <a:t>tử</a:t>
            </a:r>
            <a:r>
              <a:rPr lang="ko-KR" altLang="en-US" sz="2000" dirty="0">
                <a:latin typeface="+mj-ea"/>
                <a:ea typeface="+mj-ea"/>
              </a:rPr>
              <a:t> </a:t>
            </a:r>
            <a:r>
              <a:rPr lang="en-US" altLang="ko-KR" sz="2000" dirty="0" smtClean="0">
                <a:latin typeface="+mj-ea"/>
                <a:ea typeface="+mj-ea"/>
              </a:rPr>
              <a:t>carbon</a:t>
            </a:r>
            <a:r>
              <a:rPr lang="ko-KR" altLang="en-US" sz="2000" dirty="0" smtClean="0">
                <a:latin typeface="+mj-ea"/>
                <a:ea typeface="+mj-ea"/>
              </a:rPr>
              <a:t> </a:t>
            </a:r>
            <a:r>
              <a:rPr lang="en-US" altLang="ko-KR" sz="2000" dirty="0">
                <a:latin typeface="+mj-ea"/>
                <a:ea typeface="+mj-ea"/>
              </a:rPr>
              <a:t>(</a:t>
            </a:r>
            <a:r>
              <a:rPr lang="en-US" altLang="ko-KR" sz="2000" dirty="0" err="1">
                <a:latin typeface="+mj-ea"/>
                <a:ea typeface="+mj-ea"/>
              </a:rPr>
              <a:t>khoảng</a:t>
            </a:r>
            <a:r>
              <a:rPr lang="ko-KR" altLang="en-US" sz="2000" dirty="0">
                <a:latin typeface="+mj-ea"/>
                <a:ea typeface="+mj-ea"/>
              </a:rPr>
              <a:t> </a:t>
            </a:r>
            <a:r>
              <a:rPr lang="en-US" altLang="ko-KR" sz="2000" dirty="0" err="1">
                <a:latin typeface="+mj-ea"/>
                <a:ea typeface="+mj-ea"/>
              </a:rPr>
              <a:t>từ</a:t>
            </a:r>
            <a:r>
              <a:rPr lang="ko-KR" altLang="en-US" sz="2000" dirty="0">
                <a:latin typeface="+mj-ea"/>
                <a:ea typeface="+mj-ea"/>
              </a:rPr>
              <a:t> </a:t>
            </a:r>
            <a:r>
              <a:rPr lang="en-US" altLang="ko-KR" sz="2000" dirty="0">
                <a:latin typeface="+mj-ea"/>
                <a:ea typeface="+mj-ea"/>
              </a:rPr>
              <a:t>12C </a:t>
            </a:r>
            <a:r>
              <a:rPr lang="en-US" altLang="ko-KR" sz="2000" dirty="0" err="1">
                <a:latin typeface="+mj-ea"/>
                <a:ea typeface="+mj-ea"/>
              </a:rPr>
              <a:t>đến</a:t>
            </a:r>
            <a:r>
              <a:rPr lang="ko-KR" altLang="en-US" sz="2000" dirty="0">
                <a:latin typeface="+mj-ea"/>
                <a:ea typeface="+mj-ea"/>
              </a:rPr>
              <a:t> </a:t>
            </a:r>
            <a:r>
              <a:rPr lang="en-US" altLang="ko-KR" sz="2000" dirty="0">
                <a:latin typeface="+mj-ea"/>
                <a:ea typeface="+mj-ea"/>
              </a:rPr>
              <a:t>14C) </a:t>
            </a:r>
            <a:r>
              <a:rPr lang="en-US" altLang="ko-KR" sz="2000" dirty="0" err="1">
                <a:latin typeface="+mj-ea"/>
                <a:ea typeface="+mj-ea"/>
              </a:rPr>
              <a:t>không</a:t>
            </a:r>
            <a:r>
              <a:rPr lang="ko-KR" altLang="en-US" sz="2000" dirty="0">
                <a:latin typeface="+mj-ea"/>
                <a:ea typeface="+mj-ea"/>
              </a:rPr>
              <a:t> </a:t>
            </a:r>
            <a:r>
              <a:rPr lang="en-US" altLang="ko-KR" sz="2000" dirty="0" err="1">
                <a:latin typeface="+mj-ea"/>
                <a:ea typeface="+mj-ea"/>
              </a:rPr>
              <a:t>phân</a:t>
            </a:r>
            <a:r>
              <a:rPr lang="ko-KR" altLang="en-US" sz="2000" dirty="0">
                <a:latin typeface="+mj-ea"/>
                <a:ea typeface="+mj-ea"/>
              </a:rPr>
              <a:t> </a:t>
            </a:r>
            <a:r>
              <a:rPr lang="en-US" altLang="ko-KR" sz="2000" dirty="0" err="1">
                <a:latin typeface="+mj-ea"/>
                <a:ea typeface="+mj-ea"/>
              </a:rPr>
              <a:t>nhánh</a:t>
            </a:r>
            <a:r>
              <a:rPr lang="ko-KR" altLang="en-US" sz="2000" dirty="0">
                <a:latin typeface="+mj-ea"/>
                <a:ea typeface="+mj-ea"/>
              </a:rPr>
              <a:t> </a:t>
            </a:r>
          </a:p>
        </p:txBody>
      </p:sp>
      <p:sp>
        <p:nvSpPr>
          <p:cNvPr id="22" name="TextBox 21"/>
          <p:cNvSpPr txBox="1"/>
          <p:nvPr/>
        </p:nvSpPr>
        <p:spPr>
          <a:xfrm>
            <a:off x="629774" y="3389053"/>
            <a:ext cx="3978974" cy="430887"/>
          </a:xfrm>
          <a:prstGeom prst="rect">
            <a:avLst/>
          </a:prstGeom>
          <a:noFill/>
        </p:spPr>
        <p:txBody>
          <a:bodyPr wrap="none" rtlCol="0">
            <a:spAutoFit/>
          </a:bodyPr>
          <a:lstStyle/>
          <a:p>
            <a:r>
              <a:rPr lang="en-US" altLang="ko-KR" sz="2200" i="1" dirty="0" err="1" smtClean="0"/>
              <a:t>Công</a:t>
            </a:r>
            <a:r>
              <a:rPr lang="en-US" altLang="ko-KR" sz="2200" i="1" dirty="0" smtClean="0"/>
              <a:t> </a:t>
            </a:r>
            <a:r>
              <a:rPr lang="en-US" altLang="ko-KR" sz="2200" i="1" dirty="0" err="1" smtClean="0"/>
              <a:t>thức</a:t>
            </a:r>
            <a:r>
              <a:rPr lang="en-US" altLang="ko-KR" sz="2200" i="1" dirty="0" smtClean="0"/>
              <a:t> </a:t>
            </a:r>
            <a:r>
              <a:rPr lang="en-US" altLang="ko-KR" sz="2200" i="1" dirty="0" err="1" smtClean="0"/>
              <a:t>chung</a:t>
            </a:r>
            <a:r>
              <a:rPr lang="en-US" altLang="ko-KR" sz="2200" i="1" dirty="0" smtClean="0"/>
              <a:t> </a:t>
            </a:r>
            <a:r>
              <a:rPr lang="en-US" altLang="ko-KR" sz="2200" i="1" dirty="0" err="1" smtClean="0"/>
              <a:t>của</a:t>
            </a:r>
            <a:r>
              <a:rPr lang="en-US" altLang="ko-KR" sz="2200" i="1" dirty="0" smtClean="0"/>
              <a:t> </a:t>
            </a:r>
            <a:r>
              <a:rPr lang="en-US" altLang="ko-KR" sz="2200" i="1" dirty="0" err="1" smtClean="0"/>
              <a:t>chất</a:t>
            </a:r>
            <a:r>
              <a:rPr lang="en-US" altLang="ko-KR" sz="2200" i="1" dirty="0" smtClean="0"/>
              <a:t> </a:t>
            </a:r>
            <a:r>
              <a:rPr lang="en-US" altLang="ko-KR" sz="2200" i="1" dirty="0" err="1" smtClean="0"/>
              <a:t>béo</a:t>
            </a:r>
            <a:r>
              <a:rPr lang="en-US" altLang="ko-KR" sz="2200" i="1" dirty="0" smtClean="0"/>
              <a:t> </a:t>
            </a:r>
            <a:r>
              <a:rPr lang="en-US" altLang="ko-KR" sz="2200" i="1" dirty="0" err="1" smtClean="0"/>
              <a:t>là</a:t>
            </a:r>
            <a:r>
              <a:rPr lang="en-US" altLang="ko-KR" sz="2200" i="1" dirty="0" smtClean="0"/>
              <a:t>:</a:t>
            </a:r>
            <a:endParaRPr lang="ko-KR" altLang="en-US" sz="2200" i="1" dirty="0"/>
          </a:p>
        </p:txBody>
      </p:sp>
      <p:graphicFrame>
        <p:nvGraphicFramePr>
          <p:cNvPr id="23" name="Object 4"/>
          <p:cNvGraphicFramePr>
            <a:graphicFrameLocks noGrp="1" noChangeAspect="1"/>
          </p:cNvGraphicFramePr>
          <p:nvPr>
            <p:ph/>
            <p:extLst>
              <p:ext uri="{D42A27DB-BD31-4B8C-83A1-F6EECF244321}">
                <p14:modId xmlns:p14="http://schemas.microsoft.com/office/powerpoint/2010/main" val="444525935"/>
              </p:ext>
            </p:extLst>
          </p:nvPr>
        </p:nvGraphicFramePr>
        <p:xfrm>
          <a:off x="4819765" y="3357513"/>
          <a:ext cx="2354178" cy="1685221"/>
        </p:xfrm>
        <a:graphic>
          <a:graphicData uri="http://schemas.openxmlformats.org/presentationml/2006/ole">
            <mc:AlternateContent xmlns:mc="http://schemas.openxmlformats.org/markup-compatibility/2006">
              <mc:Choice xmlns:v="urn:schemas-microsoft-com:vml" Requires="v">
                <p:oleObj spid="_x0000_s7180" r:id="rId8" imgW="1095375" imgH="828675" progId="ChemWindow.Document">
                  <p:embed/>
                </p:oleObj>
              </mc:Choice>
              <mc:Fallback>
                <p:oleObj r:id="rId8" imgW="1095375" imgH="828675" progId="ChemWindow.Document">
                  <p:embed/>
                  <p:pic>
                    <p:nvPicPr>
                      <p:cNvPr id="7475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19765" y="3357513"/>
                        <a:ext cx="2354178" cy="1685221"/>
                      </a:xfrm>
                      <a:prstGeom prst="rect">
                        <a:avLst/>
                      </a:prstGeom>
                      <a:noFill/>
                      <a:ln>
                        <a:noFill/>
                      </a:ln>
                      <a:effectLst/>
                    </p:spPr>
                  </p:pic>
                </p:oleObj>
              </mc:Fallback>
            </mc:AlternateContent>
          </a:graphicData>
        </a:graphic>
      </p:graphicFrame>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decel="4000" autoRev="1" fill="hold" nodeType="withEffect">
                                      <p:stCondLst>
                                        <p:cond delay="100"/>
                                      </p:stCondLst>
                                      <p:childTnLst>
                                        <p:animMotion origin="layout" path="M -1.66667E-6 -1.23457E-7 L 0.00538 -0.01049 " pathEditMode="relative" rAng="0" ptsTypes="AA">
                                          <p:cBhvr>
                                            <p:cTn id="6" dur="4500" fill="hold"/>
                                            <p:tgtEl>
                                              <p:spTgt spid="33"/>
                                            </p:tgtEl>
                                            <p:attrNameLst>
                                              <p:attrName>ppt_x</p:attrName>
                                              <p:attrName>ppt_y</p:attrName>
                                            </p:attrNameLst>
                                          </p:cBhvr>
                                          <p:rCtr x="260" y="-525"/>
                                        </p:animMotion>
                                      </p:childTnLst>
                                    </p:cTn>
                                  </p:par>
                                  <p:par>
                                    <p:cTn id="7" presetID="8" presetClass="emph" presetSubtype="0" repeatCount="indefinite" accel="2500" autoRev="1" fill="hold" nodeType="withEffect" p14:presetBounceEnd="3000">
                                      <p:stCondLst>
                                        <p:cond delay="0"/>
                                      </p:stCondLst>
                                      <p:childTnLst>
                                        <p:animRot by="300000" p14:bounceEnd="3000">
                                          <p:cBhvr>
                                            <p:cTn id="8" dur="3500" fill="hold"/>
                                            <p:tgtEl>
                                              <p:spTgt spid="33"/>
                                            </p:tgtEl>
                                            <p:attrNameLst>
                                              <p:attrName>r</p:attrName>
                                            </p:attrNameLst>
                                          </p:cBhvr>
                                        </p:animRot>
                                      </p:childTnLst>
                                    </p:cTn>
                                  </p:par>
                                  <p:par>
                                    <p:cTn id="9" presetID="42" presetClass="path" presetSubtype="0" repeatCount="indefinite" accel="3600" autoRev="1" fill="hold" nodeType="withEffect" p14:presetBounceEnd="5000">
                                      <p:stCondLst>
                                        <p:cond delay="100"/>
                                      </p:stCondLst>
                                      <p:childTnLst>
                                        <p:animMotion origin="layout" path="M 2.77778E-6 -3.58025E-6 L 0.01597 -0.01759 " pathEditMode="relative" rAng="0" ptsTypes="AA" p14:bounceEnd="5000">
                                          <p:cBhvr>
                                            <p:cTn id="10" dur="6750" fill="hold"/>
                                            <p:tgtEl>
                                              <p:spTgt spid="31"/>
                                            </p:tgtEl>
                                            <p:attrNameLst>
                                              <p:attrName>ppt_x</p:attrName>
                                              <p:attrName>ppt_y</p:attrName>
                                            </p:attrNameLst>
                                          </p:cBhvr>
                                          <p:rCtr x="799" y="-895"/>
                                        </p:animMotion>
                                      </p:childTnLst>
                                    </p:cTn>
                                  </p:par>
                                  <p:par>
                                    <p:cTn id="11" presetID="8" presetClass="emph" presetSubtype="0" repeatCount="indefinite" accel="2500" autoRev="1" fill="hold" nodeType="withEffect" p14:presetBounceEnd="3000">
                                      <p:stCondLst>
                                        <p:cond delay="0"/>
                                      </p:stCondLst>
                                      <p:childTnLst>
                                        <p:animRot by="300000" p14:bounceEnd="3000">
                                          <p:cBhvr>
                                            <p:cTn id="12" dur="3500" fill="hold"/>
                                            <p:tgtEl>
                                              <p:spTgt spid="31"/>
                                            </p:tgtEl>
                                            <p:attrNameLst>
                                              <p:attrName>r</p:attrName>
                                            </p:attrNameLst>
                                          </p:cBhvr>
                                        </p:animRot>
                                      </p:childTnLst>
                                    </p:cTn>
                                  </p:par>
                                  <p:par>
                                    <p:cTn id="13" presetID="42" presetClass="path" presetSubtype="0" repeatCount="indefinite" accel="3600" autoRev="1" fill="hold" nodeType="withEffect" p14:presetBounceEnd="5000">
                                      <p:stCondLst>
                                        <p:cond delay="100"/>
                                      </p:stCondLst>
                                      <p:childTnLst>
                                        <p:animMotion origin="layout" path="M -0.01545 0.01203 L -1.38889E-6 4.81481E-6 " pathEditMode="relative" rAng="0" ptsTypes="AA" p14:bounceEnd="5000">
                                          <p:cBhvr>
                                            <p:cTn id="14" dur="3250" fill="hold"/>
                                            <p:tgtEl>
                                              <p:spTgt spid="34"/>
                                            </p:tgtEl>
                                            <p:attrNameLst>
                                              <p:attrName>ppt_x</p:attrName>
                                              <p:attrName>ppt_y</p:attrName>
                                            </p:attrNameLst>
                                          </p:cBhvr>
                                          <p:rCtr x="764" y="-617"/>
                                        </p:animMotion>
                                      </p:childTnLst>
                                    </p:cTn>
                                  </p:par>
                                  <p:par>
                                    <p:cTn id="15" presetID="8" presetClass="emph" presetSubtype="0" repeatCount="indefinite" accel="2500" autoRev="1" fill="hold" nodeType="withEffect" p14:presetBounceEnd="3000">
                                      <p:stCondLst>
                                        <p:cond delay="0"/>
                                      </p:stCondLst>
                                      <p:childTnLst>
                                        <p:animRot by="300000" p14:bounceEnd="3000">
                                          <p:cBhvr>
                                            <p:cTn id="16" dur="8250" fill="hold"/>
                                            <p:tgtEl>
                                              <p:spTgt spid="34"/>
                                            </p:tgtEl>
                                            <p:attrNameLst>
                                              <p:attrName>r</p:attrName>
                                            </p:attrNameLst>
                                          </p:cBhvr>
                                        </p:animRot>
                                      </p:childTnLst>
                                    </p:cTn>
                                  </p:par>
                                  <p:par>
                                    <p:cTn id="17" presetID="35" presetClass="path" presetSubtype="0" repeatCount="indefinite" accel="29000" decel="26000" autoRev="1" fill="hold" nodeType="withEffect">
                                      <p:stCondLst>
                                        <p:cond delay="0"/>
                                      </p:stCondLst>
                                      <p:childTnLst>
                                        <p:animMotion origin="layout" path="M 0.0349 1.23457E-6 L -0.03489 1.23457E-6 " pathEditMode="relative" rAng="0" ptsTypes="AA">
                                          <p:cBhvr>
                                            <p:cTn id="18" dur="4750" fill="hold"/>
                                            <p:tgtEl>
                                              <p:spTgt spid="35"/>
                                            </p:tgtEl>
                                            <p:attrNameLst>
                                              <p:attrName>ppt_x</p:attrName>
                                              <p:attrName>ppt_y</p:attrName>
                                            </p:attrNameLst>
                                          </p:cBhvr>
                                          <p:rCtr x="-3490" y="0"/>
                                        </p:animMotion>
                                      </p:childTnLst>
                                    </p:cTn>
                                  </p:par>
                                  <p:par>
                                    <p:cTn id="19" presetID="35" presetClass="path" presetSubtype="0" repeatCount="indefinite" accel="29000" decel="26000" autoRev="1" fill="hold" nodeType="withEffect">
                                      <p:stCondLst>
                                        <p:cond delay="0"/>
                                      </p:stCondLst>
                                      <p:childTnLst>
                                        <p:animMotion origin="layout" path="M 3.61111E-6 3.20988E-6 L 0.07135 0.00061 " pathEditMode="relative" rAng="0" ptsTypes="AA">
                                          <p:cBhvr>
                                            <p:cTn id="20" dur="7250" fill="hold"/>
                                            <p:tgtEl>
                                              <p:spTgt spid="32"/>
                                            </p:tgtEl>
                                            <p:attrNameLst>
                                              <p:attrName>ppt_x</p:attrName>
                                              <p:attrName>ppt_y</p:attrName>
                                            </p:attrNameLst>
                                          </p:cBhvr>
                                          <p:rCtr x="3559" y="31"/>
                                        </p:animMotion>
                                      </p:childTnLst>
                                    </p:cTn>
                                  </p:par>
                                  <p:par>
                                    <p:cTn id="21" presetID="6" presetClass="emph" presetSubtype="0" repeatCount="indefinite" autoRev="1" fill="hold" nodeType="withEffect" p14:presetBounceEnd="22000">
                                      <p:stCondLst>
                                        <p:cond delay="0"/>
                                      </p:stCondLst>
                                      <p:childTnLst>
                                        <p:animScale p14:bounceEnd="22000">
                                          <p:cBhvr>
                                            <p:cTn id="22" dur="6000" fill="hold"/>
                                            <p:tgtEl>
                                              <p:spTgt spid="3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5"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vertical)">
                                          <p:cBhvr>
                                            <p:cTn id="40" dur="1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par>
                              <p:cTn id="46" fill="hold">
                                <p:stCondLst>
                                  <p:cond delay="500"/>
                                </p:stCondLst>
                                <p:childTnLst>
                                  <p:par>
                                    <p:cTn id="47" presetID="42" presetClass="entr" presetSubtype="0"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decel="4000" autoRev="1" fill="hold" nodeType="withEffect">
                                      <p:stCondLst>
                                        <p:cond delay="100"/>
                                      </p:stCondLst>
                                      <p:childTnLst>
                                        <p:animMotion origin="layout" path="M -1.66667E-6 -1.23457E-7 L 0.00538 -0.01049 " pathEditMode="relative" rAng="0" ptsTypes="AA">
                                          <p:cBhvr>
                                            <p:cTn id="6" dur="4500" fill="hold"/>
                                            <p:tgtEl>
                                              <p:spTgt spid="33"/>
                                            </p:tgtEl>
                                            <p:attrNameLst>
                                              <p:attrName>ppt_x</p:attrName>
                                              <p:attrName>ppt_y</p:attrName>
                                            </p:attrNameLst>
                                          </p:cBhvr>
                                          <p:rCtr x="260" y="-525"/>
                                        </p:animMotion>
                                      </p:childTnLst>
                                    </p:cTn>
                                  </p:par>
                                  <p:par>
                                    <p:cTn id="7" presetID="8" presetClass="emph" presetSubtype="0" repeatCount="indefinite" accel="2500" autoRev="1" fill="hold" nodeType="withEffect">
                                      <p:stCondLst>
                                        <p:cond delay="0"/>
                                      </p:stCondLst>
                                      <p:childTnLst>
                                        <p:animRot by="300000">
                                          <p:cBhvr>
                                            <p:cTn id="8" dur="3500" fill="hold"/>
                                            <p:tgtEl>
                                              <p:spTgt spid="33"/>
                                            </p:tgtEl>
                                            <p:attrNameLst>
                                              <p:attrName>r</p:attrName>
                                            </p:attrNameLst>
                                          </p:cBhvr>
                                        </p:animRot>
                                      </p:childTnLst>
                                    </p:cTn>
                                  </p:par>
                                  <p:par>
                                    <p:cTn id="9" presetID="42" presetClass="path" presetSubtype="0" repeatCount="indefinite" accel="3600" autoRev="1" fill="hold" nodeType="withEffect">
                                      <p:stCondLst>
                                        <p:cond delay="100"/>
                                      </p:stCondLst>
                                      <p:childTnLst>
                                        <p:animMotion origin="layout" path="M 2.77778E-6 -3.58025E-6 L 0.01597 -0.01759 " pathEditMode="relative" rAng="0" ptsTypes="AA">
                                          <p:cBhvr>
                                            <p:cTn id="10" dur="6750" fill="hold"/>
                                            <p:tgtEl>
                                              <p:spTgt spid="31"/>
                                            </p:tgtEl>
                                            <p:attrNameLst>
                                              <p:attrName>ppt_x</p:attrName>
                                              <p:attrName>ppt_y</p:attrName>
                                            </p:attrNameLst>
                                          </p:cBhvr>
                                          <p:rCtr x="799" y="-895"/>
                                        </p:animMotion>
                                      </p:childTnLst>
                                    </p:cTn>
                                  </p:par>
                                  <p:par>
                                    <p:cTn id="11" presetID="8" presetClass="emph" presetSubtype="0" repeatCount="indefinite" accel="2500" autoRev="1" fill="hold" nodeType="withEffect">
                                      <p:stCondLst>
                                        <p:cond delay="0"/>
                                      </p:stCondLst>
                                      <p:childTnLst>
                                        <p:animRot by="300000">
                                          <p:cBhvr>
                                            <p:cTn id="12" dur="3500" fill="hold"/>
                                            <p:tgtEl>
                                              <p:spTgt spid="31"/>
                                            </p:tgtEl>
                                            <p:attrNameLst>
                                              <p:attrName>r</p:attrName>
                                            </p:attrNameLst>
                                          </p:cBhvr>
                                        </p:animRot>
                                      </p:childTnLst>
                                    </p:cTn>
                                  </p:par>
                                  <p:par>
                                    <p:cTn id="13" presetID="42" presetClass="path" presetSubtype="0" repeatCount="indefinite" accel="3600" autoRev="1" fill="hold" nodeType="withEffect">
                                      <p:stCondLst>
                                        <p:cond delay="100"/>
                                      </p:stCondLst>
                                      <p:childTnLst>
                                        <p:animMotion origin="layout" path="M -0.01545 0.01203 L -1.38889E-6 4.81481E-6 " pathEditMode="relative" rAng="0" ptsTypes="AA">
                                          <p:cBhvr>
                                            <p:cTn id="14" dur="3250" fill="hold"/>
                                            <p:tgtEl>
                                              <p:spTgt spid="34"/>
                                            </p:tgtEl>
                                            <p:attrNameLst>
                                              <p:attrName>ppt_x</p:attrName>
                                              <p:attrName>ppt_y</p:attrName>
                                            </p:attrNameLst>
                                          </p:cBhvr>
                                          <p:rCtr x="764" y="-617"/>
                                        </p:animMotion>
                                      </p:childTnLst>
                                    </p:cTn>
                                  </p:par>
                                  <p:par>
                                    <p:cTn id="15" presetID="8" presetClass="emph" presetSubtype="0" repeatCount="indefinite" accel="2500" autoRev="1" fill="hold" nodeType="withEffect">
                                      <p:stCondLst>
                                        <p:cond delay="0"/>
                                      </p:stCondLst>
                                      <p:childTnLst>
                                        <p:animRot by="300000">
                                          <p:cBhvr>
                                            <p:cTn id="16" dur="8250" fill="hold"/>
                                            <p:tgtEl>
                                              <p:spTgt spid="34"/>
                                            </p:tgtEl>
                                            <p:attrNameLst>
                                              <p:attrName>r</p:attrName>
                                            </p:attrNameLst>
                                          </p:cBhvr>
                                        </p:animRot>
                                      </p:childTnLst>
                                    </p:cTn>
                                  </p:par>
                                  <p:par>
                                    <p:cTn id="17" presetID="35" presetClass="path" presetSubtype="0" repeatCount="indefinite" accel="29000" decel="26000" autoRev="1" fill="hold" nodeType="withEffect">
                                      <p:stCondLst>
                                        <p:cond delay="0"/>
                                      </p:stCondLst>
                                      <p:childTnLst>
                                        <p:animMotion origin="layout" path="M 0.0349 1.23457E-6 L -0.03489 1.23457E-6 " pathEditMode="relative" rAng="0" ptsTypes="AA">
                                          <p:cBhvr>
                                            <p:cTn id="18" dur="4750" fill="hold"/>
                                            <p:tgtEl>
                                              <p:spTgt spid="35"/>
                                            </p:tgtEl>
                                            <p:attrNameLst>
                                              <p:attrName>ppt_x</p:attrName>
                                              <p:attrName>ppt_y</p:attrName>
                                            </p:attrNameLst>
                                          </p:cBhvr>
                                          <p:rCtr x="-3490" y="0"/>
                                        </p:animMotion>
                                      </p:childTnLst>
                                    </p:cTn>
                                  </p:par>
                                  <p:par>
                                    <p:cTn id="19" presetID="35" presetClass="path" presetSubtype="0" repeatCount="indefinite" accel="29000" decel="26000" autoRev="1" fill="hold" nodeType="withEffect">
                                      <p:stCondLst>
                                        <p:cond delay="0"/>
                                      </p:stCondLst>
                                      <p:childTnLst>
                                        <p:animMotion origin="layout" path="M 3.61111E-6 3.20988E-6 L 0.07135 0.00061 " pathEditMode="relative" rAng="0" ptsTypes="AA">
                                          <p:cBhvr>
                                            <p:cTn id="20" dur="7250" fill="hold"/>
                                            <p:tgtEl>
                                              <p:spTgt spid="32"/>
                                            </p:tgtEl>
                                            <p:attrNameLst>
                                              <p:attrName>ppt_x</p:attrName>
                                              <p:attrName>ppt_y</p:attrName>
                                            </p:attrNameLst>
                                          </p:cBhvr>
                                          <p:rCtr x="3559" y="31"/>
                                        </p:animMotion>
                                      </p:childTnLst>
                                    </p:cTn>
                                  </p:par>
                                  <p:par>
                                    <p:cTn id="21" presetID="6" presetClass="emph" presetSubtype="0" repeatCount="indefinite" autoRev="1" fill="hold" nodeType="withEffect">
                                      <p:stCondLst>
                                        <p:cond delay="0"/>
                                      </p:stCondLst>
                                      <p:childTnLst>
                                        <p:animScale>
                                          <p:cBhvr>
                                            <p:cTn id="22" dur="6000" fill="hold"/>
                                            <p:tgtEl>
                                              <p:spTgt spid="3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5"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vertical)">
                                          <p:cBhvr>
                                            <p:cTn id="40" dur="1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par>
                              <p:cTn id="46" fill="hold">
                                <p:stCondLst>
                                  <p:cond delay="500"/>
                                </p:stCondLst>
                                <p:childTnLst>
                                  <p:par>
                                    <p:cTn id="47" presetID="42" presetClass="entr" presetSubtype="0"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20">
            <a:extLst>
              <a:ext uri="{FF2B5EF4-FFF2-40B4-BE49-F238E27FC236}">
                <a16:creationId xmlns:a16="http://schemas.microsoft.com/office/drawing/2014/main" id="{3315CD74-2219-08C0-8768-48B03D7A3712}"/>
              </a:ext>
            </a:extLst>
          </p:cNvPr>
          <p:cNvSpPr>
            <a:spLocks noGrp="1"/>
          </p:cNvSpPr>
          <p:nvPr>
            <p:ph type="ctrTitle"/>
          </p:nvPr>
        </p:nvSpPr>
        <p:spPr>
          <a:xfrm>
            <a:off x="189042" y="83220"/>
            <a:ext cx="8765917" cy="482263"/>
          </a:xfrm>
        </p:spPr>
        <p:txBody>
          <a:bodyPr anchor="ctr"/>
          <a:lstStyle/>
          <a:p>
            <a:pPr>
              <a:lnSpc>
                <a:spcPct val="100000"/>
              </a:lnSpc>
            </a:pPr>
            <a:r>
              <a:rPr lang="en-US" sz="2600" dirty="0" smtClean="0">
                <a:latin typeface="Times New Roman" panose="02020603050405020304" pitchFamily="18" charset="0"/>
                <a:ea typeface="Malgun Gothic" panose="020B0503020000020004" pitchFamily="34" charset="-127"/>
                <a:cs typeface="Times New Roman" panose="02020603050405020304" pitchFamily="18" charset="0"/>
              </a:rPr>
              <a:t>MỘT SỐ ACID BÉO THƯỜNG GẶP</a:t>
            </a:r>
            <a:endParaRPr lang="en-US" sz="2600" dirty="0">
              <a:latin typeface="Times New Roman" panose="02020603050405020304" pitchFamily="18" charset="0"/>
              <a:ea typeface="Malgun Gothic" panose="020B0503020000020004" pitchFamily="34" charset="-127"/>
              <a:cs typeface="Times New Roman" panose="02020603050405020304" pitchFamily="18" charset="0"/>
            </a:endParaRPr>
          </a:p>
        </p:txBody>
      </p:sp>
      <p:grpSp>
        <p:nvGrpSpPr>
          <p:cNvPr id="12" name="Grupo 11">
            <a:extLst>
              <a:ext uri="{FF2B5EF4-FFF2-40B4-BE49-F238E27FC236}">
                <a16:creationId xmlns:a16="http://schemas.microsoft.com/office/drawing/2014/main" id="{2D767C03-3969-A179-2EE3-C2D14051B62F}"/>
              </a:ext>
            </a:extLst>
          </p:cNvPr>
          <p:cNvGrpSpPr/>
          <p:nvPr/>
        </p:nvGrpSpPr>
        <p:grpSpPr>
          <a:xfrm>
            <a:off x="725437" y="1806671"/>
            <a:ext cx="7694664" cy="2921132"/>
            <a:chOff x="725437" y="1806671"/>
            <a:chExt cx="7694664" cy="2921132"/>
          </a:xfrm>
        </p:grpSpPr>
        <p:grpSp>
          <p:nvGrpSpPr>
            <p:cNvPr id="11" name="Grupo 10">
              <a:extLst>
                <a:ext uri="{FF2B5EF4-FFF2-40B4-BE49-F238E27FC236}">
                  <a16:creationId xmlns:a16="http://schemas.microsoft.com/office/drawing/2014/main" id="{FCAAD1CC-BED9-14D0-F607-A6AC885AEF60}"/>
                </a:ext>
              </a:extLst>
            </p:cNvPr>
            <p:cNvGrpSpPr/>
            <p:nvPr/>
          </p:nvGrpSpPr>
          <p:grpSpPr>
            <a:xfrm>
              <a:off x="725437" y="2345429"/>
              <a:ext cx="7694664" cy="2382374"/>
              <a:chOff x="674901" y="2329782"/>
              <a:chExt cx="7795735" cy="2413668"/>
            </a:xfrm>
          </p:grpSpPr>
          <p:sp>
            <p:nvSpPr>
              <p:cNvPr id="2" name="Elipse 1">
                <a:extLst>
                  <a:ext uri="{FF2B5EF4-FFF2-40B4-BE49-F238E27FC236}">
                    <a16:creationId xmlns:a16="http://schemas.microsoft.com/office/drawing/2014/main" id="{A91E2251-72C7-4597-D489-B561C99D554C}"/>
                  </a:ext>
                </a:extLst>
              </p:cNvPr>
              <p:cNvSpPr/>
              <p:nvPr/>
            </p:nvSpPr>
            <p:spPr>
              <a:xfrm>
                <a:off x="8030042" y="2873471"/>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Elipse 2">
                <a:extLst>
                  <a:ext uri="{FF2B5EF4-FFF2-40B4-BE49-F238E27FC236}">
                    <a16:creationId xmlns:a16="http://schemas.microsoft.com/office/drawing/2014/main" id="{EAE9297D-3E59-8A47-88B0-1D4D892459B1}"/>
                  </a:ext>
                </a:extLst>
              </p:cNvPr>
              <p:cNvSpPr/>
              <p:nvPr/>
            </p:nvSpPr>
            <p:spPr>
              <a:xfrm>
                <a:off x="674901" y="232978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Rectángulo 3">
                <a:extLst>
                  <a:ext uri="{FF2B5EF4-FFF2-40B4-BE49-F238E27FC236}">
                    <a16:creationId xmlns:a16="http://schemas.microsoft.com/office/drawing/2014/main" id="{33457C05-DF99-0A7E-306E-E9E3F553F850}"/>
                  </a:ext>
                </a:extLst>
              </p:cNvPr>
              <p:cNvSpPr/>
              <p:nvPr/>
            </p:nvSpPr>
            <p:spPr>
              <a:xfrm>
                <a:off x="8305377" y="2574843"/>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Elipse 5">
                <a:extLst>
                  <a:ext uri="{FF2B5EF4-FFF2-40B4-BE49-F238E27FC236}">
                    <a16:creationId xmlns:a16="http://schemas.microsoft.com/office/drawing/2014/main" id="{CB5C3E30-2E75-6B77-D4AC-DF361B652A6C}"/>
                  </a:ext>
                </a:extLst>
              </p:cNvPr>
              <p:cNvSpPr/>
              <p:nvPr/>
            </p:nvSpPr>
            <p:spPr>
              <a:xfrm>
                <a:off x="8318236" y="4591050"/>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0" name="Elipse 9">
              <a:extLst>
                <a:ext uri="{FF2B5EF4-FFF2-40B4-BE49-F238E27FC236}">
                  <a16:creationId xmlns:a16="http://schemas.microsoft.com/office/drawing/2014/main" id="{4E3B5AA4-3DCB-BAF0-B0FC-F965CEB89E3F}"/>
                </a:ext>
              </a:extLst>
            </p:cNvPr>
            <p:cNvSpPr/>
            <p:nvPr/>
          </p:nvSpPr>
          <p:spPr>
            <a:xfrm>
              <a:off x="1676867" y="1806671"/>
              <a:ext cx="81089" cy="8108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2110" t="8717" r="2110" b="2811"/>
          <a:stretch/>
        </p:blipFill>
        <p:spPr>
          <a:xfrm>
            <a:off x="771982" y="610905"/>
            <a:ext cx="7600036" cy="4442808"/>
          </a:xfrm>
          <a:prstGeom prst="rect">
            <a:avLst/>
          </a:prstGeom>
        </p:spPr>
      </p:pic>
    </p:spTree>
    <p:extLst>
      <p:ext uri="{BB962C8B-B14F-4D97-AF65-F5344CB8AC3E}">
        <p14:creationId xmlns:p14="http://schemas.microsoft.com/office/powerpoint/2010/main" val="556520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2000">
                                      <p:stCondLst>
                                        <p:cond delay="0"/>
                                      </p:stCondLst>
                                      <p:childTnLst>
                                        <p:animScale p14:bounceEnd="22000">
                                          <p:cBhvr>
                                            <p:cTn id="6" dur="6000" fill="hold"/>
                                            <p:tgtEl>
                                              <p:spTgt spid="12"/>
                                            </p:tgtEl>
                                          </p:cBhvr>
                                          <p:by x="105000" y="105000"/>
                                        </p:animScale>
                                      </p:childTnLst>
                                    </p:cTn>
                                  </p:par>
                                  <p:par>
                                    <p:cTn id="7" presetID="10" presetClass="entr" presetSubtype="0" fill="hold" grpId="0" nodeType="withEffect">
                                      <p:stCondLst>
                                        <p:cond delay="80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16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6000" fill="hold"/>
                                            <p:tgtEl>
                                              <p:spTgt spid="12"/>
                                            </p:tgtEl>
                                          </p:cBhvr>
                                          <p:by x="105000" y="105000"/>
                                        </p:animScale>
                                      </p:childTnLst>
                                    </p:cTn>
                                  </p:par>
                                  <p:par>
                                    <p:cTn id="7" presetID="10" presetClass="entr" presetSubtype="0" fill="hold" grpId="0" nodeType="withEffect">
                                      <p:stCondLst>
                                        <p:cond delay="80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16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613346" y="609091"/>
            <a:ext cx="7967844" cy="2188847"/>
            <a:chOff x="613346" y="609091"/>
            <a:chExt cx="7967844" cy="2188847"/>
          </a:xfrm>
        </p:grpSpPr>
        <p:sp>
          <p:nvSpPr>
            <p:cNvPr id="2" name="Elipse 1"/>
            <p:cNvSpPr/>
            <p:nvPr/>
          </p:nvSpPr>
          <p:spPr>
            <a:xfrm>
              <a:off x="8341922" y="2716849"/>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Elipse 2"/>
            <p:cNvSpPr/>
            <p:nvPr/>
          </p:nvSpPr>
          <p:spPr>
            <a:xfrm>
              <a:off x="962025" y="1055259"/>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p:cNvSpPr/>
            <p:nvPr/>
          </p:nvSpPr>
          <p:spPr>
            <a:xfrm>
              <a:off x="613346" y="1655189"/>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7"/>
            <p:cNvSpPr/>
            <p:nvPr/>
          </p:nvSpPr>
          <p:spPr>
            <a:xfrm>
              <a:off x="8470636" y="2091234"/>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Elipse 8"/>
            <p:cNvSpPr/>
            <p:nvPr/>
          </p:nvSpPr>
          <p:spPr>
            <a:xfrm>
              <a:off x="7429500" y="609091"/>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31" name="Title 3"/>
          <p:cNvSpPr>
            <a:spLocks noGrp="1"/>
          </p:cNvSpPr>
          <p:nvPr>
            <p:ph type="ctrTitle"/>
          </p:nvPr>
        </p:nvSpPr>
        <p:spPr>
          <a:xfrm>
            <a:off x="105497" y="104793"/>
            <a:ext cx="4224183" cy="475071"/>
          </a:xfrm>
        </p:spPr>
        <p:txBody>
          <a:bodyPr anchor="ctr"/>
          <a:lstStyle/>
          <a:p>
            <a:pPr algn="l"/>
            <a:r>
              <a:rPr lang="en-US" sz="2800" dirty="0" smtClean="0">
                <a:latin typeface="Times New Roman" panose="02020603050405020304" pitchFamily="18" charset="0"/>
                <a:cs typeface="Times New Roman" panose="02020603050405020304" pitchFamily="18" charset="0"/>
              </a:rPr>
              <a:t>II - LIPID</a:t>
            </a:r>
            <a:endParaRPr lang="en-US" sz="28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05496" y="451198"/>
            <a:ext cx="5027530" cy="400110"/>
          </a:xfrm>
          <a:prstGeom prst="rect">
            <a:avLst/>
          </a:prstGeom>
          <a:noFill/>
        </p:spPr>
        <p:txBody>
          <a:bodyPr wrap="none" rtlCol="0">
            <a:spAutoFit/>
          </a:bodyPr>
          <a:lstStyle/>
          <a:p>
            <a:r>
              <a:rPr lang="en-US" altLang="ko-KR" sz="2000" b="1" u="sng" dirty="0" smtClean="0"/>
              <a:t>1/ </a:t>
            </a:r>
            <a:r>
              <a:rPr lang="en-US" altLang="ko-KR" sz="2000" b="1" u="sng" dirty="0" err="1" smtClean="0"/>
              <a:t>Khái</a:t>
            </a:r>
            <a:r>
              <a:rPr lang="en-US" altLang="ko-KR" sz="2000" b="1" u="sng" dirty="0" smtClean="0"/>
              <a:t> </a:t>
            </a:r>
            <a:r>
              <a:rPr lang="en-US" altLang="ko-KR" sz="2000" b="1" u="sng" dirty="0" err="1" smtClean="0"/>
              <a:t>niệm</a:t>
            </a:r>
            <a:r>
              <a:rPr lang="en-US" altLang="ko-KR" sz="2000" b="1" u="sng" dirty="0" smtClean="0"/>
              <a:t>, </a:t>
            </a:r>
            <a:r>
              <a:rPr lang="en-US" altLang="ko-KR" sz="2000" b="1" u="sng" dirty="0" err="1" smtClean="0"/>
              <a:t>phân</a:t>
            </a:r>
            <a:r>
              <a:rPr lang="en-US" altLang="ko-KR" sz="2000" b="1" u="sng" dirty="0" smtClean="0"/>
              <a:t> </a:t>
            </a:r>
            <a:r>
              <a:rPr lang="en-US" altLang="ko-KR" sz="2000" b="1" u="sng" dirty="0" err="1" smtClean="0"/>
              <a:t>loại</a:t>
            </a:r>
            <a:r>
              <a:rPr lang="en-US" altLang="ko-KR" sz="2000" b="1" u="sng" dirty="0" smtClean="0"/>
              <a:t> </a:t>
            </a:r>
            <a:r>
              <a:rPr lang="en-US" altLang="ko-KR" sz="2000" b="1" u="sng" dirty="0" err="1" smtClean="0"/>
              <a:t>và</a:t>
            </a:r>
            <a:r>
              <a:rPr lang="en-US" altLang="ko-KR" sz="2000" b="1" u="sng" dirty="0" smtClean="0"/>
              <a:t> </a:t>
            </a:r>
            <a:r>
              <a:rPr lang="en-US" altLang="ko-KR" sz="2000" b="1" u="sng" dirty="0" err="1" smtClean="0"/>
              <a:t>trạng</a:t>
            </a:r>
            <a:r>
              <a:rPr lang="en-US" altLang="ko-KR" sz="2000" b="1" u="sng" dirty="0" smtClean="0"/>
              <a:t> </a:t>
            </a:r>
            <a:r>
              <a:rPr lang="en-US" altLang="ko-KR" sz="2000" b="1" u="sng" dirty="0" err="1" smtClean="0"/>
              <a:t>thái</a:t>
            </a:r>
            <a:r>
              <a:rPr lang="en-US" altLang="ko-KR" sz="2000" b="1" u="sng" dirty="0" smtClean="0"/>
              <a:t> </a:t>
            </a:r>
            <a:r>
              <a:rPr lang="en-US" altLang="ko-KR" sz="2000" b="1" u="sng" dirty="0" err="1" smtClean="0"/>
              <a:t>tự</a:t>
            </a:r>
            <a:r>
              <a:rPr lang="en-US" altLang="ko-KR" sz="2000" b="1" u="sng" dirty="0" smtClean="0"/>
              <a:t> </a:t>
            </a:r>
            <a:r>
              <a:rPr lang="en-US" altLang="ko-KR" sz="2000" b="1" u="sng" dirty="0" err="1" smtClean="0"/>
              <a:t>nhiên</a:t>
            </a:r>
            <a:endParaRPr lang="ko-KR" altLang="en-US" sz="2000" b="1" u="sng" dirty="0"/>
          </a:p>
        </p:txBody>
      </p:sp>
      <p:sp>
        <p:nvSpPr>
          <p:cNvPr id="33" name="TextBox 32"/>
          <p:cNvSpPr txBox="1"/>
          <p:nvPr/>
        </p:nvSpPr>
        <p:spPr>
          <a:xfrm>
            <a:off x="107529" y="757739"/>
            <a:ext cx="2590966" cy="400110"/>
          </a:xfrm>
          <a:prstGeom prst="rect">
            <a:avLst/>
          </a:prstGeom>
          <a:noFill/>
        </p:spPr>
        <p:txBody>
          <a:bodyPr wrap="none" rtlCol="0">
            <a:spAutoFit/>
          </a:bodyPr>
          <a:lstStyle/>
          <a:p>
            <a:r>
              <a:rPr lang="en-US" altLang="ko-KR" sz="2000" i="1" dirty="0" smtClean="0">
                <a:latin typeface="Arial" panose="020B0604020202020204" pitchFamily="34" charset="0"/>
                <a:cs typeface="Arial" panose="020B0604020202020204" pitchFamily="34" charset="0"/>
              </a:rPr>
              <a:t>c/ </a:t>
            </a:r>
            <a:r>
              <a:rPr lang="en-US" altLang="ko-KR" sz="2000" i="1" dirty="0" err="1" smtClean="0">
                <a:latin typeface="Arial" panose="020B0604020202020204" pitchFamily="34" charset="0"/>
                <a:cs typeface="Arial" panose="020B0604020202020204" pitchFamily="34" charset="0"/>
              </a:rPr>
              <a:t>Trạng</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thái</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tự</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nhiên</a:t>
            </a:r>
            <a:endParaRPr lang="ko-KR" altLang="en-US" sz="2000" i="1" dirty="0">
              <a:latin typeface="Arial" panose="020B0604020202020204" pitchFamily="34" charset="0"/>
              <a:cs typeface="Arial" panose="020B0604020202020204" pitchFamily="34" charset="0"/>
            </a:endParaRPr>
          </a:p>
        </p:txBody>
      </p:sp>
      <p:sp>
        <p:nvSpPr>
          <p:cNvPr id="34" name="TextBox 33"/>
          <p:cNvSpPr txBox="1"/>
          <p:nvPr/>
        </p:nvSpPr>
        <p:spPr>
          <a:xfrm>
            <a:off x="105496" y="1104891"/>
            <a:ext cx="6096541" cy="461665"/>
          </a:xfrm>
          <a:prstGeom prst="rect">
            <a:avLst/>
          </a:prstGeom>
          <a:noFill/>
        </p:spPr>
        <p:txBody>
          <a:bodyPr wrap="none" rtlCol="0">
            <a:spAutoFit/>
          </a:bodyPr>
          <a:lstStyle/>
          <a:p>
            <a:r>
              <a:rPr lang="en-US" altLang="ko-KR" sz="2400" i="1" dirty="0" err="1" smtClean="0"/>
              <a:t>Chất</a:t>
            </a:r>
            <a:r>
              <a:rPr lang="en-US" altLang="ko-KR" sz="2400" i="1" dirty="0" smtClean="0"/>
              <a:t> </a:t>
            </a:r>
            <a:r>
              <a:rPr lang="en-US" altLang="ko-KR" sz="2400" i="1" dirty="0" err="1" smtClean="0"/>
              <a:t>béo</a:t>
            </a:r>
            <a:r>
              <a:rPr lang="en-US" altLang="ko-KR" sz="2400" i="1" dirty="0" smtClean="0"/>
              <a:t> </a:t>
            </a:r>
            <a:r>
              <a:rPr lang="en-US" altLang="ko-KR" sz="2400" i="1" dirty="0" err="1" smtClean="0"/>
              <a:t>là</a:t>
            </a:r>
            <a:r>
              <a:rPr lang="en-US" altLang="ko-KR" sz="2400" i="1" dirty="0" smtClean="0"/>
              <a:t> </a:t>
            </a:r>
            <a:r>
              <a:rPr lang="en-US" altLang="ko-KR" sz="2400" i="1" dirty="0" err="1" smtClean="0"/>
              <a:t>thành</a:t>
            </a:r>
            <a:r>
              <a:rPr lang="en-US" altLang="ko-KR" sz="2400" i="1" dirty="0" smtClean="0"/>
              <a:t> </a:t>
            </a:r>
            <a:r>
              <a:rPr lang="en-US" altLang="ko-KR" sz="2400" i="1" dirty="0" err="1" smtClean="0"/>
              <a:t>phần</a:t>
            </a:r>
            <a:r>
              <a:rPr lang="en-US" altLang="ko-KR" sz="2400" i="1" dirty="0" smtClean="0"/>
              <a:t> </a:t>
            </a:r>
            <a:r>
              <a:rPr lang="en-US" altLang="ko-KR" sz="2400" i="1" dirty="0" err="1" smtClean="0"/>
              <a:t>chính</a:t>
            </a:r>
            <a:r>
              <a:rPr lang="en-US" altLang="ko-KR" sz="2400" i="1" dirty="0" smtClean="0"/>
              <a:t> </a:t>
            </a:r>
            <a:r>
              <a:rPr lang="en-US" altLang="ko-KR" sz="2400" i="1" dirty="0" err="1" smtClean="0"/>
              <a:t>của</a:t>
            </a:r>
            <a:r>
              <a:rPr lang="en-US" altLang="ko-KR" sz="2400" i="1" dirty="0" smtClean="0"/>
              <a:t> </a:t>
            </a:r>
            <a:r>
              <a:rPr lang="en-US" altLang="ko-KR" sz="2400" i="1" dirty="0" err="1" smtClean="0"/>
              <a:t>dầu</a:t>
            </a:r>
            <a:r>
              <a:rPr lang="en-US" altLang="ko-KR" sz="2400" i="1" dirty="0" smtClean="0"/>
              <a:t> </a:t>
            </a:r>
            <a:r>
              <a:rPr lang="en-US" altLang="ko-KR" sz="2400" i="1" dirty="0" err="1" smtClean="0"/>
              <a:t>thực</a:t>
            </a:r>
            <a:r>
              <a:rPr lang="en-US" altLang="ko-KR" sz="2400" i="1" dirty="0" smtClean="0"/>
              <a:t> </a:t>
            </a:r>
            <a:r>
              <a:rPr lang="en-US" altLang="ko-KR" sz="2400" i="1" dirty="0" err="1" smtClean="0"/>
              <a:t>vật</a:t>
            </a:r>
            <a:r>
              <a:rPr lang="en-US" altLang="ko-KR" sz="2400" i="1" dirty="0" smtClean="0"/>
              <a:t>.</a:t>
            </a:r>
            <a:endParaRPr lang="ko-KR" altLang="en-US" sz="2400" i="1" dirty="0"/>
          </a:p>
        </p:txBody>
      </p:sp>
      <p:grpSp>
        <p:nvGrpSpPr>
          <p:cNvPr id="35" name="Group 8"/>
          <p:cNvGrpSpPr>
            <a:grpSpLocks/>
          </p:cNvGrpSpPr>
          <p:nvPr/>
        </p:nvGrpSpPr>
        <p:grpSpPr bwMode="auto">
          <a:xfrm>
            <a:off x="216568" y="1820032"/>
            <a:ext cx="3200400" cy="2682876"/>
            <a:chOff x="480" y="1872"/>
            <a:chExt cx="2016" cy="1690"/>
          </a:xfrm>
        </p:grpSpPr>
        <p:pic>
          <p:nvPicPr>
            <p:cNvPr id="44" name="Picture 5" descr="olive-oi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 y="1872"/>
              <a:ext cx="2016" cy="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7"/>
            <p:cNvSpPr txBox="1">
              <a:spLocks noChangeArrowheads="1"/>
            </p:cNvSpPr>
            <p:nvPr/>
          </p:nvSpPr>
          <p:spPr bwMode="auto">
            <a:xfrm>
              <a:off x="939" y="3232"/>
              <a:ext cx="95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ko-KR" sz="2800" b="1" dirty="0" err="1">
                  <a:latin typeface="Corbel" panose="020B0503020204020204" pitchFamily="34" charset="0"/>
                  <a:ea typeface="굴림" charset="-127"/>
                </a:rPr>
                <a:t>Dầu</a:t>
              </a:r>
              <a:r>
                <a:rPr lang="en-US" altLang="ko-KR" sz="2800" b="1" dirty="0">
                  <a:latin typeface="Corbel" panose="020B0503020204020204" pitchFamily="34" charset="0"/>
                  <a:ea typeface="굴림" charset="-127"/>
                </a:rPr>
                <a:t> </a:t>
              </a:r>
              <a:r>
                <a:rPr lang="en-US" altLang="ko-KR" sz="2800" b="1" dirty="0" err="1">
                  <a:latin typeface="Corbel" panose="020B0503020204020204" pitchFamily="34" charset="0"/>
                  <a:ea typeface="굴림" charset="-127"/>
                </a:rPr>
                <a:t>Oliu</a:t>
              </a:r>
              <a:endParaRPr lang="en-US" altLang="ko-KR" sz="2800" b="1" dirty="0">
                <a:latin typeface="Corbel" panose="020B0503020204020204" pitchFamily="34" charset="0"/>
                <a:ea typeface="굴림" charset="-127"/>
              </a:endParaRPr>
            </a:p>
          </p:txBody>
        </p:sp>
      </p:grpSp>
      <p:grpSp>
        <p:nvGrpSpPr>
          <p:cNvPr id="46" name="Group 28"/>
          <p:cNvGrpSpPr>
            <a:grpSpLocks/>
          </p:cNvGrpSpPr>
          <p:nvPr/>
        </p:nvGrpSpPr>
        <p:grpSpPr bwMode="auto">
          <a:xfrm>
            <a:off x="3688252" y="1853371"/>
            <a:ext cx="5275263" cy="2654301"/>
            <a:chOff x="3450" y="1784"/>
            <a:chExt cx="3323" cy="1672"/>
          </a:xfrm>
        </p:grpSpPr>
        <p:pic>
          <p:nvPicPr>
            <p:cNvPr id="47" name="Picture 6" descr="Peanut oil 900ml x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 y="1784"/>
              <a:ext cx="1558" cy="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9" descr="EVAN_31439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0" y="1784"/>
              <a:ext cx="1594" cy="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11"/>
            <p:cNvSpPr txBox="1">
              <a:spLocks noChangeArrowheads="1"/>
            </p:cNvSpPr>
            <p:nvPr/>
          </p:nvSpPr>
          <p:spPr bwMode="auto">
            <a:xfrm>
              <a:off x="4415" y="3126"/>
              <a:ext cx="160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ko-KR" sz="2800" b="1" dirty="0" err="1">
                  <a:latin typeface="Times New Roman" panose="02020603050405020304" pitchFamily="18" charset="0"/>
                  <a:ea typeface="굴림" charset="-127"/>
                  <a:cs typeface="Times New Roman" panose="02020603050405020304" pitchFamily="18" charset="0"/>
                </a:rPr>
                <a:t>Dầu</a:t>
              </a:r>
              <a:r>
                <a:rPr lang="en-US" altLang="ko-KR" sz="2800" b="1" dirty="0">
                  <a:latin typeface="Times New Roman" panose="02020603050405020304" pitchFamily="18" charset="0"/>
                  <a:ea typeface="굴림" charset="-127"/>
                  <a:cs typeface="Times New Roman" panose="02020603050405020304" pitchFamily="18" charset="0"/>
                </a:rPr>
                <a:t> </a:t>
              </a:r>
              <a:r>
                <a:rPr lang="en-US" altLang="ko-KR" sz="2800" b="1" dirty="0" err="1">
                  <a:latin typeface="Times New Roman" panose="02020603050405020304" pitchFamily="18" charset="0"/>
                  <a:ea typeface="굴림" charset="-127"/>
                  <a:cs typeface="Times New Roman" panose="02020603050405020304" pitchFamily="18" charset="0"/>
                </a:rPr>
                <a:t>đậu</a:t>
              </a:r>
              <a:r>
                <a:rPr lang="en-US" altLang="ko-KR" sz="2800" b="1" dirty="0">
                  <a:latin typeface="Times New Roman" panose="02020603050405020304" pitchFamily="18" charset="0"/>
                  <a:ea typeface="굴림" charset="-127"/>
                  <a:cs typeface="Times New Roman" panose="02020603050405020304" pitchFamily="18" charset="0"/>
                </a:rPr>
                <a:t> </a:t>
              </a:r>
              <a:r>
                <a:rPr lang="en-US" altLang="ko-KR" sz="2800" b="1" dirty="0" err="1">
                  <a:latin typeface="Times New Roman" panose="02020603050405020304" pitchFamily="18" charset="0"/>
                  <a:ea typeface="굴림" charset="-127"/>
                  <a:cs typeface="Times New Roman" panose="02020603050405020304" pitchFamily="18" charset="0"/>
                </a:rPr>
                <a:t>phộng</a:t>
              </a:r>
              <a:endParaRPr lang="en-US" altLang="ko-KR" sz="2800" b="1" dirty="0">
                <a:latin typeface="Times New Roman" panose="02020603050405020304" pitchFamily="18" charset="0"/>
                <a:ea typeface="굴림" charset="-127"/>
                <a:cs typeface="Times New Roman" panose="02020603050405020304" pitchFamily="18" charset="0"/>
              </a:endParaRPr>
            </a:p>
          </p:txBody>
        </p:sp>
      </p:grpSp>
    </p:spTree>
    <p:extLst>
      <p:ext uri="{BB962C8B-B14F-4D97-AF65-F5344CB8AC3E}">
        <p14:creationId xmlns:p14="http://schemas.microsoft.com/office/powerpoint/2010/main" val="1495007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2000">
                                      <p:stCondLst>
                                        <p:cond delay="0"/>
                                      </p:stCondLst>
                                      <p:childTnLst>
                                        <p:animScale p14:bounceEnd="22000">
                                          <p:cBhvr>
                                            <p:cTn id="6" dur="6000" fill="hold"/>
                                            <p:tgtEl>
                                              <p:spTgt spid="10"/>
                                            </p:tgtEl>
                                          </p:cBhvr>
                                          <p:by x="105000" y="105000"/>
                                        </p:animScale>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ppt_x"/>
                                              </p:val>
                                            </p:tav>
                                            <p:tav tm="100000">
                                              <p:val>
                                                <p:strVal val="#ppt_x"/>
                                              </p:val>
                                            </p:tav>
                                          </p:tavLst>
                                        </p:anim>
                                        <p:anim calcmode="lin" valueType="num">
                                          <p:cBhvr additive="base">
                                            <p:cTn id="1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amond(in)">
                                          <p:cBhvr>
                                            <p:cTn id="22"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6000" fill="hold"/>
                                            <p:tgtEl>
                                              <p:spTgt spid="10"/>
                                            </p:tgtEl>
                                          </p:cBhvr>
                                          <p:by x="105000" y="105000"/>
                                        </p:animScale>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ppt_x"/>
                                              </p:val>
                                            </p:tav>
                                            <p:tav tm="100000">
                                              <p:val>
                                                <p:strVal val="#ppt_x"/>
                                              </p:val>
                                            </p:tav>
                                          </p:tavLst>
                                        </p:anim>
                                        <p:anim calcmode="lin" valueType="num">
                                          <p:cBhvr additive="base">
                                            <p:cTn id="1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amond(in)">
                                          <p:cBhvr>
                                            <p:cTn id="22"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4593" y="351731"/>
            <a:ext cx="7614815" cy="1158014"/>
          </a:xfrm>
        </p:spPr>
        <p:txBody>
          <a:bodyPr anchor="ctr">
            <a:noAutofit/>
          </a:bodyPr>
          <a:lstStyle/>
          <a:p>
            <a:pPr>
              <a:lnSpc>
                <a:spcPct val="100000"/>
              </a:lnSpc>
            </a:pPr>
            <a:r>
              <a:rPr lang="en-US" sz="4000" dirty="0" smtClean="0">
                <a:latin typeface="Times New Roman" panose="02020603050405020304" pitchFamily="18" charset="0"/>
                <a:cs typeface="Times New Roman" panose="02020603050405020304" pitchFamily="18" charset="0"/>
              </a:rPr>
              <a:t>CẤU TRÚC BÀI GIẢNG</a:t>
            </a:r>
            <a:br>
              <a:rPr lang="en-US" sz="4000" dirty="0" smtClean="0">
                <a:latin typeface="Times New Roman" panose="02020603050405020304" pitchFamily="18" charset="0"/>
                <a:cs typeface="Times New Roman" panose="02020603050405020304" pitchFamily="18" charset="0"/>
              </a:rPr>
            </a:br>
            <a:r>
              <a:rPr lang="en-US" sz="4000" dirty="0" smtClean="0">
                <a:latin typeface="Times New Roman" panose="02020603050405020304" pitchFamily="18" charset="0"/>
                <a:cs typeface="Times New Roman" panose="02020603050405020304" pitchFamily="18" charset="0"/>
              </a:rPr>
              <a:t>ESTER VÀ LIPID</a:t>
            </a:r>
            <a:endParaRPr lang="en-US" sz="4000" dirty="0">
              <a:latin typeface="Times New Roman" panose="02020603050405020304" pitchFamily="18" charset="0"/>
              <a:cs typeface="Times New Roman" panose="02020603050405020304" pitchFamily="18" charset="0"/>
            </a:endParaRPr>
          </a:p>
        </p:txBody>
      </p:sp>
      <p:sp>
        <p:nvSpPr>
          <p:cNvPr id="24" name="Marcador de texto 23"/>
          <p:cNvSpPr>
            <a:spLocks noGrp="1"/>
          </p:cNvSpPr>
          <p:nvPr>
            <p:ph type="body" idx="13"/>
          </p:nvPr>
        </p:nvSpPr>
        <p:spPr>
          <a:xfrm>
            <a:off x="112398" y="2079755"/>
            <a:ext cx="1821933" cy="749420"/>
          </a:xfrm>
        </p:spPr>
        <p:txBody>
          <a:bodyPr/>
          <a:lstStyle/>
          <a:p>
            <a:r>
              <a:rPr lang="en-US" sz="8000" dirty="0">
                <a:latin typeface="Algerian" panose="04020705040A02060702" pitchFamily="82" charset="0"/>
              </a:rPr>
              <a:t>01</a:t>
            </a:r>
          </a:p>
        </p:txBody>
      </p:sp>
      <p:sp>
        <p:nvSpPr>
          <p:cNvPr id="25" name="Marcador de texto 24"/>
          <p:cNvSpPr>
            <a:spLocks noGrp="1"/>
          </p:cNvSpPr>
          <p:nvPr>
            <p:ph type="body" idx="14"/>
          </p:nvPr>
        </p:nvSpPr>
        <p:spPr>
          <a:xfrm>
            <a:off x="1940130" y="2314955"/>
            <a:ext cx="2664496" cy="392481"/>
          </a:xfrm>
        </p:spPr>
        <p:txBody>
          <a:bodyPr/>
          <a:lstStyle/>
          <a:p>
            <a:r>
              <a:rPr lang="en-US" sz="2800" b="1" dirty="0" smtClean="0">
                <a:latin typeface="Arial" panose="020B0604020202020204" pitchFamily="34" charset="0"/>
              </a:rPr>
              <a:t>KHÁI NIỆM VÀ DANH PHÁP</a:t>
            </a:r>
            <a:endParaRPr lang="en-US" sz="2800" b="1" dirty="0">
              <a:latin typeface="Arial" panose="020B0604020202020204" pitchFamily="34" charset="0"/>
            </a:endParaRPr>
          </a:p>
        </p:txBody>
      </p:sp>
      <p:sp>
        <p:nvSpPr>
          <p:cNvPr id="36" name="Marcador de texto 35"/>
          <p:cNvSpPr>
            <a:spLocks noGrp="1"/>
          </p:cNvSpPr>
          <p:nvPr>
            <p:ph type="body" idx="22"/>
          </p:nvPr>
        </p:nvSpPr>
        <p:spPr>
          <a:xfrm>
            <a:off x="4309108" y="2079755"/>
            <a:ext cx="1830061" cy="749420"/>
          </a:xfrm>
        </p:spPr>
        <p:txBody>
          <a:bodyPr/>
          <a:lstStyle/>
          <a:p>
            <a:r>
              <a:rPr lang="en-US" sz="8000" dirty="0">
                <a:latin typeface="Algerian" panose="04020705040A02060702" pitchFamily="82" charset="0"/>
              </a:rPr>
              <a:t>02</a:t>
            </a:r>
          </a:p>
        </p:txBody>
      </p:sp>
      <p:sp>
        <p:nvSpPr>
          <p:cNvPr id="37" name="Marcador de texto 36"/>
          <p:cNvSpPr>
            <a:spLocks noGrp="1"/>
          </p:cNvSpPr>
          <p:nvPr>
            <p:ph type="body" idx="23"/>
          </p:nvPr>
        </p:nvSpPr>
        <p:spPr>
          <a:xfrm>
            <a:off x="6111514" y="2314955"/>
            <a:ext cx="2664496" cy="392481"/>
          </a:xfrm>
        </p:spPr>
        <p:txBody>
          <a:bodyPr/>
          <a:lstStyle/>
          <a:p>
            <a:r>
              <a:rPr lang="en-US" sz="2800" b="1" dirty="0" smtClean="0">
                <a:latin typeface="Arial" panose="020B0604020202020204" pitchFamily="34" charset="0"/>
              </a:rPr>
              <a:t>TÍNHCHẤT VẬT LÍ</a:t>
            </a:r>
            <a:endParaRPr lang="en-US" sz="2800" b="1" dirty="0">
              <a:latin typeface="Arial" panose="020B0604020202020204" pitchFamily="34" charset="0"/>
            </a:endParaRPr>
          </a:p>
        </p:txBody>
      </p:sp>
      <p:sp>
        <p:nvSpPr>
          <p:cNvPr id="39" name="Marcador de texto 38"/>
          <p:cNvSpPr>
            <a:spLocks noGrp="1"/>
          </p:cNvSpPr>
          <p:nvPr>
            <p:ph type="body" idx="25"/>
          </p:nvPr>
        </p:nvSpPr>
        <p:spPr>
          <a:xfrm>
            <a:off x="112398" y="3605532"/>
            <a:ext cx="1821933" cy="749420"/>
          </a:xfrm>
        </p:spPr>
        <p:txBody>
          <a:bodyPr/>
          <a:lstStyle/>
          <a:p>
            <a:r>
              <a:rPr lang="en-US" sz="8000" dirty="0">
                <a:latin typeface="Algerian" panose="04020705040A02060702" pitchFamily="82" charset="0"/>
              </a:rPr>
              <a:t>03</a:t>
            </a:r>
          </a:p>
        </p:txBody>
      </p:sp>
      <p:sp>
        <p:nvSpPr>
          <p:cNvPr id="40" name="Marcador de texto 39"/>
          <p:cNvSpPr>
            <a:spLocks noGrp="1"/>
          </p:cNvSpPr>
          <p:nvPr>
            <p:ph type="body" idx="26"/>
          </p:nvPr>
        </p:nvSpPr>
        <p:spPr>
          <a:xfrm>
            <a:off x="1940130" y="3840732"/>
            <a:ext cx="2664496" cy="392481"/>
          </a:xfrm>
        </p:spPr>
        <p:txBody>
          <a:bodyPr/>
          <a:lstStyle/>
          <a:p>
            <a:r>
              <a:rPr lang="en-US" sz="2800" b="1" dirty="0" smtClean="0">
                <a:latin typeface="Arial" panose="020B0604020202020204" pitchFamily="34" charset="0"/>
              </a:rPr>
              <a:t>TÍNH CHẤT HÓA HỌC</a:t>
            </a:r>
            <a:endParaRPr lang="en-US" sz="2800" b="1" dirty="0">
              <a:latin typeface="Arial" panose="020B0604020202020204" pitchFamily="34" charset="0"/>
            </a:endParaRPr>
          </a:p>
        </p:txBody>
      </p:sp>
      <p:sp>
        <p:nvSpPr>
          <p:cNvPr id="42" name="Marcador de texto 41"/>
          <p:cNvSpPr>
            <a:spLocks noGrp="1"/>
          </p:cNvSpPr>
          <p:nvPr>
            <p:ph type="body" idx="28"/>
          </p:nvPr>
        </p:nvSpPr>
        <p:spPr>
          <a:xfrm>
            <a:off x="4309108" y="3605532"/>
            <a:ext cx="1830061" cy="749420"/>
          </a:xfrm>
        </p:spPr>
        <p:txBody>
          <a:bodyPr/>
          <a:lstStyle/>
          <a:p>
            <a:r>
              <a:rPr lang="en-US" sz="8000" dirty="0">
                <a:latin typeface="Algerian" panose="04020705040A02060702" pitchFamily="82" charset="0"/>
              </a:rPr>
              <a:t>04</a:t>
            </a:r>
          </a:p>
        </p:txBody>
      </p:sp>
      <p:sp>
        <p:nvSpPr>
          <p:cNvPr id="43" name="Marcador de texto 42"/>
          <p:cNvSpPr>
            <a:spLocks noGrp="1"/>
          </p:cNvSpPr>
          <p:nvPr>
            <p:ph type="body" idx="29"/>
          </p:nvPr>
        </p:nvSpPr>
        <p:spPr>
          <a:xfrm>
            <a:off x="6111513" y="3840732"/>
            <a:ext cx="2900139" cy="392481"/>
          </a:xfrm>
        </p:spPr>
        <p:txBody>
          <a:bodyPr/>
          <a:lstStyle/>
          <a:p>
            <a:r>
              <a:rPr lang="en-US" sz="2800" b="1" dirty="0" smtClean="0">
                <a:latin typeface="Arial" panose="020B0604020202020204" pitchFamily="34" charset="0"/>
              </a:rPr>
              <a:t>ỨNG DỤNG VÀ ĐIỀU CHẾ(*)</a:t>
            </a:r>
            <a:endParaRPr lang="en-US" sz="2800" b="1" dirty="0">
              <a:latin typeface="Arial" panose="020B0604020202020204" pitchFamily="34" charset="0"/>
            </a:endParaRPr>
          </a:p>
        </p:txBody>
      </p:sp>
      <p:grpSp>
        <p:nvGrpSpPr>
          <p:cNvPr id="15" name="Grupo 14"/>
          <p:cNvGrpSpPr/>
          <p:nvPr/>
        </p:nvGrpSpPr>
        <p:grpSpPr>
          <a:xfrm>
            <a:off x="534432" y="918216"/>
            <a:ext cx="7930332" cy="779096"/>
            <a:chOff x="400539" y="905062"/>
            <a:chExt cx="8198117" cy="805404"/>
          </a:xfrm>
        </p:grpSpPr>
        <p:sp>
          <p:nvSpPr>
            <p:cNvPr id="2" name="Rectángulo 1"/>
            <p:cNvSpPr/>
            <p:nvPr/>
          </p:nvSpPr>
          <p:spPr>
            <a:xfrm>
              <a:off x="730437" y="1624888"/>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lipse 7"/>
            <p:cNvSpPr/>
            <p:nvPr/>
          </p:nvSpPr>
          <p:spPr>
            <a:xfrm>
              <a:off x="400539" y="1082027"/>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Elipse 8"/>
            <p:cNvSpPr/>
            <p:nvPr/>
          </p:nvSpPr>
          <p:spPr>
            <a:xfrm>
              <a:off x="8047335" y="905062"/>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Elipse 10"/>
            <p:cNvSpPr/>
            <p:nvPr/>
          </p:nvSpPr>
          <p:spPr>
            <a:xfrm>
              <a:off x="8446256" y="1314726"/>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Elipse 12"/>
            <p:cNvSpPr/>
            <p:nvPr/>
          </p:nvSpPr>
          <p:spPr>
            <a:xfrm>
              <a:off x="1302787" y="911824"/>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p:cNvSpPr txBox="1"/>
          <p:nvPr/>
        </p:nvSpPr>
        <p:spPr>
          <a:xfrm>
            <a:off x="612872" y="4682592"/>
            <a:ext cx="7145867" cy="400110"/>
          </a:xfrm>
          <a:prstGeom prst="rect">
            <a:avLst/>
          </a:prstGeom>
          <a:noFill/>
        </p:spPr>
        <p:txBody>
          <a:bodyPr wrap="none" rtlCol="0">
            <a:spAutoFit/>
          </a:bodyPr>
          <a:lstStyle/>
          <a:p>
            <a:r>
              <a:rPr lang="en-US" altLang="ko-KR" sz="2000" dirty="0" smtClean="0"/>
              <a:t>(*) </a:t>
            </a:r>
            <a:r>
              <a:rPr lang="en-US" altLang="ko-KR" sz="2000" dirty="0" err="1" smtClean="0"/>
              <a:t>Trong</a:t>
            </a:r>
            <a:r>
              <a:rPr lang="en-US" altLang="ko-KR" sz="2000" dirty="0" smtClean="0"/>
              <a:t> </a:t>
            </a:r>
            <a:r>
              <a:rPr lang="en-US" altLang="ko-KR" sz="2000" dirty="0" err="1" smtClean="0"/>
              <a:t>phần</a:t>
            </a:r>
            <a:r>
              <a:rPr lang="en-US" altLang="ko-KR" sz="2000" dirty="0" smtClean="0"/>
              <a:t> </a:t>
            </a:r>
            <a:r>
              <a:rPr lang="en-US" altLang="ko-KR" sz="2000" b="1" dirty="0" smtClean="0"/>
              <a:t>lipid</a:t>
            </a:r>
            <a:r>
              <a:rPr lang="en-US" altLang="ko-KR" sz="2000" dirty="0" smtClean="0"/>
              <a:t>, </a:t>
            </a:r>
            <a:r>
              <a:rPr lang="en-US" altLang="ko-KR" sz="2000" dirty="0" err="1" smtClean="0"/>
              <a:t>phần</a:t>
            </a:r>
            <a:r>
              <a:rPr lang="en-US" altLang="ko-KR" sz="2000" dirty="0" smtClean="0"/>
              <a:t> </a:t>
            </a:r>
            <a:r>
              <a:rPr lang="en-US" altLang="ko-KR" sz="2000" dirty="0" err="1" smtClean="0"/>
              <a:t>điều</a:t>
            </a:r>
            <a:r>
              <a:rPr lang="en-US" altLang="ko-KR" sz="2000" dirty="0" smtClean="0"/>
              <a:t> </a:t>
            </a:r>
            <a:r>
              <a:rPr lang="en-US" altLang="ko-KR" sz="2000" dirty="0" err="1" smtClean="0"/>
              <a:t>chế</a:t>
            </a:r>
            <a:r>
              <a:rPr lang="en-US" altLang="ko-KR" sz="2000" dirty="0" smtClean="0"/>
              <a:t> </a:t>
            </a:r>
            <a:r>
              <a:rPr lang="en-US" altLang="ko-KR" sz="2000" dirty="0" err="1" smtClean="0"/>
              <a:t>sẽ</a:t>
            </a:r>
            <a:r>
              <a:rPr lang="en-US" altLang="ko-KR" sz="2000" dirty="0" smtClean="0"/>
              <a:t> </a:t>
            </a:r>
            <a:r>
              <a:rPr lang="en-US" altLang="ko-KR" sz="2000" dirty="0" err="1" smtClean="0"/>
              <a:t>được</a:t>
            </a:r>
            <a:r>
              <a:rPr lang="en-US" altLang="ko-KR" sz="2000" dirty="0" smtClean="0"/>
              <a:t> </a:t>
            </a:r>
            <a:r>
              <a:rPr lang="en-US" altLang="ko-KR" sz="2000" dirty="0" err="1" smtClean="0"/>
              <a:t>đổi</a:t>
            </a:r>
            <a:r>
              <a:rPr lang="en-US" altLang="ko-KR" sz="2000" dirty="0" smtClean="0"/>
              <a:t> </a:t>
            </a:r>
            <a:r>
              <a:rPr lang="en-US" altLang="ko-KR" sz="2000" dirty="0" err="1" smtClean="0"/>
              <a:t>thành</a:t>
            </a:r>
            <a:r>
              <a:rPr lang="en-US" altLang="ko-KR" sz="2000" dirty="0" smtClean="0"/>
              <a:t> </a:t>
            </a:r>
            <a:r>
              <a:rPr lang="en-US" altLang="ko-KR" sz="2000" dirty="0" err="1" smtClean="0"/>
              <a:t>phần</a:t>
            </a:r>
            <a:r>
              <a:rPr lang="en-US" altLang="ko-KR" sz="2000" dirty="0" smtClean="0"/>
              <a:t> </a:t>
            </a:r>
            <a:r>
              <a:rPr lang="en-US" altLang="ko-KR" sz="2000" dirty="0" err="1" smtClean="0"/>
              <a:t>vai</a:t>
            </a:r>
            <a:r>
              <a:rPr lang="en-US" altLang="ko-KR" sz="2000" dirty="0" smtClean="0"/>
              <a:t> </a:t>
            </a:r>
            <a:r>
              <a:rPr lang="en-US" altLang="ko-KR" sz="2000" dirty="0" err="1" smtClean="0"/>
              <a:t>trò</a:t>
            </a:r>
            <a:r>
              <a:rPr lang="en-US" altLang="ko-KR" sz="2000" dirty="0" smtClean="0"/>
              <a:t>.</a:t>
            </a:r>
            <a:endParaRPr lang="ko-KR" altLang="en-US" sz="2000" dirty="0"/>
          </a:p>
        </p:txBody>
      </p:sp>
      <p:sp>
        <p:nvSpPr>
          <p:cNvPr id="3" name="Text Placeholder 2"/>
          <p:cNvSpPr>
            <a:spLocks noGrp="1"/>
          </p:cNvSpPr>
          <p:nvPr>
            <p:ph type="body" idx="1"/>
          </p:nvPr>
        </p:nvSpPr>
        <p:spPr/>
        <p:txBody>
          <a:bodyPr/>
          <a:lstStyle/>
          <a:p>
            <a:endParaRPr lang="en-US"/>
          </a:p>
        </p:txBody>
      </p:sp>
      <p:sp>
        <p:nvSpPr>
          <p:cNvPr id="6" name="Text Placeholder 5"/>
          <p:cNvSpPr>
            <a:spLocks noGrp="1"/>
          </p:cNvSpPr>
          <p:nvPr>
            <p:ph type="body" idx="21"/>
          </p:nvPr>
        </p:nvSpPr>
        <p:spPr/>
        <p:txBody>
          <a:bodyPr/>
          <a:lstStyle/>
          <a:p>
            <a:endParaRPr lang="en-US"/>
          </a:p>
        </p:txBody>
      </p:sp>
      <p:sp>
        <p:nvSpPr>
          <p:cNvPr id="7" name="Text Placeholder 6"/>
          <p:cNvSpPr>
            <a:spLocks noGrp="1"/>
          </p:cNvSpPr>
          <p:nvPr>
            <p:ph type="body" idx="27"/>
          </p:nvPr>
        </p:nvSpPr>
        <p:spPr/>
        <p:txBody>
          <a:bodyPr/>
          <a:lstStyle/>
          <a:p>
            <a:endParaRPr lang="en-US"/>
          </a:p>
        </p:txBody>
      </p:sp>
      <p:sp>
        <p:nvSpPr>
          <p:cNvPr id="10" name="Text Placeholder 9"/>
          <p:cNvSpPr>
            <a:spLocks noGrp="1"/>
          </p:cNvSpPr>
          <p:nvPr>
            <p:ph type="body" idx="24"/>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2000">
                                      <p:stCondLst>
                                        <p:cond delay="0"/>
                                      </p:stCondLst>
                                      <p:childTnLst>
                                        <p:animScale p14:bounceEnd="22000">
                                          <p:cBhvr>
                                            <p:cTn id="6" dur="6000" fill="hold"/>
                                            <p:tgtEl>
                                              <p:spTgt spid="15"/>
                                            </p:tgtEl>
                                          </p:cBhvr>
                                          <p:by x="105000" y="105000"/>
                                        </p:animScale>
                                      </p:childTnLst>
                                    </p:cTn>
                                  </p:par>
                                  <p:par>
                                    <p:cTn id="7" presetID="10" presetClass="entr" presetSubtype="0" fill="hold" grpId="0" nodeType="withEffect">
                                      <p:stCondLst>
                                        <p:cond delay="8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600"/>
                                            <p:tgtEl>
                                              <p:spTgt spid="4"/>
                                            </p:tgtEl>
                                          </p:cBhvr>
                                        </p:animEffect>
                                      </p:childTnLst>
                                    </p:cTn>
                                  </p:par>
                                  <p:par>
                                    <p:cTn id="10" presetID="10" presetClass="entr" presetSubtype="0" fill="hold" grpId="0" nodeType="withEffect">
                                      <p:stCondLst>
                                        <p:cond delay="11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200"/>
                                            <p:tgtEl>
                                              <p:spTgt spid="25"/>
                                            </p:tgtEl>
                                          </p:cBhvr>
                                        </p:animEffect>
                                      </p:childTnLst>
                                    </p:cTn>
                                  </p:par>
                                  <p:par>
                                    <p:cTn id="13" presetID="10" presetClass="entr" presetSubtype="0" fill="hold" grpId="0" nodeType="withEffect">
                                      <p:stCondLst>
                                        <p:cond delay="11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200"/>
                                            <p:tgtEl>
                                              <p:spTgt spid="24"/>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200"/>
                                            <p:tgtEl>
                                              <p:spTgt spid="37"/>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200"/>
                                            <p:tgtEl>
                                              <p:spTgt spid="36"/>
                                            </p:tgtEl>
                                          </p:cBhvr>
                                        </p:animEffect>
                                      </p:childTnLst>
                                    </p:cTn>
                                  </p:par>
                                  <p:par>
                                    <p:cTn id="22" presetID="10" presetClass="entr" presetSubtype="0" fill="hold" grpId="0" nodeType="withEffect">
                                      <p:stCondLst>
                                        <p:cond delay="130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200"/>
                                            <p:tgtEl>
                                              <p:spTgt spid="40"/>
                                            </p:tgtEl>
                                          </p:cBhvr>
                                        </p:animEffect>
                                      </p:childTnLst>
                                    </p:cTn>
                                  </p:par>
                                  <p:par>
                                    <p:cTn id="25" presetID="10" presetClass="entr" presetSubtype="0" fill="hold" grpId="0" nodeType="withEffect">
                                      <p:stCondLst>
                                        <p:cond delay="130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200"/>
                                            <p:tgtEl>
                                              <p:spTgt spid="39"/>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1200"/>
                                            <p:tgtEl>
                                              <p:spTgt spid="43"/>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2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25" grpId="0"/>
          <p:bldP spid="36" grpId="0"/>
          <p:bldP spid="37" grpId="0"/>
          <p:bldP spid="39" grpId="0"/>
          <p:bldP spid="40" grpId="0"/>
          <p:bldP spid="42" grpId="0"/>
          <p:bldP spid="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6000" fill="hold"/>
                                            <p:tgtEl>
                                              <p:spTgt spid="15"/>
                                            </p:tgtEl>
                                          </p:cBhvr>
                                          <p:by x="105000" y="105000"/>
                                        </p:animScale>
                                      </p:childTnLst>
                                    </p:cTn>
                                  </p:par>
                                  <p:par>
                                    <p:cTn id="7" presetID="10" presetClass="entr" presetSubtype="0" fill="hold" grpId="0" nodeType="withEffect">
                                      <p:stCondLst>
                                        <p:cond delay="8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600"/>
                                            <p:tgtEl>
                                              <p:spTgt spid="4"/>
                                            </p:tgtEl>
                                          </p:cBhvr>
                                        </p:animEffect>
                                      </p:childTnLst>
                                    </p:cTn>
                                  </p:par>
                                  <p:par>
                                    <p:cTn id="10" presetID="10" presetClass="entr" presetSubtype="0" fill="hold" grpId="0" nodeType="withEffect">
                                      <p:stCondLst>
                                        <p:cond delay="11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200"/>
                                            <p:tgtEl>
                                              <p:spTgt spid="25"/>
                                            </p:tgtEl>
                                          </p:cBhvr>
                                        </p:animEffect>
                                      </p:childTnLst>
                                    </p:cTn>
                                  </p:par>
                                  <p:par>
                                    <p:cTn id="13" presetID="10" presetClass="entr" presetSubtype="0" fill="hold" grpId="0" nodeType="withEffect">
                                      <p:stCondLst>
                                        <p:cond delay="11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200"/>
                                            <p:tgtEl>
                                              <p:spTgt spid="24"/>
                                            </p:tgtEl>
                                          </p:cBhvr>
                                        </p:animEffect>
                                      </p:childTnLst>
                                    </p:cTn>
                                  </p:par>
                                  <p:par>
                                    <p:cTn id="16" presetID="10" presetClass="entr" presetSubtype="0" fill="hold" grpId="0" nodeType="withEffect">
                                      <p:stCondLst>
                                        <p:cond delay="150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1200"/>
                                            <p:tgtEl>
                                              <p:spTgt spid="37"/>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200"/>
                                            <p:tgtEl>
                                              <p:spTgt spid="36"/>
                                            </p:tgtEl>
                                          </p:cBhvr>
                                        </p:animEffect>
                                      </p:childTnLst>
                                    </p:cTn>
                                  </p:par>
                                  <p:par>
                                    <p:cTn id="22" presetID="10" presetClass="entr" presetSubtype="0" fill="hold" grpId="0" nodeType="withEffect">
                                      <p:stCondLst>
                                        <p:cond delay="130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200"/>
                                            <p:tgtEl>
                                              <p:spTgt spid="40"/>
                                            </p:tgtEl>
                                          </p:cBhvr>
                                        </p:animEffect>
                                      </p:childTnLst>
                                    </p:cTn>
                                  </p:par>
                                  <p:par>
                                    <p:cTn id="25" presetID="10" presetClass="entr" presetSubtype="0" fill="hold" grpId="0" nodeType="withEffect">
                                      <p:stCondLst>
                                        <p:cond delay="130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200"/>
                                            <p:tgtEl>
                                              <p:spTgt spid="39"/>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1200"/>
                                            <p:tgtEl>
                                              <p:spTgt spid="43"/>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2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25" grpId="0"/>
          <p:bldP spid="36" grpId="0"/>
          <p:bldP spid="37" grpId="0"/>
          <p:bldP spid="39" grpId="0"/>
          <p:bldP spid="40" grpId="0"/>
          <p:bldP spid="42" grpId="0"/>
          <p:bldP spid="43"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613346" y="609091"/>
            <a:ext cx="7967844" cy="2188847"/>
            <a:chOff x="613346" y="609091"/>
            <a:chExt cx="7967844" cy="2188847"/>
          </a:xfrm>
        </p:grpSpPr>
        <p:sp>
          <p:nvSpPr>
            <p:cNvPr id="2" name="Elipse 1"/>
            <p:cNvSpPr/>
            <p:nvPr/>
          </p:nvSpPr>
          <p:spPr>
            <a:xfrm>
              <a:off x="8341922" y="2716849"/>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Elipse 2"/>
            <p:cNvSpPr/>
            <p:nvPr/>
          </p:nvSpPr>
          <p:spPr>
            <a:xfrm>
              <a:off x="962025" y="1055259"/>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p:cNvSpPr/>
            <p:nvPr/>
          </p:nvSpPr>
          <p:spPr>
            <a:xfrm>
              <a:off x="613346" y="1655189"/>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7"/>
            <p:cNvSpPr/>
            <p:nvPr/>
          </p:nvSpPr>
          <p:spPr>
            <a:xfrm>
              <a:off x="8470636" y="2091234"/>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Elipse 8"/>
            <p:cNvSpPr/>
            <p:nvPr/>
          </p:nvSpPr>
          <p:spPr>
            <a:xfrm>
              <a:off x="7429500" y="609091"/>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31" name="Title 3"/>
          <p:cNvSpPr>
            <a:spLocks noGrp="1"/>
          </p:cNvSpPr>
          <p:nvPr>
            <p:ph type="ctrTitle"/>
          </p:nvPr>
        </p:nvSpPr>
        <p:spPr>
          <a:xfrm>
            <a:off x="105497" y="104793"/>
            <a:ext cx="4224183" cy="475071"/>
          </a:xfrm>
        </p:spPr>
        <p:txBody>
          <a:bodyPr anchor="ctr"/>
          <a:lstStyle/>
          <a:p>
            <a:pPr algn="l"/>
            <a:r>
              <a:rPr lang="en-US" sz="2800" dirty="0" smtClean="0">
                <a:latin typeface="Times New Roman" panose="02020603050405020304" pitchFamily="18" charset="0"/>
                <a:cs typeface="Times New Roman" panose="02020603050405020304" pitchFamily="18" charset="0"/>
              </a:rPr>
              <a:t>II - LIPID</a:t>
            </a:r>
            <a:endParaRPr lang="en-US" sz="28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05496" y="451198"/>
            <a:ext cx="5027530" cy="400110"/>
          </a:xfrm>
          <a:prstGeom prst="rect">
            <a:avLst/>
          </a:prstGeom>
          <a:noFill/>
        </p:spPr>
        <p:txBody>
          <a:bodyPr wrap="none" rtlCol="0">
            <a:spAutoFit/>
          </a:bodyPr>
          <a:lstStyle/>
          <a:p>
            <a:r>
              <a:rPr lang="en-US" altLang="ko-KR" sz="2000" b="1" u="sng" dirty="0" smtClean="0"/>
              <a:t>1/ </a:t>
            </a:r>
            <a:r>
              <a:rPr lang="en-US" altLang="ko-KR" sz="2000" b="1" u="sng" dirty="0" err="1" smtClean="0"/>
              <a:t>Khái</a:t>
            </a:r>
            <a:r>
              <a:rPr lang="en-US" altLang="ko-KR" sz="2000" b="1" u="sng" dirty="0" smtClean="0"/>
              <a:t> </a:t>
            </a:r>
            <a:r>
              <a:rPr lang="en-US" altLang="ko-KR" sz="2000" b="1" u="sng" dirty="0" err="1" smtClean="0"/>
              <a:t>niệm</a:t>
            </a:r>
            <a:r>
              <a:rPr lang="en-US" altLang="ko-KR" sz="2000" b="1" u="sng" dirty="0" smtClean="0"/>
              <a:t>, </a:t>
            </a:r>
            <a:r>
              <a:rPr lang="en-US" altLang="ko-KR" sz="2000" b="1" u="sng" dirty="0" err="1" smtClean="0"/>
              <a:t>phân</a:t>
            </a:r>
            <a:r>
              <a:rPr lang="en-US" altLang="ko-KR" sz="2000" b="1" u="sng" dirty="0" smtClean="0"/>
              <a:t> </a:t>
            </a:r>
            <a:r>
              <a:rPr lang="en-US" altLang="ko-KR" sz="2000" b="1" u="sng" dirty="0" err="1" smtClean="0"/>
              <a:t>loại</a:t>
            </a:r>
            <a:r>
              <a:rPr lang="en-US" altLang="ko-KR" sz="2000" b="1" u="sng" dirty="0" smtClean="0"/>
              <a:t> </a:t>
            </a:r>
            <a:r>
              <a:rPr lang="en-US" altLang="ko-KR" sz="2000" b="1" u="sng" dirty="0" err="1" smtClean="0"/>
              <a:t>và</a:t>
            </a:r>
            <a:r>
              <a:rPr lang="en-US" altLang="ko-KR" sz="2000" b="1" u="sng" dirty="0" smtClean="0"/>
              <a:t> </a:t>
            </a:r>
            <a:r>
              <a:rPr lang="en-US" altLang="ko-KR" sz="2000" b="1" u="sng" dirty="0" err="1" smtClean="0"/>
              <a:t>trạng</a:t>
            </a:r>
            <a:r>
              <a:rPr lang="en-US" altLang="ko-KR" sz="2000" b="1" u="sng" dirty="0" smtClean="0"/>
              <a:t> </a:t>
            </a:r>
            <a:r>
              <a:rPr lang="en-US" altLang="ko-KR" sz="2000" b="1" u="sng" dirty="0" err="1" smtClean="0"/>
              <a:t>thái</a:t>
            </a:r>
            <a:r>
              <a:rPr lang="en-US" altLang="ko-KR" sz="2000" b="1" u="sng" dirty="0" smtClean="0"/>
              <a:t> </a:t>
            </a:r>
            <a:r>
              <a:rPr lang="en-US" altLang="ko-KR" sz="2000" b="1" u="sng" dirty="0" err="1" smtClean="0"/>
              <a:t>tự</a:t>
            </a:r>
            <a:r>
              <a:rPr lang="en-US" altLang="ko-KR" sz="2000" b="1" u="sng" dirty="0" smtClean="0"/>
              <a:t> </a:t>
            </a:r>
            <a:r>
              <a:rPr lang="en-US" altLang="ko-KR" sz="2000" b="1" u="sng" dirty="0" err="1" smtClean="0"/>
              <a:t>nhiên</a:t>
            </a:r>
            <a:endParaRPr lang="ko-KR" altLang="en-US" sz="2000" b="1" u="sng" dirty="0"/>
          </a:p>
        </p:txBody>
      </p:sp>
      <p:sp>
        <p:nvSpPr>
          <p:cNvPr id="33" name="TextBox 32"/>
          <p:cNvSpPr txBox="1"/>
          <p:nvPr/>
        </p:nvSpPr>
        <p:spPr>
          <a:xfrm>
            <a:off x="107529" y="757739"/>
            <a:ext cx="2590966" cy="400110"/>
          </a:xfrm>
          <a:prstGeom prst="rect">
            <a:avLst/>
          </a:prstGeom>
          <a:noFill/>
        </p:spPr>
        <p:txBody>
          <a:bodyPr wrap="none" rtlCol="0">
            <a:spAutoFit/>
          </a:bodyPr>
          <a:lstStyle/>
          <a:p>
            <a:r>
              <a:rPr lang="en-US" altLang="ko-KR" sz="2000" i="1" dirty="0" smtClean="0">
                <a:latin typeface="Arial" panose="020B0604020202020204" pitchFamily="34" charset="0"/>
                <a:cs typeface="Arial" panose="020B0604020202020204" pitchFamily="34" charset="0"/>
              </a:rPr>
              <a:t>c/ </a:t>
            </a:r>
            <a:r>
              <a:rPr lang="en-US" altLang="ko-KR" sz="2000" i="1" dirty="0" err="1" smtClean="0">
                <a:latin typeface="Arial" panose="020B0604020202020204" pitchFamily="34" charset="0"/>
                <a:cs typeface="Arial" panose="020B0604020202020204" pitchFamily="34" charset="0"/>
              </a:rPr>
              <a:t>Trạng</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thái</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tự</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nhiên</a:t>
            </a:r>
            <a:endParaRPr lang="ko-KR" altLang="en-US" sz="2000" i="1" dirty="0">
              <a:latin typeface="Arial" panose="020B0604020202020204" pitchFamily="34" charset="0"/>
              <a:cs typeface="Arial" panose="020B0604020202020204" pitchFamily="34" charset="0"/>
            </a:endParaRPr>
          </a:p>
        </p:txBody>
      </p:sp>
      <p:grpSp>
        <p:nvGrpSpPr>
          <p:cNvPr id="19" name="Group 11"/>
          <p:cNvGrpSpPr>
            <a:grpSpLocks/>
          </p:cNvGrpSpPr>
          <p:nvPr/>
        </p:nvGrpSpPr>
        <p:grpSpPr bwMode="auto">
          <a:xfrm>
            <a:off x="404812" y="1335088"/>
            <a:ext cx="8437563" cy="2554288"/>
            <a:chOff x="-369" y="745"/>
            <a:chExt cx="5315" cy="1609"/>
          </a:xfrm>
        </p:grpSpPr>
        <p:pic>
          <p:nvPicPr>
            <p:cNvPr id="20" name="Picture 7" descr="30201079_porkStone3-1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 y="745"/>
              <a:ext cx="2592" cy="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250px-Sow_with_pig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 y="745"/>
              <a:ext cx="2592" cy="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p:cNvSpPr txBox="1"/>
          <p:nvPr/>
        </p:nvSpPr>
        <p:spPr>
          <a:xfrm>
            <a:off x="3502637" y="4184978"/>
            <a:ext cx="2138727" cy="523220"/>
          </a:xfrm>
          <a:prstGeom prst="rect">
            <a:avLst/>
          </a:prstGeom>
          <a:noFill/>
        </p:spPr>
        <p:txBody>
          <a:bodyPr wrap="none" rtlCol="0">
            <a:spAutoFit/>
          </a:bodyPr>
          <a:lstStyle/>
          <a:p>
            <a:pPr algn="ctr"/>
            <a:r>
              <a:rPr lang="en-US" altLang="ko-KR" sz="2800" b="1" i="1" dirty="0" err="1" smtClean="0"/>
              <a:t>Mỡ</a:t>
            </a:r>
            <a:r>
              <a:rPr lang="en-US" altLang="ko-KR" sz="2800" b="1" i="1" dirty="0" smtClean="0"/>
              <a:t> </a:t>
            </a:r>
            <a:r>
              <a:rPr lang="en-US" altLang="ko-KR" sz="2800" b="1" i="1" dirty="0" err="1" smtClean="0"/>
              <a:t>động</a:t>
            </a:r>
            <a:r>
              <a:rPr lang="en-US" altLang="ko-KR" sz="2800" b="1" i="1" dirty="0" smtClean="0"/>
              <a:t> </a:t>
            </a:r>
            <a:r>
              <a:rPr lang="en-US" altLang="ko-KR" sz="2800" b="1" i="1" dirty="0" err="1" smtClean="0"/>
              <a:t>vật</a:t>
            </a:r>
            <a:endParaRPr lang="ko-KR" altLang="en-US" sz="2800" b="1" i="1" dirty="0"/>
          </a:p>
        </p:txBody>
      </p:sp>
    </p:spTree>
    <p:extLst>
      <p:ext uri="{BB962C8B-B14F-4D97-AF65-F5344CB8AC3E}">
        <p14:creationId xmlns:p14="http://schemas.microsoft.com/office/powerpoint/2010/main" val="2846722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2000">
                                      <p:stCondLst>
                                        <p:cond delay="0"/>
                                      </p:stCondLst>
                                      <p:childTnLst>
                                        <p:animScale p14:bounceEnd="22000">
                                          <p:cBhvr>
                                            <p:cTn id="6" dur="6000" fill="hold"/>
                                            <p:tgtEl>
                                              <p:spTgt spid="10"/>
                                            </p:tgtEl>
                                          </p:cBhvr>
                                          <p:by x="105000" y="105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6000" fill="hold"/>
                                            <p:tgtEl>
                                              <p:spTgt spid="10"/>
                                            </p:tgtEl>
                                          </p:cBhvr>
                                          <p:by x="105000" y="105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Un dibujo de un animal&#10;&#10;Descripción generada automáticamente con confianza baja"/>
          <p:cNvPicPr>
            <a:picLocks noChangeAspect="1"/>
          </p:cNvPicPr>
          <p:nvPr/>
        </p:nvPicPr>
        <p:blipFill rotWithShape="1">
          <a:blip r:embed="rId2">
            <a:extLst>
              <a:ext uri="{28A0092B-C50C-407E-A947-70E740481C1C}">
                <a14:useLocalDpi xmlns:a14="http://schemas.microsoft.com/office/drawing/2010/main" val="0"/>
              </a:ext>
            </a:extLst>
          </a:blip>
          <a:srcRect l="1080" t="41356" r="63618" b="23902"/>
          <a:stretch>
            <a:fillRect/>
          </a:stretch>
        </p:blipFill>
        <p:spPr>
          <a:xfrm>
            <a:off x="6060294" y="3462474"/>
            <a:ext cx="3090067" cy="1710466"/>
          </a:xfrm>
          <a:prstGeom prst="rect">
            <a:avLst/>
          </a:prstGeom>
        </p:spPr>
      </p:pic>
      <p:pic>
        <p:nvPicPr>
          <p:cNvPr id="16" name="Imagen 15" descr="Icono&#10;&#10;Descripción generada automáticamente"/>
          <p:cNvPicPr>
            <a:picLocks noChangeAspect="1"/>
          </p:cNvPicPr>
          <p:nvPr/>
        </p:nvPicPr>
        <p:blipFill rotWithShape="1">
          <a:blip r:embed="rId3" cstate="print">
            <a:extLst>
              <a:ext uri="{28A0092B-C50C-407E-A947-70E740481C1C}">
                <a14:useLocalDpi xmlns:a14="http://schemas.microsoft.com/office/drawing/2010/main" val="0"/>
              </a:ext>
            </a:extLst>
          </a:blip>
          <a:srcRect l="1741" t="25327" r="79214" b="24553"/>
          <a:stretch>
            <a:fillRect/>
          </a:stretch>
        </p:blipFill>
        <p:spPr>
          <a:xfrm>
            <a:off x="8173817" y="3587567"/>
            <a:ext cx="1097627" cy="1624738"/>
          </a:xfrm>
          <a:prstGeom prst="rect">
            <a:avLst/>
          </a:prstGeom>
        </p:spPr>
      </p:pic>
      <p:pic>
        <p:nvPicPr>
          <p:cNvPr id="21" name="Imagen 20" descr="Forma&#10;&#10;Descripción generada automáticamente"/>
          <p:cNvPicPr>
            <a:picLocks noChangeAspect="1"/>
          </p:cNvPicPr>
          <p:nvPr/>
        </p:nvPicPr>
        <p:blipFill rotWithShape="1">
          <a:blip r:embed="rId4" cstate="print">
            <a:extLst>
              <a:ext uri="{28A0092B-C50C-407E-A947-70E740481C1C}">
                <a14:useLocalDpi xmlns:a14="http://schemas.microsoft.com/office/drawing/2010/main" val="0"/>
              </a:ext>
            </a:extLst>
          </a:blip>
          <a:srcRect l="6337" t="11190" r="6996" b="12346"/>
          <a:stretch>
            <a:fillRect/>
          </a:stretch>
        </p:blipFill>
        <p:spPr>
          <a:xfrm flipH="1">
            <a:off x="8525567" y="471723"/>
            <a:ext cx="1097627" cy="544726"/>
          </a:xfrm>
          <a:prstGeom prst="rect">
            <a:avLst/>
          </a:prstGeom>
        </p:spPr>
      </p:pic>
      <p:pic>
        <p:nvPicPr>
          <p:cNvPr id="22" name="Imagen 21" descr="Forma&#10;&#10;Descripción generada automáticamente"/>
          <p:cNvPicPr>
            <a:picLocks noChangeAspect="1"/>
          </p:cNvPicPr>
          <p:nvPr/>
        </p:nvPicPr>
        <p:blipFill rotWithShape="1">
          <a:blip r:embed="rId5" cstate="print">
            <a:extLst>
              <a:ext uri="{28A0092B-C50C-407E-A947-70E740481C1C}">
                <a14:useLocalDpi xmlns:a14="http://schemas.microsoft.com/office/drawing/2010/main" val="0"/>
              </a:ext>
            </a:extLst>
          </a:blip>
          <a:srcRect l="6337" t="11190" r="-155" b="12346"/>
          <a:stretch>
            <a:fillRect/>
          </a:stretch>
        </p:blipFill>
        <p:spPr>
          <a:xfrm flipH="1">
            <a:off x="-1725930" y="3705859"/>
            <a:ext cx="2475708" cy="1134961"/>
          </a:xfrm>
          <a:prstGeom prst="rect">
            <a:avLst/>
          </a:prstGeom>
        </p:spPr>
      </p:pic>
      <p:pic>
        <p:nvPicPr>
          <p:cNvPr id="23" name="Imagen 22" descr="Patrón de fondo&#10;&#10;Descripción generada automáticamente con confianza baja"/>
          <p:cNvPicPr>
            <a:picLocks noChangeAspect="1"/>
          </p:cNvPicPr>
          <p:nvPr/>
        </p:nvPicPr>
        <p:blipFill rotWithShape="1">
          <a:blip r:embed="rId6" cstate="print">
            <a:extLst>
              <a:ext uri="{28A0092B-C50C-407E-A947-70E740481C1C}">
                <a14:useLocalDpi xmlns:a14="http://schemas.microsoft.com/office/drawing/2010/main" val="0"/>
              </a:ext>
            </a:extLst>
          </a:blip>
          <a:srcRect l="68420" t="16723" r="2755" b="30026"/>
          <a:stretch>
            <a:fillRect/>
          </a:stretch>
        </p:blipFill>
        <p:spPr>
          <a:xfrm flipV="1">
            <a:off x="-148590" y="-112015"/>
            <a:ext cx="2041046" cy="2120923"/>
          </a:xfrm>
          <a:prstGeom prst="rect">
            <a:avLst/>
          </a:prstGeom>
        </p:spPr>
      </p:pic>
      <p:pic>
        <p:nvPicPr>
          <p:cNvPr id="24" name="Imagen 23" descr="Icono&#10;&#10;Descripción generada automáticamente"/>
          <p:cNvPicPr>
            <a:picLocks noChangeAspect="1"/>
          </p:cNvPicPr>
          <p:nvPr/>
        </p:nvPicPr>
        <p:blipFill rotWithShape="1">
          <a:blip r:embed="rId7" cstate="print">
            <a:extLst>
              <a:ext uri="{28A0092B-C50C-407E-A947-70E740481C1C}">
                <a14:useLocalDpi xmlns:a14="http://schemas.microsoft.com/office/drawing/2010/main" val="0"/>
              </a:ext>
            </a:extLst>
          </a:blip>
          <a:srcRect l="66879" t="24065" r="2121" b="32423"/>
          <a:stretch>
            <a:fillRect/>
          </a:stretch>
        </p:blipFill>
        <p:spPr>
          <a:xfrm flipV="1">
            <a:off x="-148590" y="-112015"/>
            <a:ext cx="1157797" cy="914117"/>
          </a:xfrm>
          <a:prstGeom prst="rect">
            <a:avLst/>
          </a:prstGeom>
        </p:spPr>
      </p:pic>
      <p:grpSp>
        <p:nvGrpSpPr>
          <p:cNvPr id="25" name="Grupo 24"/>
          <p:cNvGrpSpPr/>
          <p:nvPr/>
        </p:nvGrpSpPr>
        <p:grpSpPr>
          <a:xfrm>
            <a:off x="536104" y="1189049"/>
            <a:ext cx="8072236" cy="2016370"/>
            <a:chOff x="399330" y="1154884"/>
            <a:chExt cx="8345784" cy="2084700"/>
          </a:xfrm>
        </p:grpSpPr>
        <p:sp>
          <p:nvSpPr>
            <p:cNvPr id="26" name="Rectángulo 25"/>
            <p:cNvSpPr/>
            <p:nvPr/>
          </p:nvSpPr>
          <p:spPr>
            <a:xfrm>
              <a:off x="8659536" y="315400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Rectángulo 26"/>
            <p:cNvSpPr/>
            <p:nvPr/>
          </p:nvSpPr>
          <p:spPr>
            <a:xfrm>
              <a:off x="399330" y="230979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 name="Elipse 27"/>
            <p:cNvSpPr/>
            <p:nvPr/>
          </p:nvSpPr>
          <p:spPr>
            <a:xfrm>
              <a:off x="676363" y="1748206"/>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Elipse 30"/>
            <p:cNvSpPr/>
            <p:nvPr/>
          </p:nvSpPr>
          <p:spPr>
            <a:xfrm>
              <a:off x="8343900" y="1558065"/>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Elipse 31"/>
            <p:cNvSpPr/>
            <p:nvPr/>
          </p:nvSpPr>
          <p:spPr>
            <a:xfrm>
              <a:off x="8053339" y="1154884"/>
              <a:ext cx="81089" cy="810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0" name="Title 3"/>
          <p:cNvSpPr>
            <a:spLocks noGrp="1"/>
          </p:cNvSpPr>
          <p:nvPr>
            <p:ph type="ctrTitle"/>
          </p:nvPr>
        </p:nvSpPr>
        <p:spPr>
          <a:xfrm>
            <a:off x="105497" y="104793"/>
            <a:ext cx="4224183" cy="475071"/>
          </a:xfrm>
        </p:spPr>
        <p:txBody>
          <a:bodyPr anchor="ctr"/>
          <a:lstStyle/>
          <a:p>
            <a:pPr algn="l"/>
            <a:r>
              <a:rPr lang="en-US" sz="2800" dirty="0" smtClean="0">
                <a:latin typeface="Times New Roman" panose="02020603050405020304" pitchFamily="18" charset="0"/>
                <a:cs typeface="Times New Roman" panose="02020603050405020304" pitchFamily="18" charset="0"/>
              </a:rPr>
              <a:t>II - LIPID</a:t>
            </a:r>
            <a:endParaRPr lang="en-US" sz="28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105496" y="451198"/>
            <a:ext cx="2034018" cy="400110"/>
          </a:xfrm>
          <a:prstGeom prst="rect">
            <a:avLst/>
          </a:prstGeom>
          <a:noFill/>
        </p:spPr>
        <p:txBody>
          <a:bodyPr wrap="none" rtlCol="0">
            <a:spAutoFit/>
          </a:bodyPr>
          <a:lstStyle/>
          <a:p>
            <a:r>
              <a:rPr lang="en-US" altLang="ko-KR" sz="2000" b="1" u="sng" dirty="0"/>
              <a:t>2</a:t>
            </a:r>
            <a:r>
              <a:rPr lang="en-US" altLang="ko-KR" sz="2000" b="1" u="sng" dirty="0" smtClean="0"/>
              <a:t>/ </a:t>
            </a:r>
            <a:r>
              <a:rPr lang="en-US" altLang="ko-KR" sz="2000" b="1" u="sng" dirty="0" err="1" smtClean="0"/>
              <a:t>Tính</a:t>
            </a:r>
            <a:r>
              <a:rPr lang="en-US" altLang="ko-KR" sz="2000" b="1" u="sng" dirty="0" smtClean="0"/>
              <a:t> </a:t>
            </a:r>
            <a:r>
              <a:rPr lang="en-US" altLang="ko-KR" sz="2000" b="1" u="sng" dirty="0" err="1" smtClean="0"/>
              <a:t>chất</a:t>
            </a:r>
            <a:r>
              <a:rPr lang="en-US" altLang="ko-KR" sz="2000" b="1" u="sng" dirty="0" smtClean="0"/>
              <a:t> </a:t>
            </a:r>
            <a:r>
              <a:rPr lang="en-US" altLang="ko-KR" sz="2000" b="1" u="sng" dirty="0" err="1" smtClean="0"/>
              <a:t>vật</a:t>
            </a:r>
            <a:r>
              <a:rPr lang="en-US" altLang="ko-KR" sz="2000" b="1" u="sng" dirty="0" smtClean="0"/>
              <a:t> </a:t>
            </a:r>
            <a:r>
              <a:rPr lang="en-US" altLang="ko-KR" sz="2000" b="1" u="sng" dirty="0" err="1" smtClean="0"/>
              <a:t>lí</a:t>
            </a:r>
            <a:endParaRPr lang="ko-KR" altLang="en-US" sz="2000" b="1" u="sng" dirty="0"/>
          </a:p>
        </p:txBody>
      </p:sp>
      <p:graphicFrame>
        <p:nvGraphicFramePr>
          <p:cNvPr id="37" name="Group 51"/>
          <p:cNvGraphicFramePr>
            <a:graphicFrameLocks/>
          </p:cNvGraphicFramePr>
          <p:nvPr>
            <p:extLst>
              <p:ext uri="{D42A27DB-BD31-4B8C-83A1-F6EECF244321}">
                <p14:modId xmlns:p14="http://schemas.microsoft.com/office/powerpoint/2010/main" val="2370842665"/>
              </p:ext>
            </p:extLst>
          </p:nvPr>
        </p:nvGraphicFramePr>
        <p:xfrm>
          <a:off x="493030" y="836919"/>
          <a:ext cx="8229600" cy="3363835"/>
        </p:xfrm>
        <a:graphic>
          <a:graphicData uri="http://schemas.openxmlformats.org/drawingml/2006/table">
            <a:tbl>
              <a:tblPr/>
              <a:tblGrid>
                <a:gridCol w="4114800">
                  <a:extLst>
                    <a:ext uri="{9D8B030D-6E8A-4147-A177-3AD203B41FA5}">
                      <a16:colId xmlns:a16="http://schemas.microsoft.com/office/drawing/2014/main" val="497875793"/>
                    </a:ext>
                  </a:extLst>
                </a:gridCol>
                <a:gridCol w="4114800">
                  <a:extLst>
                    <a:ext uri="{9D8B030D-6E8A-4147-A177-3AD203B41FA5}">
                      <a16:colId xmlns:a16="http://schemas.microsoft.com/office/drawing/2014/main" val="417005768"/>
                    </a:ext>
                  </a:extLst>
                </a:gridCol>
              </a:tblGrid>
              <a:tr h="484188">
                <a:tc>
                  <a:txBody>
                    <a:bodyPr/>
                    <a:lstStyle>
                      <a:lvl1pPr>
                        <a:spcBef>
                          <a:spcPct val="20000"/>
                        </a:spcBef>
                        <a:buClr>
                          <a:schemeClr val="hlink"/>
                        </a:buClr>
                        <a:buSzPct val="7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tx1"/>
                        </a:buClr>
                        <a:defRPr sz="24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tx1"/>
                        </a:buClr>
                        <a:defRPr>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ko-KR" sz="2400" b="1" i="0" u="none" strike="noStrike" cap="none" normalizeH="0" baseline="0" noProof="0" dirty="0" err="1" smtClean="0">
                          <a:ln>
                            <a:noFill/>
                          </a:ln>
                          <a:solidFill>
                            <a:schemeClr val="tx1"/>
                          </a:solidFill>
                          <a:effectLst/>
                          <a:latin typeface="Arial" panose="020B0604020202020204" pitchFamily="34" charset="0"/>
                          <a:ea typeface="굴림" charset="-127"/>
                          <a:cs typeface="Arial" panose="020B0604020202020204" pitchFamily="34" charset="0"/>
                        </a:rPr>
                        <a:t>Chất</a:t>
                      </a:r>
                      <a:r>
                        <a:rPr kumimoji="0" lang="en-US" altLang="ko-KR" sz="2400" b="1" i="0" u="none" strike="noStrike" cap="none" normalizeH="0" baseline="0" noProof="0" dirty="0" smtClean="0">
                          <a:ln>
                            <a:noFill/>
                          </a:ln>
                          <a:solidFill>
                            <a:schemeClr val="tx1"/>
                          </a:solidFill>
                          <a:effectLst/>
                          <a:latin typeface="Arial" panose="020B0604020202020204" pitchFamily="34" charset="0"/>
                          <a:ea typeface="굴림" charset="-127"/>
                          <a:cs typeface="Arial" panose="020B0604020202020204" pitchFamily="34" charset="0"/>
                        </a:rPr>
                        <a:t> </a:t>
                      </a:r>
                      <a:r>
                        <a:rPr kumimoji="0" lang="en-US" altLang="ko-KR" sz="2400" b="1" i="0" u="none" strike="noStrike" cap="none" normalizeH="0" baseline="0" noProof="0" dirty="0" err="1" smtClean="0">
                          <a:ln>
                            <a:noFill/>
                          </a:ln>
                          <a:solidFill>
                            <a:schemeClr val="tx1"/>
                          </a:solidFill>
                          <a:effectLst/>
                          <a:latin typeface="Arial" panose="020B0604020202020204" pitchFamily="34" charset="0"/>
                          <a:ea typeface="굴림" charset="-127"/>
                          <a:cs typeface="Arial" panose="020B0604020202020204" pitchFamily="34" charset="0"/>
                        </a:rPr>
                        <a:t>béo</a:t>
                      </a:r>
                      <a:r>
                        <a:rPr kumimoji="0" lang="en-US" altLang="ko-KR" sz="2400" b="1" i="0" u="none" strike="noStrike" cap="none" normalizeH="0" baseline="0" noProof="0" dirty="0" smtClean="0">
                          <a:ln>
                            <a:noFill/>
                          </a:ln>
                          <a:solidFill>
                            <a:schemeClr val="tx1"/>
                          </a:solidFill>
                          <a:effectLst/>
                          <a:latin typeface="Arial" panose="020B0604020202020204" pitchFamily="34" charset="0"/>
                          <a:ea typeface="굴림" charset="-127"/>
                          <a:cs typeface="Arial" panose="020B0604020202020204" pitchFamily="34" charset="0"/>
                        </a:rPr>
                        <a:t> </a:t>
                      </a:r>
                      <a:r>
                        <a:rPr kumimoji="0" lang="en-US" altLang="ko-KR" sz="2400" b="1" i="0" u="none" strike="noStrike" cap="none" normalizeH="0" baseline="0" noProof="0" dirty="0" err="1" smtClean="0">
                          <a:ln>
                            <a:noFill/>
                          </a:ln>
                          <a:solidFill>
                            <a:schemeClr val="tx1"/>
                          </a:solidFill>
                          <a:effectLst/>
                          <a:latin typeface="Arial" panose="020B0604020202020204" pitchFamily="34" charset="0"/>
                          <a:ea typeface="굴림" charset="-127"/>
                          <a:cs typeface="Arial" panose="020B0604020202020204" pitchFamily="34" charset="0"/>
                        </a:rPr>
                        <a:t>rắn</a:t>
                      </a:r>
                      <a:endParaRPr kumimoji="0" lang="en-US" altLang="ko-KR" sz="2400" b="1" i="0" u="none" strike="noStrike" cap="none" normalizeH="0" baseline="0" noProof="0" dirty="0" smtClean="0">
                        <a:ln>
                          <a:noFill/>
                        </a:ln>
                        <a:solidFill>
                          <a:schemeClr val="tx1"/>
                        </a:solidFill>
                        <a:effectLst/>
                        <a:latin typeface="Arial" panose="020B0604020202020204" pitchFamily="34" charset="0"/>
                        <a:ea typeface="굴림" charset="-127"/>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tx1"/>
                        </a:buClr>
                        <a:defRPr sz="24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tx1"/>
                        </a:buClr>
                        <a:defRPr>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en-US" altLang="ko-KR" sz="2400" b="1" i="0" u="none" strike="noStrike" cap="none" normalizeH="0" baseline="0" noProof="0" dirty="0" err="1" smtClean="0">
                          <a:ln>
                            <a:noFill/>
                          </a:ln>
                          <a:solidFill>
                            <a:schemeClr val="tx1"/>
                          </a:solidFill>
                          <a:effectLst/>
                          <a:latin typeface="Arial" panose="020B0604020202020204" pitchFamily="34" charset="0"/>
                          <a:ea typeface="굴림" charset="-127"/>
                          <a:cs typeface="Arial" panose="020B0604020202020204" pitchFamily="34" charset="0"/>
                        </a:rPr>
                        <a:t>Chất</a:t>
                      </a:r>
                      <a:r>
                        <a:rPr kumimoji="0" lang="en-US" altLang="ko-KR" sz="2400" b="1" i="0" u="none" strike="noStrike" cap="none" normalizeH="0" baseline="0" noProof="0" dirty="0" smtClean="0">
                          <a:ln>
                            <a:noFill/>
                          </a:ln>
                          <a:solidFill>
                            <a:schemeClr val="tx1"/>
                          </a:solidFill>
                          <a:effectLst/>
                          <a:latin typeface="Arial" panose="020B0604020202020204" pitchFamily="34" charset="0"/>
                          <a:ea typeface="굴림" charset="-127"/>
                          <a:cs typeface="Arial" panose="020B0604020202020204" pitchFamily="34" charset="0"/>
                        </a:rPr>
                        <a:t> </a:t>
                      </a:r>
                      <a:r>
                        <a:rPr kumimoji="0" lang="en-US" altLang="ko-KR" sz="2400" b="1" i="0" u="none" strike="noStrike" cap="none" normalizeH="0" baseline="0" noProof="0" dirty="0" err="1" smtClean="0">
                          <a:ln>
                            <a:noFill/>
                          </a:ln>
                          <a:solidFill>
                            <a:schemeClr val="tx1"/>
                          </a:solidFill>
                          <a:effectLst/>
                          <a:latin typeface="Arial" panose="020B0604020202020204" pitchFamily="34" charset="0"/>
                          <a:ea typeface="굴림" charset="-127"/>
                          <a:cs typeface="Arial" panose="020B0604020202020204" pitchFamily="34" charset="0"/>
                        </a:rPr>
                        <a:t>béo</a:t>
                      </a:r>
                      <a:r>
                        <a:rPr kumimoji="0" lang="en-US" altLang="ko-KR" sz="2400" b="1" i="0" u="none" strike="noStrike" cap="none" normalizeH="0" baseline="0" noProof="0" dirty="0" smtClean="0">
                          <a:ln>
                            <a:noFill/>
                          </a:ln>
                          <a:solidFill>
                            <a:schemeClr val="tx1"/>
                          </a:solidFill>
                          <a:effectLst/>
                          <a:latin typeface="Arial" panose="020B0604020202020204" pitchFamily="34" charset="0"/>
                          <a:ea typeface="굴림" charset="-127"/>
                          <a:cs typeface="Arial" panose="020B0604020202020204" pitchFamily="34" charset="0"/>
                        </a:rPr>
                        <a:t> </a:t>
                      </a:r>
                      <a:r>
                        <a:rPr kumimoji="0" lang="en-US" altLang="ko-KR" sz="2400" b="1" i="0" u="none" strike="noStrike" cap="none" normalizeH="0" baseline="0" noProof="0" dirty="0" err="1" smtClean="0">
                          <a:ln>
                            <a:noFill/>
                          </a:ln>
                          <a:solidFill>
                            <a:schemeClr val="tx1"/>
                          </a:solidFill>
                          <a:effectLst/>
                          <a:latin typeface="Arial" panose="020B0604020202020204" pitchFamily="34" charset="0"/>
                          <a:ea typeface="굴림" charset="-127"/>
                          <a:cs typeface="Arial" panose="020B0604020202020204" pitchFamily="34" charset="0"/>
                        </a:rPr>
                        <a:t>lỏng</a:t>
                      </a:r>
                      <a:endParaRPr kumimoji="0" lang="en-US" altLang="ko-KR" sz="2400" b="1" i="0" u="none" strike="noStrike" cap="none" normalizeH="0" baseline="0" noProof="0" dirty="0" smtClean="0">
                        <a:ln>
                          <a:noFill/>
                        </a:ln>
                        <a:solidFill>
                          <a:schemeClr val="tx1"/>
                        </a:solidFill>
                        <a:effectLst/>
                        <a:latin typeface="Arial" panose="020B0604020202020204" pitchFamily="34" charset="0"/>
                        <a:ea typeface="굴림" charset="-127"/>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85148755"/>
                  </a:ext>
                </a:extLst>
              </a:tr>
              <a:tr h="2879647">
                <a:tc>
                  <a:txBody>
                    <a:bodyPr/>
                    <a:lstStyle>
                      <a:lvl1pPr>
                        <a:spcBef>
                          <a:spcPct val="20000"/>
                        </a:spcBef>
                        <a:buClr>
                          <a:schemeClr val="hlink"/>
                        </a:buClr>
                        <a:buSzPct val="7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tx1"/>
                        </a:buClr>
                        <a:defRPr sz="24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tx1"/>
                        </a:buClr>
                        <a:defRPr>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ko-KR" sz="24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Tahoma" panose="020B0604030504040204" pitchFamily="34" charset="0"/>
                        </a:defRPr>
                      </a:lvl1pPr>
                      <a:lvl2pPr marL="742950" indent="-285750">
                        <a:spcBef>
                          <a:spcPct val="20000"/>
                        </a:spcBef>
                        <a:buClr>
                          <a:schemeClr val="tx1"/>
                        </a:buClr>
                        <a:defRPr sz="24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defRPr sz="2000">
                          <a:solidFill>
                            <a:schemeClr val="tx1"/>
                          </a:solidFill>
                          <a:latin typeface="Tahoma" panose="020B0604030504040204" pitchFamily="34" charset="0"/>
                        </a:defRPr>
                      </a:lvl3pPr>
                      <a:lvl4pPr marL="1600200" indent="-228600">
                        <a:spcBef>
                          <a:spcPct val="20000"/>
                        </a:spcBef>
                        <a:buClr>
                          <a:schemeClr val="tx1"/>
                        </a:buClr>
                        <a:defRPr>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en-US" altLang="ko-KR" sz="2400" b="1" i="0" u="none" strike="noStrike" cap="none" normalizeH="0" baseline="0" noProof="0" dirty="0" smtClean="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9768626"/>
                  </a:ext>
                </a:extLst>
              </a:tr>
            </a:tbl>
          </a:graphicData>
        </a:graphic>
      </p:graphicFrame>
      <p:sp>
        <p:nvSpPr>
          <p:cNvPr id="40" name="Text Box 50"/>
          <p:cNvSpPr txBox="1">
            <a:spLocks noChangeArrowheads="1"/>
          </p:cNvSpPr>
          <p:nvPr/>
        </p:nvSpPr>
        <p:spPr bwMode="auto">
          <a:xfrm>
            <a:off x="1457077" y="2335123"/>
            <a:ext cx="1997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ko-KR" altLang="ko-KR">
              <a:latin typeface="Arial" panose="020B0604020202020204" pitchFamily="34" charset="0"/>
            </a:endParaRPr>
          </a:p>
        </p:txBody>
      </p:sp>
      <p:sp>
        <p:nvSpPr>
          <p:cNvPr id="41" name="Rectangle 54"/>
          <p:cNvSpPr>
            <a:spLocks noChangeArrowheads="1"/>
          </p:cNvSpPr>
          <p:nvPr/>
        </p:nvSpPr>
        <p:spPr bwMode="auto">
          <a:xfrm>
            <a:off x="594781" y="1525801"/>
            <a:ext cx="392828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en-US" altLang="ko-KR" sz="2400" b="1" dirty="0" err="1" smtClean="0">
                <a:latin typeface="Times New Roman" panose="02020603050405020304" pitchFamily="18" charset="0"/>
                <a:cs typeface="Times New Roman" panose="02020603050405020304" pitchFamily="18" charset="0"/>
              </a:rPr>
              <a:t>Là</a:t>
            </a:r>
            <a:r>
              <a:rPr lang="en-US" altLang="ko-KR" sz="2400" b="1" dirty="0" smtClean="0">
                <a:latin typeface="Times New Roman" panose="02020603050405020304" pitchFamily="18" charset="0"/>
                <a:cs typeface="Times New Roman" panose="02020603050405020304" pitchFamily="18" charset="0"/>
              </a:rPr>
              <a:t> </a:t>
            </a:r>
            <a:r>
              <a:rPr lang="en-US" altLang="ko-KR" sz="2400" b="1" dirty="0" err="1" smtClean="0">
                <a:latin typeface="Times New Roman" panose="02020603050405020304" pitchFamily="18" charset="0"/>
                <a:cs typeface="Times New Roman" panose="02020603050405020304" pitchFamily="18" charset="0"/>
              </a:rPr>
              <a:t>các</a:t>
            </a:r>
            <a:r>
              <a:rPr lang="en-US" altLang="ko-KR" sz="2400" b="1" dirty="0" smtClean="0">
                <a:latin typeface="Times New Roman" panose="02020603050405020304" pitchFamily="18" charset="0"/>
                <a:cs typeface="Times New Roman" panose="02020603050405020304" pitchFamily="18" charset="0"/>
              </a:rPr>
              <a:t> triglyceride </a:t>
            </a:r>
            <a:r>
              <a:rPr lang="en-US" altLang="ko-KR" sz="2400" b="1" dirty="0" err="1" smtClean="0">
                <a:latin typeface="Times New Roman" panose="02020603050405020304" pitchFamily="18" charset="0"/>
                <a:cs typeface="Times New Roman" panose="02020603050405020304" pitchFamily="18" charset="0"/>
              </a:rPr>
              <a:t>chứa</a:t>
            </a:r>
            <a:r>
              <a:rPr lang="en-US" altLang="ko-KR" sz="2400" b="1" dirty="0" smtClean="0">
                <a:latin typeface="Times New Roman" panose="02020603050405020304" pitchFamily="18" charset="0"/>
                <a:cs typeface="Times New Roman" panose="02020603050405020304" pitchFamily="18" charset="0"/>
              </a:rPr>
              <a:t> </a:t>
            </a:r>
            <a:r>
              <a:rPr lang="en-US" altLang="ko-KR" sz="2400" b="1" dirty="0" err="1" smtClean="0">
                <a:latin typeface="Times New Roman" panose="02020603050405020304" pitchFamily="18" charset="0"/>
                <a:cs typeface="Times New Roman" panose="02020603050405020304" pitchFamily="18" charset="0"/>
              </a:rPr>
              <a:t>chủ</a:t>
            </a:r>
            <a:r>
              <a:rPr lang="en-US" altLang="ko-KR" sz="2400" b="1" dirty="0" smtClean="0">
                <a:latin typeface="Times New Roman" panose="02020603050405020304" pitchFamily="18" charset="0"/>
                <a:cs typeface="Times New Roman" panose="02020603050405020304" pitchFamily="18" charset="0"/>
              </a:rPr>
              <a:t> </a:t>
            </a:r>
            <a:r>
              <a:rPr lang="en-US" altLang="ko-KR" sz="2400" b="1" dirty="0" err="1" smtClean="0">
                <a:latin typeface="Times New Roman" panose="02020603050405020304" pitchFamily="18" charset="0"/>
                <a:cs typeface="Times New Roman" panose="02020603050405020304" pitchFamily="18" charset="0"/>
              </a:rPr>
              <a:t>yếu</a:t>
            </a:r>
            <a:r>
              <a:rPr lang="en-US" altLang="ko-KR" sz="2400" b="1" dirty="0" smtClean="0">
                <a:latin typeface="Times New Roman" panose="02020603050405020304" pitchFamily="18" charset="0"/>
                <a:cs typeface="Times New Roman" panose="02020603050405020304" pitchFamily="18" charset="0"/>
              </a:rPr>
              <a:t> </a:t>
            </a:r>
            <a:r>
              <a:rPr lang="en-US" altLang="ko-KR" sz="2400" b="1" dirty="0" err="1" smtClean="0">
                <a:latin typeface="Times New Roman" panose="02020603050405020304" pitchFamily="18" charset="0"/>
                <a:cs typeface="Times New Roman" panose="02020603050405020304" pitchFamily="18" charset="0"/>
              </a:rPr>
              <a:t>các</a:t>
            </a:r>
            <a:r>
              <a:rPr lang="en-US" altLang="ko-KR" sz="2400" b="1" dirty="0" smtClean="0">
                <a:latin typeface="Times New Roman" panose="02020603050405020304" pitchFamily="18" charset="0"/>
                <a:cs typeface="Times New Roman" panose="02020603050405020304" pitchFamily="18" charset="0"/>
              </a:rPr>
              <a:t> </a:t>
            </a:r>
            <a:r>
              <a:rPr lang="en-US" altLang="ko-KR" sz="2400" b="1" dirty="0" err="1" smtClean="0">
                <a:latin typeface="Times New Roman" panose="02020603050405020304" pitchFamily="18" charset="0"/>
                <a:cs typeface="Times New Roman" panose="02020603050405020304" pitchFamily="18" charset="0"/>
              </a:rPr>
              <a:t>gốc</a:t>
            </a:r>
            <a:r>
              <a:rPr lang="en-US" altLang="ko-KR" sz="2400" b="1" dirty="0" smtClean="0">
                <a:latin typeface="Times New Roman" panose="02020603050405020304" pitchFamily="18" charset="0"/>
                <a:cs typeface="Times New Roman" panose="02020603050405020304" pitchFamily="18" charset="0"/>
              </a:rPr>
              <a:t> acid </a:t>
            </a:r>
            <a:r>
              <a:rPr lang="en-US" altLang="ko-KR" sz="2400" b="1" dirty="0" err="1" smtClean="0">
                <a:latin typeface="Times New Roman" panose="02020603050405020304" pitchFamily="18" charset="0"/>
                <a:cs typeface="Times New Roman" panose="02020603050405020304" pitchFamily="18" charset="0"/>
              </a:rPr>
              <a:t>béo</a:t>
            </a:r>
            <a:r>
              <a:rPr lang="en-US" altLang="ko-KR" sz="2400" b="1" dirty="0" smtClean="0">
                <a:latin typeface="Times New Roman" panose="02020603050405020304" pitchFamily="18" charset="0"/>
                <a:cs typeface="Times New Roman" panose="02020603050405020304" pitchFamily="18" charset="0"/>
              </a:rPr>
              <a:t> no </a:t>
            </a:r>
          </a:p>
          <a:p>
            <a:pPr algn="just"/>
            <a:endParaRPr lang="en-US" altLang="ko-KR" sz="2400" b="1" dirty="0" smtClean="0">
              <a:latin typeface="Times New Roman" panose="02020603050405020304" pitchFamily="18" charset="0"/>
              <a:cs typeface="Times New Roman" panose="02020603050405020304" pitchFamily="18" charset="0"/>
            </a:endParaRPr>
          </a:p>
          <a:p>
            <a:pPr algn="just"/>
            <a:r>
              <a:rPr lang="en-US" altLang="ko-KR" sz="2400" b="1" i="1" dirty="0" smtClean="0">
                <a:latin typeface="Times New Roman" panose="02020603050405020304" pitchFamily="18" charset="0"/>
                <a:cs typeface="Times New Roman" panose="02020603050405020304" pitchFamily="18" charset="0"/>
              </a:rPr>
              <a:t>VD: </a:t>
            </a:r>
            <a:r>
              <a:rPr lang="en-US" altLang="ko-KR" sz="2400" b="1" i="1" dirty="0" err="1" smtClean="0">
                <a:latin typeface="Times New Roman" panose="02020603050405020304" pitchFamily="18" charset="0"/>
                <a:cs typeface="Times New Roman" panose="02020603050405020304" pitchFamily="18" charset="0"/>
              </a:rPr>
              <a:t>mỡ</a:t>
            </a:r>
            <a:r>
              <a:rPr lang="en-US" altLang="ko-KR" sz="2400" b="1" i="1" dirty="0" smtClean="0">
                <a:latin typeface="Times New Roman" panose="02020603050405020304" pitchFamily="18" charset="0"/>
                <a:cs typeface="Times New Roman" panose="02020603050405020304" pitchFamily="18" charset="0"/>
              </a:rPr>
              <a:t> </a:t>
            </a:r>
            <a:r>
              <a:rPr lang="en-US" altLang="ko-KR" sz="2400" b="1" i="1" dirty="0" err="1" smtClean="0">
                <a:latin typeface="Times New Roman" panose="02020603050405020304" pitchFamily="18" charset="0"/>
                <a:cs typeface="Times New Roman" panose="02020603050405020304" pitchFamily="18" charset="0"/>
              </a:rPr>
              <a:t>động</a:t>
            </a:r>
            <a:r>
              <a:rPr lang="en-US" altLang="ko-KR" sz="2400" b="1" i="1" dirty="0" smtClean="0">
                <a:latin typeface="Times New Roman" panose="02020603050405020304" pitchFamily="18" charset="0"/>
                <a:cs typeface="Times New Roman" panose="02020603050405020304" pitchFamily="18" charset="0"/>
              </a:rPr>
              <a:t> </a:t>
            </a:r>
            <a:r>
              <a:rPr lang="en-US" altLang="ko-KR" sz="2400" b="1" i="1" dirty="0" err="1" smtClean="0">
                <a:latin typeface="Times New Roman" panose="02020603050405020304" pitchFamily="18" charset="0"/>
                <a:cs typeface="Times New Roman" panose="02020603050405020304" pitchFamily="18" charset="0"/>
              </a:rPr>
              <a:t>vật</a:t>
            </a:r>
            <a:r>
              <a:rPr lang="en-US" altLang="ko-KR" sz="2400" b="1" i="1" dirty="0" smtClean="0">
                <a:latin typeface="Times New Roman" panose="02020603050405020304" pitchFamily="18" charset="0"/>
                <a:cs typeface="Times New Roman" panose="02020603050405020304" pitchFamily="18" charset="0"/>
              </a:rPr>
              <a:t> (</a:t>
            </a:r>
            <a:r>
              <a:rPr lang="en-US" altLang="ko-KR" sz="2400" b="1" i="1" dirty="0" err="1" smtClean="0">
                <a:latin typeface="Times New Roman" panose="02020603050405020304" pitchFamily="18" charset="0"/>
                <a:cs typeface="Times New Roman" panose="02020603050405020304" pitchFamily="18" charset="0"/>
              </a:rPr>
              <a:t>mỡ</a:t>
            </a:r>
            <a:r>
              <a:rPr lang="en-US" altLang="ko-KR" sz="2400" b="1" i="1" dirty="0" smtClean="0">
                <a:latin typeface="Times New Roman" panose="02020603050405020304" pitchFamily="18" charset="0"/>
                <a:cs typeface="Times New Roman" panose="02020603050405020304" pitchFamily="18" charset="0"/>
              </a:rPr>
              <a:t> </a:t>
            </a:r>
            <a:r>
              <a:rPr lang="en-US" altLang="ko-KR" sz="2400" b="1" i="1" dirty="0" err="1" smtClean="0">
                <a:latin typeface="Times New Roman" panose="02020603050405020304" pitchFamily="18" charset="0"/>
                <a:cs typeface="Times New Roman" panose="02020603050405020304" pitchFamily="18" charset="0"/>
              </a:rPr>
              <a:t>bò</a:t>
            </a:r>
            <a:r>
              <a:rPr lang="en-US" altLang="ko-KR" sz="2400" b="1" i="1" dirty="0" smtClean="0">
                <a:latin typeface="Times New Roman" panose="02020603050405020304" pitchFamily="18" charset="0"/>
                <a:cs typeface="Times New Roman" panose="02020603050405020304" pitchFamily="18" charset="0"/>
              </a:rPr>
              <a:t>, </a:t>
            </a:r>
            <a:r>
              <a:rPr lang="en-US" altLang="ko-KR" sz="2400" b="1" i="1" dirty="0" err="1" smtClean="0">
                <a:latin typeface="Times New Roman" panose="02020603050405020304" pitchFamily="18" charset="0"/>
                <a:cs typeface="Times New Roman" panose="02020603050405020304" pitchFamily="18" charset="0"/>
              </a:rPr>
              <a:t>mỡ</a:t>
            </a:r>
            <a:r>
              <a:rPr lang="en-US" altLang="ko-KR" sz="2400" b="1" i="1" dirty="0" smtClean="0">
                <a:latin typeface="Times New Roman" panose="02020603050405020304" pitchFamily="18" charset="0"/>
                <a:cs typeface="Times New Roman" panose="02020603050405020304" pitchFamily="18" charset="0"/>
              </a:rPr>
              <a:t> </a:t>
            </a:r>
            <a:r>
              <a:rPr lang="en-US" altLang="ko-KR" sz="2400" b="1" i="1" dirty="0" err="1" smtClean="0">
                <a:latin typeface="Times New Roman" panose="02020603050405020304" pitchFamily="18" charset="0"/>
                <a:cs typeface="Times New Roman" panose="02020603050405020304" pitchFamily="18" charset="0"/>
              </a:rPr>
              <a:t>cừu</a:t>
            </a:r>
            <a:r>
              <a:rPr lang="en-US" altLang="ko-KR" sz="2400" b="1" i="1" dirty="0" smtClean="0">
                <a:latin typeface="Times New Roman" panose="02020603050405020304" pitchFamily="18" charset="0"/>
                <a:cs typeface="Times New Roman" panose="02020603050405020304" pitchFamily="18" charset="0"/>
              </a:rPr>
              <a:t>,…).</a:t>
            </a:r>
            <a:endParaRPr lang="en-US" altLang="ko-KR" sz="2400" b="1" i="1" dirty="0">
              <a:latin typeface="Times New Roman" panose="02020603050405020304" pitchFamily="18" charset="0"/>
              <a:cs typeface="Times New Roman" panose="02020603050405020304" pitchFamily="18" charset="0"/>
            </a:endParaRPr>
          </a:p>
        </p:txBody>
      </p:sp>
      <p:sp>
        <p:nvSpPr>
          <p:cNvPr id="42" name="Rectangle 55"/>
          <p:cNvSpPr>
            <a:spLocks noChangeArrowheads="1"/>
          </p:cNvSpPr>
          <p:nvPr/>
        </p:nvSpPr>
        <p:spPr bwMode="auto">
          <a:xfrm>
            <a:off x="4790512" y="1323514"/>
            <a:ext cx="3771151"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a:r>
              <a:rPr lang="en-US" altLang="ko-KR" sz="2200" b="1" dirty="0" err="1" smtClean="0">
                <a:latin typeface="Times New Roman" panose="02020603050405020304" pitchFamily="18" charset="0"/>
                <a:cs typeface="Times New Roman" panose="02020603050405020304" pitchFamily="18" charset="0"/>
              </a:rPr>
              <a:t>Là</a:t>
            </a:r>
            <a:r>
              <a:rPr lang="en-US" altLang="ko-KR" sz="2200" b="1" dirty="0" smtClean="0">
                <a:latin typeface="Times New Roman" panose="02020603050405020304" pitchFamily="18" charset="0"/>
                <a:cs typeface="Times New Roman" panose="02020603050405020304" pitchFamily="18" charset="0"/>
              </a:rPr>
              <a:t> </a:t>
            </a:r>
            <a:r>
              <a:rPr lang="en-US" altLang="ko-KR" sz="2200" b="1" dirty="0" err="1" smtClean="0">
                <a:latin typeface="Times New Roman" panose="02020603050405020304" pitchFamily="18" charset="0"/>
                <a:cs typeface="Times New Roman" panose="02020603050405020304" pitchFamily="18" charset="0"/>
              </a:rPr>
              <a:t>các</a:t>
            </a:r>
            <a:r>
              <a:rPr lang="en-US" altLang="ko-KR" sz="2200" b="1" dirty="0" smtClean="0">
                <a:latin typeface="Times New Roman" panose="02020603050405020304" pitchFamily="18" charset="0"/>
                <a:cs typeface="Times New Roman" panose="02020603050405020304" pitchFamily="18" charset="0"/>
              </a:rPr>
              <a:t> triglyceride </a:t>
            </a:r>
            <a:r>
              <a:rPr lang="en-US" altLang="ko-KR" sz="2200" b="1" dirty="0" err="1" smtClean="0">
                <a:latin typeface="Times New Roman" panose="02020603050405020304" pitchFamily="18" charset="0"/>
                <a:cs typeface="Times New Roman" panose="02020603050405020304" pitchFamily="18" charset="0"/>
              </a:rPr>
              <a:t>chứa</a:t>
            </a:r>
            <a:r>
              <a:rPr lang="en-US" altLang="ko-KR" sz="2200" b="1" dirty="0" smtClean="0">
                <a:latin typeface="Times New Roman" panose="02020603050405020304" pitchFamily="18" charset="0"/>
                <a:cs typeface="Times New Roman" panose="02020603050405020304" pitchFamily="18" charset="0"/>
              </a:rPr>
              <a:t> </a:t>
            </a:r>
            <a:r>
              <a:rPr lang="en-US" altLang="ko-KR" sz="2200" b="1" dirty="0" err="1" smtClean="0">
                <a:latin typeface="Times New Roman" panose="02020603050405020304" pitchFamily="18" charset="0"/>
                <a:cs typeface="Times New Roman" panose="02020603050405020304" pitchFamily="18" charset="0"/>
              </a:rPr>
              <a:t>chủ</a:t>
            </a:r>
            <a:r>
              <a:rPr lang="en-US" altLang="ko-KR" sz="2200" b="1" dirty="0" smtClean="0">
                <a:latin typeface="Times New Roman" panose="02020603050405020304" pitchFamily="18" charset="0"/>
                <a:cs typeface="Times New Roman" panose="02020603050405020304" pitchFamily="18" charset="0"/>
              </a:rPr>
              <a:t> </a:t>
            </a:r>
            <a:r>
              <a:rPr lang="en-US" altLang="ko-KR" sz="2200" b="1" dirty="0" err="1" smtClean="0">
                <a:latin typeface="Times New Roman" panose="02020603050405020304" pitchFamily="18" charset="0"/>
                <a:cs typeface="Times New Roman" panose="02020603050405020304" pitchFamily="18" charset="0"/>
              </a:rPr>
              <a:t>yếu</a:t>
            </a:r>
            <a:r>
              <a:rPr lang="en-US" altLang="ko-KR" sz="2200" b="1" dirty="0" smtClean="0">
                <a:latin typeface="Times New Roman" panose="02020603050405020304" pitchFamily="18" charset="0"/>
                <a:cs typeface="Times New Roman" panose="02020603050405020304" pitchFamily="18" charset="0"/>
              </a:rPr>
              <a:t> </a:t>
            </a:r>
            <a:r>
              <a:rPr lang="en-US" altLang="ko-KR" sz="2200" b="1" dirty="0" err="1" smtClean="0">
                <a:latin typeface="Times New Roman" panose="02020603050405020304" pitchFamily="18" charset="0"/>
                <a:cs typeface="Times New Roman" panose="02020603050405020304" pitchFamily="18" charset="0"/>
              </a:rPr>
              <a:t>các</a:t>
            </a:r>
            <a:r>
              <a:rPr lang="en-US" altLang="ko-KR" sz="2200" b="1" dirty="0" smtClean="0">
                <a:latin typeface="Times New Roman" panose="02020603050405020304" pitchFamily="18" charset="0"/>
                <a:cs typeface="Times New Roman" panose="02020603050405020304" pitchFamily="18" charset="0"/>
              </a:rPr>
              <a:t> </a:t>
            </a:r>
            <a:r>
              <a:rPr lang="en-US" altLang="ko-KR" sz="2200" b="1" dirty="0" err="1" smtClean="0">
                <a:latin typeface="Times New Roman" panose="02020603050405020304" pitchFamily="18" charset="0"/>
                <a:cs typeface="Times New Roman" panose="02020603050405020304" pitchFamily="18" charset="0"/>
              </a:rPr>
              <a:t>gốc</a:t>
            </a:r>
            <a:r>
              <a:rPr lang="en-US" altLang="ko-KR" sz="2200" b="1" dirty="0" smtClean="0">
                <a:latin typeface="Times New Roman" panose="02020603050405020304" pitchFamily="18" charset="0"/>
                <a:cs typeface="Times New Roman" panose="02020603050405020304" pitchFamily="18" charset="0"/>
              </a:rPr>
              <a:t> acid </a:t>
            </a:r>
            <a:r>
              <a:rPr lang="en-US" altLang="ko-KR" sz="2200" b="1" dirty="0" err="1" smtClean="0">
                <a:latin typeface="Times New Roman" panose="02020603050405020304" pitchFamily="18" charset="0"/>
                <a:cs typeface="Times New Roman" panose="02020603050405020304" pitchFamily="18" charset="0"/>
              </a:rPr>
              <a:t>béo</a:t>
            </a:r>
            <a:r>
              <a:rPr lang="en-US" altLang="ko-KR" sz="2200" b="1" dirty="0" smtClean="0">
                <a:latin typeface="Times New Roman" panose="02020603050405020304" pitchFamily="18" charset="0"/>
                <a:cs typeface="Times New Roman" panose="02020603050405020304" pitchFamily="18" charset="0"/>
              </a:rPr>
              <a:t> </a:t>
            </a:r>
            <a:r>
              <a:rPr lang="en-US" altLang="ko-KR" sz="2200" b="1" dirty="0" err="1" smtClean="0">
                <a:latin typeface="Times New Roman" panose="02020603050405020304" pitchFamily="18" charset="0"/>
                <a:cs typeface="Times New Roman" panose="02020603050405020304" pitchFamily="18" charset="0"/>
              </a:rPr>
              <a:t>không</a:t>
            </a:r>
            <a:r>
              <a:rPr lang="en-US" altLang="ko-KR" sz="2200" b="1" dirty="0" smtClean="0">
                <a:latin typeface="Times New Roman" panose="02020603050405020304" pitchFamily="18" charset="0"/>
                <a:cs typeface="Times New Roman" panose="02020603050405020304" pitchFamily="18" charset="0"/>
              </a:rPr>
              <a:t> no </a:t>
            </a:r>
            <a:r>
              <a:rPr lang="en-US" altLang="ko-KR" sz="2200" b="1" dirty="0" err="1" smtClean="0">
                <a:latin typeface="Times New Roman" panose="02020603050405020304" pitchFamily="18" charset="0"/>
                <a:cs typeface="Times New Roman" panose="02020603050405020304" pitchFamily="18" charset="0"/>
              </a:rPr>
              <a:t>được</a:t>
            </a:r>
            <a:r>
              <a:rPr lang="en-US" altLang="ko-KR" sz="2200" b="1" dirty="0" smtClean="0">
                <a:latin typeface="Times New Roman" panose="02020603050405020304" pitchFamily="18" charset="0"/>
                <a:cs typeface="Times New Roman" panose="02020603050405020304" pitchFamily="18" charset="0"/>
              </a:rPr>
              <a:t> </a:t>
            </a:r>
            <a:r>
              <a:rPr lang="en-US" altLang="ko-KR" sz="2200" b="1" dirty="0" err="1" smtClean="0">
                <a:latin typeface="Times New Roman" panose="02020603050405020304" pitchFamily="18" charset="0"/>
                <a:cs typeface="Times New Roman" panose="02020603050405020304" pitchFamily="18" charset="0"/>
              </a:rPr>
              <a:t>gọi</a:t>
            </a:r>
            <a:r>
              <a:rPr lang="en-US" altLang="ko-KR" sz="2200" b="1" dirty="0" smtClean="0">
                <a:latin typeface="Times New Roman" panose="02020603050405020304" pitchFamily="18" charset="0"/>
                <a:cs typeface="Times New Roman" panose="02020603050405020304" pitchFamily="18" charset="0"/>
              </a:rPr>
              <a:t> </a:t>
            </a:r>
            <a:r>
              <a:rPr lang="en-US" altLang="ko-KR" sz="2200" b="1" dirty="0" err="1" smtClean="0">
                <a:latin typeface="Times New Roman" panose="02020603050405020304" pitchFamily="18" charset="0"/>
                <a:cs typeface="Times New Roman" panose="02020603050405020304" pitchFamily="18" charset="0"/>
              </a:rPr>
              <a:t>là</a:t>
            </a:r>
            <a:r>
              <a:rPr lang="en-US" altLang="ko-KR" sz="2200" b="1" dirty="0" smtClean="0">
                <a:latin typeface="Times New Roman" panose="02020603050405020304" pitchFamily="18" charset="0"/>
                <a:cs typeface="Times New Roman" panose="02020603050405020304" pitchFamily="18" charset="0"/>
              </a:rPr>
              <a:t> </a:t>
            </a:r>
            <a:r>
              <a:rPr lang="en-US" altLang="ko-KR" sz="2200" b="1" dirty="0" err="1" smtClean="0">
                <a:latin typeface="Times New Roman" panose="02020603050405020304" pitchFamily="18" charset="0"/>
                <a:cs typeface="Times New Roman" panose="02020603050405020304" pitchFamily="18" charset="0"/>
              </a:rPr>
              <a:t>dầu</a:t>
            </a:r>
            <a:r>
              <a:rPr lang="en-US" altLang="ko-KR" sz="2200" b="1" dirty="0" smtClean="0">
                <a:latin typeface="Times New Roman" panose="02020603050405020304" pitchFamily="18" charset="0"/>
                <a:cs typeface="Times New Roman" panose="02020603050405020304" pitchFamily="18" charset="0"/>
              </a:rPr>
              <a:t>. </a:t>
            </a:r>
          </a:p>
          <a:p>
            <a:pPr algn="just"/>
            <a:endParaRPr lang="en-US" altLang="ko-KR" sz="2200" b="1" dirty="0" smtClean="0">
              <a:latin typeface="Times New Roman" panose="02020603050405020304" pitchFamily="18" charset="0"/>
              <a:cs typeface="Times New Roman" panose="02020603050405020304" pitchFamily="18" charset="0"/>
            </a:endParaRPr>
          </a:p>
          <a:p>
            <a:pPr algn="just"/>
            <a:r>
              <a:rPr lang="en-US" altLang="ko-KR" sz="2200" b="1" i="1" dirty="0" smtClean="0">
                <a:latin typeface="Times New Roman" panose="02020603050405020304" pitchFamily="18" charset="0"/>
                <a:cs typeface="Times New Roman" panose="02020603050405020304" pitchFamily="18" charset="0"/>
              </a:rPr>
              <a:t>VD: </a:t>
            </a:r>
            <a:r>
              <a:rPr lang="en-US" altLang="ko-KR" sz="2200" b="1" i="1" dirty="0" err="1" smtClean="0">
                <a:latin typeface="Times New Roman" panose="02020603050405020304" pitchFamily="18" charset="0"/>
                <a:cs typeface="Times New Roman" panose="02020603050405020304" pitchFamily="18" charset="0"/>
              </a:rPr>
              <a:t>Nó</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thường</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có</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nguồn</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gốc</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thực</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vật</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dầu</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lạc</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dầu</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vừng</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hoặc</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từ</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động</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vật</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máu</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lạnh</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dầu</a:t>
            </a:r>
            <a:r>
              <a:rPr lang="en-US" altLang="ko-KR" sz="2200" b="1" i="1" dirty="0" smtClean="0">
                <a:latin typeface="Times New Roman" panose="02020603050405020304" pitchFamily="18" charset="0"/>
                <a:cs typeface="Times New Roman" panose="02020603050405020304" pitchFamily="18" charset="0"/>
              </a:rPr>
              <a:t> </a:t>
            </a:r>
            <a:r>
              <a:rPr lang="en-US" altLang="ko-KR" sz="2200" b="1" i="1" dirty="0" err="1" smtClean="0">
                <a:latin typeface="Times New Roman" panose="02020603050405020304" pitchFamily="18" charset="0"/>
                <a:cs typeface="Times New Roman" panose="02020603050405020304" pitchFamily="18" charset="0"/>
              </a:rPr>
              <a:t>cá</a:t>
            </a:r>
            <a:r>
              <a:rPr lang="en-US" altLang="ko-KR" sz="2200" b="1" i="1" dirty="0" smtClean="0">
                <a:latin typeface="Times New Roman" panose="02020603050405020304" pitchFamily="18" charset="0"/>
                <a:cs typeface="Times New Roman" panose="02020603050405020304" pitchFamily="18" charset="0"/>
              </a:rPr>
              <a:t>).</a:t>
            </a:r>
            <a:endParaRPr lang="en-US" altLang="ko-KR" sz="2200" b="1" i="1" dirty="0">
              <a:latin typeface="Times New Roman" panose="02020603050405020304" pitchFamily="18" charset="0"/>
              <a:cs typeface="Times New Roman" panose="02020603050405020304" pitchFamily="18" charset="0"/>
            </a:endParaRPr>
          </a:p>
        </p:txBody>
      </p:sp>
      <p:sp>
        <p:nvSpPr>
          <p:cNvPr id="2" name="Rectangle 1"/>
          <p:cNvSpPr/>
          <p:nvPr/>
        </p:nvSpPr>
        <p:spPr>
          <a:xfrm>
            <a:off x="594780" y="4241868"/>
            <a:ext cx="8127849" cy="830997"/>
          </a:xfrm>
          <a:prstGeom prst="rect">
            <a:avLst/>
          </a:prstGeom>
        </p:spPr>
        <p:txBody>
          <a:bodyPr wrap="square">
            <a:spAutoFit/>
          </a:bodyPr>
          <a:lstStyle/>
          <a:p>
            <a:pPr algn="just"/>
            <a:r>
              <a:rPr lang="en-US" altLang="ko-KR" sz="2400" b="1" i="1" dirty="0" err="1" smtClean="0">
                <a:latin typeface="Palatino Linotype" panose="02040502050505030304" pitchFamily="18" charset="0"/>
              </a:rPr>
              <a:t>Các</a:t>
            </a:r>
            <a:r>
              <a:rPr lang="en-US" altLang="ko-KR" sz="2400" b="1" i="1" dirty="0" smtClean="0">
                <a:latin typeface="Palatino Linotype" panose="02040502050505030304" pitchFamily="18" charset="0"/>
              </a:rPr>
              <a:t> </a:t>
            </a:r>
            <a:r>
              <a:rPr lang="en-US" altLang="ko-KR" sz="2400" b="1" i="1" dirty="0" err="1" smtClean="0">
                <a:latin typeface="Palatino Linotype" panose="02040502050505030304" pitchFamily="18" charset="0"/>
              </a:rPr>
              <a:t>chất</a:t>
            </a:r>
            <a:r>
              <a:rPr lang="en-US" altLang="ko-KR" sz="2400" b="1" i="1" dirty="0" smtClean="0">
                <a:latin typeface="Palatino Linotype" panose="02040502050505030304" pitchFamily="18" charset="0"/>
              </a:rPr>
              <a:t> </a:t>
            </a:r>
            <a:r>
              <a:rPr lang="en-US" altLang="ko-KR" sz="2400" b="1" i="1" dirty="0" err="1" smtClean="0">
                <a:latin typeface="Palatino Linotype" panose="02040502050505030304" pitchFamily="18" charset="0"/>
              </a:rPr>
              <a:t>béo</a:t>
            </a:r>
            <a:r>
              <a:rPr lang="en-US" altLang="ko-KR" sz="2400" b="1" i="1" dirty="0" smtClean="0">
                <a:latin typeface="Palatino Linotype" panose="02040502050505030304" pitchFamily="18" charset="0"/>
              </a:rPr>
              <a:t> </a:t>
            </a:r>
            <a:r>
              <a:rPr lang="en-US" altLang="ko-KR" sz="2400" b="1" i="1" dirty="0" err="1" smtClean="0">
                <a:latin typeface="Palatino Linotype" panose="02040502050505030304" pitchFamily="18" charset="0"/>
              </a:rPr>
              <a:t>nhẹ</a:t>
            </a:r>
            <a:r>
              <a:rPr lang="en-US" altLang="ko-KR" sz="2400" b="1" i="1" dirty="0" smtClean="0">
                <a:latin typeface="Palatino Linotype" panose="02040502050505030304" pitchFamily="18" charset="0"/>
              </a:rPr>
              <a:t> </a:t>
            </a:r>
            <a:r>
              <a:rPr lang="en-US" altLang="ko-KR" sz="2400" b="1" i="1" dirty="0" err="1" smtClean="0">
                <a:latin typeface="Palatino Linotype" panose="02040502050505030304" pitchFamily="18" charset="0"/>
              </a:rPr>
              <a:t>hơn</a:t>
            </a:r>
            <a:r>
              <a:rPr lang="en-US" altLang="ko-KR" sz="2400" b="1" i="1" dirty="0" smtClean="0">
                <a:latin typeface="Palatino Linotype" panose="02040502050505030304" pitchFamily="18" charset="0"/>
              </a:rPr>
              <a:t> </a:t>
            </a:r>
            <a:r>
              <a:rPr lang="en-US" altLang="ko-KR" sz="2400" b="1" i="1" dirty="0" err="1" smtClean="0">
                <a:latin typeface="Palatino Linotype" panose="02040502050505030304" pitchFamily="18" charset="0"/>
              </a:rPr>
              <a:t>nước</a:t>
            </a:r>
            <a:r>
              <a:rPr lang="en-US" altLang="ko-KR" sz="2400" b="1" i="1" dirty="0" smtClean="0">
                <a:latin typeface="Palatino Linotype" panose="02040502050505030304" pitchFamily="18" charset="0"/>
              </a:rPr>
              <a:t>, </a:t>
            </a:r>
            <a:r>
              <a:rPr lang="en-US" altLang="ko-KR" sz="2400" b="1" i="1" dirty="0" err="1" smtClean="0">
                <a:latin typeface="Palatino Linotype" panose="02040502050505030304" pitchFamily="18" charset="0"/>
              </a:rPr>
              <a:t>không</a:t>
            </a:r>
            <a:r>
              <a:rPr lang="en-US" altLang="ko-KR" sz="2400" b="1" i="1" dirty="0" smtClean="0">
                <a:latin typeface="Palatino Linotype" panose="02040502050505030304" pitchFamily="18" charset="0"/>
              </a:rPr>
              <a:t> tan </a:t>
            </a:r>
            <a:r>
              <a:rPr lang="en-US" altLang="ko-KR" sz="2400" b="1" i="1" dirty="0" err="1" smtClean="0">
                <a:latin typeface="Palatino Linotype" panose="02040502050505030304" pitchFamily="18" charset="0"/>
              </a:rPr>
              <a:t>trong</a:t>
            </a:r>
            <a:r>
              <a:rPr lang="en-US" altLang="ko-KR" sz="2400" b="1" i="1" dirty="0" smtClean="0">
                <a:latin typeface="Palatino Linotype" panose="02040502050505030304" pitchFamily="18" charset="0"/>
              </a:rPr>
              <a:t> </a:t>
            </a:r>
            <a:r>
              <a:rPr lang="en-US" altLang="ko-KR" sz="2400" b="1" i="1" dirty="0" err="1" smtClean="0">
                <a:latin typeface="Palatino Linotype" panose="02040502050505030304" pitchFamily="18" charset="0"/>
              </a:rPr>
              <a:t>nước</a:t>
            </a:r>
            <a:r>
              <a:rPr lang="en-US" altLang="ko-KR" sz="2400" b="1" i="1" dirty="0" smtClean="0">
                <a:latin typeface="Palatino Linotype" panose="02040502050505030304" pitchFamily="18" charset="0"/>
              </a:rPr>
              <a:t> </a:t>
            </a:r>
            <a:r>
              <a:rPr lang="en-US" altLang="ko-KR" sz="2400" b="1" i="1" dirty="0" err="1" smtClean="0">
                <a:latin typeface="Palatino Linotype" panose="02040502050505030304" pitchFamily="18" charset="0"/>
              </a:rPr>
              <a:t>và</a:t>
            </a:r>
            <a:r>
              <a:rPr lang="en-US" altLang="ko-KR" sz="2400" b="1" i="1" dirty="0" smtClean="0">
                <a:latin typeface="Palatino Linotype" panose="02040502050505030304" pitchFamily="18" charset="0"/>
              </a:rPr>
              <a:t> tan  </a:t>
            </a:r>
            <a:r>
              <a:rPr lang="en-US" altLang="ko-KR" sz="2400" b="1" i="1" dirty="0" err="1" smtClean="0">
                <a:latin typeface="Palatino Linotype" panose="02040502050505030304" pitchFamily="18" charset="0"/>
              </a:rPr>
              <a:t>nhiều</a:t>
            </a:r>
            <a:r>
              <a:rPr lang="en-US" altLang="ko-KR" sz="2400" b="1" i="1" dirty="0" smtClean="0">
                <a:latin typeface="Palatino Linotype" panose="02040502050505030304" pitchFamily="18" charset="0"/>
              </a:rPr>
              <a:t> </a:t>
            </a:r>
            <a:r>
              <a:rPr lang="en-US" altLang="ko-KR" sz="2400" b="1" i="1" dirty="0" err="1" smtClean="0">
                <a:latin typeface="Palatino Linotype" panose="02040502050505030304" pitchFamily="18" charset="0"/>
              </a:rPr>
              <a:t>trong</a:t>
            </a:r>
            <a:r>
              <a:rPr lang="en-US" altLang="ko-KR" sz="2400" b="1" i="1" dirty="0" smtClean="0">
                <a:latin typeface="Palatino Linotype" panose="02040502050505030304" pitchFamily="18" charset="0"/>
              </a:rPr>
              <a:t> </a:t>
            </a:r>
            <a:r>
              <a:rPr lang="en-US" altLang="ko-KR" sz="2400" b="1" i="1" dirty="0" err="1" smtClean="0">
                <a:latin typeface="Palatino Linotype" panose="02040502050505030304" pitchFamily="18" charset="0"/>
              </a:rPr>
              <a:t>các</a:t>
            </a:r>
            <a:r>
              <a:rPr lang="en-US" altLang="ko-KR" sz="2400" b="1" i="1" dirty="0" smtClean="0">
                <a:latin typeface="Palatino Linotype" panose="02040502050505030304" pitchFamily="18" charset="0"/>
              </a:rPr>
              <a:t> dung </a:t>
            </a:r>
            <a:r>
              <a:rPr lang="en-US" altLang="ko-KR" sz="2400" b="1" i="1" dirty="0" err="1" smtClean="0">
                <a:latin typeface="Palatino Linotype" panose="02040502050505030304" pitchFamily="18" charset="0"/>
              </a:rPr>
              <a:t>môi</a:t>
            </a:r>
            <a:r>
              <a:rPr lang="en-US" altLang="ko-KR" sz="2400" b="1" i="1" dirty="0" smtClean="0">
                <a:latin typeface="Palatino Linotype" panose="02040502050505030304" pitchFamily="18" charset="0"/>
              </a:rPr>
              <a:t> </a:t>
            </a:r>
            <a:r>
              <a:rPr lang="en-US" altLang="ko-KR" sz="2400" b="1" i="1" dirty="0" err="1" smtClean="0">
                <a:latin typeface="Palatino Linotype" panose="02040502050505030304" pitchFamily="18" charset="0"/>
              </a:rPr>
              <a:t>hữu</a:t>
            </a:r>
            <a:r>
              <a:rPr lang="en-US" altLang="ko-KR" sz="2400" b="1" i="1" dirty="0" smtClean="0">
                <a:latin typeface="Palatino Linotype" panose="02040502050505030304" pitchFamily="18" charset="0"/>
              </a:rPr>
              <a:t> </a:t>
            </a:r>
            <a:r>
              <a:rPr lang="en-US" altLang="ko-KR" sz="2400" b="1" i="1" dirty="0" err="1" smtClean="0">
                <a:latin typeface="Palatino Linotype" panose="02040502050505030304" pitchFamily="18" charset="0"/>
              </a:rPr>
              <a:t>cơ</a:t>
            </a:r>
            <a:r>
              <a:rPr lang="en-US" altLang="ko-KR" sz="2400" b="1" i="1" dirty="0" smtClean="0">
                <a:latin typeface="Palatino Linotype" panose="02040502050505030304" pitchFamily="18" charset="0"/>
              </a:rPr>
              <a:t> </a:t>
            </a:r>
            <a:r>
              <a:rPr lang="en-US" altLang="ko-KR" sz="2400" b="1" i="1" dirty="0" err="1" smtClean="0">
                <a:latin typeface="Palatino Linotype" panose="02040502050505030304" pitchFamily="18" charset="0"/>
              </a:rPr>
              <a:t>kém</a:t>
            </a:r>
            <a:r>
              <a:rPr lang="en-US" altLang="ko-KR" sz="2400" b="1" i="1" dirty="0" smtClean="0">
                <a:latin typeface="Palatino Linotype" panose="02040502050505030304" pitchFamily="18" charset="0"/>
              </a:rPr>
              <a:t> </a:t>
            </a:r>
            <a:r>
              <a:rPr lang="en-US" altLang="ko-KR" sz="2400" b="1" i="1" dirty="0" err="1" smtClean="0">
                <a:latin typeface="Palatino Linotype" panose="02040502050505030304" pitchFamily="18" charset="0"/>
              </a:rPr>
              <a:t>phân</a:t>
            </a:r>
            <a:r>
              <a:rPr lang="en-US" altLang="ko-KR" sz="2400" b="1" i="1" dirty="0" smtClean="0">
                <a:latin typeface="Palatino Linotype" panose="02040502050505030304" pitchFamily="18" charset="0"/>
              </a:rPr>
              <a:t> </a:t>
            </a:r>
            <a:r>
              <a:rPr lang="en-US" altLang="ko-KR" sz="2400" b="1" i="1" dirty="0" err="1" smtClean="0">
                <a:latin typeface="Palatino Linotype" panose="02040502050505030304" pitchFamily="18" charset="0"/>
              </a:rPr>
              <a:t>cực</a:t>
            </a:r>
            <a:r>
              <a:rPr lang="en-US" altLang="ko-KR" sz="2400" b="1" i="1" dirty="0" smtClean="0">
                <a:latin typeface="Palatino Linotype" panose="02040502050505030304" pitchFamily="18" charset="0"/>
              </a:rPr>
              <a:t>.</a:t>
            </a:r>
            <a:endParaRPr lang="en-US" altLang="ko-KR" sz="2400" b="1" i="1" dirty="0">
              <a:latin typeface="Palatino Linotype" panose="02040502050505030304" pitchFamily="18" charset="0"/>
            </a:endParaRPr>
          </a:p>
        </p:txBody>
      </p:sp>
    </p:spTree>
    <p:extLst>
      <p:ext uri="{BB962C8B-B14F-4D97-AF65-F5344CB8AC3E}">
        <p14:creationId xmlns:p14="http://schemas.microsoft.com/office/powerpoint/2010/main" val="39037491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autoRev="1" fill="hold" nodeType="withEffect" p14:presetBounceEnd="5000">
                                      <p:stCondLst>
                                        <p:cond delay="100"/>
                                      </p:stCondLst>
                                      <p:childTnLst>
                                        <p:animMotion origin="layout" path="M -8.33333E-7 0.00123 L 0.01337 0.03055 " pathEditMode="relative" rAng="0" ptsTypes="AA" p14:bounceEnd="5000">
                                          <p:cBhvr>
                                            <p:cTn id="6" dur="6750" fill="hold"/>
                                            <p:tgtEl>
                                              <p:spTgt spid="15"/>
                                            </p:tgtEl>
                                            <p:attrNameLst>
                                              <p:attrName>ppt_x</p:attrName>
                                              <p:attrName>ppt_y</p:attrName>
                                            </p:attrNameLst>
                                          </p:cBhvr>
                                          <p:rCtr x="660" y="1451"/>
                                        </p:animMotion>
                                      </p:childTnLst>
                                    </p:cTn>
                                  </p:par>
                                  <p:par>
                                    <p:cTn id="7" presetID="8" presetClass="emph" presetSubtype="0" repeatCount="indefinite" accel="2500" autoRev="1" fill="hold" nodeType="withEffect" p14:presetBounceEnd="3000">
                                      <p:stCondLst>
                                        <p:cond delay="0"/>
                                      </p:stCondLst>
                                      <p:childTnLst>
                                        <p:animRot by="300000" p14:bounceEnd="3000">
                                          <p:cBhvr>
                                            <p:cTn id="8" dur="3500" fill="hold"/>
                                            <p:tgtEl>
                                              <p:spTgt spid="15"/>
                                            </p:tgtEl>
                                            <p:attrNameLst>
                                              <p:attrName>r</p:attrName>
                                            </p:attrNameLst>
                                          </p:cBhvr>
                                        </p:animRot>
                                      </p:childTnLst>
                                    </p:cTn>
                                  </p:par>
                                  <p:par>
                                    <p:cTn id="9" presetID="42" presetClass="path" presetSubtype="0" repeatCount="indefinite" accel="3600" autoRev="1" fill="hold" nodeType="withEffect" p14:presetBounceEnd="5000">
                                      <p:stCondLst>
                                        <p:cond delay="100"/>
                                      </p:stCondLst>
                                      <p:childTnLst>
                                        <p:animMotion origin="layout" path="M 5.55556E-7 0.00123 L 0.01337 0.03055 " pathEditMode="relative" rAng="0" ptsTypes="AA" p14:bounceEnd="5000">
                                          <p:cBhvr>
                                            <p:cTn id="10" dur="3250" fill="hold"/>
                                            <p:tgtEl>
                                              <p:spTgt spid="16"/>
                                            </p:tgtEl>
                                            <p:attrNameLst>
                                              <p:attrName>ppt_x</p:attrName>
                                              <p:attrName>ppt_y</p:attrName>
                                            </p:attrNameLst>
                                          </p:cBhvr>
                                          <p:rCtr x="660" y="1451"/>
                                        </p:animMotion>
                                      </p:childTnLst>
                                    </p:cTn>
                                  </p:par>
                                  <p:par>
                                    <p:cTn id="11" presetID="8" presetClass="emph" presetSubtype="0" repeatCount="indefinite" accel="2500" autoRev="1" fill="hold" nodeType="withEffect" p14:presetBounceEnd="3000">
                                      <p:stCondLst>
                                        <p:cond delay="0"/>
                                      </p:stCondLst>
                                      <p:childTnLst>
                                        <p:animRot by="300000" p14:bounceEnd="3000">
                                          <p:cBhvr>
                                            <p:cTn id="12" dur="8250" fill="hold"/>
                                            <p:tgtEl>
                                              <p:spTgt spid="16"/>
                                            </p:tgtEl>
                                            <p:attrNameLst>
                                              <p:attrName>r</p:attrName>
                                            </p:attrNameLst>
                                          </p:cBhvr>
                                        </p:animRot>
                                      </p:childTnLst>
                                    </p:cTn>
                                  </p:par>
                                  <p:par>
                                    <p:cTn id="13" presetID="42" presetClass="path" presetSubtype="0" repeatCount="indefinite" accel="9000" decel="8000" autoRev="1" fill="hold" nodeType="withEffect">
                                      <p:stCondLst>
                                        <p:cond delay="100"/>
                                      </p:stCondLst>
                                      <p:childTnLst>
                                        <p:animMotion origin="layout" path="M 1.38889E-6 4.69136E-6 L 0.00677 -0.01791 " pathEditMode="relative" rAng="0" ptsTypes="AA">
                                          <p:cBhvr>
                                            <p:cTn id="14" dur="2750" fill="hold"/>
                                            <p:tgtEl>
                                              <p:spTgt spid="24"/>
                                            </p:tgtEl>
                                            <p:attrNameLst>
                                              <p:attrName>ppt_x</p:attrName>
                                              <p:attrName>ppt_y</p:attrName>
                                            </p:attrNameLst>
                                          </p:cBhvr>
                                          <p:rCtr x="330" y="-895"/>
                                        </p:animMotion>
                                      </p:childTnLst>
                                    </p:cTn>
                                  </p:par>
                                  <p:par>
                                    <p:cTn id="15" presetID="8" presetClass="emph" presetSubtype="0" repeatCount="indefinite" accel="2500" autoRev="1" fill="hold" nodeType="withEffect" p14:presetBounceEnd="3000">
                                      <p:stCondLst>
                                        <p:cond delay="0"/>
                                      </p:stCondLst>
                                      <p:childTnLst>
                                        <p:animRot by="300000" p14:bounceEnd="3000">
                                          <p:cBhvr>
                                            <p:cTn id="16" dur="6750" fill="hold"/>
                                            <p:tgtEl>
                                              <p:spTgt spid="24"/>
                                            </p:tgtEl>
                                            <p:attrNameLst>
                                              <p:attrName>r</p:attrName>
                                            </p:attrNameLst>
                                          </p:cBhvr>
                                        </p:animRot>
                                      </p:childTnLst>
                                    </p:cTn>
                                  </p:par>
                                  <p:par>
                                    <p:cTn id="17" presetID="42" presetClass="path" presetSubtype="0" repeatCount="indefinite" accel="3600" decel="4000" autoRev="1" fill="hold" nodeType="withEffect">
                                      <p:stCondLst>
                                        <p:cond delay="100"/>
                                      </p:stCondLst>
                                      <p:childTnLst>
                                        <p:animMotion origin="layout" path="M -2.5E-6 7.40741E-7 L 0.00538 -0.01049 " pathEditMode="relative" rAng="0" ptsTypes="AA">
                                          <p:cBhvr>
                                            <p:cTn id="18" dur="4500" fill="hold"/>
                                            <p:tgtEl>
                                              <p:spTgt spid="23"/>
                                            </p:tgtEl>
                                            <p:attrNameLst>
                                              <p:attrName>ppt_x</p:attrName>
                                              <p:attrName>ppt_y</p:attrName>
                                            </p:attrNameLst>
                                          </p:cBhvr>
                                          <p:rCtr x="260" y="-525"/>
                                        </p:animMotion>
                                      </p:childTnLst>
                                    </p:cTn>
                                  </p:par>
                                  <p:par>
                                    <p:cTn id="19" presetID="8" presetClass="emph" presetSubtype="0" repeatCount="indefinite" accel="2500" autoRev="1" fill="hold" nodeType="withEffect" p14:presetBounceEnd="3000">
                                      <p:stCondLst>
                                        <p:cond delay="0"/>
                                      </p:stCondLst>
                                      <p:childTnLst>
                                        <p:animRot by="300000" p14:bounceEnd="3000">
                                          <p:cBhvr>
                                            <p:cTn id="20" dur="3500" fill="hold"/>
                                            <p:tgtEl>
                                              <p:spTgt spid="23"/>
                                            </p:tgtEl>
                                            <p:attrNameLst>
                                              <p:attrName>r</p:attrName>
                                            </p:attrNameLst>
                                          </p:cBhvr>
                                        </p:animRot>
                                      </p:childTnLst>
                                    </p:cTn>
                                  </p:par>
                                  <p:par>
                                    <p:cTn id="21" presetID="6" presetClass="emph" presetSubtype="0" repeatCount="indefinite" autoRev="1" fill="hold" nodeType="withEffect" p14:presetBounceEnd="22000">
                                      <p:stCondLst>
                                        <p:cond delay="0"/>
                                      </p:stCondLst>
                                      <p:childTnLst>
                                        <p:animScale p14:bounceEnd="22000">
                                          <p:cBhvr>
                                            <p:cTn id="22" dur="6000" fill="hold"/>
                                            <p:tgtEl>
                                              <p:spTgt spid="25"/>
                                            </p:tgtEl>
                                          </p:cBhvr>
                                          <p:by x="105000" y="105000"/>
                                        </p:animScale>
                                      </p:childTnLst>
                                    </p:cTn>
                                  </p:par>
                                  <p:par>
                                    <p:cTn id="23" presetID="35" presetClass="path" presetSubtype="0" repeatCount="indefinite" accel="29000" decel="26000" autoRev="1" fill="hold" nodeType="withEffect">
                                      <p:stCondLst>
                                        <p:cond delay="0"/>
                                      </p:stCondLst>
                                      <p:childTnLst>
                                        <p:animMotion origin="layout" path="M 0.0349 -4.44444E-6 L -0.03489 -4.44444E-6 " pathEditMode="relative" rAng="0" ptsTypes="AA">
                                          <p:cBhvr>
                                            <p:cTn id="24" dur="4750" fill="hold"/>
                                            <p:tgtEl>
                                              <p:spTgt spid="21"/>
                                            </p:tgtEl>
                                            <p:attrNameLst>
                                              <p:attrName>ppt_x</p:attrName>
                                              <p:attrName>ppt_y</p:attrName>
                                            </p:attrNameLst>
                                          </p:cBhvr>
                                          <p:rCtr x="-3490" y="0"/>
                                        </p:animMotion>
                                      </p:childTnLst>
                                    </p:cTn>
                                  </p:par>
                                  <p:par>
                                    <p:cTn id="25" presetID="35" presetClass="path" presetSubtype="0" repeatCount="indefinite" accel="29000" decel="26000" autoRev="1" fill="hold" nodeType="withEffect">
                                      <p:stCondLst>
                                        <p:cond delay="0"/>
                                      </p:stCondLst>
                                      <p:childTnLst>
                                        <p:animMotion origin="layout" path="M -1.38889E-6 4.44444E-6 L 0.07136 0.00061 " pathEditMode="relative" rAng="0" ptsTypes="AA">
                                          <p:cBhvr>
                                            <p:cTn id="26" dur="7250" fill="hold"/>
                                            <p:tgtEl>
                                              <p:spTgt spid="22"/>
                                            </p:tgtEl>
                                            <p:attrNameLst>
                                              <p:attrName>ppt_x</p:attrName>
                                              <p:attrName>ppt_y</p:attrName>
                                            </p:attrNameLst>
                                          </p:cBhvr>
                                          <p:rCtr x="3576" y="31"/>
                                        </p:animMotion>
                                      </p:childTnLst>
                                    </p:cTn>
                                  </p:par>
                                  <p:par>
                                    <p:cTn id="27" presetID="10" presetClass="entr" presetSubtype="0" fill="hold" grpId="0" nodeType="withEffect">
                                      <p:stCondLst>
                                        <p:cond delay="80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6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ox(in)">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checkerboard(across)">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checkerboard(across)">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autoRev="1" fill="hold" nodeType="withEffect">
                                      <p:stCondLst>
                                        <p:cond delay="100"/>
                                      </p:stCondLst>
                                      <p:childTnLst>
                                        <p:animMotion origin="layout" path="M -8.33333E-7 0.00123 L 0.01337 0.03055 " pathEditMode="relative" rAng="0" ptsTypes="AA">
                                          <p:cBhvr>
                                            <p:cTn id="6" dur="6750" fill="hold"/>
                                            <p:tgtEl>
                                              <p:spTgt spid="15"/>
                                            </p:tgtEl>
                                            <p:attrNameLst>
                                              <p:attrName>ppt_x</p:attrName>
                                              <p:attrName>ppt_y</p:attrName>
                                            </p:attrNameLst>
                                          </p:cBhvr>
                                          <p:rCtr x="660" y="1451"/>
                                        </p:animMotion>
                                      </p:childTnLst>
                                    </p:cTn>
                                  </p:par>
                                  <p:par>
                                    <p:cTn id="7" presetID="8" presetClass="emph" presetSubtype="0" repeatCount="indefinite" accel="2500" autoRev="1" fill="hold" nodeType="withEffect">
                                      <p:stCondLst>
                                        <p:cond delay="0"/>
                                      </p:stCondLst>
                                      <p:childTnLst>
                                        <p:animRot by="300000">
                                          <p:cBhvr>
                                            <p:cTn id="8" dur="3500" fill="hold"/>
                                            <p:tgtEl>
                                              <p:spTgt spid="15"/>
                                            </p:tgtEl>
                                            <p:attrNameLst>
                                              <p:attrName>r</p:attrName>
                                            </p:attrNameLst>
                                          </p:cBhvr>
                                        </p:animRot>
                                      </p:childTnLst>
                                    </p:cTn>
                                  </p:par>
                                  <p:par>
                                    <p:cTn id="9" presetID="42" presetClass="path" presetSubtype="0" repeatCount="indefinite" accel="3600" autoRev="1" fill="hold" nodeType="withEffect">
                                      <p:stCondLst>
                                        <p:cond delay="100"/>
                                      </p:stCondLst>
                                      <p:childTnLst>
                                        <p:animMotion origin="layout" path="M 5.55556E-7 0.00123 L 0.01337 0.03055 " pathEditMode="relative" rAng="0" ptsTypes="AA">
                                          <p:cBhvr>
                                            <p:cTn id="10" dur="3250" fill="hold"/>
                                            <p:tgtEl>
                                              <p:spTgt spid="16"/>
                                            </p:tgtEl>
                                            <p:attrNameLst>
                                              <p:attrName>ppt_x</p:attrName>
                                              <p:attrName>ppt_y</p:attrName>
                                            </p:attrNameLst>
                                          </p:cBhvr>
                                          <p:rCtr x="660" y="1451"/>
                                        </p:animMotion>
                                      </p:childTnLst>
                                    </p:cTn>
                                  </p:par>
                                  <p:par>
                                    <p:cTn id="11" presetID="8" presetClass="emph" presetSubtype="0" repeatCount="indefinite" accel="2500" autoRev="1" fill="hold" nodeType="withEffect">
                                      <p:stCondLst>
                                        <p:cond delay="0"/>
                                      </p:stCondLst>
                                      <p:childTnLst>
                                        <p:animRot by="300000">
                                          <p:cBhvr>
                                            <p:cTn id="12" dur="8250" fill="hold"/>
                                            <p:tgtEl>
                                              <p:spTgt spid="16"/>
                                            </p:tgtEl>
                                            <p:attrNameLst>
                                              <p:attrName>r</p:attrName>
                                            </p:attrNameLst>
                                          </p:cBhvr>
                                        </p:animRot>
                                      </p:childTnLst>
                                    </p:cTn>
                                  </p:par>
                                  <p:par>
                                    <p:cTn id="13" presetID="42" presetClass="path" presetSubtype="0" repeatCount="indefinite" accel="9000" decel="8000" autoRev="1" fill="hold" nodeType="withEffect">
                                      <p:stCondLst>
                                        <p:cond delay="100"/>
                                      </p:stCondLst>
                                      <p:childTnLst>
                                        <p:animMotion origin="layout" path="M 1.38889E-6 4.69136E-6 L 0.00677 -0.01791 " pathEditMode="relative" rAng="0" ptsTypes="AA">
                                          <p:cBhvr>
                                            <p:cTn id="14" dur="2750" fill="hold"/>
                                            <p:tgtEl>
                                              <p:spTgt spid="24"/>
                                            </p:tgtEl>
                                            <p:attrNameLst>
                                              <p:attrName>ppt_x</p:attrName>
                                              <p:attrName>ppt_y</p:attrName>
                                            </p:attrNameLst>
                                          </p:cBhvr>
                                          <p:rCtr x="330" y="-895"/>
                                        </p:animMotion>
                                      </p:childTnLst>
                                    </p:cTn>
                                  </p:par>
                                  <p:par>
                                    <p:cTn id="15" presetID="8" presetClass="emph" presetSubtype="0" repeatCount="indefinite" accel="2500" autoRev="1" fill="hold" nodeType="withEffect">
                                      <p:stCondLst>
                                        <p:cond delay="0"/>
                                      </p:stCondLst>
                                      <p:childTnLst>
                                        <p:animRot by="300000">
                                          <p:cBhvr>
                                            <p:cTn id="16" dur="6750" fill="hold"/>
                                            <p:tgtEl>
                                              <p:spTgt spid="24"/>
                                            </p:tgtEl>
                                            <p:attrNameLst>
                                              <p:attrName>r</p:attrName>
                                            </p:attrNameLst>
                                          </p:cBhvr>
                                        </p:animRot>
                                      </p:childTnLst>
                                    </p:cTn>
                                  </p:par>
                                  <p:par>
                                    <p:cTn id="17" presetID="42" presetClass="path" presetSubtype="0" repeatCount="indefinite" accel="3600" decel="4000" autoRev="1" fill="hold" nodeType="withEffect">
                                      <p:stCondLst>
                                        <p:cond delay="100"/>
                                      </p:stCondLst>
                                      <p:childTnLst>
                                        <p:animMotion origin="layout" path="M -2.5E-6 7.40741E-7 L 0.00538 -0.01049 " pathEditMode="relative" rAng="0" ptsTypes="AA">
                                          <p:cBhvr>
                                            <p:cTn id="18" dur="4500" fill="hold"/>
                                            <p:tgtEl>
                                              <p:spTgt spid="23"/>
                                            </p:tgtEl>
                                            <p:attrNameLst>
                                              <p:attrName>ppt_x</p:attrName>
                                              <p:attrName>ppt_y</p:attrName>
                                            </p:attrNameLst>
                                          </p:cBhvr>
                                          <p:rCtr x="260" y="-525"/>
                                        </p:animMotion>
                                      </p:childTnLst>
                                    </p:cTn>
                                  </p:par>
                                  <p:par>
                                    <p:cTn id="19" presetID="8" presetClass="emph" presetSubtype="0" repeatCount="indefinite" accel="2500" autoRev="1" fill="hold" nodeType="withEffect">
                                      <p:stCondLst>
                                        <p:cond delay="0"/>
                                      </p:stCondLst>
                                      <p:childTnLst>
                                        <p:animRot by="300000">
                                          <p:cBhvr>
                                            <p:cTn id="20" dur="3500" fill="hold"/>
                                            <p:tgtEl>
                                              <p:spTgt spid="23"/>
                                            </p:tgtEl>
                                            <p:attrNameLst>
                                              <p:attrName>r</p:attrName>
                                            </p:attrNameLst>
                                          </p:cBhvr>
                                        </p:animRot>
                                      </p:childTnLst>
                                    </p:cTn>
                                  </p:par>
                                  <p:par>
                                    <p:cTn id="21" presetID="6" presetClass="emph" presetSubtype="0" repeatCount="indefinite" autoRev="1" fill="hold" nodeType="withEffect">
                                      <p:stCondLst>
                                        <p:cond delay="0"/>
                                      </p:stCondLst>
                                      <p:childTnLst>
                                        <p:animScale>
                                          <p:cBhvr>
                                            <p:cTn id="22" dur="6000" fill="hold"/>
                                            <p:tgtEl>
                                              <p:spTgt spid="25"/>
                                            </p:tgtEl>
                                          </p:cBhvr>
                                          <p:by x="105000" y="105000"/>
                                        </p:animScale>
                                      </p:childTnLst>
                                    </p:cTn>
                                  </p:par>
                                  <p:par>
                                    <p:cTn id="23" presetID="35" presetClass="path" presetSubtype="0" repeatCount="indefinite" accel="29000" decel="26000" autoRev="1" fill="hold" nodeType="withEffect">
                                      <p:stCondLst>
                                        <p:cond delay="0"/>
                                      </p:stCondLst>
                                      <p:childTnLst>
                                        <p:animMotion origin="layout" path="M 0.0349 -4.44444E-6 L -0.03489 -4.44444E-6 " pathEditMode="relative" rAng="0" ptsTypes="AA">
                                          <p:cBhvr>
                                            <p:cTn id="24" dur="4750" fill="hold"/>
                                            <p:tgtEl>
                                              <p:spTgt spid="21"/>
                                            </p:tgtEl>
                                            <p:attrNameLst>
                                              <p:attrName>ppt_x</p:attrName>
                                              <p:attrName>ppt_y</p:attrName>
                                            </p:attrNameLst>
                                          </p:cBhvr>
                                          <p:rCtr x="-3490" y="0"/>
                                        </p:animMotion>
                                      </p:childTnLst>
                                    </p:cTn>
                                  </p:par>
                                  <p:par>
                                    <p:cTn id="25" presetID="35" presetClass="path" presetSubtype="0" repeatCount="indefinite" accel="29000" decel="26000" autoRev="1" fill="hold" nodeType="withEffect">
                                      <p:stCondLst>
                                        <p:cond delay="0"/>
                                      </p:stCondLst>
                                      <p:childTnLst>
                                        <p:animMotion origin="layout" path="M -1.38889E-6 4.44444E-6 L 0.07136 0.00061 " pathEditMode="relative" rAng="0" ptsTypes="AA">
                                          <p:cBhvr>
                                            <p:cTn id="26" dur="7250" fill="hold"/>
                                            <p:tgtEl>
                                              <p:spTgt spid="22"/>
                                            </p:tgtEl>
                                            <p:attrNameLst>
                                              <p:attrName>ppt_x</p:attrName>
                                              <p:attrName>ppt_y</p:attrName>
                                            </p:attrNameLst>
                                          </p:cBhvr>
                                          <p:rCtr x="3576" y="31"/>
                                        </p:animMotion>
                                      </p:childTnLst>
                                    </p:cTn>
                                  </p:par>
                                  <p:par>
                                    <p:cTn id="27" presetID="10" presetClass="entr" presetSubtype="0" fill="hold" grpId="0" nodeType="withEffect">
                                      <p:stCondLst>
                                        <p:cond delay="80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6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ox(in)">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checkerboard(across)">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checkerboard(across)">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2" grpId="0"/>
          <p:bldP spid="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n 38" descr="Círculo&#10;&#10;Descripción generada automáticamente"/>
          <p:cNvPicPr>
            <a:picLocks noChangeAspect="1"/>
          </p:cNvPicPr>
          <p:nvPr/>
        </p:nvPicPr>
        <p:blipFill rotWithShape="1">
          <a:blip r:embed="rId2" cstate="print">
            <a:extLst>
              <a:ext uri="{28A0092B-C50C-407E-A947-70E740481C1C}">
                <a14:useLocalDpi xmlns:a14="http://schemas.microsoft.com/office/drawing/2010/main" val="0"/>
              </a:ext>
            </a:extLst>
          </a:blip>
          <a:srcRect l="26300" t="6535" r="24866" b="6900"/>
          <a:stretch>
            <a:fillRect/>
          </a:stretch>
        </p:blipFill>
        <p:spPr>
          <a:xfrm>
            <a:off x="4644514" y="1170264"/>
            <a:ext cx="1000982" cy="998106"/>
          </a:xfrm>
          <a:prstGeom prst="rect">
            <a:avLst/>
          </a:prstGeom>
        </p:spPr>
      </p:pic>
      <p:pic>
        <p:nvPicPr>
          <p:cNvPr id="16" name="Marcador de posición de imagen 15"/>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rot="185466">
            <a:off x="5447526" y="1885980"/>
            <a:ext cx="2469410" cy="1349355"/>
          </a:xfrm>
        </p:spPr>
      </p:pic>
      <p:pic>
        <p:nvPicPr>
          <p:cNvPr id="27" name="Imagen 26" descr="Dibujo de una persona&#10;&#10;Descripción generada automáticamente con confianza media"/>
          <p:cNvPicPr>
            <a:picLocks noChangeAspect="1"/>
          </p:cNvPicPr>
          <p:nvPr/>
        </p:nvPicPr>
        <p:blipFill rotWithShape="1">
          <a:blip r:embed="rId4" cstate="print">
            <a:extLst>
              <a:ext uri="{28A0092B-C50C-407E-A947-70E740481C1C}">
                <a14:useLocalDpi xmlns:a14="http://schemas.microsoft.com/office/drawing/2010/main" val="0"/>
              </a:ext>
            </a:extLst>
          </a:blip>
          <a:srcRect l="1671" t="12604" r="39166" b="4333"/>
          <a:stretch>
            <a:fillRect/>
          </a:stretch>
        </p:blipFill>
        <p:spPr>
          <a:xfrm rot="10800000" flipH="1" flipV="1">
            <a:off x="6192370" y="2857500"/>
            <a:ext cx="3155181" cy="2491740"/>
          </a:xfrm>
          <a:prstGeom prst="rect">
            <a:avLst/>
          </a:prstGeom>
          <a:effectLst/>
        </p:spPr>
      </p:pic>
      <p:pic>
        <p:nvPicPr>
          <p:cNvPr id="28" name="Imagen 27" descr="Icono&#10;&#10;Descripción generada automáticamente"/>
          <p:cNvPicPr>
            <a:picLocks noChangeAspect="1"/>
          </p:cNvPicPr>
          <p:nvPr/>
        </p:nvPicPr>
        <p:blipFill rotWithShape="1">
          <a:blip r:embed="rId5" cstate="print">
            <a:extLst>
              <a:ext uri="{28A0092B-C50C-407E-A947-70E740481C1C}">
                <a14:useLocalDpi xmlns:a14="http://schemas.microsoft.com/office/drawing/2010/main" val="0"/>
              </a:ext>
            </a:extLst>
          </a:blip>
          <a:srcRect l="1740" t="45269" r="72962" b="24553"/>
          <a:stretch>
            <a:fillRect/>
          </a:stretch>
        </p:blipFill>
        <p:spPr>
          <a:xfrm rot="10800000" flipH="1" flipV="1">
            <a:off x="7637929" y="4091940"/>
            <a:ext cx="1686410" cy="1131570"/>
          </a:xfrm>
          <a:prstGeom prst="rect">
            <a:avLst/>
          </a:prstGeom>
        </p:spPr>
      </p:pic>
      <p:pic>
        <p:nvPicPr>
          <p:cNvPr id="33" name="Imagen 32" descr="Imagen que contiene luz, lámpara&#10;&#10;Descripción generada automáticamente"/>
          <p:cNvPicPr>
            <a:picLocks noChangeAspect="1"/>
          </p:cNvPicPr>
          <p:nvPr/>
        </p:nvPicPr>
        <p:blipFill rotWithShape="1">
          <a:blip r:embed="rId6" cstate="print">
            <a:extLst>
              <a:ext uri="{28A0092B-C50C-407E-A947-70E740481C1C}">
                <a14:useLocalDpi xmlns:a14="http://schemas.microsoft.com/office/drawing/2010/main" val="0"/>
              </a:ext>
            </a:extLst>
          </a:blip>
          <a:srcRect l="24850" t="6158" r="23333" b="5607"/>
          <a:stretch>
            <a:fillRect/>
          </a:stretch>
        </p:blipFill>
        <p:spPr>
          <a:xfrm>
            <a:off x="4487076" y="2259009"/>
            <a:ext cx="393191" cy="376615"/>
          </a:xfrm>
          <a:prstGeom prst="rect">
            <a:avLst/>
          </a:prstGeom>
        </p:spPr>
      </p:pic>
      <p:grpSp>
        <p:nvGrpSpPr>
          <p:cNvPr id="9" name="Grupo 8"/>
          <p:cNvGrpSpPr/>
          <p:nvPr/>
        </p:nvGrpSpPr>
        <p:grpSpPr>
          <a:xfrm>
            <a:off x="3937635" y="602601"/>
            <a:ext cx="736494" cy="3977290"/>
            <a:chOff x="3927211" y="546311"/>
            <a:chExt cx="757341" cy="4089870"/>
          </a:xfrm>
        </p:grpSpPr>
        <p:sp>
          <p:nvSpPr>
            <p:cNvPr id="4" name="Elipse 3"/>
            <p:cNvSpPr/>
            <p:nvPr/>
          </p:nvSpPr>
          <p:spPr>
            <a:xfrm>
              <a:off x="4532152" y="3844715"/>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Elipse 5"/>
            <p:cNvSpPr/>
            <p:nvPr/>
          </p:nvSpPr>
          <p:spPr>
            <a:xfrm>
              <a:off x="4236647" y="4555092"/>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7"/>
            <p:cNvSpPr/>
            <p:nvPr/>
          </p:nvSpPr>
          <p:spPr>
            <a:xfrm>
              <a:off x="3927211" y="546311"/>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4" name="Title 3"/>
          <p:cNvSpPr txBox="1"/>
          <p:nvPr/>
        </p:nvSpPr>
        <p:spPr>
          <a:xfrm>
            <a:off x="105497" y="104793"/>
            <a:ext cx="4224183" cy="475071"/>
          </a:xfrm>
          <a:prstGeom prst="rect">
            <a:avLst/>
          </a:prstGeom>
        </p:spPr>
        <p:txBody>
          <a:bodyPr vert="horz" lIns="91440" tIns="45720" rIns="91440" bIns="45720" rtlCol="0" anchor="ctr">
            <a:noAutofit/>
          </a:bodyPr>
          <a:lstStyle>
            <a:lvl1pPr algn="l" defTabSz="685800" rtl="0" eaLnBrk="1" latinLnBrk="0" hangingPunct="1">
              <a:lnSpc>
                <a:spcPct val="80000"/>
              </a:lnSpc>
              <a:spcBef>
                <a:spcPct val="0"/>
              </a:spcBef>
              <a:buNone/>
              <a:defRPr sz="5400" b="1" kern="1200">
                <a:solidFill>
                  <a:schemeClr val="tx1"/>
                </a:solidFill>
                <a:latin typeface="Staatliches" pitchFamily="2" charset="0"/>
                <a:ea typeface="+mj-ea"/>
                <a:cs typeface="+mj-cs"/>
              </a:defRPr>
            </a:lvl1pPr>
          </a:lstStyle>
          <a:p>
            <a:r>
              <a:rPr lang="en-US" sz="2800" dirty="0" smtClean="0">
                <a:latin typeface="Times New Roman" panose="02020603050405020304" pitchFamily="18" charset="0"/>
                <a:cs typeface="Times New Roman" panose="02020603050405020304" pitchFamily="18" charset="0"/>
              </a:rPr>
              <a:t>II - LIPID</a:t>
            </a:r>
            <a:endParaRPr lang="en-US" sz="28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05496" y="451198"/>
            <a:ext cx="2034018" cy="400110"/>
          </a:xfrm>
          <a:prstGeom prst="rect">
            <a:avLst/>
          </a:prstGeom>
          <a:noFill/>
        </p:spPr>
        <p:txBody>
          <a:bodyPr wrap="none" rtlCol="0">
            <a:spAutoFit/>
          </a:bodyPr>
          <a:lstStyle/>
          <a:p>
            <a:r>
              <a:rPr lang="en-US" altLang="ko-KR" sz="2000" b="1" u="sng" dirty="0" smtClean="0"/>
              <a:t>2/ </a:t>
            </a:r>
            <a:r>
              <a:rPr lang="en-US" altLang="ko-KR" sz="2000" b="1" u="sng" dirty="0" err="1" smtClean="0"/>
              <a:t>Tính</a:t>
            </a:r>
            <a:r>
              <a:rPr lang="en-US" altLang="ko-KR" sz="2000" b="1" u="sng" dirty="0" smtClean="0"/>
              <a:t> </a:t>
            </a:r>
            <a:r>
              <a:rPr lang="en-US" altLang="ko-KR" sz="2000" b="1" u="sng" dirty="0" err="1" smtClean="0"/>
              <a:t>chất</a:t>
            </a:r>
            <a:r>
              <a:rPr lang="en-US" altLang="ko-KR" sz="2000" b="1" u="sng" dirty="0" smtClean="0"/>
              <a:t> </a:t>
            </a:r>
            <a:r>
              <a:rPr lang="en-US" altLang="ko-KR" sz="2000" b="1" u="sng" dirty="0" err="1" smtClean="0"/>
              <a:t>vật</a:t>
            </a:r>
            <a:r>
              <a:rPr lang="en-US" altLang="ko-KR" sz="2000" b="1" u="sng" dirty="0" smtClean="0"/>
              <a:t> </a:t>
            </a:r>
            <a:r>
              <a:rPr lang="en-US" altLang="ko-KR" sz="2000" b="1" u="sng" dirty="0" err="1" smtClean="0"/>
              <a:t>lí</a:t>
            </a:r>
            <a:endParaRPr lang="ko-KR" altLang="en-US" sz="2000" b="1" u="sng" dirty="0"/>
          </a:p>
        </p:txBody>
      </p:sp>
      <p:sp>
        <p:nvSpPr>
          <p:cNvPr id="10" name="Rectangle 9"/>
          <p:cNvSpPr/>
          <p:nvPr/>
        </p:nvSpPr>
        <p:spPr>
          <a:xfrm>
            <a:off x="192603" y="816321"/>
            <a:ext cx="1691489" cy="646331"/>
          </a:xfrm>
          <a:prstGeom prst="rect">
            <a:avLst/>
          </a:prstGeom>
          <a:noFill/>
        </p:spPr>
        <p:txBody>
          <a:bodyPr wrap="none" lIns="91440" tIns="45720" rIns="91440" bIns="45720">
            <a:spAutoFit/>
          </a:bodyPr>
          <a:lstStyle/>
          <a:p>
            <a:r>
              <a:rPr lang="en-US" altLang="ko-KR" sz="3600" b="1" cap="none" spc="0" dirty="0" err="1" smtClean="0">
                <a:ln w="6600">
                  <a:solidFill>
                    <a:schemeClr val="accent2"/>
                  </a:solidFill>
                  <a:prstDash val="solid"/>
                </a:ln>
                <a:solidFill>
                  <a:srgbClr val="FFFFFF"/>
                </a:solidFill>
                <a:effectLst>
                  <a:outerShdw dist="38100" dir="2700000" algn="tl" rotWithShape="0">
                    <a:schemeClr val="accent2"/>
                  </a:outerShdw>
                </a:effectLst>
              </a:rPr>
              <a:t>Lời</a:t>
            </a:r>
            <a:r>
              <a:rPr lang="en-US" altLang="ko-KR" sz="3600" b="1" cap="none" spc="0" dirty="0" smtClean="0">
                <a:ln w="6600">
                  <a:solidFill>
                    <a:schemeClr val="accent2"/>
                  </a:solidFill>
                  <a:prstDash val="solid"/>
                </a:ln>
                <a:solidFill>
                  <a:srgbClr val="FFFFFF"/>
                </a:solidFill>
                <a:effectLst>
                  <a:outerShdw dist="38100" dir="2700000" algn="tl" rotWithShape="0">
                    <a:schemeClr val="accent2"/>
                  </a:outerShdw>
                </a:effectLst>
              </a:rPr>
              <a:t> </a:t>
            </a:r>
            <a:r>
              <a:rPr lang="en-US" altLang="ko-KR" sz="3600" b="1" cap="none" spc="0" dirty="0" err="1" smtClean="0">
                <a:ln w="6600">
                  <a:solidFill>
                    <a:schemeClr val="accent2"/>
                  </a:solidFill>
                  <a:prstDash val="solid"/>
                </a:ln>
                <a:solidFill>
                  <a:srgbClr val="FFFFFF"/>
                </a:solidFill>
                <a:effectLst>
                  <a:outerShdw dist="38100" dir="2700000" algn="tl" rotWithShape="0">
                    <a:schemeClr val="accent2"/>
                  </a:outerShdw>
                </a:effectLst>
              </a:rPr>
              <a:t>giải</a:t>
            </a:r>
            <a:r>
              <a:rPr lang="en-US" altLang="ko-KR" sz="3600" b="1" cap="none" spc="0" dirty="0" smtClean="0">
                <a:ln w="6600">
                  <a:solidFill>
                    <a:schemeClr val="accent2"/>
                  </a:solidFill>
                  <a:prstDash val="solid"/>
                </a:ln>
                <a:solidFill>
                  <a:srgbClr val="FFFFFF"/>
                </a:solidFill>
                <a:effectLst>
                  <a:outerShdw dist="38100" dir="2700000" algn="tl" rotWithShape="0">
                    <a:schemeClr val="accent2"/>
                  </a:outerShdw>
                </a:effectLst>
              </a:rPr>
              <a:t>:</a:t>
            </a:r>
            <a:endParaRPr lang="en-US" altLang="ko-KR"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Rectangle 10"/>
          <p:cNvSpPr/>
          <p:nvPr/>
        </p:nvSpPr>
        <p:spPr>
          <a:xfrm>
            <a:off x="111671" y="1574162"/>
            <a:ext cx="4928680" cy="3108543"/>
          </a:xfrm>
          <a:prstGeom prst="rect">
            <a:avLst/>
          </a:prstGeom>
        </p:spPr>
        <p:txBody>
          <a:bodyPr wrap="square">
            <a:spAutoFit/>
          </a:bodyPr>
          <a:lstStyle/>
          <a:p>
            <a:pPr algn="just">
              <a:spcAft>
                <a:spcPts val="2400"/>
              </a:spcAft>
            </a:pPr>
            <a:r>
              <a:rPr lang="vi-VN" altLang="ko-KR" sz="2800" i="1" dirty="0">
                <a:latin typeface="Times New Roman" panose="02020603050405020304" pitchFamily="18" charset="0"/>
                <a:cs typeface="Times New Roman" panose="02020603050405020304" pitchFamily="18" charset="0"/>
              </a:rPr>
              <a:t>Khi cho dầu, mỡ vào nước sẽ không tan trong nước, và nổi trên mặt nước. Vì dầu, mỡ không có liên kết hydrogen nên không tan trong nước, khối lượng riêng nhỏ hơn nước nên nổi trên mặt </a:t>
            </a:r>
            <a:r>
              <a:rPr lang="vi-VN" altLang="ko-KR" sz="2800" i="1" dirty="0" smtClean="0">
                <a:latin typeface="Times New Roman" panose="02020603050405020304" pitchFamily="18" charset="0"/>
                <a:cs typeface="Times New Roman" panose="02020603050405020304" pitchFamily="18" charset="0"/>
              </a:rPr>
              <a:t>nước.</a:t>
            </a:r>
            <a:endParaRPr lang="en-US" altLang="ko-KR"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9873640"/>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autoRev="1" fill="hold" nodeType="withEffect" p14:presetBounceEnd="5000">
                                      <p:stCondLst>
                                        <p:cond delay="100"/>
                                      </p:stCondLst>
                                      <p:childTnLst>
                                        <p:animMotion origin="layout" path="M -2.77778E-6 0.00123 L 0.01337 0.03056 " pathEditMode="relative" rAng="0" ptsTypes="AA" p14:bounceEnd="5000">
                                          <p:cBhvr>
                                            <p:cTn id="6" dur="3250" fill="hold"/>
                                            <p:tgtEl>
                                              <p:spTgt spid="27"/>
                                            </p:tgtEl>
                                            <p:attrNameLst>
                                              <p:attrName>ppt_x</p:attrName>
                                              <p:attrName>ppt_y</p:attrName>
                                            </p:attrNameLst>
                                          </p:cBhvr>
                                          <p:rCtr x="660" y="1451"/>
                                        </p:animMotion>
                                      </p:childTnLst>
                                    </p:cTn>
                                  </p:par>
                                  <p:par>
                                    <p:cTn id="7" presetID="8" presetClass="emph" presetSubtype="0" repeatCount="indefinite" accel="2500" autoRev="1" fill="hold" nodeType="withEffect" p14:presetBounceEnd="3000">
                                      <p:stCondLst>
                                        <p:cond delay="0"/>
                                      </p:stCondLst>
                                      <p:childTnLst>
                                        <p:animRot by="300000" p14:bounceEnd="3000">
                                          <p:cBhvr>
                                            <p:cTn id="8" dur="8250" fill="hold"/>
                                            <p:tgtEl>
                                              <p:spTgt spid="27"/>
                                            </p:tgtEl>
                                            <p:attrNameLst>
                                              <p:attrName>r</p:attrName>
                                            </p:attrNameLst>
                                          </p:cBhvr>
                                        </p:animRot>
                                      </p:childTnLst>
                                    </p:cTn>
                                  </p:par>
                                  <p:par>
                                    <p:cTn id="9" presetID="42" presetClass="path" presetSubtype="0" repeatCount="indefinite" accel="3600" decel="4000" autoRev="1" fill="hold" nodeType="withEffect">
                                      <p:stCondLst>
                                        <p:cond delay="100"/>
                                      </p:stCondLst>
                                      <p:childTnLst>
                                        <p:animMotion origin="layout" path="M -5.55556E-7 0.00123 L 0.01337 0.03055 " pathEditMode="relative" rAng="0" ptsTypes="AA">
                                          <p:cBhvr>
                                            <p:cTn id="10" dur="2000" fill="hold"/>
                                            <p:tgtEl>
                                              <p:spTgt spid="28"/>
                                            </p:tgtEl>
                                            <p:attrNameLst>
                                              <p:attrName>ppt_x</p:attrName>
                                              <p:attrName>ppt_y</p:attrName>
                                            </p:attrNameLst>
                                          </p:cBhvr>
                                          <p:rCtr x="660" y="1451"/>
                                        </p:animMotion>
                                      </p:childTnLst>
                                    </p:cTn>
                                  </p:par>
                                  <p:par>
                                    <p:cTn id="11" presetID="8" presetClass="emph" presetSubtype="0" repeatCount="indefinite" accel="2500" autoRev="1" fill="hold" nodeType="withEffect" p14:presetBounceEnd="3000">
                                      <p:stCondLst>
                                        <p:cond delay="0"/>
                                      </p:stCondLst>
                                      <p:childTnLst>
                                        <p:animRot by="300000" p14:bounceEnd="3000">
                                          <p:cBhvr>
                                            <p:cTn id="12" dur="9750" fill="hold"/>
                                            <p:tgtEl>
                                              <p:spTgt spid="28"/>
                                            </p:tgtEl>
                                            <p:attrNameLst>
                                              <p:attrName>r</p:attrName>
                                            </p:attrNameLst>
                                          </p:cBhvr>
                                        </p:animRot>
                                      </p:childTnLst>
                                    </p:cTn>
                                  </p:par>
                                  <p:par>
                                    <p:cTn id="13" presetID="42" presetClass="path" presetSubtype="0" repeatCount="indefinite" accel="19000" decel="19000" autoRev="1" fill="hold" nodeType="withEffect">
                                      <p:stCondLst>
                                        <p:cond delay="0"/>
                                      </p:stCondLst>
                                      <p:childTnLst>
                                        <p:animMotion origin="layout" path="M 3.33333E-6 -4.93827E-7 L 0.00035 0.05031 " pathEditMode="relative" rAng="0" ptsTypes="AA">
                                          <p:cBhvr>
                                            <p:cTn id="14" dur="3250" fill="hold"/>
                                            <p:tgtEl>
                                              <p:spTgt spid="39"/>
                                            </p:tgtEl>
                                            <p:attrNameLst>
                                              <p:attrName>ppt_x</p:attrName>
                                              <p:attrName>ppt_y</p:attrName>
                                            </p:attrNameLst>
                                          </p:cBhvr>
                                          <p:rCtr x="0" y="3827"/>
                                        </p:animMotion>
                                      </p:childTnLst>
                                    </p:cTn>
                                  </p:par>
                                  <p:par>
                                    <p:cTn id="15" presetID="42" presetClass="path" presetSubtype="0" repeatCount="indefinite" accel="5000" decel="5000" autoRev="1" fill="hold" nodeType="withEffect">
                                      <p:stCondLst>
                                        <p:cond delay="0"/>
                                      </p:stCondLst>
                                      <p:childTnLst>
                                        <p:animMotion origin="layout" path="M 8.33333E-7 2.22222E-6 L 0.00035 0.05031 " pathEditMode="relative" rAng="0" ptsTypes="AA">
                                          <p:cBhvr>
                                            <p:cTn id="16" dur="2500" fill="hold"/>
                                            <p:tgtEl>
                                              <p:spTgt spid="33"/>
                                            </p:tgtEl>
                                            <p:attrNameLst>
                                              <p:attrName>ppt_x</p:attrName>
                                              <p:attrName>ppt_y</p:attrName>
                                            </p:attrNameLst>
                                          </p:cBhvr>
                                          <p:rCtr x="0" y="2716"/>
                                        </p:animMotion>
                                      </p:childTnLst>
                                    </p:cTn>
                                  </p:par>
                                  <p:par>
                                    <p:cTn id="17" presetID="6" presetClass="emph" presetSubtype="0" repeatCount="indefinite" autoRev="1" fill="hold" nodeType="withEffect" p14:presetBounceEnd="22000">
                                      <p:stCondLst>
                                        <p:cond delay="0"/>
                                      </p:stCondLst>
                                      <p:childTnLst>
                                        <p:animScale p14:bounceEnd="22000">
                                          <p:cBhvr>
                                            <p:cTn id="18" dur="6000" fill="hold"/>
                                            <p:tgtEl>
                                              <p:spTgt spid="9"/>
                                            </p:tgtEl>
                                          </p:cBhvr>
                                          <p:by x="105000" y="105000"/>
                                        </p:animScale>
                                      </p:childTnLst>
                                    </p:cTn>
                                  </p:par>
                                  <p:par>
                                    <p:cTn id="19" presetID="8" presetClass="emph" presetSubtype="0" repeatCount="indefinite" accel="8000" decel="9000" autoRev="1" fill="hold" nodeType="withEffect">
                                      <p:stCondLst>
                                        <p:cond delay="0"/>
                                      </p:stCondLst>
                                      <p:childTnLst>
                                        <p:animRot by="180000">
                                          <p:cBhvr>
                                            <p:cTn id="20" dur="3250" fill="hold"/>
                                            <p:tgtEl>
                                              <p:spTgt spid="16"/>
                                            </p:tgtEl>
                                            <p:attrNameLst>
                                              <p:attrName>r</p:attrName>
                                            </p:attrNameLst>
                                          </p:cBhvr>
                                        </p:animRot>
                                      </p:childTnLst>
                                    </p:cTn>
                                  </p:par>
                                  <p:par>
                                    <p:cTn id="21" presetID="42" presetClass="path" presetSubtype="0" repeatCount="indefinite" accel="8000" decel="9000" autoRev="1" fill="hold" nodeType="withEffect">
                                      <p:stCondLst>
                                        <p:cond delay="0"/>
                                      </p:stCondLst>
                                      <p:childTnLst>
                                        <p:animMotion origin="layout" path="M 8.33333E-7 -0.00185 L 8.33333E-7 0.03765 " pathEditMode="relative" rAng="0" ptsTypes="AA">
                                          <p:cBhvr>
                                            <p:cTn id="22" dur="3250" fill="hold"/>
                                            <p:tgtEl>
                                              <p:spTgt spid="16"/>
                                            </p:tgtEl>
                                            <p:attrNameLst>
                                              <p:attrName>ppt_x</p:attrName>
                                              <p:attrName>ppt_y</p:attrName>
                                            </p:attrNameLst>
                                          </p:cBhvr>
                                          <p:rCtr x="0" y="1975"/>
                                        </p:animMotion>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autoRev="1" fill="hold" nodeType="withEffect">
                                      <p:stCondLst>
                                        <p:cond delay="100"/>
                                      </p:stCondLst>
                                      <p:childTnLst>
                                        <p:animMotion origin="layout" path="M -2.77778E-6 0.00123 L 0.01337 0.03056 " pathEditMode="relative" rAng="0" ptsTypes="AA">
                                          <p:cBhvr>
                                            <p:cTn id="6" dur="3250" fill="hold"/>
                                            <p:tgtEl>
                                              <p:spTgt spid="27"/>
                                            </p:tgtEl>
                                            <p:attrNameLst>
                                              <p:attrName>ppt_x</p:attrName>
                                              <p:attrName>ppt_y</p:attrName>
                                            </p:attrNameLst>
                                          </p:cBhvr>
                                          <p:rCtr x="660" y="1451"/>
                                        </p:animMotion>
                                      </p:childTnLst>
                                    </p:cTn>
                                  </p:par>
                                  <p:par>
                                    <p:cTn id="7" presetID="8" presetClass="emph" presetSubtype="0" repeatCount="indefinite" accel="2500" autoRev="1" fill="hold" nodeType="withEffect">
                                      <p:stCondLst>
                                        <p:cond delay="0"/>
                                      </p:stCondLst>
                                      <p:childTnLst>
                                        <p:animRot by="300000">
                                          <p:cBhvr>
                                            <p:cTn id="8" dur="8250" fill="hold"/>
                                            <p:tgtEl>
                                              <p:spTgt spid="27"/>
                                            </p:tgtEl>
                                            <p:attrNameLst>
                                              <p:attrName>r</p:attrName>
                                            </p:attrNameLst>
                                          </p:cBhvr>
                                        </p:animRot>
                                      </p:childTnLst>
                                    </p:cTn>
                                  </p:par>
                                  <p:par>
                                    <p:cTn id="9" presetID="42" presetClass="path" presetSubtype="0" repeatCount="indefinite" accel="3600" decel="4000" autoRev="1" fill="hold" nodeType="withEffect">
                                      <p:stCondLst>
                                        <p:cond delay="100"/>
                                      </p:stCondLst>
                                      <p:childTnLst>
                                        <p:animMotion origin="layout" path="M -5.55556E-7 0.00123 L 0.01337 0.03055 " pathEditMode="relative" rAng="0" ptsTypes="AA">
                                          <p:cBhvr>
                                            <p:cTn id="10" dur="2000" fill="hold"/>
                                            <p:tgtEl>
                                              <p:spTgt spid="28"/>
                                            </p:tgtEl>
                                            <p:attrNameLst>
                                              <p:attrName>ppt_x</p:attrName>
                                              <p:attrName>ppt_y</p:attrName>
                                            </p:attrNameLst>
                                          </p:cBhvr>
                                          <p:rCtr x="660" y="1451"/>
                                        </p:animMotion>
                                      </p:childTnLst>
                                    </p:cTn>
                                  </p:par>
                                  <p:par>
                                    <p:cTn id="11" presetID="8" presetClass="emph" presetSubtype="0" repeatCount="indefinite" accel="2500" autoRev="1" fill="hold" nodeType="withEffect">
                                      <p:stCondLst>
                                        <p:cond delay="0"/>
                                      </p:stCondLst>
                                      <p:childTnLst>
                                        <p:animRot by="300000">
                                          <p:cBhvr>
                                            <p:cTn id="12" dur="9750" fill="hold"/>
                                            <p:tgtEl>
                                              <p:spTgt spid="28"/>
                                            </p:tgtEl>
                                            <p:attrNameLst>
                                              <p:attrName>r</p:attrName>
                                            </p:attrNameLst>
                                          </p:cBhvr>
                                        </p:animRot>
                                      </p:childTnLst>
                                    </p:cTn>
                                  </p:par>
                                  <p:par>
                                    <p:cTn id="13" presetID="42" presetClass="path" presetSubtype="0" repeatCount="indefinite" accel="19000" decel="19000" autoRev="1" fill="hold" nodeType="withEffect">
                                      <p:stCondLst>
                                        <p:cond delay="0"/>
                                      </p:stCondLst>
                                      <p:childTnLst>
                                        <p:animMotion origin="layout" path="M 3.33333E-6 -4.93827E-7 L 0.00035 0.05031 " pathEditMode="relative" rAng="0" ptsTypes="AA">
                                          <p:cBhvr>
                                            <p:cTn id="14" dur="3250" fill="hold"/>
                                            <p:tgtEl>
                                              <p:spTgt spid="39"/>
                                            </p:tgtEl>
                                            <p:attrNameLst>
                                              <p:attrName>ppt_x</p:attrName>
                                              <p:attrName>ppt_y</p:attrName>
                                            </p:attrNameLst>
                                          </p:cBhvr>
                                          <p:rCtr x="0" y="3827"/>
                                        </p:animMotion>
                                      </p:childTnLst>
                                    </p:cTn>
                                  </p:par>
                                  <p:par>
                                    <p:cTn id="15" presetID="42" presetClass="path" presetSubtype="0" repeatCount="indefinite" accel="5000" decel="5000" autoRev="1" fill="hold" nodeType="withEffect">
                                      <p:stCondLst>
                                        <p:cond delay="0"/>
                                      </p:stCondLst>
                                      <p:childTnLst>
                                        <p:animMotion origin="layout" path="M 8.33333E-7 2.22222E-6 L 0.00035 0.05031 " pathEditMode="relative" rAng="0" ptsTypes="AA">
                                          <p:cBhvr>
                                            <p:cTn id="16" dur="2500" fill="hold"/>
                                            <p:tgtEl>
                                              <p:spTgt spid="33"/>
                                            </p:tgtEl>
                                            <p:attrNameLst>
                                              <p:attrName>ppt_x</p:attrName>
                                              <p:attrName>ppt_y</p:attrName>
                                            </p:attrNameLst>
                                          </p:cBhvr>
                                          <p:rCtr x="0" y="2716"/>
                                        </p:animMotion>
                                      </p:childTnLst>
                                    </p:cTn>
                                  </p:par>
                                  <p:par>
                                    <p:cTn id="17" presetID="6" presetClass="emph" presetSubtype="0" repeatCount="indefinite" autoRev="1" fill="hold" nodeType="withEffect">
                                      <p:stCondLst>
                                        <p:cond delay="0"/>
                                      </p:stCondLst>
                                      <p:childTnLst>
                                        <p:animScale>
                                          <p:cBhvr>
                                            <p:cTn id="18" dur="6000" fill="hold"/>
                                            <p:tgtEl>
                                              <p:spTgt spid="9"/>
                                            </p:tgtEl>
                                          </p:cBhvr>
                                          <p:by x="105000" y="105000"/>
                                        </p:animScale>
                                      </p:childTnLst>
                                    </p:cTn>
                                  </p:par>
                                  <p:par>
                                    <p:cTn id="19" presetID="8" presetClass="emph" presetSubtype="0" repeatCount="indefinite" accel="8000" decel="9000" autoRev="1" fill="hold" nodeType="withEffect">
                                      <p:stCondLst>
                                        <p:cond delay="0"/>
                                      </p:stCondLst>
                                      <p:childTnLst>
                                        <p:animRot by="180000">
                                          <p:cBhvr>
                                            <p:cTn id="20" dur="3250" fill="hold"/>
                                            <p:tgtEl>
                                              <p:spTgt spid="16"/>
                                            </p:tgtEl>
                                            <p:attrNameLst>
                                              <p:attrName>r</p:attrName>
                                            </p:attrNameLst>
                                          </p:cBhvr>
                                        </p:animRot>
                                      </p:childTnLst>
                                    </p:cTn>
                                  </p:par>
                                  <p:par>
                                    <p:cTn id="21" presetID="42" presetClass="path" presetSubtype="0" repeatCount="indefinite" accel="8000" decel="9000" autoRev="1" fill="hold" nodeType="withEffect">
                                      <p:stCondLst>
                                        <p:cond delay="0"/>
                                      </p:stCondLst>
                                      <p:childTnLst>
                                        <p:animMotion origin="layout" path="M 8.33333E-7 -0.00185 L 8.33333E-7 0.03765 " pathEditMode="relative" rAng="0" ptsTypes="AA">
                                          <p:cBhvr>
                                            <p:cTn id="22" dur="3250" fill="hold"/>
                                            <p:tgtEl>
                                              <p:spTgt spid="16"/>
                                            </p:tgtEl>
                                            <p:attrNameLst>
                                              <p:attrName>ppt_x</p:attrName>
                                              <p:attrName>ppt_y</p:attrName>
                                            </p:attrNameLst>
                                          </p:cBhvr>
                                          <p:rCtr x="0" y="1975"/>
                                        </p:animMotion>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o 35"/>
          <p:cNvGrpSpPr/>
          <p:nvPr/>
        </p:nvGrpSpPr>
        <p:grpSpPr>
          <a:xfrm>
            <a:off x="536104" y="1189049"/>
            <a:ext cx="8072236" cy="2016370"/>
            <a:chOff x="399330" y="1154884"/>
            <a:chExt cx="8345784" cy="2084700"/>
          </a:xfrm>
        </p:grpSpPr>
        <p:sp>
          <p:nvSpPr>
            <p:cNvPr id="37" name="Rectángulo 36"/>
            <p:cNvSpPr/>
            <p:nvPr/>
          </p:nvSpPr>
          <p:spPr>
            <a:xfrm>
              <a:off x="8659536" y="315400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8" name="Rectángulo 37"/>
            <p:cNvSpPr/>
            <p:nvPr/>
          </p:nvSpPr>
          <p:spPr>
            <a:xfrm>
              <a:off x="399330" y="230979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Elipse 38"/>
            <p:cNvSpPr/>
            <p:nvPr/>
          </p:nvSpPr>
          <p:spPr>
            <a:xfrm>
              <a:off x="676363" y="1748206"/>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Elipse 39"/>
            <p:cNvSpPr/>
            <p:nvPr/>
          </p:nvSpPr>
          <p:spPr>
            <a:xfrm>
              <a:off x="8343900" y="1558065"/>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Elipse 40"/>
            <p:cNvSpPr/>
            <p:nvPr/>
          </p:nvSpPr>
          <p:spPr>
            <a:xfrm>
              <a:off x="8053339" y="1154884"/>
              <a:ext cx="81089" cy="810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1" name="Imagen 30" descr="Un dibujo de un animal&#10;&#10;Descripción generada automáticamente con confianza baja"/>
          <p:cNvPicPr>
            <a:picLocks noChangeAspect="1"/>
          </p:cNvPicPr>
          <p:nvPr/>
        </p:nvPicPr>
        <p:blipFill rotWithShape="1">
          <a:blip r:embed="rId3">
            <a:extLst>
              <a:ext uri="{28A0092B-C50C-407E-A947-70E740481C1C}">
                <a14:useLocalDpi xmlns:a14="http://schemas.microsoft.com/office/drawing/2010/main" val="0"/>
              </a:ext>
            </a:extLst>
          </a:blip>
          <a:srcRect l="1080" t="41356" r="61048" b="21116"/>
          <a:stretch>
            <a:fillRect/>
          </a:stretch>
        </p:blipFill>
        <p:spPr>
          <a:xfrm flipH="1">
            <a:off x="-225019" y="3433034"/>
            <a:ext cx="3315084" cy="1847625"/>
          </a:xfrm>
          <a:prstGeom prst="rect">
            <a:avLst/>
          </a:prstGeom>
        </p:spPr>
      </p:pic>
      <p:pic>
        <p:nvPicPr>
          <p:cNvPr id="32" name="Imagen 31" descr="Forma&#10;&#10;Descripción generada automáticamente"/>
          <p:cNvPicPr>
            <a:picLocks noChangeAspect="1"/>
          </p:cNvPicPr>
          <p:nvPr/>
        </p:nvPicPr>
        <p:blipFill rotWithShape="1">
          <a:blip r:embed="rId4" cstate="print">
            <a:extLst>
              <a:ext uri="{28A0092B-C50C-407E-A947-70E740481C1C}">
                <a14:useLocalDpi xmlns:a14="http://schemas.microsoft.com/office/drawing/2010/main" val="0"/>
              </a:ext>
            </a:extLst>
          </a:blip>
          <a:srcRect l="6337" t="11190" r="6996" b="12346"/>
          <a:stretch>
            <a:fillRect/>
          </a:stretch>
        </p:blipFill>
        <p:spPr>
          <a:xfrm>
            <a:off x="8385853" y="3705859"/>
            <a:ext cx="2286955" cy="1134961"/>
          </a:xfrm>
          <a:prstGeom prst="rect">
            <a:avLst/>
          </a:prstGeom>
        </p:spPr>
      </p:pic>
      <p:pic>
        <p:nvPicPr>
          <p:cNvPr id="33" name="Imagen 32" descr="Patrón de fondo&#10;&#10;Descripción generada automáticamente con confianza baja"/>
          <p:cNvPicPr>
            <a:picLocks noChangeAspect="1"/>
          </p:cNvPicPr>
          <p:nvPr/>
        </p:nvPicPr>
        <p:blipFill rotWithShape="1">
          <a:blip r:embed="rId5" cstate="print">
            <a:extLst>
              <a:ext uri="{28A0092B-C50C-407E-A947-70E740481C1C}">
                <a14:useLocalDpi xmlns:a14="http://schemas.microsoft.com/office/drawing/2010/main" val="0"/>
              </a:ext>
            </a:extLst>
          </a:blip>
          <a:srcRect l="67710" t="16723" r="2754" b="29351"/>
          <a:stretch>
            <a:fillRect/>
          </a:stretch>
        </p:blipFill>
        <p:spPr>
          <a:xfrm flipH="1" flipV="1">
            <a:off x="7251179" y="-138886"/>
            <a:ext cx="2091320" cy="2147794"/>
          </a:xfrm>
          <a:prstGeom prst="rect">
            <a:avLst/>
          </a:prstGeom>
        </p:spPr>
      </p:pic>
      <p:pic>
        <p:nvPicPr>
          <p:cNvPr id="34" name="Imagen 33" descr="Icono&#10;&#10;Descripción generada automáticamente"/>
          <p:cNvPicPr>
            <a:picLocks noChangeAspect="1"/>
          </p:cNvPicPr>
          <p:nvPr/>
        </p:nvPicPr>
        <p:blipFill rotWithShape="1">
          <a:blip r:embed="rId6" cstate="print">
            <a:extLst>
              <a:ext uri="{28A0092B-C50C-407E-A947-70E740481C1C}">
                <a14:useLocalDpi xmlns:a14="http://schemas.microsoft.com/office/drawing/2010/main" val="0"/>
              </a:ext>
            </a:extLst>
          </a:blip>
          <a:srcRect l="1741" t="45201" r="77425" b="24553"/>
          <a:stretch>
            <a:fillRect/>
          </a:stretch>
        </p:blipFill>
        <p:spPr>
          <a:xfrm flipH="1">
            <a:off x="-230819" y="4192009"/>
            <a:ext cx="1200636" cy="980461"/>
          </a:xfrm>
          <a:prstGeom prst="rect">
            <a:avLst/>
          </a:prstGeom>
        </p:spPr>
      </p:pic>
      <p:pic>
        <p:nvPicPr>
          <p:cNvPr id="35" name="Imagen 34" descr="Forma&#10;&#10;Descripción generada automáticamente"/>
          <p:cNvPicPr>
            <a:picLocks noChangeAspect="1"/>
          </p:cNvPicPr>
          <p:nvPr/>
        </p:nvPicPr>
        <p:blipFill rotWithShape="1">
          <a:blip r:embed="rId7" cstate="print">
            <a:extLst>
              <a:ext uri="{28A0092B-C50C-407E-A947-70E740481C1C}">
                <a14:useLocalDpi xmlns:a14="http://schemas.microsoft.com/office/drawing/2010/main" val="0"/>
              </a:ext>
            </a:extLst>
          </a:blip>
          <a:srcRect l="6337" t="11190" r="6996" b="12346"/>
          <a:stretch>
            <a:fillRect/>
          </a:stretch>
        </p:blipFill>
        <p:spPr>
          <a:xfrm>
            <a:off x="-225019" y="471723"/>
            <a:ext cx="1097627" cy="544726"/>
          </a:xfrm>
          <a:prstGeom prst="rect">
            <a:avLst/>
          </a:prstGeom>
        </p:spPr>
      </p:pic>
      <p:sp>
        <p:nvSpPr>
          <p:cNvPr id="19" name="Title 3"/>
          <p:cNvSpPr>
            <a:spLocks noGrp="1"/>
          </p:cNvSpPr>
          <p:nvPr>
            <p:ph type="ctrTitle"/>
          </p:nvPr>
        </p:nvSpPr>
        <p:spPr>
          <a:xfrm>
            <a:off x="105497" y="104793"/>
            <a:ext cx="4224183" cy="475071"/>
          </a:xfrm>
        </p:spPr>
        <p:txBody>
          <a:bodyPr anchor="ctr"/>
          <a:lstStyle/>
          <a:p>
            <a:pPr algn="l"/>
            <a:r>
              <a:rPr lang="en-US" sz="2800" dirty="0" smtClean="0">
                <a:latin typeface="Times New Roman" panose="02020603050405020304" pitchFamily="18" charset="0"/>
                <a:cs typeface="Times New Roman" panose="02020603050405020304" pitchFamily="18" charset="0"/>
              </a:rPr>
              <a:t>II - LIPID</a:t>
            </a:r>
            <a:endParaRPr lang="en-US" sz="28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05496" y="451198"/>
            <a:ext cx="2363980" cy="400110"/>
          </a:xfrm>
          <a:prstGeom prst="rect">
            <a:avLst/>
          </a:prstGeom>
          <a:noFill/>
        </p:spPr>
        <p:txBody>
          <a:bodyPr wrap="none" rtlCol="0">
            <a:spAutoFit/>
          </a:bodyPr>
          <a:lstStyle/>
          <a:p>
            <a:r>
              <a:rPr lang="en-US" altLang="ko-KR" sz="2000" b="1" u="sng" dirty="0" smtClean="0"/>
              <a:t>3/ </a:t>
            </a:r>
            <a:r>
              <a:rPr lang="en-US" altLang="ko-KR" sz="2000" b="1" u="sng" dirty="0" err="1" smtClean="0"/>
              <a:t>Tính</a:t>
            </a:r>
            <a:r>
              <a:rPr lang="en-US" altLang="ko-KR" sz="2000" b="1" u="sng" dirty="0" smtClean="0"/>
              <a:t> </a:t>
            </a:r>
            <a:r>
              <a:rPr lang="en-US" altLang="ko-KR" sz="2000" b="1" u="sng" dirty="0" err="1" smtClean="0"/>
              <a:t>chất</a:t>
            </a:r>
            <a:r>
              <a:rPr lang="en-US" altLang="ko-KR" sz="2000" b="1" u="sng" dirty="0" smtClean="0"/>
              <a:t> </a:t>
            </a:r>
            <a:r>
              <a:rPr lang="en-US" altLang="ko-KR" sz="2000" b="1" u="sng" dirty="0" err="1" smtClean="0"/>
              <a:t>hóa</a:t>
            </a:r>
            <a:r>
              <a:rPr lang="en-US" altLang="ko-KR" sz="2000" b="1" u="sng" dirty="0" smtClean="0"/>
              <a:t> </a:t>
            </a:r>
            <a:r>
              <a:rPr lang="en-US" altLang="ko-KR" sz="2000" b="1" u="sng" dirty="0" err="1" smtClean="0"/>
              <a:t>học</a:t>
            </a:r>
            <a:endParaRPr lang="ko-KR" altLang="en-US" sz="2000" b="1" u="sng" dirty="0"/>
          </a:p>
        </p:txBody>
      </p:sp>
      <p:sp>
        <p:nvSpPr>
          <p:cNvPr id="21" name="TextBox 20"/>
          <p:cNvSpPr txBox="1"/>
          <p:nvPr/>
        </p:nvSpPr>
        <p:spPr>
          <a:xfrm>
            <a:off x="107529" y="757739"/>
            <a:ext cx="3223959" cy="400110"/>
          </a:xfrm>
          <a:prstGeom prst="rect">
            <a:avLst/>
          </a:prstGeom>
          <a:noFill/>
        </p:spPr>
        <p:txBody>
          <a:bodyPr wrap="none" rtlCol="0">
            <a:spAutoFit/>
          </a:bodyPr>
          <a:lstStyle/>
          <a:p>
            <a:r>
              <a:rPr lang="en-US" altLang="ko-KR" sz="2000" i="1" dirty="0" smtClean="0">
                <a:latin typeface="Arial" panose="020B0604020202020204" pitchFamily="34" charset="0"/>
                <a:cs typeface="Arial" panose="020B0604020202020204" pitchFamily="34" charset="0"/>
              </a:rPr>
              <a:t>a/ </a:t>
            </a:r>
            <a:r>
              <a:rPr lang="en-US" altLang="ko-KR" sz="2000" i="1" dirty="0" err="1" smtClean="0">
                <a:latin typeface="Arial" panose="020B0604020202020204" pitchFamily="34" charset="0"/>
                <a:cs typeface="Arial" panose="020B0604020202020204" pitchFamily="34" charset="0"/>
              </a:rPr>
              <a:t>Phản</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ứng</a:t>
            </a:r>
            <a:r>
              <a:rPr lang="en-US" altLang="ko-KR" sz="2000" i="1" dirty="0" smtClean="0">
                <a:latin typeface="Arial" panose="020B0604020202020204" pitchFamily="34" charset="0"/>
                <a:cs typeface="Arial" panose="020B0604020202020204" pitchFamily="34" charset="0"/>
              </a:rPr>
              <a:t> hydrogen </a:t>
            </a:r>
            <a:r>
              <a:rPr lang="en-US" altLang="ko-KR" sz="2000" i="1" dirty="0" err="1" smtClean="0">
                <a:latin typeface="Arial" panose="020B0604020202020204" pitchFamily="34" charset="0"/>
                <a:cs typeface="Arial" panose="020B0604020202020204" pitchFamily="34" charset="0"/>
              </a:rPr>
              <a:t>hóa</a:t>
            </a:r>
            <a:endParaRPr lang="ko-KR" altLang="en-US" sz="2000" i="1" dirty="0">
              <a:latin typeface="Arial" panose="020B0604020202020204" pitchFamily="34" charset="0"/>
              <a:cs typeface="Arial" panose="020B0604020202020204" pitchFamily="34" charset="0"/>
            </a:endParaRPr>
          </a:p>
        </p:txBody>
      </p:sp>
      <p:sp>
        <p:nvSpPr>
          <p:cNvPr id="3" name="Rectangle 2"/>
          <p:cNvSpPr/>
          <p:nvPr/>
        </p:nvSpPr>
        <p:spPr>
          <a:xfrm>
            <a:off x="105495" y="1171665"/>
            <a:ext cx="8894125" cy="1107996"/>
          </a:xfrm>
          <a:prstGeom prst="rect">
            <a:avLst/>
          </a:prstGeom>
        </p:spPr>
        <p:txBody>
          <a:bodyPr wrap="square">
            <a:spAutoFit/>
          </a:bodyPr>
          <a:lstStyle/>
          <a:p>
            <a:pPr algn="just">
              <a:buSzPts val="2500"/>
            </a:pPr>
            <a:r>
              <a:rPr lang="en-US" altLang="ko-KR" sz="2200" dirty="0" err="1" smtClean="0">
                <a:solidFill>
                  <a:srgbClr val="000000"/>
                </a:solidFill>
                <a:latin typeface="+mj-ea"/>
                <a:ea typeface="+mj-ea"/>
              </a:rPr>
              <a:t>Chất</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béo</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có</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chứa</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các</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gốc</a:t>
            </a:r>
            <a:r>
              <a:rPr lang="en-US" altLang="ko-KR" sz="2200" dirty="0" smtClean="0">
                <a:solidFill>
                  <a:srgbClr val="000000"/>
                </a:solidFill>
                <a:latin typeface="+mj-ea"/>
                <a:ea typeface="+mj-ea"/>
              </a:rPr>
              <a:t> acid </a:t>
            </a:r>
            <a:r>
              <a:rPr lang="en-US" altLang="ko-KR" sz="2200" dirty="0" err="1" smtClean="0">
                <a:solidFill>
                  <a:srgbClr val="000000"/>
                </a:solidFill>
                <a:latin typeface="+mj-ea"/>
                <a:ea typeface="+mj-ea"/>
              </a:rPr>
              <a:t>béo</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không</a:t>
            </a:r>
            <a:r>
              <a:rPr lang="en-US" altLang="ko-KR" sz="2200" dirty="0" smtClean="0">
                <a:solidFill>
                  <a:srgbClr val="000000"/>
                </a:solidFill>
                <a:latin typeface="+mj-ea"/>
                <a:ea typeface="+mj-ea"/>
              </a:rPr>
              <a:t> no </a:t>
            </a:r>
            <a:r>
              <a:rPr lang="en-US" altLang="ko-KR" sz="2200" dirty="0" err="1" smtClean="0">
                <a:solidFill>
                  <a:srgbClr val="000000"/>
                </a:solidFill>
                <a:latin typeface="+mj-ea"/>
                <a:ea typeface="+mj-ea"/>
              </a:rPr>
              <a:t>tác</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dụng</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với</a:t>
            </a:r>
            <a:r>
              <a:rPr lang="en-US" altLang="ko-KR" sz="2200" dirty="0" smtClean="0">
                <a:solidFill>
                  <a:srgbClr val="000000"/>
                </a:solidFill>
                <a:latin typeface="+mj-ea"/>
                <a:ea typeface="+mj-ea"/>
              </a:rPr>
              <a:t> hydrogen ở </a:t>
            </a:r>
            <a:r>
              <a:rPr lang="en-US" altLang="ko-KR" sz="2200" dirty="0" err="1" smtClean="0">
                <a:solidFill>
                  <a:srgbClr val="000000"/>
                </a:solidFill>
                <a:latin typeface="+mj-ea"/>
                <a:ea typeface="+mj-ea"/>
              </a:rPr>
              <a:t>nhiệt</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độ</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cao</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và</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có</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xúc</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tác</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Khi</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đó</a:t>
            </a:r>
            <a:r>
              <a:rPr lang="en-US" altLang="ko-KR" sz="2200" dirty="0" smtClean="0">
                <a:solidFill>
                  <a:srgbClr val="000000"/>
                </a:solidFill>
                <a:latin typeface="+mj-ea"/>
                <a:ea typeface="+mj-ea"/>
              </a:rPr>
              <a:t> hydrogen </a:t>
            </a:r>
            <a:r>
              <a:rPr lang="en-US" altLang="ko-KR" sz="2200" dirty="0" err="1" smtClean="0">
                <a:solidFill>
                  <a:srgbClr val="000000"/>
                </a:solidFill>
                <a:latin typeface="+mj-ea"/>
                <a:ea typeface="+mj-ea"/>
              </a:rPr>
              <a:t>cộng</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vào</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nối</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đôi</a:t>
            </a:r>
            <a:r>
              <a:rPr lang="en-US" altLang="ko-KR" sz="2200" dirty="0" smtClean="0">
                <a:solidFill>
                  <a:srgbClr val="000000"/>
                </a:solidFill>
                <a:latin typeface="+mj-ea"/>
                <a:ea typeface="+mj-ea"/>
              </a:rPr>
              <a:t> C=C </a:t>
            </a:r>
            <a:r>
              <a:rPr lang="en-US" altLang="ko-KR" sz="2200" dirty="0" err="1" smtClean="0">
                <a:solidFill>
                  <a:srgbClr val="000000"/>
                </a:solidFill>
                <a:latin typeface="+mj-ea"/>
                <a:ea typeface="+mj-ea"/>
              </a:rPr>
              <a:t>và</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để</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nguội</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thu</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được</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sản</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phẩm</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là</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chất</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béo</a:t>
            </a:r>
            <a:r>
              <a:rPr lang="en-US" altLang="ko-KR" sz="2200" dirty="0" smtClean="0">
                <a:solidFill>
                  <a:srgbClr val="000000"/>
                </a:solidFill>
                <a:latin typeface="+mj-ea"/>
                <a:ea typeface="+mj-ea"/>
              </a:rPr>
              <a:t> </a:t>
            </a:r>
            <a:r>
              <a:rPr lang="en-US" altLang="ko-KR" sz="2200" dirty="0" err="1" smtClean="0">
                <a:solidFill>
                  <a:srgbClr val="000000"/>
                </a:solidFill>
                <a:latin typeface="+mj-ea"/>
                <a:ea typeface="+mj-ea"/>
              </a:rPr>
              <a:t>rắn</a:t>
            </a:r>
            <a:r>
              <a:rPr lang="en-US" altLang="ko-KR" sz="2200" dirty="0" smtClean="0">
                <a:solidFill>
                  <a:srgbClr val="000000"/>
                </a:solidFill>
                <a:latin typeface="+mj-ea"/>
                <a:ea typeface="+mj-ea"/>
              </a:rPr>
              <a:t> :</a:t>
            </a:r>
            <a:endParaRPr lang="en-US" altLang="ko-KR" sz="2200" dirty="0">
              <a:solidFill>
                <a:srgbClr val="000000"/>
              </a:solidFill>
              <a:latin typeface="+mj-ea"/>
              <a:ea typeface="+mj-ea"/>
            </a:endParaRPr>
          </a:p>
        </p:txBody>
      </p:sp>
      <p:graphicFrame>
        <p:nvGraphicFramePr>
          <p:cNvPr id="24" name="Object 4"/>
          <p:cNvGraphicFramePr>
            <a:graphicFrameLocks noChangeAspect="1"/>
          </p:cNvGraphicFramePr>
          <p:nvPr>
            <p:extLst>
              <p:ext uri="{D42A27DB-BD31-4B8C-83A1-F6EECF244321}">
                <p14:modId xmlns:p14="http://schemas.microsoft.com/office/powerpoint/2010/main" val="180882054"/>
              </p:ext>
            </p:extLst>
          </p:nvPr>
        </p:nvGraphicFramePr>
        <p:xfrm>
          <a:off x="360947" y="2401967"/>
          <a:ext cx="2464923" cy="1392535"/>
        </p:xfrm>
        <a:graphic>
          <a:graphicData uri="http://schemas.openxmlformats.org/presentationml/2006/ole">
            <mc:AlternateContent xmlns:mc="http://schemas.openxmlformats.org/markup-compatibility/2006">
              <mc:Choice xmlns:v="urn:schemas-microsoft-com:vml" Requires="v">
                <p:oleObj spid="_x0000_s8215" r:id="rId8" imgW="1343025" imgH="790575" progId="ChemWindow.Document">
                  <p:embed/>
                </p:oleObj>
              </mc:Choice>
              <mc:Fallback>
                <p:oleObj r:id="rId8" imgW="1343025" imgH="790575" progId="ChemWindow.Document">
                  <p:embed/>
                  <p:pic>
                    <p:nvPicPr>
                      <p:cNvPr id="8192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947" y="2401967"/>
                        <a:ext cx="2464923" cy="1392535"/>
                      </a:xfrm>
                      <a:prstGeom prst="rect">
                        <a:avLst/>
                      </a:prstGeom>
                      <a:noFill/>
                      <a:ln>
                        <a:noFill/>
                      </a:ln>
                    </p:spPr>
                  </p:pic>
                </p:oleObj>
              </mc:Fallback>
            </mc:AlternateContent>
          </a:graphicData>
        </a:graphic>
      </p:graphicFrame>
      <p:graphicFrame>
        <p:nvGraphicFramePr>
          <p:cNvPr id="25" name="Object 6"/>
          <p:cNvGraphicFramePr>
            <a:graphicFrameLocks noChangeAspect="1"/>
          </p:cNvGraphicFramePr>
          <p:nvPr>
            <p:extLst>
              <p:ext uri="{D42A27DB-BD31-4B8C-83A1-F6EECF244321}">
                <p14:modId xmlns:p14="http://schemas.microsoft.com/office/powerpoint/2010/main" val="2218710074"/>
              </p:ext>
            </p:extLst>
          </p:nvPr>
        </p:nvGraphicFramePr>
        <p:xfrm>
          <a:off x="5782367" y="2306107"/>
          <a:ext cx="3000686" cy="1614488"/>
        </p:xfrm>
        <a:graphic>
          <a:graphicData uri="http://schemas.openxmlformats.org/presentationml/2006/ole">
            <mc:AlternateContent xmlns:mc="http://schemas.openxmlformats.org/markup-compatibility/2006">
              <mc:Choice xmlns:v="urn:schemas-microsoft-com:vml" Requires="v">
                <p:oleObj spid="_x0000_s8216" r:id="rId10" imgW="1343025" imgH="790575" progId="ChemWindow.Document">
                  <p:embed/>
                </p:oleObj>
              </mc:Choice>
              <mc:Fallback>
                <p:oleObj r:id="rId10" imgW="1343025" imgH="790575" progId="ChemWindow.Document">
                  <p:embed/>
                  <p:pic>
                    <p:nvPicPr>
                      <p:cNvPr id="81926"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82367" y="2306107"/>
                        <a:ext cx="3000686" cy="1614488"/>
                      </a:xfrm>
                      <a:prstGeom prst="rect">
                        <a:avLst/>
                      </a:prstGeom>
                      <a:noFill/>
                      <a:ln>
                        <a:noFill/>
                      </a:ln>
                    </p:spPr>
                  </p:pic>
                </p:oleObj>
              </mc:Fallback>
            </mc:AlternateContent>
          </a:graphicData>
        </a:graphic>
      </p:graphicFrame>
      <p:sp>
        <p:nvSpPr>
          <p:cNvPr id="26" name="Text Box 8"/>
          <p:cNvSpPr txBox="1">
            <a:spLocks noChangeArrowheads="1"/>
          </p:cNvSpPr>
          <p:nvPr/>
        </p:nvSpPr>
        <p:spPr bwMode="auto">
          <a:xfrm>
            <a:off x="2810567" y="2915707"/>
            <a:ext cx="1066800" cy="519113"/>
          </a:xfrm>
          <a:prstGeom prst="rect">
            <a:avLst/>
          </a:prstGeom>
          <a:noFill/>
          <a:ln>
            <a:noFill/>
          </a:ln>
        </p:spPr>
        <p:txBody>
          <a:bodyPr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ko-KR" sz="2000" dirty="0">
                <a:latin typeface="Arial" panose="020B0604020202020204" pitchFamily="34" charset="0"/>
                <a:ea typeface="굴림" charset="-127"/>
                <a:cs typeface="Arial" panose="020B0604020202020204" pitchFamily="34" charset="0"/>
              </a:rPr>
              <a:t>+  3H</a:t>
            </a:r>
            <a:r>
              <a:rPr lang="en-US" altLang="ko-KR" sz="2000" baseline="-25000" dirty="0">
                <a:latin typeface="Arial" panose="020B0604020202020204" pitchFamily="34" charset="0"/>
                <a:ea typeface="굴림" charset="-127"/>
                <a:cs typeface="Arial" panose="020B0604020202020204" pitchFamily="34" charset="0"/>
              </a:rPr>
              <a:t>2</a:t>
            </a:r>
            <a:r>
              <a:rPr lang="en-US" altLang="ko-KR" sz="2000" dirty="0">
                <a:latin typeface="Arial" panose="020B0604020202020204" pitchFamily="34" charset="0"/>
                <a:ea typeface="굴림" charset="-127"/>
                <a:cs typeface="Arial" panose="020B0604020202020204" pitchFamily="34" charset="0"/>
              </a:rPr>
              <a:t>  </a:t>
            </a:r>
            <a:endParaRPr lang="en-US" altLang="ko-KR" sz="3600" dirty="0">
              <a:latin typeface="Arial" panose="020B0604020202020204" pitchFamily="34" charset="0"/>
              <a:ea typeface="굴림" charset="-127"/>
              <a:cs typeface="Arial" panose="020B0604020202020204" pitchFamily="34" charset="0"/>
            </a:endParaRPr>
          </a:p>
        </p:txBody>
      </p:sp>
      <p:graphicFrame>
        <p:nvGraphicFramePr>
          <p:cNvPr id="27" name="Object 9"/>
          <p:cNvGraphicFramePr>
            <a:graphicFrameLocks noChangeAspect="1"/>
          </p:cNvGraphicFramePr>
          <p:nvPr>
            <p:extLst>
              <p:ext uri="{D42A27DB-BD31-4B8C-83A1-F6EECF244321}">
                <p14:modId xmlns:p14="http://schemas.microsoft.com/office/powerpoint/2010/main" val="1935367058"/>
              </p:ext>
            </p:extLst>
          </p:nvPr>
        </p:nvGraphicFramePr>
        <p:xfrm>
          <a:off x="3965457" y="2733836"/>
          <a:ext cx="1676400" cy="600075"/>
        </p:xfrm>
        <a:graphic>
          <a:graphicData uri="http://schemas.openxmlformats.org/presentationml/2006/ole">
            <mc:AlternateContent xmlns:mc="http://schemas.openxmlformats.org/markup-compatibility/2006">
              <mc:Choice xmlns:v="urn:schemas-microsoft-com:vml" Requires="v">
                <p:oleObj spid="_x0000_s8217" r:id="rId12" imgW="634725" imgH="228501" progId="Equation.DSMT4">
                  <p:embed/>
                </p:oleObj>
              </mc:Choice>
              <mc:Fallback>
                <p:oleObj r:id="rId12" imgW="634725" imgH="228501" progId="Equation.DSMT4">
                  <p:embed/>
                  <p:pic>
                    <p:nvPicPr>
                      <p:cNvPr id="81929"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5457" y="2733836"/>
                        <a:ext cx="1676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 Box 14"/>
          <p:cNvSpPr txBox="1">
            <a:spLocks noChangeArrowheads="1"/>
          </p:cNvSpPr>
          <p:nvPr/>
        </p:nvSpPr>
        <p:spPr bwMode="auto">
          <a:xfrm>
            <a:off x="1585882" y="4097646"/>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ko-KR" sz="2400" b="1" i="1" dirty="0">
                <a:latin typeface="Times New Roman" panose="02020603050405020304" pitchFamily="18" charset="0"/>
                <a:ea typeface="굴림" charset="-127"/>
                <a:cs typeface="Times New Roman" panose="02020603050405020304" pitchFamily="18" charset="0"/>
              </a:rPr>
              <a:t>Ý </a:t>
            </a:r>
            <a:r>
              <a:rPr lang="en-US" altLang="ko-KR" sz="2400" b="1" i="1" dirty="0" err="1">
                <a:latin typeface="Times New Roman" panose="02020603050405020304" pitchFamily="18" charset="0"/>
                <a:ea typeface="굴림" charset="-127"/>
                <a:cs typeface="Times New Roman" panose="02020603050405020304" pitchFamily="18" charset="0"/>
              </a:rPr>
              <a:t>nghĩa</a:t>
            </a:r>
            <a:r>
              <a:rPr lang="en-US" altLang="ko-KR" sz="2400" b="1" i="1" dirty="0" smtClean="0">
                <a:latin typeface="Times New Roman" panose="02020603050405020304" pitchFamily="18" charset="0"/>
                <a:ea typeface="굴림" charset="-127"/>
                <a:cs typeface="Times New Roman" panose="02020603050405020304" pitchFamily="18" charset="0"/>
              </a:rPr>
              <a:t>: </a:t>
            </a:r>
            <a:r>
              <a:rPr lang="en-US" altLang="ko-KR" sz="2400" b="1" i="1" dirty="0" err="1" smtClean="0">
                <a:latin typeface="Times New Roman" panose="02020603050405020304" pitchFamily="18" charset="0"/>
                <a:ea typeface="굴림" charset="-127"/>
                <a:cs typeface="Times New Roman" panose="02020603050405020304" pitchFamily="18" charset="0"/>
              </a:rPr>
              <a:t>Sản</a:t>
            </a:r>
            <a:r>
              <a:rPr lang="en-US" altLang="ko-KR" sz="2400" b="1" i="1" dirty="0" smtClean="0">
                <a:latin typeface="Times New Roman" panose="02020603050405020304" pitchFamily="18" charset="0"/>
                <a:ea typeface="굴림" charset="-127"/>
                <a:cs typeface="Times New Roman" panose="02020603050405020304" pitchFamily="18" charset="0"/>
              </a:rPr>
              <a:t> </a:t>
            </a:r>
            <a:r>
              <a:rPr lang="en-US" altLang="ko-KR" sz="2400" b="1" i="1" dirty="0" err="1">
                <a:latin typeface="Times New Roman" panose="02020603050405020304" pitchFamily="18" charset="0"/>
                <a:ea typeface="굴림" charset="-127"/>
                <a:cs typeface="Times New Roman" panose="02020603050405020304" pitchFamily="18" charset="0"/>
              </a:rPr>
              <a:t>xuất</a:t>
            </a:r>
            <a:r>
              <a:rPr lang="en-US" altLang="ko-KR" sz="2400" b="1" i="1" dirty="0">
                <a:latin typeface="Times New Roman" panose="02020603050405020304" pitchFamily="18" charset="0"/>
                <a:ea typeface="굴림" charset="-127"/>
                <a:cs typeface="Times New Roman" panose="02020603050405020304" pitchFamily="18" charset="0"/>
              </a:rPr>
              <a:t> </a:t>
            </a:r>
            <a:r>
              <a:rPr lang="en-US" altLang="ko-KR" sz="2400" b="1" i="1" dirty="0" err="1">
                <a:latin typeface="Times New Roman" panose="02020603050405020304" pitchFamily="18" charset="0"/>
                <a:ea typeface="굴림" charset="-127"/>
                <a:cs typeface="Times New Roman" panose="02020603050405020304" pitchFamily="18" charset="0"/>
              </a:rPr>
              <a:t>bơ</a:t>
            </a:r>
            <a:r>
              <a:rPr lang="en-US" altLang="ko-KR" sz="2400" b="1" i="1" dirty="0">
                <a:latin typeface="Times New Roman" panose="02020603050405020304" pitchFamily="18" charset="0"/>
                <a:ea typeface="굴림" charset="-127"/>
                <a:cs typeface="Times New Roman" panose="02020603050405020304" pitchFamily="18" charset="0"/>
              </a:rPr>
              <a:t> </a:t>
            </a:r>
            <a:r>
              <a:rPr lang="en-US" altLang="ko-KR" sz="2400" b="1" i="1" dirty="0" err="1">
                <a:latin typeface="Times New Roman" panose="02020603050405020304" pitchFamily="18" charset="0"/>
                <a:ea typeface="굴림" charset="-127"/>
                <a:cs typeface="Times New Roman" panose="02020603050405020304" pitchFamily="18" charset="0"/>
              </a:rPr>
              <a:t>nhân</a:t>
            </a:r>
            <a:r>
              <a:rPr lang="en-US" altLang="ko-KR" sz="2400" b="1" i="1" dirty="0">
                <a:latin typeface="Times New Roman" panose="02020603050405020304" pitchFamily="18" charset="0"/>
                <a:ea typeface="굴림" charset="-127"/>
                <a:cs typeface="Times New Roman" panose="02020603050405020304" pitchFamily="18" charset="0"/>
              </a:rPr>
              <a:t> </a:t>
            </a:r>
            <a:r>
              <a:rPr lang="en-US" altLang="ko-KR" sz="2400" b="1" i="1" dirty="0" err="1">
                <a:latin typeface="Times New Roman" panose="02020603050405020304" pitchFamily="18" charset="0"/>
                <a:ea typeface="굴림" charset="-127"/>
                <a:cs typeface="Times New Roman" panose="02020603050405020304" pitchFamily="18" charset="0"/>
              </a:rPr>
              <a:t>tạo</a:t>
            </a:r>
            <a:r>
              <a:rPr lang="en-US" altLang="ko-KR" sz="2400" b="1" i="1" dirty="0">
                <a:latin typeface="Times New Roman" panose="02020603050405020304" pitchFamily="18" charset="0"/>
                <a:ea typeface="굴림" charset="-127"/>
                <a:cs typeface="Times New Roman" panose="02020603050405020304" pitchFamily="18" charset="0"/>
              </a:rPr>
              <a:t> </a:t>
            </a:r>
            <a:r>
              <a:rPr lang="en-US" altLang="ko-KR" sz="2400" b="1" i="1" dirty="0" err="1">
                <a:latin typeface="Times New Roman" panose="02020603050405020304" pitchFamily="18" charset="0"/>
                <a:ea typeface="굴림" charset="-127"/>
                <a:cs typeface="Times New Roman" panose="02020603050405020304" pitchFamily="18" charset="0"/>
              </a:rPr>
              <a:t>từ</a:t>
            </a:r>
            <a:r>
              <a:rPr lang="en-US" altLang="ko-KR" sz="2400" b="1" i="1" dirty="0">
                <a:latin typeface="Times New Roman" panose="02020603050405020304" pitchFamily="18" charset="0"/>
                <a:ea typeface="굴림" charset="-127"/>
                <a:cs typeface="Times New Roman" panose="02020603050405020304" pitchFamily="18" charset="0"/>
              </a:rPr>
              <a:t> </a:t>
            </a:r>
            <a:r>
              <a:rPr lang="en-US" altLang="ko-KR" sz="2400" b="1" i="1" dirty="0" err="1">
                <a:latin typeface="Times New Roman" panose="02020603050405020304" pitchFamily="18" charset="0"/>
                <a:ea typeface="굴림" charset="-127"/>
                <a:cs typeface="Times New Roman" panose="02020603050405020304" pitchFamily="18" charset="0"/>
              </a:rPr>
              <a:t>dầu</a:t>
            </a:r>
            <a:r>
              <a:rPr lang="en-US" altLang="ko-KR" sz="2400" b="1" i="1" dirty="0">
                <a:latin typeface="Times New Roman" panose="02020603050405020304" pitchFamily="18" charset="0"/>
                <a:ea typeface="굴림" charset="-127"/>
                <a:cs typeface="Times New Roman" panose="02020603050405020304" pitchFamily="18" charset="0"/>
              </a:rPr>
              <a:t> </a:t>
            </a:r>
            <a:r>
              <a:rPr lang="en-US" altLang="ko-KR" sz="2400" b="1" i="1" dirty="0" err="1">
                <a:latin typeface="Times New Roman" panose="02020603050405020304" pitchFamily="18" charset="0"/>
                <a:ea typeface="굴림" charset="-127"/>
                <a:cs typeface="Times New Roman" panose="02020603050405020304" pitchFamily="18" charset="0"/>
              </a:rPr>
              <a:t>thực</a:t>
            </a:r>
            <a:r>
              <a:rPr lang="en-US" altLang="ko-KR" sz="2400" b="1" i="1" dirty="0">
                <a:latin typeface="Times New Roman" panose="02020603050405020304" pitchFamily="18" charset="0"/>
                <a:ea typeface="굴림" charset="-127"/>
                <a:cs typeface="Times New Roman" panose="02020603050405020304" pitchFamily="18" charset="0"/>
              </a:rPr>
              <a:t> </a:t>
            </a:r>
            <a:r>
              <a:rPr lang="en-US" altLang="ko-KR" sz="2400" b="1" i="1" dirty="0" err="1">
                <a:latin typeface="Times New Roman" panose="02020603050405020304" pitchFamily="18" charset="0"/>
                <a:ea typeface="굴림" charset="-127"/>
                <a:cs typeface="Times New Roman" panose="02020603050405020304" pitchFamily="18" charset="0"/>
              </a:rPr>
              <a:t>vật</a:t>
            </a:r>
            <a:endParaRPr lang="en-US" altLang="ko-KR" sz="2400" b="1" i="1" dirty="0">
              <a:latin typeface="Times New Roman" panose="02020603050405020304" pitchFamily="18" charset="0"/>
              <a:ea typeface="굴림" charset="-127"/>
              <a:cs typeface="Times New Roman" panose="02020603050405020304" pitchFamily="18" charset="0"/>
            </a:endParaRPr>
          </a:p>
        </p:txBody>
      </p:sp>
    </p:spTree>
    <p:extLst>
      <p:ext uri="{BB962C8B-B14F-4D97-AF65-F5344CB8AC3E}">
        <p14:creationId xmlns:p14="http://schemas.microsoft.com/office/powerpoint/2010/main" val="77234255"/>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decel="4000" autoRev="1" fill="hold" nodeType="withEffect">
                                      <p:stCondLst>
                                        <p:cond delay="100"/>
                                      </p:stCondLst>
                                      <p:childTnLst>
                                        <p:animMotion origin="layout" path="M -1.66667E-6 -1.23457E-7 L 0.00538 -0.01049 " pathEditMode="relative" rAng="0" ptsTypes="AA">
                                          <p:cBhvr>
                                            <p:cTn id="6" dur="4500" fill="hold"/>
                                            <p:tgtEl>
                                              <p:spTgt spid="33"/>
                                            </p:tgtEl>
                                            <p:attrNameLst>
                                              <p:attrName>ppt_x</p:attrName>
                                              <p:attrName>ppt_y</p:attrName>
                                            </p:attrNameLst>
                                          </p:cBhvr>
                                          <p:rCtr x="260" y="-525"/>
                                        </p:animMotion>
                                      </p:childTnLst>
                                    </p:cTn>
                                  </p:par>
                                  <p:par>
                                    <p:cTn id="7" presetID="8" presetClass="emph" presetSubtype="0" repeatCount="indefinite" accel="2500" autoRev="1" fill="hold" nodeType="withEffect" p14:presetBounceEnd="3000">
                                      <p:stCondLst>
                                        <p:cond delay="0"/>
                                      </p:stCondLst>
                                      <p:childTnLst>
                                        <p:animRot by="300000" p14:bounceEnd="3000">
                                          <p:cBhvr>
                                            <p:cTn id="8" dur="3500" fill="hold"/>
                                            <p:tgtEl>
                                              <p:spTgt spid="33"/>
                                            </p:tgtEl>
                                            <p:attrNameLst>
                                              <p:attrName>r</p:attrName>
                                            </p:attrNameLst>
                                          </p:cBhvr>
                                        </p:animRot>
                                      </p:childTnLst>
                                    </p:cTn>
                                  </p:par>
                                  <p:par>
                                    <p:cTn id="9" presetID="42" presetClass="path" presetSubtype="0" repeatCount="indefinite" accel="3600" autoRev="1" fill="hold" nodeType="withEffect" p14:presetBounceEnd="5000">
                                      <p:stCondLst>
                                        <p:cond delay="100"/>
                                      </p:stCondLst>
                                      <p:childTnLst>
                                        <p:animMotion origin="layout" path="M 2.77778E-6 -3.58025E-6 L 0.01597 -0.01759 " pathEditMode="relative" rAng="0" ptsTypes="AA" p14:bounceEnd="5000">
                                          <p:cBhvr>
                                            <p:cTn id="10" dur="6750" fill="hold"/>
                                            <p:tgtEl>
                                              <p:spTgt spid="31"/>
                                            </p:tgtEl>
                                            <p:attrNameLst>
                                              <p:attrName>ppt_x</p:attrName>
                                              <p:attrName>ppt_y</p:attrName>
                                            </p:attrNameLst>
                                          </p:cBhvr>
                                          <p:rCtr x="799" y="-895"/>
                                        </p:animMotion>
                                      </p:childTnLst>
                                    </p:cTn>
                                  </p:par>
                                  <p:par>
                                    <p:cTn id="11" presetID="8" presetClass="emph" presetSubtype="0" repeatCount="indefinite" accel="2500" autoRev="1" fill="hold" nodeType="withEffect" p14:presetBounceEnd="3000">
                                      <p:stCondLst>
                                        <p:cond delay="0"/>
                                      </p:stCondLst>
                                      <p:childTnLst>
                                        <p:animRot by="300000" p14:bounceEnd="3000">
                                          <p:cBhvr>
                                            <p:cTn id="12" dur="3500" fill="hold"/>
                                            <p:tgtEl>
                                              <p:spTgt spid="31"/>
                                            </p:tgtEl>
                                            <p:attrNameLst>
                                              <p:attrName>r</p:attrName>
                                            </p:attrNameLst>
                                          </p:cBhvr>
                                        </p:animRot>
                                      </p:childTnLst>
                                    </p:cTn>
                                  </p:par>
                                  <p:par>
                                    <p:cTn id="13" presetID="42" presetClass="path" presetSubtype="0" repeatCount="indefinite" accel="3600" autoRev="1" fill="hold" nodeType="withEffect" p14:presetBounceEnd="5000">
                                      <p:stCondLst>
                                        <p:cond delay="100"/>
                                      </p:stCondLst>
                                      <p:childTnLst>
                                        <p:animMotion origin="layout" path="M -0.01545 0.01203 L -1.38889E-6 4.81481E-6 " pathEditMode="relative" rAng="0" ptsTypes="AA" p14:bounceEnd="5000">
                                          <p:cBhvr>
                                            <p:cTn id="14" dur="3250" fill="hold"/>
                                            <p:tgtEl>
                                              <p:spTgt spid="34"/>
                                            </p:tgtEl>
                                            <p:attrNameLst>
                                              <p:attrName>ppt_x</p:attrName>
                                              <p:attrName>ppt_y</p:attrName>
                                            </p:attrNameLst>
                                          </p:cBhvr>
                                          <p:rCtr x="764" y="-617"/>
                                        </p:animMotion>
                                      </p:childTnLst>
                                    </p:cTn>
                                  </p:par>
                                  <p:par>
                                    <p:cTn id="15" presetID="8" presetClass="emph" presetSubtype="0" repeatCount="indefinite" accel="2500" autoRev="1" fill="hold" nodeType="withEffect" p14:presetBounceEnd="3000">
                                      <p:stCondLst>
                                        <p:cond delay="0"/>
                                      </p:stCondLst>
                                      <p:childTnLst>
                                        <p:animRot by="300000" p14:bounceEnd="3000">
                                          <p:cBhvr>
                                            <p:cTn id="16" dur="8250" fill="hold"/>
                                            <p:tgtEl>
                                              <p:spTgt spid="34"/>
                                            </p:tgtEl>
                                            <p:attrNameLst>
                                              <p:attrName>r</p:attrName>
                                            </p:attrNameLst>
                                          </p:cBhvr>
                                        </p:animRot>
                                      </p:childTnLst>
                                    </p:cTn>
                                  </p:par>
                                  <p:par>
                                    <p:cTn id="17" presetID="35" presetClass="path" presetSubtype="0" repeatCount="indefinite" accel="29000" decel="26000" autoRev="1" fill="hold" nodeType="withEffect">
                                      <p:stCondLst>
                                        <p:cond delay="0"/>
                                      </p:stCondLst>
                                      <p:childTnLst>
                                        <p:animMotion origin="layout" path="M 0.0349 1.23457E-6 L -0.03489 1.23457E-6 " pathEditMode="relative" rAng="0" ptsTypes="AA">
                                          <p:cBhvr>
                                            <p:cTn id="18" dur="4750" fill="hold"/>
                                            <p:tgtEl>
                                              <p:spTgt spid="35"/>
                                            </p:tgtEl>
                                            <p:attrNameLst>
                                              <p:attrName>ppt_x</p:attrName>
                                              <p:attrName>ppt_y</p:attrName>
                                            </p:attrNameLst>
                                          </p:cBhvr>
                                          <p:rCtr x="-3490" y="0"/>
                                        </p:animMotion>
                                      </p:childTnLst>
                                    </p:cTn>
                                  </p:par>
                                  <p:par>
                                    <p:cTn id="19" presetID="35" presetClass="path" presetSubtype="0" repeatCount="indefinite" accel="29000" decel="26000" autoRev="1" fill="hold" nodeType="withEffect">
                                      <p:stCondLst>
                                        <p:cond delay="0"/>
                                      </p:stCondLst>
                                      <p:childTnLst>
                                        <p:animMotion origin="layout" path="M 3.61111E-6 3.20988E-6 L 0.07135 0.00061 " pathEditMode="relative" rAng="0" ptsTypes="AA">
                                          <p:cBhvr>
                                            <p:cTn id="20" dur="7250" fill="hold"/>
                                            <p:tgtEl>
                                              <p:spTgt spid="32"/>
                                            </p:tgtEl>
                                            <p:attrNameLst>
                                              <p:attrName>ppt_x</p:attrName>
                                              <p:attrName>ppt_y</p:attrName>
                                            </p:attrNameLst>
                                          </p:cBhvr>
                                          <p:rCtr x="3559" y="31"/>
                                        </p:animMotion>
                                      </p:childTnLst>
                                    </p:cTn>
                                  </p:par>
                                  <p:par>
                                    <p:cTn id="21" presetID="6" presetClass="emph" presetSubtype="0" repeatCount="indefinite" autoRev="1" fill="hold" nodeType="withEffect" p14:presetBounceEnd="22000">
                                      <p:stCondLst>
                                        <p:cond delay="0"/>
                                      </p:stCondLst>
                                      <p:childTnLst>
                                        <p:animScale p14:bounceEnd="22000">
                                          <p:cBhvr>
                                            <p:cTn id="22" dur="6000" fill="hold"/>
                                            <p:tgtEl>
                                              <p:spTgt spid="3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3" presetClass="entr" presetSubtype="1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linds(horizontal)">
                                          <p:cBhvr>
                                            <p:cTn id="33" dur="500"/>
                                            <p:tgtEl>
                                              <p:spTgt spid="24"/>
                                            </p:tgtEl>
                                          </p:cBhvr>
                                        </p:animEffect>
                                      </p:childTnLst>
                                    </p:cTn>
                                  </p:par>
                                </p:childTnLst>
                              </p:cTn>
                            </p:par>
                            <p:par>
                              <p:cTn id="34" fill="hold">
                                <p:stCondLst>
                                  <p:cond delay="1500"/>
                                </p:stCondLst>
                                <p:childTnLst>
                                  <p:par>
                                    <p:cTn id="35" presetID="54" presetClass="entr" presetSubtype="0" accel="10000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strVal val="#ppt_w*0.05"/>
                                              </p:val>
                                            </p:tav>
                                            <p:tav tm="100000">
                                              <p:val>
                                                <p:strVal val="#ppt_w"/>
                                              </p:val>
                                            </p:tav>
                                          </p:tavLst>
                                        </p:anim>
                                        <p:anim calcmode="lin" valueType="num">
                                          <p:cBhvr>
                                            <p:cTn id="38" dur="500" fill="hold"/>
                                            <p:tgtEl>
                                              <p:spTgt spid="26"/>
                                            </p:tgtEl>
                                            <p:attrNameLst>
                                              <p:attrName>ppt_h</p:attrName>
                                            </p:attrNameLst>
                                          </p:cBhvr>
                                          <p:tavLst>
                                            <p:tav tm="0">
                                              <p:val>
                                                <p:strVal val="#ppt_h"/>
                                              </p:val>
                                            </p:tav>
                                            <p:tav tm="100000">
                                              <p:val>
                                                <p:strVal val="#ppt_h"/>
                                              </p:val>
                                            </p:tav>
                                          </p:tavLst>
                                        </p:anim>
                                        <p:anim calcmode="lin" valueType="num">
                                          <p:cBhvr>
                                            <p:cTn id="39" dur="500" fill="hold"/>
                                            <p:tgtEl>
                                              <p:spTgt spid="26"/>
                                            </p:tgtEl>
                                            <p:attrNameLst>
                                              <p:attrName>ppt_x</p:attrName>
                                            </p:attrNameLst>
                                          </p:cBhvr>
                                          <p:tavLst>
                                            <p:tav tm="0">
                                              <p:val>
                                                <p:strVal val="#ppt_x-.2"/>
                                              </p:val>
                                            </p:tav>
                                            <p:tav tm="100000">
                                              <p:val>
                                                <p:strVal val="#ppt_x"/>
                                              </p:val>
                                            </p:tav>
                                          </p:tavLst>
                                        </p:anim>
                                        <p:anim calcmode="lin" valueType="num">
                                          <p:cBhvr>
                                            <p:cTn id="40" dur="500" fill="hold"/>
                                            <p:tgtEl>
                                              <p:spTgt spid="26"/>
                                            </p:tgtEl>
                                            <p:attrNameLst>
                                              <p:attrName>ppt_y</p:attrName>
                                            </p:attrNameLst>
                                          </p:cBhvr>
                                          <p:tavLst>
                                            <p:tav tm="0">
                                              <p:val>
                                                <p:strVal val="#ppt_y"/>
                                              </p:val>
                                            </p:tav>
                                            <p:tav tm="100000">
                                              <p:val>
                                                <p:strVal val="#ppt_y"/>
                                              </p:val>
                                            </p:tav>
                                          </p:tavLst>
                                        </p:anim>
                                        <p:animEffect transition="in" filter="fade">
                                          <p:cBhvr>
                                            <p:cTn id="41" dur="500"/>
                                            <p:tgtEl>
                                              <p:spTgt spid="26"/>
                                            </p:tgtEl>
                                          </p:cBhvr>
                                        </p:animEffect>
                                      </p:childTnLst>
                                    </p:cTn>
                                  </p:par>
                                </p:childTnLst>
                              </p:cTn>
                            </p:par>
                            <p:par>
                              <p:cTn id="42" fill="hold">
                                <p:stCondLst>
                                  <p:cond delay="2000"/>
                                </p:stCondLst>
                                <p:childTnLst>
                                  <p:par>
                                    <p:cTn id="43" presetID="54" presetClass="entr" presetSubtype="0" accel="10000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strVal val="#ppt_w*0.05"/>
                                              </p:val>
                                            </p:tav>
                                            <p:tav tm="100000">
                                              <p:val>
                                                <p:strVal val="#ppt_w"/>
                                              </p:val>
                                            </p:tav>
                                          </p:tavLst>
                                        </p:anim>
                                        <p:anim calcmode="lin" valueType="num">
                                          <p:cBhvr>
                                            <p:cTn id="46" dur="500" fill="hold"/>
                                            <p:tgtEl>
                                              <p:spTgt spid="27"/>
                                            </p:tgtEl>
                                            <p:attrNameLst>
                                              <p:attrName>ppt_h</p:attrName>
                                            </p:attrNameLst>
                                          </p:cBhvr>
                                          <p:tavLst>
                                            <p:tav tm="0">
                                              <p:val>
                                                <p:strVal val="#ppt_h"/>
                                              </p:val>
                                            </p:tav>
                                            <p:tav tm="100000">
                                              <p:val>
                                                <p:strVal val="#ppt_h"/>
                                              </p:val>
                                            </p:tav>
                                          </p:tavLst>
                                        </p:anim>
                                        <p:anim calcmode="lin" valueType="num">
                                          <p:cBhvr>
                                            <p:cTn id="47" dur="500" fill="hold"/>
                                            <p:tgtEl>
                                              <p:spTgt spid="27"/>
                                            </p:tgtEl>
                                            <p:attrNameLst>
                                              <p:attrName>ppt_x</p:attrName>
                                            </p:attrNameLst>
                                          </p:cBhvr>
                                          <p:tavLst>
                                            <p:tav tm="0">
                                              <p:val>
                                                <p:strVal val="#ppt_x-.2"/>
                                              </p:val>
                                            </p:tav>
                                            <p:tav tm="100000">
                                              <p:val>
                                                <p:strVal val="#ppt_x"/>
                                              </p:val>
                                            </p:tav>
                                          </p:tavLst>
                                        </p:anim>
                                        <p:anim calcmode="lin" valueType="num">
                                          <p:cBhvr>
                                            <p:cTn id="48" dur="500" fill="hold"/>
                                            <p:tgtEl>
                                              <p:spTgt spid="27"/>
                                            </p:tgtEl>
                                            <p:attrNameLst>
                                              <p:attrName>ppt_y</p:attrName>
                                            </p:attrNameLst>
                                          </p:cBhvr>
                                          <p:tavLst>
                                            <p:tav tm="0">
                                              <p:val>
                                                <p:strVal val="#ppt_y"/>
                                              </p:val>
                                            </p:tav>
                                            <p:tav tm="100000">
                                              <p:val>
                                                <p:strVal val="#ppt_y"/>
                                              </p:val>
                                            </p:tav>
                                          </p:tavLst>
                                        </p:anim>
                                        <p:animEffect transition="in" filter="fade">
                                          <p:cBhvr>
                                            <p:cTn id="49" dur="500"/>
                                            <p:tgtEl>
                                              <p:spTgt spid="27"/>
                                            </p:tgtEl>
                                          </p:cBhvr>
                                        </p:animEffect>
                                      </p:childTnLst>
                                    </p:cTn>
                                  </p:par>
                                </p:childTnLst>
                              </p:cTn>
                            </p:par>
                            <p:par>
                              <p:cTn id="50" fill="hold">
                                <p:stCondLst>
                                  <p:cond delay="2500"/>
                                </p:stCondLst>
                                <p:childTnLst>
                                  <p:par>
                                    <p:cTn id="51" presetID="54" presetClass="entr" presetSubtype="0" accel="10000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ppt_w</p:attrName>
                                            </p:attrNameLst>
                                          </p:cBhvr>
                                          <p:tavLst>
                                            <p:tav tm="0">
                                              <p:val>
                                                <p:strVal val="#ppt_w*0.05"/>
                                              </p:val>
                                            </p:tav>
                                            <p:tav tm="100000">
                                              <p:val>
                                                <p:strVal val="#ppt_w"/>
                                              </p:val>
                                            </p:tav>
                                          </p:tavLst>
                                        </p:anim>
                                        <p:anim calcmode="lin" valueType="num">
                                          <p:cBhvr>
                                            <p:cTn id="54" dur="500" fill="hold"/>
                                            <p:tgtEl>
                                              <p:spTgt spid="25"/>
                                            </p:tgtEl>
                                            <p:attrNameLst>
                                              <p:attrName>ppt_h</p:attrName>
                                            </p:attrNameLst>
                                          </p:cBhvr>
                                          <p:tavLst>
                                            <p:tav tm="0">
                                              <p:val>
                                                <p:strVal val="#ppt_h"/>
                                              </p:val>
                                            </p:tav>
                                            <p:tav tm="100000">
                                              <p:val>
                                                <p:strVal val="#ppt_h"/>
                                              </p:val>
                                            </p:tav>
                                          </p:tavLst>
                                        </p:anim>
                                        <p:anim calcmode="lin" valueType="num">
                                          <p:cBhvr>
                                            <p:cTn id="55" dur="500" fill="hold"/>
                                            <p:tgtEl>
                                              <p:spTgt spid="25"/>
                                            </p:tgtEl>
                                            <p:attrNameLst>
                                              <p:attrName>ppt_x</p:attrName>
                                            </p:attrNameLst>
                                          </p:cBhvr>
                                          <p:tavLst>
                                            <p:tav tm="0">
                                              <p:val>
                                                <p:strVal val="#ppt_x-.2"/>
                                              </p:val>
                                            </p:tav>
                                            <p:tav tm="100000">
                                              <p:val>
                                                <p:strVal val="#ppt_x"/>
                                              </p:val>
                                            </p:tav>
                                          </p:tavLst>
                                        </p:anim>
                                        <p:anim calcmode="lin" valueType="num">
                                          <p:cBhvr>
                                            <p:cTn id="56" dur="500" fill="hold"/>
                                            <p:tgtEl>
                                              <p:spTgt spid="25"/>
                                            </p:tgtEl>
                                            <p:attrNameLst>
                                              <p:attrName>ppt_y</p:attrName>
                                            </p:attrNameLst>
                                          </p:cBhvr>
                                          <p:tavLst>
                                            <p:tav tm="0">
                                              <p:val>
                                                <p:strVal val="#ppt_y"/>
                                              </p:val>
                                            </p:tav>
                                            <p:tav tm="100000">
                                              <p:val>
                                                <p:strVal val="#ppt_y"/>
                                              </p:val>
                                            </p:tav>
                                          </p:tavLst>
                                        </p:anim>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34"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 from="(-#ppt_w/2)" to="(#ppt_x)" calcmode="lin" valueType="num">
                                          <p:cBhvr>
                                            <p:cTn id="62" dur="300" fill="hold">
                                              <p:stCondLst>
                                                <p:cond delay="0"/>
                                              </p:stCondLst>
                                            </p:cTn>
                                            <p:tgtEl>
                                              <p:spTgt spid="28"/>
                                            </p:tgtEl>
                                            <p:attrNameLst>
                                              <p:attrName>ppt_x</p:attrName>
                                            </p:attrNameLst>
                                          </p:cBhvr>
                                        </p:anim>
                                        <p:anim from="0" to="-1.0" calcmode="lin" valueType="num">
                                          <p:cBhvr>
                                            <p:cTn id="63" dur="100" decel="50000" autoRev="1" fill="hold">
                                              <p:stCondLst>
                                                <p:cond delay="300"/>
                                              </p:stCondLst>
                                            </p:cTn>
                                            <p:tgtEl>
                                              <p:spTgt spid="28"/>
                                            </p:tgtEl>
                                            <p:attrNameLst>
                                              <p:attrName>xshear</p:attrName>
                                            </p:attrNameLst>
                                          </p:cBhvr>
                                        </p:anim>
                                        <p:animScale>
                                          <p:cBhvr>
                                            <p:cTn id="64" dur="100" decel="100000" autoRev="1" fill="hold">
                                              <p:stCondLst>
                                                <p:cond delay="300"/>
                                              </p:stCondLst>
                                            </p:cTn>
                                            <p:tgtEl>
                                              <p:spTgt spid="28"/>
                                            </p:tgtEl>
                                          </p:cBhvr>
                                          <p:from x="100000" y="100000"/>
                                          <p:to x="80000" y="100000"/>
                                        </p:animScale>
                                        <p:anim by="(#ppt_h/3+#ppt_w*0.1)" calcmode="lin" valueType="num">
                                          <p:cBhvr additive="sum">
                                            <p:cTn id="65" dur="100" decel="100000" autoRev="1" fill="hold">
                                              <p:stCondLst>
                                                <p:cond delay="300"/>
                                              </p:stCondLst>
                                            </p:cTn>
                                            <p:tgtEl>
                                              <p:spTgt spid="2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decel="4000" autoRev="1" fill="hold" nodeType="withEffect">
                                      <p:stCondLst>
                                        <p:cond delay="100"/>
                                      </p:stCondLst>
                                      <p:childTnLst>
                                        <p:animMotion origin="layout" path="M -1.66667E-6 -1.23457E-7 L 0.00538 -0.01049 " pathEditMode="relative" rAng="0" ptsTypes="AA">
                                          <p:cBhvr>
                                            <p:cTn id="6" dur="4500" fill="hold"/>
                                            <p:tgtEl>
                                              <p:spTgt spid="33"/>
                                            </p:tgtEl>
                                            <p:attrNameLst>
                                              <p:attrName>ppt_x</p:attrName>
                                              <p:attrName>ppt_y</p:attrName>
                                            </p:attrNameLst>
                                          </p:cBhvr>
                                          <p:rCtr x="260" y="-525"/>
                                        </p:animMotion>
                                      </p:childTnLst>
                                    </p:cTn>
                                  </p:par>
                                  <p:par>
                                    <p:cTn id="7" presetID="8" presetClass="emph" presetSubtype="0" repeatCount="indefinite" accel="2500" autoRev="1" fill="hold" nodeType="withEffect">
                                      <p:stCondLst>
                                        <p:cond delay="0"/>
                                      </p:stCondLst>
                                      <p:childTnLst>
                                        <p:animRot by="300000">
                                          <p:cBhvr>
                                            <p:cTn id="8" dur="3500" fill="hold"/>
                                            <p:tgtEl>
                                              <p:spTgt spid="33"/>
                                            </p:tgtEl>
                                            <p:attrNameLst>
                                              <p:attrName>r</p:attrName>
                                            </p:attrNameLst>
                                          </p:cBhvr>
                                        </p:animRot>
                                      </p:childTnLst>
                                    </p:cTn>
                                  </p:par>
                                  <p:par>
                                    <p:cTn id="9" presetID="42" presetClass="path" presetSubtype="0" repeatCount="indefinite" accel="3600" autoRev="1" fill="hold" nodeType="withEffect">
                                      <p:stCondLst>
                                        <p:cond delay="100"/>
                                      </p:stCondLst>
                                      <p:childTnLst>
                                        <p:animMotion origin="layout" path="M 2.77778E-6 -3.58025E-6 L 0.01597 -0.01759 " pathEditMode="relative" rAng="0" ptsTypes="AA">
                                          <p:cBhvr>
                                            <p:cTn id="10" dur="6750" fill="hold"/>
                                            <p:tgtEl>
                                              <p:spTgt spid="31"/>
                                            </p:tgtEl>
                                            <p:attrNameLst>
                                              <p:attrName>ppt_x</p:attrName>
                                              <p:attrName>ppt_y</p:attrName>
                                            </p:attrNameLst>
                                          </p:cBhvr>
                                          <p:rCtr x="799" y="-895"/>
                                        </p:animMotion>
                                      </p:childTnLst>
                                    </p:cTn>
                                  </p:par>
                                  <p:par>
                                    <p:cTn id="11" presetID="8" presetClass="emph" presetSubtype="0" repeatCount="indefinite" accel="2500" autoRev="1" fill="hold" nodeType="withEffect">
                                      <p:stCondLst>
                                        <p:cond delay="0"/>
                                      </p:stCondLst>
                                      <p:childTnLst>
                                        <p:animRot by="300000">
                                          <p:cBhvr>
                                            <p:cTn id="12" dur="3500" fill="hold"/>
                                            <p:tgtEl>
                                              <p:spTgt spid="31"/>
                                            </p:tgtEl>
                                            <p:attrNameLst>
                                              <p:attrName>r</p:attrName>
                                            </p:attrNameLst>
                                          </p:cBhvr>
                                        </p:animRot>
                                      </p:childTnLst>
                                    </p:cTn>
                                  </p:par>
                                  <p:par>
                                    <p:cTn id="13" presetID="42" presetClass="path" presetSubtype="0" repeatCount="indefinite" accel="3600" autoRev="1" fill="hold" nodeType="withEffect">
                                      <p:stCondLst>
                                        <p:cond delay="100"/>
                                      </p:stCondLst>
                                      <p:childTnLst>
                                        <p:animMotion origin="layout" path="M -0.01545 0.01203 L -1.38889E-6 4.81481E-6 " pathEditMode="relative" rAng="0" ptsTypes="AA">
                                          <p:cBhvr>
                                            <p:cTn id="14" dur="3250" fill="hold"/>
                                            <p:tgtEl>
                                              <p:spTgt spid="34"/>
                                            </p:tgtEl>
                                            <p:attrNameLst>
                                              <p:attrName>ppt_x</p:attrName>
                                              <p:attrName>ppt_y</p:attrName>
                                            </p:attrNameLst>
                                          </p:cBhvr>
                                          <p:rCtr x="764" y="-617"/>
                                        </p:animMotion>
                                      </p:childTnLst>
                                    </p:cTn>
                                  </p:par>
                                  <p:par>
                                    <p:cTn id="15" presetID="8" presetClass="emph" presetSubtype="0" repeatCount="indefinite" accel="2500" autoRev="1" fill="hold" nodeType="withEffect">
                                      <p:stCondLst>
                                        <p:cond delay="0"/>
                                      </p:stCondLst>
                                      <p:childTnLst>
                                        <p:animRot by="300000">
                                          <p:cBhvr>
                                            <p:cTn id="16" dur="8250" fill="hold"/>
                                            <p:tgtEl>
                                              <p:spTgt spid="34"/>
                                            </p:tgtEl>
                                            <p:attrNameLst>
                                              <p:attrName>r</p:attrName>
                                            </p:attrNameLst>
                                          </p:cBhvr>
                                        </p:animRot>
                                      </p:childTnLst>
                                    </p:cTn>
                                  </p:par>
                                  <p:par>
                                    <p:cTn id="17" presetID="35" presetClass="path" presetSubtype="0" repeatCount="indefinite" accel="29000" decel="26000" autoRev="1" fill="hold" nodeType="withEffect">
                                      <p:stCondLst>
                                        <p:cond delay="0"/>
                                      </p:stCondLst>
                                      <p:childTnLst>
                                        <p:animMotion origin="layout" path="M 0.0349 1.23457E-6 L -0.03489 1.23457E-6 " pathEditMode="relative" rAng="0" ptsTypes="AA">
                                          <p:cBhvr>
                                            <p:cTn id="18" dur="4750" fill="hold"/>
                                            <p:tgtEl>
                                              <p:spTgt spid="35"/>
                                            </p:tgtEl>
                                            <p:attrNameLst>
                                              <p:attrName>ppt_x</p:attrName>
                                              <p:attrName>ppt_y</p:attrName>
                                            </p:attrNameLst>
                                          </p:cBhvr>
                                          <p:rCtr x="-3490" y="0"/>
                                        </p:animMotion>
                                      </p:childTnLst>
                                    </p:cTn>
                                  </p:par>
                                  <p:par>
                                    <p:cTn id="19" presetID="35" presetClass="path" presetSubtype="0" repeatCount="indefinite" accel="29000" decel="26000" autoRev="1" fill="hold" nodeType="withEffect">
                                      <p:stCondLst>
                                        <p:cond delay="0"/>
                                      </p:stCondLst>
                                      <p:childTnLst>
                                        <p:animMotion origin="layout" path="M 3.61111E-6 3.20988E-6 L 0.07135 0.00061 " pathEditMode="relative" rAng="0" ptsTypes="AA">
                                          <p:cBhvr>
                                            <p:cTn id="20" dur="7250" fill="hold"/>
                                            <p:tgtEl>
                                              <p:spTgt spid="32"/>
                                            </p:tgtEl>
                                            <p:attrNameLst>
                                              <p:attrName>ppt_x</p:attrName>
                                              <p:attrName>ppt_y</p:attrName>
                                            </p:attrNameLst>
                                          </p:cBhvr>
                                          <p:rCtr x="3559" y="31"/>
                                        </p:animMotion>
                                      </p:childTnLst>
                                    </p:cTn>
                                  </p:par>
                                  <p:par>
                                    <p:cTn id="21" presetID="6" presetClass="emph" presetSubtype="0" repeatCount="indefinite" autoRev="1" fill="hold" nodeType="withEffect">
                                      <p:stCondLst>
                                        <p:cond delay="0"/>
                                      </p:stCondLst>
                                      <p:childTnLst>
                                        <p:animScale>
                                          <p:cBhvr>
                                            <p:cTn id="22" dur="6000" fill="hold"/>
                                            <p:tgtEl>
                                              <p:spTgt spid="3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3" presetClass="entr" presetSubtype="1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linds(horizontal)">
                                          <p:cBhvr>
                                            <p:cTn id="33" dur="500"/>
                                            <p:tgtEl>
                                              <p:spTgt spid="24"/>
                                            </p:tgtEl>
                                          </p:cBhvr>
                                        </p:animEffect>
                                      </p:childTnLst>
                                    </p:cTn>
                                  </p:par>
                                </p:childTnLst>
                              </p:cTn>
                            </p:par>
                            <p:par>
                              <p:cTn id="34" fill="hold">
                                <p:stCondLst>
                                  <p:cond delay="1500"/>
                                </p:stCondLst>
                                <p:childTnLst>
                                  <p:par>
                                    <p:cTn id="35" presetID="54" presetClass="entr" presetSubtype="0" accel="10000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strVal val="#ppt_w*0.05"/>
                                              </p:val>
                                            </p:tav>
                                            <p:tav tm="100000">
                                              <p:val>
                                                <p:strVal val="#ppt_w"/>
                                              </p:val>
                                            </p:tav>
                                          </p:tavLst>
                                        </p:anim>
                                        <p:anim calcmode="lin" valueType="num">
                                          <p:cBhvr>
                                            <p:cTn id="38" dur="500" fill="hold"/>
                                            <p:tgtEl>
                                              <p:spTgt spid="26"/>
                                            </p:tgtEl>
                                            <p:attrNameLst>
                                              <p:attrName>ppt_h</p:attrName>
                                            </p:attrNameLst>
                                          </p:cBhvr>
                                          <p:tavLst>
                                            <p:tav tm="0">
                                              <p:val>
                                                <p:strVal val="#ppt_h"/>
                                              </p:val>
                                            </p:tav>
                                            <p:tav tm="100000">
                                              <p:val>
                                                <p:strVal val="#ppt_h"/>
                                              </p:val>
                                            </p:tav>
                                          </p:tavLst>
                                        </p:anim>
                                        <p:anim calcmode="lin" valueType="num">
                                          <p:cBhvr>
                                            <p:cTn id="39" dur="500" fill="hold"/>
                                            <p:tgtEl>
                                              <p:spTgt spid="26"/>
                                            </p:tgtEl>
                                            <p:attrNameLst>
                                              <p:attrName>ppt_x</p:attrName>
                                            </p:attrNameLst>
                                          </p:cBhvr>
                                          <p:tavLst>
                                            <p:tav tm="0">
                                              <p:val>
                                                <p:strVal val="#ppt_x-.2"/>
                                              </p:val>
                                            </p:tav>
                                            <p:tav tm="100000">
                                              <p:val>
                                                <p:strVal val="#ppt_x"/>
                                              </p:val>
                                            </p:tav>
                                          </p:tavLst>
                                        </p:anim>
                                        <p:anim calcmode="lin" valueType="num">
                                          <p:cBhvr>
                                            <p:cTn id="40" dur="500" fill="hold"/>
                                            <p:tgtEl>
                                              <p:spTgt spid="26"/>
                                            </p:tgtEl>
                                            <p:attrNameLst>
                                              <p:attrName>ppt_y</p:attrName>
                                            </p:attrNameLst>
                                          </p:cBhvr>
                                          <p:tavLst>
                                            <p:tav tm="0">
                                              <p:val>
                                                <p:strVal val="#ppt_y"/>
                                              </p:val>
                                            </p:tav>
                                            <p:tav tm="100000">
                                              <p:val>
                                                <p:strVal val="#ppt_y"/>
                                              </p:val>
                                            </p:tav>
                                          </p:tavLst>
                                        </p:anim>
                                        <p:animEffect transition="in" filter="fade">
                                          <p:cBhvr>
                                            <p:cTn id="41" dur="500"/>
                                            <p:tgtEl>
                                              <p:spTgt spid="26"/>
                                            </p:tgtEl>
                                          </p:cBhvr>
                                        </p:animEffect>
                                      </p:childTnLst>
                                    </p:cTn>
                                  </p:par>
                                </p:childTnLst>
                              </p:cTn>
                            </p:par>
                            <p:par>
                              <p:cTn id="42" fill="hold">
                                <p:stCondLst>
                                  <p:cond delay="2000"/>
                                </p:stCondLst>
                                <p:childTnLst>
                                  <p:par>
                                    <p:cTn id="43" presetID="54" presetClass="entr" presetSubtype="0" accel="10000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strVal val="#ppt_w*0.05"/>
                                              </p:val>
                                            </p:tav>
                                            <p:tav tm="100000">
                                              <p:val>
                                                <p:strVal val="#ppt_w"/>
                                              </p:val>
                                            </p:tav>
                                          </p:tavLst>
                                        </p:anim>
                                        <p:anim calcmode="lin" valueType="num">
                                          <p:cBhvr>
                                            <p:cTn id="46" dur="500" fill="hold"/>
                                            <p:tgtEl>
                                              <p:spTgt spid="27"/>
                                            </p:tgtEl>
                                            <p:attrNameLst>
                                              <p:attrName>ppt_h</p:attrName>
                                            </p:attrNameLst>
                                          </p:cBhvr>
                                          <p:tavLst>
                                            <p:tav tm="0">
                                              <p:val>
                                                <p:strVal val="#ppt_h"/>
                                              </p:val>
                                            </p:tav>
                                            <p:tav tm="100000">
                                              <p:val>
                                                <p:strVal val="#ppt_h"/>
                                              </p:val>
                                            </p:tav>
                                          </p:tavLst>
                                        </p:anim>
                                        <p:anim calcmode="lin" valueType="num">
                                          <p:cBhvr>
                                            <p:cTn id="47" dur="500" fill="hold"/>
                                            <p:tgtEl>
                                              <p:spTgt spid="27"/>
                                            </p:tgtEl>
                                            <p:attrNameLst>
                                              <p:attrName>ppt_x</p:attrName>
                                            </p:attrNameLst>
                                          </p:cBhvr>
                                          <p:tavLst>
                                            <p:tav tm="0">
                                              <p:val>
                                                <p:strVal val="#ppt_x-.2"/>
                                              </p:val>
                                            </p:tav>
                                            <p:tav tm="100000">
                                              <p:val>
                                                <p:strVal val="#ppt_x"/>
                                              </p:val>
                                            </p:tav>
                                          </p:tavLst>
                                        </p:anim>
                                        <p:anim calcmode="lin" valueType="num">
                                          <p:cBhvr>
                                            <p:cTn id="48" dur="500" fill="hold"/>
                                            <p:tgtEl>
                                              <p:spTgt spid="27"/>
                                            </p:tgtEl>
                                            <p:attrNameLst>
                                              <p:attrName>ppt_y</p:attrName>
                                            </p:attrNameLst>
                                          </p:cBhvr>
                                          <p:tavLst>
                                            <p:tav tm="0">
                                              <p:val>
                                                <p:strVal val="#ppt_y"/>
                                              </p:val>
                                            </p:tav>
                                            <p:tav tm="100000">
                                              <p:val>
                                                <p:strVal val="#ppt_y"/>
                                              </p:val>
                                            </p:tav>
                                          </p:tavLst>
                                        </p:anim>
                                        <p:animEffect transition="in" filter="fade">
                                          <p:cBhvr>
                                            <p:cTn id="49" dur="500"/>
                                            <p:tgtEl>
                                              <p:spTgt spid="27"/>
                                            </p:tgtEl>
                                          </p:cBhvr>
                                        </p:animEffect>
                                      </p:childTnLst>
                                    </p:cTn>
                                  </p:par>
                                </p:childTnLst>
                              </p:cTn>
                            </p:par>
                            <p:par>
                              <p:cTn id="50" fill="hold">
                                <p:stCondLst>
                                  <p:cond delay="2500"/>
                                </p:stCondLst>
                                <p:childTnLst>
                                  <p:par>
                                    <p:cTn id="51" presetID="54" presetClass="entr" presetSubtype="0" accel="10000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ppt_w</p:attrName>
                                            </p:attrNameLst>
                                          </p:cBhvr>
                                          <p:tavLst>
                                            <p:tav tm="0">
                                              <p:val>
                                                <p:strVal val="#ppt_w*0.05"/>
                                              </p:val>
                                            </p:tav>
                                            <p:tav tm="100000">
                                              <p:val>
                                                <p:strVal val="#ppt_w"/>
                                              </p:val>
                                            </p:tav>
                                          </p:tavLst>
                                        </p:anim>
                                        <p:anim calcmode="lin" valueType="num">
                                          <p:cBhvr>
                                            <p:cTn id="54" dur="500" fill="hold"/>
                                            <p:tgtEl>
                                              <p:spTgt spid="25"/>
                                            </p:tgtEl>
                                            <p:attrNameLst>
                                              <p:attrName>ppt_h</p:attrName>
                                            </p:attrNameLst>
                                          </p:cBhvr>
                                          <p:tavLst>
                                            <p:tav tm="0">
                                              <p:val>
                                                <p:strVal val="#ppt_h"/>
                                              </p:val>
                                            </p:tav>
                                            <p:tav tm="100000">
                                              <p:val>
                                                <p:strVal val="#ppt_h"/>
                                              </p:val>
                                            </p:tav>
                                          </p:tavLst>
                                        </p:anim>
                                        <p:anim calcmode="lin" valueType="num">
                                          <p:cBhvr>
                                            <p:cTn id="55" dur="500" fill="hold"/>
                                            <p:tgtEl>
                                              <p:spTgt spid="25"/>
                                            </p:tgtEl>
                                            <p:attrNameLst>
                                              <p:attrName>ppt_x</p:attrName>
                                            </p:attrNameLst>
                                          </p:cBhvr>
                                          <p:tavLst>
                                            <p:tav tm="0">
                                              <p:val>
                                                <p:strVal val="#ppt_x-.2"/>
                                              </p:val>
                                            </p:tav>
                                            <p:tav tm="100000">
                                              <p:val>
                                                <p:strVal val="#ppt_x"/>
                                              </p:val>
                                            </p:tav>
                                          </p:tavLst>
                                        </p:anim>
                                        <p:anim calcmode="lin" valueType="num">
                                          <p:cBhvr>
                                            <p:cTn id="56" dur="500" fill="hold"/>
                                            <p:tgtEl>
                                              <p:spTgt spid="25"/>
                                            </p:tgtEl>
                                            <p:attrNameLst>
                                              <p:attrName>ppt_y</p:attrName>
                                            </p:attrNameLst>
                                          </p:cBhvr>
                                          <p:tavLst>
                                            <p:tav tm="0">
                                              <p:val>
                                                <p:strVal val="#ppt_y"/>
                                              </p:val>
                                            </p:tav>
                                            <p:tav tm="100000">
                                              <p:val>
                                                <p:strVal val="#ppt_y"/>
                                              </p:val>
                                            </p:tav>
                                          </p:tavLst>
                                        </p:anim>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34"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 from="(-#ppt_w/2)" to="(#ppt_x)" calcmode="lin" valueType="num">
                                          <p:cBhvr>
                                            <p:cTn id="62" dur="300" fill="hold">
                                              <p:stCondLst>
                                                <p:cond delay="0"/>
                                              </p:stCondLst>
                                            </p:cTn>
                                            <p:tgtEl>
                                              <p:spTgt spid="28"/>
                                            </p:tgtEl>
                                            <p:attrNameLst>
                                              <p:attrName>ppt_x</p:attrName>
                                            </p:attrNameLst>
                                          </p:cBhvr>
                                        </p:anim>
                                        <p:anim from="0" to="-1.0" calcmode="lin" valueType="num">
                                          <p:cBhvr>
                                            <p:cTn id="63" dur="100" decel="50000" autoRev="1" fill="hold">
                                              <p:stCondLst>
                                                <p:cond delay="300"/>
                                              </p:stCondLst>
                                            </p:cTn>
                                            <p:tgtEl>
                                              <p:spTgt spid="28"/>
                                            </p:tgtEl>
                                            <p:attrNameLst>
                                              <p:attrName>xshear</p:attrName>
                                            </p:attrNameLst>
                                          </p:cBhvr>
                                        </p:anim>
                                        <p:animScale>
                                          <p:cBhvr>
                                            <p:cTn id="64" dur="100" decel="100000" autoRev="1" fill="hold">
                                              <p:stCondLst>
                                                <p:cond delay="300"/>
                                              </p:stCondLst>
                                            </p:cTn>
                                            <p:tgtEl>
                                              <p:spTgt spid="28"/>
                                            </p:tgtEl>
                                          </p:cBhvr>
                                          <p:from x="100000" y="100000"/>
                                          <p:to x="80000" y="100000"/>
                                        </p:animScale>
                                        <p:anim by="(#ppt_h/3+#ppt_w*0.1)" calcmode="lin" valueType="num">
                                          <p:cBhvr additive="sum">
                                            <p:cTn id="65" dur="100" decel="100000" autoRev="1" fill="hold">
                                              <p:stCondLst>
                                                <p:cond delay="300"/>
                                              </p:stCondLst>
                                            </p:cTn>
                                            <p:tgtEl>
                                              <p:spTgt spid="2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o 35"/>
          <p:cNvGrpSpPr/>
          <p:nvPr/>
        </p:nvGrpSpPr>
        <p:grpSpPr>
          <a:xfrm>
            <a:off x="536104" y="1189049"/>
            <a:ext cx="8072236" cy="2016370"/>
            <a:chOff x="399330" y="1154884"/>
            <a:chExt cx="8345784" cy="2084700"/>
          </a:xfrm>
        </p:grpSpPr>
        <p:sp>
          <p:nvSpPr>
            <p:cNvPr id="37" name="Rectángulo 36"/>
            <p:cNvSpPr/>
            <p:nvPr/>
          </p:nvSpPr>
          <p:spPr>
            <a:xfrm>
              <a:off x="8659536" y="315400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8" name="Rectángulo 37"/>
            <p:cNvSpPr/>
            <p:nvPr/>
          </p:nvSpPr>
          <p:spPr>
            <a:xfrm>
              <a:off x="399330" y="230979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Elipse 38"/>
            <p:cNvSpPr/>
            <p:nvPr/>
          </p:nvSpPr>
          <p:spPr>
            <a:xfrm>
              <a:off x="676363" y="1748206"/>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Elipse 39"/>
            <p:cNvSpPr/>
            <p:nvPr/>
          </p:nvSpPr>
          <p:spPr>
            <a:xfrm>
              <a:off x="8343900" y="1558065"/>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Elipse 40"/>
            <p:cNvSpPr/>
            <p:nvPr/>
          </p:nvSpPr>
          <p:spPr>
            <a:xfrm>
              <a:off x="8053339" y="1154884"/>
              <a:ext cx="81089" cy="810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1" name="Imagen 30" descr="Un dibujo de un animal&#10;&#10;Descripción generada automáticamente con confianza baja"/>
          <p:cNvPicPr>
            <a:picLocks noChangeAspect="1"/>
          </p:cNvPicPr>
          <p:nvPr/>
        </p:nvPicPr>
        <p:blipFill rotWithShape="1">
          <a:blip r:embed="rId2">
            <a:extLst>
              <a:ext uri="{28A0092B-C50C-407E-A947-70E740481C1C}">
                <a14:useLocalDpi xmlns:a14="http://schemas.microsoft.com/office/drawing/2010/main" val="0"/>
              </a:ext>
            </a:extLst>
          </a:blip>
          <a:srcRect l="1080" t="41356" r="61048" b="21116"/>
          <a:stretch>
            <a:fillRect/>
          </a:stretch>
        </p:blipFill>
        <p:spPr>
          <a:xfrm flipH="1">
            <a:off x="-225019" y="3433034"/>
            <a:ext cx="3315084" cy="1847625"/>
          </a:xfrm>
          <a:prstGeom prst="rect">
            <a:avLst/>
          </a:prstGeom>
        </p:spPr>
      </p:pic>
      <p:pic>
        <p:nvPicPr>
          <p:cNvPr id="32" name="Imagen 31" descr="Forma&#10;&#10;Descripción generada automáticamente"/>
          <p:cNvPicPr>
            <a:picLocks noChangeAspect="1"/>
          </p:cNvPicPr>
          <p:nvPr/>
        </p:nvPicPr>
        <p:blipFill rotWithShape="1">
          <a:blip r:embed="rId3" cstate="print">
            <a:extLst>
              <a:ext uri="{28A0092B-C50C-407E-A947-70E740481C1C}">
                <a14:useLocalDpi xmlns:a14="http://schemas.microsoft.com/office/drawing/2010/main" val="0"/>
              </a:ext>
            </a:extLst>
          </a:blip>
          <a:srcRect l="6337" t="11190" r="6996" b="12346"/>
          <a:stretch>
            <a:fillRect/>
          </a:stretch>
        </p:blipFill>
        <p:spPr>
          <a:xfrm>
            <a:off x="8385853" y="3705859"/>
            <a:ext cx="2286955" cy="1134961"/>
          </a:xfrm>
          <a:prstGeom prst="rect">
            <a:avLst/>
          </a:prstGeom>
        </p:spPr>
      </p:pic>
      <p:pic>
        <p:nvPicPr>
          <p:cNvPr id="33" name="Imagen 32" descr="Patrón de fondo&#10;&#10;Descripción generada automáticamente con confianza baja"/>
          <p:cNvPicPr>
            <a:picLocks noChangeAspect="1"/>
          </p:cNvPicPr>
          <p:nvPr/>
        </p:nvPicPr>
        <p:blipFill rotWithShape="1">
          <a:blip r:embed="rId4" cstate="print">
            <a:extLst>
              <a:ext uri="{28A0092B-C50C-407E-A947-70E740481C1C}">
                <a14:useLocalDpi xmlns:a14="http://schemas.microsoft.com/office/drawing/2010/main" val="0"/>
              </a:ext>
            </a:extLst>
          </a:blip>
          <a:srcRect l="67710" t="16723" r="2754" b="29351"/>
          <a:stretch>
            <a:fillRect/>
          </a:stretch>
        </p:blipFill>
        <p:spPr>
          <a:xfrm flipH="1" flipV="1">
            <a:off x="7251179" y="-138886"/>
            <a:ext cx="2091320" cy="2147794"/>
          </a:xfrm>
          <a:prstGeom prst="rect">
            <a:avLst/>
          </a:prstGeom>
        </p:spPr>
      </p:pic>
      <p:pic>
        <p:nvPicPr>
          <p:cNvPr id="34" name="Imagen 33" descr="Icono&#10;&#10;Descripción generada automáticamente"/>
          <p:cNvPicPr>
            <a:picLocks noChangeAspect="1"/>
          </p:cNvPicPr>
          <p:nvPr/>
        </p:nvPicPr>
        <p:blipFill rotWithShape="1">
          <a:blip r:embed="rId5" cstate="print">
            <a:extLst>
              <a:ext uri="{28A0092B-C50C-407E-A947-70E740481C1C}">
                <a14:useLocalDpi xmlns:a14="http://schemas.microsoft.com/office/drawing/2010/main" val="0"/>
              </a:ext>
            </a:extLst>
          </a:blip>
          <a:srcRect l="1741" t="45201" r="77425" b="24553"/>
          <a:stretch>
            <a:fillRect/>
          </a:stretch>
        </p:blipFill>
        <p:spPr>
          <a:xfrm flipH="1">
            <a:off x="-230819" y="4192009"/>
            <a:ext cx="1200636" cy="980461"/>
          </a:xfrm>
          <a:prstGeom prst="rect">
            <a:avLst/>
          </a:prstGeom>
        </p:spPr>
      </p:pic>
      <p:pic>
        <p:nvPicPr>
          <p:cNvPr id="35" name="Imagen 34" descr="Forma&#10;&#10;Descripción generada automáticamente"/>
          <p:cNvPicPr>
            <a:picLocks noChangeAspect="1"/>
          </p:cNvPicPr>
          <p:nvPr/>
        </p:nvPicPr>
        <p:blipFill rotWithShape="1">
          <a:blip r:embed="rId6" cstate="print">
            <a:extLst>
              <a:ext uri="{28A0092B-C50C-407E-A947-70E740481C1C}">
                <a14:useLocalDpi xmlns:a14="http://schemas.microsoft.com/office/drawing/2010/main" val="0"/>
              </a:ext>
            </a:extLst>
          </a:blip>
          <a:srcRect l="6337" t="11190" r="6996" b="12346"/>
          <a:stretch>
            <a:fillRect/>
          </a:stretch>
        </p:blipFill>
        <p:spPr>
          <a:xfrm>
            <a:off x="-225019" y="471723"/>
            <a:ext cx="1097627" cy="544726"/>
          </a:xfrm>
          <a:prstGeom prst="rect">
            <a:avLst/>
          </a:prstGeom>
        </p:spPr>
      </p:pic>
      <p:sp>
        <p:nvSpPr>
          <p:cNvPr id="19" name="Title 3"/>
          <p:cNvSpPr>
            <a:spLocks noGrp="1"/>
          </p:cNvSpPr>
          <p:nvPr>
            <p:ph type="ctrTitle"/>
          </p:nvPr>
        </p:nvSpPr>
        <p:spPr>
          <a:xfrm>
            <a:off x="105497" y="104793"/>
            <a:ext cx="4224183" cy="475071"/>
          </a:xfrm>
        </p:spPr>
        <p:txBody>
          <a:bodyPr anchor="ctr"/>
          <a:lstStyle/>
          <a:p>
            <a:pPr algn="l"/>
            <a:r>
              <a:rPr lang="en-US" sz="2800" dirty="0" smtClean="0">
                <a:latin typeface="Times New Roman" panose="02020603050405020304" pitchFamily="18" charset="0"/>
                <a:cs typeface="Times New Roman" panose="02020603050405020304" pitchFamily="18" charset="0"/>
              </a:rPr>
              <a:t>II - LIPID</a:t>
            </a:r>
            <a:endParaRPr lang="en-US" sz="28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05496" y="451198"/>
            <a:ext cx="2363980" cy="400110"/>
          </a:xfrm>
          <a:prstGeom prst="rect">
            <a:avLst/>
          </a:prstGeom>
          <a:noFill/>
        </p:spPr>
        <p:txBody>
          <a:bodyPr wrap="none" rtlCol="0">
            <a:spAutoFit/>
          </a:bodyPr>
          <a:lstStyle/>
          <a:p>
            <a:r>
              <a:rPr lang="en-US" altLang="ko-KR" sz="2000" b="1" u="sng" dirty="0" smtClean="0"/>
              <a:t>3/ </a:t>
            </a:r>
            <a:r>
              <a:rPr lang="en-US" altLang="ko-KR" sz="2000" b="1" u="sng" dirty="0" err="1" smtClean="0"/>
              <a:t>Tính</a:t>
            </a:r>
            <a:r>
              <a:rPr lang="en-US" altLang="ko-KR" sz="2000" b="1" u="sng" dirty="0" smtClean="0"/>
              <a:t> </a:t>
            </a:r>
            <a:r>
              <a:rPr lang="en-US" altLang="ko-KR" sz="2000" b="1" u="sng" dirty="0" err="1" smtClean="0"/>
              <a:t>chất</a:t>
            </a:r>
            <a:r>
              <a:rPr lang="en-US" altLang="ko-KR" sz="2000" b="1" u="sng" dirty="0" smtClean="0"/>
              <a:t> </a:t>
            </a:r>
            <a:r>
              <a:rPr lang="en-US" altLang="ko-KR" sz="2000" b="1" u="sng" dirty="0" err="1" smtClean="0"/>
              <a:t>hóa</a:t>
            </a:r>
            <a:r>
              <a:rPr lang="en-US" altLang="ko-KR" sz="2000" b="1" u="sng" dirty="0" smtClean="0"/>
              <a:t> </a:t>
            </a:r>
            <a:r>
              <a:rPr lang="en-US" altLang="ko-KR" sz="2000" b="1" u="sng" dirty="0" err="1" smtClean="0"/>
              <a:t>học</a:t>
            </a:r>
            <a:endParaRPr lang="ko-KR" altLang="en-US" sz="2000" b="1" u="sng" dirty="0"/>
          </a:p>
        </p:txBody>
      </p:sp>
      <p:sp>
        <p:nvSpPr>
          <p:cNvPr id="21" name="TextBox 20"/>
          <p:cNvSpPr txBox="1"/>
          <p:nvPr/>
        </p:nvSpPr>
        <p:spPr>
          <a:xfrm>
            <a:off x="107529" y="757739"/>
            <a:ext cx="2483372" cy="400110"/>
          </a:xfrm>
          <a:prstGeom prst="rect">
            <a:avLst/>
          </a:prstGeom>
          <a:noFill/>
        </p:spPr>
        <p:txBody>
          <a:bodyPr wrap="none" rtlCol="0">
            <a:spAutoFit/>
          </a:bodyPr>
          <a:lstStyle/>
          <a:p>
            <a:r>
              <a:rPr lang="en-US" altLang="ko-KR" sz="2000" i="1" dirty="0">
                <a:latin typeface="Arial" panose="020B0604020202020204" pitchFamily="34" charset="0"/>
                <a:cs typeface="Arial" panose="020B0604020202020204" pitchFamily="34" charset="0"/>
              </a:rPr>
              <a:t>b</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Phản</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ứng</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oxi</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hóa</a:t>
            </a:r>
            <a:endParaRPr lang="ko-KR" altLang="en-US" sz="2000" i="1" dirty="0">
              <a:latin typeface="Arial" panose="020B0604020202020204" pitchFamily="34" charset="0"/>
              <a:cs typeface="Arial" panose="020B0604020202020204" pitchFamily="34" charset="0"/>
            </a:endParaRPr>
          </a:p>
        </p:txBody>
      </p:sp>
      <p:sp>
        <p:nvSpPr>
          <p:cNvPr id="23" name="Rectangle 3"/>
          <p:cNvSpPr txBox="1">
            <a:spLocks noChangeArrowheads="1"/>
          </p:cNvSpPr>
          <p:nvPr/>
        </p:nvSpPr>
        <p:spPr bwMode="auto">
          <a:xfrm>
            <a:off x="131275" y="1228264"/>
            <a:ext cx="8735999" cy="361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lgn="just">
              <a:buFont typeface="Arial" panose="020B0604020202020204" pitchFamily="34" charset="0"/>
              <a:buChar char="•"/>
            </a:pPr>
            <a:r>
              <a:rPr lang="en-US" altLang="ko-KR" sz="3600" dirty="0" err="1" smtClean="0"/>
              <a:t>Gốc</a:t>
            </a:r>
            <a:r>
              <a:rPr lang="en-US" altLang="ko-KR" sz="3600" dirty="0" smtClean="0"/>
              <a:t> hydrocarbon </a:t>
            </a:r>
            <a:r>
              <a:rPr lang="en-US" altLang="ko-KR" sz="3600" dirty="0" err="1" smtClean="0"/>
              <a:t>không</a:t>
            </a:r>
            <a:r>
              <a:rPr lang="en-US" altLang="ko-KR" sz="3600" dirty="0" smtClean="0"/>
              <a:t> no </a:t>
            </a:r>
            <a:r>
              <a:rPr lang="en-US" altLang="ko-KR" sz="3600" dirty="0" err="1" smtClean="0"/>
              <a:t>của</a:t>
            </a:r>
            <a:r>
              <a:rPr lang="en-US" altLang="ko-KR" sz="3600" dirty="0" smtClean="0"/>
              <a:t> </a:t>
            </a:r>
            <a:r>
              <a:rPr lang="en-US" altLang="ko-KR" sz="3600" dirty="0" err="1" smtClean="0"/>
              <a:t>chất</a:t>
            </a:r>
            <a:r>
              <a:rPr lang="en-US" altLang="ko-KR" sz="3600" dirty="0" smtClean="0"/>
              <a:t> </a:t>
            </a:r>
            <a:r>
              <a:rPr lang="en-US" altLang="ko-KR" sz="3600" dirty="0" err="1" smtClean="0"/>
              <a:t>béo</a:t>
            </a:r>
            <a:r>
              <a:rPr lang="en-US" altLang="ko-KR" sz="3600" dirty="0" smtClean="0"/>
              <a:t> </a:t>
            </a:r>
            <a:r>
              <a:rPr lang="en-US" altLang="ko-KR" sz="3600" dirty="0" err="1" smtClean="0"/>
              <a:t>bị</a:t>
            </a:r>
            <a:r>
              <a:rPr lang="en-US" altLang="ko-KR" sz="3600" dirty="0" smtClean="0"/>
              <a:t> </a:t>
            </a:r>
            <a:r>
              <a:rPr lang="en-US" altLang="ko-KR" sz="3600" dirty="0" err="1" smtClean="0"/>
              <a:t>oxi</a:t>
            </a:r>
            <a:r>
              <a:rPr lang="en-US" altLang="ko-KR" sz="3600" dirty="0" smtClean="0"/>
              <a:t> </a:t>
            </a:r>
            <a:r>
              <a:rPr lang="en-US" altLang="ko-KR" sz="3600" dirty="0" err="1" smtClean="0"/>
              <a:t>hóa</a:t>
            </a:r>
            <a:r>
              <a:rPr lang="en-US" altLang="ko-KR" sz="3600" dirty="0" smtClean="0"/>
              <a:t> </a:t>
            </a:r>
            <a:r>
              <a:rPr lang="en-US" altLang="ko-KR" sz="3600" dirty="0" err="1" smtClean="0"/>
              <a:t>chậm</a:t>
            </a:r>
            <a:r>
              <a:rPr lang="en-US" altLang="ko-KR" sz="3600" dirty="0" smtClean="0"/>
              <a:t> </a:t>
            </a:r>
            <a:r>
              <a:rPr lang="en-US" altLang="ko-KR" sz="3600" dirty="0" err="1" smtClean="0"/>
              <a:t>bởi</a:t>
            </a:r>
            <a:r>
              <a:rPr lang="en-US" altLang="ko-KR" sz="3600" dirty="0" smtClean="0"/>
              <a:t> </a:t>
            </a:r>
            <a:r>
              <a:rPr lang="en-US" altLang="ko-KR" sz="3600" dirty="0" err="1" smtClean="0"/>
              <a:t>oxi</a:t>
            </a:r>
            <a:r>
              <a:rPr lang="en-US" altLang="ko-KR" sz="3600" dirty="0" smtClean="0"/>
              <a:t> </a:t>
            </a:r>
            <a:r>
              <a:rPr lang="en-US" altLang="ko-KR" sz="3600" dirty="0" err="1" smtClean="0"/>
              <a:t>không</a:t>
            </a:r>
            <a:r>
              <a:rPr lang="en-US" altLang="ko-KR" sz="3600" dirty="0" smtClean="0"/>
              <a:t> </a:t>
            </a:r>
            <a:r>
              <a:rPr lang="en-US" altLang="ko-KR" sz="3600" dirty="0" err="1" smtClean="0"/>
              <a:t>khí</a:t>
            </a:r>
            <a:r>
              <a:rPr lang="en-US" altLang="ko-KR" sz="3600" dirty="0" smtClean="0"/>
              <a:t> </a:t>
            </a:r>
            <a:r>
              <a:rPr lang="en-US" altLang="ko-KR" sz="3600" dirty="0" err="1" smtClean="0"/>
              <a:t>tạo</a:t>
            </a:r>
            <a:r>
              <a:rPr lang="en-US" altLang="ko-KR" sz="3600" dirty="0" smtClean="0"/>
              <a:t> </a:t>
            </a:r>
            <a:r>
              <a:rPr lang="en-US" altLang="ko-KR" sz="3600" dirty="0" err="1" smtClean="0"/>
              <a:t>thành</a:t>
            </a:r>
            <a:r>
              <a:rPr lang="en-US" altLang="ko-KR" sz="3600" dirty="0" smtClean="0"/>
              <a:t> </a:t>
            </a:r>
            <a:r>
              <a:rPr lang="en-US" altLang="ko-KR" sz="3600" dirty="0" err="1" smtClean="0"/>
              <a:t>các</a:t>
            </a:r>
            <a:r>
              <a:rPr lang="en-US" altLang="ko-KR" sz="3600" dirty="0" smtClean="0"/>
              <a:t> </a:t>
            </a:r>
            <a:r>
              <a:rPr lang="en-US" altLang="ko-KR" sz="3600" dirty="0" err="1" smtClean="0"/>
              <a:t>chất</a:t>
            </a:r>
            <a:r>
              <a:rPr lang="en-US" altLang="ko-KR" sz="3600" dirty="0" smtClean="0"/>
              <a:t>  </a:t>
            </a:r>
            <a:r>
              <a:rPr lang="en-US" altLang="ko-KR" sz="3600" dirty="0" err="1" smtClean="0"/>
              <a:t>bị</a:t>
            </a:r>
            <a:r>
              <a:rPr lang="en-US" altLang="ko-KR" sz="3600" dirty="0" smtClean="0"/>
              <a:t> </a:t>
            </a:r>
            <a:r>
              <a:rPr lang="en-US" altLang="ko-KR" sz="3600" dirty="0" err="1" smtClean="0"/>
              <a:t>phân</a:t>
            </a:r>
            <a:r>
              <a:rPr lang="en-US" altLang="ko-KR" sz="3600" dirty="0" smtClean="0"/>
              <a:t> </a:t>
            </a:r>
            <a:r>
              <a:rPr lang="en-US" altLang="ko-KR" sz="3600" dirty="0" err="1" smtClean="0"/>
              <a:t>hủy</a:t>
            </a:r>
            <a:r>
              <a:rPr lang="en-US" altLang="ko-KR" sz="3600" dirty="0" smtClean="0"/>
              <a:t> </a:t>
            </a:r>
            <a:r>
              <a:rPr lang="en-US" altLang="ko-KR" sz="3600" dirty="0" err="1" smtClean="0"/>
              <a:t>thành</a:t>
            </a:r>
            <a:r>
              <a:rPr lang="en-US" altLang="ko-KR" sz="3600" dirty="0" smtClean="0"/>
              <a:t> </a:t>
            </a:r>
            <a:r>
              <a:rPr lang="en-US" altLang="ko-KR" sz="3600" dirty="0" err="1" smtClean="0"/>
              <a:t>các</a:t>
            </a:r>
            <a:r>
              <a:rPr lang="en-US" altLang="ko-KR" sz="3600" dirty="0" smtClean="0"/>
              <a:t> </a:t>
            </a:r>
            <a:r>
              <a:rPr lang="en-US" altLang="ko-KR" sz="3600" dirty="0" err="1" smtClean="0"/>
              <a:t>sản</a:t>
            </a:r>
            <a:r>
              <a:rPr lang="en-US" altLang="ko-KR" sz="3600" dirty="0" smtClean="0"/>
              <a:t> </a:t>
            </a:r>
            <a:r>
              <a:rPr lang="en-US" altLang="ko-KR" sz="3600" dirty="0" err="1" smtClean="0"/>
              <a:t>phẩm</a:t>
            </a:r>
            <a:r>
              <a:rPr lang="en-US" altLang="ko-KR" sz="3600" dirty="0" smtClean="0"/>
              <a:t> </a:t>
            </a:r>
            <a:r>
              <a:rPr lang="en-US" altLang="ko-KR" sz="3600" dirty="0" err="1" smtClean="0"/>
              <a:t>có</a:t>
            </a:r>
            <a:r>
              <a:rPr lang="en-US" altLang="ko-KR" sz="3600" dirty="0" smtClean="0"/>
              <a:t> </a:t>
            </a:r>
            <a:r>
              <a:rPr lang="en-US" altLang="ko-KR" sz="3600" dirty="0" err="1" smtClean="0"/>
              <a:t>mùi</a:t>
            </a:r>
            <a:r>
              <a:rPr lang="en-US" altLang="ko-KR" sz="3600" dirty="0" smtClean="0"/>
              <a:t> </a:t>
            </a:r>
            <a:r>
              <a:rPr lang="en-US" altLang="ko-KR" sz="3600" dirty="0" err="1" smtClean="0"/>
              <a:t>khó</a:t>
            </a:r>
            <a:r>
              <a:rPr lang="en-US" altLang="ko-KR" sz="3600" dirty="0" smtClean="0"/>
              <a:t> </a:t>
            </a:r>
            <a:r>
              <a:rPr lang="en-US" altLang="ko-KR" sz="3600" dirty="0" err="1" smtClean="0"/>
              <a:t>chịu</a:t>
            </a:r>
            <a:r>
              <a:rPr lang="en-US" altLang="ko-KR" sz="3600" dirty="0" smtClean="0"/>
              <a:t> (</a:t>
            </a:r>
            <a:r>
              <a:rPr lang="en-US" altLang="ko-KR" sz="3600" dirty="0" err="1" smtClean="0"/>
              <a:t>điển</a:t>
            </a:r>
            <a:r>
              <a:rPr lang="en-US" altLang="ko-KR" sz="3600" dirty="0" smtClean="0"/>
              <a:t> </a:t>
            </a:r>
            <a:r>
              <a:rPr lang="en-US" altLang="ko-KR" sz="3600" dirty="0" err="1" smtClean="0"/>
              <a:t>hình</a:t>
            </a:r>
            <a:r>
              <a:rPr lang="en-US" altLang="ko-KR" sz="3600" dirty="0" smtClean="0"/>
              <a:t> </a:t>
            </a:r>
            <a:r>
              <a:rPr lang="en-US" altLang="ko-KR" sz="3600" dirty="0" err="1" smtClean="0"/>
              <a:t>như</a:t>
            </a:r>
            <a:r>
              <a:rPr lang="en-US" altLang="ko-KR" sz="3600" dirty="0" smtClean="0"/>
              <a:t> aldehyde…). </a:t>
            </a:r>
          </a:p>
          <a:p>
            <a:pPr algn="just">
              <a:buFont typeface="Arial" panose="020B0604020202020204" pitchFamily="34" charset="0"/>
              <a:buChar char="•"/>
            </a:pPr>
            <a:r>
              <a:rPr lang="en-US" altLang="ko-KR" sz="3600" dirty="0" err="1" smtClean="0"/>
              <a:t>Đó</a:t>
            </a:r>
            <a:r>
              <a:rPr lang="en-US" altLang="ko-KR" sz="3600" dirty="0" smtClean="0"/>
              <a:t> </a:t>
            </a:r>
            <a:r>
              <a:rPr lang="en-US" altLang="ko-KR" sz="3600" dirty="0" err="1" smtClean="0"/>
              <a:t>là</a:t>
            </a:r>
            <a:r>
              <a:rPr lang="en-US" altLang="ko-KR" sz="3600" dirty="0" smtClean="0"/>
              <a:t> </a:t>
            </a:r>
            <a:r>
              <a:rPr lang="en-US" altLang="ko-KR" sz="3600" dirty="0" err="1" smtClean="0"/>
              <a:t>nguyên</a:t>
            </a:r>
            <a:r>
              <a:rPr lang="en-US" altLang="ko-KR" sz="3600" dirty="0" smtClean="0"/>
              <a:t> </a:t>
            </a:r>
            <a:r>
              <a:rPr lang="en-US" altLang="ko-KR" sz="3600" dirty="0" err="1" smtClean="0"/>
              <a:t>nhân</a:t>
            </a:r>
            <a:r>
              <a:rPr lang="en-US" altLang="ko-KR" sz="3600" dirty="0" smtClean="0"/>
              <a:t> </a:t>
            </a:r>
            <a:r>
              <a:rPr lang="en-US" altLang="ko-KR" sz="3600" dirty="0" err="1" smtClean="0"/>
              <a:t>của</a:t>
            </a:r>
            <a:r>
              <a:rPr lang="en-US" altLang="ko-KR" sz="3600" dirty="0" smtClean="0"/>
              <a:t> </a:t>
            </a:r>
            <a:r>
              <a:rPr lang="en-US" altLang="ko-KR" sz="3600" dirty="0" err="1" smtClean="0"/>
              <a:t>hiện</a:t>
            </a:r>
            <a:r>
              <a:rPr lang="en-US" altLang="ko-KR" sz="3600" dirty="0" smtClean="0"/>
              <a:t> </a:t>
            </a:r>
            <a:r>
              <a:rPr lang="en-US" altLang="ko-KR" sz="3600" dirty="0" err="1" smtClean="0"/>
              <a:t>tượng</a:t>
            </a:r>
            <a:r>
              <a:rPr lang="en-US" altLang="ko-KR" sz="3600" dirty="0" smtClean="0"/>
              <a:t> </a:t>
            </a:r>
            <a:r>
              <a:rPr lang="en-US" altLang="ko-KR" sz="3600" dirty="0" err="1" smtClean="0"/>
              <a:t>dầu</a:t>
            </a:r>
            <a:r>
              <a:rPr lang="en-US" altLang="ko-KR" sz="3600" dirty="0" smtClean="0"/>
              <a:t> </a:t>
            </a:r>
            <a:r>
              <a:rPr lang="en-US" altLang="ko-KR" sz="3600" dirty="0" err="1" smtClean="0"/>
              <a:t>mỡ</a:t>
            </a:r>
            <a:r>
              <a:rPr lang="en-US" altLang="ko-KR" sz="3600" dirty="0" smtClean="0"/>
              <a:t> </a:t>
            </a:r>
            <a:r>
              <a:rPr lang="en-US" altLang="ko-KR" sz="3600" dirty="0" err="1" smtClean="0"/>
              <a:t>để</a:t>
            </a:r>
            <a:r>
              <a:rPr lang="en-US" altLang="ko-KR" sz="3600" dirty="0" smtClean="0"/>
              <a:t> </a:t>
            </a:r>
            <a:r>
              <a:rPr lang="en-US" altLang="ko-KR" sz="3600" dirty="0" err="1" smtClean="0"/>
              <a:t>lâu</a:t>
            </a:r>
            <a:r>
              <a:rPr lang="en-US" altLang="ko-KR" sz="3600" dirty="0" smtClean="0"/>
              <a:t> </a:t>
            </a:r>
            <a:r>
              <a:rPr lang="en-US" altLang="ko-KR" sz="3600" dirty="0" err="1" smtClean="0"/>
              <a:t>bị</a:t>
            </a:r>
            <a:r>
              <a:rPr lang="en-US" altLang="ko-KR" sz="3600" dirty="0" smtClean="0"/>
              <a:t> </a:t>
            </a:r>
            <a:r>
              <a:rPr lang="en-US" altLang="ko-KR" sz="3600" dirty="0" err="1" smtClean="0"/>
              <a:t>ôi</a:t>
            </a:r>
            <a:r>
              <a:rPr lang="en-US" altLang="ko-KR" sz="3600" dirty="0" smtClean="0"/>
              <a:t>.</a:t>
            </a:r>
            <a:endParaRPr lang="en-US" altLang="ko-KR" sz="3600" dirty="0"/>
          </a:p>
        </p:txBody>
      </p:sp>
    </p:spTree>
    <p:extLst>
      <p:ext uri="{BB962C8B-B14F-4D97-AF65-F5344CB8AC3E}">
        <p14:creationId xmlns:p14="http://schemas.microsoft.com/office/powerpoint/2010/main" val="2360505727"/>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decel="4000" autoRev="1" fill="hold" nodeType="withEffect">
                                      <p:stCondLst>
                                        <p:cond delay="100"/>
                                      </p:stCondLst>
                                      <p:childTnLst>
                                        <p:animMotion origin="layout" path="M -1.66667E-6 -1.23457E-7 L 0.00538 -0.01049 " pathEditMode="relative" rAng="0" ptsTypes="AA">
                                          <p:cBhvr>
                                            <p:cTn id="6" dur="4500" fill="hold"/>
                                            <p:tgtEl>
                                              <p:spTgt spid="33"/>
                                            </p:tgtEl>
                                            <p:attrNameLst>
                                              <p:attrName>ppt_x</p:attrName>
                                              <p:attrName>ppt_y</p:attrName>
                                            </p:attrNameLst>
                                          </p:cBhvr>
                                          <p:rCtr x="260" y="-525"/>
                                        </p:animMotion>
                                      </p:childTnLst>
                                    </p:cTn>
                                  </p:par>
                                  <p:par>
                                    <p:cTn id="7" presetID="8" presetClass="emph" presetSubtype="0" repeatCount="indefinite" accel="2500" autoRev="1" fill="hold" nodeType="withEffect" p14:presetBounceEnd="3000">
                                      <p:stCondLst>
                                        <p:cond delay="0"/>
                                      </p:stCondLst>
                                      <p:childTnLst>
                                        <p:animRot by="300000" p14:bounceEnd="3000">
                                          <p:cBhvr>
                                            <p:cTn id="8" dur="3500" fill="hold"/>
                                            <p:tgtEl>
                                              <p:spTgt spid="33"/>
                                            </p:tgtEl>
                                            <p:attrNameLst>
                                              <p:attrName>r</p:attrName>
                                            </p:attrNameLst>
                                          </p:cBhvr>
                                        </p:animRot>
                                      </p:childTnLst>
                                    </p:cTn>
                                  </p:par>
                                  <p:par>
                                    <p:cTn id="9" presetID="42" presetClass="path" presetSubtype="0" repeatCount="indefinite" accel="3600" autoRev="1" fill="hold" nodeType="withEffect" p14:presetBounceEnd="5000">
                                      <p:stCondLst>
                                        <p:cond delay="100"/>
                                      </p:stCondLst>
                                      <p:childTnLst>
                                        <p:animMotion origin="layout" path="M 2.77778E-6 -3.58025E-6 L 0.01597 -0.01759 " pathEditMode="relative" rAng="0" ptsTypes="AA" p14:bounceEnd="5000">
                                          <p:cBhvr>
                                            <p:cTn id="10" dur="6750" fill="hold"/>
                                            <p:tgtEl>
                                              <p:spTgt spid="31"/>
                                            </p:tgtEl>
                                            <p:attrNameLst>
                                              <p:attrName>ppt_x</p:attrName>
                                              <p:attrName>ppt_y</p:attrName>
                                            </p:attrNameLst>
                                          </p:cBhvr>
                                          <p:rCtr x="799" y="-895"/>
                                        </p:animMotion>
                                      </p:childTnLst>
                                    </p:cTn>
                                  </p:par>
                                  <p:par>
                                    <p:cTn id="11" presetID="8" presetClass="emph" presetSubtype="0" repeatCount="indefinite" accel="2500" autoRev="1" fill="hold" nodeType="withEffect" p14:presetBounceEnd="3000">
                                      <p:stCondLst>
                                        <p:cond delay="0"/>
                                      </p:stCondLst>
                                      <p:childTnLst>
                                        <p:animRot by="300000" p14:bounceEnd="3000">
                                          <p:cBhvr>
                                            <p:cTn id="12" dur="3500" fill="hold"/>
                                            <p:tgtEl>
                                              <p:spTgt spid="31"/>
                                            </p:tgtEl>
                                            <p:attrNameLst>
                                              <p:attrName>r</p:attrName>
                                            </p:attrNameLst>
                                          </p:cBhvr>
                                        </p:animRot>
                                      </p:childTnLst>
                                    </p:cTn>
                                  </p:par>
                                  <p:par>
                                    <p:cTn id="13" presetID="42" presetClass="path" presetSubtype="0" repeatCount="indefinite" accel="3600" autoRev="1" fill="hold" nodeType="withEffect" p14:presetBounceEnd="5000">
                                      <p:stCondLst>
                                        <p:cond delay="100"/>
                                      </p:stCondLst>
                                      <p:childTnLst>
                                        <p:animMotion origin="layout" path="M -0.01545 0.01203 L -1.38889E-6 4.81481E-6 " pathEditMode="relative" rAng="0" ptsTypes="AA" p14:bounceEnd="5000">
                                          <p:cBhvr>
                                            <p:cTn id="14" dur="3250" fill="hold"/>
                                            <p:tgtEl>
                                              <p:spTgt spid="34"/>
                                            </p:tgtEl>
                                            <p:attrNameLst>
                                              <p:attrName>ppt_x</p:attrName>
                                              <p:attrName>ppt_y</p:attrName>
                                            </p:attrNameLst>
                                          </p:cBhvr>
                                          <p:rCtr x="764" y="-617"/>
                                        </p:animMotion>
                                      </p:childTnLst>
                                    </p:cTn>
                                  </p:par>
                                  <p:par>
                                    <p:cTn id="15" presetID="8" presetClass="emph" presetSubtype="0" repeatCount="indefinite" accel="2500" autoRev="1" fill="hold" nodeType="withEffect" p14:presetBounceEnd="3000">
                                      <p:stCondLst>
                                        <p:cond delay="0"/>
                                      </p:stCondLst>
                                      <p:childTnLst>
                                        <p:animRot by="300000" p14:bounceEnd="3000">
                                          <p:cBhvr>
                                            <p:cTn id="16" dur="8250" fill="hold"/>
                                            <p:tgtEl>
                                              <p:spTgt spid="34"/>
                                            </p:tgtEl>
                                            <p:attrNameLst>
                                              <p:attrName>r</p:attrName>
                                            </p:attrNameLst>
                                          </p:cBhvr>
                                        </p:animRot>
                                      </p:childTnLst>
                                    </p:cTn>
                                  </p:par>
                                  <p:par>
                                    <p:cTn id="17" presetID="35" presetClass="path" presetSubtype="0" repeatCount="indefinite" accel="29000" decel="26000" autoRev="1" fill="hold" nodeType="withEffect">
                                      <p:stCondLst>
                                        <p:cond delay="0"/>
                                      </p:stCondLst>
                                      <p:childTnLst>
                                        <p:animMotion origin="layout" path="M 0.0349 1.23457E-6 L -0.03489 1.23457E-6 " pathEditMode="relative" rAng="0" ptsTypes="AA">
                                          <p:cBhvr>
                                            <p:cTn id="18" dur="4750" fill="hold"/>
                                            <p:tgtEl>
                                              <p:spTgt spid="35"/>
                                            </p:tgtEl>
                                            <p:attrNameLst>
                                              <p:attrName>ppt_x</p:attrName>
                                              <p:attrName>ppt_y</p:attrName>
                                            </p:attrNameLst>
                                          </p:cBhvr>
                                          <p:rCtr x="-3490" y="0"/>
                                        </p:animMotion>
                                      </p:childTnLst>
                                    </p:cTn>
                                  </p:par>
                                  <p:par>
                                    <p:cTn id="19" presetID="35" presetClass="path" presetSubtype="0" repeatCount="indefinite" accel="29000" decel="26000" autoRev="1" fill="hold" nodeType="withEffect">
                                      <p:stCondLst>
                                        <p:cond delay="0"/>
                                      </p:stCondLst>
                                      <p:childTnLst>
                                        <p:animMotion origin="layout" path="M 3.61111E-6 3.20988E-6 L 0.07135 0.00061 " pathEditMode="relative" rAng="0" ptsTypes="AA">
                                          <p:cBhvr>
                                            <p:cTn id="20" dur="7250" fill="hold"/>
                                            <p:tgtEl>
                                              <p:spTgt spid="32"/>
                                            </p:tgtEl>
                                            <p:attrNameLst>
                                              <p:attrName>ppt_x</p:attrName>
                                              <p:attrName>ppt_y</p:attrName>
                                            </p:attrNameLst>
                                          </p:cBhvr>
                                          <p:rCtr x="3559" y="31"/>
                                        </p:animMotion>
                                      </p:childTnLst>
                                    </p:cTn>
                                  </p:par>
                                  <p:par>
                                    <p:cTn id="21" presetID="6" presetClass="emph" presetSubtype="0" repeatCount="indefinite" autoRev="1" fill="hold" nodeType="withEffect" p14:presetBounceEnd="22000">
                                      <p:stCondLst>
                                        <p:cond delay="0"/>
                                      </p:stCondLst>
                                      <p:childTnLst>
                                        <p:animScale p14:bounceEnd="22000">
                                          <p:cBhvr>
                                            <p:cTn id="22" dur="6000" fill="hold"/>
                                            <p:tgtEl>
                                              <p:spTgt spid="3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additive="base">
                                            <p:cTn id="2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 calcmode="lin" valueType="num">
                                          <p:cBhvr additive="base">
                                            <p:cTn id="33"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decel="4000" autoRev="1" fill="hold" nodeType="withEffect">
                                      <p:stCondLst>
                                        <p:cond delay="100"/>
                                      </p:stCondLst>
                                      <p:childTnLst>
                                        <p:animMotion origin="layout" path="M -1.66667E-6 -1.23457E-7 L 0.00538 -0.01049 " pathEditMode="relative" rAng="0" ptsTypes="AA">
                                          <p:cBhvr>
                                            <p:cTn id="6" dur="4500" fill="hold"/>
                                            <p:tgtEl>
                                              <p:spTgt spid="33"/>
                                            </p:tgtEl>
                                            <p:attrNameLst>
                                              <p:attrName>ppt_x</p:attrName>
                                              <p:attrName>ppt_y</p:attrName>
                                            </p:attrNameLst>
                                          </p:cBhvr>
                                          <p:rCtr x="260" y="-525"/>
                                        </p:animMotion>
                                      </p:childTnLst>
                                    </p:cTn>
                                  </p:par>
                                  <p:par>
                                    <p:cTn id="7" presetID="8" presetClass="emph" presetSubtype="0" repeatCount="indefinite" accel="2500" autoRev="1" fill="hold" nodeType="withEffect">
                                      <p:stCondLst>
                                        <p:cond delay="0"/>
                                      </p:stCondLst>
                                      <p:childTnLst>
                                        <p:animRot by="300000">
                                          <p:cBhvr>
                                            <p:cTn id="8" dur="3500" fill="hold"/>
                                            <p:tgtEl>
                                              <p:spTgt spid="33"/>
                                            </p:tgtEl>
                                            <p:attrNameLst>
                                              <p:attrName>r</p:attrName>
                                            </p:attrNameLst>
                                          </p:cBhvr>
                                        </p:animRot>
                                      </p:childTnLst>
                                    </p:cTn>
                                  </p:par>
                                  <p:par>
                                    <p:cTn id="9" presetID="42" presetClass="path" presetSubtype="0" repeatCount="indefinite" accel="3600" autoRev="1" fill="hold" nodeType="withEffect">
                                      <p:stCondLst>
                                        <p:cond delay="100"/>
                                      </p:stCondLst>
                                      <p:childTnLst>
                                        <p:animMotion origin="layout" path="M 2.77778E-6 -3.58025E-6 L 0.01597 -0.01759 " pathEditMode="relative" rAng="0" ptsTypes="AA">
                                          <p:cBhvr>
                                            <p:cTn id="10" dur="6750" fill="hold"/>
                                            <p:tgtEl>
                                              <p:spTgt spid="31"/>
                                            </p:tgtEl>
                                            <p:attrNameLst>
                                              <p:attrName>ppt_x</p:attrName>
                                              <p:attrName>ppt_y</p:attrName>
                                            </p:attrNameLst>
                                          </p:cBhvr>
                                          <p:rCtr x="799" y="-895"/>
                                        </p:animMotion>
                                      </p:childTnLst>
                                    </p:cTn>
                                  </p:par>
                                  <p:par>
                                    <p:cTn id="11" presetID="8" presetClass="emph" presetSubtype="0" repeatCount="indefinite" accel="2500" autoRev="1" fill="hold" nodeType="withEffect">
                                      <p:stCondLst>
                                        <p:cond delay="0"/>
                                      </p:stCondLst>
                                      <p:childTnLst>
                                        <p:animRot by="300000">
                                          <p:cBhvr>
                                            <p:cTn id="12" dur="3500" fill="hold"/>
                                            <p:tgtEl>
                                              <p:spTgt spid="31"/>
                                            </p:tgtEl>
                                            <p:attrNameLst>
                                              <p:attrName>r</p:attrName>
                                            </p:attrNameLst>
                                          </p:cBhvr>
                                        </p:animRot>
                                      </p:childTnLst>
                                    </p:cTn>
                                  </p:par>
                                  <p:par>
                                    <p:cTn id="13" presetID="42" presetClass="path" presetSubtype="0" repeatCount="indefinite" accel="3600" autoRev="1" fill="hold" nodeType="withEffect">
                                      <p:stCondLst>
                                        <p:cond delay="100"/>
                                      </p:stCondLst>
                                      <p:childTnLst>
                                        <p:animMotion origin="layout" path="M -0.01545 0.01203 L -1.38889E-6 4.81481E-6 " pathEditMode="relative" rAng="0" ptsTypes="AA">
                                          <p:cBhvr>
                                            <p:cTn id="14" dur="3250" fill="hold"/>
                                            <p:tgtEl>
                                              <p:spTgt spid="34"/>
                                            </p:tgtEl>
                                            <p:attrNameLst>
                                              <p:attrName>ppt_x</p:attrName>
                                              <p:attrName>ppt_y</p:attrName>
                                            </p:attrNameLst>
                                          </p:cBhvr>
                                          <p:rCtr x="764" y="-617"/>
                                        </p:animMotion>
                                      </p:childTnLst>
                                    </p:cTn>
                                  </p:par>
                                  <p:par>
                                    <p:cTn id="15" presetID="8" presetClass="emph" presetSubtype="0" repeatCount="indefinite" accel="2500" autoRev="1" fill="hold" nodeType="withEffect">
                                      <p:stCondLst>
                                        <p:cond delay="0"/>
                                      </p:stCondLst>
                                      <p:childTnLst>
                                        <p:animRot by="300000">
                                          <p:cBhvr>
                                            <p:cTn id="16" dur="8250" fill="hold"/>
                                            <p:tgtEl>
                                              <p:spTgt spid="34"/>
                                            </p:tgtEl>
                                            <p:attrNameLst>
                                              <p:attrName>r</p:attrName>
                                            </p:attrNameLst>
                                          </p:cBhvr>
                                        </p:animRot>
                                      </p:childTnLst>
                                    </p:cTn>
                                  </p:par>
                                  <p:par>
                                    <p:cTn id="17" presetID="35" presetClass="path" presetSubtype="0" repeatCount="indefinite" accel="29000" decel="26000" autoRev="1" fill="hold" nodeType="withEffect">
                                      <p:stCondLst>
                                        <p:cond delay="0"/>
                                      </p:stCondLst>
                                      <p:childTnLst>
                                        <p:animMotion origin="layout" path="M 0.0349 1.23457E-6 L -0.03489 1.23457E-6 " pathEditMode="relative" rAng="0" ptsTypes="AA">
                                          <p:cBhvr>
                                            <p:cTn id="18" dur="4750" fill="hold"/>
                                            <p:tgtEl>
                                              <p:spTgt spid="35"/>
                                            </p:tgtEl>
                                            <p:attrNameLst>
                                              <p:attrName>ppt_x</p:attrName>
                                              <p:attrName>ppt_y</p:attrName>
                                            </p:attrNameLst>
                                          </p:cBhvr>
                                          <p:rCtr x="-3490" y="0"/>
                                        </p:animMotion>
                                      </p:childTnLst>
                                    </p:cTn>
                                  </p:par>
                                  <p:par>
                                    <p:cTn id="19" presetID="35" presetClass="path" presetSubtype="0" repeatCount="indefinite" accel="29000" decel="26000" autoRev="1" fill="hold" nodeType="withEffect">
                                      <p:stCondLst>
                                        <p:cond delay="0"/>
                                      </p:stCondLst>
                                      <p:childTnLst>
                                        <p:animMotion origin="layout" path="M 3.61111E-6 3.20988E-6 L 0.07135 0.00061 " pathEditMode="relative" rAng="0" ptsTypes="AA">
                                          <p:cBhvr>
                                            <p:cTn id="20" dur="7250" fill="hold"/>
                                            <p:tgtEl>
                                              <p:spTgt spid="32"/>
                                            </p:tgtEl>
                                            <p:attrNameLst>
                                              <p:attrName>ppt_x</p:attrName>
                                              <p:attrName>ppt_y</p:attrName>
                                            </p:attrNameLst>
                                          </p:cBhvr>
                                          <p:rCtr x="3559" y="31"/>
                                        </p:animMotion>
                                      </p:childTnLst>
                                    </p:cTn>
                                  </p:par>
                                  <p:par>
                                    <p:cTn id="21" presetID="6" presetClass="emph" presetSubtype="0" repeatCount="indefinite" autoRev="1" fill="hold" nodeType="withEffect">
                                      <p:stCondLst>
                                        <p:cond delay="0"/>
                                      </p:stCondLst>
                                      <p:childTnLst>
                                        <p:animScale>
                                          <p:cBhvr>
                                            <p:cTn id="22" dur="6000" fill="hold"/>
                                            <p:tgtEl>
                                              <p:spTgt spid="3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additive="base">
                                            <p:cTn id="2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 calcmode="lin" valueType="num">
                                          <p:cBhvr additive="base">
                                            <p:cTn id="33"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20">
            <a:extLst>
              <a:ext uri="{FF2B5EF4-FFF2-40B4-BE49-F238E27FC236}">
                <a16:creationId xmlns:a16="http://schemas.microsoft.com/office/drawing/2014/main" id="{3315CD74-2219-08C0-8768-48B03D7A3712}"/>
              </a:ext>
            </a:extLst>
          </p:cNvPr>
          <p:cNvSpPr>
            <a:spLocks noGrp="1"/>
          </p:cNvSpPr>
          <p:nvPr>
            <p:ph type="ctrTitle"/>
          </p:nvPr>
        </p:nvSpPr>
        <p:spPr>
          <a:xfrm>
            <a:off x="189042" y="83220"/>
            <a:ext cx="8765917" cy="482263"/>
          </a:xfrm>
        </p:spPr>
        <p:txBody>
          <a:bodyPr anchor="ctr"/>
          <a:lstStyle/>
          <a:p>
            <a:pPr>
              <a:lnSpc>
                <a:spcPct val="100000"/>
              </a:lnSpc>
            </a:pPr>
            <a:r>
              <a:rPr lang="en-US" sz="2600" dirty="0" smtClean="0">
                <a:latin typeface="Times New Roman" panose="02020603050405020304" pitchFamily="18" charset="0"/>
                <a:ea typeface="Malgun Gothic" panose="020B0503020000020004" pitchFamily="34" charset="-127"/>
                <a:cs typeface="Times New Roman" panose="02020603050405020304" pitchFamily="18" charset="0"/>
              </a:rPr>
              <a:t>SƠ ĐỒ CHUYỂN HÓA LIPID TRONG CƠ THỂ</a:t>
            </a:r>
            <a:endParaRPr lang="en-US" sz="2600" dirty="0">
              <a:latin typeface="Times New Roman" panose="02020603050405020304" pitchFamily="18" charset="0"/>
              <a:ea typeface="Malgun Gothic" panose="020B0503020000020004" pitchFamily="34" charset="-127"/>
              <a:cs typeface="Times New Roman" panose="02020603050405020304" pitchFamily="18" charset="0"/>
            </a:endParaRPr>
          </a:p>
        </p:txBody>
      </p:sp>
      <p:grpSp>
        <p:nvGrpSpPr>
          <p:cNvPr id="12" name="Grupo 11">
            <a:extLst>
              <a:ext uri="{FF2B5EF4-FFF2-40B4-BE49-F238E27FC236}">
                <a16:creationId xmlns:a16="http://schemas.microsoft.com/office/drawing/2014/main" id="{2D767C03-3969-A179-2EE3-C2D14051B62F}"/>
              </a:ext>
            </a:extLst>
          </p:cNvPr>
          <p:cNvGrpSpPr/>
          <p:nvPr/>
        </p:nvGrpSpPr>
        <p:grpSpPr>
          <a:xfrm>
            <a:off x="725437" y="1806671"/>
            <a:ext cx="7694664" cy="2921132"/>
            <a:chOff x="725437" y="1806671"/>
            <a:chExt cx="7694664" cy="2921132"/>
          </a:xfrm>
        </p:grpSpPr>
        <p:grpSp>
          <p:nvGrpSpPr>
            <p:cNvPr id="11" name="Grupo 10">
              <a:extLst>
                <a:ext uri="{FF2B5EF4-FFF2-40B4-BE49-F238E27FC236}">
                  <a16:creationId xmlns:a16="http://schemas.microsoft.com/office/drawing/2014/main" id="{FCAAD1CC-BED9-14D0-F607-A6AC885AEF60}"/>
                </a:ext>
              </a:extLst>
            </p:cNvPr>
            <p:cNvGrpSpPr/>
            <p:nvPr/>
          </p:nvGrpSpPr>
          <p:grpSpPr>
            <a:xfrm>
              <a:off x="725437" y="2345429"/>
              <a:ext cx="7694664" cy="2382374"/>
              <a:chOff x="674901" y="2329782"/>
              <a:chExt cx="7795735" cy="2413668"/>
            </a:xfrm>
          </p:grpSpPr>
          <p:sp>
            <p:nvSpPr>
              <p:cNvPr id="2" name="Elipse 1">
                <a:extLst>
                  <a:ext uri="{FF2B5EF4-FFF2-40B4-BE49-F238E27FC236}">
                    <a16:creationId xmlns:a16="http://schemas.microsoft.com/office/drawing/2014/main" id="{A91E2251-72C7-4597-D489-B561C99D554C}"/>
                  </a:ext>
                </a:extLst>
              </p:cNvPr>
              <p:cNvSpPr/>
              <p:nvPr/>
            </p:nvSpPr>
            <p:spPr>
              <a:xfrm>
                <a:off x="8030042" y="2873471"/>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Elipse 2">
                <a:extLst>
                  <a:ext uri="{FF2B5EF4-FFF2-40B4-BE49-F238E27FC236}">
                    <a16:creationId xmlns:a16="http://schemas.microsoft.com/office/drawing/2014/main" id="{EAE9297D-3E59-8A47-88B0-1D4D892459B1}"/>
                  </a:ext>
                </a:extLst>
              </p:cNvPr>
              <p:cNvSpPr/>
              <p:nvPr/>
            </p:nvSpPr>
            <p:spPr>
              <a:xfrm>
                <a:off x="674901" y="232978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Rectángulo 3">
                <a:extLst>
                  <a:ext uri="{FF2B5EF4-FFF2-40B4-BE49-F238E27FC236}">
                    <a16:creationId xmlns:a16="http://schemas.microsoft.com/office/drawing/2014/main" id="{33457C05-DF99-0A7E-306E-E9E3F553F850}"/>
                  </a:ext>
                </a:extLst>
              </p:cNvPr>
              <p:cNvSpPr/>
              <p:nvPr/>
            </p:nvSpPr>
            <p:spPr>
              <a:xfrm>
                <a:off x="8305377" y="2574843"/>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Elipse 5">
                <a:extLst>
                  <a:ext uri="{FF2B5EF4-FFF2-40B4-BE49-F238E27FC236}">
                    <a16:creationId xmlns:a16="http://schemas.microsoft.com/office/drawing/2014/main" id="{CB5C3E30-2E75-6B77-D4AC-DF361B652A6C}"/>
                  </a:ext>
                </a:extLst>
              </p:cNvPr>
              <p:cNvSpPr/>
              <p:nvPr/>
            </p:nvSpPr>
            <p:spPr>
              <a:xfrm>
                <a:off x="8318236" y="4591050"/>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0" name="Elipse 9">
              <a:extLst>
                <a:ext uri="{FF2B5EF4-FFF2-40B4-BE49-F238E27FC236}">
                  <a16:creationId xmlns:a16="http://schemas.microsoft.com/office/drawing/2014/main" id="{4E3B5AA4-3DCB-BAF0-B0FC-F965CEB89E3F}"/>
                </a:ext>
              </a:extLst>
            </p:cNvPr>
            <p:cNvSpPr/>
            <p:nvPr/>
          </p:nvSpPr>
          <p:spPr>
            <a:xfrm>
              <a:off x="1676867" y="1806671"/>
              <a:ext cx="81089" cy="8108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cxnSp>
        <p:nvCxnSpPr>
          <p:cNvPr id="13" name="AutoShape 25"/>
          <p:cNvCxnSpPr>
            <a:cxnSpLocks noChangeShapeType="1"/>
          </p:cNvCxnSpPr>
          <p:nvPr/>
        </p:nvCxnSpPr>
        <p:spPr bwMode="auto">
          <a:xfrm flipH="1" flipV="1">
            <a:off x="6172200" y="4229100"/>
            <a:ext cx="47625" cy="2738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37"/>
          <p:cNvSpPr txBox="1">
            <a:spLocks noChangeArrowheads="1"/>
          </p:cNvSpPr>
          <p:nvPr/>
        </p:nvSpPr>
        <p:spPr bwMode="auto">
          <a:xfrm>
            <a:off x="5029200" y="3200400"/>
            <a:ext cx="12573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endParaRPr lang="ko-KR" altLang="ko-KR" sz="1350">
              <a:latin typeface="Arial" panose="020B0604020202020204" pitchFamily="34" charset="0"/>
            </a:endParaRPr>
          </a:p>
        </p:txBody>
      </p:sp>
      <p:sp>
        <p:nvSpPr>
          <p:cNvPr id="16" name="Text Box 39"/>
          <p:cNvSpPr txBox="1">
            <a:spLocks noChangeArrowheads="1"/>
          </p:cNvSpPr>
          <p:nvPr/>
        </p:nvSpPr>
        <p:spPr bwMode="auto">
          <a:xfrm>
            <a:off x="1683544" y="4601647"/>
            <a:ext cx="49720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ko-KR" b="1" i="1">
                <a:latin typeface="Arial" panose="020B0604020202020204" pitchFamily="34" charset="0"/>
                <a:ea typeface="굴림" charset="-127"/>
              </a:rPr>
              <a:t>Phần chất béo còn dư tích luỹ vào mô mỡ</a:t>
            </a:r>
          </a:p>
        </p:txBody>
      </p:sp>
      <p:grpSp>
        <p:nvGrpSpPr>
          <p:cNvPr id="19" name="Group 51"/>
          <p:cNvGrpSpPr>
            <a:grpSpLocks/>
          </p:cNvGrpSpPr>
          <p:nvPr/>
        </p:nvGrpSpPr>
        <p:grpSpPr bwMode="auto">
          <a:xfrm>
            <a:off x="1143000" y="628651"/>
            <a:ext cx="6541294" cy="3746897"/>
            <a:chOff x="0" y="528"/>
            <a:chExt cx="5494" cy="3147"/>
          </a:xfrm>
        </p:grpSpPr>
        <p:sp>
          <p:nvSpPr>
            <p:cNvPr id="20" name="Line 12"/>
            <p:cNvSpPr>
              <a:spLocks noChangeShapeType="1"/>
            </p:cNvSpPr>
            <p:nvPr/>
          </p:nvSpPr>
          <p:spPr bwMode="auto">
            <a:xfrm flipV="1">
              <a:off x="3628" y="1056"/>
              <a:ext cx="58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sz="1350" b="1">
                <a:latin typeface="Arial" panose="020B0604020202020204" pitchFamily="34" charset="0"/>
                <a:cs typeface="Arial" panose="020B0604020202020204" pitchFamily="34" charset="0"/>
              </a:endParaRPr>
            </a:p>
          </p:txBody>
        </p:sp>
        <p:grpSp>
          <p:nvGrpSpPr>
            <p:cNvPr id="22" name="Group 50"/>
            <p:cNvGrpSpPr>
              <a:grpSpLocks/>
            </p:cNvGrpSpPr>
            <p:nvPr/>
          </p:nvGrpSpPr>
          <p:grpSpPr bwMode="auto">
            <a:xfrm>
              <a:off x="0" y="528"/>
              <a:ext cx="5494" cy="3147"/>
              <a:chOff x="0" y="768"/>
              <a:chExt cx="5494" cy="3147"/>
            </a:xfrm>
          </p:grpSpPr>
          <p:grpSp>
            <p:nvGrpSpPr>
              <p:cNvPr id="23" name="Group 45"/>
              <p:cNvGrpSpPr>
                <a:grpSpLocks/>
              </p:cNvGrpSpPr>
              <p:nvPr/>
            </p:nvGrpSpPr>
            <p:grpSpPr bwMode="auto">
              <a:xfrm>
                <a:off x="0" y="768"/>
                <a:ext cx="5494" cy="3147"/>
                <a:chOff x="192" y="750"/>
                <a:chExt cx="5494" cy="3147"/>
              </a:xfrm>
            </p:grpSpPr>
            <p:sp>
              <p:nvSpPr>
                <p:cNvPr id="26" name="Line 33"/>
                <p:cNvSpPr>
                  <a:spLocks noChangeShapeType="1"/>
                </p:cNvSpPr>
                <p:nvPr/>
              </p:nvSpPr>
              <p:spPr bwMode="auto">
                <a:xfrm flipH="1">
                  <a:off x="4032" y="2016"/>
                  <a:ext cx="57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sz="1350" b="1">
                    <a:latin typeface="Arial" panose="020B0604020202020204" pitchFamily="34" charset="0"/>
                    <a:cs typeface="Arial" panose="020B0604020202020204" pitchFamily="34" charset="0"/>
                  </a:endParaRPr>
                </a:p>
              </p:txBody>
            </p:sp>
            <p:grpSp>
              <p:nvGrpSpPr>
                <p:cNvPr id="27" name="Group 44"/>
                <p:cNvGrpSpPr>
                  <a:grpSpLocks/>
                </p:cNvGrpSpPr>
                <p:nvPr/>
              </p:nvGrpSpPr>
              <p:grpSpPr bwMode="auto">
                <a:xfrm>
                  <a:off x="192" y="750"/>
                  <a:ext cx="5494" cy="3147"/>
                  <a:chOff x="192" y="750"/>
                  <a:chExt cx="5494" cy="3147"/>
                </a:xfrm>
              </p:grpSpPr>
              <p:grpSp>
                <p:nvGrpSpPr>
                  <p:cNvPr id="28" name="Group 41"/>
                  <p:cNvGrpSpPr>
                    <a:grpSpLocks/>
                  </p:cNvGrpSpPr>
                  <p:nvPr/>
                </p:nvGrpSpPr>
                <p:grpSpPr bwMode="auto">
                  <a:xfrm>
                    <a:off x="192" y="830"/>
                    <a:ext cx="2640" cy="501"/>
                    <a:chOff x="192" y="830"/>
                    <a:chExt cx="2640" cy="501"/>
                  </a:xfrm>
                </p:grpSpPr>
                <p:sp>
                  <p:nvSpPr>
                    <p:cNvPr id="58" name="Text Box 2"/>
                    <p:cNvSpPr txBox="1">
                      <a:spLocks noChangeArrowheads="1"/>
                    </p:cNvSpPr>
                    <p:nvPr/>
                  </p:nvSpPr>
                  <p:spPr bwMode="auto">
                    <a:xfrm>
                      <a:off x="192" y="927"/>
                      <a:ext cx="984" cy="31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ko-KR" b="1" dirty="0" err="1">
                          <a:latin typeface="Arial" panose="020B0604020202020204" pitchFamily="34" charset="0"/>
                          <a:ea typeface="굴림" charset="-127"/>
                          <a:cs typeface="Arial" panose="020B0604020202020204" pitchFamily="34" charset="0"/>
                        </a:rPr>
                        <a:t>Chất</a:t>
                      </a:r>
                      <a:r>
                        <a:rPr lang="en-US" altLang="ko-KR" b="1" dirty="0">
                          <a:latin typeface="Arial" panose="020B0604020202020204" pitchFamily="34" charset="0"/>
                          <a:ea typeface="굴림" charset="-127"/>
                          <a:cs typeface="Arial" panose="020B0604020202020204" pitchFamily="34" charset="0"/>
                        </a:rPr>
                        <a:t> </a:t>
                      </a:r>
                      <a:r>
                        <a:rPr lang="en-US" altLang="ko-KR" b="1" dirty="0" err="1">
                          <a:latin typeface="Arial" panose="020B0604020202020204" pitchFamily="34" charset="0"/>
                          <a:ea typeface="굴림" charset="-127"/>
                          <a:cs typeface="Arial" panose="020B0604020202020204" pitchFamily="34" charset="0"/>
                        </a:rPr>
                        <a:t>béo</a:t>
                      </a:r>
                      <a:endParaRPr lang="en-US" altLang="ko-KR" b="1" dirty="0">
                        <a:latin typeface="Arial" panose="020B0604020202020204" pitchFamily="34" charset="0"/>
                        <a:ea typeface="굴림" charset="-127"/>
                        <a:cs typeface="Arial" panose="020B0604020202020204" pitchFamily="34" charset="0"/>
                      </a:endParaRPr>
                    </a:p>
                  </p:txBody>
                </p:sp>
                <p:sp>
                  <p:nvSpPr>
                    <p:cNvPr id="59" name="Text Box 3"/>
                    <p:cNvSpPr txBox="1">
                      <a:spLocks noChangeArrowheads="1"/>
                    </p:cNvSpPr>
                    <p:nvPr/>
                  </p:nvSpPr>
                  <p:spPr bwMode="auto">
                    <a:xfrm>
                      <a:off x="1277" y="830"/>
                      <a:ext cx="1383"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ko-KR" sz="1350" b="1" dirty="0" smtClean="0">
                          <a:latin typeface="Arial" panose="020B0604020202020204" pitchFamily="34" charset="0"/>
                          <a:ea typeface="굴림" charset="-127"/>
                          <a:cs typeface="Arial" panose="020B0604020202020204" pitchFamily="34" charset="0"/>
                        </a:rPr>
                        <a:t>Enzyme, </a:t>
                      </a:r>
                      <a:r>
                        <a:rPr lang="en-US" altLang="ko-KR" sz="1350" b="1" dirty="0" err="1">
                          <a:latin typeface="Arial" panose="020B0604020202020204" pitchFamily="34" charset="0"/>
                          <a:ea typeface="굴림" charset="-127"/>
                          <a:cs typeface="Arial" panose="020B0604020202020204" pitchFamily="34" charset="0"/>
                        </a:rPr>
                        <a:t>dịch</a:t>
                      </a:r>
                      <a:r>
                        <a:rPr lang="en-US" altLang="ko-KR" sz="1350" b="1" dirty="0">
                          <a:latin typeface="Arial" panose="020B0604020202020204" pitchFamily="34" charset="0"/>
                          <a:ea typeface="굴림" charset="-127"/>
                          <a:cs typeface="Arial" panose="020B0604020202020204" pitchFamily="34" charset="0"/>
                        </a:rPr>
                        <a:t> </a:t>
                      </a:r>
                      <a:r>
                        <a:rPr lang="en-US" altLang="ko-KR" sz="1350" b="1" dirty="0" err="1">
                          <a:latin typeface="Arial" panose="020B0604020202020204" pitchFamily="34" charset="0"/>
                          <a:ea typeface="굴림" charset="-127"/>
                          <a:cs typeface="Arial" panose="020B0604020202020204" pitchFamily="34" charset="0"/>
                        </a:rPr>
                        <a:t>mật</a:t>
                      </a:r>
                      <a:endParaRPr lang="en-US" altLang="ko-KR" sz="1350" b="1" dirty="0">
                        <a:latin typeface="Arial" panose="020B0604020202020204" pitchFamily="34" charset="0"/>
                        <a:ea typeface="굴림" charset="-127"/>
                        <a:cs typeface="Arial" panose="020B0604020202020204" pitchFamily="34" charset="0"/>
                      </a:endParaRPr>
                    </a:p>
                  </p:txBody>
                </p:sp>
                <p:sp>
                  <p:nvSpPr>
                    <p:cNvPr id="60" name="Text Box 4"/>
                    <p:cNvSpPr txBox="1">
                      <a:spLocks noChangeArrowheads="1"/>
                    </p:cNvSpPr>
                    <p:nvPr/>
                  </p:nvSpPr>
                  <p:spPr bwMode="auto">
                    <a:xfrm>
                      <a:off x="1392" y="1079"/>
                      <a:ext cx="89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ko-KR" sz="1350" b="1">
                          <a:latin typeface="Arial" panose="020B0604020202020204" pitchFamily="34" charset="0"/>
                          <a:ea typeface="굴림" charset="-127"/>
                          <a:cs typeface="Arial" panose="020B0604020202020204" pitchFamily="34" charset="0"/>
                        </a:rPr>
                        <a:t>Thủy phân</a:t>
                      </a:r>
                    </a:p>
                  </p:txBody>
                </p:sp>
                <p:sp>
                  <p:nvSpPr>
                    <p:cNvPr id="61" name="Line 5"/>
                    <p:cNvSpPr>
                      <a:spLocks noChangeShapeType="1"/>
                    </p:cNvSpPr>
                    <p:nvPr/>
                  </p:nvSpPr>
                  <p:spPr bwMode="auto">
                    <a:xfrm>
                      <a:off x="1176" y="1079"/>
                      <a:ext cx="16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sz="1350" b="1">
                        <a:latin typeface="Arial" panose="020B0604020202020204" pitchFamily="34" charset="0"/>
                        <a:cs typeface="Arial" panose="020B0604020202020204" pitchFamily="34" charset="0"/>
                      </a:endParaRPr>
                    </a:p>
                  </p:txBody>
                </p:sp>
              </p:grpSp>
              <p:cxnSp>
                <p:nvCxnSpPr>
                  <p:cNvPr id="29" name="AutoShape 26"/>
                  <p:cNvCxnSpPr>
                    <a:cxnSpLocks noChangeShapeType="1"/>
                    <a:stCxn id="31" idx="1"/>
                    <a:endCxn id="33" idx="1"/>
                  </p:cNvCxnSpPr>
                  <p:nvPr/>
                </p:nvCxnSpPr>
                <p:spPr bwMode="auto">
                  <a:xfrm rot="10800000" flipH="1" flipV="1">
                    <a:off x="1254" y="2905"/>
                    <a:ext cx="242" cy="722"/>
                  </a:xfrm>
                  <a:prstGeom prst="bentConnector3">
                    <a:avLst>
                      <a:gd name="adj1" fmla="val -59505"/>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0" name="Group 43"/>
                  <p:cNvGrpSpPr>
                    <a:grpSpLocks/>
                  </p:cNvGrpSpPr>
                  <p:nvPr/>
                </p:nvGrpSpPr>
                <p:grpSpPr bwMode="auto">
                  <a:xfrm>
                    <a:off x="307" y="750"/>
                    <a:ext cx="5379" cy="3147"/>
                    <a:chOff x="307" y="750"/>
                    <a:chExt cx="5379" cy="3147"/>
                  </a:xfrm>
                </p:grpSpPr>
                <p:sp>
                  <p:nvSpPr>
                    <p:cNvPr id="31" name="Text Box 23"/>
                    <p:cNvSpPr txBox="1">
                      <a:spLocks noChangeArrowheads="1"/>
                    </p:cNvSpPr>
                    <p:nvPr/>
                  </p:nvSpPr>
                  <p:spPr bwMode="auto">
                    <a:xfrm>
                      <a:off x="1254" y="2789"/>
                      <a:ext cx="72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350" b="1">
                          <a:latin typeface="Arial" panose="020B0604020202020204" pitchFamily="34" charset="0"/>
                          <a:cs typeface="Arial" panose="020B0604020202020204" pitchFamily="34" charset="0"/>
                        </a:rPr>
                        <a:t>              </a:t>
                      </a:r>
                    </a:p>
                  </p:txBody>
                </p:sp>
                <p:sp>
                  <p:nvSpPr>
                    <p:cNvPr id="32" name="Text Box 24"/>
                    <p:cNvSpPr txBox="1">
                      <a:spLocks noChangeArrowheads="1"/>
                    </p:cNvSpPr>
                    <p:nvPr/>
                  </p:nvSpPr>
                  <p:spPr bwMode="auto">
                    <a:xfrm rot="10800000" flipH="1" flipV="1">
                      <a:off x="307" y="3420"/>
                      <a:ext cx="101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ko-KR" sz="1350" b="1" dirty="0" err="1">
                          <a:latin typeface="Arial" panose="020B0604020202020204" pitchFamily="34" charset="0"/>
                          <a:ea typeface="굴림" charset="-127"/>
                          <a:cs typeface="Arial" panose="020B0604020202020204" pitchFamily="34" charset="0"/>
                        </a:rPr>
                        <a:t>bị</a:t>
                      </a:r>
                      <a:r>
                        <a:rPr lang="en-US" altLang="ko-KR" sz="1350" b="1" dirty="0">
                          <a:latin typeface="Arial" panose="020B0604020202020204" pitchFamily="34" charset="0"/>
                          <a:ea typeface="굴림" charset="-127"/>
                          <a:cs typeface="Arial" panose="020B0604020202020204" pitchFamily="34" charset="0"/>
                        </a:rPr>
                        <a:t> </a:t>
                      </a:r>
                      <a:r>
                        <a:rPr lang="en-US" altLang="ko-KR" sz="1350" b="1" dirty="0" err="1">
                          <a:latin typeface="Arial" panose="020B0604020202020204" pitchFamily="34" charset="0"/>
                          <a:ea typeface="굴림" charset="-127"/>
                          <a:cs typeface="Arial" panose="020B0604020202020204" pitchFamily="34" charset="0"/>
                        </a:rPr>
                        <a:t>thuỷ</a:t>
                      </a:r>
                      <a:r>
                        <a:rPr lang="en-US" altLang="ko-KR" sz="1350" b="1" dirty="0">
                          <a:latin typeface="Arial" panose="020B0604020202020204" pitchFamily="34" charset="0"/>
                          <a:ea typeface="굴림" charset="-127"/>
                          <a:cs typeface="Arial" panose="020B0604020202020204" pitchFamily="34" charset="0"/>
                        </a:rPr>
                        <a:t> </a:t>
                      </a:r>
                      <a:r>
                        <a:rPr lang="en-US" altLang="ko-KR" sz="1350" b="1" dirty="0" err="1">
                          <a:latin typeface="Arial" panose="020B0604020202020204" pitchFamily="34" charset="0"/>
                          <a:ea typeface="굴림" charset="-127"/>
                          <a:cs typeface="Arial" panose="020B0604020202020204" pitchFamily="34" charset="0"/>
                        </a:rPr>
                        <a:t>phân</a:t>
                      </a:r>
                      <a:endParaRPr lang="en-US" altLang="ko-KR" sz="1350" b="1" dirty="0">
                        <a:latin typeface="Arial" panose="020B0604020202020204" pitchFamily="34" charset="0"/>
                        <a:ea typeface="굴림" charset="-127"/>
                        <a:cs typeface="Arial" panose="020B0604020202020204" pitchFamily="34" charset="0"/>
                      </a:endParaRPr>
                    </a:p>
                  </p:txBody>
                </p:sp>
                <p:sp>
                  <p:nvSpPr>
                    <p:cNvPr id="33" name="Text Box 27"/>
                    <p:cNvSpPr txBox="1">
                      <a:spLocks noChangeArrowheads="1"/>
                    </p:cNvSpPr>
                    <p:nvPr/>
                  </p:nvSpPr>
                  <p:spPr bwMode="auto">
                    <a:xfrm>
                      <a:off x="1496" y="3479"/>
                      <a:ext cx="1472" cy="31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b="1">
                          <a:latin typeface="Arial" panose="020B0604020202020204" pitchFamily="34" charset="0"/>
                          <a:cs typeface="Arial" panose="020B0604020202020204" pitchFamily="34" charset="0"/>
                        </a:rPr>
                        <a:t>CO</a:t>
                      </a:r>
                      <a:r>
                        <a:rPr lang="en-US" b="1" baseline="-25000">
                          <a:latin typeface="Arial" panose="020B0604020202020204" pitchFamily="34" charset="0"/>
                          <a:cs typeface="Arial" panose="020B0604020202020204" pitchFamily="34" charset="0"/>
                        </a:rPr>
                        <a:t>2</a:t>
                      </a:r>
                      <a:r>
                        <a:rPr lang="en-US" b="1">
                          <a:latin typeface="Arial" panose="020B0604020202020204" pitchFamily="34" charset="0"/>
                          <a:cs typeface="Arial" panose="020B0604020202020204" pitchFamily="34" charset="0"/>
                        </a:rPr>
                        <a:t> + H</a:t>
                      </a:r>
                      <a:r>
                        <a:rPr lang="en-US" b="1" baseline="-25000">
                          <a:latin typeface="Arial" panose="020B0604020202020204" pitchFamily="34" charset="0"/>
                          <a:cs typeface="Arial" panose="020B0604020202020204" pitchFamily="34" charset="0"/>
                        </a:rPr>
                        <a:t>2</a:t>
                      </a:r>
                      <a:r>
                        <a:rPr lang="en-US" b="1">
                          <a:latin typeface="Arial" panose="020B0604020202020204" pitchFamily="34" charset="0"/>
                          <a:cs typeface="Arial" panose="020B0604020202020204" pitchFamily="34" charset="0"/>
                        </a:rPr>
                        <a:t>O + Q</a:t>
                      </a:r>
                    </a:p>
                  </p:txBody>
                </p:sp>
                <p:sp>
                  <p:nvSpPr>
                    <p:cNvPr id="34" name="Line 28"/>
                    <p:cNvSpPr>
                      <a:spLocks noChangeShapeType="1"/>
                    </p:cNvSpPr>
                    <p:nvPr/>
                  </p:nvSpPr>
                  <p:spPr bwMode="auto">
                    <a:xfrm flipV="1">
                      <a:off x="2880" y="3600"/>
                      <a:ext cx="72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sz="1350" b="1">
                        <a:latin typeface="Arial" panose="020B0604020202020204" pitchFamily="34" charset="0"/>
                        <a:cs typeface="Arial" panose="020B0604020202020204" pitchFamily="34" charset="0"/>
                      </a:endParaRPr>
                    </a:p>
                  </p:txBody>
                </p:sp>
                <p:sp>
                  <p:nvSpPr>
                    <p:cNvPr id="35" name="Text Box 29"/>
                    <p:cNvSpPr txBox="1">
                      <a:spLocks noChangeArrowheads="1"/>
                    </p:cNvSpPr>
                    <p:nvPr/>
                  </p:nvSpPr>
                  <p:spPr bwMode="auto">
                    <a:xfrm>
                      <a:off x="3744" y="3456"/>
                      <a:ext cx="1365"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ko-KR" sz="1350" b="1">
                          <a:latin typeface="Arial" panose="020B0604020202020204" pitchFamily="34" charset="0"/>
                          <a:ea typeface="굴림" charset="-127"/>
                          <a:cs typeface="Arial" panose="020B0604020202020204" pitchFamily="34" charset="0"/>
                        </a:rPr>
                        <a:t>Cơ thể hoạt động</a:t>
                      </a:r>
                    </a:p>
                  </p:txBody>
                </p:sp>
                <p:sp>
                  <p:nvSpPr>
                    <p:cNvPr id="36" name="Text Box 36"/>
                    <p:cNvSpPr txBox="1">
                      <a:spLocks noChangeArrowheads="1"/>
                    </p:cNvSpPr>
                    <p:nvPr/>
                  </p:nvSpPr>
                  <p:spPr bwMode="auto">
                    <a:xfrm>
                      <a:off x="325" y="3645"/>
                      <a:ext cx="83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ko-KR" sz="1350" b="1" dirty="0" err="1">
                          <a:latin typeface="Arial" panose="020B0604020202020204" pitchFamily="34" charset="0"/>
                          <a:ea typeface="굴림" charset="-127"/>
                          <a:cs typeface="Arial" panose="020B0604020202020204" pitchFamily="34" charset="0"/>
                        </a:rPr>
                        <a:t>bị</a:t>
                      </a:r>
                      <a:r>
                        <a:rPr lang="en-US" altLang="ko-KR" sz="1350" b="1" dirty="0">
                          <a:latin typeface="Arial" panose="020B0604020202020204" pitchFamily="34" charset="0"/>
                          <a:ea typeface="굴림" charset="-127"/>
                          <a:cs typeface="Arial" panose="020B0604020202020204" pitchFamily="34" charset="0"/>
                        </a:rPr>
                        <a:t> </a:t>
                      </a:r>
                      <a:r>
                        <a:rPr lang="en-US" altLang="ko-KR" sz="1350" b="1" dirty="0" err="1">
                          <a:latin typeface="Arial" panose="020B0604020202020204" pitchFamily="34" charset="0"/>
                          <a:ea typeface="굴림" charset="-127"/>
                          <a:cs typeface="Arial" panose="020B0604020202020204" pitchFamily="34" charset="0"/>
                        </a:rPr>
                        <a:t>oxi</a:t>
                      </a:r>
                      <a:r>
                        <a:rPr lang="en-US" altLang="ko-KR" sz="1350" b="1" dirty="0">
                          <a:latin typeface="Arial" panose="020B0604020202020204" pitchFamily="34" charset="0"/>
                          <a:ea typeface="굴림" charset="-127"/>
                          <a:cs typeface="Arial" panose="020B0604020202020204" pitchFamily="34" charset="0"/>
                        </a:rPr>
                        <a:t> </a:t>
                      </a:r>
                      <a:r>
                        <a:rPr lang="en-US" altLang="ko-KR" sz="1350" b="1" dirty="0" err="1">
                          <a:latin typeface="Arial" panose="020B0604020202020204" pitchFamily="34" charset="0"/>
                          <a:ea typeface="굴림" charset="-127"/>
                          <a:cs typeface="Arial" panose="020B0604020202020204" pitchFamily="34" charset="0"/>
                        </a:rPr>
                        <a:t>hoá</a:t>
                      </a:r>
                      <a:endParaRPr lang="en-US" altLang="ko-KR" sz="1350" b="1" dirty="0">
                        <a:latin typeface="Arial" panose="020B0604020202020204" pitchFamily="34" charset="0"/>
                        <a:ea typeface="굴림" charset="-127"/>
                        <a:cs typeface="Arial" panose="020B0604020202020204" pitchFamily="34" charset="0"/>
                      </a:endParaRPr>
                    </a:p>
                  </p:txBody>
                </p:sp>
                <p:grpSp>
                  <p:nvGrpSpPr>
                    <p:cNvPr id="37" name="Group 42"/>
                    <p:cNvGrpSpPr>
                      <a:grpSpLocks/>
                    </p:cNvGrpSpPr>
                    <p:nvPr/>
                  </p:nvGrpSpPr>
                  <p:grpSpPr bwMode="auto">
                    <a:xfrm>
                      <a:off x="2832" y="750"/>
                      <a:ext cx="2854" cy="2605"/>
                      <a:chOff x="2832" y="750"/>
                      <a:chExt cx="2854" cy="2605"/>
                    </a:xfrm>
                  </p:grpSpPr>
                  <p:grpSp>
                    <p:nvGrpSpPr>
                      <p:cNvPr id="38" name="Group 40"/>
                      <p:cNvGrpSpPr>
                        <a:grpSpLocks/>
                      </p:cNvGrpSpPr>
                      <p:nvPr/>
                    </p:nvGrpSpPr>
                    <p:grpSpPr bwMode="auto">
                      <a:xfrm>
                        <a:off x="2832" y="750"/>
                        <a:ext cx="2784" cy="637"/>
                        <a:chOff x="2832" y="750"/>
                        <a:chExt cx="2784" cy="637"/>
                      </a:xfrm>
                    </p:grpSpPr>
                    <p:grpSp>
                      <p:nvGrpSpPr>
                        <p:cNvPr id="48" name="Group 6"/>
                        <p:cNvGrpSpPr>
                          <a:grpSpLocks/>
                        </p:cNvGrpSpPr>
                        <p:nvPr/>
                      </p:nvGrpSpPr>
                      <p:grpSpPr bwMode="auto">
                        <a:xfrm>
                          <a:off x="2832" y="896"/>
                          <a:ext cx="144" cy="336"/>
                          <a:chOff x="2688" y="720"/>
                          <a:chExt cx="144" cy="336"/>
                        </a:xfrm>
                      </p:grpSpPr>
                      <p:sp>
                        <p:nvSpPr>
                          <p:cNvPr id="55" name="Line 7"/>
                          <p:cNvSpPr>
                            <a:spLocks noChangeShapeType="1"/>
                          </p:cNvSpPr>
                          <p:nvPr/>
                        </p:nvSpPr>
                        <p:spPr bwMode="auto">
                          <a:xfrm>
                            <a:off x="2688" y="720"/>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sz="1350" b="1">
                              <a:latin typeface="Arial" panose="020B0604020202020204" pitchFamily="34" charset="0"/>
                              <a:cs typeface="Arial" panose="020B0604020202020204" pitchFamily="34" charset="0"/>
                            </a:endParaRPr>
                          </a:p>
                        </p:txBody>
                      </p:sp>
                      <p:sp>
                        <p:nvSpPr>
                          <p:cNvPr id="56" name="Line 8"/>
                          <p:cNvSpPr>
                            <a:spLocks noChangeShapeType="1"/>
                          </p:cNvSpPr>
                          <p:nvPr/>
                        </p:nvSpPr>
                        <p:spPr bwMode="auto">
                          <a:xfrm>
                            <a:off x="2688" y="720"/>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sz="1350" b="1">
                              <a:latin typeface="Arial" panose="020B0604020202020204" pitchFamily="34" charset="0"/>
                              <a:cs typeface="Arial" panose="020B0604020202020204" pitchFamily="34" charset="0"/>
                            </a:endParaRPr>
                          </a:p>
                        </p:txBody>
                      </p:sp>
                      <p:sp>
                        <p:nvSpPr>
                          <p:cNvPr id="57" name="Line 9"/>
                          <p:cNvSpPr>
                            <a:spLocks noChangeShapeType="1"/>
                          </p:cNvSpPr>
                          <p:nvPr/>
                        </p:nvSpPr>
                        <p:spPr bwMode="auto">
                          <a:xfrm>
                            <a:off x="2688" y="1056"/>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sz="1350" b="1">
                              <a:latin typeface="Arial" panose="020B0604020202020204" pitchFamily="34" charset="0"/>
                              <a:cs typeface="Arial" panose="020B0604020202020204" pitchFamily="34" charset="0"/>
                            </a:endParaRPr>
                          </a:p>
                        </p:txBody>
                      </p:sp>
                    </p:grpSp>
                    <p:sp>
                      <p:nvSpPr>
                        <p:cNvPr id="49" name="Text Box 10"/>
                        <p:cNvSpPr txBox="1">
                          <a:spLocks noChangeArrowheads="1"/>
                        </p:cNvSpPr>
                        <p:nvPr/>
                      </p:nvSpPr>
                      <p:spPr bwMode="auto">
                        <a:xfrm>
                          <a:off x="2970" y="750"/>
                          <a:ext cx="84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500" b="1" dirty="0" smtClean="0">
                              <a:latin typeface="Arial" panose="020B0604020202020204" pitchFamily="34" charset="0"/>
                              <a:cs typeface="Arial" panose="020B0604020202020204" pitchFamily="34" charset="0"/>
                            </a:rPr>
                            <a:t>Glycerol </a:t>
                          </a:r>
                          <a:endParaRPr lang="en-US" sz="1500" b="1" dirty="0">
                            <a:latin typeface="Arial" panose="020B0604020202020204" pitchFamily="34" charset="0"/>
                            <a:cs typeface="Arial" panose="020B0604020202020204" pitchFamily="34" charset="0"/>
                          </a:endParaRPr>
                        </a:p>
                      </p:txBody>
                    </p:sp>
                    <p:sp>
                      <p:nvSpPr>
                        <p:cNvPr id="50" name="Text Box 11"/>
                        <p:cNvSpPr txBox="1">
                          <a:spLocks noChangeArrowheads="1"/>
                        </p:cNvSpPr>
                        <p:nvPr/>
                      </p:nvSpPr>
                      <p:spPr bwMode="auto">
                        <a:xfrm>
                          <a:off x="2966" y="1056"/>
                          <a:ext cx="854"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b="1" dirty="0" smtClean="0">
                              <a:latin typeface="Arial" panose="020B0604020202020204" pitchFamily="34" charset="0"/>
                              <a:cs typeface="Arial" panose="020B0604020202020204" pitchFamily="34" charset="0"/>
                            </a:rPr>
                            <a:t>acid </a:t>
                          </a:r>
                          <a:r>
                            <a:rPr lang="en-US" sz="1600" b="1" dirty="0" err="1">
                              <a:latin typeface="Arial" panose="020B0604020202020204" pitchFamily="34" charset="0"/>
                              <a:cs typeface="Arial" panose="020B0604020202020204" pitchFamily="34" charset="0"/>
                            </a:rPr>
                            <a:t>béo</a:t>
                          </a:r>
                          <a:endParaRPr lang="en-US" sz="1600" b="1" dirty="0">
                            <a:latin typeface="Arial" panose="020B0604020202020204" pitchFamily="34" charset="0"/>
                            <a:cs typeface="Arial" panose="020B0604020202020204" pitchFamily="34" charset="0"/>
                          </a:endParaRPr>
                        </a:p>
                      </p:txBody>
                    </p:sp>
                    <p:sp>
                      <p:nvSpPr>
                        <p:cNvPr id="51" name="Text Box 13"/>
                        <p:cNvSpPr txBox="1">
                          <a:spLocks noChangeArrowheads="1"/>
                        </p:cNvSpPr>
                        <p:nvPr/>
                      </p:nvSpPr>
                      <p:spPr bwMode="auto">
                        <a:xfrm>
                          <a:off x="3784" y="1030"/>
                          <a:ext cx="63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ko-KR" sz="1350" b="1" dirty="0">
                              <a:latin typeface="Arial" panose="020B0604020202020204" pitchFamily="34" charset="0"/>
                              <a:ea typeface="굴림" charset="-127"/>
                              <a:cs typeface="Arial" panose="020B0604020202020204" pitchFamily="34" charset="0"/>
                            </a:rPr>
                            <a:t>t/d </a:t>
                          </a:r>
                          <a:r>
                            <a:rPr lang="en-US" altLang="ko-KR" sz="1350" b="1" dirty="0" err="1">
                              <a:latin typeface="Arial" panose="020B0604020202020204" pitchFamily="34" charset="0"/>
                              <a:ea typeface="굴림" charset="-127"/>
                              <a:cs typeface="Arial" panose="020B0604020202020204" pitchFamily="34" charset="0"/>
                            </a:rPr>
                            <a:t>mật</a:t>
                          </a:r>
                          <a:endParaRPr lang="en-US" altLang="ko-KR" sz="1350" b="1" dirty="0">
                            <a:latin typeface="Arial" panose="020B0604020202020204" pitchFamily="34" charset="0"/>
                            <a:ea typeface="굴림" charset="-127"/>
                            <a:cs typeface="Arial" panose="020B0604020202020204" pitchFamily="34" charset="0"/>
                          </a:endParaRPr>
                        </a:p>
                      </p:txBody>
                    </p:sp>
                    <p:sp>
                      <p:nvSpPr>
                        <p:cNvPr id="52" name="Text Box 14"/>
                        <p:cNvSpPr txBox="1">
                          <a:spLocks noChangeArrowheads="1"/>
                        </p:cNvSpPr>
                        <p:nvPr/>
                      </p:nvSpPr>
                      <p:spPr bwMode="auto">
                        <a:xfrm>
                          <a:off x="4353" y="1116"/>
                          <a:ext cx="742"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ko-KR" sz="1500" b="1" dirty="0" err="1" smtClean="0">
                              <a:latin typeface="Arial Narrow" panose="020B0606020202030204" pitchFamily="34" charset="0"/>
                              <a:ea typeface="굴림" charset="-127"/>
                              <a:cs typeface="Arial" panose="020B0604020202020204" pitchFamily="34" charset="0"/>
                            </a:rPr>
                            <a:t>Da</a:t>
                          </a:r>
                          <a:r>
                            <a:rPr lang="en-US" altLang="ko-KR" sz="900" b="1" dirty="0" err="1" smtClean="0">
                              <a:latin typeface="Arial" panose="020B0604020202020204" pitchFamily="34" charset="0"/>
                              <a:ea typeface="굴림" charset="-127"/>
                              <a:cs typeface="Arial" panose="020B0604020202020204" pitchFamily="34" charset="0"/>
                            </a:rPr>
                            <a:t>̣</a:t>
                          </a:r>
                          <a:r>
                            <a:rPr lang="en-US" altLang="ko-KR" sz="1500" b="1" dirty="0" err="1" smtClean="0">
                              <a:latin typeface="Arial Narrow" panose="020B0606020202030204" pitchFamily="34" charset="0"/>
                              <a:ea typeface="굴림" charset="-127"/>
                              <a:cs typeface="Arial" panose="020B0604020202020204" pitchFamily="34" charset="0"/>
                            </a:rPr>
                            <a:t>ng</a:t>
                          </a:r>
                          <a:r>
                            <a:rPr lang="en-US" altLang="ko-KR" sz="1500" b="1" dirty="0" smtClean="0">
                              <a:latin typeface="Arial Narrow" panose="020B0606020202030204" pitchFamily="34" charset="0"/>
                              <a:ea typeface="굴림" charset="-127"/>
                              <a:cs typeface="Arial" panose="020B0604020202020204" pitchFamily="34" charset="0"/>
                            </a:rPr>
                            <a:t> </a:t>
                          </a:r>
                          <a:r>
                            <a:rPr lang="en-US" altLang="ko-KR" sz="1500" b="1" dirty="0">
                              <a:latin typeface="Arial Narrow" panose="020B0606020202030204" pitchFamily="34" charset="0"/>
                              <a:ea typeface="굴림" charset="-127"/>
                              <a:cs typeface="Arial" panose="020B0604020202020204" pitchFamily="34" charset="0"/>
                            </a:rPr>
                            <a:t>tan</a:t>
                          </a:r>
                        </a:p>
                      </p:txBody>
                    </p:sp>
                    <p:sp>
                      <p:nvSpPr>
                        <p:cNvPr id="53" name="Line 15"/>
                        <p:cNvSpPr>
                          <a:spLocks noChangeShapeType="1"/>
                        </p:cNvSpPr>
                        <p:nvPr/>
                      </p:nvSpPr>
                      <p:spPr bwMode="auto">
                        <a:xfrm>
                          <a:off x="3696" y="887"/>
                          <a:ext cx="15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sz="1350" b="1">
                            <a:latin typeface="Arial" panose="020B0604020202020204" pitchFamily="34" charset="0"/>
                            <a:cs typeface="Arial" panose="020B0604020202020204" pitchFamily="34" charset="0"/>
                          </a:endParaRPr>
                        </a:p>
                      </p:txBody>
                    </p:sp>
                    <p:cxnSp>
                      <p:nvCxnSpPr>
                        <p:cNvPr id="54" name="AutoShape 16"/>
                        <p:cNvCxnSpPr>
                          <a:cxnSpLocks noChangeShapeType="1"/>
                          <a:stCxn id="53" idx="1"/>
                        </p:cNvCxnSpPr>
                        <p:nvPr/>
                      </p:nvCxnSpPr>
                      <p:spPr bwMode="auto">
                        <a:xfrm rot="16200000" flipH="1">
                          <a:off x="5328" y="791"/>
                          <a:ext cx="192" cy="384"/>
                        </a:xfrm>
                        <a:prstGeom prst="bentConnector2">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AutoShape 16"/>
                        <p:cNvCxnSpPr>
                          <a:cxnSpLocks noChangeShapeType="1"/>
                        </p:cNvCxnSpPr>
                        <p:nvPr/>
                      </p:nvCxnSpPr>
                      <p:spPr bwMode="auto">
                        <a:xfrm rot="5400000" flipH="1" flipV="1">
                          <a:off x="5023" y="1087"/>
                          <a:ext cx="224" cy="201"/>
                        </a:xfrm>
                        <a:prstGeom prst="bentConnector3">
                          <a:avLst>
                            <a:gd name="adj1" fmla="val 2381"/>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9" name="Text Box 18"/>
                      <p:cNvSpPr txBox="1">
                        <a:spLocks noChangeArrowheads="1"/>
                      </p:cNvSpPr>
                      <p:nvPr/>
                    </p:nvSpPr>
                    <p:spPr bwMode="auto">
                      <a:xfrm>
                        <a:off x="4234" y="1778"/>
                        <a:ext cx="131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ko-KR" sz="1350" b="1" dirty="0" err="1">
                            <a:latin typeface="Arial" panose="020B0604020202020204" pitchFamily="34" charset="0"/>
                            <a:ea typeface="굴림" charset="-127"/>
                            <a:cs typeface="Arial" panose="020B0604020202020204" pitchFamily="34" charset="0"/>
                          </a:rPr>
                          <a:t>hấp</a:t>
                        </a:r>
                        <a:r>
                          <a:rPr lang="en-US" altLang="ko-KR" sz="1350" b="1" dirty="0">
                            <a:latin typeface="Arial" panose="020B0604020202020204" pitchFamily="34" charset="0"/>
                            <a:ea typeface="굴림" charset="-127"/>
                            <a:cs typeface="Arial" panose="020B0604020202020204" pitchFamily="34" charset="0"/>
                          </a:rPr>
                          <a:t> </a:t>
                        </a:r>
                        <a:r>
                          <a:rPr lang="en-US" altLang="ko-KR" sz="1350" b="1" dirty="0" err="1">
                            <a:latin typeface="Arial" panose="020B0604020202020204" pitchFamily="34" charset="0"/>
                            <a:ea typeface="굴림" charset="-127"/>
                            <a:cs typeface="Arial" panose="020B0604020202020204" pitchFamily="34" charset="0"/>
                          </a:rPr>
                          <a:t>thụ</a:t>
                        </a:r>
                        <a:r>
                          <a:rPr lang="en-US" altLang="ko-KR" sz="1350" b="1" dirty="0">
                            <a:latin typeface="Arial" panose="020B0604020202020204" pitchFamily="34" charset="0"/>
                            <a:ea typeface="굴림" charset="-127"/>
                            <a:cs typeface="Arial" panose="020B0604020202020204" pitchFamily="34" charset="0"/>
                          </a:rPr>
                          <a:t> </a:t>
                        </a:r>
                        <a:r>
                          <a:rPr lang="en-US" altLang="ko-KR" sz="1350" b="1" dirty="0" err="1">
                            <a:latin typeface="Arial" panose="020B0604020202020204" pitchFamily="34" charset="0"/>
                            <a:ea typeface="굴림" charset="-127"/>
                            <a:cs typeface="Arial" panose="020B0604020202020204" pitchFamily="34" charset="0"/>
                          </a:rPr>
                          <a:t>trực</a:t>
                        </a:r>
                        <a:r>
                          <a:rPr lang="en-US" altLang="ko-KR" sz="1350" b="1" dirty="0">
                            <a:latin typeface="Arial" panose="020B0604020202020204" pitchFamily="34" charset="0"/>
                            <a:ea typeface="굴림" charset="-127"/>
                            <a:cs typeface="Arial" panose="020B0604020202020204" pitchFamily="34" charset="0"/>
                          </a:rPr>
                          <a:t> </a:t>
                        </a:r>
                        <a:r>
                          <a:rPr lang="en-US" altLang="ko-KR" sz="1350" b="1" dirty="0" err="1">
                            <a:latin typeface="Arial" panose="020B0604020202020204" pitchFamily="34" charset="0"/>
                            <a:ea typeface="굴림" charset="-127"/>
                            <a:cs typeface="Arial" panose="020B0604020202020204" pitchFamily="34" charset="0"/>
                          </a:rPr>
                          <a:t>tiếp</a:t>
                        </a:r>
                        <a:endParaRPr lang="en-US" altLang="ko-KR" sz="1350" b="1" dirty="0">
                          <a:latin typeface="Arial" panose="020B0604020202020204" pitchFamily="34" charset="0"/>
                          <a:ea typeface="굴림" charset="-127"/>
                          <a:cs typeface="Arial" panose="020B0604020202020204" pitchFamily="34" charset="0"/>
                        </a:endParaRPr>
                      </a:p>
                    </p:txBody>
                  </p:sp>
                  <p:sp>
                    <p:nvSpPr>
                      <p:cNvPr id="40" name="Text Box 19"/>
                      <p:cNvSpPr txBox="1">
                        <a:spLocks noChangeArrowheads="1"/>
                      </p:cNvSpPr>
                      <p:nvPr/>
                    </p:nvSpPr>
                    <p:spPr bwMode="auto">
                      <a:xfrm>
                        <a:off x="4206" y="2016"/>
                        <a:ext cx="1480"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ko-KR" sz="1350" b="1">
                            <a:latin typeface="Arial" panose="020B0604020202020204" pitchFamily="34" charset="0"/>
                            <a:ea typeface="굴림" charset="-127"/>
                            <a:cs typeface="Arial" panose="020B0604020202020204" pitchFamily="34" charset="0"/>
                          </a:rPr>
                          <a:t>qua mao trạng ruột</a:t>
                        </a:r>
                      </a:p>
                      <a:p>
                        <a:pPr algn="ctr"/>
                        <a:r>
                          <a:rPr lang="en-US" altLang="ko-KR" sz="1350" b="1">
                            <a:latin typeface="Arial" panose="020B0604020202020204" pitchFamily="34" charset="0"/>
                            <a:ea typeface="굴림" charset="-127"/>
                            <a:cs typeface="Arial" panose="020B0604020202020204" pitchFamily="34" charset="0"/>
                          </a:rPr>
                          <a:t>Vào thành ruột</a:t>
                        </a:r>
                      </a:p>
                    </p:txBody>
                  </p:sp>
                  <p:sp>
                    <p:nvSpPr>
                      <p:cNvPr id="41" name="Text Box 20"/>
                      <p:cNvSpPr txBox="1">
                        <a:spLocks noChangeArrowheads="1"/>
                      </p:cNvSpPr>
                      <p:nvPr/>
                    </p:nvSpPr>
                    <p:spPr bwMode="auto">
                      <a:xfrm>
                        <a:off x="4424" y="2759"/>
                        <a:ext cx="1192" cy="271"/>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ko-KR" sz="1500" b="1">
                            <a:latin typeface="Arial" panose="020B0604020202020204" pitchFamily="34" charset="0"/>
                            <a:ea typeface="굴림" charset="-127"/>
                            <a:cs typeface="Arial" panose="020B0604020202020204" pitchFamily="34" charset="0"/>
                          </a:rPr>
                          <a:t>Chất béo mới</a:t>
                        </a:r>
                      </a:p>
                    </p:txBody>
                  </p:sp>
                  <p:cxnSp>
                    <p:nvCxnSpPr>
                      <p:cNvPr id="42" name="AutoShape 21"/>
                      <p:cNvCxnSpPr>
                        <a:cxnSpLocks noChangeShapeType="1"/>
                        <a:stCxn id="41" idx="1"/>
                      </p:cNvCxnSpPr>
                      <p:nvPr/>
                    </p:nvCxnSpPr>
                    <p:spPr bwMode="auto">
                      <a:xfrm flipH="1">
                        <a:off x="3120" y="2888"/>
                        <a:ext cx="13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Line 31"/>
                      <p:cNvSpPr>
                        <a:spLocks noChangeShapeType="1"/>
                      </p:cNvSpPr>
                      <p:nvPr/>
                    </p:nvSpPr>
                    <p:spPr bwMode="auto">
                      <a:xfrm>
                        <a:off x="5616" y="1076"/>
                        <a:ext cx="0" cy="9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sz="1350" b="1">
                          <a:latin typeface="Arial" panose="020B0604020202020204" pitchFamily="34" charset="0"/>
                          <a:cs typeface="Arial" panose="020B0604020202020204" pitchFamily="34" charset="0"/>
                        </a:endParaRPr>
                      </a:p>
                    </p:txBody>
                  </p:sp>
                  <p:sp>
                    <p:nvSpPr>
                      <p:cNvPr id="44" name="Line 32"/>
                      <p:cNvSpPr>
                        <a:spLocks noChangeShapeType="1"/>
                      </p:cNvSpPr>
                      <p:nvPr/>
                    </p:nvSpPr>
                    <p:spPr bwMode="auto">
                      <a:xfrm flipH="1">
                        <a:off x="4608" y="2016"/>
                        <a:ext cx="10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sz="1350" b="1">
                          <a:latin typeface="Arial" panose="020B0604020202020204" pitchFamily="34" charset="0"/>
                          <a:cs typeface="Arial" panose="020B0604020202020204" pitchFamily="34" charset="0"/>
                        </a:endParaRPr>
                      </a:p>
                    </p:txBody>
                  </p:sp>
                  <p:sp>
                    <p:nvSpPr>
                      <p:cNvPr id="45" name="Line 34"/>
                      <p:cNvSpPr>
                        <a:spLocks noChangeShapeType="1"/>
                      </p:cNvSpPr>
                      <p:nvPr/>
                    </p:nvSpPr>
                    <p:spPr bwMode="auto">
                      <a:xfrm>
                        <a:off x="4032" y="2016"/>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sz="1350" b="1">
                          <a:latin typeface="Arial" panose="020B0604020202020204" pitchFamily="34" charset="0"/>
                          <a:cs typeface="Arial" panose="020B0604020202020204" pitchFamily="34" charset="0"/>
                        </a:endParaRPr>
                      </a:p>
                    </p:txBody>
                  </p:sp>
                  <p:cxnSp>
                    <p:nvCxnSpPr>
                      <p:cNvPr id="46" name="AutoShape 35"/>
                      <p:cNvCxnSpPr>
                        <a:cxnSpLocks noChangeShapeType="1"/>
                        <a:stCxn id="45" idx="1"/>
                        <a:endCxn id="41" idx="0"/>
                      </p:cNvCxnSpPr>
                      <p:nvPr/>
                    </p:nvCxnSpPr>
                    <p:spPr bwMode="auto">
                      <a:xfrm rot="16200000" flipH="1">
                        <a:off x="4418" y="2158"/>
                        <a:ext cx="215" cy="988"/>
                      </a:xfrm>
                      <a:prstGeom prst="bentConnector3">
                        <a:avLst>
                          <a:gd name="adj1" fmla="val 49769"/>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 Box 38"/>
                      <p:cNvSpPr txBox="1">
                        <a:spLocks noChangeArrowheads="1"/>
                      </p:cNvSpPr>
                      <p:nvPr/>
                    </p:nvSpPr>
                    <p:spPr bwMode="auto">
                      <a:xfrm>
                        <a:off x="3264" y="2928"/>
                        <a:ext cx="912"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ko-KR" sz="1350" b="1">
                            <a:latin typeface="Arial" panose="020B0604020202020204" pitchFamily="34" charset="0"/>
                            <a:ea typeface="굴림" charset="-127"/>
                            <a:cs typeface="Arial" panose="020B0604020202020204" pitchFamily="34" charset="0"/>
                          </a:rPr>
                          <a:t>nhờ máu chuyển tới</a:t>
                        </a:r>
                      </a:p>
                    </p:txBody>
                  </p:sp>
                </p:grpSp>
              </p:grpSp>
            </p:grpSp>
          </p:grpSp>
          <p:sp>
            <p:nvSpPr>
              <p:cNvPr id="24" name="Rectangle 48"/>
              <p:cNvSpPr>
                <a:spLocks noChangeArrowheads="1"/>
              </p:cNvSpPr>
              <p:nvPr/>
            </p:nvSpPr>
            <p:spPr bwMode="auto">
              <a:xfrm>
                <a:off x="1104" y="2736"/>
                <a:ext cx="1824" cy="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ko-KR" altLang="ko-KR" sz="1350" b="1">
                  <a:latin typeface="Arial" panose="020B0604020202020204" pitchFamily="34" charset="0"/>
                  <a:cs typeface="Arial" panose="020B0604020202020204" pitchFamily="34" charset="0"/>
                </a:endParaRPr>
              </a:p>
            </p:txBody>
          </p:sp>
          <p:sp>
            <p:nvSpPr>
              <p:cNvPr id="25" name="Text Box 49"/>
              <p:cNvSpPr txBox="1">
                <a:spLocks noChangeArrowheads="1"/>
              </p:cNvSpPr>
              <p:nvPr/>
            </p:nvSpPr>
            <p:spPr bwMode="auto">
              <a:xfrm>
                <a:off x="1632" y="2742"/>
                <a:ext cx="960"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50000"/>
                  </a:spcBef>
                </a:pPr>
                <a:r>
                  <a:rPr lang="en-US" altLang="ko-KR" sz="2000" b="1" dirty="0" err="1">
                    <a:latin typeface="Arial" panose="020B0604020202020204" pitchFamily="34" charset="0"/>
                    <a:ea typeface="굴림" charset="-127"/>
                    <a:cs typeface="Arial" panose="020B0604020202020204" pitchFamily="34" charset="0"/>
                  </a:rPr>
                  <a:t>tế</a:t>
                </a:r>
                <a:r>
                  <a:rPr lang="en-US" altLang="ko-KR" sz="2000" b="1" dirty="0">
                    <a:latin typeface="Arial" panose="020B0604020202020204" pitchFamily="34" charset="0"/>
                    <a:ea typeface="굴림" charset="-127"/>
                    <a:cs typeface="Arial" panose="020B0604020202020204" pitchFamily="34" charset="0"/>
                  </a:rPr>
                  <a:t> </a:t>
                </a:r>
                <a:r>
                  <a:rPr lang="en-US" altLang="ko-KR" sz="2000" b="1" dirty="0" err="1">
                    <a:latin typeface="Arial" panose="020B0604020202020204" pitchFamily="34" charset="0"/>
                    <a:ea typeface="굴림" charset="-127"/>
                    <a:cs typeface="Arial" panose="020B0604020202020204" pitchFamily="34" charset="0"/>
                  </a:rPr>
                  <a:t>bào</a:t>
                </a:r>
                <a:endParaRPr lang="en-US" altLang="ko-KR" sz="2000" b="1" dirty="0">
                  <a:latin typeface="Arial" panose="020B0604020202020204" pitchFamily="34" charset="0"/>
                  <a:ea typeface="굴림" charset="-127"/>
                  <a:cs typeface="Arial" panose="020B0604020202020204" pitchFamily="34" charset="0"/>
                </a:endParaRPr>
              </a:p>
            </p:txBody>
          </p:sp>
        </p:grpSp>
      </p:grpSp>
    </p:spTree>
    <p:extLst>
      <p:ext uri="{BB962C8B-B14F-4D97-AF65-F5344CB8AC3E}">
        <p14:creationId xmlns:p14="http://schemas.microsoft.com/office/powerpoint/2010/main" val="28011899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2000">
                                      <p:stCondLst>
                                        <p:cond delay="0"/>
                                      </p:stCondLst>
                                      <p:childTnLst>
                                        <p:animScale p14:bounceEnd="22000">
                                          <p:cBhvr>
                                            <p:cTn id="6" dur="6000" fill="hold"/>
                                            <p:tgtEl>
                                              <p:spTgt spid="12"/>
                                            </p:tgtEl>
                                          </p:cBhvr>
                                          <p:by x="105000" y="105000"/>
                                        </p:animScale>
                                      </p:childTnLst>
                                    </p:cTn>
                                  </p:par>
                                  <p:par>
                                    <p:cTn id="7" presetID="10" presetClass="entr" presetSubtype="0" fill="hold" grpId="0" nodeType="withEffect">
                                      <p:stCondLst>
                                        <p:cond delay="80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16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6000" fill="hold"/>
                                            <p:tgtEl>
                                              <p:spTgt spid="12"/>
                                            </p:tgtEl>
                                          </p:cBhvr>
                                          <p:by x="105000" y="105000"/>
                                        </p:animScale>
                                      </p:childTnLst>
                                    </p:cTn>
                                  </p:par>
                                  <p:par>
                                    <p:cTn id="7" presetID="10" presetClass="entr" presetSubtype="0" fill="hold" grpId="0" nodeType="withEffect">
                                      <p:stCondLst>
                                        <p:cond delay="80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16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613346" y="609091"/>
            <a:ext cx="7967844" cy="2188847"/>
            <a:chOff x="613346" y="609091"/>
            <a:chExt cx="7967844" cy="2188847"/>
          </a:xfrm>
        </p:grpSpPr>
        <p:sp>
          <p:nvSpPr>
            <p:cNvPr id="2" name="Elipse 1"/>
            <p:cNvSpPr/>
            <p:nvPr/>
          </p:nvSpPr>
          <p:spPr>
            <a:xfrm>
              <a:off x="8341922" y="2716849"/>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Elipse 2"/>
            <p:cNvSpPr/>
            <p:nvPr/>
          </p:nvSpPr>
          <p:spPr>
            <a:xfrm>
              <a:off x="962025" y="1055259"/>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p:cNvSpPr/>
            <p:nvPr/>
          </p:nvSpPr>
          <p:spPr>
            <a:xfrm>
              <a:off x="613346" y="1655189"/>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7"/>
            <p:cNvSpPr/>
            <p:nvPr/>
          </p:nvSpPr>
          <p:spPr>
            <a:xfrm>
              <a:off x="8470636" y="2091234"/>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Elipse 8"/>
            <p:cNvSpPr/>
            <p:nvPr/>
          </p:nvSpPr>
          <p:spPr>
            <a:xfrm>
              <a:off x="7429500" y="609091"/>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31" name="Title 3"/>
          <p:cNvSpPr>
            <a:spLocks noGrp="1"/>
          </p:cNvSpPr>
          <p:nvPr>
            <p:ph type="ctrTitle"/>
          </p:nvPr>
        </p:nvSpPr>
        <p:spPr>
          <a:xfrm>
            <a:off x="105497" y="104793"/>
            <a:ext cx="4224183" cy="475071"/>
          </a:xfrm>
        </p:spPr>
        <p:txBody>
          <a:bodyPr anchor="ctr"/>
          <a:lstStyle/>
          <a:p>
            <a:pPr algn="l"/>
            <a:r>
              <a:rPr lang="en-US" sz="2800" dirty="0" smtClean="0">
                <a:latin typeface="Times New Roman" panose="02020603050405020304" pitchFamily="18" charset="0"/>
                <a:cs typeface="Times New Roman" panose="02020603050405020304" pitchFamily="18" charset="0"/>
              </a:rPr>
              <a:t>II - LIPID</a:t>
            </a:r>
            <a:endParaRPr lang="en-US" sz="28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05496" y="451198"/>
            <a:ext cx="2561663" cy="400110"/>
          </a:xfrm>
          <a:prstGeom prst="rect">
            <a:avLst/>
          </a:prstGeom>
          <a:noFill/>
        </p:spPr>
        <p:txBody>
          <a:bodyPr wrap="none" rtlCol="0">
            <a:spAutoFit/>
          </a:bodyPr>
          <a:lstStyle/>
          <a:p>
            <a:r>
              <a:rPr lang="en-US" altLang="ko-KR" sz="2000" b="1" u="sng" dirty="0" smtClean="0"/>
              <a:t>4/ </a:t>
            </a:r>
            <a:r>
              <a:rPr lang="en-US" altLang="ko-KR" sz="2000" b="1" u="sng" dirty="0" err="1" smtClean="0"/>
              <a:t>Ứng</a:t>
            </a:r>
            <a:r>
              <a:rPr lang="en-US" altLang="ko-KR" sz="2000" b="1" u="sng" dirty="0" smtClean="0"/>
              <a:t> </a:t>
            </a:r>
            <a:r>
              <a:rPr lang="en-US" altLang="ko-KR" sz="2000" b="1" u="sng" dirty="0" err="1" smtClean="0"/>
              <a:t>dụng</a:t>
            </a:r>
            <a:r>
              <a:rPr lang="en-US" altLang="ko-KR" sz="2000" b="1" u="sng" dirty="0" smtClean="0"/>
              <a:t> </a:t>
            </a:r>
            <a:r>
              <a:rPr lang="en-US" altLang="ko-KR" sz="2000" b="1" u="sng" dirty="0" err="1" smtClean="0"/>
              <a:t>và</a:t>
            </a:r>
            <a:r>
              <a:rPr lang="en-US" altLang="ko-KR" sz="2000" b="1" u="sng" dirty="0" smtClean="0"/>
              <a:t> </a:t>
            </a:r>
            <a:r>
              <a:rPr lang="en-US" altLang="ko-KR" sz="2000" b="1" u="sng" dirty="0" err="1" smtClean="0"/>
              <a:t>vai</a:t>
            </a:r>
            <a:r>
              <a:rPr lang="en-US" altLang="ko-KR" sz="2000" b="1" u="sng" dirty="0" smtClean="0"/>
              <a:t> </a:t>
            </a:r>
            <a:r>
              <a:rPr lang="en-US" altLang="ko-KR" sz="2000" b="1" u="sng" dirty="0" err="1" smtClean="0"/>
              <a:t>trò</a:t>
            </a:r>
            <a:endParaRPr lang="ko-KR" altLang="en-US" sz="2000" b="1" u="sng" dirty="0"/>
          </a:p>
        </p:txBody>
      </p:sp>
      <p:sp>
        <p:nvSpPr>
          <p:cNvPr id="33" name="TextBox 32"/>
          <p:cNvSpPr txBox="1"/>
          <p:nvPr/>
        </p:nvSpPr>
        <p:spPr>
          <a:xfrm>
            <a:off x="107529" y="757739"/>
            <a:ext cx="1598515" cy="400110"/>
          </a:xfrm>
          <a:prstGeom prst="rect">
            <a:avLst/>
          </a:prstGeom>
          <a:noFill/>
        </p:spPr>
        <p:txBody>
          <a:bodyPr wrap="none" rtlCol="0">
            <a:spAutoFit/>
          </a:bodyPr>
          <a:lstStyle/>
          <a:p>
            <a:r>
              <a:rPr lang="en-US" altLang="ko-KR" sz="2000" i="1" dirty="0" smtClean="0">
                <a:latin typeface="Arial" panose="020B0604020202020204" pitchFamily="34" charset="0"/>
                <a:cs typeface="Arial" panose="020B0604020202020204" pitchFamily="34" charset="0"/>
              </a:rPr>
              <a:t>a/ </a:t>
            </a:r>
            <a:r>
              <a:rPr lang="en-US" altLang="ko-KR" sz="2000" i="1" dirty="0" err="1" smtClean="0">
                <a:latin typeface="Arial" panose="020B0604020202020204" pitchFamily="34" charset="0"/>
                <a:cs typeface="Arial" panose="020B0604020202020204" pitchFamily="34" charset="0"/>
              </a:rPr>
              <a:t>Ứng</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dụng</a:t>
            </a:r>
            <a:endParaRPr lang="ko-KR" altLang="en-US" sz="2000" i="1" dirty="0">
              <a:latin typeface="Arial" panose="020B0604020202020204" pitchFamily="34" charset="0"/>
              <a:cs typeface="Arial" panose="020B0604020202020204" pitchFamily="34" charset="0"/>
            </a:endParaRPr>
          </a:p>
        </p:txBody>
      </p:sp>
      <p:sp>
        <p:nvSpPr>
          <p:cNvPr id="34" name="Rectangle 6"/>
          <p:cNvSpPr>
            <a:spLocks noChangeArrowheads="1"/>
          </p:cNvSpPr>
          <p:nvPr/>
        </p:nvSpPr>
        <p:spPr bwMode="auto">
          <a:xfrm>
            <a:off x="105496" y="1157849"/>
            <a:ext cx="884599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228600" indent="-228600" algn="just">
              <a:buFont typeface="Arial" panose="020B0604020202020204" pitchFamily="34" charset="0"/>
              <a:buChar char="•"/>
            </a:pPr>
            <a:r>
              <a:rPr lang="en-US" altLang="ko-KR" sz="2400" i="1" dirty="0" err="1" smtClean="0">
                <a:latin typeface="Times New Roman" panose="02020603050405020304" pitchFamily="18" charset="0"/>
                <a:cs typeface="Times New Roman" panose="02020603050405020304" pitchFamily="18" charset="0"/>
              </a:rPr>
              <a:t>Chất</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béo</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dùng</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để</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điều</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chế</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xà</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phòng</a:t>
            </a:r>
            <a:r>
              <a:rPr lang="en-US" altLang="ko-KR" sz="2400" i="1" dirty="0" smtClean="0">
                <a:latin typeface="Times New Roman" panose="02020603050405020304" pitchFamily="18" charset="0"/>
                <a:cs typeface="Times New Roman" panose="02020603050405020304" pitchFamily="18" charset="0"/>
              </a:rPr>
              <a:t>, glycerol, </a:t>
            </a:r>
            <a:r>
              <a:rPr lang="en-US" altLang="ko-KR" sz="2400" i="1" dirty="0" err="1" smtClean="0">
                <a:latin typeface="Times New Roman" panose="02020603050405020304" pitchFamily="18" charset="0"/>
                <a:cs typeface="Times New Roman" panose="02020603050405020304" pitchFamily="18" charset="0"/>
              </a:rPr>
              <a:t>chế</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biến</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thực</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phẩm</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làm</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nhiên</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liệu</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cho</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động</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cơ</a:t>
            </a:r>
            <a:r>
              <a:rPr lang="en-US" altLang="ko-KR" sz="2400" i="1" dirty="0" smtClean="0">
                <a:latin typeface="Times New Roman" panose="02020603050405020304" pitchFamily="18" charset="0"/>
                <a:cs typeface="Times New Roman" panose="02020603050405020304" pitchFamily="18" charset="0"/>
              </a:rPr>
              <a:t> diesel.</a:t>
            </a:r>
          </a:p>
          <a:p>
            <a:pPr marL="228600" indent="-228600" algn="just">
              <a:buFont typeface="Arial" panose="020B0604020202020204" pitchFamily="34" charset="0"/>
              <a:buChar char="•"/>
            </a:pPr>
            <a:r>
              <a:rPr lang="en-US" altLang="ko-KR" sz="2400" i="1" dirty="0" err="1" smtClean="0">
                <a:latin typeface="Times New Roman" panose="02020603050405020304" pitchFamily="18" charset="0"/>
                <a:cs typeface="Times New Roman" panose="02020603050405020304" pitchFamily="18" charset="0"/>
              </a:rPr>
              <a:t>Các</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nguồn</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cung</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cấp</a:t>
            </a:r>
            <a:r>
              <a:rPr lang="en-US" altLang="ko-KR" sz="2400" i="1" dirty="0" smtClean="0">
                <a:latin typeface="Times New Roman" panose="02020603050405020304" pitchFamily="18" charset="0"/>
                <a:cs typeface="Times New Roman" panose="02020603050405020304" pitchFamily="18" charset="0"/>
              </a:rPr>
              <a:t> acid </a:t>
            </a:r>
            <a:r>
              <a:rPr lang="en-US" altLang="ko-KR" sz="2400" i="1" dirty="0" err="1" smtClean="0">
                <a:latin typeface="Times New Roman" panose="02020603050405020304" pitchFamily="18" charset="0"/>
                <a:cs typeface="Times New Roman" panose="02020603050405020304" pitchFamily="18" charset="0"/>
              </a:rPr>
              <a:t>béo</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như</a:t>
            </a:r>
            <a:r>
              <a:rPr lang="en-US" altLang="ko-KR" sz="2400" i="1" dirty="0" smtClean="0">
                <a:latin typeface="Times New Roman" panose="02020603050405020304" pitchFamily="18" charset="0"/>
                <a:cs typeface="Times New Roman" panose="02020603050405020304" pitchFamily="18" charset="0"/>
              </a:rPr>
              <a:t> omega-3 </a:t>
            </a:r>
            <a:r>
              <a:rPr lang="en-US" altLang="ko-KR" sz="2400" i="1" dirty="0" err="1" smtClean="0">
                <a:latin typeface="Times New Roman" panose="02020603050405020304" pitchFamily="18" charset="0"/>
                <a:cs typeface="Times New Roman" panose="02020603050405020304" pitchFamily="18" charset="0"/>
              </a:rPr>
              <a:t>và</a:t>
            </a:r>
            <a:r>
              <a:rPr lang="en-US" altLang="ko-KR" sz="2400" i="1" dirty="0" smtClean="0">
                <a:latin typeface="Times New Roman" panose="02020603050405020304" pitchFamily="18" charset="0"/>
                <a:cs typeface="Times New Roman" panose="02020603050405020304" pitchFamily="18" charset="0"/>
              </a:rPr>
              <a:t> omega-6 </a:t>
            </a:r>
            <a:r>
              <a:rPr lang="en-US" altLang="ko-KR" sz="2400" i="1" dirty="0" err="1" smtClean="0">
                <a:latin typeface="Times New Roman" panose="02020603050405020304" pitchFamily="18" charset="0"/>
                <a:cs typeface="Times New Roman" panose="02020603050405020304" pitchFamily="18" charset="0"/>
              </a:rPr>
              <a:t>có</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tác</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dụng</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giảm</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huyết</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áp</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giảm</a:t>
            </a:r>
            <a:r>
              <a:rPr lang="en-US" altLang="ko-KR" sz="2400" i="1" dirty="0" smtClean="0">
                <a:latin typeface="Times New Roman" panose="02020603050405020304" pitchFamily="18" charset="0"/>
                <a:cs typeface="Times New Roman" panose="02020603050405020304" pitchFamily="18" charset="0"/>
              </a:rPr>
              <a:t> cholesterol </a:t>
            </a:r>
            <a:r>
              <a:rPr lang="en-US" altLang="ko-KR" sz="2400" i="1" dirty="0" err="1" smtClean="0">
                <a:latin typeface="Times New Roman" panose="02020603050405020304" pitchFamily="18" charset="0"/>
                <a:cs typeface="Times New Roman" panose="02020603050405020304" pitchFamily="18" charset="0"/>
              </a:rPr>
              <a:t>trong</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máu</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và</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ngăn</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chặn</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sự</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hình</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thành</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các</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mảng</a:t>
            </a:r>
            <a:r>
              <a:rPr lang="en-US" altLang="ko-KR" sz="2400" i="1" dirty="0" smtClean="0">
                <a:latin typeface="Times New Roman" panose="02020603050405020304" pitchFamily="18" charset="0"/>
                <a:cs typeface="Times New Roman" panose="02020603050405020304" pitchFamily="18" charset="0"/>
              </a:rPr>
              <a:t> triglyceride </a:t>
            </a:r>
            <a:r>
              <a:rPr lang="en-US" altLang="ko-KR" sz="2400" i="1" dirty="0" err="1" smtClean="0">
                <a:latin typeface="Times New Roman" panose="02020603050405020304" pitchFamily="18" charset="0"/>
                <a:cs typeface="Times New Roman" panose="02020603050405020304" pitchFamily="18" charset="0"/>
              </a:rPr>
              <a:t>bám</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trên</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động</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mạch</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giúp</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giảm</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nguy</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cơ</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gây</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xơ</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vữa</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động</a:t>
            </a:r>
            <a:r>
              <a:rPr lang="en-US" altLang="ko-KR" sz="2400" i="1" dirty="0" smtClean="0">
                <a:latin typeface="Times New Roman" panose="02020603050405020304" pitchFamily="18" charset="0"/>
                <a:cs typeface="Times New Roman" panose="02020603050405020304" pitchFamily="18" charset="0"/>
              </a:rPr>
              <a:t> </a:t>
            </a:r>
            <a:r>
              <a:rPr lang="en-US" altLang="ko-KR" sz="2400" i="1" dirty="0" err="1" smtClean="0">
                <a:latin typeface="Times New Roman" panose="02020603050405020304" pitchFamily="18" charset="0"/>
                <a:cs typeface="Times New Roman" panose="02020603050405020304" pitchFamily="18" charset="0"/>
              </a:rPr>
              <a:t>mạch</a:t>
            </a:r>
            <a:r>
              <a:rPr lang="en-US" altLang="ko-KR" sz="2400" i="1" dirty="0" smtClean="0">
                <a:latin typeface="Times New Roman" panose="02020603050405020304" pitchFamily="18" charset="0"/>
                <a:cs typeface="Times New Roman" panose="02020603050405020304" pitchFamily="18" charset="0"/>
              </a:rPr>
              <a:t>.</a:t>
            </a:r>
            <a:endParaRPr lang="en-US" altLang="ko-KR" sz="2400" i="1"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107529" y="3364583"/>
            <a:ext cx="1199496" cy="400110"/>
          </a:xfrm>
          <a:prstGeom prst="rect">
            <a:avLst/>
          </a:prstGeom>
          <a:noFill/>
        </p:spPr>
        <p:txBody>
          <a:bodyPr wrap="none" rtlCol="0">
            <a:spAutoFit/>
          </a:bodyPr>
          <a:lstStyle/>
          <a:p>
            <a:r>
              <a:rPr lang="en-US" altLang="ko-KR" sz="2000" i="1" dirty="0" smtClean="0">
                <a:latin typeface="Arial" panose="020B0604020202020204" pitchFamily="34" charset="0"/>
                <a:cs typeface="Arial" panose="020B0604020202020204" pitchFamily="34" charset="0"/>
              </a:rPr>
              <a:t>b/ </a:t>
            </a:r>
            <a:r>
              <a:rPr lang="en-US" altLang="ko-KR" sz="2000" i="1" dirty="0" err="1" smtClean="0">
                <a:latin typeface="Arial" panose="020B0604020202020204" pitchFamily="34" charset="0"/>
                <a:cs typeface="Arial" panose="020B0604020202020204" pitchFamily="34" charset="0"/>
              </a:rPr>
              <a:t>Vai</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trò</a:t>
            </a:r>
            <a:endParaRPr lang="ko-KR" altLang="en-US" sz="2000" i="1" dirty="0">
              <a:latin typeface="Arial" panose="020B0604020202020204" pitchFamily="34" charset="0"/>
              <a:cs typeface="Arial" panose="020B0604020202020204" pitchFamily="34" charset="0"/>
            </a:endParaRPr>
          </a:p>
        </p:txBody>
      </p:sp>
      <p:sp>
        <p:nvSpPr>
          <p:cNvPr id="6" name="Rectangle 5"/>
          <p:cNvSpPr/>
          <p:nvPr/>
        </p:nvSpPr>
        <p:spPr>
          <a:xfrm>
            <a:off x="132233" y="3784852"/>
            <a:ext cx="8845999" cy="1200329"/>
          </a:xfrm>
          <a:prstGeom prst="rect">
            <a:avLst/>
          </a:prstGeom>
        </p:spPr>
        <p:txBody>
          <a:bodyPr wrap="square">
            <a:spAutoFit/>
          </a:bodyPr>
          <a:lstStyle/>
          <a:p>
            <a:pPr algn="just"/>
            <a:r>
              <a:rPr lang="en-US" altLang="ko-KR" sz="2400" dirty="0" err="1" smtClean="0">
                <a:latin typeface="+mj-ea"/>
                <a:ea typeface="+mj-ea"/>
              </a:rPr>
              <a:t>Chất</a:t>
            </a:r>
            <a:r>
              <a:rPr lang="en-US" altLang="ko-KR" sz="2400" dirty="0" smtClean="0">
                <a:latin typeface="+mj-ea"/>
                <a:ea typeface="+mj-ea"/>
              </a:rPr>
              <a:t> </a:t>
            </a:r>
            <a:r>
              <a:rPr lang="en-US" altLang="ko-KR" sz="2400" dirty="0" err="1" smtClean="0">
                <a:latin typeface="+mj-ea"/>
                <a:ea typeface="+mj-ea"/>
              </a:rPr>
              <a:t>béo</a:t>
            </a:r>
            <a:r>
              <a:rPr lang="en-US" altLang="ko-KR" sz="2400" dirty="0" smtClean="0">
                <a:latin typeface="+mj-ea"/>
                <a:ea typeface="+mj-ea"/>
              </a:rPr>
              <a:t> </a:t>
            </a:r>
            <a:r>
              <a:rPr lang="en-US" altLang="ko-KR" sz="2400" dirty="0" err="1" smtClean="0">
                <a:latin typeface="+mj-ea"/>
                <a:ea typeface="+mj-ea"/>
              </a:rPr>
              <a:t>còn</a:t>
            </a:r>
            <a:r>
              <a:rPr lang="en-US" altLang="ko-KR" sz="2400" dirty="0" smtClean="0">
                <a:latin typeface="+mj-ea"/>
                <a:ea typeface="+mj-ea"/>
              </a:rPr>
              <a:t> </a:t>
            </a:r>
            <a:r>
              <a:rPr lang="en-US" altLang="ko-KR" sz="2400" dirty="0" err="1" smtClean="0">
                <a:latin typeface="+mj-ea"/>
                <a:ea typeface="+mj-ea"/>
              </a:rPr>
              <a:t>là</a:t>
            </a:r>
            <a:r>
              <a:rPr lang="en-US" altLang="ko-KR" sz="2400" dirty="0" smtClean="0">
                <a:latin typeface="+mj-ea"/>
                <a:ea typeface="+mj-ea"/>
              </a:rPr>
              <a:t> </a:t>
            </a:r>
            <a:r>
              <a:rPr lang="en-US" altLang="ko-KR" sz="2400" dirty="0" err="1" smtClean="0">
                <a:latin typeface="+mj-ea"/>
                <a:ea typeface="+mj-ea"/>
              </a:rPr>
              <a:t>nguyên</a:t>
            </a:r>
            <a:r>
              <a:rPr lang="en-US" altLang="ko-KR" sz="2400" dirty="0" smtClean="0">
                <a:latin typeface="+mj-ea"/>
                <a:ea typeface="+mj-ea"/>
              </a:rPr>
              <a:t> </a:t>
            </a:r>
            <a:r>
              <a:rPr lang="en-US" altLang="ko-KR" sz="2400" dirty="0" err="1" smtClean="0">
                <a:latin typeface="+mj-ea"/>
                <a:ea typeface="+mj-ea"/>
              </a:rPr>
              <a:t>liệu</a:t>
            </a:r>
            <a:r>
              <a:rPr lang="en-US" altLang="ko-KR" sz="2400" dirty="0" smtClean="0">
                <a:latin typeface="+mj-ea"/>
                <a:ea typeface="+mj-ea"/>
              </a:rPr>
              <a:t> </a:t>
            </a:r>
            <a:r>
              <a:rPr lang="en-US" altLang="ko-KR" sz="2400" dirty="0" err="1" smtClean="0">
                <a:latin typeface="+mj-ea"/>
                <a:ea typeface="+mj-ea"/>
              </a:rPr>
              <a:t>để</a:t>
            </a:r>
            <a:r>
              <a:rPr lang="en-US" altLang="ko-KR" sz="2400" dirty="0" smtClean="0">
                <a:latin typeface="+mj-ea"/>
                <a:ea typeface="+mj-ea"/>
              </a:rPr>
              <a:t> </a:t>
            </a:r>
            <a:r>
              <a:rPr lang="en-US" altLang="ko-KR" sz="2400" dirty="0" err="1" smtClean="0">
                <a:latin typeface="+mj-ea"/>
                <a:ea typeface="+mj-ea"/>
              </a:rPr>
              <a:t>tổng</a:t>
            </a:r>
            <a:r>
              <a:rPr lang="en-US" altLang="ko-KR" sz="2400" dirty="0" smtClean="0">
                <a:latin typeface="+mj-ea"/>
                <a:ea typeface="+mj-ea"/>
              </a:rPr>
              <a:t> </a:t>
            </a:r>
            <a:r>
              <a:rPr lang="en-US" altLang="ko-KR" sz="2400" dirty="0" err="1" smtClean="0">
                <a:latin typeface="+mj-ea"/>
                <a:ea typeface="+mj-ea"/>
              </a:rPr>
              <a:t>hợp</a:t>
            </a:r>
            <a:r>
              <a:rPr lang="en-US" altLang="ko-KR" sz="2400" dirty="0" smtClean="0">
                <a:latin typeface="+mj-ea"/>
                <a:ea typeface="+mj-ea"/>
              </a:rPr>
              <a:t> </a:t>
            </a:r>
            <a:r>
              <a:rPr lang="en-US" altLang="ko-KR" sz="2400" dirty="0" err="1" smtClean="0">
                <a:latin typeface="+mj-ea"/>
                <a:ea typeface="+mj-ea"/>
              </a:rPr>
              <a:t>một</a:t>
            </a:r>
            <a:r>
              <a:rPr lang="en-US" altLang="ko-KR" sz="2400" dirty="0" smtClean="0">
                <a:latin typeface="+mj-ea"/>
                <a:ea typeface="+mj-ea"/>
              </a:rPr>
              <a:t> </a:t>
            </a:r>
            <a:r>
              <a:rPr lang="en-US" altLang="ko-KR" sz="2400" dirty="0" err="1" smtClean="0">
                <a:latin typeface="+mj-ea"/>
                <a:ea typeface="+mj-ea"/>
              </a:rPr>
              <a:t>số</a:t>
            </a:r>
            <a:r>
              <a:rPr lang="en-US" altLang="ko-KR" sz="2400" dirty="0" smtClean="0">
                <a:latin typeface="+mj-ea"/>
                <a:ea typeface="+mj-ea"/>
              </a:rPr>
              <a:t> </a:t>
            </a:r>
            <a:r>
              <a:rPr lang="en-US" altLang="ko-KR" sz="2400" dirty="0" err="1" smtClean="0">
                <a:latin typeface="+mj-ea"/>
                <a:ea typeface="+mj-ea"/>
              </a:rPr>
              <a:t>chất</a:t>
            </a:r>
            <a:r>
              <a:rPr lang="en-US" altLang="ko-KR" sz="2400" dirty="0" smtClean="0">
                <a:latin typeface="+mj-ea"/>
                <a:ea typeface="+mj-ea"/>
              </a:rPr>
              <a:t> </a:t>
            </a:r>
            <a:r>
              <a:rPr lang="en-US" altLang="ko-KR" sz="2400" dirty="0" err="1" smtClean="0">
                <a:latin typeface="+mj-ea"/>
                <a:ea typeface="+mj-ea"/>
              </a:rPr>
              <a:t>khác</a:t>
            </a:r>
            <a:r>
              <a:rPr lang="en-US" altLang="ko-KR" sz="2400" dirty="0" smtClean="0">
                <a:latin typeface="+mj-ea"/>
                <a:ea typeface="+mj-ea"/>
              </a:rPr>
              <a:t> </a:t>
            </a:r>
            <a:r>
              <a:rPr lang="en-US" altLang="ko-KR" sz="2400" dirty="0" err="1" smtClean="0">
                <a:latin typeface="+mj-ea"/>
                <a:ea typeface="+mj-ea"/>
              </a:rPr>
              <a:t>cần</a:t>
            </a:r>
            <a:r>
              <a:rPr lang="en-US" altLang="ko-KR" sz="2400" dirty="0" smtClean="0">
                <a:latin typeface="+mj-ea"/>
                <a:ea typeface="+mj-ea"/>
              </a:rPr>
              <a:t> </a:t>
            </a:r>
            <a:r>
              <a:rPr lang="en-US" altLang="ko-KR" sz="2400" dirty="0" err="1" smtClean="0">
                <a:latin typeface="+mj-ea"/>
                <a:ea typeface="+mj-ea"/>
              </a:rPr>
              <a:t>thiết</a:t>
            </a:r>
            <a:r>
              <a:rPr lang="en-US" altLang="ko-KR" sz="2400" dirty="0" smtClean="0">
                <a:latin typeface="+mj-ea"/>
                <a:ea typeface="+mj-ea"/>
              </a:rPr>
              <a:t> </a:t>
            </a:r>
            <a:r>
              <a:rPr lang="en-US" altLang="ko-KR" sz="2400" dirty="0" err="1" smtClean="0">
                <a:latin typeface="+mj-ea"/>
                <a:ea typeface="+mj-ea"/>
              </a:rPr>
              <a:t>cho</a:t>
            </a:r>
            <a:r>
              <a:rPr lang="en-US" altLang="ko-KR" sz="2400" dirty="0" smtClean="0">
                <a:latin typeface="+mj-ea"/>
                <a:ea typeface="+mj-ea"/>
              </a:rPr>
              <a:t> </a:t>
            </a:r>
            <a:r>
              <a:rPr lang="en-US" altLang="ko-KR" sz="2400" dirty="0" err="1" smtClean="0">
                <a:latin typeface="+mj-ea"/>
                <a:ea typeface="+mj-ea"/>
              </a:rPr>
              <a:t>cơ</a:t>
            </a:r>
            <a:r>
              <a:rPr lang="en-US" altLang="ko-KR" sz="2400" dirty="0" smtClean="0">
                <a:latin typeface="+mj-ea"/>
                <a:ea typeface="+mj-ea"/>
              </a:rPr>
              <a:t> </a:t>
            </a:r>
            <a:r>
              <a:rPr lang="en-US" altLang="ko-KR" sz="2400" dirty="0" err="1" smtClean="0">
                <a:latin typeface="+mj-ea"/>
                <a:ea typeface="+mj-ea"/>
              </a:rPr>
              <a:t>thể</a:t>
            </a:r>
            <a:r>
              <a:rPr lang="en-US" altLang="ko-KR" sz="2400" dirty="0" smtClean="0">
                <a:latin typeface="+mj-ea"/>
                <a:ea typeface="+mj-ea"/>
              </a:rPr>
              <a:t>. </a:t>
            </a:r>
            <a:r>
              <a:rPr lang="en-US" altLang="ko-KR" sz="2400" dirty="0" err="1" smtClean="0">
                <a:latin typeface="+mj-ea"/>
                <a:ea typeface="+mj-ea"/>
              </a:rPr>
              <a:t>Nó</a:t>
            </a:r>
            <a:r>
              <a:rPr lang="en-US" altLang="ko-KR" sz="2400" dirty="0" smtClean="0">
                <a:latin typeface="+mj-ea"/>
                <a:ea typeface="+mj-ea"/>
              </a:rPr>
              <a:t> </a:t>
            </a:r>
            <a:r>
              <a:rPr lang="en-US" altLang="ko-KR" sz="2400" dirty="0" err="1" smtClean="0">
                <a:latin typeface="+mj-ea"/>
                <a:ea typeface="+mj-ea"/>
              </a:rPr>
              <a:t>còn</a:t>
            </a:r>
            <a:r>
              <a:rPr lang="en-US" altLang="ko-KR" sz="2400" dirty="0" smtClean="0">
                <a:latin typeface="+mj-ea"/>
                <a:ea typeface="+mj-ea"/>
              </a:rPr>
              <a:t> </a:t>
            </a:r>
            <a:r>
              <a:rPr lang="en-US" altLang="ko-KR" sz="2400" dirty="0" err="1" smtClean="0">
                <a:latin typeface="+mj-ea"/>
                <a:ea typeface="+mj-ea"/>
              </a:rPr>
              <a:t>có</a:t>
            </a:r>
            <a:r>
              <a:rPr lang="en-US" altLang="ko-KR" sz="2400" dirty="0" smtClean="0">
                <a:latin typeface="+mj-ea"/>
                <a:ea typeface="+mj-ea"/>
              </a:rPr>
              <a:t> </a:t>
            </a:r>
            <a:r>
              <a:rPr lang="en-US" altLang="ko-KR" sz="2400" dirty="0" err="1" smtClean="0">
                <a:latin typeface="+mj-ea"/>
                <a:ea typeface="+mj-ea"/>
              </a:rPr>
              <a:t>tác</a:t>
            </a:r>
            <a:r>
              <a:rPr lang="en-US" altLang="ko-KR" sz="2400" dirty="0" smtClean="0">
                <a:latin typeface="+mj-ea"/>
                <a:ea typeface="+mj-ea"/>
              </a:rPr>
              <a:t> </a:t>
            </a:r>
            <a:r>
              <a:rPr lang="en-US" altLang="ko-KR" sz="2400" dirty="0" err="1" smtClean="0">
                <a:latin typeface="+mj-ea"/>
                <a:ea typeface="+mj-ea"/>
              </a:rPr>
              <a:t>dụng</a:t>
            </a:r>
            <a:r>
              <a:rPr lang="en-US" altLang="ko-KR" sz="2400" dirty="0" smtClean="0">
                <a:latin typeface="+mj-ea"/>
                <a:ea typeface="+mj-ea"/>
              </a:rPr>
              <a:t> </a:t>
            </a:r>
            <a:r>
              <a:rPr lang="en-US" altLang="ko-KR" sz="2400" dirty="0" err="1" smtClean="0">
                <a:latin typeface="+mj-ea"/>
                <a:ea typeface="+mj-ea"/>
              </a:rPr>
              <a:t>bảo</a:t>
            </a:r>
            <a:r>
              <a:rPr lang="en-US" altLang="ko-KR" sz="2400" dirty="0" smtClean="0">
                <a:latin typeface="+mj-ea"/>
                <a:ea typeface="+mj-ea"/>
              </a:rPr>
              <a:t> </a:t>
            </a:r>
            <a:r>
              <a:rPr lang="en-US" altLang="ko-KR" sz="2400" dirty="0" err="1" smtClean="0">
                <a:latin typeface="+mj-ea"/>
                <a:ea typeface="+mj-ea"/>
              </a:rPr>
              <a:t>đảm</a:t>
            </a:r>
            <a:r>
              <a:rPr lang="en-US" altLang="ko-KR" sz="2400" dirty="0" smtClean="0">
                <a:latin typeface="+mj-ea"/>
                <a:ea typeface="+mj-ea"/>
              </a:rPr>
              <a:t> </a:t>
            </a:r>
            <a:r>
              <a:rPr lang="en-US" altLang="ko-KR" sz="2400" dirty="0" err="1" smtClean="0">
                <a:latin typeface="+mj-ea"/>
                <a:ea typeface="+mj-ea"/>
              </a:rPr>
              <a:t>sự</a:t>
            </a:r>
            <a:r>
              <a:rPr lang="en-US" altLang="ko-KR" sz="2400" dirty="0" smtClean="0">
                <a:latin typeface="+mj-ea"/>
                <a:ea typeface="+mj-ea"/>
              </a:rPr>
              <a:t> </a:t>
            </a:r>
            <a:r>
              <a:rPr lang="en-US" altLang="ko-KR" sz="2400" dirty="0" err="1" smtClean="0">
                <a:latin typeface="+mj-ea"/>
                <a:ea typeface="+mj-ea"/>
              </a:rPr>
              <a:t>vận</a:t>
            </a:r>
            <a:r>
              <a:rPr lang="en-US" altLang="ko-KR" sz="2400" dirty="0" smtClean="0">
                <a:latin typeface="+mj-ea"/>
                <a:ea typeface="+mj-ea"/>
              </a:rPr>
              <a:t> </a:t>
            </a:r>
            <a:r>
              <a:rPr lang="en-US" altLang="ko-KR" sz="2400" dirty="0" err="1" smtClean="0">
                <a:latin typeface="+mj-ea"/>
                <a:ea typeface="+mj-ea"/>
              </a:rPr>
              <a:t>chuyển</a:t>
            </a:r>
            <a:r>
              <a:rPr lang="en-US" altLang="ko-KR" sz="2400" dirty="0" smtClean="0">
                <a:latin typeface="+mj-ea"/>
                <a:ea typeface="+mj-ea"/>
              </a:rPr>
              <a:t> </a:t>
            </a:r>
            <a:r>
              <a:rPr lang="en-US" altLang="ko-KR" sz="2400" dirty="0" err="1" smtClean="0">
                <a:latin typeface="+mj-ea"/>
                <a:ea typeface="+mj-ea"/>
              </a:rPr>
              <a:t>và</a:t>
            </a:r>
            <a:r>
              <a:rPr lang="en-US" altLang="ko-KR" sz="2400" dirty="0" smtClean="0">
                <a:latin typeface="+mj-ea"/>
                <a:ea typeface="+mj-ea"/>
              </a:rPr>
              <a:t> </a:t>
            </a:r>
            <a:r>
              <a:rPr lang="en-US" altLang="ko-KR" sz="2400" dirty="0" err="1" smtClean="0">
                <a:latin typeface="+mj-ea"/>
                <a:ea typeface="+mj-ea"/>
              </a:rPr>
              <a:t>hấp</a:t>
            </a:r>
            <a:r>
              <a:rPr lang="en-US" altLang="ko-KR" sz="2400" dirty="0" smtClean="0">
                <a:latin typeface="+mj-ea"/>
                <a:ea typeface="+mj-ea"/>
              </a:rPr>
              <a:t> </a:t>
            </a:r>
            <a:r>
              <a:rPr lang="en-US" altLang="ko-KR" sz="2400" dirty="0" err="1" smtClean="0">
                <a:latin typeface="+mj-ea"/>
                <a:ea typeface="+mj-ea"/>
              </a:rPr>
              <a:t>thụ</a:t>
            </a:r>
            <a:r>
              <a:rPr lang="en-US" altLang="ko-KR" sz="2400" dirty="0" smtClean="0">
                <a:latin typeface="+mj-ea"/>
                <a:ea typeface="+mj-ea"/>
              </a:rPr>
              <a:t> </a:t>
            </a:r>
            <a:r>
              <a:rPr lang="en-US" altLang="ko-KR" sz="2400" dirty="0" err="1" smtClean="0">
                <a:latin typeface="+mj-ea"/>
                <a:ea typeface="+mj-ea"/>
              </a:rPr>
              <a:t>các</a:t>
            </a:r>
            <a:r>
              <a:rPr lang="en-US" altLang="ko-KR" sz="2400" dirty="0" smtClean="0">
                <a:latin typeface="+mj-ea"/>
                <a:ea typeface="+mj-ea"/>
              </a:rPr>
              <a:t> </a:t>
            </a:r>
            <a:r>
              <a:rPr lang="en-US" altLang="ko-KR" sz="2400" dirty="0" err="1" smtClean="0">
                <a:latin typeface="+mj-ea"/>
                <a:ea typeface="+mj-ea"/>
              </a:rPr>
              <a:t>chất</a:t>
            </a:r>
            <a:r>
              <a:rPr lang="en-US" altLang="ko-KR" sz="2400" dirty="0" smtClean="0">
                <a:latin typeface="+mj-ea"/>
                <a:ea typeface="+mj-ea"/>
              </a:rPr>
              <a:t> </a:t>
            </a:r>
            <a:r>
              <a:rPr lang="en-US" altLang="ko-KR" sz="2400" dirty="0" err="1" smtClean="0">
                <a:latin typeface="+mj-ea"/>
                <a:ea typeface="+mj-ea"/>
              </a:rPr>
              <a:t>hòa</a:t>
            </a:r>
            <a:r>
              <a:rPr lang="en-US" altLang="ko-KR" sz="2400" dirty="0" smtClean="0">
                <a:latin typeface="+mj-ea"/>
                <a:ea typeface="+mj-ea"/>
              </a:rPr>
              <a:t> tan </a:t>
            </a:r>
            <a:r>
              <a:rPr lang="en-US" altLang="ko-KR" sz="2400" dirty="0" err="1" smtClean="0">
                <a:latin typeface="+mj-ea"/>
                <a:ea typeface="+mj-ea"/>
              </a:rPr>
              <a:t>được</a:t>
            </a:r>
            <a:r>
              <a:rPr lang="en-US" altLang="ko-KR" sz="2400" dirty="0" smtClean="0">
                <a:latin typeface="+mj-ea"/>
                <a:ea typeface="+mj-ea"/>
              </a:rPr>
              <a:t> </a:t>
            </a:r>
            <a:r>
              <a:rPr lang="en-US" altLang="ko-KR" sz="2400" dirty="0" err="1" smtClean="0">
                <a:latin typeface="+mj-ea"/>
                <a:ea typeface="+mj-ea"/>
              </a:rPr>
              <a:t>trong</a:t>
            </a:r>
            <a:r>
              <a:rPr lang="en-US" altLang="ko-KR" sz="2400" dirty="0" smtClean="0">
                <a:latin typeface="+mj-ea"/>
                <a:ea typeface="+mj-ea"/>
              </a:rPr>
              <a:t> </a:t>
            </a:r>
            <a:r>
              <a:rPr lang="en-US" altLang="ko-KR" sz="2400" dirty="0" err="1" smtClean="0">
                <a:latin typeface="+mj-ea"/>
                <a:ea typeface="+mj-ea"/>
              </a:rPr>
              <a:t>chất</a:t>
            </a:r>
            <a:r>
              <a:rPr lang="en-US" altLang="ko-KR" sz="2400" dirty="0" smtClean="0">
                <a:latin typeface="+mj-ea"/>
                <a:ea typeface="+mj-ea"/>
              </a:rPr>
              <a:t> </a:t>
            </a:r>
            <a:r>
              <a:rPr lang="en-US" altLang="ko-KR" sz="2400" dirty="0" err="1" smtClean="0">
                <a:latin typeface="+mj-ea"/>
                <a:ea typeface="+mj-ea"/>
              </a:rPr>
              <a:t>béo</a:t>
            </a:r>
            <a:r>
              <a:rPr lang="en-US" altLang="ko-KR" sz="2400" dirty="0" smtClean="0">
                <a:latin typeface="+mj-ea"/>
                <a:ea typeface="+mj-ea"/>
              </a:rPr>
              <a:t>.</a:t>
            </a:r>
            <a:endParaRPr lang="en-US" altLang="ko-KR" sz="2400" dirty="0">
              <a:latin typeface="+mj-ea"/>
              <a:ea typeface="+mj-ea"/>
            </a:endParaRPr>
          </a:p>
        </p:txBody>
      </p:sp>
    </p:spTree>
    <p:extLst>
      <p:ext uri="{BB962C8B-B14F-4D97-AF65-F5344CB8AC3E}">
        <p14:creationId xmlns:p14="http://schemas.microsoft.com/office/powerpoint/2010/main" val="2870259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2000">
                                      <p:stCondLst>
                                        <p:cond delay="0"/>
                                      </p:stCondLst>
                                      <p:childTnLst>
                                        <p:animScale p14:bounceEnd="22000">
                                          <p:cBhvr>
                                            <p:cTn id="6" dur="6000" fill="hold"/>
                                            <p:tgtEl>
                                              <p:spTgt spid="10"/>
                                            </p:tgtEl>
                                          </p:cBhvr>
                                          <p:by x="105000" y="105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animEffect transition="in" filter="fade">
                                          <p:cBhvr>
                                            <p:cTn id="11" dur="1000"/>
                                            <p:tgtEl>
                                              <p:spTgt spid="34">
                                                <p:txEl>
                                                  <p:pRg st="0" end="0"/>
                                                </p:txEl>
                                              </p:spTgt>
                                            </p:tgtEl>
                                          </p:cBhvr>
                                        </p:animEffect>
                                        <p:anim calcmode="lin" valueType="num">
                                          <p:cBhvr>
                                            <p:cTn id="12"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4">
                                                <p:txEl>
                                                  <p:pRg st="1" end="1"/>
                                                </p:txEl>
                                              </p:spTgt>
                                            </p:tgtEl>
                                            <p:attrNameLst>
                                              <p:attrName>style.visibility</p:attrName>
                                            </p:attrNameLst>
                                          </p:cBhvr>
                                          <p:to>
                                            <p:strVal val="visible"/>
                                          </p:to>
                                        </p:set>
                                        <p:animEffect transition="in" filter="fade">
                                          <p:cBhvr>
                                            <p:cTn id="18" dur="1000"/>
                                            <p:tgtEl>
                                              <p:spTgt spid="34">
                                                <p:txEl>
                                                  <p:pRg st="1" end="1"/>
                                                </p:txEl>
                                              </p:spTgt>
                                            </p:tgtEl>
                                          </p:cBhvr>
                                        </p:animEffect>
                                        <p:anim calcmode="lin" valueType="num">
                                          <p:cBhvr>
                                            <p:cTn id="19"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8)">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P spid="3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6000" fill="hold"/>
                                            <p:tgtEl>
                                              <p:spTgt spid="10"/>
                                            </p:tgtEl>
                                          </p:cBhvr>
                                          <p:by x="105000" y="105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animEffect transition="in" filter="fade">
                                          <p:cBhvr>
                                            <p:cTn id="11" dur="1000"/>
                                            <p:tgtEl>
                                              <p:spTgt spid="34">
                                                <p:txEl>
                                                  <p:pRg st="0" end="0"/>
                                                </p:txEl>
                                              </p:spTgt>
                                            </p:tgtEl>
                                          </p:cBhvr>
                                        </p:animEffect>
                                        <p:anim calcmode="lin" valueType="num">
                                          <p:cBhvr>
                                            <p:cTn id="12"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4">
                                                <p:txEl>
                                                  <p:pRg st="1" end="1"/>
                                                </p:txEl>
                                              </p:spTgt>
                                            </p:tgtEl>
                                            <p:attrNameLst>
                                              <p:attrName>style.visibility</p:attrName>
                                            </p:attrNameLst>
                                          </p:cBhvr>
                                          <p:to>
                                            <p:strVal val="visible"/>
                                          </p:to>
                                        </p:set>
                                        <p:animEffect transition="in" filter="fade">
                                          <p:cBhvr>
                                            <p:cTn id="18" dur="1000"/>
                                            <p:tgtEl>
                                              <p:spTgt spid="34">
                                                <p:txEl>
                                                  <p:pRg st="1" end="1"/>
                                                </p:txEl>
                                              </p:spTgt>
                                            </p:tgtEl>
                                          </p:cBhvr>
                                        </p:animEffect>
                                        <p:anim calcmode="lin" valueType="num">
                                          <p:cBhvr>
                                            <p:cTn id="19"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8)">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P spid="35" grpId="0"/>
          <p:bldP spid="6"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20">
            <a:extLst>
              <a:ext uri="{FF2B5EF4-FFF2-40B4-BE49-F238E27FC236}">
                <a16:creationId xmlns:a16="http://schemas.microsoft.com/office/drawing/2014/main" id="{3315CD74-2219-08C0-8768-48B03D7A3712}"/>
              </a:ext>
            </a:extLst>
          </p:cNvPr>
          <p:cNvSpPr>
            <a:spLocks noGrp="1"/>
          </p:cNvSpPr>
          <p:nvPr>
            <p:ph type="ctrTitle"/>
          </p:nvPr>
        </p:nvSpPr>
        <p:spPr>
          <a:xfrm>
            <a:off x="189042" y="23060"/>
            <a:ext cx="8765917" cy="482263"/>
          </a:xfrm>
        </p:spPr>
        <p:txBody>
          <a:bodyPr anchor="ctr"/>
          <a:lstStyle/>
          <a:p>
            <a:pPr>
              <a:lnSpc>
                <a:spcPct val="100000"/>
              </a:lnSpc>
            </a:pPr>
            <a:r>
              <a:rPr lang="en-US" sz="2600" dirty="0" smtClean="0">
                <a:latin typeface="Times New Roman" panose="02020603050405020304" pitchFamily="18" charset="0"/>
                <a:ea typeface="Malgun Gothic" panose="020B0503020000020004" pitchFamily="34" charset="-127"/>
                <a:cs typeface="Times New Roman" panose="02020603050405020304" pitchFamily="18" charset="0"/>
              </a:rPr>
              <a:t>TỔNG HỢP LẠI KIẾN THỨC</a:t>
            </a:r>
            <a:endParaRPr lang="en-US" sz="2600" dirty="0">
              <a:latin typeface="Times New Roman" panose="02020603050405020304" pitchFamily="18" charset="0"/>
              <a:ea typeface="Malgun Gothic" panose="020B0503020000020004" pitchFamily="34" charset="-127"/>
              <a:cs typeface="Times New Roman" panose="02020603050405020304" pitchFamily="18" charset="0"/>
            </a:endParaRPr>
          </a:p>
        </p:txBody>
      </p:sp>
      <p:grpSp>
        <p:nvGrpSpPr>
          <p:cNvPr id="12" name="Grupo 11">
            <a:extLst>
              <a:ext uri="{FF2B5EF4-FFF2-40B4-BE49-F238E27FC236}">
                <a16:creationId xmlns:a16="http://schemas.microsoft.com/office/drawing/2014/main" id="{2D767C03-3969-A179-2EE3-C2D14051B62F}"/>
              </a:ext>
            </a:extLst>
          </p:cNvPr>
          <p:cNvGrpSpPr/>
          <p:nvPr/>
        </p:nvGrpSpPr>
        <p:grpSpPr>
          <a:xfrm>
            <a:off x="725437" y="1806671"/>
            <a:ext cx="7694664" cy="2921132"/>
            <a:chOff x="725437" y="1806671"/>
            <a:chExt cx="7694664" cy="2921132"/>
          </a:xfrm>
        </p:grpSpPr>
        <p:grpSp>
          <p:nvGrpSpPr>
            <p:cNvPr id="11" name="Grupo 10">
              <a:extLst>
                <a:ext uri="{FF2B5EF4-FFF2-40B4-BE49-F238E27FC236}">
                  <a16:creationId xmlns:a16="http://schemas.microsoft.com/office/drawing/2014/main" id="{FCAAD1CC-BED9-14D0-F607-A6AC885AEF60}"/>
                </a:ext>
              </a:extLst>
            </p:cNvPr>
            <p:cNvGrpSpPr/>
            <p:nvPr/>
          </p:nvGrpSpPr>
          <p:grpSpPr>
            <a:xfrm>
              <a:off x="725437" y="2345429"/>
              <a:ext cx="7694664" cy="2382374"/>
              <a:chOff x="674901" y="2329782"/>
              <a:chExt cx="7795735" cy="2413668"/>
            </a:xfrm>
          </p:grpSpPr>
          <p:sp>
            <p:nvSpPr>
              <p:cNvPr id="2" name="Elipse 1">
                <a:extLst>
                  <a:ext uri="{FF2B5EF4-FFF2-40B4-BE49-F238E27FC236}">
                    <a16:creationId xmlns:a16="http://schemas.microsoft.com/office/drawing/2014/main" id="{A91E2251-72C7-4597-D489-B561C99D554C}"/>
                  </a:ext>
                </a:extLst>
              </p:cNvPr>
              <p:cNvSpPr/>
              <p:nvPr/>
            </p:nvSpPr>
            <p:spPr>
              <a:xfrm>
                <a:off x="8030042" y="2873471"/>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Elipse 2">
                <a:extLst>
                  <a:ext uri="{FF2B5EF4-FFF2-40B4-BE49-F238E27FC236}">
                    <a16:creationId xmlns:a16="http://schemas.microsoft.com/office/drawing/2014/main" id="{EAE9297D-3E59-8A47-88B0-1D4D892459B1}"/>
                  </a:ext>
                </a:extLst>
              </p:cNvPr>
              <p:cNvSpPr/>
              <p:nvPr/>
            </p:nvSpPr>
            <p:spPr>
              <a:xfrm>
                <a:off x="674901" y="2329782"/>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Rectángulo 3">
                <a:extLst>
                  <a:ext uri="{FF2B5EF4-FFF2-40B4-BE49-F238E27FC236}">
                    <a16:creationId xmlns:a16="http://schemas.microsoft.com/office/drawing/2014/main" id="{33457C05-DF99-0A7E-306E-E9E3F553F850}"/>
                  </a:ext>
                </a:extLst>
              </p:cNvPr>
              <p:cNvSpPr/>
              <p:nvPr/>
            </p:nvSpPr>
            <p:spPr>
              <a:xfrm>
                <a:off x="8305377" y="2574843"/>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Elipse 5">
                <a:extLst>
                  <a:ext uri="{FF2B5EF4-FFF2-40B4-BE49-F238E27FC236}">
                    <a16:creationId xmlns:a16="http://schemas.microsoft.com/office/drawing/2014/main" id="{CB5C3E30-2E75-6B77-D4AC-DF361B652A6C}"/>
                  </a:ext>
                </a:extLst>
              </p:cNvPr>
              <p:cNvSpPr/>
              <p:nvPr/>
            </p:nvSpPr>
            <p:spPr>
              <a:xfrm>
                <a:off x="8318236" y="4591050"/>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0" name="Elipse 9">
              <a:extLst>
                <a:ext uri="{FF2B5EF4-FFF2-40B4-BE49-F238E27FC236}">
                  <a16:creationId xmlns:a16="http://schemas.microsoft.com/office/drawing/2014/main" id="{4E3B5AA4-3DCB-BAF0-B0FC-F965CEB89E3F}"/>
                </a:ext>
              </a:extLst>
            </p:cNvPr>
            <p:cNvSpPr/>
            <p:nvPr/>
          </p:nvSpPr>
          <p:spPr>
            <a:xfrm>
              <a:off x="1676867" y="1806671"/>
              <a:ext cx="81089" cy="8108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913" b="100000" l="0" r="100000">
                        <a14:foregroundMark x1="3048" y1="5825" x2="6676" y2="12233"/>
                        <a14:foregroundMark x1="1451" y1="7184" x2="6531" y2="6990"/>
                        <a14:foregroundMark x1="3193" y1="4466" x2="6386" y2="4854"/>
                        <a14:backgroundMark x1="435" y1="7184" x2="290" y2="93010"/>
                        <a14:backgroundMark x1="3483" y1="99029" x2="99129" y2="99806"/>
                      </a14:backgroundRemoval>
                    </a14:imgEffect>
                  </a14:imgLayer>
                </a14:imgProps>
              </a:ext>
            </a:extLst>
          </a:blip>
          <a:srcRect t="2969"/>
          <a:stretch/>
        </p:blipFill>
        <p:spPr>
          <a:xfrm>
            <a:off x="1290638" y="383758"/>
            <a:ext cx="6562725" cy="4759742"/>
          </a:xfrm>
          <a:prstGeom prst="rect">
            <a:avLst/>
          </a:prstGeom>
        </p:spPr>
      </p:pic>
    </p:spTree>
    <p:extLst>
      <p:ext uri="{BB962C8B-B14F-4D97-AF65-F5344CB8AC3E}">
        <p14:creationId xmlns:p14="http://schemas.microsoft.com/office/powerpoint/2010/main" val="302463380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2000">
                                      <p:stCondLst>
                                        <p:cond delay="0"/>
                                      </p:stCondLst>
                                      <p:childTnLst>
                                        <p:animScale p14:bounceEnd="22000">
                                          <p:cBhvr>
                                            <p:cTn id="6" dur="6000" fill="hold"/>
                                            <p:tgtEl>
                                              <p:spTgt spid="12"/>
                                            </p:tgtEl>
                                          </p:cBhvr>
                                          <p:by x="105000" y="105000"/>
                                        </p:animScale>
                                      </p:childTnLst>
                                    </p:cTn>
                                  </p:par>
                                  <p:par>
                                    <p:cTn id="7" presetID="10" presetClass="entr" presetSubtype="0" fill="hold" grpId="0" nodeType="withEffect">
                                      <p:stCondLst>
                                        <p:cond delay="80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16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6000" fill="hold"/>
                                            <p:tgtEl>
                                              <p:spTgt spid="12"/>
                                            </p:tgtEl>
                                          </p:cBhvr>
                                          <p:by x="105000" y="105000"/>
                                        </p:animScale>
                                      </p:childTnLst>
                                    </p:cTn>
                                  </p:par>
                                  <p:par>
                                    <p:cTn id="7" presetID="10" presetClass="entr" presetSubtype="0" fill="hold" grpId="0" nodeType="withEffect">
                                      <p:stCondLst>
                                        <p:cond delay="80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16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Forma&#10;&#10;Descripción generada automáticamente"/>
          <p:cNvPicPr>
            <a:picLocks noChangeAspect="1"/>
          </p:cNvPicPr>
          <p:nvPr/>
        </p:nvPicPr>
        <p:blipFill rotWithShape="1">
          <a:blip r:embed="rId2" cstate="print">
            <a:extLst>
              <a:ext uri="{28A0092B-C50C-407E-A947-70E740481C1C}">
                <a14:useLocalDpi xmlns:a14="http://schemas.microsoft.com/office/drawing/2010/main" val="0"/>
              </a:ext>
            </a:extLst>
          </a:blip>
          <a:srcRect l="6338" t="11190" r="47314" b="12346"/>
          <a:stretch>
            <a:fillRect/>
          </a:stretch>
        </p:blipFill>
        <p:spPr>
          <a:xfrm>
            <a:off x="7920953" y="2717322"/>
            <a:ext cx="1223046" cy="1134961"/>
          </a:xfrm>
          <a:prstGeom prst="rect">
            <a:avLst/>
          </a:prstGeom>
        </p:spPr>
      </p:pic>
      <p:pic>
        <p:nvPicPr>
          <p:cNvPr id="3" name="Imagen 2" descr="Patrón de fondo&#10;&#10;Descripción generada automáticamente con confianza baja"/>
          <p:cNvPicPr>
            <a:picLocks noChangeAspect="1"/>
          </p:cNvPicPr>
          <p:nvPr/>
        </p:nvPicPr>
        <p:blipFill rotWithShape="1">
          <a:blip r:embed="rId3" cstate="print">
            <a:extLst>
              <a:ext uri="{28A0092B-C50C-407E-A947-70E740481C1C}">
                <a14:useLocalDpi xmlns:a14="http://schemas.microsoft.com/office/drawing/2010/main" val="0"/>
              </a:ext>
            </a:extLst>
          </a:blip>
          <a:srcRect l="25298" t="16723" r="2754" b="16966"/>
          <a:stretch>
            <a:fillRect/>
          </a:stretch>
        </p:blipFill>
        <p:spPr>
          <a:xfrm flipV="1">
            <a:off x="-171449" y="-68580"/>
            <a:ext cx="3283602" cy="1702336"/>
          </a:xfrm>
          <a:prstGeom prst="rect">
            <a:avLst/>
          </a:prstGeom>
        </p:spPr>
      </p:pic>
      <p:pic>
        <p:nvPicPr>
          <p:cNvPr id="6" name="Imagen 5" descr="Icono&#10;&#10;Descripción generada automáticamente"/>
          <p:cNvPicPr>
            <a:picLocks noChangeAspect="1"/>
          </p:cNvPicPr>
          <p:nvPr/>
        </p:nvPicPr>
        <p:blipFill rotWithShape="1">
          <a:blip r:embed="rId4" cstate="print">
            <a:extLst>
              <a:ext uri="{28A0092B-C50C-407E-A947-70E740481C1C}">
                <a14:useLocalDpi xmlns:a14="http://schemas.microsoft.com/office/drawing/2010/main" val="0"/>
              </a:ext>
            </a:extLst>
          </a:blip>
          <a:srcRect l="48803" t="24065" r="2121" b="27656"/>
          <a:stretch>
            <a:fillRect/>
          </a:stretch>
        </p:blipFill>
        <p:spPr>
          <a:xfrm flipV="1">
            <a:off x="-156282" y="-215983"/>
            <a:ext cx="1832919" cy="1014256"/>
          </a:xfrm>
          <a:prstGeom prst="rect">
            <a:avLst/>
          </a:prstGeom>
        </p:spPr>
      </p:pic>
      <p:pic>
        <p:nvPicPr>
          <p:cNvPr id="7" name="Imagen 6" descr="Un dibujo de un animal&#10;&#10;Descripción generada automáticamente con confianza baja"/>
          <p:cNvPicPr>
            <a:picLocks noChangeAspect="1"/>
          </p:cNvPicPr>
          <p:nvPr/>
        </p:nvPicPr>
        <p:blipFill rotWithShape="1">
          <a:blip r:embed="rId5">
            <a:extLst>
              <a:ext uri="{28A0092B-C50C-407E-A947-70E740481C1C}">
                <a14:useLocalDpi xmlns:a14="http://schemas.microsoft.com/office/drawing/2010/main" val="0"/>
              </a:ext>
            </a:extLst>
          </a:blip>
          <a:srcRect l="1079" t="39961" r="62780" b="21464"/>
          <a:stretch>
            <a:fillRect/>
          </a:stretch>
        </p:blipFill>
        <p:spPr>
          <a:xfrm>
            <a:off x="5980573" y="3324297"/>
            <a:ext cx="3163425" cy="1899213"/>
          </a:xfrm>
          <a:prstGeom prst="rect">
            <a:avLst/>
          </a:prstGeom>
        </p:spPr>
      </p:pic>
      <p:pic>
        <p:nvPicPr>
          <p:cNvPr id="9" name="Imagen 8" descr="Dibujo de una persona&#10;&#10;Descripción generada automáticamente con confianza media"/>
          <p:cNvPicPr>
            <a:picLocks noChangeAspect="1"/>
          </p:cNvPicPr>
          <p:nvPr/>
        </p:nvPicPr>
        <p:blipFill rotWithShape="1">
          <a:blip r:embed="rId6" cstate="print">
            <a:extLst>
              <a:ext uri="{28A0092B-C50C-407E-A947-70E740481C1C}">
                <a14:useLocalDpi xmlns:a14="http://schemas.microsoft.com/office/drawing/2010/main" val="0"/>
              </a:ext>
            </a:extLst>
          </a:blip>
          <a:srcRect t="3625" r="53804" b="34414"/>
          <a:stretch>
            <a:fillRect/>
          </a:stretch>
        </p:blipFill>
        <p:spPr>
          <a:xfrm>
            <a:off x="6752508" y="3284803"/>
            <a:ext cx="2463658" cy="1858697"/>
          </a:xfrm>
          <a:prstGeom prst="rect">
            <a:avLst/>
          </a:prstGeom>
        </p:spPr>
      </p:pic>
      <p:sp>
        <p:nvSpPr>
          <p:cNvPr id="4" name="Title 3"/>
          <p:cNvSpPr>
            <a:spLocks noGrp="1"/>
          </p:cNvSpPr>
          <p:nvPr>
            <p:ph type="ctrTitle"/>
          </p:nvPr>
        </p:nvSpPr>
        <p:spPr>
          <a:xfrm>
            <a:off x="2105376" y="2025616"/>
            <a:ext cx="4933248" cy="1426421"/>
          </a:xfrm>
        </p:spPr>
        <p:txBody>
          <a:bodyPr anchor="ctr"/>
          <a:lstStyle/>
          <a:p>
            <a:pPr>
              <a:lnSpc>
                <a:spcPct val="100000"/>
              </a:lnSpc>
            </a:pPr>
            <a:r>
              <a:rPr lang="en-US" sz="9600" dirty="0" smtClean="0">
                <a:latin typeface="Showcard Gothic" panose="04020904020102020604" pitchFamily="82" charset="0"/>
              </a:rPr>
              <a:t>ESTER</a:t>
            </a:r>
            <a:endParaRPr lang="en-US" sz="9600" dirty="0">
              <a:latin typeface="Showcard Gothic" panose="04020904020102020604" pitchFamily="82" charset="0"/>
            </a:endParaRPr>
          </a:p>
        </p:txBody>
      </p:sp>
      <p:sp>
        <p:nvSpPr>
          <p:cNvPr id="8" name="Text Placeholder 7"/>
          <p:cNvSpPr>
            <a:spLocks noGrp="1"/>
          </p:cNvSpPr>
          <p:nvPr>
            <p:ph type="body" idx="10"/>
          </p:nvPr>
        </p:nvSpPr>
        <p:spPr>
          <a:xfrm>
            <a:off x="3016973" y="1100389"/>
            <a:ext cx="3110054" cy="1028915"/>
          </a:xfrm>
        </p:spPr>
        <p:txBody>
          <a:bodyPr anchor="ctr"/>
          <a:lstStyle/>
          <a:p>
            <a:pPr>
              <a:lnSpc>
                <a:spcPct val="100000"/>
              </a:lnSpc>
            </a:pPr>
            <a:r>
              <a:rPr lang="en-US" sz="4800" b="1" dirty="0" err="1" smtClean="0">
                <a:latin typeface="SimSun" panose="02010600030101010101" pitchFamily="2" charset="-122"/>
                <a:ea typeface="SimSun" panose="02010600030101010101" pitchFamily="2" charset="-122"/>
              </a:rPr>
              <a:t>Phâ</a:t>
            </a:r>
            <a:r>
              <a:rPr lang="en-US" sz="4800" b="1" dirty="0" err="1" smtClean="0">
                <a:latin typeface="Times New Roman" panose="02020603050405020304" pitchFamily="18" charset="0"/>
                <a:ea typeface="SimSun" panose="02010600030101010101" pitchFamily="2" charset="-122"/>
                <a:cs typeface="Times New Roman" panose="02020603050405020304" pitchFamily="18" charset="0"/>
              </a:rPr>
              <a:t>̀</a:t>
            </a:r>
            <a:r>
              <a:rPr lang="en-US" sz="4800" b="1" dirty="0" err="1" smtClean="0">
                <a:latin typeface="SimSun" panose="02010600030101010101" pitchFamily="2" charset="-122"/>
                <a:ea typeface="SimSun" panose="02010600030101010101" pitchFamily="2" charset="-122"/>
              </a:rPr>
              <a:t>n</a:t>
            </a:r>
            <a:r>
              <a:rPr lang="en-US" sz="4800" b="1" dirty="0" smtClean="0">
                <a:latin typeface="SimSun" panose="02010600030101010101" pitchFamily="2" charset="-122"/>
                <a:ea typeface="SimSun" panose="02010600030101010101" pitchFamily="2" charset="-122"/>
              </a:rPr>
              <a:t> I:</a:t>
            </a:r>
            <a:endParaRPr lang="en-US" sz="4800" b="1" dirty="0">
              <a:latin typeface="SimSun" panose="02010600030101010101" pitchFamily="2" charset="-122"/>
              <a:ea typeface="SimSun" panose="02010600030101010101" pitchFamily="2" charset="-122"/>
            </a:endParaRPr>
          </a:p>
        </p:txBody>
      </p:sp>
      <p:pic>
        <p:nvPicPr>
          <p:cNvPr id="15" name="Imagen 14" descr="Imagen que contiene Gráfico circular&#10;&#10;Descripción generada automáticamente"/>
          <p:cNvPicPr>
            <a:picLocks noChangeAspect="1"/>
          </p:cNvPicPr>
          <p:nvPr/>
        </p:nvPicPr>
        <p:blipFill rotWithShape="1">
          <a:blip r:embed="rId7" cstate="print">
            <a:extLst>
              <a:ext uri="{28A0092B-C50C-407E-A947-70E740481C1C}">
                <a14:useLocalDpi xmlns:a14="http://schemas.microsoft.com/office/drawing/2010/main" val="0"/>
              </a:ext>
            </a:extLst>
          </a:blip>
          <a:srcRect l="7850" t="14258" r="3883" b="15917"/>
          <a:stretch>
            <a:fillRect/>
          </a:stretch>
        </p:blipFill>
        <p:spPr>
          <a:xfrm rot="17969043">
            <a:off x="-789033" y="3688811"/>
            <a:ext cx="2477967" cy="1102610"/>
          </a:xfrm>
          <a:prstGeom prst="rect">
            <a:avLst/>
          </a:prstGeom>
        </p:spPr>
      </p:pic>
      <p:pic>
        <p:nvPicPr>
          <p:cNvPr id="17" name="Imagen 16" descr="Círculo&#10;&#10;Descripción generada automáticamente"/>
          <p:cNvPicPr>
            <a:picLocks noChangeAspect="1"/>
          </p:cNvPicPr>
          <p:nvPr/>
        </p:nvPicPr>
        <p:blipFill rotWithShape="1">
          <a:blip r:embed="rId8" cstate="print">
            <a:extLst>
              <a:ext uri="{28A0092B-C50C-407E-A947-70E740481C1C}">
                <a14:useLocalDpi xmlns:a14="http://schemas.microsoft.com/office/drawing/2010/main" val="0"/>
              </a:ext>
            </a:extLst>
          </a:blip>
          <a:srcRect l="26300" t="6535" r="24866" b="6900"/>
          <a:stretch>
            <a:fillRect/>
          </a:stretch>
        </p:blipFill>
        <p:spPr>
          <a:xfrm>
            <a:off x="341488" y="1076751"/>
            <a:ext cx="801545" cy="799242"/>
          </a:xfrm>
          <a:prstGeom prst="rect">
            <a:avLst/>
          </a:prstGeom>
        </p:spPr>
      </p:pic>
      <p:pic>
        <p:nvPicPr>
          <p:cNvPr id="19" name="Imagen 18" descr="Imagen que contiene Forma&#10;&#10;Descripción generada automáticamente"/>
          <p:cNvPicPr>
            <a:picLocks noChangeAspect="1"/>
          </p:cNvPicPr>
          <p:nvPr/>
        </p:nvPicPr>
        <p:blipFill rotWithShape="1">
          <a:blip r:embed="rId9" cstate="print">
            <a:extLst>
              <a:ext uri="{28A0092B-C50C-407E-A947-70E740481C1C}">
                <a14:useLocalDpi xmlns:a14="http://schemas.microsoft.com/office/drawing/2010/main" val="0"/>
              </a:ext>
            </a:extLst>
          </a:blip>
          <a:srcRect l="26800" t="4583" r="22933" b="6607"/>
          <a:stretch>
            <a:fillRect/>
          </a:stretch>
        </p:blipFill>
        <p:spPr>
          <a:xfrm>
            <a:off x="7382585" y="-1151886"/>
            <a:ext cx="2300037" cy="2285787"/>
          </a:xfrm>
          <a:prstGeom prst="rect">
            <a:avLst/>
          </a:prstGeom>
        </p:spPr>
      </p:pic>
      <p:pic>
        <p:nvPicPr>
          <p:cNvPr id="20" name="Imagen 19" descr="Icono&#10;&#10;Descripción generada automáticamente"/>
          <p:cNvPicPr>
            <a:picLocks noChangeAspect="1"/>
          </p:cNvPicPr>
          <p:nvPr/>
        </p:nvPicPr>
        <p:blipFill rotWithShape="1">
          <a:blip r:embed="rId10" cstate="print">
            <a:extLst>
              <a:ext uri="{28A0092B-C50C-407E-A947-70E740481C1C}">
                <a14:useLocalDpi xmlns:a14="http://schemas.microsoft.com/office/drawing/2010/main" val="0"/>
              </a:ext>
            </a:extLst>
          </a:blip>
          <a:srcRect l="2783" t="14022" r="5733" b="13919"/>
          <a:stretch>
            <a:fillRect/>
          </a:stretch>
        </p:blipFill>
        <p:spPr>
          <a:xfrm rot="20639185">
            <a:off x="-354108" y="4382203"/>
            <a:ext cx="1955286" cy="866325"/>
          </a:xfrm>
          <a:prstGeom prst="rect">
            <a:avLst/>
          </a:prstGeom>
        </p:spPr>
      </p:pic>
      <p:pic>
        <p:nvPicPr>
          <p:cNvPr id="21" name="Imagen 20" descr="Imagen que contiene luz, lámpara&#10;&#10;Descripción generada automáticamente"/>
          <p:cNvPicPr>
            <a:picLocks noChangeAspect="1"/>
          </p:cNvPicPr>
          <p:nvPr/>
        </p:nvPicPr>
        <p:blipFill rotWithShape="1">
          <a:blip r:embed="rId11" cstate="print">
            <a:extLst>
              <a:ext uri="{28A0092B-C50C-407E-A947-70E740481C1C}">
                <a14:useLocalDpi xmlns:a14="http://schemas.microsoft.com/office/drawing/2010/main" val="0"/>
              </a:ext>
            </a:extLst>
          </a:blip>
          <a:srcRect l="24850" t="6158" r="23333" b="5607"/>
          <a:stretch>
            <a:fillRect/>
          </a:stretch>
        </p:blipFill>
        <p:spPr>
          <a:xfrm>
            <a:off x="980564" y="3614794"/>
            <a:ext cx="471505" cy="451627"/>
          </a:xfrm>
          <a:prstGeom prst="rect">
            <a:avLst/>
          </a:prstGeom>
        </p:spPr>
      </p:pic>
      <p:sp>
        <p:nvSpPr>
          <p:cNvPr id="23" name="Elipse 22"/>
          <p:cNvSpPr/>
          <p:nvPr/>
        </p:nvSpPr>
        <p:spPr>
          <a:xfrm>
            <a:off x="13407807" y="4655444"/>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8" name="Grupo 27"/>
          <p:cNvGrpSpPr/>
          <p:nvPr/>
        </p:nvGrpSpPr>
        <p:grpSpPr>
          <a:xfrm>
            <a:off x="479578" y="1325239"/>
            <a:ext cx="7725988" cy="3135952"/>
            <a:chOff x="353635" y="1274118"/>
            <a:chExt cx="7977874" cy="3238193"/>
          </a:xfrm>
        </p:grpSpPr>
        <p:sp>
          <p:nvSpPr>
            <p:cNvPr id="10" name="Rectángulo 9"/>
            <p:cNvSpPr/>
            <p:nvPr/>
          </p:nvSpPr>
          <p:spPr>
            <a:xfrm>
              <a:off x="353635" y="2349689"/>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Elipse 10"/>
            <p:cNvSpPr/>
            <p:nvPr/>
          </p:nvSpPr>
          <p:spPr>
            <a:xfrm>
              <a:off x="1338442" y="2358303"/>
              <a:ext cx="81089" cy="810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Elipse 12"/>
            <p:cNvSpPr/>
            <p:nvPr/>
          </p:nvSpPr>
          <p:spPr>
            <a:xfrm>
              <a:off x="1498925" y="1274118"/>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Rectángulo 13"/>
            <p:cNvSpPr/>
            <p:nvPr/>
          </p:nvSpPr>
          <p:spPr>
            <a:xfrm>
              <a:off x="1639948" y="2631744"/>
              <a:ext cx="85578" cy="855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Elipse 15"/>
            <p:cNvSpPr/>
            <p:nvPr/>
          </p:nvSpPr>
          <p:spPr>
            <a:xfrm>
              <a:off x="7106255" y="1700791"/>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Elipse 21"/>
            <p:cNvSpPr/>
            <p:nvPr/>
          </p:nvSpPr>
          <p:spPr>
            <a:xfrm>
              <a:off x="7604339" y="3866477"/>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Rectángulo 23"/>
            <p:cNvSpPr/>
            <p:nvPr/>
          </p:nvSpPr>
          <p:spPr>
            <a:xfrm>
              <a:off x="7756739" y="2510730"/>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Rectángulo 24"/>
            <p:cNvSpPr/>
            <p:nvPr/>
          </p:nvSpPr>
          <p:spPr>
            <a:xfrm>
              <a:off x="8245931" y="1556293"/>
              <a:ext cx="85578" cy="855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Elipse 25"/>
            <p:cNvSpPr/>
            <p:nvPr/>
          </p:nvSpPr>
          <p:spPr>
            <a:xfrm>
              <a:off x="1868805" y="4431222"/>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2" name="Subtitle 11"/>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2000">
                                      <p:stCondLst>
                                        <p:cond delay="0"/>
                                      </p:stCondLst>
                                      <p:childTnLst>
                                        <p:animScale p14:bounceEnd="22000">
                                          <p:cBhvr>
                                            <p:cTn id="6" dur="6000" fill="hold"/>
                                            <p:tgtEl>
                                              <p:spTgt spid="28"/>
                                            </p:tgtEl>
                                          </p:cBhvr>
                                          <p:by x="105000" y="105000"/>
                                        </p:animScale>
                                      </p:childTnLst>
                                    </p:cTn>
                                  </p:par>
                                  <p:par>
                                    <p:cTn id="7" presetID="42" presetClass="path" presetSubtype="0" repeatCount="indefinite" accel="10000" decel="14000" autoRev="1" fill="hold" nodeType="withEffect">
                                      <p:stCondLst>
                                        <p:cond delay="0"/>
                                      </p:stCondLst>
                                      <p:childTnLst>
                                        <p:animMotion origin="layout" path="M 2.22222E-6 -4.07407E-6 L 0.00035 0.05031 " pathEditMode="relative" rAng="0" ptsTypes="AA">
                                          <p:cBhvr>
                                            <p:cTn id="8" dur="5250" fill="hold"/>
                                            <p:tgtEl>
                                              <p:spTgt spid="19"/>
                                            </p:tgtEl>
                                            <p:attrNameLst>
                                              <p:attrName>ppt_x</p:attrName>
                                              <p:attrName>ppt_y</p:attrName>
                                            </p:attrNameLst>
                                          </p:cBhvr>
                                          <p:rCtr x="17" y="2531"/>
                                        </p:animMotion>
                                      </p:childTnLst>
                                    </p:cTn>
                                  </p:par>
                                  <p:par>
                                    <p:cTn id="9" presetID="42" presetClass="path" presetSubtype="0" repeatCount="indefinite" accel="19000" decel="19000" autoRev="1" fill="hold" nodeType="withEffect">
                                      <p:stCondLst>
                                        <p:cond delay="0"/>
                                      </p:stCondLst>
                                      <p:childTnLst>
                                        <p:animMotion origin="layout" path="M 3.33333E-6 -4.93827E-7 L 0.00035 0.05031 " pathEditMode="relative" rAng="0" ptsTypes="AA">
                                          <p:cBhvr>
                                            <p:cTn id="10" dur="3250" fill="hold"/>
                                            <p:tgtEl>
                                              <p:spTgt spid="17"/>
                                            </p:tgtEl>
                                            <p:attrNameLst>
                                              <p:attrName>ppt_x</p:attrName>
                                              <p:attrName>ppt_y</p:attrName>
                                            </p:attrNameLst>
                                          </p:cBhvr>
                                          <p:rCtr x="0" y="3827"/>
                                        </p:animMotion>
                                      </p:childTnLst>
                                    </p:cTn>
                                  </p:par>
                                  <p:par>
                                    <p:cTn id="11" presetID="42" presetClass="path" presetSubtype="0" repeatCount="indefinite" accel="10000" decel="10000" autoRev="1" fill="hold" nodeType="withEffect">
                                      <p:stCondLst>
                                        <p:cond delay="0"/>
                                      </p:stCondLst>
                                      <p:childTnLst>
                                        <p:animMotion origin="layout" path="M 8.33333E-7 2.22222E-6 L 0.00035 0.05031 " pathEditMode="relative" rAng="0" ptsTypes="AA">
                                          <p:cBhvr>
                                            <p:cTn id="12" dur="2500" fill="hold"/>
                                            <p:tgtEl>
                                              <p:spTgt spid="21"/>
                                            </p:tgtEl>
                                            <p:attrNameLst>
                                              <p:attrName>ppt_x</p:attrName>
                                              <p:attrName>ppt_y</p:attrName>
                                            </p:attrNameLst>
                                          </p:cBhvr>
                                          <p:rCtr x="0" y="2716"/>
                                        </p:animMotion>
                                      </p:childTnLst>
                                    </p:cTn>
                                  </p:par>
                                  <p:par>
                                    <p:cTn id="13" presetID="35" presetClass="path" presetSubtype="0" repeatCount="indefinite" accel="29000" decel="26000" autoRev="1" fill="hold" nodeType="withEffect">
                                      <p:stCondLst>
                                        <p:cond delay="0"/>
                                      </p:stCondLst>
                                      <p:childTnLst>
                                        <p:animMotion origin="layout" path="M -3.33333E-6 -2.22222E-6 L 0.07136 0.00062 " pathEditMode="relative" rAng="0" ptsTypes="AA">
                                          <p:cBhvr>
                                            <p:cTn id="14" dur="5500" fill="hold"/>
                                            <p:tgtEl>
                                              <p:spTgt spid="2"/>
                                            </p:tgtEl>
                                            <p:attrNameLst>
                                              <p:attrName>ppt_x</p:attrName>
                                              <p:attrName>ppt_y</p:attrName>
                                            </p:attrNameLst>
                                          </p:cBhvr>
                                          <p:rCtr x="3559" y="31"/>
                                        </p:animMotion>
                                      </p:childTnLst>
                                    </p:cTn>
                                  </p:par>
                                  <p:par>
                                    <p:cTn id="15" presetID="42" presetClass="path" presetSubtype="0" repeatCount="indefinite" accel="3600" autoRev="1" fill="hold" nodeType="withEffect" p14:presetBounceEnd="5000">
                                      <p:stCondLst>
                                        <p:cond delay="100"/>
                                      </p:stCondLst>
                                      <p:childTnLst>
                                        <p:animMotion origin="layout" path="M 2.77778E-7 0.00124 L 0.01337 0.03056 " pathEditMode="relative" rAng="0" ptsTypes="AA" p14:bounceEnd="5000">
                                          <p:cBhvr>
                                            <p:cTn id="16" dur="6750" fill="hold"/>
                                            <p:tgtEl>
                                              <p:spTgt spid="7"/>
                                            </p:tgtEl>
                                            <p:attrNameLst>
                                              <p:attrName>ppt_x</p:attrName>
                                              <p:attrName>ppt_y</p:attrName>
                                            </p:attrNameLst>
                                          </p:cBhvr>
                                          <p:rCtr x="660" y="1451"/>
                                        </p:animMotion>
                                      </p:childTnLst>
                                    </p:cTn>
                                  </p:par>
                                  <p:par>
                                    <p:cTn id="17" presetID="8" presetClass="emph" presetSubtype="0" repeatCount="indefinite" accel="2500" autoRev="1" fill="hold" nodeType="withEffect" p14:presetBounceEnd="3000">
                                      <p:stCondLst>
                                        <p:cond delay="0"/>
                                      </p:stCondLst>
                                      <p:childTnLst>
                                        <p:animRot by="300000" p14:bounceEnd="3000">
                                          <p:cBhvr>
                                            <p:cTn id="18" dur="3500" fill="hold"/>
                                            <p:tgtEl>
                                              <p:spTgt spid="7"/>
                                            </p:tgtEl>
                                            <p:attrNameLst>
                                              <p:attrName>r</p:attrName>
                                            </p:attrNameLst>
                                          </p:cBhvr>
                                        </p:animRot>
                                      </p:childTnLst>
                                    </p:cTn>
                                  </p:par>
                                  <p:par>
                                    <p:cTn id="19" presetID="42" presetClass="path" presetSubtype="0" repeatCount="indefinite" accel="3600" autoRev="1" fill="hold" nodeType="withEffect" p14:presetBounceEnd="5000">
                                      <p:stCondLst>
                                        <p:cond delay="100"/>
                                      </p:stCondLst>
                                      <p:childTnLst>
                                        <p:animMotion origin="layout" path="M -2.77778E-7 0.00123 L 0.01337 0.03055 " pathEditMode="relative" rAng="0" ptsTypes="AA" p14:bounceEnd="5000">
                                          <p:cBhvr>
                                            <p:cTn id="20" dur="3250" fill="hold"/>
                                            <p:tgtEl>
                                              <p:spTgt spid="9"/>
                                            </p:tgtEl>
                                            <p:attrNameLst>
                                              <p:attrName>ppt_x</p:attrName>
                                              <p:attrName>ppt_y</p:attrName>
                                            </p:attrNameLst>
                                          </p:cBhvr>
                                          <p:rCtr x="660" y="1451"/>
                                        </p:animMotion>
                                      </p:childTnLst>
                                    </p:cTn>
                                  </p:par>
                                  <p:par>
                                    <p:cTn id="21" presetID="8" presetClass="emph" presetSubtype="0" repeatCount="indefinite" accel="2500" autoRev="1" fill="hold" nodeType="withEffect" p14:presetBounceEnd="3000">
                                      <p:stCondLst>
                                        <p:cond delay="0"/>
                                      </p:stCondLst>
                                      <p:childTnLst>
                                        <p:animRot by="300000" p14:bounceEnd="3000">
                                          <p:cBhvr>
                                            <p:cTn id="22" dur="8250" fill="hold"/>
                                            <p:tgtEl>
                                              <p:spTgt spid="9"/>
                                            </p:tgtEl>
                                            <p:attrNameLst>
                                              <p:attrName>r</p:attrName>
                                            </p:attrNameLst>
                                          </p:cBhvr>
                                        </p:animRot>
                                      </p:childTnLst>
                                    </p:cTn>
                                  </p:par>
                                  <p:par>
                                    <p:cTn id="23" presetID="42" presetClass="path" presetSubtype="0" repeatCount="indefinite" accel="9000" decel="8000" autoRev="1" fill="hold" nodeType="withEffect">
                                      <p:stCondLst>
                                        <p:cond delay="100"/>
                                      </p:stCondLst>
                                      <p:childTnLst>
                                        <p:animMotion origin="layout" path="M 2.77778E-7 -1.48148E-6 L 0.00677 -0.0179 " pathEditMode="relative" rAng="0" ptsTypes="AA">
                                          <p:cBhvr>
                                            <p:cTn id="24" dur="2750" fill="hold"/>
                                            <p:tgtEl>
                                              <p:spTgt spid="6"/>
                                            </p:tgtEl>
                                            <p:attrNameLst>
                                              <p:attrName>ppt_x</p:attrName>
                                              <p:attrName>ppt_y</p:attrName>
                                            </p:attrNameLst>
                                          </p:cBhvr>
                                          <p:rCtr x="330" y="-895"/>
                                        </p:animMotion>
                                      </p:childTnLst>
                                    </p:cTn>
                                  </p:par>
                                  <p:par>
                                    <p:cTn id="25" presetID="8" presetClass="emph" presetSubtype="0" repeatCount="indefinite" accel="2500" autoRev="1" fill="hold" nodeType="withEffect" p14:presetBounceEnd="3000">
                                      <p:stCondLst>
                                        <p:cond delay="0"/>
                                      </p:stCondLst>
                                      <p:childTnLst>
                                        <p:animRot by="300000" p14:bounceEnd="3000">
                                          <p:cBhvr>
                                            <p:cTn id="26" dur="6750" fill="hold"/>
                                            <p:tgtEl>
                                              <p:spTgt spid="6"/>
                                            </p:tgtEl>
                                            <p:attrNameLst>
                                              <p:attrName>r</p:attrName>
                                            </p:attrNameLst>
                                          </p:cBhvr>
                                        </p:animRot>
                                      </p:childTnLst>
                                    </p:cTn>
                                  </p:par>
                                  <p:par>
                                    <p:cTn id="27" presetID="42" presetClass="path" presetSubtype="0" repeatCount="indefinite" accel="3600" decel="4000" autoRev="1" fill="hold" nodeType="withEffect">
                                      <p:stCondLst>
                                        <p:cond delay="100"/>
                                      </p:stCondLst>
                                      <p:childTnLst>
                                        <p:animMotion origin="layout" path="M -3.88889E-6 -4.93827E-7 L 0.00539 -0.01049 " pathEditMode="relative" rAng="0" ptsTypes="AA">
                                          <p:cBhvr>
                                            <p:cTn id="28" dur="4500" fill="hold"/>
                                            <p:tgtEl>
                                              <p:spTgt spid="3"/>
                                            </p:tgtEl>
                                            <p:attrNameLst>
                                              <p:attrName>ppt_x</p:attrName>
                                              <p:attrName>ppt_y</p:attrName>
                                            </p:attrNameLst>
                                          </p:cBhvr>
                                          <p:rCtr x="260" y="-525"/>
                                        </p:animMotion>
                                      </p:childTnLst>
                                    </p:cTn>
                                  </p:par>
                                  <p:par>
                                    <p:cTn id="29" presetID="8" presetClass="emph" presetSubtype="0" repeatCount="indefinite" accel="2500" autoRev="1" fill="hold" nodeType="withEffect" p14:presetBounceEnd="3000">
                                      <p:stCondLst>
                                        <p:cond delay="0"/>
                                      </p:stCondLst>
                                      <p:childTnLst>
                                        <p:animRot by="300000" p14:bounceEnd="3000">
                                          <p:cBhvr>
                                            <p:cTn id="30" dur="3500" fill="hold"/>
                                            <p:tgtEl>
                                              <p:spTgt spid="3"/>
                                            </p:tgtEl>
                                            <p:attrNameLst>
                                              <p:attrName>r</p:attrName>
                                            </p:attrNameLst>
                                          </p:cBhvr>
                                        </p:animRot>
                                      </p:childTnLst>
                                    </p:cTn>
                                  </p:par>
                                  <p:par>
                                    <p:cTn id="31" presetID="8" presetClass="emph" presetSubtype="0" repeatCount="indefinite" accel="8000" decel="9000" autoRev="1" fill="hold" nodeType="withEffect">
                                      <p:stCondLst>
                                        <p:cond delay="0"/>
                                      </p:stCondLst>
                                      <p:childTnLst>
                                        <p:animRot by="600000">
                                          <p:cBhvr>
                                            <p:cTn id="32" dur="4000" fill="hold"/>
                                            <p:tgtEl>
                                              <p:spTgt spid="15"/>
                                            </p:tgtEl>
                                            <p:attrNameLst>
                                              <p:attrName>r</p:attrName>
                                            </p:attrNameLst>
                                          </p:cBhvr>
                                        </p:animRot>
                                      </p:childTnLst>
                                    </p:cTn>
                                  </p:par>
                                  <p:par>
                                    <p:cTn id="33" presetID="42" presetClass="path" presetSubtype="0" repeatCount="indefinite" accel="8000" decel="9000" autoRev="1" fill="hold" nodeType="withEffect">
                                      <p:stCondLst>
                                        <p:cond delay="0"/>
                                      </p:stCondLst>
                                      <p:childTnLst>
                                        <p:animMotion origin="layout" path="M 2.22222E-6 -0.00185 L 2.22222E-6 0.03765 " pathEditMode="relative" rAng="0" ptsTypes="AA">
                                          <p:cBhvr>
                                            <p:cTn id="34" dur="4000" fill="hold"/>
                                            <p:tgtEl>
                                              <p:spTgt spid="15"/>
                                            </p:tgtEl>
                                            <p:attrNameLst>
                                              <p:attrName>ppt_x</p:attrName>
                                              <p:attrName>ppt_y</p:attrName>
                                            </p:attrNameLst>
                                          </p:cBhvr>
                                          <p:rCtr x="0" y="1975"/>
                                        </p:animMotion>
                                      </p:childTnLst>
                                    </p:cTn>
                                  </p:par>
                                  <p:par>
                                    <p:cTn id="35" presetID="8" presetClass="emph" presetSubtype="0" repeatCount="indefinite" accel="8000" decel="9000" autoRev="1" fill="hold" nodeType="withEffect">
                                      <p:stCondLst>
                                        <p:cond delay="0"/>
                                      </p:stCondLst>
                                      <p:childTnLst>
                                        <p:animRot by="600000">
                                          <p:cBhvr>
                                            <p:cTn id="36" dur="2500" fill="hold"/>
                                            <p:tgtEl>
                                              <p:spTgt spid="20"/>
                                            </p:tgtEl>
                                            <p:attrNameLst>
                                              <p:attrName>r</p:attrName>
                                            </p:attrNameLst>
                                          </p:cBhvr>
                                        </p:animRot>
                                      </p:childTnLst>
                                    </p:cTn>
                                  </p:par>
                                  <p:par>
                                    <p:cTn id="37" presetID="42" presetClass="path" presetSubtype="0" repeatCount="indefinite" accel="8000" decel="9000" autoRev="1" fill="hold" nodeType="withEffect">
                                      <p:stCondLst>
                                        <p:cond delay="0"/>
                                      </p:stCondLst>
                                      <p:childTnLst>
                                        <p:animMotion origin="layout" path="M 8.33333E-7 -0.00185 L 8.33333E-7 0.03766 " pathEditMode="relative" rAng="0" ptsTypes="AA">
                                          <p:cBhvr>
                                            <p:cTn id="38" dur="2750" fill="hold"/>
                                            <p:tgtEl>
                                              <p:spTgt spid="20"/>
                                            </p:tgtEl>
                                            <p:attrNameLst>
                                              <p:attrName>ppt_x</p:attrName>
                                              <p:attrName>ppt_y</p:attrName>
                                            </p:attrNameLst>
                                          </p:cBhvr>
                                          <p:rCtr x="0" y="1975"/>
                                        </p:animMotion>
                                      </p:childTnLst>
                                    </p:cTn>
                                  </p:par>
                                  <p:par>
                                    <p:cTn id="39" presetID="10" presetClass="entr" presetSubtype="0" fill="hold" grpId="0" nodeType="withEffect">
                                      <p:stCondLst>
                                        <p:cond delay="80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600"/>
                                            <p:tgtEl>
                                              <p:spTgt spid="4"/>
                                            </p:tgtEl>
                                          </p:cBhvr>
                                        </p:animEffect>
                                      </p:childTnLst>
                                    </p:cTn>
                                  </p:par>
                                  <p:par>
                                    <p:cTn id="42" presetID="10" presetClass="entr" presetSubtype="0" fill="hold" grpId="0" nodeType="withEffect">
                                      <p:stCondLst>
                                        <p:cond delay="150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6000" fill="hold"/>
                                            <p:tgtEl>
                                              <p:spTgt spid="28"/>
                                            </p:tgtEl>
                                          </p:cBhvr>
                                          <p:by x="105000" y="105000"/>
                                        </p:animScale>
                                      </p:childTnLst>
                                    </p:cTn>
                                  </p:par>
                                  <p:par>
                                    <p:cTn id="7" presetID="42" presetClass="path" presetSubtype="0" repeatCount="indefinite" accel="10000" decel="14000" autoRev="1" fill="hold" nodeType="withEffect">
                                      <p:stCondLst>
                                        <p:cond delay="0"/>
                                      </p:stCondLst>
                                      <p:childTnLst>
                                        <p:animMotion origin="layout" path="M 2.22222E-6 -4.07407E-6 L 0.00035 0.05031 " pathEditMode="relative" rAng="0" ptsTypes="AA">
                                          <p:cBhvr>
                                            <p:cTn id="8" dur="5250" fill="hold"/>
                                            <p:tgtEl>
                                              <p:spTgt spid="19"/>
                                            </p:tgtEl>
                                            <p:attrNameLst>
                                              <p:attrName>ppt_x</p:attrName>
                                              <p:attrName>ppt_y</p:attrName>
                                            </p:attrNameLst>
                                          </p:cBhvr>
                                          <p:rCtr x="17" y="2531"/>
                                        </p:animMotion>
                                      </p:childTnLst>
                                    </p:cTn>
                                  </p:par>
                                  <p:par>
                                    <p:cTn id="9" presetID="42" presetClass="path" presetSubtype="0" repeatCount="indefinite" accel="19000" decel="19000" autoRev="1" fill="hold" nodeType="withEffect">
                                      <p:stCondLst>
                                        <p:cond delay="0"/>
                                      </p:stCondLst>
                                      <p:childTnLst>
                                        <p:animMotion origin="layout" path="M 3.33333E-6 -4.93827E-7 L 0.00035 0.05031 " pathEditMode="relative" rAng="0" ptsTypes="AA">
                                          <p:cBhvr>
                                            <p:cTn id="10" dur="3250" fill="hold"/>
                                            <p:tgtEl>
                                              <p:spTgt spid="17"/>
                                            </p:tgtEl>
                                            <p:attrNameLst>
                                              <p:attrName>ppt_x</p:attrName>
                                              <p:attrName>ppt_y</p:attrName>
                                            </p:attrNameLst>
                                          </p:cBhvr>
                                          <p:rCtr x="0" y="3827"/>
                                        </p:animMotion>
                                      </p:childTnLst>
                                    </p:cTn>
                                  </p:par>
                                  <p:par>
                                    <p:cTn id="11" presetID="42" presetClass="path" presetSubtype="0" repeatCount="indefinite" accel="10000" decel="10000" autoRev="1" fill="hold" nodeType="withEffect">
                                      <p:stCondLst>
                                        <p:cond delay="0"/>
                                      </p:stCondLst>
                                      <p:childTnLst>
                                        <p:animMotion origin="layout" path="M 8.33333E-7 2.22222E-6 L 0.00035 0.05031 " pathEditMode="relative" rAng="0" ptsTypes="AA">
                                          <p:cBhvr>
                                            <p:cTn id="12" dur="2500" fill="hold"/>
                                            <p:tgtEl>
                                              <p:spTgt spid="21"/>
                                            </p:tgtEl>
                                            <p:attrNameLst>
                                              <p:attrName>ppt_x</p:attrName>
                                              <p:attrName>ppt_y</p:attrName>
                                            </p:attrNameLst>
                                          </p:cBhvr>
                                          <p:rCtr x="0" y="2716"/>
                                        </p:animMotion>
                                      </p:childTnLst>
                                    </p:cTn>
                                  </p:par>
                                  <p:par>
                                    <p:cTn id="13" presetID="35" presetClass="path" presetSubtype="0" repeatCount="indefinite" accel="29000" decel="26000" autoRev="1" fill="hold" nodeType="withEffect">
                                      <p:stCondLst>
                                        <p:cond delay="0"/>
                                      </p:stCondLst>
                                      <p:childTnLst>
                                        <p:animMotion origin="layout" path="M -3.33333E-6 -2.22222E-6 L 0.07136 0.00062 " pathEditMode="relative" rAng="0" ptsTypes="AA">
                                          <p:cBhvr>
                                            <p:cTn id="14" dur="5500" fill="hold"/>
                                            <p:tgtEl>
                                              <p:spTgt spid="2"/>
                                            </p:tgtEl>
                                            <p:attrNameLst>
                                              <p:attrName>ppt_x</p:attrName>
                                              <p:attrName>ppt_y</p:attrName>
                                            </p:attrNameLst>
                                          </p:cBhvr>
                                          <p:rCtr x="3559" y="31"/>
                                        </p:animMotion>
                                      </p:childTnLst>
                                    </p:cTn>
                                  </p:par>
                                  <p:par>
                                    <p:cTn id="15" presetID="42" presetClass="path" presetSubtype="0" repeatCount="indefinite" accel="3600" autoRev="1" fill="hold" nodeType="withEffect">
                                      <p:stCondLst>
                                        <p:cond delay="100"/>
                                      </p:stCondLst>
                                      <p:childTnLst>
                                        <p:animMotion origin="layout" path="M 2.77778E-7 0.00124 L 0.01337 0.03056 " pathEditMode="relative" rAng="0" ptsTypes="AA">
                                          <p:cBhvr>
                                            <p:cTn id="16" dur="6750" fill="hold"/>
                                            <p:tgtEl>
                                              <p:spTgt spid="7"/>
                                            </p:tgtEl>
                                            <p:attrNameLst>
                                              <p:attrName>ppt_x</p:attrName>
                                              <p:attrName>ppt_y</p:attrName>
                                            </p:attrNameLst>
                                          </p:cBhvr>
                                          <p:rCtr x="660" y="1451"/>
                                        </p:animMotion>
                                      </p:childTnLst>
                                    </p:cTn>
                                  </p:par>
                                  <p:par>
                                    <p:cTn id="17" presetID="8" presetClass="emph" presetSubtype="0" repeatCount="indefinite" accel="2500" autoRev="1" fill="hold" nodeType="withEffect">
                                      <p:stCondLst>
                                        <p:cond delay="0"/>
                                      </p:stCondLst>
                                      <p:childTnLst>
                                        <p:animRot by="300000">
                                          <p:cBhvr>
                                            <p:cTn id="18" dur="3500" fill="hold"/>
                                            <p:tgtEl>
                                              <p:spTgt spid="7"/>
                                            </p:tgtEl>
                                            <p:attrNameLst>
                                              <p:attrName>r</p:attrName>
                                            </p:attrNameLst>
                                          </p:cBhvr>
                                        </p:animRot>
                                      </p:childTnLst>
                                    </p:cTn>
                                  </p:par>
                                  <p:par>
                                    <p:cTn id="19" presetID="42" presetClass="path" presetSubtype="0" repeatCount="indefinite" accel="3600" autoRev="1" fill="hold" nodeType="withEffect">
                                      <p:stCondLst>
                                        <p:cond delay="100"/>
                                      </p:stCondLst>
                                      <p:childTnLst>
                                        <p:animMotion origin="layout" path="M -2.77778E-7 0.00123 L 0.01337 0.03055 " pathEditMode="relative" rAng="0" ptsTypes="AA">
                                          <p:cBhvr>
                                            <p:cTn id="20" dur="3250" fill="hold"/>
                                            <p:tgtEl>
                                              <p:spTgt spid="9"/>
                                            </p:tgtEl>
                                            <p:attrNameLst>
                                              <p:attrName>ppt_x</p:attrName>
                                              <p:attrName>ppt_y</p:attrName>
                                            </p:attrNameLst>
                                          </p:cBhvr>
                                          <p:rCtr x="660" y="1451"/>
                                        </p:animMotion>
                                      </p:childTnLst>
                                    </p:cTn>
                                  </p:par>
                                  <p:par>
                                    <p:cTn id="21" presetID="8" presetClass="emph" presetSubtype="0" repeatCount="indefinite" accel="2500" autoRev="1" fill="hold" nodeType="withEffect">
                                      <p:stCondLst>
                                        <p:cond delay="0"/>
                                      </p:stCondLst>
                                      <p:childTnLst>
                                        <p:animRot by="300000">
                                          <p:cBhvr>
                                            <p:cTn id="22" dur="8250" fill="hold"/>
                                            <p:tgtEl>
                                              <p:spTgt spid="9"/>
                                            </p:tgtEl>
                                            <p:attrNameLst>
                                              <p:attrName>r</p:attrName>
                                            </p:attrNameLst>
                                          </p:cBhvr>
                                        </p:animRot>
                                      </p:childTnLst>
                                    </p:cTn>
                                  </p:par>
                                  <p:par>
                                    <p:cTn id="23" presetID="42" presetClass="path" presetSubtype="0" repeatCount="indefinite" accel="9000" decel="8000" autoRev="1" fill="hold" nodeType="withEffect">
                                      <p:stCondLst>
                                        <p:cond delay="100"/>
                                      </p:stCondLst>
                                      <p:childTnLst>
                                        <p:animMotion origin="layout" path="M 2.77778E-7 -1.48148E-6 L 0.00677 -0.0179 " pathEditMode="relative" rAng="0" ptsTypes="AA">
                                          <p:cBhvr>
                                            <p:cTn id="24" dur="2750" fill="hold"/>
                                            <p:tgtEl>
                                              <p:spTgt spid="6"/>
                                            </p:tgtEl>
                                            <p:attrNameLst>
                                              <p:attrName>ppt_x</p:attrName>
                                              <p:attrName>ppt_y</p:attrName>
                                            </p:attrNameLst>
                                          </p:cBhvr>
                                          <p:rCtr x="330" y="-895"/>
                                        </p:animMotion>
                                      </p:childTnLst>
                                    </p:cTn>
                                  </p:par>
                                  <p:par>
                                    <p:cTn id="25" presetID="8" presetClass="emph" presetSubtype="0" repeatCount="indefinite" accel="2500" autoRev="1" fill="hold" nodeType="withEffect">
                                      <p:stCondLst>
                                        <p:cond delay="0"/>
                                      </p:stCondLst>
                                      <p:childTnLst>
                                        <p:animRot by="300000">
                                          <p:cBhvr>
                                            <p:cTn id="26" dur="6750" fill="hold"/>
                                            <p:tgtEl>
                                              <p:spTgt spid="6"/>
                                            </p:tgtEl>
                                            <p:attrNameLst>
                                              <p:attrName>r</p:attrName>
                                            </p:attrNameLst>
                                          </p:cBhvr>
                                        </p:animRot>
                                      </p:childTnLst>
                                    </p:cTn>
                                  </p:par>
                                  <p:par>
                                    <p:cTn id="27" presetID="42" presetClass="path" presetSubtype="0" repeatCount="indefinite" accel="3600" decel="4000" autoRev="1" fill="hold" nodeType="withEffect">
                                      <p:stCondLst>
                                        <p:cond delay="100"/>
                                      </p:stCondLst>
                                      <p:childTnLst>
                                        <p:animMotion origin="layout" path="M -3.88889E-6 -4.93827E-7 L 0.00539 -0.01049 " pathEditMode="relative" rAng="0" ptsTypes="AA">
                                          <p:cBhvr>
                                            <p:cTn id="28" dur="4500" fill="hold"/>
                                            <p:tgtEl>
                                              <p:spTgt spid="3"/>
                                            </p:tgtEl>
                                            <p:attrNameLst>
                                              <p:attrName>ppt_x</p:attrName>
                                              <p:attrName>ppt_y</p:attrName>
                                            </p:attrNameLst>
                                          </p:cBhvr>
                                          <p:rCtr x="260" y="-525"/>
                                        </p:animMotion>
                                      </p:childTnLst>
                                    </p:cTn>
                                  </p:par>
                                  <p:par>
                                    <p:cTn id="29" presetID="8" presetClass="emph" presetSubtype="0" repeatCount="indefinite" accel="2500" autoRev="1" fill="hold" nodeType="withEffect">
                                      <p:stCondLst>
                                        <p:cond delay="0"/>
                                      </p:stCondLst>
                                      <p:childTnLst>
                                        <p:animRot by="300000">
                                          <p:cBhvr>
                                            <p:cTn id="30" dur="3500" fill="hold"/>
                                            <p:tgtEl>
                                              <p:spTgt spid="3"/>
                                            </p:tgtEl>
                                            <p:attrNameLst>
                                              <p:attrName>r</p:attrName>
                                            </p:attrNameLst>
                                          </p:cBhvr>
                                        </p:animRot>
                                      </p:childTnLst>
                                    </p:cTn>
                                  </p:par>
                                  <p:par>
                                    <p:cTn id="31" presetID="8" presetClass="emph" presetSubtype="0" repeatCount="indefinite" accel="8000" decel="9000" autoRev="1" fill="hold" nodeType="withEffect">
                                      <p:stCondLst>
                                        <p:cond delay="0"/>
                                      </p:stCondLst>
                                      <p:childTnLst>
                                        <p:animRot by="600000">
                                          <p:cBhvr>
                                            <p:cTn id="32" dur="4000" fill="hold"/>
                                            <p:tgtEl>
                                              <p:spTgt spid="15"/>
                                            </p:tgtEl>
                                            <p:attrNameLst>
                                              <p:attrName>r</p:attrName>
                                            </p:attrNameLst>
                                          </p:cBhvr>
                                        </p:animRot>
                                      </p:childTnLst>
                                    </p:cTn>
                                  </p:par>
                                  <p:par>
                                    <p:cTn id="33" presetID="42" presetClass="path" presetSubtype="0" repeatCount="indefinite" accel="8000" decel="9000" autoRev="1" fill="hold" nodeType="withEffect">
                                      <p:stCondLst>
                                        <p:cond delay="0"/>
                                      </p:stCondLst>
                                      <p:childTnLst>
                                        <p:animMotion origin="layout" path="M 2.22222E-6 -0.00185 L 2.22222E-6 0.03765 " pathEditMode="relative" rAng="0" ptsTypes="AA">
                                          <p:cBhvr>
                                            <p:cTn id="34" dur="4000" fill="hold"/>
                                            <p:tgtEl>
                                              <p:spTgt spid="15"/>
                                            </p:tgtEl>
                                            <p:attrNameLst>
                                              <p:attrName>ppt_x</p:attrName>
                                              <p:attrName>ppt_y</p:attrName>
                                            </p:attrNameLst>
                                          </p:cBhvr>
                                          <p:rCtr x="0" y="1975"/>
                                        </p:animMotion>
                                      </p:childTnLst>
                                    </p:cTn>
                                  </p:par>
                                  <p:par>
                                    <p:cTn id="35" presetID="8" presetClass="emph" presetSubtype="0" repeatCount="indefinite" accel="8000" decel="9000" autoRev="1" fill="hold" nodeType="withEffect">
                                      <p:stCondLst>
                                        <p:cond delay="0"/>
                                      </p:stCondLst>
                                      <p:childTnLst>
                                        <p:animRot by="600000">
                                          <p:cBhvr>
                                            <p:cTn id="36" dur="2500" fill="hold"/>
                                            <p:tgtEl>
                                              <p:spTgt spid="20"/>
                                            </p:tgtEl>
                                            <p:attrNameLst>
                                              <p:attrName>r</p:attrName>
                                            </p:attrNameLst>
                                          </p:cBhvr>
                                        </p:animRot>
                                      </p:childTnLst>
                                    </p:cTn>
                                  </p:par>
                                  <p:par>
                                    <p:cTn id="37" presetID="42" presetClass="path" presetSubtype="0" repeatCount="indefinite" accel="8000" decel="9000" autoRev="1" fill="hold" nodeType="withEffect">
                                      <p:stCondLst>
                                        <p:cond delay="0"/>
                                      </p:stCondLst>
                                      <p:childTnLst>
                                        <p:animMotion origin="layout" path="M 8.33333E-7 -0.00185 L 8.33333E-7 0.03766 " pathEditMode="relative" rAng="0" ptsTypes="AA">
                                          <p:cBhvr>
                                            <p:cTn id="38" dur="2750" fill="hold"/>
                                            <p:tgtEl>
                                              <p:spTgt spid="20"/>
                                            </p:tgtEl>
                                            <p:attrNameLst>
                                              <p:attrName>ppt_x</p:attrName>
                                              <p:attrName>ppt_y</p:attrName>
                                            </p:attrNameLst>
                                          </p:cBhvr>
                                          <p:rCtr x="0" y="1975"/>
                                        </p:animMotion>
                                      </p:childTnLst>
                                    </p:cTn>
                                  </p:par>
                                  <p:par>
                                    <p:cTn id="39" presetID="10" presetClass="entr" presetSubtype="0" fill="hold" grpId="0" nodeType="withEffect">
                                      <p:stCondLst>
                                        <p:cond delay="80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600"/>
                                            <p:tgtEl>
                                              <p:spTgt spid="4"/>
                                            </p:tgtEl>
                                          </p:cBhvr>
                                        </p:animEffect>
                                      </p:childTnLst>
                                    </p:cTn>
                                  </p:par>
                                  <p:par>
                                    <p:cTn id="42" presetID="10" presetClass="entr" presetSubtype="0" fill="hold" grpId="0" nodeType="withEffect">
                                      <p:stCondLst>
                                        <p:cond delay="150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descr="Forma&#10;&#10;Descripción generada automáticamente"/>
          <p:cNvPicPr>
            <a:picLocks noChangeAspect="1"/>
          </p:cNvPicPr>
          <p:nvPr/>
        </p:nvPicPr>
        <p:blipFill rotWithShape="1">
          <a:blip r:embed="rId3" cstate="print">
            <a:extLst>
              <a:ext uri="{28A0092B-C50C-407E-A947-70E740481C1C}">
                <a14:useLocalDpi xmlns:a14="http://schemas.microsoft.com/office/drawing/2010/main" val="0"/>
              </a:ext>
            </a:extLst>
          </a:blip>
          <a:srcRect l="6336" t="11190" r="6596" b="12346"/>
          <a:stretch>
            <a:fillRect/>
          </a:stretch>
        </p:blipFill>
        <p:spPr>
          <a:xfrm>
            <a:off x="7454375" y="1142984"/>
            <a:ext cx="2297486" cy="1134961"/>
          </a:xfrm>
          <a:prstGeom prst="rect">
            <a:avLst/>
          </a:prstGeom>
        </p:spPr>
      </p:pic>
      <p:pic>
        <p:nvPicPr>
          <p:cNvPr id="5" name="Imagen 4" descr="Un dibujo de un animal&#10;&#10;Descripción generada automáticamente con confianza baja"/>
          <p:cNvPicPr>
            <a:picLocks noChangeAspect="1"/>
          </p:cNvPicPr>
          <p:nvPr/>
        </p:nvPicPr>
        <p:blipFill rotWithShape="1">
          <a:blip r:embed="rId4">
            <a:extLst>
              <a:ext uri="{28A0092B-C50C-407E-A947-70E740481C1C}">
                <a14:useLocalDpi xmlns:a14="http://schemas.microsoft.com/office/drawing/2010/main" val="0"/>
              </a:ext>
            </a:extLst>
          </a:blip>
          <a:srcRect l="1440" t="38296" r="54437" b="15040"/>
          <a:stretch>
            <a:fillRect/>
          </a:stretch>
        </p:blipFill>
        <p:spPr>
          <a:xfrm rot="16200000">
            <a:off x="6260796" y="599457"/>
            <a:ext cx="3862170" cy="2297488"/>
          </a:xfrm>
          <a:prstGeom prst="rect">
            <a:avLst/>
          </a:prstGeom>
        </p:spPr>
      </p:pic>
      <p:pic>
        <p:nvPicPr>
          <p:cNvPr id="7" name="Imagen 6" descr="Dibujo de una persona&#10;&#10;Descripción generada automáticamente con confianza media"/>
          <p:cNvPicPr>
            <a:picLocks noChangeAspect="1"/>
          </p:cNvPicPr>
          <p:nvPr/>
        </p:nvPicPr>
        <p:blipFill rotWithShape="1">
          <a:blip r:embed="rId5" cstate="print">
            <a:extLst>
              <a:ext uri="{28A0092B-C50C-407E-A947-70E740481C1C}">
                <a14:useLocalDpi xmlns:a14="http://schemas.microsoft.com/office/drawing/2010/main" val="0"/>
              </a:ext>
            </a:extLst>
          </a:blip>
          <a:srcRect l="24657" t="9029" r="34047" b="28091"/>
          <a:stretch>
            <a:fillRect/>
          </a:stretch>
        </p:blipFill>
        <p:spPr>
          <a:xfrm rot="16200000">
            <a:off x="7296355" y="-24866"/>
            <a:ext cx="2202289" cy="1886250"/>
          </a:xfrm>
          <a:prstGeom prst="rect">
            <a:avLst/>
          </a:prstGeom>
          <a:effectLst/>
        </p:spPr>
      </p:pic>
      <p:pic>
        <p:nvPicPr>
          <p:cNvPr id="8" name="Imagen 7" descr="Icono&#10;&#10;Descripción generada automáticamente"/>
          <p:cNvPicPr>
            <a:picLocks noChangeAspect="1"/>
          </p:cNvPicPr>
          <p:nvPr/>
        </p:nvPicPr>
        <p:blipFill rotWithShape="1">
          <a:blip r:embed="rId6" cstate="print">
            <a:extLst>
              <a:ext uri="{28A0092B-C50C-407E-A947-70E740481C1C}">
                <a14:useLocalDpi xmlns:a14="http://schemas.microsoft.com/office/drawing/2010/main" val="0"/>
              </a:ext>
            </a:extLst>
          </a:blip>
          <a:srcRect l="1741" t="25327" r="77816" b="24553"/>
          <a:stretch>
            <a:fillRect/>
          </a:stretch>
        </p:blipFill>
        <p:spPr>
          <a:xfrm rot="16200000">
            <a:off x="7980309" y="-378887"/>
            <a:ext cx="1034193" cy="1426196"/>
          </a:xfrm>
          <a:prstGeom prst="rect">
            <a:avLst/>
          </a:prstGeom>
        </p:spPr>
      </p:pic>
      <p:pic>
        <p:nvPicPr>
          <p:cNvPr id="13" name="Imagen 12" descr="Imagen que contiene Forma&#10;&#10;Descripción generada automáticamente"/>
          <p:cNvPicPr>
            <a:picLocks noChangeAspect="1"/>
          </p:cNvPicPr>
          <p:nvPr/>
        </p:nvPicPr>
        <p:blipFill rotWithShape="1">
          <a:blip r:embed="rId7" cstate="print">
            <a:extLst>
              <a:ext uri="{28A0092B-C50C-407E-A947-70E740481C1C}">
                <a14:useLocalDpi xmlns:a14="http://schemas.microsoft.com/office/drawing/2010/main" val="0"/>
              </a:ext>
            </a:extLst>
          </a:blip>
          <a:srcRect l="26800" t="4583" r="22933" b="6607"/>
          <a:stretch>
            <a:fillRect/>
          </a:stretch>
        </p:blipFill>
        <p:spPr>
          <a:xfrm>
            <a:off x="7019410" y="3137766"/>
            <a:ext cx="1395910" cy="1387261"/>
          </a:xfrm>
          <a:prstGeom prst="rect">
            <a:avLst/>
          </a:prstGeom>
        </p:spPr>
      </p:pic>
      <p:pic>
        <p:nvPicPr>
          <p:cNvPr id="2" name="Imagen 1" descr="Logotipo&#10;&#10;Descripción generada automáticamente"/>
          <p:cNvPicPr>
            <a:picLocks noChangeAspect="1"/>
          </p:cNvPicPr>
          <p:nvPr/>
        </p:nvPicPr>
        <p:blipFill rotWithShape="1">
          <a:blip r:embed="rId8" cstate="print">
            <a:extLst>
              <a:ext uri="{28A0092B-C50C-407E-A947-70E740481C1C}">
                <a14:useLocalDpi xmlns:a14="http://schemas.microsoft.com/office/drawing/2010/main" val="0"/>
              </a:ext>
            </a:extLst>
          </a:blip>
          <a:srcRect l="24000" t="1207" r="22900" b="4213"/>
          <a:stretch>
            <a:fillRect/>
          </a:stretch>
        </p:blipFill>
        <p:spPr>
          <a:xfrm rot="5400000" flipH="1" flipV="1">
            <a:off x="5041915" y="1600304"/>
            <a:ext cx="2703580" cy="2708726"/>
          </a:xfrm>
          <a:prstGeom prst="rect">
            <a:avLst/>
          </a:prstGeom>
          <a:ln>
            <a:noFill/>
          </a:ln>
          <a:effectLst/>
        </p:spPr>
      </p:pic>
      <p:sp>
        <p:nvSpPr>
          <p:cNvPr id="6" name="Content Placeholder 5"/>
          <p:cNvSpPr>
            <a:spLocks noGrp="1"/>
          </p:cNvSpPr>
          <p:nvPr>
            <p:ph sz="half" idx="2"/>
          </p:nvPr>
        </p:nvSpPr>
        <p:spPr>
          <a:xfrm>
            <a:off x="76323" y="1098380"/>
            <a:ext cx="4917141" cy="1455927"/>
          </a:xfrm>
        </p:spPr>
        <p:txBody>
          <a:bodyPr/>
          <a:lstStyle/>
          <a:p>
            <a:pPr algn="just">
              <a:lnSpc>
                <a:spcPct val="100000"/>
              </a:lnSpc>
              <a:spcBef>
                <a:spcPts val="0"/>
              </a:spcBef>
            </a:pPr>
            <a:r>
              <a:rPr lang="en-US" sz="2200" dirty="0" err="1" smtClean="0">
                <a:latin typeface="Times New Roman" panose="02020603050405020304" pitchFamily="18" charset="0"/>
                <a:cs typeface="Times New Roman" panose="02020603050405020304" pitchFamily="18" charset="0"/>
              </a:rPr>
              <a:t>Khi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thay</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thế</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nhóm</a:t>
            </a:r>
            <a:r>
              <a:rPr lang="en-US" sz="2200" dirty="0" smtClean="0">
                <a:latin typeface="Times New Roman" panose="02020603050405020304" pitchFamily="18" charset="0"/>
                <a:cs typeface="Times New Roman" panose="02020603050405020304" pitchFamily="18" charset="0"/>
              </a:rPr>
              <a:t> –OH ở </a:t>
            </a:r>
            <a:r>
              <a:rPr lang="en-US" sz="2200" dirty="0" err="1" smtClean="0">
                <a:latin typeface="Times New Roman" panose="02020603050405020304" pitchFamily="18" charset="0"/>
                <a:cs typeface="Times New Roman" panose="02020603050405020304" pitchFamily="18" charset="0"/>
              </a:rPr>
              <a:t>nhóm</a:t>
            </a:r>
            <a:r>
              <a:rPr lang="en-US" sz="2200" dirty="0" smtClean="0">
                <a:latin typeface="Times New Roman" panose="02020603050405020304" pitchFamily="18" charset="0"/>
                <a:cs typeface="Times New Roman" panose="02020603050405020304" pitchFamily="18" charset="0"/>
              </a:rPr>
              <a:t> carboxyl (</a:t>
            </a:r>
            <a:r>
              <a:rPr lang="en-US" altLang="ko-KR" sz="2200" dirty="0">
                <a:latin typeface="Times New Roman" panose="02020603050405020304" pitchFamily="18" charset="0"/>
                <a:cs typeface="Times New Roman" panose="02020603050405020304" pitchFamily="18" charset="0"/>
              </a:rPr>
              <a:t>–</a:t>
            </a:r>
            <a:r>
              <a:rPr lang="en-US" sz="2200" dirty="0" smtClean="0">
                <a:latin typeface="Times New Roman" panose="02020603050405020304" pitchFamily="18" charset="0"/>
                <a:cs typeface="Times New Roman" panose="02020603050405020304" pitchFamily="18" charset="0"/>
              </a:rPr>
              <a:t>COOH) </a:t>
            </a:r>
            <a:r>
              <a:rPr lang="en-US" sz="2200" dirty="0" err="1" smtClean="0">
                <a:latin typeface="Times New Roman" panose="02020603050405020304" pitchFamily="18" charset="0"/>
                <a:cs typeface="Times New Roman" panose="02020603050405020304" pitchFamily="18" charset="0"/>
              </a:rPr>
              <a:t>của</a:t>
            </a:r>
            <a:r>
              <a:rPr lang="en-US" sz="2200" dirty="0" smtClean="0">
                <a:latin typeface="Times New Roman" panose="02020603050405020304" pitchFamily="18" charset="0"/>
                <a:cs typeface="Times New Roman" panose="02020603050405020304" pitchFamily="18" charset="0"/>
              </a:rPr>
              <a:t> carboxylic acid </a:t>
            </a:r>
            <a:r>
              <a:rPr lang="en-US" sz="2200" dirty="0" err="1" smtClean="0">
                <a:latin typeface="Times New Roman" panose="02020603050405020304" pitchFamily="18" charset="0"/>
                <a:cs typeface="Times New Roman" panose="02020603050405020304" pitchFamily="18" charset="0"/>
              </a:rPr>
              <a:t>bằng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nhóm</a:t>
            </a:r>
            <a:r>
              <a:rPr lang="en-US" sz="2200" dirty="0" smtClean="0">
                <a:latin typeface="Times New Roman" panose="02020603050405020304" pitchFamily="18" charset="0"/>
                <a:cs typeface="Times New Roman" panose="02020603050405020304" pitchFamily="18" charset="0"/>
              </a:rPr>
              <a:t> </a:t>
            </a:r>
            <a:r>
              <a:rPr lang="en-US" altLang="ko-KR" sz="2200" dirty="0" smtClean="0">
                <a:latin typeface="Times New Roman" panose="02020603050405020304" pitchFamily="18" charset="0"/>
                <a:cs typeface="Times New Roman" panose="02020603050405020304" pitchFamily="18" charset="0"/>
              </a:rPr>
              <a:t>–OR </a:t>
            </a:r>
            <a:r>
              <a:rPr lang="en-US" altLang="ko-KR" sz="2200" dirty="0" err="1" smtClean="0">
                <a:latin typeface="Times New Roman" panose="02020603050405020304" pitchFamily="18" charset="0"/>
                <a:cs typeface="Times New Roman" panose="02020603050405020304" pitchFamily="18" charset="0"/>
              </a:rPr>
              <a:t>thì</a:t>
            </a:r>
            <a:r>
              <a:rPr lang="en-US" altLang="ko-KR" sz="2200" dirty="0" smtClean="0">
                <a:latin typeface="Times New Roman" panose="02020603050405020304" pitchFamily="18" charset="0"/>
                <a:cs typeface="Times New Roman" panose="02020603050405020304" pitchFamily="18" charset="0"/>
              </a:rPr>
              <a:t> </a:t>
            </a:r>
            <a:r>
              <a:rPr lang="en-US" altLang="ko-KR" sz="2200" dirty="0" err="1" smtClean="0">
                <a:latin typeface="Times New Roman" panose="02020603050405020304" pitchFamily="18" charset="0"/>
                <a:cs typeface="Times New Roman" panose="02020603050405020304" pitchFamily="18" charset="0"/>
              </a:rPr>
              <a:t>thu</a:t>
            </a:r>
            <a:r>
              <a:rPr lang="en-US" altLang="ko-KR" sz="2200" dirty="0" smtClean="0">
                <a:latin typeface="Times New Roman" panose="02020603050405020304" pitchFamily="18" charset="0"/>
                <a:cs typeface="Times New Roman" panose="02020603050405020304" pitchFamily="18" charset="0"/>
              </a:rPr>
              <a:t> </a:t>
            </a:r>
            <a:r>
              <a:rPr lang="en-US" altLang="ko-KR" sz="2200" dirty="0" err="1" smtClean="0">
                <a:latin typeface="Times New Roman" panose="02020603050405020304" pitchFamily="18" charset="0"/>
                <a:cs typeface="Times New Roman" panose="02020603050405020304" pitchFamily="18" charset="0"/>
              </a:rPr>
              <a:t>được</a:t>
            </a:r>
            <a:r>
              <a:rPr lang="en-US" altLang="ko-KR" sz="2200" dirty="0" smtClean="0">
                <a:latin typeface="Times New Roman" panose="02020603050405020304" pitchFamily="18" charset="0"/>
                <a:cs typeface="Times New Roman" panose="02020603050405020304" pitchFamily="18" charset="0"/>
              </a:rPr>
              <a:t> ester , </a:t>
            </a:r>
            <a:r>
              <a:rPr lang="en-US" altLang="ko-KR" sz="2200" dirty="0" err="1" smtClean="0">
                <a:latin typeface="Times New Roman" panose="02020603050405020304" pitchFamily="18" charset="0"/>
                <a:cs typeface="Times New Roman" panose="02020603050405020304" pitchFamily="18" charset="0"/>
              </a:rPr>
              <a:t>với</a:t>
            </a:r>
            <a:r>
              <a:rPr lang="en-US" altLang="ko-KR" sz="2200" dirty="0" smtClean="0">
                <a:latin typeface="Times New Roman" panose="02020603050405020304" pitchFamily="18" charset="0"/>
                <a:cs typeface="Times New Roman" panose="02020603050405020304" pitchFamily="18" charset="0"/>
              </a:rPr>
              <a:t> R </a:t>
            </a:r>
            <a:r>
              <a:rPr lang="en-US" altLang="ko-KR" sz="2200" dirty="0" err="1" smtClean="0">
                <a:latin typeface="Times New Roman" panose="02020603050405020304" pitchFamily="18" charset="0"/>
                <a:cs typeface="Times New Roman" panose="02020603050405020304" pitchFamily="18" charset="0"/>
              </a:rPr>
              <a:t>là</a:t>
            </a:r>
            <a:r>
              <a:rPr lang="en-US" altLang="ko-KR" sz="2200" dirty="0" smtClean="0">
                <a:latin typeface="Times New Roman" panose="02020603050405020304" pitchFamily="18" charset="0"/>
                <a:cs typeface="Times New Roman" panose="02020603050405020304" pitchFamily="18" charset="0"/>
              </a:rPr>
              <a:t> </a:t>
            </a:r>
            <a:r>
              <a:rPr lang="en-US" altLang="ko-KR" sz="2200" dirty="0" err="1" smtClean="0">
                <a:latin typeface="Times New Roman" panose="02020603050405020304" pitchFamily="18" charset="0"/>
                <a:cs typeface="Times New Roman" panose="02020603050405020304" pitchFamily="18" charset="0"/>
              </a:rPr>
              <a:t>gốc</a:t>
            </a:r>
            <a:r>
              <a:rPr lang="en-US" altLang="ko-KR" sz="2200" dirty="0" smtClean="0">
                <a:latin typeface="Times New Roman" panose="02020603050405020304" pitchFamily="18" charset="0"/>
                <a:cs typeface="Times New Roman" panose="02020603050405020304" pitchFamily="18" charset="0"/>
              </a:rPr>
              <a:t> hydrocarbon.</a:t>
            </a:r>
            <a:endParaRPr lang="en-US" sz="2200" dirty="0">
              <a:latin typeface="Times New Roman" panose="02020603050405020304" pitchFamily="18" charset="0"/>
              <a:cs typeface="Times New Roman" panose="02020603050405020304" pitchFamily="18" charset="0"/>
            </a:endParaRPr>
          </a:p>
        </p:txBody>
      </p:sp>
      <p:sp>
        <p:nvSpPr>
          <p:cNvPr id="4" name="Title 3"/>
          <p:cNvSpPr>
            <a:spLocks noGrp="1"/>
          </p:cNvSpPr>
          <p:nvPr>
            <p:ph type="ctrTitle"/>
          </p:nvPr>
        </p:nvSpPr>
        <p:spPr>
          <a:xfrm>
            <a:off x="105497" y="104793"/>
            <a:ext cx="4224183" cy="475071"/>
          </a:xfrm>
        </p:spPr>
        <p:txBody>
          <a:bodyPr anchor="ctr"/>
          <a:lstStyle/>
          <a:p>
            <a:r>
              <a:rPr lang="en-US" sz="2800" dirty="0" smtClean="0">
                <a:latin typeface="Times New Roman" panose="02020603050405020304" pitchFamily="18" charset="0"/>
                <a:cs typeface="Times New Roman" panose="02020603050405020304" pitchFamily="18" charset="0"/>
              </a:rPr>
              <a:t>I - ESTER</a:t>
            </a:r>
            <a:endParaRPr lang="en-US" sz="2800" dirty="0">
              <a:latin typeface="Times New Roman" panose="02020603050405020304" pitchFamily="18" charset="0"/>
              <a:cs typeface="Times New Roman" panose="02020603050405020304" pitchFamily="18" charset="0"/>
            </a:endParaRPr>
          </a:p>
        </p:txBody>
      </p:sp>
      <p:pic>
        <p:nvPicPr>
          <p:cNvPr id="15" name="Marcador de posición de imagen 14"/>
          <p:cNvPicPr>
            <a:picLocks noGrp="1" noChangeAspect="1"/>
          </p:cNvPicPr>
          <p:nvPr>
            <p:ph type="pic" sz="quarter" idx="10"/>
          </p:nvPr>
        </p:nvPicPr>
        <p:blipFill>
          <a:blip r:embed="rId9">
            <a:extLst>
              <a:ext uri="{28A0092B-C50C-407E-A947-70E740481C1C}">
                <a14:useLocalDpi xmlns:a14="http://schemas.microsoft.com/office/drawing/2010/main" val="0"/>
              </a:ext>
            </a:extLst>
          </a:blip>
          <a:stretch>
            <a:fillRect/>
          </a:stretch>
        </p:blipFill>
        <p:spPr>
          <a:xfrm>
            <a:off x="5546398" y="2086672"/>
            <a:ext cx="1710511" cy="1755883"/>
          </a:xfrm>
        </p:spPr>
      </p:pic>
      <p:pic>
        <p:nvPicPr>
          <p:cNvPr id="3" name="Imagen 2" descr="Círculo&#10;&#10;Descripción generada automáticamente"/>
          <p:cNvPicPr>
            <a:picLocks noChangeAspect="1"/>
          </p:cNvPicPr>
          <p:nvPr/>
        </p:nvPicPr>
        <p:blipFill rotWithShape="1">
          <a:blip r:embed="rId10" cstate="print">
            <a:extLst>
              <a:ext uri="{28A0092B-C50C-407E-A947-70E740481C1C}">
                <a14:useLocalDpi xmlns:a14="http://schemas.microsoft.com/office/drawing/2010/main" val="0"/>
              </a:ext>
            </a:extLst>
          </a:blip>
          <a:srcRect l="26300" t="6535" r="24866" b="6900"/>
          <a:stretch>
            <a:fillRect/>
          </a:stretch>
        </p:blipFill>
        <p:spPr>
          <a:xfrm>
            <a:off x="5126014" y="750978"/>
            <a:ext cx="1168914" cy="1165556"/>
          </a:xfrm>
          <a:prstGeom prst="rect">
            <a:avLst/>
          </a:prstGeom>
        </p:spPr>
      </p:pic>
      <p:grpSp>
        <p:nvGrpSpPr>
          <p:cNvPr id="22" name="Grupo 21"/>
          <p:cNvGrpSpPr/>
          <p:nvPr/>
        </p:nvGrpSpPr>
        <p:grpSpPr>
          <a:xfrm>
            <a:off x="6625637" y="1285109"/>
            <a:ext cx="1714094" cy="3338220"/>
            <a:chOff x="6625637" y="1285109"/>
            <a:chExt cx="1714094" cy="3338220"/>
          </a:xfrm>
        </p:grpSpPr>
        <p:sp>
          <p:nvSpPr>
            <p:cNvPr id="20" name="Elipse 19"/>
            <p:cNvSpPr/>
            <p:nvPr/>
          </p:nvSpPr>
          <p:spPr>
            <a:xfrm>
              <a:off x="6625637" y="4470929"/>
              <a:ext cx="152400" cy="152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Elipse 16"/>
            <p:cNvSpPr/>
            <p:nvPr/>
          </p:nvSpPr>
          <p:spPr>
            <a:xfrm>
              <a:off x="8258642" y="3160325"/>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Elipse 17"/>
            <p:cNvSpPr/>
            <p:nvPr/>
          </p:nvSpPr>
          <p:spPr>
            <a:xfrm>
              <a:off x="6625637" y="1285109"/>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Rectángulo 20"/>
            <p:cNvSpPr/>
            <p:nvPr/>
          </p:nvSpPr>
          <p:spPr>
            <a:xfrm>
              <a:off x="8039900" y="2863942"/>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9" name="TextBox 8"/>
          <p:cNvSpPr txBox="1"/>
          <p:nvPr/>
        </p:nvSpPr>
        <p:spPr>
          <a:xfrm>
            <a:off x="105496" y="451198"/>
            <a:ext cx="3049233" cy="400110"/>
          </a:xfrm>
          <a:prstGeom prst="rect">
            <a:avLst/>
          </a:prstGeom>
          <a:noFill/>
        </p:spPr>
        <p:txBody>
          <a:bodyPr wrap="none" rtlCol="0">
            <a:spAutoFit/>
          </a:bodyPr>
          <a:lstStyle/>
          <a:p>
            <a:r>
              <a:rPr lang="en-US" altLang="ko-KR" sz="2000" b="1" u="sng" dirty="0" smtClean="0"/>
              <a:t>1/ </a:t>
            </a:r>
            <a:r>
              <a:rPr lang="en-US" altLang="ko-KR" sz="2000" b="1" u="sng" dirty="0" err="1" smtClean="0"/>
              <a:t>Khái</a:t>
            </a:r>
            <a:r>
              <a:rPr lang="en-US" altLang="ko-KR" sz="2000" b="1" u="sng" dirty="0" smtClean="0"/>
              <a:t> </a:t>
            </a:r>
            <a:r>
              <a:rPr lang="en-US" altLang="ko-KR" sz="2000" b="1" u="sng" dirty="0" err="1" smtClean="0"/>
              <a:t>niệm</a:t>
            </a:r>
            <a:r>
              <a:rPr lang="en-US" altLang="ko-KR" sz="2000" b="1" u="sng" dirty="0" smtClean="0"/>
              <a:t> </a:t>
            </a:r>
            <a:r>
              <a:rPr lang="en-US" altLang="ko-KR" sz="2000" b="1" u="sng" dirty="0" err="1" smtClean="0"/>
              <a:t>và</a:t>
            </a:r>
            <a:r>
              <a:rPr lang="en-US" altLang="ko-KR" sz="2000" b="1" u="sng" dirty="0" smtClean="0"/>
              <a:t> </a:t>
            </a:r>
            <a:r>
              <a:rPr lang="en-US" altLang="ko-KR" sz="2000" b="1" u="sng" dirty="0" err="1" smtClean="0"/>
              <a:t>danh</a:t>
            </a:r>
            <a:r>
              <a:rPr lang="en-US" altLang="ko-KR" sz="2000" b="1" u="sng" dirty="0" smtClean="0"/>
              <a:t> </a:t>
            </a:r>
            <a:r>
              <a:rPr lang="en-US" altLang="ko-KR" sz="2000" b="1" u="sng" dirty="0" err="1" smtClean="0"/>
              <a:t>pháp</a:t>
            </a:r>
            <a:endParaRPr lang="ko-KR" altLang="en-US" sz="2000" b="1" u="sng" dirty="0"/>
          </a:p>
        </p:txBody>
      </p:sp>
      <p:sp>
        <p:nvSpPr>
          <p:cNvPr id="19" name="TextBox 18"/>
          <p:cNvSpPr txBox="1"/>
          <p:nvPr/>
        </p:nvSpPr>
        <p:spPr>
          <a:xfrm>
            <a:off x="107529" y="757739"/>
            <a:ext cx="1680268" cy="400110"/>
          </a:xfrm>
          <a:prstGeom prst="rect">
            <a:avLst/>
          </a:prstGeom>
          <a:noFill/>
        </p:spPr>
        <p:txBody>
          <a:bodyPr wrap="none" rtlCol="0">
            <a:spAutoFit/>
          </a:bodyPr>
          <a:lstStyle/>
          <a:p>
            <a:r>
              <a:rPr lang="en-US" altLang="ko-KR" sz="2000" i="1" dirty="0" smtClean="0">
                <a:latin typeface="Arial" panose="020B0604020202020204" pitchFamily="34" charset="0"/>
                <a:cs typeface="Arial" panose="020B0604020202020204" pitchFamily="34" charset="0"/>
              </a:rPr>
              <a:t>a/ </a:t>
            </a:r>
            <a:r>
              <a:rPr lang="en-US" altLang="ko-KR" sz="2000" i="1" dirty="0" err="1" smtClean="0">
                <a:latin typeface="Arial" panose="020B0604020202020204" pitchFamily="34" charset="0"/>
                <a:cs typeface="Arial" panose="020B0604020202020204" pitchFamily="34" charset="0"/>
              </a:rPr>
              <a:t>Khái</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niệm</a:t>
            </a:r>
            <a:r>
              <a:rPr lang="en-US" altLang="ko-KR" sz="2000" i="1" dirty="0" smtClean="0">
                <a:latin typeface="Arial" panose="020B0604020202020204" pitchFamily="34" charset="0"/>
                <a:cs typeface="Arial" panose="020B0604020202020204" pitchFamily="34" charset="0"/>
              </a:rPr>
              <a:t> </a:t>
            </a:r>
            <a:endParaRPr lang="ko-KR" altLang="en-US" sz="2000" i="1" dirty="0">
              <a:latin typeface="Arial" panose="020B0604020202020204" pitchFamily="34" charset="0"/>
              <a:cs typeface="Arial" panose="020B0604020202020204" pitchFamily="34" charset="0"/>
            </a:endParaRPr>
          </a:p>
        </p:txBody>
      </p:sp>
      <p:sp>
        <p:nvSpPr>
          <p:cNvPr id="10" name="TextBox 9"/>
          <p:cNvSpPr txBox="1"/>
          <p:nvPr/>
        </p:nvSpPr>
        <p:spPr>
          <a:xfrm>
            <a:off x="105496" y="2554307"/>
            <a:ext cx="3656770" cy="430887"/>
          </a:xfrm>
          <a:prstGeom prst="rect">
            <a:avLst/>
          </a:prstGeom>
          <a:noFill/>
        </p:spPr>
        <p:txBody>
          <a:bodyPr wrap="none" rtlCol="0">
            <a:spAutoFit/>
          </a:bodyPr>
          <a:lstStyle/>
          <a:p>
            <a:r>
              <a:rPr lang="en-US" altLang="ko-KR" sz="2200" dirty="0" err="1" smtClean="0">
                <a:latin typeface="Times New Roman" panose="02020603050405020304" pitchFamily="18" charset="0"/>
                <a:cs typeface="Times New Roman" panose="02020603050405020304" pitchFamily="18" charset="0"/>
              </a:rPr>
              <a:t>Công</a:t>
            </a:r>
            <a:r>
              <a:rPr lang="en-US" altLang="ko-KR" sz="2200" dirty="0" smtClean="0">
                <a:latin typeface="Times New Roman" panose="02020603050405020304" pitchFamily="18" charset="0"/>
                <a:cs typeface="Times New Roman" panose="02020603050405020304" pitchFamily="18" charset="0"/>
              </a:rPr>
              <a:t> </a:t>
            </a:r>
            <a:r>
              <a:rPr lang="en-US" altLang="ko-KR" sz="2200" dirty="0" err="1" smtClean="0">
                <a:latin typeface="Times New Roman" panose="02020603050405020304" pitchFamily="18" charset="0"/>
                <a:cs typeface="Times New Roman" panose="02020603050405020304" pitchFamily="18" charset="0"/>
              </a:rPr>
              <a:t>thức</a:t>
            </a:r>
            <a:r>
              <a:rPr lang="en-US" altLang="ko-KR" sz="2200" dirty="0" smtClean="0">
                <a:latin typeface="Times New Roman" panose="02020603050405020304" pitchFamily="18" charset="0"/>
                <a:cs typeface="Times New Roman" panose="02020603050405020304" pitchFamily="18" charset="0"/>
              </a:rPr>
              <a:t> </a:t>
            </a:r>
            <a:r>
              <a:rPr lang="en-US" altLang="ko-KR" sz="2200" dirty="0" err="1" smtClean="0">
                <a:latin typeface="Times New Roman" panose="02020603050405020304" pitchFamily="18" charset="0"/>
                <a:cs typeface="Times New Roman" panose="02020603050405020304" pitchFamily="18" charset="0"/>
              </a:rPr>
              <a:t>cấu</a:t>
            </a:r>
            <a:r>
              <a:rPr lang="en-US" altLang="ko-KR" sz="2200" dirty="0" smtClean="0">
                <a:latin typeface="Times New Roman" panose="02020603050405020304" pitchFamily="18" charset="0"/>
                <a:cs typeface="Times New Roman" panose="02020603050405020304" pitchFamily="18" charset="0"/>
              </a:rPr>
              <a:t> </a:t>
            </a:r>
            <a:r>
              <a:rPr lang="en-US" altLang="ko-KR" sz="2200" dirty="0" err="1" smtClean="0">
                <a:latin typeface="Times New Roman" panose="02020603050405020304" pitchFamily="18" charset="0"/>
                <a:cs typeface="Times New Roman" panose="02020603050405020304" pitchFamily="18" charset="0"/>
              </a:rPr>
              <a:t>tạo</a:t>
            </a:r>
            <a:r>
              <a:rPr lang="en-US" altLang="ko-KR" sz="2200" dirty="0" smtClean="0">
                <a:latin typeface="Times New Roman" panose="02020603050405020304" pitchFamily="18" charset="0"/>
                <a:cs typeface="Times New Roman" panose="02020603050405020304" pitchFamily="18" charset="0"/>
              </a:rPr>
              <a:t> </a:t>
            </a:r>
            <a:r>
              <a:rPr lang="en-US" altLang="ko-KR" sz="2200" dirty="0" err="1" smtClean="0">
                <a:latin typeface="Times New Roman" panose="02020603050405020304" pitchFamily="18" charset="0"/>
                <a:cs typeface="Times New Roman" panose="02020603050405020304" pitchFamily="18" charset="0"/>
              </a:rPr>
              <a:t>của</a:t>
            </a:r>
            <a:r>
              <a:rPr lang="en-US" altLang="ko-KR" sz="2200" dirty="0" smtClean="0">
                <a:latin typeface="Times New Roman" panose="02020603050405020304" pitchFamily="18" charset="0"/>
                <a:cs typeface="Times New Roman" panose="02020603050405020304" pitchFamily="18" charset="0"/>
              </a:rPr>
              <a:t> ester </a:t>
            </a:r>
            <a:r>
              <a:rPr lang="en-US" altLang="ko-KR" sz="2200" dirty="0" err="1" smtClean="0">
                <a:latin typeface="Times New Roman" panose="02020603050405020304" pitchFamily="18" charset="0"/>
                <a:cs typeface="Times New Roman" panose="02020603050405020304" pitchFamily="18" charset="0"/>
              </a:rPr>
              <a:t>là</a:t>
            </a:r>
            <a:r>
              <a:rPr lang="en-US" altLang="ko-KR" sz="2200" dirty="0" smtClean="0">
                <a:latin typeface="Times New Roman" panose="02020603050405020304" pitchFamily="18" charset="0"/>
                <a:cs typeface="Times New Roman" panose="02020603050405020304" pitchFamily="18" charset="0"/>
              </a:rPr>
              <a:t>:</a:t>
            </a:r>
            <a:endParaRPr lang="ko-KR" altLang="en-US" sz="2200" dirty="0">
              <a:latin typeface="Times New Roman" panose="02020603050405020304" pitchFamily="18" charset="0"/>
              <a:cs typeface="Times New Roman" panose="02020603050405020304" pitchFamily="18" charset="0"/>
            </a:endParaRPr>
          </a:p>
        </p:txBody>
      </p:sp>
      <p:graphicFrame>
        <p:nvGraphicFramePr>
          <p:cNvPr id="24" name="Object 5"/>
          <p:cNvGraphicFramePr>
            <a:graphicFrameLocks noChangeAspect="1"/>
          </p:cNvGraphicFramePr>
          <p:nvPr/>
        </p:nvGraphicFramePr>
        <p:xfrm>
          <a:off x="743442" y="3035661"/>
          <a:ext cx="2277550" cy="1384800"/>
        </p:xfrm>
        <a:graphic>
          <a:graphicData uri="http://schemas.openxmlformats.org/presentationml/2006/ole">
            <mc:AlternateContent xmlns:mc="http://schemas.openxmlformats.org/markup-compatibility/2006">
              <mc:Choice xmlns:v="urn:schemas-microsoft-com:vml" Requires="v">
                <p:oleObj spid="_x0000_s1041" name="CS ChemDraw Drawing" r:id="rId11" imgW="891540" imgH="590550" progId="ChemDraw.Document.6.0">
                  <p:embed/>
                </p:oleObj>
              </mc:Choice>
              <mc:Fallback>
                <p:oleObj name="CS ChemDraw Drawing" r:id="rId11" imgW="891540" imgH="590550" progId="ChemDraw.Document.6.0">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3442" y="3035661"/>
                        <a:ext cx="2277550" cy="1384800"/>
                      </a:xfrm>
                      <a:prstGeom prst="rect">
                        <a:avLst/>
                      </a:prstGeom>
                      <a:noFill/>
                      <a:ln>
                        <a:noFill/>
                      </a:ln>
                      <a:effectLst/>
                    </p:spPr>
                  </p:pic>
                </p:oleObj>
              </mc:Fallback>
            </mc:AlternateContent>
          </a:graphicData>
        </a:graphic>
      </p:graphicFrame>
      <p:sp>
        <p:nvSpPr>
          <p:cNvPr id="25" name="TextBox 9"/>
          <p:cNvSpPr txBox="1">
            <a:spLocks noChangeArrowheads="1"/>
          </p:cNvSpPr>
          <p:nvPr/>
        </p:nvSpPr>
        <p:spPr bwMode="auto">
          <a:xfrm>
            <a:off x="134910" y="4470929"/>
            <a:ext cx="485855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2100" dirty="0" err="1" smtClean="0">
                <a:latin typeface="Times New Roman" panose="02020603050405020304" pitchFamily="18" charset="0"/>
                <a:ea typeface="굴림" charset="-127"/>
                <a:cs typeface="Times New Roman" panose="02020603050405020304" pitchFamily="18" charset="0"/>
              </a:rPr>
              <a:t>với</a:t>
            </a:r>
            <a:r>
              <a:rPr lang="en-US" altLang="ko-KR" sz="2100" dirty="0" smtClean="0">
                <a:latin typeface="Times New Roman" panose="02020603050405020304" pitchFamily="18" charset="0"/>
                <a:ea typeface="굴림" charset="-127"/>
                <a:cs typeface="Times New Roman" panose="02020603050405020304" pitchFamily="18" charset="0"/>
              </a:rPr>
              <a:t> R</a:t>
            </a:r>
            <a:r>
              <a:rPr lang="en-US" altLang="ko-KR" sz="2100" dirty="0">
                <a:latin typeface="Times New Roman" panose="02020603050405020304" pitchFamily="18" charset="0"/>
                <a:ea typeface="굴림" charset="-127"/>
                <a:cs typeface="Times New Roman" panose="02020603050405020304" pitchFamily="18" charset="0"/>
              </a:rPr>
              <a:t>, R’ </a:t>
            </a:r>
            <a:r>
              <a:rPr lang="en-US" altLang="ko-KR" sz="2100" dirty="0" err="1">
                <a:latin typeface="Times New Roman" panose="02020603050405020304" pitchFamily="18" charset="0"/>
                <a:ea typeface="굴림" charset="-127"/>
                <a:cs typeface="Times New Roman" panose="02020603050405020304" pitchFamily="18" charset="0"/>
              </a:rPr>
              <a:t>là</a:t>
            </a:r>
            <a:r>
              <a:rPr lang="en-US" altLang="ko-KR" sz="2100" dirty="0">
                <a:latin typeface="Times New Roman" panose="02020603050405020304" pitchFamily="18" charset="0"/>
                <a:ea typeface="굴림" charset="-127"/>
                <a:cs typeface="Times New Roman" panose="02020603050405020304" pitchFamily="18" charset="0"/>
              </a:rPr>
              <a:t> </a:t>
            </a:r>
            <a:r>
              <a:rPr lang="en-US" altLang="ko-KR" sz="2100" dirty="0" err="1" smtClean="0">
                <a:latin typeface="Times New Roman" panose="02020603050405020304" pitchFamily="18" charset="0"/>
                <a:ea typeface="굴림" charset="-127"/>
                <a:cs typeface="Times New Roman" panose="02020603050405020304" pitchFamily="18" charset="0"/>
              </a:rPr>
              <a:t>gốc</a:t>
            </a:r>
            <a:r>
              <a:rPr lang="en-US" altLang="ko-KR" sz="2100" dirty="0" smtClean="0">
                <a:latin typeface="Times New Roman" panose="02020603050405020304" pitchFamily="18" charset="0"/>
                <a:ea typeface="굴림" charset="-127"/>
                <a:cs typeface="Times New Roman" panose="02020603050405020304" pitchFamily="18" charset="0"/>
              </a:rPr>
              <a:t> hydrocarbon, </a:t>
            </a:r>
            <a:r>
              <a:rPr lang="en-US" altLang="ko-KR" sz="2100" dirty="0">
                <a:latin typeface="Times New Roman" panose="02020603050405020304" pitchFamily="18" charset="0"/>
                <a:ea typeface="굴림" charset="-127"/>
                <a:cs typeface="Times New Roman" panose="02020603050405020304" pitchFamily="18" charset="0"/>
              </a:rPr>
              <a:t>R </a:t>
            </a:r>
            <a:r>
              <a:rPr lang="en-US" altLang="ko-KR" sz="2100" dirty="0" err="1">
                <a:latin typeface="Times New Roman" panose="02020603050405020304" pitchFamily="18" charset="0"/>
                <a:ea typeface="굴림" charset="-127"/>
                <a:cs typeface="Times New Roman" panose="02020603050405020304" pitchFamily="18" charset="0"/>
              </a:rPr>
              <a:t>có</a:t>
            </a:r>
            <a:r>
              <a:rPr lang="en-US" altLang="ko-KR" sz="2100" dirty="0">
                <a:latin typeface="Times New Roman" panose="02020603050405020304" pitchFamily="18" charset="0"/>
                <a:ea typeface="굴림" charset="-127"/>
                <a:cs typeface="Times New Roman" panose="02020603050405020304" pitchFamily="18" charset="0"/>
              </a:rPr>
              <a:t> </a:t>
            </a:r>
            <a:r>
              <a:rPr lang="en-US" altLang="ko-KR" sz="2100" dirty="0" err="1">
                <a:latin typeface="Times New Roman" panose="02020603050405020304" pitchFamily="18" charset="0"/>
                <a:ea typeface="굴림" charset="-127"/>
                <a:cs typeface="Times New Roman" panose="02020603050405020304" pitchFamily="18" charset="0"/>
              </a:rPr>
              <a:t>thể</a:t>
            </a:r>
            <a:r>
              <a:rPr lang="en-US" altLang="ko-KR" sz="2100" dirty="0">
                <a:latin typeface="Times New Roman" panose="02020603050405020304" pitchFamily="18" charset="0"/>
                <a:ea typeface="굴림" charset="-127"/>
                <a:cs typeface="Times New Roman" panose="02020603050405020304" pitchFamily="18" charset="0"/>
              </a:rPr>
              <a:t> </a:t>
            </a:r>
            <a:r>
              <a:rPr lang="en-US" altLang="ko-KR" sz="2100" dirty="0" err="1">
                <a:latin typeface="Times New Roman" panose="02020603050405020304" pitchFamily="18" charset="0"/>
                <a:ea typeface="굴림" charset="-127"/>
                <a:cs typeface="Times New Roman" panose="02020603050405020304" pitchFamily="18" charset="0"/>
              </a:rPr>
              <a:t>là</a:t>
            </a:r>
            <a:r>
              <a:rPr lang="en-US" altLang="ko-KR" sz="2100" dirty="0">
                <a:latin typeface="Times New Roman" panose="02020603050405020304" pitchFamily="18" charset="0"/>
                <a:ea typeface="굴림" charset="-127"/>
                <a:cs typeface="Times New Roman" panose="02020603050405020304" pitchFamily="18" charset="0"/>
              </a:rPr>
              <a:t> H</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2000">
                                      <p:stCondLst>
                                        <p:cond delay="0"/>
                                      </p:stCondLst>
                                      <p:childTnLst>
                                        <p:animScale p14:bounceEnd="22000">
                                          <p:cBhvr>
                                            <p:cTn id="6" dur="6000" fill="hold"/>
                                            <p:tgtEl>
                                              <p:spTgt spid="22"/>
                                            </p:tgtEl>
                                          </p:cBhvr>
                                          <p:by x="105000" y="105000"/>
                                        </p:animScale>
                                      </p:childTnLst>
                                    </p:cTn>
                                  </p:par>
                                  <p:par>
                                    <p:cTn id="7" presetID="42" presetClass="path" presetSubtype="0" repeatCount="indefinite" accel="10000" decel="14000" autoRev="1" fill="hold" nodeType="withEffect">
                                      <p:stCondLst>
                                        <p:cond delay="0"/>
                                      </p:stCondLst>
                                      <p:childTnLst>
                                        <p:animMotion origin="layout" path="M -3.61111E-6 -3.08642E-6 L 0.00035 0.05031 " pathEditMode="relative" rAng="0" ptsTypes="AA">
                                          <p:cBhvr>
                                            <p:cTn id="8" dur="5250" fill="hold"/>
                                            <p:tgtEl>
                                              <p:spTgt spid="13"/>
                                            </p:tgtEl>
                                            <p:attrNameLst>
                                              <p:attrName>ppt_x</p:attrName>
                                              <p:attrName>ppt_y</p:attrName>
                                            </p:attrNameLst>
                                          </p:cBhvr>
                                          <p:rCtr x="17" y="2500"/>
                                        </p:animMotion>
                                      </p:childTnLst>
                                    </p:cTn>
                                  </p:par>
                                  <p:par>
                                    <p:cTn id="9" presetID="42" presetClass="path" presetSubtype="0" repeatCount="indefinite" accel="19000" decel="19000" autoRev="1" fill="hold" nodeType="withEffect">
                                      <p:stCondLst>
                                        <p:cond delay="0"/>
                                      </p:stCondLst>
                                      <p:childTnLst>
                                        <p:animMotion origin="layout" path="M 8.33333E-7 7.40741E-7 L 0.00035 0.05031 " pathEditMode="relative" rAng="0" ptsTypes="AA">
                                          <p:cBhvr>
                                            <p:cTn id="10" dur="2000" fill="hold"/>
                                            <p:tgtEl>
                                              <p:spTgt spid="3"/>
                                            </p:tgtEl>
                                            <p:attrNameLst>
                                              <p:attrName>ppt_x</p:attrName>
                                              <p:attrName>ppt_y</p:attrName>
                                            </p:attrNameLst>
                                          </p:cBhvr>
                                          <p:rCtr x="17" y="2500"/>
                                        </p:animMotion>
                                      </p:childTnLst>
                                    </p:cTn>
                                  </p:par>
                                  <p:par>
                                    <p:cTn id="11" presetID="42" presetClass="path" presetSubtype="0" repeatCount="indefinite" accel="5000" decel="5000" autoRev="1" fill="hold" nodeType="withEffect">
                                      <p:stCondLst>
                                        <p:cond delay="0"/>
                                      </p:stCondLst>
                                      <p:childTnLst>
                                        <p:animMotion origin="layout" path="M 8.33333E-7 2.22222E-6 L 0.00035 0.05031 " pathEditMode="relative" rAng="0" ptsTypes="AA">
                                          <p:cBhvr>
                                            <p:cTn id="12" dur="2500" fill="hold"/>
                                            <p:tgtEl>
                                              <p:spTgt spid="2"/>
                                            </p:tgtEl>
                                            <p:attrNameLst>
                                              <p:attrName>ppt_x</p:attrName>
                                              <p:attrName>ppt_y</p:attrName>
                                            </p:attrNameLst>
                                          </p:cBhvr>
                                          <p:rCtr x="0" y="2716"/>
                                        </p:animMotion>
                                      </p:childTnLst>
                                    </p:cTn>
                                  </p:par>
                                  <p:par>
                                    <p:cTn id="13" presetID="35" presetClass="path" presetSubtype="0" repeatCount="indefinite" accel="29000" decel="26000" autoRev="1" fill="hold" nodeType="withEffect">
                                      <p:stCondLst>
                                        <p:cond delay="0"/>
                                      </p:stCondLst>
                                      <p:childTnLst>
                                        <p:animMotion origin="layout" path="M -3.33333E-6 -2.22222E-6 L 0.07136 0.00062 " pathEditMode="relative" rAng="0" ptsTypes="AA">
                                          <p:cBhvr>
                                            <p:cTn id="14" dur="7250" fill="hold"/>
                                            <p:tgtEl>
                                              <p:spTgt spid="23"/>
                                            </p:tgtEl>
                                            <p:attrNameLst>
                                              <p:attrName>ppt_x</p:attrName>
                                              <p:attrName>ppt_y</p:attrName>
                                            </p:attrNameLst>
                                          </p:cBhvr>
                                          <p:rCtr x="3559" y="31"/>
                                        </p:animMotion>
                                      </p:childTnLst>
                                    </p:cTn>
                                  </p:par>
                                  <p:par>
                                    <p:cTn id="15" presetID="42" presetClass="path" presetSubtype="0" repeatCount="indefinite" accel="3600" autoRev="1" fill="hold" nodeType="withEffect" p14:presetBounceEnd="5000">
                                      <p:stCondLst>
                                        <p:cond delay="100"/>
                                      </p:stCondLst>
                                      <p:childTnLst>
                                        <p:animMotion origin="layout" path="M -3.33333E-6 -4.81481E-6 L 0.0073 -0.01759 " pathEditMode="relative" rAng="0" ptsTypes="AA" p14:bounceEnd="5000">
                                          <p:cBhvr>
                                            <p:cTn id="16" dur="6750" fill="hold"/>
                                            <p:tgtEl>
                                              <p:spTgt spid="5"/>
                                            </p:tgtEl>
                                            <p:attrNameLst>
                                              <p:attrName>ppt_x</p:attrName>
                                              <p:attrName>ppt_y</p:attrName>
                                            </p:attrNameLst>
                                          </p:cBhvr>
                                          <p:rCtr x="365" y="-895"/>
                                        </p:animMotion>
                                      </p:childTnLst>
                                    </p:cTn>
                                  </p:par>
                                  <p:par>
                                    <p:cTn id="17" presetID="8" presetClass="emph" presetSubtype="0" repeatCount="indefinite" accel="2500" autoRev="1" fill="hold" nodeType="withEffect" p14:presetBounceEnd="3000">
                                      <p:stCondLst>
                                        <p:cond delay="0"/>
                                      </p:stCondLst>
                                      <p:childTnLst>
                                        <p:animRot by="300000" p14:bounceEnd="3000">
                                          <p:cBhvr>
                                            <p:cTn id="18" dur="3500" fill="hold"/>
                                            <p:tgtEl>
                                              <p:spTgt spid="5"/>
                                            </p:tgtEl>
                                            <p:attrNameLst>
                                              <p:attrName>r</p:attrName>
                                            </p:attrNameLst>
                                          </p:cBhvr>
                                        </p:animRot>
                                      </p:childTnLst>
                                    </p:cTn>
                                  </p:par>
                                  <p:par>
                                    <p:cTn id="19" presetID="42" presetClass="path" presetSubtype="0" repeatCount="indefinite" accel="3600" decel="4000" autoRev="1" fill="hold" nodeType="withEffect">
                                      <p:stCondLst>
                                        <p:cond delay="100"/>
                                      </p:stCondLst>
                                      <p:childTnLst>
                                        <p:animMotion origin="layout" path="M 3.33333E-6 0.00124 L 0.0118 -0.02067 " pathEditMode="relative" rAng="0" ptsTypes="AA">
                                          <p:cBhvr>
                                            <p:cTn id="20" dur="3500" fill="hold"/>
                                            <p:tgtEl>
                                              <p:spTgt spid="8"/>
                                            </p:tgtEl>
                                            <p:attrNameLst>
                                              <p:attrName>ppt_x</p:attrName>
                                              <p:attrName>ppt_y</p:attrName>
                                            </p:attrNameLst>
                                          </p:cBhvr>
                                          <p:rCtr x="590" y="-1111"/>
                                        </p:animMotion>
                                      </p:childTnLst>
                                    </p:cTn>
                                  </p:par>
                                  <p:par>
                                    <p:cTn id="21" presetID="8" presetClass="emph" presetSubtype="0" repeatCount="indefinite" accel="2500" autoRev="1" fill="hold" nodeType="withEffect" p14:presetBounceEnd="3000">
                                      <p:stCondLst>
                                        <p:cond delay="0"/>
                                      </p:stCondLst>
                                      <p:childTnLst>
                                        <p:animRot by="300000" p14:bounceEnd="3000">
                                          <p:cBhvr>
                                            <p:cTn id="22" dur="9750" fill="hold"/>
                                            <p:tgtEl>
                                              <p:spTgt spid="8"/>
                                            </p:tgtEl>
                                            <p:attrNameLst>
                                              <p:attrName>r</p:attrName>
                                            </p:attrNameLst>
                                          </p:cBhvr>
                                        </p:animRot>
                                      </p:childTnLst>
                                    </p:cTn>
                                  </p:par>
                                  <p:par>
                                    <p:cTn id="23" presetID="42" presetClass="path" presetSubtype="0" repeatCount="indefinite" accel="3600" autoRev="1" fill="hold" nodeType="withEffect" p14:presetBounceEnd="5000">
                                      <p:stCondLst>
                                        <p:cond delay="100"/>
                                      </p:stCondLst>
                                      <p:childTnLst>
                                        <p:animMotion origin="layout" path="M 8.33333E-7 0.00123 L 0.00851 -0.03241 " pathEditMode="relative" rAng="0" ptsTypes="AA" p14:bounceEnd="5000">
                                          <p:cBhvr>
                                            <p:cTn id="24" dur="3250" fill="hold"/>
                                            <p:tgtEl>
                                              <p:spTgt spid="7"/>
                                            </p:tgtEl>
                                            <p:attrNameLst>
                                              <p:attrName>ppt_x</p:attrName>
                                              <p:attrName>ppt_y</p:attrName>
                                            </p:attrNameLst>
                                          </p:cBhvr>
                                          <p:rCtr x="417" y="-1698"/>
                                        </p:animMotion>
                                      </p:childTnLst>
                                    </p:cTn>
                                  </p:par>
                                  <p:par>
                                    <p:cTn id="25" presetID="8" presetClass="emph" presetSubtype="0" repeatCount="indefinite" accel="2500" autoRev="1" fill="hold" nodeType="withEffect" p14:presetBounceEnd="3000">
                                      <p:stCondLst>
                                        <p:cond delay="0"/>
                                      </p:stCondLst>
                                      <p:childTnLst>
                                        <p:animRot by="300000" p14:bounceEnd="3000">
                                          <p:cBhvr>
                                            <p:cTn id="26" dur="8250" fill="hold"/>
                                            <p:tgtEl>
                                              <p:spTgt spid="7"/>
                                            </p:tgtEl>
                                            <p:attrNameLst>
                                              <p:attrName>r</p:attrName>
                                            </p:attrNameLst>
                                          </p:cBhvr>
                                        </p:animRot>
                                      </p:childTnLst>
                                    </p:cTn>
                                  </p:par>
                                  <p:par>
                                    <p:cTn id="27" presetID="10" presetClass="entr" presetSubtype="0" fill="hold" grpId="0" nodeType="withEffect">
                                      <p:stCondLst>
                                        <p:cond delay="80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600"/>
                                            <p:tgtEl>
                                              <p:spTgt spid="4"/>
                                            </p:tgtEl>
                                          </p:cBhvr>
                                        </p:animEffect>
                                      </p:childTnLst>
                                    </p:cTn>
                                  </p:par>
                                  <p:par>
                                    <p:cTn id="30" presetID="10" presetClass="entr" presetSubtype="0" fill="hold" grpId="0" nodeType="withEffect">
                                      <p:stCondLst>
                                        <p:cond delay="11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200"/>
                                            <p:tgtEl>
                                              <p:spTgt spid="6"/>
                                            </p:tgtEl>
                                          </p:cBhvr>
                                        </p:animEffect>
                                      </p:childTnLst>
                                    </p:cTn>
                                  </p:par>
                                  <p:par>
                                    <p:cTn id="33" presetID="42" presetClass="path" presetSubtype="0" repeatCount="indefinite" accel="5000" decel="5000" autoRev="1" fill="hold" nodeType="withEffect">
                                      <p:stCondLst>
                                        <p:cond delay="0"/>
                                      </p:stCondLst>
                                      <p:childTnLst>
                                        <p:animMotion origin="layout" path="M 0 -4.5679E-6 L 0.00035 0.05031 " pathEditMode="relative" rAng="0" ptsTypes="AA">
                                          <p:cBhvr>
                                            <p:cTn id="34" dur="2500" fill="hold"/>
                                            <p:tgtEl>
                                              <p:spTgt spid="15"/>
                                            </p:tgtEl>
                                            <p:attrNameLst>
                                              <p:attrName>ppt_x</p:attrName>
                                              <p:attrName>ppt_y</p:attrName>
                                            </p:attrNameLst>
                                          </p:cBhvr>
                                          <p:rCtr x="17" y="2500"/>
                                        </p:animMotion>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9" presetClass="entr" presetSubtype="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ppt_x</p:attrName>
                                            </p:attrNameLst>
                                          </p:cBhvr>
                                          <p:tavLst>
                                            <p:tav tm="0">
                                              <p:val>
                                                <p:strVal val="#ppt_x-.2"/>
                                              </p:val>
                                            </p:tav>
                                            <p:tav tm="100000">
                                              <p:val>
                                                <p:strVal val="#ppt_x"/>
                                              </p:val>
                                            </p:tav>
                                          </p:tavLst>
                                        </p:anim>
                                        <p:anim calcmode="lin" valueType="num">
                                          <p:cBhvr>
                                            <p:cTn id="45"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46" dur="1000"/>
                                            <p:tgtEl>
                                              <p:spTgt spid="24"/>
                                            </p:tgtEl>
                                          </p:cBhvr>
                                        </p:animEffect>
                                      </p:childTnLst>
                                    </p:cTn>
                                  </p:par>
                                </p:childTnLst>
                              </p:cTn>
                            </p:par>
                            <p:par>
                              <p:cTn id="47" fill="hold">
                                <p:stCondLst>
                                  <p:cond delay="1500"/>
                                </p:stCondLst>
                                <p:childTnLst>
                                  <p:par>
                                    <p:cTn id="48" presetID="29" presetClass="entr" presetSubtype="0"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1000" fill="hold"/>
                                            <p:tgtEl>
                                              <p:spTgt spid="25"/>
                                            </p:tgtEl>
                                            <p:attrNameLst>
                                              <p:attrName>ppt_x</p:attrName>
                                            </p:attrNameLst>
                                          </p:cBhvr>
                                          <p:tavLst>
                                            <p:tav tm="0">
                                              <p:val>
                                                <p:strVal val="#ppt_x-.2"/>
                                              </p:val>
                                            </p:tav>
                                            <p:tav tm="100000">
                                              <p:val>
                                                <p:strVal val="#ppt_x"/>
                                              </p:val>
                                            </p:tav>
                                          </p:tavLst>
                                        </p:anim>
                                        <p:anim calcmode="lin" valueType="num">
                                          <p:cBhvr>
                                            <p:cTn id="51"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5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10"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6000" fill="hold"/>
                                            <p:tgtEl>
                                              <p:spTgt spid="22"/>
                                            </p:tgtEl>
                                          </p:cBhvr>
                                          <p:by x="105000" y="105000"/>
                                        </p:animScale>
                                      </p:childTnLst>
                                    </p:cTn>
                                  </p:par>
                                  <p:par>
                                    <p:cTn id="7" presetID="42" presetClass="path" presetSubtype="0" repeatCount="indefinite" accel="10000" decel="14000" autoRev="1" fill="hold" nodeType="withEffect">
                                      <p:stCondLst>
                                        <p:cond delay="0"/>
                                      </p:stCondLst>
                                      <p:childTnLst>
                                        <p:animMotion origin="layout" path="M -3.61111E-6 -3.08642E-6 L 0.00035 0.05031 " pathEditMode="relative" rAng="0" ptsTypes="AA">
                                          <p:cBhvr>
                                            <p:cTn id="8" dur="5250" fill="hold"/>
                                            <p:tgtEl>
                                              <p:spTgt spid="13"/>
                                            </p:tgtEl>
                                            <p:attrNameLst>
                                              <p:attrName>ppt_x</p:attrName>
                                              <p:attrName>ppt_y</p:attrName>
                                            </p:attrNameLst>
                                          </p:cBhvr>
                                          <p:rCtr x="17" y="2500"/>
                                        </p:animMotion>
                                      </p:childTnLst>
                                    </p:cTn>
                                  </p:par>
                                  <p:par>
                                    <p:cTn id="9" presetID="42" presetClass="path" presetSubtype="0" repeatCount="indefinite" accel="19000" decel="19000" autoRev="1" fill="hold" nodeType="withEffect">
                                      <p:stCondLst>
                                        <p:cond delay="0"/>
                                      </p:stCondLst>
                                      <p:childTnLst>
                                        <p:animMotion origin="layout" path="M 8.33333E-7 7.40741E-7 L 0.00035 0.05031 " pathEditMode="relative" rAng="0" ptsTypes="AA">
                                          <p:cBhvr>
                                            <p:cTn id="10" dur="2000" fill="hold"/>
                                            <p:tgtEl>
                                              <p:spTgt spid="3"/>
                                            </p:tgtEl>
                                            <p:attrNameLst>
                                              <p:attrName>ppt_x</p:attrName>
                                              <p:attrName>ppt_y</p:attrName>
                                            </p:attrNameLst>
                                          </p:cBhvr>
                                          <p:rCtr x="17" y="2500"/>
                                        </p:animMotion>
                                      </p:childTnLst>
                                    </p:cTn>
                                  </p:par>
                                  <p:par>
                                    <p:cTn id="11" presetID="42" presetClass="path" presetSubtype="0" repeatCount="indefinite" accel="5000" decel="5000" autoRev="1" fill="hold" nodeType="withEffect">
                                      <p:stCondLst>
                                        <p:cond delay="0"/>
                                      </p:stCondLst>
                                      <p:childTnLst>
                                        <p:animMotion origin="layout" path="M 8.33333E-7 2.22222E-6 L 0.00035 0.05031 " pathEditMode="relative" rAng="0" ptsTypes="AA">
                                          <p:cBhvr>
                                            <p:cTn id="12" dur="2500" fill="hold"/>
                                            <p:tgtEl>
                                              <p:spTgt spid="2"/>
                                            </p:tgtEl>
                                            <p:attrNameLst>
                                              <p:attrName>ppt_x</p:attrName>
                                              <p:attrName>ppt_y</p:attrName>
                                            </p:attrNameLst>
                                          </p:cBhvr>
                                          <p:rCtr x="0" y="2716"/>
                                        </p:animMotion>
                                      </p:childTnLst>
                                    </p:cTn>
                                  </p:par>
                                  <p:par>
                                    <p:cTn id="13" presetID="35" presetClass="path" presetSubtype="0" repeatCount="indefinite" accel="29000" decel="26000" autoRev="1" fill="hold" nodeType="withEffect">
                                      <p:stCondLst>
                                        <p:cond delay="0"/>
                                      </p:stCondLst>
                                      <p:childTnLst>
                                        <p:animMotion origin="layout" path="M -3.33333E-6 -2.22222E-6 L 0.07136 0.00062 " pathEditMode="relative" rAng="0" ptsTypes="AA">
                                          <p:cBhvr>
                                            <p:cTn id="14" dur="7250" fill="hold"/>
                                            <p:tgtEl>
                                              <p:spTgt spid="23"/>
                                            </p:tgtEl>
                                            <p:attrNameLst>
                                              <p:attrName>ppt_x</p:attrName>
                                              <p:attrName>ppt_y</p:attrName>
                                            </p:attrNameLst>
                                          </p:cBhvr>
                                          <p:rCtr x="3559" y="31"/>
                                        </p:animMotion>
                                      </p:childTnLst>
                                    </p:cTn>
                                  </p:par>
                                  <p:par>
                                    <p:cTn id="15" presetID="42" presetClass="path" presetSubtype="0" repeatCount="indefinite" accel="3600" autoRev="1" fill="hold" nodeType="withEffect">
                                      <p:stCondLst>
                                        <p:cond delay="100"/>
                                      </p:stCondLst>
                                      <p:childTnLst>
                                        <p:animMotion origin="layout" path="M -3.33333E-6 -4.81481E-6 L 0.0073 -0.01759 " pathEditMode="relative" rAng="0" ptsTypes="AA">
                                          <p:cBhvr>
                                            <p:cTn id="16" dur="6750" fill="hold"/>
                                            <p:tgtEl>
                                              <p:spTgt spid="5"/>
                                            </p:tgtEl>
                                            <p:attrNameLst>
                                              <p:attrName>ppt_x</p:attrName>
                                              <p:attrName>ppt_y</p:attrName>
                                            </p:attrNameLst>
                                          </p:cBhvr>
                                          <p:rCtr x="365" y="-895"/>
                                        </p:animMotion>
                                      </p:childTnLst>
                                    </p:cTn>
                                  </p:par>
                                  <p:par>
                                    <p:cTn id="17" presetID="8" presetClass="emph" presetSubtype="0" repeatCount="indefinite" accel="2500" autoRev="1" fill="hold" nodeType="withEffect">
                                      <p:stCondLst>
                                        <p:cond delay="0"/>
                                      </p:stCondLst>
                                      <p:childTnLst>
                                        <p:animRot by="300000">
                                          <p:cBhvr>
                                            <p:cTn id="18" dur="3500" fill="hold"/>
                                            <p:tgtEl>
                                              <p:spTgt spid="5"/>
                                            </p:tgtEl>
                                            <p:attrNameLst>
                                              <p:attrName>r</p:attrName>
                                            </p:attrNameLst>
                                          </p:cBhvr>
                                        </p:animRot>
                                      </p:childTnLst>
                                    </p:cTn>
                                  </p:par>
                                  <p:par>
                                    <p:cTn id="19" presetID="42" presetClass="path" presetSubtype="0" repeatCount="indefinite" accel="3600" decel="4000" autoRev="1" fill="hold" nodeType="withEffect">
                                      <p:stCondLst>
                                        <p:cond delay="100"/>
                                      </p:stCondLst>
                                      <p:childTnLst>
                                        <p:animMotion origin="layout" path="M 3.33333E-6 0.00124 L 0.0118 -0.02067 " pathEditMode="relative" rAng="0" ptsTypes="AA">
                                          <p:cBhvr>
                                            <p:cTn id="20" dur="3500" fill="hold"/>
                                            <p:tgtEl>
                                              <p:spTgt spid="8"/>
                                            </p:tgtEl>
                                            <p:attrNameLst>
                                              <p:attrName>ppt_x</p:attrName>
                                              <p:attrName>ppt_y</p:attrName>
                                            </p:attrNameLst>
                                          </p:cBhvr>
                                          <p:rCtr x="590" y="-1111"/>
                                        </p:animMotion>
                                      </p:childTnLst>
                                    </p:cTn>
                                  </p:par>
                                  <p:par>
                                    <p:cTn id="21" presetID="8" presetClass="emph" presetSubtype="0" repeatCount="indefinite" accel="2500" autoRev="1" fill="hold" nodeType="withEffect">
                                      <p:stCondLst>
                                        <p:cond delay="0"/>
                                      </p:stCondLst>
                                      <p:childTnLst>
                                        <p:animRot by="300000">
                                          <p:cBhvr>
                                            <p:cTn id="22" dur="9750" fill="hold"/>
                                            <p:tgtEl>
                                              <p:spTgt spid="8"/>
                                            </p:tgtEl>
                                            <p:attrNameLst>
                                              <p:attrName>r</p:attrName>
                                            </p:attrNameLst>
                                          </p:cBhvr>
                                        </p:animRot>
                                      </p:childTnLst>
                                    </p:cTn>
                                  </p:par>
                                  <p:par>
                                    <p:cTn id="23" presetID="42" presetClass="path" presetSubtype="0" repeatCount="indefinite" accel="3600" autoRev="1" fill="hold" nodeType="withEffect">
                                      <p:stCondLst>
                                        <p:cond delay="100"/>
                                      </p:stCondLst>
                                      <p:childTnLst>
                                        <p:animMotion origin="layout" path="M 8.33333E-7 0.00123 L 0.00851 -0.03241 " pathEditMode="relative" rAng="0" ptsTypes="AA">
                                          <p:cBhvr>
                                            <p:cTn id="24" dur="3250" fill="hold"/>
                                            <p:tgtEl>
                                              <p:spTgt spid="7"/>
                                            </p:tgtEl>
                                            <p:attrNameLst>
                                              <p:attrName>ppt_x</p:attrName>
                                              <p:attrName>ppt_y</p:attrName>
                                            </p:attrNameLst>
                                          </p:cBhvr>
                                          <p:rCtr x="417" y="-1698"/>
                                        </p:animMotion>
                                      </p:childTnLst>
                                    </p:cTn>
                                  </p:par>
                                  <p:par>
                                    <p:cTn id="25" presetID="8" presetClass="emph" presetSubtype="0" repeatCount="indefinite" accel="2500" autoRev="1" fill="hold" nodeType="withEffect">
                                      <p:stCondLst>
                                        <p:cond delay="0"/>
                                      </p:stCondLst>
                                      <p:childTnLst>
                                        <p:animRot by="300000">
                                          <p:cBhvr>
                                            <p:cTn id="26" dur="8250" fill="hold"/>
                                            <p:tgtEl>
                                              <p:spTgt spid="7"/>
                                            </p:tgtEl>
                                            <p:attrNameLst>
                                              <p:attrName>r</p:attrName>
                                            </p:attrNameLst>
                                          </p:cBhvr>
                                        </p:animRot>
                                      </p:childTnLst>
                                    </p:cTn>
                                  </p:par>
                                  <p:par>
                                    <p:cTn id="27" presetID="10" presetClass="entr" presetSubtype="0" fill="hold" grpId="0" nodeType="withEffect">
                                      <p:stCondLst>
                                        <p:cond delay="80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600"/>
                                            <p:tgtEl>
                                              <p:spTgt spid="4"/>
                                            </p:tgtEl>
                                          </p:cBhvr>
                                        </p:animEffect>
                                      </p:childTnLst>
                                    </p:cTn>
                                  </p:par>
                                  <p:par>
                                    <p:cTn id="30" presetID="10" presetClass="entr" presetSubtype="0" fill="hold" grpId="0" nodeType="withEffect">
                                      <p:stCondLst>
                                        <p:cond delay="11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200"/>
                                            <p:tgtEl>
                                              <p:spTgt spid="6"/>
                                            </p:tgtEl>
                                          </p:cBhvr>
                                        </p:animEffect>
                                      </p:childTnLst>
                                    </p:cTn>
                                  </p:par>
                                  <p:par>
                                    <p:cTn id="33" presetID="42" presetClass="path" presetSubtype="0" repeatCount="indefinite" accel="5000" decel="5000" autoRev="1" fill="hold" nodeType="withEffect">
                                      <p:stCondLst>
                                        <p:cond delay="0"/>
                                      </p:stCondLst>
                                      <p:childTnLst>
                                        <p:animMotion origin="layout" path="M 0 -4.5679E-6 L 0.00035 0.05031 " pathEditMode="relative" rAng="0" ptsTypes="AA">
                                          <p:cBhvr>
                                            <p:cTn id="34" dur="2500" fill="hold"/>
                                            <p:tgtEl>
                                              <p:spTgt spid="15"/>
                                            </p:tgtEl>
                                            <p:attrNameLst>
                                              <p:attrName>ppt_x</p:attrName>
                                              <p:attrName>ppt_y</p:attrName>
                                            </p:attrNameLst>
                                          </p:cBhvr>
                                          <p:rCtr x="17" y="2500"/>
                                        </p:animMotion>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9" presetClass="entr" presetSubtype="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ppt_x</p:attrName>
                                            </p:attrNameLst>
                                          </p:cBhvr>
                                          <p:tavLst>
                                            <p:tav tm="0">
                                              <p:val>
                                                <p:strVal val="#ppt_x-.2"/>
                                              </p:val>
                                            </p:tav>
                                            <p:tav tm="100000">
                                              <p:val>
                                                <p:strVal val="#ppt_x"/>
                                              </p:val>
                                            </p:tav>
                                          </p:tavLst>
                                        </p:anim>
                                        <p:anim calcmode="lin" valueType="num">
                                          <p:cBhvr>
                                            <p:cTn id="45"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46" dur="1000"/>
                                            <p:tgtEl>
                                              <p:spTgt spid="24"/>
                                            </p:tgtEl>
                                          </p:cBhvr>
                                        </p:animEffect>
                                      </p:childTnLst>
                                    </p:cTn>
                                  </p:par>
                                </p:childTnLst>
                              </p:cTn>
                            </p:par>
                            <p:par>
                              <p:cTn id="47" fill="hold">
                                <p:stCondLst>
                                  <p:cond delay="1500"/>
                                </p:stCondLst>
                                <p:childTnLst>
                                  <p:par>
                                    <p:cTn id="48" presetID="29" presetClass="entr" presetSubtype="0"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1000" fill="hold"/>
                                            <p:tgtEl>
                                              <p:spTgt spid="25"/>
                                            </p:tgtEl>
                                            <p:attrNameLst>
                                              <p:attrName>ppt_x</p:attrName>
                                            </p:attrNameLst>
                                          </p:cBhvr>
                                          <p:tavLst>
                                            <p:tav tm="0">
                                              <p:val>
                                                <p:strVal val="#ppt_x-.2"/>
                                              </p:val>
                                            </p:tav>
                                            <p:tav tm="100000">
                                              <p:val>
                                                <p:strVal val="#ppt_x"/>
                                              </p:val>
                                            </p:tav>
                                          </p:tavLst>
                                        </p:anim>
                                        <p:anim calcmode="lin" valueType="num">
                                          <p:cBhvr>
                                            <p:cTn id="51"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5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10" grpId="0"/>
          <p:bldP spid="2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613346" y="609091"/>
            <a:ext cx="7967844" cy="2188847"/>
            <a:chOff x="613346" y="609091"/>
            <a:chExt cx="7967844" cy="2188847"/>
          </a:xfrm>
        </p:grpSpPr>
        <p:sp>
          <p:nvSpPr>
            <p:cNvPr id="2" name="Elipse 1"/>
            <p:cNvSpPr/>
            <p:nvPr/>
          </p:nvSpPr>
          <p:spPr>
            <a:xfrm>
              <a:off x="8341922" y="2716849"/>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Elipse 2"/>
            <p:cNvSpPr/>
            <p:nvPr/>
          </p:nvSpPr>
          <p:spPr>
            <a:xfrm>
              <a:off x="962025" y="1055259"/>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p:cNvSpPr/>
            <p:nvPr/>
          </p:nvSpPr>
          <p:spPr>
            <a:xfrm>
              <a:off x="613346" y="1655189"/>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7"/>
            <p:cNvSpPr/>
            <p:nvPr/>
          </p:nvSpPr>
          <p:spPr>
            <a:xfrm>
              <a:off x="8470636" y="2091234"/>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Elipse 8"/>
            <p:cNvSpPr/>
            <p:nvPr/>
          </p:nvSpPr>
          <p:spPr>
            <a:xfrm>
              <a:off x="7429500" y="609091"/>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31" name="Title 3"/>
          <p:cNvSpPr>
            <a:spLocks noGrp="1"/>
          </p:cNvSpPr>
          <p:nvPr>
            <p:ph type="ctrTitle"/>
          </p:nvPr>
        </p:nvSpPr>
        <p:spPr>
          <a:xfrm>
            <a:off x="105497" y="104793"/>
            <a:ext cx="4224183" cy="475071"/>
          </a:xfrm>
        </p:spPr>
        <p:txBody>
          <a:bodyPr anchor="ctr"/>
          <a:lstStyle/>
          <a:p>
            <a:pPr algn="l"/>
            <a:r>
              <a:rPr lang="en-US" sz="2800" dirty="0" smtClean="0">
                <a:latin typeface="Times New Roman" panose="02020603050405020304" pitchFamily="18" charset="0"/>
                <a:cs typeface="Times New Roman" panose="02020603050405020304" pitchFamily="18" charset="0"/>
              </a:rPr>
              <a:t>I - ESTER</a:t>
            </a:r>
            <a:endParaRPr lang="en-US" sz="28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05496" y="451198"/>
            <a:ext cx="3049233" cy="400110"/>
          </a:xfrm>
          <a:prstGeom prst="rect">
            <a:avLst/>
          </a:prstGeom>
          <a:noFill/>
        </p:spPr>
        <p:txBody>
          <a:bodyPr wrap="none" rtlCol="0">
            <a:spAutoFit/>
          </a:bodyPr>
          <a:lstStyle/>
          <a:p>
            <a:r>
              <a:rPr lang="en-US" altLang="ko-KR" sz="2000" b="1" u="sng" dirty="0" smtClean="0"/>
              <a:t>1/ </a:t>
            </a:r>
            <a:r>
              <a:rPr lang="en-US" altLang="ko-KR" sz="2000" b="1" u="sng" dirty="0" err="1" smtClean="0"/>
              <a:t>Khái</a:t>
            </a:r>
            <a:r>
              <a:rPr lang="en-US" altLang="ko-KR" sz="2000" b="1" u="sng" dirty="0" smtClean="0"/>
              <a:t> </a:t>
            </a:r>
            <a:r>
              <a:rPr lang="en-US" altLang="ko-KR" sz="2000" b="1" u="sng" dirty="0" err="1" smtClean="0"/>
              <a:t>niệm</a:t>
            </a:r>
            <a:r>
              <a:rPr lang="en-US" altLang="ko-KR" sz="2000" b="1" u="sng" dirty="0" smtClean="0"/>
              <a:t> </a:t>
            </a:r>
            <a:r>
              <a:rPr lang="en-US" altLang="ko-KR" sz="2000" b="1" u="sng" dirty="0" err="1" smtClean="0"/>
              <a:t>và</a:t>
            </a:r>
            <a:r>
              <a:rPr lang="en-US" altLang="ko-KR" sz="2000" b="1" u="sng" dirty="0" smtClean="0"/>
              <a:t> </a:t>
            </a:r>
            <a:r>
              <a:rPr lang="en-US" altLang="ko-KR" sz="2000" b="1" u="sng" dirty="0" err="1" smtClean="0"/>
              <a:t>danh</a:t>
            </a:r>
            <a:r>
              <a:rPr lang="en-US" altLang="ko-KR" sz="2000" b="1" u="sng" dirty="0" smtClean="0"/>
              <a:t> </a:t>
            </a:r>
            <a:r>
              <a:rPr lang="en-US" altLang="ko-KR" sz="2000" b="1" u="sng" dirty="0" err="1" smtClean="0"/>
              <a:t>pháp</a:t>
            </a:r>
            <a:endParaRPr lang="ko-KR" altLang="en-US" sz="2000" b="1" u="sng" dirty="0"/>
          </a:p>
        </p:txBody>
      </p:sp>
      <p:sp>
        <p:nvSpPr>
          <p:cNvPr id="33" name="TextBox 32"/>
          <p:cNvSpPr txBox="1"/>
          <p:nvPr/>
        </p:nvSpPr>
        <p:spPr>
          <a:xfrm>
            <a:off x="107529" y="757739"/>
            <a:ext cx="3190297" cy="400110"/>
          </a:xfrm>
          <a:prstGeom prst="rect">
            <a:avLst/>
          </a:prstGeom>
          <a:noFill/>
        </p:spPr>
        <p:txBody>
          <a:bodyPr wrap="none" rtlCol="0">
            <a:spAutoFit/>
          </a:bodyPr>
          <a:lstStyle/>
          <a:p>
            <a:r>
              <a:rPr lang="en-US" altLang="ko-KR" sz="2000" i="1" dirty="0" smtClean="0">
                <a:latin typeface="Arial" panose="020B0604020202020204" pitchFamily="34" charset="0"/>
                <a:cs typeface="Arial" panose="020B0604020202020204" pitchFamily="34" charset="0"/>
              </a:rPr>
              <a:t>b/ </a:t>
            </a:r>
            <a:r>
              <a:rPr lang="en-US" altLang="ko-KR" sz="2000" i="1" dirty="0" err="1" smtClean="0">
                <a:latin typeface="Arial" panose="020B0604020202020204" pitchFamily="34" charset="0"/>
                <a:cs typeface="Arial" panose="020B0604020202020204" pitchFamily="34" charset="0"/>
              </a:rPr>
              <a:t>Cách</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gọi</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tên</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danh</a:t>
            </a:r>
            <a:r>
              <a:rPr lang="en-US" altLang="ko-KR" sz="2000" i="1" dirty="0" smtClean="0">
                <a:latin typeface="Arial" panose="020B0604020202020204" pitchFamily="34" charset="0"/>
                <a:cs typeface="Arial" panose="020B0604020202020204" pitchFamily="34" charset="0"/>
              </a:rPr>
              <a:t> </a:t>
            </a:r>
            <a:r>
              <a:rPr lang="en-US" altLang="ko-KR" sz="2000" i="1" dirty="0" err="1" smtClean="0">
                <a:latin typeface="Arial" panose="020B0604020202020204" pitchFamily="34" charset="0"/>
                <a:cs typeface="Arial" panose="020B0604020202020204" pitchFamily="34" charset="0"/>
              </a:rPr>
              <a:t>pháp</a:t>
            </a:r>
            <a:endParaRPr lang="ko-KR" altLang="en-US" sz="2000" i="1" dirty="0">
              <a:latin typeface="Arial" panose="020B0604020202020204" pitchFamily="34" charset="0"/>
              <a:cs typeface="Arial" panose="020B0604020202020204" pitchFamily="34" charset="0"/>
            </a:endParaRPr>
          </a:p>
        </p:txBody>
      </p:sp>
      <p:sp>
        <p:nvSpPr>
          <p:cNvPr id="34" name="Rectangle 33"/>
          <p:cNvSpPr/>
          <p:nvPr/>
        </p:nvSpPr>
        <p:spPr>
          <a:xfrm>
            <a:off x="250966" y="1229514"/>
            <a:ext cx="3333136" cy="478356"/>
          </a:xfrm>
          <a:prstGeom prst="rect">
            <a:avLst/>
          </a:prstGeom>
          <a:solidFill>
            <a:srgbClr val="FFFFCC"/>
          </a:solidFill>
          <a:effectLst>
            <a:innerShdw blurRad="63500" dist="50800" dir="18900000">
              <a:prstClr val="black">
                <a:alpha val="50000"/>
              </a:prstClr>
            </a:innerShdw>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200" b="1" dirty="0" err="1">
                <a:latin typeface="Times New Roman" panose="02020603050405020304" pitchFamily="18" charset="0"/>
                <a:ea typeface="굴림" charset="-127"/>
                <a:cs typeface="Times New Roman" panose="02020603050405020304" pitchFamily="18" charset="0"/>
              </a:rPr>
              <a:t>Tên</a:t>
            </a:r>
            <a:r>
              <a:rPr lang="en-US" altLang="ko-KR" sz="2200" b="1" dirty="0">
                <a:latin typeface="Times New Roman" panose="02020603050405020304" pitchFamily="18" charset="0"/>
                <a:ea typeface="굴림" charset="-127"/>
                <a:cs typeface="Times New Roman" panose="02020603050405020304" pitchFamily="18" charset="0"/>
              </a:rPr>
              <a:t> </a:t>
            </a:r>
            <a:r>
              <a:rPr lang="en-US" altLang="ko-KR" sz="2200" b="1" dirty="0" err="1">
                <a:latin typeface="Times New Roman" panose="02020603050405020304" pitchFamily="18" charset="0"/>
                <a:ea typeface="굴림" charset="-127"/>
                <a:cs typeface="Times New Roman" panose="02020603050405020304" pitchFamily="18" charset="0"/>
              </a:rPr>
              <a:t>gốc</a:t>
            </a:r>
            <a:r>
              <a:rPr lang="en-US" altLang="ko-KR" sz="2200" b="1" dirty="0">
                <a:latin typeface="Times New Roman" panose="02020603050405020304" pitchFamily="18" charset="0"/>
                <a:ea typeface="굴림" charset="-127"/>
                <a:cs typeface="Times New Roman" panose="02020603050405020304" pitchFamily="18" charset="0"/>
              </a:rPr>
              <a:t> </a:t>
            </a:r>
            <a:r>
              <a:rPr lang="en-US" altLang="ko-KR" sz="2200" b="1" dirty="0" smtClean="0">
                <a:latin typeface="Times New Roman" panose="02020603050405020304" pitchFamily="18" charset="0"/>
                <a:ea typeface="굴림" charset="-127"/>
                <a:cs typeface="Times New Roman" panose="02020603050405020304" pitchFamily="18" charset="0"/>
              </a:rPr>
              <a:t>hydrocarbon </a:t>
            </a:r>
            <a:r>
              <a:rPr lang="en-US" altLang="ko-KR" sz="2200" b="1" dirty="0">
                <a:latin typeface="Times New Roman" panose="02020603050405020304" pitchFamily="18" charset="0"/>
                <a:ea typeface="굴림" charset="-127"/>
                <a:cs typeface="Times New Roman" panose="02020603050405020304" pitchFamily="18" charset="0"/>
              </a:rPr>
              <a:t>R’ </a:t>
            </a:r>
            <a:endParaRPr lang="en-US" altLang="ko-KR" sz="2200" dirty="0">
              <a:ea typeface="굴림" charset="-127"/>
            </a:endParaRPr>
          </a:p>
        </p:txBody>
      </p:sp>
      <p:sp>
        <p:nvSpPr>
          <p:cNvPr id="35" name="Rectangle 34"/>
          <p:cNvSpPr/>
          <p:nvPr/>
        </p:nvSpPr>
        <p:spPr>
          <a:xfrm>
            <a:off x="3569354" y="1229513"/>
            <a:ext cx="5343152" cy="478356"/>
          </a:xfrm>
          <a:prstGeom prst="rect">
            <a:avLst/>
          </a:prstGeom>
          <a:solidFill>
            <a:srgbClr val="FFFFCC"/>
          </a:solidFill>
          <a:effectLst>
            <a:innerShdw blurRad="63500" dist="50800" dir="18900000">
              <a:prstClr val="black">
                <a:alpha val="50000"/>
              </a:prstClr>
            </a:innerShdw>
          </a:effectLst>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200" b="1" dirty="0" err="1">
                <a:latin typeface="Times New Roman" panose="02020603050405020304" pitchFamily="18" charset="0"/>
                <a:ea typeface="굴림" charset="-127"/>
                <a:cs typeface="Times New Roman" panose="02020603050405020304" pitchFamily="18" charset="0"/>
              </a:rPr>
              <a:t>tên</a:t>
            </a:r>
            <a:r>
              <a:rPr lang="en-US" altLang="ko-KR" sz="2200" b="1" dirty="0">
                <a:latin typeface="Times New Roman" panose="02020603050405020304" pitchFamily="18" charset="0"/>
                <a:ea typeface="굴림" charset="-127"/>
                <a:cs typeface="Times New Roman" panose="02020603050405020304" pitchFamily="18" charset="0"/>
              </a:rPr>
              <a:t> anion </a:t>
            </a:r>
            <a:r>
              <a:rPr lang="en-US" altLang="ko-KR" sz="2200" b="1" dirty="0" err="1">
                <a:latin typeface="Times New Roman" panose="02020603050405020304" pitchFamily="18" charset="0"/>
                <a:ea typeface="굴림" charset="-127"/>
                <a:cs typeface="Times New Roman" panose="02020603050405020304" pitchFamily="18" charset="0"/>
              </a:rPr>
              <a:t>gốc</a:t>
            </a:r>
            <a:r>
              <a:rPr lang="en-US" altLang="ko-KR" sz="2200" b="1" dirty="0">
                <a:latin typeface="Times New Roman" panose="02020603050405020304" pitchFamily="18" charset="0"/>
                <a:ea typeface="굴림" charset="-127"/>
                <a:cs typeface="Times New Roman" panose="02020603050405020304" pitchFamily="18" charset="0"/>
              </a:rPr>
              <a:t> </a:t>
            </a:r>
            <a:r>
              <a:rPr lang="en-US" altLang="ko-KR" sz="2200" b="1" dirty="0" smtClean="0">
                <a:latin typeface="Times New Roman" panose="02020603050405020304" pitchFamily="18" charset="0"/>
                <a:ea typeface="굴림" charset="-127"/>
                <a:cs typeface="Times New Roman" panose="02020603050405020304" pitchFamily="18" charset="0"/>
              </a:rPr>
              <a:t>acid </a:t>
            </a:r>
            <a:r>
              <a:rPr lang="en-US" altLang="ko-KR" sz="2200" b="1" dirty="0">
                <a:latin typeface="Times New Roman" panose="02020603050405020304" pitchFamily="18" charset="0"/>
                <a:ea typeface="굴림" charset="-127"/>
                <a:cs typeface="Times New Roman" panose="02020603050405020304" pitchFamily="18" charset="0"/>
              </a:rPr>
              <a:t>(</a:t>
            </a:r>
            <a:r>
              <a:rPr lang="en-US" altLang="ko-KR" sz="2200" b="1" dirty="0" err="1">
                <a:latin typeface="Times New Roman" panose="02020603050405020304" pitchFamily="18" charset="0"/>
                <a:ea typeface="굴림" charset="-127"/>
                <a:cs typeface="Times New Roman" panose="02020603050405020304" pitchFamily="18" charset="0"/>
              </a:rPr>
              <a:t>đuôi</a:t>
            </a:r>
            <a:r>
              <a:rPr lang="en-US" altLang="ko-KR" sz="2200" b="1" dirty="0">
                <a:latin typeface="Times New Roman" panose="02020603050405020304" pitchFamily="18" charset="0"/>
                <a:ea typeface="굴림" charset="-127"/>
                <a:cs typeface="Times New Roman" panose="02020603050405020304" pitchFamily="18" charset="0"/>
              </a:rPr>
              <a:t> “</a:t>
            </a:r>
            <a:r>
              <a:rPr lang="en-US" altLang="ko-KR" sz="2200" b="1" dirty="0" smtClean="0">
                <a:latin typeface="Times New Roman" panose="02020603050405020304" pitchFamily="18" charset="0"/>
                <a:ea typeface="굴림" charset="-127"/>
                <a:cs typeface="Times New Roman" panose="02020603050405020304" pitchFamily="18" charset="0"/>
              </a:rPr>
              <a:t>ate”) (RCOO)</a:t>
            </a:r>
            <a:endParaRPr lang="en-US" altLang="ko-KR" sz="2200" dirty="0">
              <a:solidFill>
                <a:srgbClr val="E7F7FF"/>
              </a:solidFill>
              <a:ea typeface="굴림" charset="-127"/>
            </a:endParaRPr>
          </a:p>
        </p:txBody>
      </p:sp>
      <p:sp>
        <p:nvSpPr>
          <p:cNvPr id="15" name="TextBox 14"/>
          <p:cNvSpPr txBox="1"/>
          <p:nvPr/>
        </p:nvSpPr>
        <p:spPr>
          <a:xfrm>
            <a:off x="250966" y="1960100"/>
            <a:ext cx="1821332" cy="523220"/>
          </a:xfrm>
          <a:prstGeom prst="rect">
            <a:avLst/>
          </a:prstGeom>
          <a:noFill/>
        </p:spPr>
        <p:txBody>
          <a:bodyPr wrap="none" rtlCol="0">
            <a:spAutoFit/>
          </a:bodyPr>
          <a:lstStyle/>
          <a:p>
            <a:r>
              <a:rPr lang="en-US" altLang="ko-KR" sz="2800" dirty="0" smtClean="0">
                <a:solidFill>
                  <a:srgbClr val="000000"/>
                </a:solidFill>
                <a:latin typeface="Times New Roman" panose="02020603050405020304" pitchFamily="18" charset="0"/>
                <a:cs typeface="Times New Roman" panose="02020603050405020304" pitchFamily="18" charset="0"/>
              </a:rPr>
              <a:t>HCOOCH</a:t>
            </a:r>
            <a:r>
              <a:rPr lang="en-US" altLang="ko-KR" sz="2800" baseline="-25000" dirty="0" smtClean="0">
                <a:solidFill>
                  <a:srgbClr val="000000"/>
                </a:solidFill>
                <a:latin typeface="Times New Roman" panose="02020603050405020304" pitchFamily="18" charset="0"/>
                <a:cs typeface="Times New Roman" panose="02020603050405020304" pitchFamily="18" charset="0"/>
              </a:rPr>
              <a:t>3</a:t>
            </a:r>
            <a:endParaRPr lang="ko-KR" altLang="en-US" sz="2800" dirty="0">
              <a:solidFill>
                <a:srgbClr val="000000"/>
              </a:solidFill>
              <a:latin typeface="Times New Roman" panose="02020603050405020304" pitchFamily="18" charset="0"/>
              <a:cs typeface="Times New Roman" panose="02020603050405020304" pitchFamily="18" charset="0"/>
            </a:endParaRPr>
          </a:p>
        </p:txBody>
      </p:sp>
      <p:graphicFrame>
        <p:nvGraphicFramePr>
          <p:cNvPr id="44" name="Object 4"/>
          <p:cNvGraphicFramePr>
            <a:graphicFrameLocks noChangeAspect="1"/>
          </p:cNvGraphicFramePr>
          <p:nvPr/>
        </p:nvGraphicFramePr>
        <p:xfrm>
          <a:off x="5235029" y="1871378"/>
          <a:ext cx="2194471" cy="809609"/>
        </p:xfrm>
        <a:graphic>
          <a:graphicData uri="http://schemas.openxmlformats.org/presentationml/2006/ole">
            <mc:AlternateContent xmlns:mc="http://schemas.openxmlformats.org/markup-compatibility/2006">
              <mc:Choice xmlns:v="urn:schemas-microsoft-com:vml" Requires="v">
                <p:oleObj spid="_x0000_s2088" name="CS ChemDraw Drawing" r:id="rId3" imgW="1421130" imgH="540385" progId="ChemDraw.Document.6.0">
                  <p:embed/>
                </p:oleObj>
              </mc:Choice>
              <mc:Fallback>
                <p:oleObj name="CS ChemDraw Drawing" r:id="rId3" imgW="1421130" imgH="540385" progId="ChemDraw.Document.6.0">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029" y="1871378"/>
                        <a:ext cx="2194471" cy="809609"/>
                      </a:xfrm>
                      <a:prstGeom prst="rect">
                        <a:avLst/>
                      </a:prstGeom>
                      <a:noFill/>
                      <a:ln>
                        <a:noFill/>
                      </a:ln>
                      <a:effectLst/>
                    </p:spPr>
                  </p:pic>
                </p:oleObj>
              </mc:Fallback>
            </mc:AlternateContent>
          </a:graphicData>
        </a:graphic>
      </p:graphicFrame>
      <p:graphicFrame>
        <p:nvGraphicFramePr>
          <p:cNvPr id="45" name="Object 3"/>
          <p:cNvGraphicFramePr>
            <a:graphicFrameLocks noChangeAspect="1"/>
          </p:cNvGraphicFramePr>
          <p:nvPr/>
        </p:nvGraphicFramePr>
        <p:xfrm>
          <a:off x="324059" y="3407589"/>
          <a:ext cx="2581187" cy="873201"/>
        </p:xfrm>
        <a:graphic>
          <a:graphicData uri="http://schemas.openxmlformats.org/presentationml/2006/ole">
            <mc:AlternateContent xmlns:mc="http://schemas.openxmlformats.org/markup-compatibility/2006">
              <mc:Choice xmlns:v="urn:schemas-microsoft-com:vml" Requires="v">
                <p:oleObj spid="_x0000_s2089" name="CS ChemDraw Drawing" r:id="rId5" imgW="1764665" imgH="585470" progId="ChemDraw.Document.6.0">
                  <p:embed/>
                </p:oleObj>
              </mc:Choice>
              <mc:Fallback>
                <p:oleObj name="CS ChemDraw Drawing" r:id="rId5" imgW="1764665" imgH="585470" progId="ChemDraw.Document.6.0">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059" y="3407589"/>
                        <a:ext cx="2581187" cy="873201"/>
                      </a:xfrm>
                      <a:prstGeom prst="rect">
                        <a:avLst/>
                      </a:prstGeom>
                      <a:noFill/>
                      <a:ln>
                        <a:noFill/>
                      </a:ln>
                      <a:effectLst/>
                    </p:spPr>
                  </p:pic>
                </p:oleObj>
              </mc:Fallback>
            </mc:AlternateContent>
          </a:graphicData>
        </a:graphic>
      </p:graphicFrame>
      <p:graphicFrame>
        <p:nvGraphicFramePr>
          <p:cNvPr id="46" name="Object 5"/>
          <p:cNvGraphicFramePr>
            <a:graphicFrameLocks noChangeAspect="1"/>
          </p:cNvGraphicFramePr>
          <p:nvPr/>
        </p:nvGraphicFramePr>
        <p:xfrm>
          <a:off x="5000487" y="3407589"/>
          <a:ext cx="2684139" cy="843782"/>
        </p:xfrm>
        <a:graphic>
          <a:graphicData uri="http://schemas.openxmlformats.org/presentationml/2006/ole">
            <mc:AlternateContent xmlns:mc="http://schemas.openxmlformats.org/markup-compatibility/2006">
              <mc:Choice xmlns:v="urn:schemas-microsoft-com:vml" Requires="v">
                <p:oleObj spid="_x0000_s2090" name="CS ChemDraw Drawing" r:id="rId7" imgW="1805940" imgH="538480" progId="ChemDraw.Document.6.0">
                  <p:embed/>
                </p:oleObj>
              </mc:Choice>
              <mc:Fallback>
                <p:oleObj name="CS ChemDraw Drawing" r:id="rId7" imgW="1805940" imgH="538480" progId="ChemDraw.Document.6.0">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0487" y="3407589"/>
                        <a:ext cx="2684139" cy="843782"/>
                      </a:xfrm>
                      <a:prstGeom prst="rect">
                        <a:avLst/>
                      </a:prstGeom>
                      <a:noFill/>
                      <a:ln>
                        <a:noFill/>
                      </a:ln>
                      <a:effectLst/>
                    </p:spPr>
                  </p:pic>
                </p:oleObj>
              </mc:Fallback>
            </mc:AlternateContent>
          </a:graphicData>
        </a:graphic>
      </p:graphicFrame>
      <p:sp>
        <p:nvSpPr>
          <p:cNvPr id="16" name="TextBox 15"/>
          <p:cNvSpPr txBox="1"/>
          <p:nvPr/>
        </p:nvSpPr>
        <p:spPr>
          <a:xfrm>
            <a:off x="613346" y="2747886"/>
            <a:ext cx="2121093" cy="430887"/>
          </a:xfrm>
          <a:prstGeom prst="rect">
            <a:avLst/>
          </a:prstGeom>
          <a:noFill/>
        </p:spPr>
        <p:txBody>
          <a:bodyPr wrap="none" rtlCol="0">
            <a:spAutoFit/>
          </a:bodyPr>
          <a:lstStyle/>
          <a:p>
            <a:pPr algn="ctr"/>
            <a:r>
              <a:rPr lang="en-US" altLang="ko-KR" sz="2200" b="1" i="1" dirty="0" smtClean="0">
                <a:latin typeface="Palatino Linotype" panose="02040502050505030304" pitchFamily="18" charset="0"/>
              </a:rPr>
              <a:t>methyl </a:t>
            </a:r>
            <a:r>
              <a:rPr lang="en-US" altLang="ko-KR" sz="2200" b="1" i="1" dirty="0" err="1" smtClean="0">
                <a:latin typeface="Palatino Linotype" panose="02040502050505030304" pitchFamily="18" charset="0"/>
              </a:rPr>
              <a:t>formate</a:t>
            </a:r>
            <a:endParaRPr lang="ko-KR" altLang="en-US" sz="2200" b="1" i="1" dirty="0">
              <a:latin typeface="Palatino Linotype" panose="02040502050505030304" pitchFamily="18" charset="0"/>
            </a:endParaRPr>
          </a:p>
        </p:txBody>
      </p:sp>
      <p:sp>
        <p:nvSpPr>
          <p:cNvPr id="47" name="TextBox 46"/>
          <p:cNvSpPr txBox="1"/>
          <p:nvPr/>
        </p:nvSpPr>
        <p:spPr>
          <a:xfrm>
            <a:off x="5270069" y="2744799"/>
            <a:ext cx="2327881" cy="430887"/>
          </a:xfrm>
          <a:prstGeom prst="rect">
            <a:avLst/>
          </a:prstGeom>
          <a:noFill/>
        </p:spPr>
        <p:txBody>
          <a:bodyPr wrap="none" rtlCol="0">
            <a:spAutoFit/>
          </a:bodyPr>
          <a:lstStyle/>
          <a:p>
            <a:pPr algn="ctr"/>
            <a:r>
              <a:rPr lang="en-US" altLang="ko-KR" sz="2200" b="1" i="1" dirty="0" smtClean="0">
                <a:latin typeface="Palatino Linotype" panose="02040502050505030304" pitchFamily="18" charset="0"/>
              </a:rPr>
              <a:t>methyl benzoate</a:t>
            </a:r>
            <a:endParaRPr lang="ko-KR" altLang="en-US" sz="2200" b="1" i="1" dirty="0">
              <a:latin typeface="Palatino Linotype" panose="02040502050505030304" pitchFamily="18" charset="0"/>
            </a:endParaRPr>
          </a:p>
        </p:txBody>
      </p:sp>
      <p:sp>
        <p:nvSpPr>
          <p:cNvPr id="48" name="TextBox 47"/>
          <p:cNvSpPr txBox="1"/>
          <p:nvPr/>
        </p:nvSpPr>
        <p:spPr>
          <a:xfrm>
            <a:off x="762426" y="4325264"/>
            <a:ext cx="1822935" cy="430887"/>
          </a:xfrm>
          <a:prstGeom prst="rect">
            <a:avLst/>
          </a:prstGeom>
          <a:noFill/>
        </p:spPr>
        <p:txBody>
          <a:bodyPr wrap="none" rtlCol="0">
            <a:spAutoFit/>
          </a:bodyPr>
          <a:lstStyle/>
          <a:p>
            <a:pPr algn="ctr"/>
            <a:r>
              <a:rPr lang="en-US" altLang="ko-KR" sz="2200" b="1" i="1" dirty="0" smtClean="0">
                <a:latin typeface="Palatino Linotype" panose="02040502050505030304" pitchFamily="18" charset="0"/>
              </a:rPr>
              <a:t>vinyl acetate</a:t>
            </a:r>
            <a:endParaRPr lang="ko-KR" altLang="en-US" sz="2200" b="1" i="1" dirty="0">
              <a:latin typeface="Palatino Linotype" panose="02040502050505030304" pitchFamily="18" charset="0"/>
            </a:endParaRPr>
          </a:p>
        </p:txBody>
      </p:sp>
      <p:sp>
        <p:nvSpPr>
          <p:cNvPr id="49" name="TextBox 48"/>
          <p:cNvSpPr txBox="1"/>
          <p:nvPr/>
        </p:nvSpPr>
        <p:spPr>
          <a:xfrm>
            <a:off x="5403924" y="4322177"/>
            <a:ext cx="2060179" cy="430887"/>
          </a:xfrm>
          <a:prstGeom prst="rect">
            <a:avLst/>
          </a:prstGeom>
          <a:noFill/>
        </p:spPr>
        <p:txBody>
          <a:bodyPr wrap="none" rtlCol="0">
            <a:spAutoFit/>
          </a:bodyPr>
          <a:lstStyle/>
          <a:p>
            <a:pPr algn="ctr"/>
            <a:r>
              <a:rPr lang="en-US" altLang="ko-KR" sz="2200" b="1" i="1" dirty="0" smtClean="0">
                <a:latin typeface="Palatino Linotype" panose="02040502050505030304" pitchFamily="18" charset="0"/>
              </a:rPr>
              <a:t>benzyl acetate </a:t>
            </a:r>
            <a:endParaRPr lang="ko-KR" altLang="en-US" sz="2200" b="1" i="1" dirty="0">
              <a:latin typeface="Palatino Linotype" panose="0204050205050503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2000">
                                      <p:stCondLst>
                                        <p:cond delay="0"/>
                                      </p:stCondLst>
                                      <p:childTnLst>
                                        <p:animScale p14:bounceEnd="22000">
                                          <p:cBhvr>
                                            <p:cTn id="6" dur="6000" fill="hold"/>
                                            <p:tgtEl>
                                              <p:spTgt spid="10"/>
                                            </p:tgtEl>
                                          </p:cBhvr>
                                          <p:by x="105000" y="105000"/>
                                        </p:animScale>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arn(inVertical)">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barn(inVertical)">
                                          <p:cBhvr>
                                            <p:cTn id="55" dur="500"/>
                                            <p:tgtEl>
                                              <p:spTgt spid="4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barn(inVertical)">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47" grpId="0"/>
          <p:bldP spid="48" grpId="0"/>
          <p:bldP spid="4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6000" fill="hold"/>
                                            <p:tgtEl>
                                              <p:spTgt spid="10"/>
                                            </p:tgtEl>
                                          </p:cBhvr>
                                          <p:by x="105000" y="105000"/>
                                        </p:animScale>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1000" fill="hold"/>
                                            <p:tgtEl>
                                              <p:spTgt spid="34"/>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arn(inVertical)">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barn(inVertical)">
                                          <p:cBhvr>
                                            <p:cTn id="55" dur="500"/>
                                            <p:tgtEl>
                                              <p:spTgt spid="4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barn(inVertical)">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47" grpId="0"/>
          <p:bldP spid="48" grpId="0"/>
          <p:bldP spid="4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atrón de fondo&#10;&#10;Descripción generada automáticamente con confianza baja"/>
          <p:cNvPicPr>
            <a:picLocks noChangeAspect="1"/>
          </p:cNvPicPr>
          <p:nvPr/>
        </p:nvPicPr>
        <p:blipFill rotWithShape="1">
          <a:blip r:embed="rId2" cstate="print">
            <a:extLst>
              <a:ext uri="{28A0092B-C50C-407E-A947-70E740481C1C}">
                <a14:useLocalDpi xmlns:a14="http://schemas.microsoft.com/office/drawing/2010/main" val="0"/>
              </a:ext>
            </a:extLst>
          </a:blip>
          <a:srcRect l="70513" t="16723" r="2755" b="32838"/>
          <a:stretch>
            <a:fillRect/>
          </a:stretch>
        </p:blipFill>
        <p:spPr>
          <a:xfrm flipH="1" flipV="1">
            <a:off x="7251179" y="-2"/>
            <a:ext cx="1892820" cy="2008910"/>
          </a:xfrm>
          <a:prstGeom prst="rect">
            <a:avLst/>
          </a:prstGeom>
        </p:spPr>
      </p:pic>
      <p:pic>
        <p:nvPicPr>
          <p:cNvPr id="3" name="Imagen 2" descr="Icono&#10;&#10;Descripción generada automáticamente"/>
          <p:cNvPicPr>
            <a:picLocks noChangeAspect="1"/>
          </p:cNvPicPr>
          <p:nvPr/>
        </p:nvPicPr>
        <p:blipFill rotWithShape="1">
          <a:blip r:embed="rId3" cstate="print">
            <a:extLst>
              <a:ext uri="{28A0092B-C50C-407E-A947-70E740481C1C}">
                <a14:useLocalDpi xmlns:a14="http://schemas.microsoft.com/office/drawing/2010/main" val="0"/>
              </a:ext>
            </a:extLst>
          </a:blip>
          <a:srcRect l="70848" t="24065" r="2121" b="37755"/>
          <a:stretch>
            <a:fillRect/>
          </a:stretch>
        </p:blipFill>
        <p:spPr>
          <a:xfrm flipH="1" flipV="1">
            <a:off x="8271392" y="-71432"/>
            <a:ext cx="1009571" cy="802102"/>
          </a:xfrm>
          <a:prstGeom prst="rect">
            <a:avLst/>
          </a:prstGeom>
        </p:spPr>
      </p:pic>
      <p:pic>
        <p:nvPicPr>
          <p:cNvPr id="5" name="Imagen 4" descr="Un dibujo de un animal&#10;&#10;Descripción generada automáticamente con confianza baja"/>
          <p:cNvPicPr>
            <a:picLocks noChangeAspect="1"/>
          </p:cNvPicPr>
          <p:nvPr/>
        </p:nvPicPr>
        <p:blipFill rotWithShape="1">
          <a:blip r:embed="rId4">
            <a:extLst>
              <a:ext uri="{28A0092B-C50C-407E-A947-70E740481C1C}">
                <a14:useLocalDpi xmlns:a14="http://schemas.microsoft.com/office/drawing/2010/main" val="0"/>
              </a:ext>
            </a:extLst>
          </a:blip>
          <a:srcRect l="1080" t="41356" r="63618" b="23902"/>
          <a:stretch>
            <a:fillRect/>
          </a:stretch>
        </p:blipFill>
        <p:spPr>
          <a:xfrm flipH="1">
            <a:off x="-2" y="3433035"/>
            <a:ext cx="3090067" cy="1710466"/>
          </a:xfrm>
          <a:prstGeom prst="rect">
            <a:avLst/>
          </a:prstGeom>
        </p:spPr>
      </p:pic>
      <p:pic>
        <p:nvPicPr>
          <p:cNvPr id="6" name="Imagen 5" descr="Icono&#10;&#10;Descripción generada automáticamente"/>
          <p:cNvPicPr>
            <a:picLocks noChangeAspect="1"/>
          </p:cNvPicPr>
          <p:nvPr/>
        </p:nvPicPr>
        <p:blipFill rotWithShape="1">
          <a:blip r:embed="rId5" cstate="print">
            <a:extLst>
              <a:ext uri="{28A0092B-C50C-407E-A947-70E740481C1C}">
                <a14:useLocalDpi xmlns:a14="http://schemas.microsoft.com/office/drawing/2010/main" val="0"/>
              </a:ext>
            </a:extLst>
          </a:blip>
          <a:srcRect l="1741" t="25327" r="81431" b="24553"/>
          <a:stretch>
            <a:fillRect/>
          </a:stretch>
        </p:blipFill>
        <p:spPr>
          <a:xfrm flipH="1">
            <a:off x="-38101" y="3556862"/>
            <a:ext cx="969818" cy="1624738"/>
          </a:xfrm>
          <a:prstGeom prst="rect">
            <a:avLst/>
          </a:prstGeom>
        </p:spPr>
      </p:pic>
      <p:pic>
        <p:nvPicPr>
          <p:cNvPr id="14" name="Imagen 13" descr="Forma&#10;&#10;Descripción generada automáticamente"/>
          <p:cNvPicPr>
            <a:picLocks noChangeAspect="1"/>
          </p:cNvPicPr>
          <p:nvPr/>
        </p:nvPicPr>
        <p:blipFill rotWithShape="1">
          <a:blip r:embed="rId6" cstate="print">
            <a:extLst>
              <a:ext uri="{28A0092B-C50C-407E-A947-70E740481C1C}">
                <a14:useLocalDpi xmlns:a14="http://schemas.microsoft.com/office/drawing/2010/main" val="0"/>
              </a:ext>
            </a:extLst>
          </a:blip>
          <a:srcRect l="6337" t="11190" r="6996" b="12346"/>
          <a:stretch>
            <a:fillRect/>
          </a:stretch>
        </p:blipFill>
        <p:spPr>
          <a:xfrm>
            <a:off x="-225019" y="750134"/>
            <a:ext cx="1097627" cy="544726"/>
          </a:xfrm>
          <a:prstGeom prst="rect">
            <a:avLst/>
          </a:prstGeom>
        </p:spPr>
      </p:pic>
      <p:pic>
        <p:nvPicPr>
          <p:cNvPr id="15" name="Imagen 14" descr="Forma&#10;&#10;Descripción generada automáticamente"/>
          <p:cNvPicPr>
            <a:picLocks noChangeAspect="1"/>
          </p:cNvPicPr>
          <p:nvPr/>
        </p:nvPicPr>
        <p:blipFill rotWithShape="1">
          <a:blip r:embed="rId7" cstate="print">
            <a:extLst>
              <a:ext uri="{28A0092B-C50C-407E-A947-70E740481C1C}">
                <a14:useLocalDpi xmlns:a14="http://schemas.microsoft.com/office/drawing/2010/main" val="0"/>
              </a:ext>
            </a:extLst>
          </a:blip>
          <a:srcRect l="6337" t="11190" r="6996" b="12346"/>
          <a:stretch>
            <a:fillRect/>
          </a:stretch>
        </p:blipFill>
        <p:spPr>
          <a:xfrm>
            <a:off x="7198556" y="3668342"/>
            <a:ext cx="2286955" cy="1134961"/>
          </a:xfrm>
          <a:prstGeom prst="rect">
            <a:avLst/>
          </a:prstGeom>
        </p:spPr>
      </p:pic>
      <p:grpSp>
        <p:nvGrpSpPr>
          <p:cNvPr id="28" name="Grupo 27"/>
          <p:cNvGrpSpPr/>
          <p:nvPr/>
        </p:nvGrpSpPr>
        <p:grpSpPr>
          <a:xfrm>
            <a:off x="460145" y="1170075"/>
            <a:ext cx="8224154" cy="2054318"/>
            <a:chOff x="399330" y="1154884"/>
            <a:chExt cx="8345784" cy="2084700"/>
          </a:xfrm>
        </p:grpSpPr>
        <p:sp>
          <p:nvSpPr>
            <p:cNvPr id="7" name="Rectángulo 6"/>
            <p:cNvSpPr/>
            <p:nvPr/>
          </p:nvSpPr>
          <p:spPr>
            <a:xfrm>
              <a:off x="8659536" y="315400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Rectángulo 15"/>
            <p:cNvSpPr/>
            <p:nvPr/>
          </p:nvSpPr>
          <p:spPr>
            <a:xfrm>
              <a:off x="399330" y="230979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Elipse 24"/>
            <p:cNvSpPr/>
            <p:nvPr/>
          </p:nvSpPr>
          <p:spPr>
            <a:xfrm>
              <a:off x="676363" y="1748206"/>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Elipse 25"/>
            <p:cNvSpPr/>
            <p:nvPr/>
          </p:nvSpPr>
          <p:spPr>
            <a:xfrm>
              <a:off x="8343900" y="1558065"/>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Elipse 26"/>
            <p:cNvSpPr/>
            <p:nvPr/>
          </p:nvSpPr>
          <p:spPr>
            <a:xfrm>
              <a:off x="8053339" y="1154884"/>
              <a:ext cx="81089" cy="810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22" name="Title 3"/>
          <p:cNvSpPr>
            <a:spLocks noGrp="1"/>
          </p:cNvSpPr>
          <p:nvPr>
            <p:ph type="ctrTitle"/>
          </p:nvPr>
        </p:nvSpPr>
        <p:spPr>
          <a:xfrm>
            <a:off x="105497" y="104793"/>
            <a:ext cx="4224183" cy="475071"/>
          </a:xfrm>
        </p:spPr>
        <p:txBody>
          <a:bodyPr anchor="ctr"/>
          <a:lstStyle/>
          <a:p>
            <a:pPr algn="l"/>
            <a:r>
              <a:rPr lang="en-US" sz="2800" dirty="0" smtClean="0">
                <a:latin typeface="Times New Roman" panose="02020603050405020304" pitchFamily="18" charset="0"/>
                <a:cs typeface="Times New Roman" panose="02020603050405020304" pitchFamily="18" charset="0"/>
              </a:rPr>
              <a:t>I - ESTER</a:t>
            </a:r>
            <a:endParaRPr lang="en-US" sz="28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05496" y="451198"/>
            <a:ext cx="2034018" cy="400110"/>
          </a:xfrm>
          <a:prstGeom prst="rect">
            <a:avLst/>
          </a:prstGeom>
          <a:noFill/>
        </p:spPr>
        <p:txBody>
          <a:bodyPr wrap="none" rtlCol="0">
            <a:spAutoFit/>
          </a:bodyPr>
          <a:lstStyle/>
          <a:p>
            <a:r>
              <a:rPr lang="en-US" altLang="ko-KR" sz="2000" b="1" u="sng" dirty="0" smtClean="0"/>
              <a:t>2/ </a:t>
            </a:r>
            <a:r>
              <a:rPr lang="en-US" altLang="ko-KR" sz="2000" b="1" u="sng" dirty="0" err="1" smtClean="0"/>
              <a:t>Tính</a:t>
            </a:r>
            <a:r>
              <a:rPr lang="en-US" altLang="ko-KR" sz="2000" b="1" u="sng" dirty="0" smtClean="0"/>
              <a:t> </a:t>
            </a:r>
            <a:r>
              <a:rPr lang="en-US" altLang="ko-KR" sz="2000" b="1" u="sng" dirty="0" err="1" smtClean="0"/>
              <a:t>chất</a:t>
            </a:r>
            <a:r>
              <a:rPr lang="en-US" altLang="ko-KR" sz="2000" b="1" u="sng" dirty="0" smtClean="0"/>
              <a:t> </a:t>
            </a:r>
            <a:r>
              <a:rPr lang="en-US" altLang="ko-KR" sz="2000" b="1" u="sng" dirty="0" err="1" smtClean="0"/>
              <a:t>vật</a:t>
            </a:r>
            <a:r>
              <a:rPr lang="en-US" altLang="ko-KR" sz="2000" b="1" u="sng" dirty="0" smtClean="0"/>
              <a:t> </a:t>
            </a:r>
            <a:r>
              <a:rPr lang="en-US" altLang="ko-KR" sz="2000" b="1" u="sng" dirty="0" err="1" smtClean="0"/>
              <a:t>lí</a:t>
            </a:r>
            <a:endParaRPr lang="ko-KR" altLang="en-US" sz="2000" b="1" u="sng" dirty="0"/>
          </a:p>
        </p:txBody>
      </p:sp>
      <p:sp>
        <p:nvSpPr>
          <p:cNvPr id="10" name="Down Arrow Callout 9"/>
          <p:cNvSpPr/>
          <p:nvPr/>
        </p:nvSpPr>
        <p:spPr>
          <a:xfrm>
            <a:off x="2139514" y="26736"/>
            <a:ext cx="6870671" cy="1245822"/>
          </a:xfrm>
          <a:prstGeom prst="downArrowCallout">
            <a:avLst>
              <a:gd name="adj1" fmla="val 14852"/>
              <a:gd name="adj2" fmla="val 20519"/>
              <a:gd name="adj3" fmla="val 13056"/>
              <a:gd name="adj4" fmla="val 79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err="1" smtClean="0">
                <a:solidFill>
                  <a:srgbClr val="000000"/>
                </a:solidFill>
              </a:rPr>
              <a:t>Dựa</a:t>
            </a:r>
            <a:r>
              <a:rPr lang="en-US" altLang="ko-KR" sz="2000" b="1" dirty="0" smtClean="0">
                <a:solidFill>
                  <a:srgbClr val="000000"/>
                </a:solidFill>
              </a:rPr>
              <a:t> </a:t>
            </a:r>
            <a:r>
              <a:rPr lang="en-US" altLang="ko-KR" sz="2000" b="1" dirty="0" err="1" smtClean="0">
                <a:solidFill>
                  <a:srgbClr val="000000"/>
                </a:solidFill>
              </a:rPr>
              <a:t>vào</a:t>
            </a:r>
            <a:r>
              <a:rPr lang="en-US" altLang="ko-KR" sz="2000" b="1" dirty="0" smtClean="0">
                <a:solidFill>
                  <a:srgbClr val="000000"/>
                </a:solidFill>
              </a:rPr>
              <a:t> </a:t>
            </a:r>
            <a:r>
              <a:rPr lang="en-US" altLang="ko-KR" sz="2000" b="1" dirty="0" err="1" smtClean="0">
                <a:solidFill>
                  <a:srgbClr val="000000"/>
                </a:solidFill>
              </a:rPr>
              <a:t>bảng</a:t>
            </a:r>
            <a:r>
              <a:rPr lang="en-US" altLang="ko-KR" sz="2000" b="1" dirty="0" smtClean="0">
                <a:solidFill>
                  <a:srgbClr val="000000"/>
                </a:solidFill>
              </a:rPr>
              <a:t> </a:t>
            </a:r>
            <a:r>
              <a:rPr lang="en-US" altLang="ko-KR" sz="2000" b="1" dirty="0" err="1" smtClean="0">
                <a:solidFill>
                  <a:srgbClr val="000000"/>
                </a:solidFill>
              </a:rPr>
              <a:t>nhiệt</a:t>
            </a:r>
            <a:r>
              <a:rPr lang="en-US" altLang="ko-KR" sz="2000" b="1" dirty="0" smtClean="0">
                <a:solidFill>
                  <a:srgbClr val="000000"/>
                </a:solidFill>
              </a:rPr>
              <a:t> </a:t>
            </a:r>
            <a:r>
              <a:rPr lang="en-US" altLang="ko-KR" sz="2000" b="1" dirty="0" err="1" smtClean="0">
                <a:solidFill>
                  <a:srgbClr val="000000"/>
                </a:solidFill>
              </a:rPr>
              <a:t>độ</a:t>
            </a:r>
            <a:r>
              <a:rPr lang="en-US" altLang="ko-KR" sz="2000" b="1" dirty="0" smtClean="0">
                <a:solidFill>
                  <a:srgbClr val="000000"/>
                </a:solidFill>
              </a:rPr>
              <a:t> </a:t>
            </a:r>
            <a:r>
              <a:rPr lang="en-US" altLang="ko-KR" sz="2000" b="1" dirty="0" err="1" smtClean="0">
                <a:solidFill>
                  <a:srgbClr val="000000"/>
                </a:solidFill>
              </a:rPr>
              <a:t>sôi</a:t>
            </a:r>
            <a:r>
              <a:rPr lang="en-US" altLang="ko-KR" sz="2000" b="1" dirty="0" smtClean="0">
                <a:solidFill>
                  <a:srgbClr val="000000"/>
                </a:solidFill>
              </a:rPr>
              <a:t> </a:t>
            </a:r>
            <a:r>
              <a:rPr lang="en-US" altLang="ko-KR" sz="2000" b="1" dirty="0" err="1" smtClean="0">
                <a:solidFill>
                  <a:srgbClr val="000000"/>
                </a:solidFill>
              </a:rPr>
              <a:t>của</a:t>
            </a:r>
            <a:r>
              <a:rPr lang="en-US" altLang="ko-KR" sz="2000" b="1" dirty="0" smtClean="0">
                <a:solidFill>
                  <a:srgbClr val="000000"/>
                </a:solidFill>
              </a:rPr>
              <a:t> ester </a:t>
            </a:r>
            <a:r>
              <a:rPr lang="en-US" altLang="ko-KR" sz="2000" b="1" dirty="0" err="1" smtClean="0">
                <a:solidFill>
                  <a:srgbClr val="000000"/>
                </a:solidFill>
              </a:rPr>
              <a:t>cùng</a:t>
            </a:r>
            <a:r>
              <a:rPr lang="en-US" altLang="ko-KR" sz="2000" b="1" dirty="0" smtClean="0">
                <a:solidFill>
                  <a:srgbClr val="000000"/>
                </a:solidFill>
              </a:rPr>
              <a:t> </a:t>
            </a:r>
            <a:r>
              <a:rPr lang="en-US" altLang="ko-KR" sz="2000" b="1" dirty="0" err="1" smtClean="0">
                <a:solidFill>
                  <a:srgbClr val="000000"/>
                </a:solidFill>
              </a:rPr>
              <a:t>với</a:t>
            </a:r>
            <a:r>
              <a:rPr lang="en-US" altLang="ko-KR" sz="2000" b="1" dirty="0" smtClean="0">
                <a:solidFill>
                  <a:srgbClr val="000000"/>
                </a:solidFill>
              </a:rPr>
              <a:t> </a:t>
            </a:r>
            <a:r>
              <a:rPr lang="en-US" altLang="ko-KR" sz="2000" b="1" dirty="0" err="1" smtClean="0">
                <a:solidFill>
                  <a:srgbClr val="000000"/>
                </a:solidFill>
              </a:rPr>
              <a:t>thông</a:t>
            </a:r>
            <a:r>
              <a:rPr lang="en-US" altLang="ko-KR" sz="2000" b="1" dirty="0" smtClean="0">
                <a:solidFill>
                  <a:srgbClr val="000000"/>
                </a:solidFill>
              </a:rPr>
              <a:t> tin </a:t>
            </a:r>
            <a:r>
              <a:rPr lang="en-US" altLang="ko-KR" sz="2000" b="1" dirty="0" err="1" smtClean="0">
                <a:solidFill>
                  <a:srgbClr val="000000"/>
                </a:solidFill>
              </a:rPr>
              <a:t>trong</a:t>
            </a:r>
            <a:r>
              <a:rPr lang="en-US" altLang="ko-KR" sz="2000" b="1" dirty="0" smtClean="0">
                <a:solidFill>
                  <a:srgbClr val="000000"/>
                </a:solidFill>
              </a:rPr>
              <a:t> </a:t>
            </a:r>
            <a:r>
              <a:rPr lang="en-US" altLang="ko-KR" sz="2000" b="1" dirty="0" err="1" smtClean="0">
                <a:solidFill>
                  <a:srgbClr val="000000"/>
                </a:solidFill>
              </a:rPr>
              <a:t>sgk</a:t>
            </a:r>
            <a:r>
              <a:rPr lang="en-US" altLang="ko-KR" sz="2000" b="1" dirty="0" smtClean="0">
                <a:solidFill>
                  <a:srgbClr val="000000"/>
                </a:solidFill>
              </a:rPr>
              <a:t> </a:t>
            </a:r>
            <a:r>
              <a:rPr lang="en-US" altLang="ko-KR" sz="2000" b="1" dirty="0" err="1" smtClean="0">
                <a:solidFill>
                  <a:srgbClr val="000000"/>
                </a:solidFill>
              </a:rPr>
              <a:t>cũng</a:t>
            </a:r>
            <a:r>
              <a:rPr lang="en-US" altLang="ko-KR" sz="2000" b="1" dirty="0" smtClean="0">
                <a:solidFill>
                  <a:srgbClr val="000000"/>
                </a:solidFill>
              </a:rPr>
              <a:t> </a:t>
            </a:r>
            <a:r>
              <a:rPr lang="en-US" altLang="ko-KR" sz="2000" b="1" dirty="0" err="1" smtClean="0">
                <a:solidFill>
                  <a:srgbClr val="000000"/>
                </a:solidFill>
              </a:rPr>
              <a:t>như</a:t>
            </a:r>
            <a:r>
              <a:rPr lang="en-US" altLang="ko-KR" sz="2000" b="1" dirty="0" smtClean="0">
                <a:solidFill>
                  <a:srgbClr val="000000"/>
                </a:solidFill>
              </a:rPr>
              <a:t> </a:t>
            </a:r>
            <a:r>
              <a:rPr lang="en-US" altLang="ko-KR" sz="2000" b="1" dirty="0" err="1" smtClean="0">
                <a:solidFill>
                  <a:srgbClr val="000000"/>
                </a:solidFill>
              </a:rPr>
              <a:t>kiến</a:t>
            </a:r>
            <a:r>
              <a:rPr lang="en-US" altLang="ko-KR" sz="2000" b="1" dirty="0" smtClean="0">
                <a:solidFill>
                  <a:srgbClr val="000000"/>
                </a:solidFill>
              </a:rPr>
              <a:t> </a:t>
            </a:r>
            <a:r>
              <a:rPr lang="en-US" altLang="ko-KR" sz="2000" b="1" dirty="0" err="1" smtClean="0">
                <a:solidFill>
                  <a:srgbClr val="000000"/>
                </a:solidFill>
              </a:rPr>
              <a:t>thức</a:t>
            </a:r>
            <a:r>
              <a:rPr lang="en-US" altLang="ko-KR" sz="2000" b="1" dirty="0" smtClean="0">
                <a:solidFill>
                  <a:srgbClr val="000000"/>
                </a:solidFill>
              </a:rPr>
              <a:t> </a:t>
            </a:r>
            <a:r>
              <a:rPr lang="en-US" altLang="ko-KR" sz="2000" b="1" dirty="0" err="1" smtClean="0">
                <a:solidFill>
                  <a:srgbClr val="000000"/>
                </a:solidFill>
              </a:rPr>
              <a:t>lớp</a:t>
            </a:r>
            <a:r>
              <a:rPr lang="en-US" altLang="ko-KR" sz="2000" b="1" dirty="0" smtClean="0">
                <a:solidFill>
                  <a:srgbClr val="000000"/>
                </a:solidFill>
              </a:rPr>
              <a:t> 11 </a:t>
            </a:r>
            <a:r>
              <a:rPr lang="en-US" altLang="ko-KR" sz="2000" b="1" dirty="0" err="1" smtClean="0">
                <a:solidFill>
                  <a:srgbClr val="000000"/>
                </a:solidFill>
              </a:rPr>
              <a:t>về</a:t>
            </a:r>
            <a:r>
              <a:rPr lang="en-US" altLang="ko-KR" sz="2000" b="1" dirty="0" smtClean="0">
                <a:solidFill>
                  <a:srgbClr val="000000"/>
                </a:solidFill>
              </a:rPr>
              <a:t> alcohol </a:t>
            </a:r>
            <a:r>
              <a:rPr lang="en-US" altLang="ko-KR" sz="2000" b="1" dirty="0" err="1" smtClean="0">
                <a:solidFill>
                  <a:srgbClr val="000000"/>
                </a:solidFill>
              </a:rPr>
              <a:t>và</a:t>
            </a:r>
            <a:r>
              <a:rPr lang="en-US" altLang="ko-KR" sz="2000" b="1" dirty="0" smtClean="0">
                <a:solidFill>
                  <a:srgbClr val="000000"/>
                </a:solidFill>
              </a:rPr>
              <a:t> carboxylic acid, </a:t>
            </a:r>
            <a:r>
              <a:rPr lang="en-US" altLang="ko-KR" sz="2000" b="1" dirty="0" err="1" smtClean="0">
                <a:solidFill>
                  <a:srgbClr val="000000"/>
                </a:solidFill>
              </a:rPr>
              <a:t>hãy</a:t>
            </a:r>
            <a:r>
              <a:rPr lang="en-US" altLang="ko-KR" sz="2000" b="1" dirty="0" smtClean="0">
                <a:solidFill>
                  <a:srgbClr val="000000"/>
                </a:solidFill>
              </a:rPr>
              <a:t> </a:t>
            </a:r>
            <a:r>
              <a:rPr lang="en-US" altLang="ko-KR" sz="2000" b="1" dirty="0" err="1" smtClean="0">
                <a:solidFill>
                  <a:srgbClr val="000000"/>
                </a:solidFill>
              </a:rPr>
              <a:t>cho</a:t>
            </a:r>
            <a:r>
              <a:rPr lang="en-US" altLang="ko-KR" sz="2000" b="1" dirty="0" smtClean="0">
                <a:solidFill>
                  <a:srgbClr val="000000"/>
                </a:solidFill>
              </a:rPr>
              <a:t> </a:t>
            </a:r>
            <a:r>
              <a:rPr lang="en-US" altLang="ko-KR" sz="2000" b="1" dirty="0" err="1" smtClean="0">
                <a:solidFill>
                  <a:srgbClr val="000000"/>
                </a:solidFill>
              </a:rPr>
              <a:t>biết</a:t>
            </a:r>
            <a:r>
              <a:rPr lang="en-US" altLang="ko-KR" sz="2000" b="1" dirty="0" smtClean="0">
                <a:solidFill>
                  <a:srgbClr val="000000"/>
                </a:solidFill>
              </a:rPr>
              <a:t> </a:t>
            </a:r>
            <a:r>
              <a:rPr lang="en-US" altLang="ko-KR" sz="2000" b="1" dirty="0" err="1" smtClean="0">
                <a:solidFill>
                  <a:srgbClr val="000000"/>
                </a:solidFill>
              </a:rPr>
              <a:t>tính</a:t>
            </a:r>
            <a:r>
              <a:rPr lang="en-US" altLang="ko-KR" sz="2000" b="1" dirty="0" smtClean="0">
                <a:solidFill>
                  <a:srgbClr val="000000"/>
                </a:solidFill>
              </a:rPr>
              <a:t> </a:t>
            </a:r>
            <a:r>
              <a:rPr lang="en-US" altLang="ko-KR" sz="2000" b="1" dirty="0" err="1" smtClean="0">
                <a:solidFill>
                  <a:srgbClr val="000000"/>
                </a:solidFill>
              </a:rPr>
              <a:t>chất</a:t>
            </a:r>
            <a:r>
              <a:rPr lang="en-US" altLang="ko-KR" sz="2000" b="1" dirty="0" smtClean="0">
                <a:solidFill>
                  <a:srgbClr val="000000"/>
                </a:solidFill>
              </a:rPr>
              <a:t> </a:t>
            </a:r>
            <a:r>
              <a:rPr lang="en-US" altLang="ko-KR" sz="2000" b="1" dirty="0" err="1" smtClean="0">
                <a:solidFill>
                  <a:srgbClr val="000000"/>
                </a:solidFill>
              </a:rPr>
              <a:t>vật</a:t>
            </a:r>
            <a:r>
              <a:rPr lang="en-US" altLang="ko-KR" sz="2000" b="1" dirty="0" smtClean="0">
                <a:solidFill>
                  <a:srgbClr val="000000"/>
                </a:solidFill>
              </a:rPr>
              <a:t> </a:t>
            </a:r>
            <a:r>
              <a:rPr lang="en-US" altLang="ko-KR" sz="2000" b="1" dirty="0" err="1" smtClean="0">
                <a:solidFill>
                  <a:srgbClr val="000000"/>
                </a:solidFill>
              </a:rPr>
              <a:t>lí</a:t>
            </a:r>
            <a:r>
              <a:rPr lang="en-US" altLang="ko-KR" sz="2000" b="1" dirty="0" smtClean="0">
                <a:solidFill>
                  <a:srgbClr val="000000"/>
                </a:solidFill>
              </a:rPr>
              <a:t> </a:t>
            </a:r>
            <a:r>
              <a:rPr lang="en-US" altLang="ko-KR" sz="2000" b="1" dirty="0" err="1" smtClean="0">
                <a:solidFill>
                  <a:srgbClr val="000000"/>
                </a:solidFill>
              </a:rPr>
              <a:t>của</a:t>
            </a:r>
            <a:r>
              <a:rPr lang="en-US" altLang="ko-KR" sz="2000" b="1" dirty="0" smtClean="0">
                <a:solidFill>
                  <a:srgbClr val="000000"/>
                </a:solidFill>
              </a:rPr>
              <a:t> ester </a:t>
            </a:r>
            <a:r>
              <a:rPr lang="en-US" altLang="ko-KR" sz="2000" b="1" dirty="0" err="1" smtClean="0">
                <a:solidFill>
                  <a:srgbClr val="000000"/>
                </a:solidFill>
              </a:rPr>
              <a:t>được</a:t>
            </a:r>
            <a:r>
              <a:rPr lang="en-US" altLang="ko-KR" sz="2000" b="1" dirty="0" smtClean="0">
                <a:solidFill>
                  <a:srgbClr val="000000"/>
                </a:solidFill>
              </a:rPr>
              <a:t> </a:t>
            </a:r>
            <a:r>
              <a:rPr lang="en-US" altLang="ko-KR" sz="2000" b="1" dirty="0" err="1" smtClean="0">
                <a:solidFill>
                  <a:srgbClr val="000000"/>
                </a:solidFill>
              </a:rPr>
              <a:t>mô</a:t>
            </a:r>
            <a:r>
              <a:rPr lang="en-US" altLang="ko-KR" sz="2000" b="1" dirty="0" smtClean="0">
                <a:solidFill>
                  <a:srgbClr val="000000"/>
                </a:solidFill>
              </a:rPr>
              <a:t> </a:t>
            </a:r>
            <a:r>
              <a:rPr lang="en-US" altLang="ko-KR" sz="2000" b="1" dirty="0" err="1" smtClean="0">
                <a:solidFill>
                  <a:srgbClr val="000000"/>
                </a:solidFill>
              </a:rPr>
              <a:t>tả</a:t>
            </a:r>
            <a:r>
              <a:rPr lang="en-US" altLang="ko-KR" sz="2000" b="1" dirty="0" smtClean="0">
                <a:solidFill>
                  <a:srgbClr val="000000"/>
                </a:solidFill>
              </a:rPr>
              <a:t> </a:t>
            </a:r>
            <a:r>
              <a:rPr lang="en-US" altLang="ko-KR" sz="2000" b="1" dirty="0" err="1" smtClean="0">
                <a:solidFill>
                  <a:srgbClr val="000000"/>
                </a:solidFill>
              </a:rPr>
              <a:t>như</a:t>
            </a:r>
            <a:r>
              <a:rPr lang="en-US" altLang="ko-KR" sz="2000" b="1" dirty="0" smtClean="0">
                <a:solidFill>
                  <a:srgbClr val="000000"/>
                </a:solidFill>
              </a:rPr>
              <a:t> </a:t>
            </a:r>
            <a:r>
              <a:rPr lang="en-US" altLang="ko-KR" sz="2000" b="1" dirty="0" err="1" smtClean="0">
                <a:solidFill>
                  <a:srgbClr val="000000"/>
                </a:solidFill>
              </a:rPr>
              <a:t>thế</a:t>
            </a:r>
            <a:r>
              <a:rPr lang="en-US" altLang="ko-KR" sz="2000" b="1" dirty="0" smtClean="0">
                <a:solidFill>
                  <a:srgbClr val="000000"/>
                </a:solidFill>
              </a:rPr>
              <a:t> </a:t>
            </a:r>
            <a:r>
              <a:rPr lang="en-US" altLang="ko-KR" sz="2000" b="1" dirty="0" err="1" smtClean="0">
                <a:solidFill>
                  <a:srgbClr val="000000"/>
                </a:solidFill>
              </a:rPr>
              <a:t>nào</a:t>
            </a:r>
            <a:r>
              <a:rPr lang="en-US" altLang="ko-KR" sz="2000" b="1" dirty="0" smtClean="0">
                <a:solidFill>
                  <a:srgbClr val="000000"/>
                </a:solidFill>
              </a:rPr>
              <a:t>.</a:t>
            </a:r>
            <a:endParaRPr lang="ko-KR" altLang="en-US" sz="2000" b="1" dirty="0">
              <a:solidFill>
                <a:srgbClr val="000000"/>
              </a:solidFill>
            </a:endParaRPr>
          </a:p>
        </p:txBody>
      </p:sp>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3685" t="6004" r="3814" b="5810"/>
          <a:stretch/>
        </p:blipFill>
        <p:spPr>
          <a:xfrm>
            <a:off x="1428237" y="1350615"/>
            <a:ext cx="6287527" cy="34333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2000">
                                      <p:stCondLst>
                                        <p:cond delay="0"/>
                                      </p:stCondLst>
                                      <p:childTnLst>
                                        <p:animScale p14:bounceEnd="22000">
                                          <p:cBhvr>
                                            <p:cTn id="6" dur="6000" fill="hold"/>
                                            <p:tgtEl>
                                              <p:spTgt spid="28"/>
                                            </p:tgtEl>
                                          </p:cBhvr>
                                          <p:by x="105000" y="105000"/>
                                        </p:animScale>
                                      </p:childTnLst>
                                    </p:cTn>
                                  </p:par>
                                  <p:par>
                                    <p:cTn id="7" presetID="35" presetClass="path" presetSubtype="0" repeatCount="indefinite" accel="29000" decel="26000" autoRev="1" fill="hold" nodeType="withEffect">
                                      <p:stCondLst>
                                        <p:cond delay="0"/>
                                      </p:stCondLst>
                                      <p:childTnLst>
                                        <p:animMotion origin="layout" path="M 0.0349 1.23457E-6 L -0.03489 1.23457E-6 " pathEditMode="relative" rAng="0" ptsTypes="AA">
                                          <p:cBhvr>
                                            <p:cTn id="8" dur="4750" fill="hold"/>
                                            <p:tgtEl>
                                              <p:spTgt spid="14"/>
                                            </p:tgtEl>
                                            <p:attrNameLst>
                                              <p:attrName>ppt_x</p:attrName>
                                              <p:attrName>ppt_y</p:attrName>
                                            </p:attrNameLst>
                                          </p:cBhvr>
                                          <p:rCtr x="-3490" y="0"/>
                                        </p:animMotion>
                                      </p:childTnLst>
                                    </p:cTn>
                                  </p:par>
                                  <p:par>
                                    <p:cTn id="9" presetID="35" presetClass="path" presetSubtype="0" repeatCount="indefinite" accel="29000" decel="26000" autoRev="1" fill="hold" nodeType="withEffect">
                                      <p:stCondLst>
                                        <p:cond delay="0"/>
                                      </p:stCondLst>
                                      <p:childTnLst>
                                        <p:animMotion origin="layout" path="M 3.61111E-6 3.20988E-6 L 0.07135 0.00061 " pathEditMode="relative" rAng="0" ptsTypes="AA">
                                          <p:cBhvr>
                                            <p:cTn id="10" dur="7250" fill="hold"/>
                                            <p:tgtEl>
                                              <p:spTgt spid="15"/>
                                            </p:tgtEl>
                                            <p:attrNameLst>
                                              <p:attrName>ppt_x</p:attrName>
                                              <p:attrName>ppt_y</p:attrName>
                                            </p:attrNameLst>
                                          </p:cBhvr>
                                          <p:rCtr x="3559" y="31"/>
                                        </p:animMotion>
                                      </p:childTnLst>
                                    </p:cTn>
                                  </p:par>
                                  <p:par>
                                    <p:cTn id="11" presetID="42" presetClass="path" presetSubtype="0" repeatCount="indefinite" accel="3600" decel="4000" autoRev="1" fill="hold" nodeType="withEffect">
                                      <p:stCondLst>
                                        <p:cond delay="100"/>
                                      </p:stCondLst>
                                      <p:childTnLst>
                                        <p:animMotion origin="layout" path="M -3.61111E-6 -3.08642E-6 L 0.00538 -0.01049 " pathEditMode="relative" rAng="0" ptsTypes="AA">
                                          <p:cBhvr>
                                            <p:cTn id="12" dur="4500" fill="hold"/>
                                            <p:tgtEl>
                                              <p:spTgt spid="2"/>
                                            </p:tgtEl>
                                            <p:attrNameLst>
                                              <p:attrName>ppt_x</p:attrName>
                                              <p:attrName>ppt_y</p:attrName>
                                            </p:attrNameLst>
                                          </p:cBhvr>
                                          <p:rCtr x="-226" y="741"/>
                                        </p:animMotion>
                                      </p:childTnLst>
                                    </p:cTn>
                                  </p:par>
                                  <p:par>
                                    <p:cTn id="13" presetID="8" presetClass="emph" presetSubtype="0" repeatCount="indefinite" accel="2500" autoRev="1" fill="hold" nodeType="withEffect" p14:presetBounceEnd="3000">
                                      <p:stCondLst>
                                        <p:cond delay="0"/>
                                      </p:stCondLst>
                                      <p:childTnLst>
                                        <p:animRot by="300000" p14:bounceEnd="3000">
                                          <p:cBhvr>
                                            <p:cTn id="14" dur="3500" fill="hold"/>
                                            <p:tgtEl>
                                              <p:spTgt spid="2"/>
                                            </p:tgtEl>
                                            <p:attrNameLst>
                                              <p:attrName>r</p:attrName>
                                            </p:attrNameLst>
                                          </p:cBhvr>
                                        </p:animRot>
                                      </p:childTnLst>
                                    </p:cTn>
                                  </p:par>
                                  <p:par>
                                    <p:cTn id="15" presetID="42" presetClass="path" presetSubtype="0" repeatCount="indefinite" accel="9000" decel="8000" autoRev="1" fill="hold" nodeType="withEffect">
                                      <p:stCondLst>
                                        <p:cond delay="100"/>
                                      </p:stCondLst>
                                      <p:childTnLst>
                                        <p:animMotion origin="layout" path="M -2.22222E-6 1.11111E-6 L 0.00677 -0.0179 " pathEditMode="relative" rAng="0" ptsTypes="AA">
                                          <p:cBhvr>
                                            <p:cTn id="16" dur="2750" fill="hold"/>
                                            <p:tgtEl>
                                              <p:spTgt spid="3"/>
                                            </p:tgtEl>
                                            <p:attrNameLst>
                                              <p:attrName>ppt_x</p:attrName>
                                              <p:attrName>ppt_y</p:attrName>
                                            </p:attrNameLst>
                                          </p:cBhvr>
                                          <p:rCtr x="330" y="-895"/>
                                        </p:animMotion>
                                      </p:childTnLst>
                                    </p:cTn>
                                  </p:par>
                                  <p:par>
                                    <p:cTn id="17" presetID="8" presetClass="emph" presetSubtype="0" repeatCount="indefinite" accel="2500" autoRev="1" fill="hold" nodeType="withEffect" p14:presetBounceEnd="3000">
                                      <p:stCondLst>
                                        <p:cond delay="0"/>
                                      </p:stCondLst>
                                      <p:childTnLst>
                                        <p:animRot by="300000" p14:bounceEnd="3000">
                                          <p:cBhvr>
                                            <p:cTn id="18" dur="6750" fill="hold"/>
                                            <p:tgtEl>
                                              <p:spTgt spid="3"/>
                                            </p:tgtEl>
                                            <p:attrNameLst>
                                              <p:attrName>r</p:attrName>
                                            </p:attrNameLst>
                                          </p:cBhvr>
                                        </p:animRot>
                                      </p:childTnLst>
                                    </p:cTn>
                                  </p:par>
                                  <p:par>
                                    <p:cTn id="19" presetID="42" presetClass="path" presetSubtype="0" repeatCount="indefinite" accel="3600" autoRev="1" fill="hold" nodeType="withEffect" p14:presetBounceEnd="5000">
                                      <p:stCondLst>
                                        <p:cond delay="100"/>
                                      </p:stCondLst>
                                      <p:childTnLst>
                                        <p:animMotion origin="layout" path="M -0.01545 0.01204 L -4.72222E-6 -2.71605E-6 " pathEditMode="relative" rAng="0" ptsTypes="AA" p14:bounceEnd="5000">
                                          <p:cBhvr>
                                            <p:cTn id="20" dur="3250" fill="hold"/>
                                            <p:tgtEl>
                                              <p:spTgt spid="6"/>
                                            </p:tgtEl>
                                            <p:attrNameLst>
                                              <p:attrName>ppt_x</p:attrName>
                                              <p:attrName>ppt_y</p:attrName>
                                            </p:attrNameLst>
                                          </p:cBhvr>
                                          <p:rCtr x="764" y="-617"/>
                                        </p:animMotion>
                                      </p:childTnLst>
                                    </p:cTn>
                                  </p:par>
                                  <p:par>
                                    <p:cTn id="21" presetID="8" presetClass="emph" presetSubtype="0" repeatCount="indefinite" accel="2500" autoRev="1" fill="hold" nodeType="withEffect" p14:presetBounceEnd="3000">
                                      <p:stCondLst>
                                        <p:cond delay="0"/>
                                      </p:stCondLst>
                                      <p:childTnLst>
                                        <p:animRot by="300000" p14:bounceEnd="3000">
                                          <p:cBhvr>
                                            <p:cTn id="22" dur="8250" fill="hold"/>
                                            <p:tgtEl>
                                              <p:spTgt spid="6"/>
                                            </p:tgtEl>
                                            <p:attrNameLst>
                                              <p:attrName>r</p:attrName>
                                            </p:attrNameLst>
                                          </p:cBhvr>
                                        </p:animRot>
                                      </p:childTnLst>
                                    </p:cTn>
                                  </p:par>
                                  <p:par>
                                    <p:cTn id="23" presetID="42" presetClass="path" presetSubtype="0" repeatCount="indefinite" accel="3600" autoRev="1" fill="hold" nodeType="withEffect" p14:presetBounceEnd="5000">
                                      <p:stCondLst>
                                        <p:cond delay="100"/>
                                      </p:stCondLst>
                                      <p:childTnLst>
                                        <p:animMotion origin="layout" path="M -0.02517 0.04229 L 5E-6 3.33333E-6 " pathEditMode="relative" rAng="0" ptsTypes="AA" p14:bounceEnd="5000">
                                          <p:cBhvr>
                                            <p:cTn id="24" dur="6750" fill="hold"/>
                                            <p:tgtEl>
                                              <p:spTgt spid="5"/>
                                            </p:tgtEl>
                                            <p:attrNameLst>
                                              <p:attrName>ppt_x</p:attrName>
                                              <p:attrName>ppt_y</p:attrName>
                                            </p:attrNameLst>
                                          </p:cBhvr>
                                          <p:rCtr x="781" y="-1728"/>
                                        </p:animMotion>
                                      </p:childTnLst>
                                    </p:cTn>
                                  </p:par>
                                  <p:par>
                                    <p:cTn id="25" presetID="8" presetClass="emph" presetSubtype="0" repeatCount="indefinite" accel="2500" autoRev="1" fill="hold" nodeType="withEffect" p14:presetBounceEnd="3000">
                                      <p:stCondLst>
                                        <p:cond delay="0"/>
                                      </p:stCondLst>
                                      <p:childTnLst>
                                        <p:animRot by="300000" p14:bounceEnd="3000">
                                          <p:cBhvr>
                                            <p:cTn id="26" dur="3500" fill="hold"/>
                                            <p:tgtEl>
                                              <p:spTgt spid="5"/>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6000" fill="hold"/>
                                            <p:tgtEl>
                                              <p:spTgt spid="28"/>
                                            </p:tgtEl>
                                          </p:cBhvr>
                                          <p:by x="105000" y="105000"/>
                                        </p:animScale>
                                      </p:childTnLst>
                                    </p:cTn>
                                  </p:par>
                                  <p:par>
                                    <p:cTn id="7" presetID="35" presetClass="path" presetSubtype="0" repeatCount="indefinite" accel="29000" decel="26000" autoRev="1" fill="hold" nodeType="withEffect">
                                      <p:stCondLst>
                                        <p:cond delay="0"/>
                                      </p:stCondLst>
                                      <p:childTnLst>
                                        <p:animMotion origin="layout" path="M 0.0349 1.23457E-6 L -0.03489 1.23457E-6 " pathEditMode="relative" rAng="0" ptsTypes="AA">
                                          <p:cBhvr>
                                            <p:cTn id="8" dur="4750" fill="hold"/>
                                            <p:tgtEl>
                                              <p:spTgt spid="14"/>
                                            </p:tgtEl>
                                            <p:attrNameLst>
                                              <p:attrName>ppt_x</p:attrName>
                                              <p:attrName>ppt_y</p:attrName>
                                            </p:attrNameLst>
                                          </p:cBhvr>
                                          <p:rCtr x="-3490" y="0"/>
                                        </p:animMotion>
                                      </p:childTnLst>
                                    </p:cTn>
                                  </p:par>
                                  <p:par>
                                    <p:cTn id="9" presetID="35" presetClass="path" presetSubtype="0" repeatCount="indefinite" accel="29000" decel="26000" autoRev="1" fill="hold" nodeType="withEffect">
                                      <p:stCondLst>
                                        <p:cond delay="0"/>
                                      </p:stCondLst>
                                      <p:childTnLst>
                                        <p:animMotion origin="layout" path="M 3.61111E-6 3.20988E-6 L 0.07135 0.00061 " pathEditMode="relative" rAng="0" ptsTypes="AA">
                                          <p:cBhvr>
                                            <p:cTn id="10" dur="7250" fill="hold"/>
                                            <p:tgtEl>
                                              <p:spTgt spid="15"/>
                                            </p:tgtEl>
                                            <p:attrNameLst>
                                              <p:attrName>ppt_x</p:attrName>
                                              <p:attrName>ppt_y</p:attrName>
                                            </p:attrNameLst>
                                          </p:cBhvr>
                                          <p:rCtr x="3559" y="31"/>
                                        </p:animMotion>
                                      </p:childTnLst>
                                    </p:cTn>
                                  </p:par>
                                  <p:par>
                                    <p:cTn id="11" presetID="42" presetClass="path" presetSubtype="0" repeatCount="indefinite" accel="3600" decel="4000" autoRev="1" fill="hold" nodeType="withEffect">
                                      <p:stCondLst>
                                        <p:cond delay="100"/>
                                      </p:stCondLst>
                                      <p:childTnLst>
                                        <p:animMotion origin="layout" path="M -3.61111E-6 -3.08642E-6 L 0.00538 -0.01049 " pathEditMode="relative" rAng="0" ptsTypes="AA">
                                          <p:cBhvr>
                                            <p:cTn id="12" dur="4500" fill="hold"/>
                                            <p:tgtEl>
                                              <p:spTgt spid="2"/>
                                            </p:tgtEl>
                                            <p:attrNameLst>
                                              <p:attrName>ppt_x</p:attrName>
                                              <p:attrName>ppt_y</p:attrName>
                                            </p:attrNameLst>
                                          </p:cBhvr>
                                          <p:rCtr x="-226" y="741"/>
                                        </p:animMotion>
                                      </p:childTnLst>
                                    </p:cTn>
                                  </p:par>
                                  <p:par>
                                    <p:cTn id="13" presetID="8" presetClass="emph" presetSubtype="0" repeatCount="indefinite" accel="2500" autoRev="1" fill="hold" nodeType="withEffect">
                                      <p:stCondLst>
                                        <p:cond delay="0"/>
                                      </p:stCondLst>
                                      <p:childTnLst>
                                        <p:animRot by="300000">
                                          <p:cBhvr>
                                            <p:cTn id="14" dur="3500" fill="hold"/>
                                            <p:tgtEl>
                                              <p:spTgt spid="2"/>
                                            </p:tgtEl>
                                            <p:attrNameLst>
                                              <p:attrName>r</p:attrName>
                                            </p:attrNameLst>
                                          </p:cBhvr>
                                        </p:animRot>
                                      </p:childTnLst>
                                    </p:cTn>
                                  </p:par>
                                  <p:par>
                                    <p:cTn id="15" presetID="42" presetClass="path" presetSubtype="0" repeatCount="indefinite" accel="9000" decel="8000" autoRev="1" fill="hold" nodeType="withEffect">
                                      <p:stCondLst>
                                        <p:cond delay="100"/>
                                      </p:stCondLst>
                                      <p:childTnLst>
                                        <p:animMotion origin="layout" path="M -2.22222E-6 1.11111E-6 L 0.00677 -0.0179 " pathEditMode="relative" rAng="0" ptsTypes="AA">
                                          <p:cBhvr>
                                            <p:cTn id="16" dur="2750" fill="hold"/>
                                            <p:tgtEl>
                                              <p:spTgt spid="3"/>
                                            </p:tgtEl>
                                            <p:attrNameLst>
                                              <p:attrName>ppt_x</p:attrName>
                                              <p:attrName>ppt_y</p:attrName>
                                            </p:attrNameLst>
                                          </p:cBhvr>
                                          <p:rCtr x="330" y="-895"/>
                                        </p:animMotion>
                                      </p:childTnLst>
                                    </p:cTn>
                                  </p:par>
                                  <p:par>
                                    <p:cTn id="17" presetID="8" presetClass="emph" presetSubtype="0" repeatCount="indefinite" accel="2500" autoRev="1" fill="hold" nodeType="withEffect">
                                      <p:stCondLst>
                                        <p:cond delay="0"/>
                                      </p:stCondLst>
                                      <p:childTnLst>
                                        <p:animRot by="300000">
                                          <p:cBhvr>
                                            <p:cTn id="18" dur="6750" fill="hold"/>
                                            <p:tgtEl>
                                              <p:spTgt spid="3"/>
                                            </p:tgtEl>
                                            <p:attrNameLst>
                                              <p:attrName>r</p:attrName>
                                            </p:attrNameLst>
                                          </p:cBhvr>
                                        </p:animRot>
                                      </p:childTnLst>
                                    </p:cTn>
                                  </p:par>
                                  <p:par>
                                    <p:cTn id="19" presetID="42" presetClass="path" presetSubtype="0" repeatCount="indefinite" accel="3600" autoRev="1" fill="hold" nodeType="withEffect">
                                      <p:stCondLst>
                                        <p:cond delay="100"/>
                                      </p:stCondLst>
                                      <p:childTnLst>
                                        <p:animMotion origin="layout" path="M -0.01545 0.01204 L -4.72222E-6 -2.71605E-6 " pathEditMode="relative" rAng="0" ptsTypes="AA">
                                          <p:cBhvr>
                                            <p:cTn id="20" dur="3250" fill="hold"/>
                                            <p:tgtEl>
                                              <p:spTgt spid="6"/>
                                            </p:tgtEl>
                                            <p:attrNameLst>
                                              <p:attrName>ppt_x</p:attrName>
                                              <p:attrName>ppt_y</p:attrName>
                                            </p:attrNameLst>
                                          </p:cBhvr>
                                          <p:rCtr x="764" y="-617"/>
                                        </p:animMotion>
                                      </p:childTnLst>
                                    </p:cTn>
                                  </p:par>
                                  <p:par>
                                    <p:cTn id="21" presetID="8" presetClass="emph" presetSubtype="0" repeatCount="indefinite" accel="2500" autoRev="1" fill="hold" nodeType="withEffect">
                                      <p:stCondLst>
                                        <p:cond delay="0"/>
                                      </p:stCondLst>
                                      <p:childTnLst>
                                        <p:animRot by="300000">
                                          <p:cBhvr>
                                            <p:cTn id="22" dur="8250" fill="hold"/>
                                            <p:tgtEl>
                                              <p:spTgt spid="6"/>
                                            </p:tgtEl>
                                            <p:attrNameLst>
                                              <p:attrName>r</p:attrName>
                                            </p:attrNameLst>
                                          </p:cBhvr>
                                        </p:animRot>
                                      </p:childTnLst>
                                    </p:cTn>
                                  </p:par>
                                  <p:par>
                                    <p:cTn id="23" presetID="42" presetClass="path" presetSubtype="0" repeatCount="indefinite" accel="3600" autoRev="1" fill="hold" nodeType="withEffect">
                                      <p:stCondLst>
                                        <p:cond delay="100"/>
                                      </p:stCondLst>
                                      <p:childTnLst>
                                        <p:animMotion origin="layout" path="M -0.02517 0.04229 L 5E-6 3.33333E-6 " pathEditMode="relative" rAng="0" ptsTypes="AA">
                                          <p:cBhvr>
                                            <p:cTn id="24" dur="6750" fill="hold"/>
                                            <p:tgtEl>
                                              <p:spTgt spid="5"/>
                                            </p:tgtEl>
                                            <p:attrNameLst>
                                              <p:attrName>ppt_x</p:attrName>
                                              <p:attrName>ppt_y</p:attrName>
                                            </p:attrNameLst>
                                          </p:cBhvr>
                                          <p:rCtr x="781" y="-1728"/>
                                        </p:animMotion>
                                      </p:childTnLst>
                                    </p:cTn>
                                  </p:par>
                                  <p:par>
                                    <p:cTn id="25" presetID="8" presetClass="emph" presetSubtype="0" repeatCount="indefinite" accel="2500" autoRev="1" fill="hold" nodeType="withEffect">
                                      <p:stCondLst>
                                        <p:cond delay="0"/>
                                      </p:stCondLst>
                                      <p:childTnLst>
                                        <p:animRot by="300000">
                                          <p:cBhvr>
                                            <p:cTn id="26" dur="3500" fill="hold"/>
                                            <p:tgtEl>
                                              <p:spTgt spid="5"/>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n 38" descr="Círculo&#10;&#10;Descripción generada automáticamente"/>
          <p:cNvPicPr>
            <a:picLocks noChangeAspect="1"/>
          </p:cNvPicPr>
          <p:nvPr/>
        </p:nvPicPr>
        <p:blipFill rotWithShape="1">
          <a:blip r:embed="rId2" cstate="print">
            <a:extLst>
              <a:ext uri="{28A0092B-C50C-407E-A947-70E740481C1C}">
                <a14:useLocalDpi xmlns:a14="http://schemas.microsoft.com/office/drawing/2010/main" val="0"/>
              </a:ext>
            </a:extLst>
          </a:blip>
          <a:srcRect l="26300" t="6535" r="24866" b="6900"/>
          <a:stretch>
            <a:fillRect/>
          </a:stretch>
        </p:blipFill>
        <p:spPr>
          <a:xfrm>
            <a:off x="4644514" y="1170264"/>
            <a:ext cx="1000982" cy="998106"/>
          </a:xfrm>
          <a:prstGeom prst="rect">
            <a:avLst/>
          </a:prstGeom>
        </p:spPr>
      </p:pic>
      <p:sp>
        <p:nvSpPr>
          <p:cNvPr id="5" name="Title 4"/>
          <p:cNvSpPr>
            <a:spLocks noGrp="1"/>
          </p:cNvSpPr>
          <p:nvPr>
            <p:ph type="ctrTitle"/>
          </p:nvPr>
        </p:nvSpPr>
        <p:spPr>
          <a:xfrm>
            <a:off x="105495" y="1512895"/>
            <a:ext cx="4420429" cy="1497935"/>
          </a:xfrm>
        </p:spPr>
        <p:txBody>
          <a:bodyPr anchor="t"/>
          <a:lstStyle/>
          <a:p>
            <a:pPr algn="just">
              <a:lnSpc>
                <a:spcPct val="100000"/>
              </a:lnSpc>
            </a:pPr>
            <a:r>
              <a:rPr lang="en-US" sz="2200" b="0" i="1" dirty="0" smtClean="0">
                <a:latin typeface="Palatino Linotype" panose="02040502050505030304" pitchFamily="18" charset="0"/>
              </a:rPr>
              <a:t>- </a:t>
            </a:r>
            <a:r>
              <a:rPr lang="vi-VN" sz="2200" b="0" i="1" dirty="0" smtClean="0">
                <a:latin typeface="Palatino Linotype" panose="02040502050505030304" pitchFamily="18" charset="0"/>
              </a:rPr>
              <a:t>Thường </a:t>
            </a:r>
            <a:r>
              <a:rPr lang="vi-VN" sz="2200" b="0" i="1" dirty="0">
                <a:latin typeface="Palatino Linotype" panose="02040502050505030304" pitchFamily="18" charset="0"/>
              </a:rPr>
              <a:t>là những chất lỏng, nhẹ hơn nước, rất ít tan trong nước có khả năng hòa tan được nhiều chất hữu cơ khác nhau.</a:t>
            </a:r>
          </a:p>
        </p:txBody>
      </p:sp>
      <p:pic>
        <p:nvPicPr>
          <p:cNvPr id="16" name="Marcador de posición de imagen 15"/>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rot="185466">
            <a:off x="5447526" y="680791"/>
            <a:ext cx="2469410" cy="3759733"/>
          </a:xfrm>
        </p:spPr>
      </p:pic>
      <p:pic>
        <p:nvPicPr>
          <p:cNvPr id="27" name="Imagen 26" descr="Dibujo de una persona&#10;&#10;Descripción generada automáticamente con confianza media"/>
          <p:cNvPicPr>
            <a:picLocks noChangeAspect="1"/>
          </p:cNvPicPr>
          <p:nvPr/>
        </p:nvPicPr>
        <p:blipFill rotWithShape="1">
          <a:blip r:embed="rId4" cstate="print">
            <a:extLst>
              <a:ext uri="{28A0092B-C50C-407E-A947-70E740481C1C}">
                <a14:useLocalDpi xmlns:a14="http://schemas.microsoft.com/office/drawing/2010/main" val="0"/>
              </a:ext>
            </a:extLst>
          </a:blip>
          <a:srcRect l="1671" t="12604" r="39166" b="4333"/>
          <a:stretch>
            <a:fillRect/>
          </a:stretch>
        </p:blipFill>
        <p:spPr>
          <a:xfrm rot="10800000" flipH="1" flipV="1">
            <a:off x="6192370" y="2857500"/>
            <a:ext cx="3155181" cy="2491740"/>
          </a:xfrm>
          <a:prstGeom prst="rect">
            <a:avLst/>
          </a:prstGeom>
          <a:effectLst/>
        </p:spPr>
      </p:pic>
      <p:pic>
        <p:nvPicPr>
          <p:cNvPr id="28" name="Imagen 27" descr="Icono&#10;&#10;Descripción generada automáticamente"/>
          <p:cNvPicPr>
            <a:picLocks noChangeAspect="1"/>
          </p:cNvPicPr>
          <p:nvPr/>
        </p:nvPicPr>
        <p:blipFill rotWithShape="1">
          <a:blip r:embed="rId5" cstate="print">
            <a:extLst>
              <a:ext uri="{28A0092B-C50C-407E-A947-70E740481C1C}">
                <a14:useLocalDpi xmlns:a14="http://schemas.microsoft.com/office/drawing/2010/main" val="0"/>
              </a:ext>
            </a:extLst>
          </a:blip>
          <a:srcRect l="1740" t="45269" r="72962" b="24553"/>
          <a:stretch>
            <a:fillRect/>
          </a:stretch>
        </p:blipFill>
        <p:spPr>
          <a:xfrm rot="10800000" flipH="1" flipV="1">
            <a:off x="7637929" y="4091940"/>
            <a:ext cx="1686410" cy="1131570"/>
          </a:xfrm>
          <a:prstGeom prst="rect">
            <a:avLst/>
          </a:prstGeom>
        </p:spPr>
      </p:pic>
      <p:pic>
        <p:nvPicPr>
          <p:cNvPr id="33" name="Imagen 32" descr="Imagen que contiene luz, lámpara&#10;&#10;Descripción generada automáticamente"/>
          <p:cNvPicPr>
            <a:picLocks noChangeAspect="1"/>
          </p:cNvPicPr>
          <p:nvPr/>
        </p:nvPicPr>
        <p:blipFill rotWithShape="1">
          <a:blip r:embed="rId6" cstate="print">
            <a:extLst>
              <a:ext uri="{28A0092B-C50C-407E-A947-70E740481C1C}">
                <a14:useLocalDpi xmlns:a14="http://schemas.microsoft.com/office/drawing/2010/main" val="0"/>
              </a:ext>
            </a:extLst>
          </a:blip>
          <a:srcRect l="24850" t="6158" r="23333" b="5607"/>
          <a:stretch>
            <a:fillRect/>
          </a:stretch>
        </p:blipFill>
        <p:spPr>
          <a:xfrm>
            <a:off x="4487076" y="2259009"/>
            <a:ext cx="393191" cy="376615"/>
          </a:xfrm>
          <a:prstGeom prst="rect">
            <a:avLst/>
          </a:prstGeom>
        </p:spPr>
      </p:pic>
      <p:grpSp>
        <p:nvGrpSpPr>
          <p:cNvPr id="9" name="Grupo 8"/>
          <p:cNvGrpSpPr/>
          <p:nvPr/>
        </p:nvGrpSpPr>
        <p:grpSpPr>
          <a:xfrm>
            <a:off x="3937635" y="602601"/>
            <a:ext cx="736494" cy="3977290"/>
            <a:chOff x="3927211" y="546311"/>
            <a:chExt cx="757341" cy="4089870"/>
          </a:xfrm>
        </p:grpSpPr>
        <p:sp>
          <p:nvSpPr>
            <p:cNvPr id="4" name="Elipse 3"/>
            <p:cNvSpPr/>
            <p:nvPr/>
          </p:nvSpPr>
          <p:spPr>
            <a:xfrm>
              <a:off x="4532152" y="3844715"/>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Elipse 5"/>
            <p:cNvSpPr/>
            <p:nvPr/>
          </p:nvSpPr>
          <p:spPr>
            <a:xfrm>
              <a:off x="4236647" y="4555092"/>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7"/>
            <p:cNvSpPr/>
            <p:nvPr/>
          </p:nvSpPr>
          <p:spPr>
            <a:xfrm>
              <a:off x="3927211" y="546311"/>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4" name="Title 3"/>
          <p:cNvSpPr txBox="1"/>
          <p:nvPr/>
        </p:nvSpPr>
        <p:spPr>
          <a:xfrm>
            <a:off x="105497" y="104793"/>
            <a:ext cx="4224183" cy="475071"/>
          </a:xfrm>
          <a:prstGeom prst="rect">
            <a:avLst/>
          </a:prstGeom>
        </p:spPr>
        <p:txBody>
          <a:bodyPr vert="horz" lIns="91440" tIns="45720" rIns="91440" bIns="45720" rtlCol="0" anchor="ctr">
            <a:noAutofit/>
          </a:bodyPr>
          <a:lstStyle>
            <a:lvl1pPr algn="l" defTabSz="685800" rtl="0" eaLnBrk="1" latinLnBrk="0" hangingPunct="1">
              <a:lnSpc>
                <a:spcPct val="80000"/>
              </a:lnSpc>
              <a:spcBef>
                <a:spcPct val="0"/>
              </a:spcBef>
              <a:buNone/>
              <a:defRPr sz="5400" b="1" kern="1200">
                <a:solidFill>
                  <a:schemeClr val="tx1"/>
                </a:solidFill>
                <a:latin typeface="Staatliches" pitchFamily="2" charset="0"/>
                <a:ea typeface="+mj-ea"/>
                <a:cs typeface="+mj-cs"/>
              </a:defRPr>
            </a:lvl1pPr>
          </a:lstStyle>
          <a:p>
            <a:r>
              <a:rPr lang="en-US" sz="2800" smtClean="0">
                <a:latin typeface="Times New Roman" panose="02020603050405020304" pitchFamily="18" charset="0"/>
                <a:cs typeface="Times New Roman" panose="02020603050405020304" pitchFamily="18" charset="0"/>
              </a:rPr>
              <a:t>I - ESTER</a:t>
            </a:r>
            <a:endParaRPr lang="en-US" sz="28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05496" y="451198"/>
            <a:ext cx="2034018" cy="400110"/>
          </a:xfrm>
          <a:prstGeom prst="rect">
            <a:avLst/>
          </a:prstGeom>
          <a:noFill/>
        </p:spPr>
        <p:txBody>
          <a:bodyPr wrap="none" rtlCol="0">
            <a:spAutoFit/>
          </a:bodyPr>
          <a:lstStyle/>
          <a:p>
            <a:r>
              <a:rPr lang="en-US" altLang="ko-KR" sz="2000" b="1" u="sng" dirty="0" smtClean="0"/>
              <a:t>2/ </a:t>
            </a:r>
            <a:r>
              <a:rPr lang="en-US" altLang="ko-KR" sz="2000" b="1" u="sng" dirty="0" err="1" smtClean="0"/>
              <a:t>Tính</a:t>
            </a:r>
            <a:r>
              <a:rPr lang="en-US" altLang="ko-KR" sz="2000" b="1" u="sng" dirty="0" smtClean="0"/>
              <a:t> </a:t>
            </a:r>
            <a:r>
              <a:rPr lang="en-US" altLang="ko-KR" sz="2000" b="1" u="sng" dirty="0" err="1" smtClean="0"/>
              <a:t>chất</a:t>
            </a:r>
            <a:r>
              <a:rPr lang="en-US" altLang="ko-KR" sz="2000" b="1" u="sng" dirty="0" smtClean="0"/>
              <a:t> </a:t>
            </a:r>
            <a:r>
              <a:rPr lang="en-US" altLang="ko-KR" sz="2000" b="1" u="sng" dirty="0" err="1" smtClean="0"/>
              <a:t>vật</a:t>
            </a:r>
            <a:r>
              <a:rPr lang="en-US" altLang="ko-KR" sz="2000" b="1" u="sng" dirty="0" smtClean="0"/>
              <a:t> </a:t>
            </a:r>
            <a:r>
              <a:rPr lang="en-US" altLang="ko-KR" sz="2000" b="1" u="sng" dirty="0" err="1" smtClean="0"/>
              <a:t>lí</a:t>
            </a:r>
            <a:endParaRPr lang="ko-KR" altLang="en-US" sz="2000" b="1" u="sng" dirty="0"/>
          </a:p>
        </p:txBody>
      </p:sp>
      <p:sp>
        <p:nvSpPr>
          <p:cNvPr id="17" name="Title 4"/>
          <p:cNvSpPr txBox="1"/>
          <p:nvPr/>
        </p:nvSpPr>
        <p:spPr>
          <a:xfrm>
            <a:off x="105494" y="811910"/>
            <a:ext cx="4774773" cy="801345"/>
          </a:xfrm>
          <a:prstGeom prst="rect">
            <a:avLst/>
          </a:prstGeom>
        </p:spPr>
        <p:txBody>
          <a:bodyPr vert="horz" lIns="91440" tIns="45720" rIns="91440" bIns="45720" rtlCol="0" anchor="t">
            <a:noAutofit/>
          </a:bodyPr>
          <a:lstStyle>
            <a:lvl1pPr algn="l" defTabSz="685800" rtl="0" eaLnBrk="1" latinLnBrk="0" hangingPunct="1">
              <a:lnSpc>
                <a:spcPct val="80000"/>
              </a:lnSpc>
              <a:spcBef>
                <a:spcPct val="0"/>
              </a:spcBef>
              <a:buNone/>
              <a:defRPr sz="5400" b="1" kern="1200">
                <a:solidFill>
                  <a:schemeClr val="tx1"/>
                </a:solidFill>
                <a:latin typeface="Staatliches" pitchFamily="2" charset="0"/>
                <a:ea typeface="+mj-ea"/>
                <a:cs typeface="+mj-cs"/>
              </a:defRPr>
            </a:lvl1pPr>
          </a:lstStyle>
          <a:p>
            <a:pPr algn="just">
              <a:lnSpc>
                <a:spcPct val="100000"/>
              </a:lnSpc>
            </a:pPr>
            <a:r>
              <a:rPr lang="en-US" sz="2200" b="0" i="1" dirty="0" smtClean="0">
                <a:latin typeface="Palatino Linotype" panose="02040502050505030304" pitchFamily="18" charset="0"/>
              </a:rPr>
              <a:t>- </a:t>
            </a:r>
            <a:r>
              <a:rPr lang="en-US" sz="2200" b="0" i="1" dirty="0" err="1" smtClean="0">
                <a:latin typeface="Palatino Linotype" panose="02040502050505030304" pitchFamily="18" charset="0"/>
              </a:rPr>
              <a:t>Nhiệt</a:t>
            </a:r>
            <a:r>
              <a:rPr lang="en-US" sz="2200" b="0" i="1" dirty="0" smtClean="0">
                <a:latin typeface="Palatino Linotype" panose="02040502050505030304" pitchFamily="18" charset="0"/>
              </a:rPr>
              <a:t> </a:t>
            </a:r>
            <a:r>
              <a:rPr lang="en-US" sz="2200" b="0" i="1" dirty="0" err="1" smtClean="0">
                <a:latin typeface="Palatino Linotype" panose="02040502050505030304" pitchFamily="18" charset="0"/>
              </a:rPr>
              <a:t>độ</a:t>
            </a:r>
            <a:r>
              <a:rPr lang="en-US" sz="2200" b="0" i="1" dirty="0" smtClean="0">
                <a:latin typeface="Palatino Linotype" panose="02040502050505030304" pitchFamily="18" charset="0"/>
              </a:rPr>
              <a:t> </a:t>
            </a:r>
            <a:r>
              <a:rPr lang="en-US" sz="2200" b="0" i="1" dirty="0" err="1" smtClean="0">
                <a:latin typeface="Palatino Linotype" panose="02040502050505030304" pitchFamily="18" charset="0"/>
              </a:rPr>
              <a:t>sôi</a:t>
            </a:r>
            <a:r>
              <a:rPr lang="en-US" sz="2200" b="0" i="1" dirty="0" smtClean="0">
                <a:latin typeface="Palatino Linotype" panose="02040502050505030304" pitchFamily="18" charset="0"/>
              </a:rPr>
              <a:t> </a:t>
            </a:r>
            <a:r>
              <a:rPr lang="en-US" sz="2200" b="0" i="1" dirty="0" err="1" smtClean="0">
                <a:latin typeface="Palatino Linotype" panose="02040502050505030304" pitchFamily="18" charset="0"/>
              </a:rPr>
              <a:t>thấp</a:t>
            </a:r>
            <a:r>
              <a:rPr lang="en-US" sz="2200" b="0" i="1" dirty="0" smtClean="0">
                <a:latin typeface="Palatino Linotype" panose="02040502050505030304" pitchFamily="18" charset="0"/>
              </a:rPr>
              <a:t> </a:t>
            </a:r>
            <a:r>
              <a:rPr lang="en-US" sz="2200" b="0" i="1" dirty="0" err="1" smtClean="0">
                <a:latin typeface="Palatino Linotype" panose="02040502050505030304" pitchFamily="18" charset="0"/>
              </a:rPr>
              <a:t>hơn</a:t>
            </a:r>
            <a:r>
              <a:rPr lang="en-US" sz="2200" b="0" i="1" dirty="0" smtClean="0">
                <a:latin typeface="Palatino Linotype" panose="02040502050505030304" pitchFamily="18" charset="0"/>
              </a:rPr>
              <a:t> so </a:t>
            </a:r>
            <a:r>
              <a:rPr lang="en-US" sz="2200" b="0" i="1" dirty="0" err="1" smtClean="0">
                <a:latin typeface="Palatino Linotype" panose="02040502050505030304" pitchFamily="18" charset="0"/>
              </a:rPr>
              <a:t>với</a:t>
            </a:r>
            <a:r>
              <a:rPr lang="en-US" sz="2200" b="0" i="1" dirty="0" smtClean="0">
                <a:latin typeface="Palatino Linotype" panose="02040502050505030304" pitchFamily="18" charset="0"/>
              </a:rPr>
              <a:t> carboxylic acid </a:t>
            </a:r>
            <a:r>
              <a:rPr lang="en-US" sz="2200" b="0" i="1" dirty="0" err="1" smtClean="0">
                <a:latin typeface="Palatino Linotype" panose="02040502050505030304" pitchFamily="18" charset="0"/>
              </a:rPr>
              <a:t>và</a:t>
            </a:r>
            <a:r>
              <a:rPr lang="en-US" sz="2200" b="0" i="1" dirty="0" smtClean="0">
                <a:latin typeface="Palatino Linotype" panose="02040502050505030304" pitchFamily="18" charset="0"/>
              </a:rPr>
              <a:t> alcohol  </a:t>
            </a:r>
            <a:r>
              <a:rPr lang="en-US" sz="2200" b="0" i="1" dirty="0" err="1" smtClean="0">
                <a:latin typeface="Palatino Linotype" panose="02040502050505030304" pitchFamily="18" charset="0"/>
              </a:rPr>
              <a:t>có</a:t>
            </a:r>
            <a:r>
              <a:rPr lang="en-US" sz="2200" b="0" i="1" dirty="0" smtClean="0">
                <a:latin typeface="Palatino Linotype" panose="02040502050505030304" pitchFamily="18" charset="0"/>
              </a:rPr>
              <a:t> </a:t>
            </a:r>
            <a:r>
              <a:rPr lang="en-US" sz="2200" b="0" i="1" dirty="0" err="1" smtClean="0">
                <a:latin typeface="Palatino Linotype" panose="02040502050505030304" pitchFamily="18" charset="0"/>
              </a:rPr>
              <a:t>cùng</a:t>
            </a:r>
            <a:r>
              <a:rPr lang="en-US" sz="2200" b="0" i="1" dirty="0" smtClean="0">
                <a:latin typeface="Palatino Linotype" panose="02040502050505030304" pitchFamily="18" charset="0"/>
              </a:rPr>
              <a:t> </a:t>
            </a:r>
            <a:r>
              <a:rPr lang="en-US" sz="2200" b="0" i="1" dirty="0" err="1" smtClean="0">
                <a:latin typeface="Palatino Linotype" panose="02040502050505030304" pitchFamily="18" charset="0"/>
              </a:rPr>
              <a:t>số</a:t>
            </a:r>
            <a:r>
              <a:rPr lang="en-US" sz="2200" b="0" i="1" dirty="0" smtClean="0">
                <a:latin typeface="Palatino Linotype" panose="02040502050505030304" pitchFamily="18" charset="0"/>
              </a:rPr>
              <a:t> </a:t>
            </a:r>
            <a:r>
              <a:rPr lang="en-US" sz="2200" b="0" i="1" dirty="0" err="1" smtClean="0">
                <a:latin typeface="Palatino Linotype" panose="02040502050505030304" pitchFamily="18" charset="0"/>
              </a:rPr>
              <a:t>nguyên</a:t>
            </a:r>
            <a:r>
              <a:rPr lang="en-US" sz="2200" b="0" i="1" dirty="0" smtClean="0">
                <a:latin typeface="Palatino Linotype" panose="02040502050505030304" pitchFamily="18" charset="0"/>
              </a:rPr>
              <a:t> </a:t>
            </a:r>
            <a:r>
              <a:rPr lang="en-US" sz="2200" b="0" i="1" dirty="0" err="1" smtClean="0">
                <a:latin typeface="Palatino Linotype" panose="02040502050505030304" pitchFamily="18" charset="0"/>
              </a:rPr>
              <a:t>tử</a:t>
            </a:r>
            <a:r>
              <a:rPr lang="en-US" sz="2200" b="0" i="1" dirty="0" smtClean="0">
                <a:latin typeface="Palatino Linotype" panose="02040502050505030304" pitchFamily="18" charset="0"/>
              </a:rPr>
              <a:t> C.</a:t>
            </a:r>
          </a:p>
        </p:txBody>
      </p:sp>
      <p:sp>
        <p:nvSpPr>
          <p:cNvPr id="3" name="Rectangle 2"/>
          <p:cNvSpPr/>
          <p:nvPr/>
        </p:nvSpPr>
        <p:spPr>
          <a:xfrm>
            <a:off x="105494" y="2924830"/>
            <a:ext cx="4381582" cy="1006429"/>
          </a:xfrm>
          <a:prstGeom prst="rect">
            <a:avLst/>
          </a:prstGeom>
        </p:spPr>
        <p:txBody>
          <a:bodyPr wrap="square">
            <a:spAutoFit/>
          </a:bodyPr>
          <a:lstStyle/>
          <a:p>
            <a:pPr algn="just">
              <a:lnSpc>
                <a:spcPct val="90000"/>
              </a:lnSpc>
              <a:buClr>
                <a:srgbClr val="0066FF"/>
              </a:buClr>
            </a:pPr>
            <a:r>
              <a:rPr lang="en-US" altLang="ko-KR" sz="2200" i="1" dirty="0" smtClean="0">
                <a:latin typeface="Times New Roman" panose="02020603050405020304" pitchFamily="18" charset="0"/>
                <a:ea typeface="굴림" charset="-127"/>
              </a:rPr>
              <a:t>- </a:t>
            </a:r>
            <a:r>
              <a:rPr lang="en-US" altLang="ko-KR" sz="2200" i="1" dirty="0" err="1" smtClean="0">
                <a:latin typeface="Times New Roman" panose="02020603050405020304" pitchFamily="18" charset="0"/>
                <a:ea typeface="굴림" charset="-127"/>
              </a:rPr>
              <a:t>Những</a:t>
            </a:r>
            <a:r>
              <a:rPr lang="en-US" altLang="ko-KR" sz="2200" i="1" dirty="0" smtClean="0">
                <a:latin typeface="Times New Roman" panose="02020603050405020304" pitchFamily="18" charset="0"/>
                <a:ea typeface="굴림" charset="-127"/>
              </a:rPr>
              <a:t> ester </a:t>
            </a:r>
            <a:r>
              <a:rPr lang="en-US" altLang="ko-KR" sz="2200" i="1" dirty="0" err="1">
                <a:latin typeface="Times New Roman" panose="02020603050405020304" pitchFamily="18" charset="0"/>
                <a:ea typeface="굴림" charset="-127"/>
              </a:rPr>
              <a:t>có</a:t>
            </a:r>
            <a:r>
              <a:rPr lang="en-US" altLang="ko-KR" sz="2200" i="1" dirty="0">
                <a:latin typeface="Times New Roman" panose="02020603050405020304" pitchFamily="18" charset="0"/>
                <a:ea typeface="굴림" charset="-127"/>
              </a:rPr>
              <a:t> </a:t>
            </a:r>
            <a:r>
              <a:rPr lang="en-US" altLang="ko-KR" sz="2200" i="1" dirty="0" err="1">
                <a:latin typeface="Times New Roman" panose="02020603050405020304" pitchFamily="18" charset="0"/>
                <a:ea typeface="굴림" charset="-127"/>
              </a:rPr>
              <a:t>khối</a:t>
            </a:r>
            <a:r>
              <a:rPr lang="en-US" altLang="ko-KR" sz="2200" i="1" dirty="0">
                <a:latin typeface="Times New Roman" panose="02020603050405020304" pitchFamily="18" charset="0"/>
                <a:ea typeface="굴림" charset="-127"/>
              </a:rPr>
              <a:t> </a:t>
            </a:r>
            <a:r>
              <a:rPr lang="en-US" altLang="ko-KR" sz="2200" i="1" dirty="0" err="1">
                <a:latin typeface="Times New Roman" panose="02020603050405020304" pitchFamily="18" charset="0"/>
                <a:ea typeface="굴림" charset="-127"/>
              </a:rPr>
              <a:t>lượng</a:t>
            </a:r>
            <a:r>
              <a:rPr lang="en-US" altLang="ko-KR" sz="2200" i="1" dirty="0">
                <a:latin typeface="Times New Roman" panose="02020603050405020304" pitchFamily="18" charset="0"/>
                <a:ea typeface="굴림" charset="-127"/>
              </a:rPr>
              <a:t> </a:t>
            </a:r>
            <a:r>
              <a:rPr lang="en-US" altLang="ko-KR" sz="2200" i="1" dirty="0" err="1">
                <a:latin typeface="Times New Roman" panose="02020603050405020304" pitchFamily="18" charset="0"/>
                <a:ea typeface="굴림" charset="-127"/>
              </a:rPr>
              <a:t>phân</a:t>
            </a:r>
            <a:r>
              <a:rPr lang="en-US" altLang="ko-KR" sz="2200" i="1" dirty="0">
                <a:latin typeface="Times New Roman" panose="02020603050405020304" pitchFamily="18" charset="0"/>
                <a:ea typeface="굴림" charset="-127"/>
              </a:rPr>
              <a:t> </a:t>
            </a:r>
            <a:r>
              <a:rPr lang="en-US" altLang="ko-KR" sz="2200" i="1" dirty="0" err="1">
                <a:latin typeface="Times New Roman" panose="02020603050405020304" pitchFamily="18" charset="0"/>
                <a:ea typeface="굴림" charset="-127"/>
              </a:rPr>
              <a:t>tử</a:t>
            </a:r>
            <a:r>
              <a:rPr lang="en-US" altLang="ko-KR" sz="2200" i="1" dirty="0">
                <a:latin typeface="Times New Roman" panose="02020603050405020304" pitchFamily="18" charset="0"/>
                <a:ea typeface="굴림" charset="-127"/>
              </a:rPr>
              <a:t> </a:t>
            </a:r>
            <a:r>
              <a:rPr lang="en-US" altLang="ko-KR" sz="2200" i="1" dirty="0" err="1">
                <a:latin typeface="Times New Roman" panose="02020603050405020304" pitchFamily="18" charset="0"/>
                <a:ea typeface="굴림" charset="-127"/>
              </a:rPr>
              <a:t>lớn</a:t>
            </a:r>
            <a:r>
              <a:rPr lang="en-US" altLang="ko-KR" sz="2200" i="1" dirty="0">
                <a:latin typeface="Times New Roman" panose="02020603050405020304" pitchFamily="18" charset="0"/>
                <a:ea typeface="굴림" charset="-127"/>
              </a:rPr>
              <a:t> </a:t>
            </a:r>
            <a:r>
              <a:rPr lang="en-US" altLang="ko-KR" sz="2200" i="1" dirty="0" err="1">
                <a:latin typeface="Times New Roman" panose="02020603050405020304" pitchFamily="18" charset="0"/>
                <a:ea typeface="굴림" charset="-127"/>
              </a:rPr>
              <a:t>có</a:t>
            </a:r>
            <a:r>
              <a:rPr lang="en-US" altLang="ko-KR" sz="2200" i="1" dirty="0">
                <a:latin typeface="Times New Roman" panose="02020603050405020304" pitchFamily="18" charset="0"/>
                <a:ea typeface="굴림" charset="-127"/>
              </a:rPr>
              <a:t> </a:t>
            </a:r>
            <a:r>
              <a:rPr lang="en-US" altLang="ko-KR" sz="2200" i="1" dirty="0" err="1">
                <a:latin typeface="Times New Roman" panose="02020603050405020304" pitchFamily="18" charset="0"/>
                <a:ea typeface="굴림" charset="-127"/>
              </a:rPr>
              <a:t>thể</a:t>
            </a:r>
            <a:r>
              <a:rPr lang="en-US" altLang="ko-KR" sz="2200" i="1" dirty="0">
                <a:latin typeface="Times New Roman" panose="02020603050405020304" pitchFamily="18" charset="0"/>
                <a:ea typeface="굴림" charset="-127"/>
              </a:rPr>
              <a:t> ở </a:t>
            </a:r>
            <a:r>
              <a:rPr lang="en-US" altLang="ko-KR" sz="2200" i="1" dirty="0" err="1">
                <a:latin typeface="Times New Roman" panose="02020603050405020304" pitchFamily="18" charset="0"/>
                <a:ea typeface="굴림" charset="-127"/>
              </a:rPr>
              <a:t>trạng</a:t>
            </a:r>
            <a:r>
              <a:rPr lang="en-US" altLang="ko-KR" sz="2200" i="1" dirty="0">
                <a:latin typeface="Times New Roman" panose="02020603050405020304" pitchFamily="18" charset="0"/>
                <a:ea typeface="굴림" charset="-127"/>
              </a:rPr>
              <a:t> </a:t>
            </a:r>
            <a:r>
              <a:rPr lang="en-US" altLang="ko-KR" sz="2200" i="1" dirty="0" err="1">
                <a:latin typeface="Times New Roman" panose="02020603050405020304" pitchFamily="18" charset="0"/>
                <a:ea typeface="굴림" charset="-127"/>
              </a:rPr>
              <a:t>thái</a:t>
            </a:r>
            <a:r>
              <a:rPr lang="en-US" altLang="ko-KR" sz="2200" i="1" dirty="0">
                <a:latin typeface="Times New Roman" panose="02020603050405020304" pitchFamily="18" charset="0"/>
                <a:ea typeface="굴림" charset="-127"/>
              </a:rPr>
              <a:t> </a:t>
            </a:r>
            <a:r>
              <a:rPr lang="en-US" altLang="ko-KR" sz="2200" i="1" dirty="0" err="1">
                <a:latin typeface="Times New Roman" panose="02020603050405020304" pitchFamily="18" charset="0"/>
                <a:ea typeface="굴림" charset="-127"/>
              </a:rPr>
              <a:t>rắn</a:t>
            </a:r>
            <a:r>
              <a:rPr lang="en-US" altLang="ko-KR" sz="2200" i="1" dirty="0">
                <a:latin typeface="Times New Roman" panose="02020603050405020304" pitchFamily="18" charset="0"/>
                <a:ea typeface="굴림" charset="-127"/>
              </a:rPr>
              <a:t> </a:t>
            </a:r>
            <a:r>
              <a:rPr lang="en-US" altLang="ko-KR" sz="2200" i="1" dirty="0" smtClean="0">
                <a:latin typeface="Times New Roman" panose="02020603050405020304" pitchFamily="18" charset="0"/>
                <a:ea typeface="굴림" charset="-127"/>
              </a:rPr>
              <a:t>(</a:t>
            </a:r>
            <a:r>
              <a:rPr lang="en-US" altLang="ko-KR" sz="2200" i="1" dirty="0" err="1" smtClean="0">
                <a:latin typeface="Times New Roman" panose="02020603050405020304" pitchFamily="18" charset="0"/>
                <a:ea typeface="굴림" charset="-127"/>
              </a:rPr>
              <a:t>như</a:t>
            </a:r>
            <a:r>
              <a:rPr lang="en-US" altLang="ko-KR" sz="2200" i="1" dirty="0" smtClean="0">
                <a:latin typeface="Times New Roman" panose="02020603050405020304" pitchFamily="18" charset="0"/>
                <a:ea typeface="굴림" charset="-127"/>
              </a:rPr>
              <a:t> </a:t>
            </a:r>
            <a:r>
              <a:rPr lang="en-US" altLang="ko-KR" sz="2200" i="1" dirty="0" err="1">
                <a:latin typeface="Times New Roman" panose="02020603050405020304" pitchFamily="18" charset="0"/>
                <a:ea typeface="굴림" charset="-127"/>
              </a:rPr>
              <a:t>mỡ</a:t>
            </a:r>
            <a:r>
              <a:rPr lang="en-US" altLang="ko-KR" sz="2200" i="1" dirty="0">
                <a:latin typeface="Times New Roman" panose="02020603050405020304" pitchFamily="18" charset="0"/>
                <a:ea typeface="굴림" charset="-127"/>
              </a:rPr>
              <a:t> </a:t>
            </a:r>
            <a:r>
              <a:rPr lang="en-US" altLang="ko-KR" sz="2200" i="1" dirty="0" err="1">
                <a:latin typeface="Times New Roman" panose="02020603050405020304" pitchFamily="18" charset="0"/>
                <a:ea typeface="굴림" charset="-127"/>
              </a:rPr>
              <a:t>động</a:t>
            </a:r>
            <a:r>
              <a:rPr lang="en-US" altLang="ko-KR" sz="2200" i="1" dirty="0">
                <a:latin typeface="Times New Roman" panose="02020603050405020304" pitchFamily="18" charset="0"/>
                <a:ea typeface="굴림" charset="-127"/>
              </a:rPr>
              <a:t> </a:t>
            </a:r>
            <a:r>
              <a:rPr lang="en-US" altLang="ko-KR" sz="2200" i="1" dirty="0" err="1">
                <a:latin typeface="Times New Roman" panose="02020603050405020304" pitchFamily="18" charset="0"/>
                <a:ea typeface="굴림" charset="-127"/>
              </a:rPr>
              <a:t>vật</a:t>
            </a:r>
            <a:r>
              <a:rPr lang="en-US" altLang="ko-KR" sz="2200" i="1" dirty="0">
                <a:latin typeface="Times New Roman" panose="02020603050405020304" pitchFamily="18" charset="0"/>
                <a:ea typeface="굴림" charset="-127"/>
              </a:rPr>
              <a:t>, </a:t>
            </a:r>
            <a:r>
              <a:rPr lang="en-US" altLang="ko-KR" sz="2200" i="1" dirty="0" err="1">
                <a:latin typeface="Times New Roman" panose="02020603050405020304" pitchFamily="18" charset="0"/>
                <a:ea typeface="굴림" charset="-127"/>
              </a:rPr>
              <a:t>sáp</a:t>
            </a:r>
            <a:r>
              <a:rPr lang="en-US" altLang="ko-KR" sz="2200" i="1" dirty="0">
                <a:latin typeface="Times New Roman" panose="02020603050405020304" pitchFamily="18" charset="0"/>
                <a:ea typeface="굴림" charset="-127"/>
              </a:rPr>
              <a:t> </a:t>
            </a:r>
            <a:r>
              <a:rPr lang="en-US" altLang="ko-KR" sz="2200" i="1" dirty="0" err="1">
                <a:latin typeface="Times New Roman" panose="02020603050405020304" pitchFamily="18" charset="0"/>
                <a:ea typeface="굴림" charset="-127"/>
              </a:rPr>
              <a:t>ong</a:t>
            </a:r>
            <a:r>
              <a:rPr lang="en-US" altLang="ko-KR" sz="2200" i="1" dirty="0">
                <a:latin typeface="Times New Roman" panose="02020603050405020304" pitchFamily="18" charset="0"/>
                <a:ea typeface="굴림" charset="-127"/>
              </a:rPr>
              <a:t>…)</a:t>
            </a:r>
          </a:p>
        </p:txBody>
      </p:sp>
      <p:sp>
        <p:nvSpPr>
          <p:cNvPr id="18" name="Rectangle 17"/>
          <p:cNvSpPr/>
          <p:nvPr/>
        </p:nvSpPr>
        <p:spPr>
          <a:xfrm>
            <a:off x="105493" y="3928917"/>
            <a:ext cx="4381582" cy="1006429"/>
          </a:xfrm>
          <a:prstGeom prst="rect">
            <a:avLst/>
          </a:prstGeom>
        </p:spPr>
        <p:txBody>
          <a:bodyPr wrap="square">
            <a:spAutoFit/>
          </a:bodyPr>
          <a:lstStyle/>
          <a:p>
            <a:pPr algn="just">
              <a:lnSpc>
                <a:spcPct val="90000"/>
              </a:lnSpc>
              <a:buClr>
                <a:srgbClr val="0066FF"/>
              </a:buClr>
            </a:pPr>
            <a:r>
              <a:rPr lang="en-US" altLang="ko-KR" sz="2200" i="1" dirty="0" smtClean="0">
                <a:latin typeface="Times New Roman" panose="02020603050405020304" pitchFamily="18" charset="0"/>
                <a:ea typeface="굴림" charset="-127"/>
              </a:rPr>
              <a:t>- </a:t>
            </a:r>
            <a:r>
              <a:rPr lang="en-US" altLang="ko-KR" sz="2200" i="1" dirty="0" err="1" smtClean="0">
                <a:latin typeface="Times New Roman" panose="02020603050405020304" pitchFamily="18" charset="0"/>
                <a:ea typeface="굴림" charset="-127"/>
              </a:rPr>
              <a:t>Các</a:t>
            </a:r>
            <a:r>
              <a:rPr lang="en-US" altLang="ko-KR" sz="2200" i="1" dirty="0" smtClean="0">
                <a:latin typeface="Times New Roman" panose="02020603050405020304" pitchFamily="18" charset="0"/>
                <a:ea typeface="굴림" charset="-127"/>
              </a:rPr>
              <a:t> ester </a:t>
            </a:r>
            <a:r>
              <a:rPr lang="en-US" altLang="ko-KR" sz="2200" i="1" dirty="0" err="1" smtClean="0">
                <a:latin typeface="Times New Roman" panose="02020603050405020304" pitchFamily="18" charset="0"/>
                <a:ea typeface="굴림" charset="-127"/>
              </a:rPr>
              <a:t>thường</a:t>
            </a:r>
            <a:r>
              <a:rPr lang="en-US" altLang="ko-KR" sz="2200" i="1" dirty="0" smtClean="0">
                <a:latin typeface="Times New Roman" panose="02020603050405020304" pitchFamily="18" charset="0"/>
                <a:ea typeface="굴림" charset="-127"/>
              </a:rPr>
              <a:t> </a:t>
            </a:r>
            <a:r>
              <a:rPr lang="en-US" altLang="ko-KR" sz="2200" i="1" dirty="0" err="1" smtClean="0">
                <a:latin typeface="Times New Roman" panose="02020603050405020304" pitchFamily="18" charset="0"/>
                <a:ea typeface="굴림" charset="-127"/>
              </a:rPr>
              <a:t>có</a:t>
            </a:r>
            <a:r>
              <a:rPr lang="en-US" altLang="ko-KR" sz="2200" i="1" dirty="0" smtClean="0">
                <a:latin typeface="Times New Roman" panose="02020603050405020304" pitchFamily="18" charset="0"/>
                <a:ea typeface="굴림" charset="-127"/>
              </a:rPr>
              <a:t> </a:t>
            </a:r>
            <a:r>
              <a:rPr lang="en-US" altLang="ko-KR" sz="2200" i="1" dirty="0" err="1" smtClean="0">
                <a:latin typeface="Times New Roman" panose="02020603050405020304" pitchFamily="18" charset="0"/>
                <a:ea typeface="굴림" charset="-127"/>
              </a:rPr>
              <a:t>mùi</a:t>
            </a:r>
            <a:r>
              <a:rPr lang="en-US" altLang="ko-KR" sz="2200" i="1" dirty="0" smtClean="0">
                <a:latin typeface="Times New Roman" panose="02020603050405020304" pitchFamily="18" charset="0"/>
                <a:ea typeface="굴림" charset="-127"/>
              </a:rPr>
              <a:t> </a:t>
            </a:r>
            <a:r>
              <a:rPr lang="en-US" altLang="ko-KR" sz="2200" i="1" dirty="0" err="1" smtClean="0">
                <a:latin typeface="Times New Roman" panose="02020603050405020304" pitchFamily="18" charset="0"/>
                <a:ea typeface="굴림" charset="-127"/>
              </a:rPr>
              <a:t>thơm</a:t>
            </a:r>
            <a:r>
              <a:rPr lang="en-US" altLang="ko-KR" sz="2200" i="1" dirty="0" smtClean="0">
                <a:latin typeface="Times New Roman" panose="02020603050405020304" pitchFamily="18" charset="0"/>
                <a:ea typeface="굴림" charset="-127"/>
              </a:rPr>
              <a:t> </a:t>
            </a:r>
            <a:r>
              <a:rPr lang="en-US" altLang="ko-KR" sz="2200" i="1" dirty="0" err="1" smtClean="0">
                <a:latin typeface="Times New Roman" panose="02020603050405020304" pitchFamily="18" charset="0"/>
                <a:ea typeface="굴림" charset="-127"/>
              </a:rPr>
              <a:t>đặc</a:t>
            </a:r>
            <a:r>
              <a:rPr lang="en-US" altLang="ko-KR" sz="2200" i="1" dirty="0" smtClean="0">
                <a:latin typeface="Times New Roman" panose="02020603050405020304" pitchFamily="18" charset="0"/>
                <a:ea typeface="굴림" charset="-127"/>
              </a:rPr>
              <a:t> </a:t>
            </a:r>
            <a:r>
              <a:rPr lang="en-US" altLang="ko-KR" sz="2200" i="1" dirty="0" err="1" smtClean="0">
                <a:latin typeface="Times New Roman" panose="02020603050405020304" pitchFamily="18" charset="0"/>
                <a:ea typeface="굴림" charset="-127"/>
              </a:rPr>
              <a:t>trưng</a:t>
            </a:r>
            <a:r>
              <a:rPr lang="en-US" altLang="ko-KR" sz="2200" i="1" dirty="0" smtClean="0">
                <a:latin typeface="Times New Roman" panose="02020603050405020304" pitchFamily="18" charset="0"/>
                <a:ea typeface="굴림" charset="-127"/>
              </a:rPr>
              <a:t> (VD: </a:t>
            </a:r>
            <a:r>
              <a:rPr lang="en-US" altLang="ko-KR" sz="2200" i="1" dirty="0" err="1" smtClean="0">
                <a:latin typeface="Times New Roman" panose="02020603050405020304" pitchFamily="18" charset="0"/>
                <a:ea typeface="굴림" charset="-127"/>
              </a:rPr>
              <a:t>isoamyl</a:t>
            </a:r>
            <a:r>
              <a:rPr lang="en-US" altLang="ko-KR" sz="2200" i="1" dirty="0" smtClean="0">
                <a:latin typeface="Times New Roman" panose="02020603050405020304" pitchFamily="18" charset="0"/>
                <a:ea typeface="굴림" charset="-127"/>
              </a:rPr>
              <a:t> acetate C</a:t>
            </a:r>
            <a:r>
              <a:rPr lang="en-US" altLang="ko-KR" sz="2200" i="1" baseline="-25000" dirty="0" smtClean="0">
                <a:latin typeface="Times New Roman" panose="02020603050405020304" pitchFamily="18" charset="0"/>
                <a:ea typeface="굴림" charset="-127"/>
              </a:rPr>
              <a:t>7</a:t>
            </a:r>
            <a:r>
              <a:rPr lang="en-US" altLang="ko-KR" sz="2200" i="1" dirty="0" smtClean="0">
                <a:latin typeface="Times New Roman" panose="02020603050405020304" pitchFamily="18" charset="0"/>
                <a:ea typeface="굴림" charset="-127"/>
              </a:rPr>
              <a:t>H</a:t>
            </a:r>
            <a:r>
              <a:rPr lang="en-US" altLang="ko-KR" sz="2200" i="1" baseline="-25000" dirty="0" smtClean="0">
                <a:latin typeface="Times New Roman" panose="02020603050405020304" pitchFamily="18" charset="0"/>
                <a:ea typeface="굴림" charset="-127"/>
              </a:rPr>
              <a:t>14</a:t>
            </a:r>
            <a:r>
              <a:rPr lang="en-US" altLang="ko-KR" sz="2200" i="1" dirty="0" smtClean="0">
                <a:latin typeface="Times New Roman" panose="02020603050405020304" pitchFamily="18" charset="0"/>
                <a:ea typeface="굴림" charset="-127"/>
              </a:rPr>
              <a:t>O</a:t>
            </a:r>
            <a:r>
              <a:rPr lang="en-US" altLang="ko-KR" sz="2200" i="1" baseline="-25000" dirty="0" smtClean="0">
                <a:latin typeface="Times New Roman" panose="02020603050405020304" pitchFamily="18" charset="0"/>
                <a:ea typeface="굴림" charset="-127"/>
              </a:rPr>
              <a:t>2</a:t>
            </a:r>
            <a:r>
              <a:rPr lang="en-US" altLang="ko-KR" sz="2200" i="1" dirty="0" smtClean="0">
                <a:latin typeface="Times New Roman" panose="02020603050405020304" pitchFamily="18" charset="0"/>
                <a:ea typeface="굴림" charset="-127"/>
              </a:rPr>
              <a:t> </a:t>
            </a:r>
            <a:r>
              <a:rPr lang="en-US" altLang="ko-KR" sz="2200" i="1" dirty="0" err="1" smtClean="0">
                <a:latin typeface="Times New Roman" panose="02020603050405020304" pitchFamily="18" charset="0"/>
                <a:ea typeface="굴림" charset="-127"/>
              </a:rPr>
              <a:t>có</a:t>
            </a:r>
            <a:r>
              <a:rPr lang="en-US" altLang="ko-KR" sz="2200" i="1" dirty="0" smtClean="0">
                <a:latin typeface="Times New Roman" panose="02020603050405020304" pitchFamily="18" charset="0"/>
                <a:ea typeface="굴림" charset="-127"/>
              </a:rPr>
              <a:t> </a:t>
            </a:r>
            <a:r>
              <a:rPr lang="en-US" altLang="ko-KR" sz="2200" i="1" dirty="0" err="1" smtClean="0">
                <a:latin typeface="Times New Roman" panose="02020603050405020304" pitchFamily="18" charset="0"/>
                <a:ea typeface="굴림" charset="-127"/>
              </a:rPr>
              <a:t>mùi</a:t>
            </a:r>
            <a:r>
              <a:rPr lang="en-US" altLang="ko-KR" sz="2200" i="1" dirty="0" smtClean="0">
                <a:latin typeface="Times New Roman" panose="02020603050405020304" pitchFamily="18" charset="0"/>
                <a:ea typeface="굴림" charset="-127"/>
              </a:rPr>
              <a:t> </a:t>
            </a:r>
            <a:r>
              <a:rPr lang="en-US" altLang="ko-KR" sz="2200" i="1" dirty="0" err="1" smtClean="0">
                <a:latin typeface="Times New Roman" panose="02020603050405020304" pitchFamily="18" charset="0"/>
                <a:ea typeface="굴림" charset="-127"/>
              </a:rPr>
              <a:t>thơm</a:t>
            </a:r>
            <a:r>
              <a:rPr lang="en-US" altLang="ko-KR" sz="2200" i="1" dirty="0" smtClean="0">
                <a:latin typeface="Times New Roman" panose="02020603050405020304" pitchFamily="18" charset="0"/>
                <a:ea typeface="굴림" charset="-127"/>
              </a:rPr>
              <a:t> </a:t>
            </a:r>
            <a:r>
              <a:rPr lang="en-US" altLang="ko-KR" sz="2200" i="1" dirty="0" err="1" smtClean="0">
                <a:latin typeface="Times New Roman" panose="02020603050405020304" pitchFamily="18" charset="0"/>
                <a:ea typeface="굴림" charset="-127"/>
              </a:rPr>
              <a:t>đặc</a:t>
            </a:r>
            <a:r>
              <a:rPr lang="en-US" altLang="ko-KR" sz="2200" i="1" dirty="0" smtClean="0">
                <a:latin typeface="Times New Roman" panose="02020603050405020304" pitchFamily="18" charset="0"/>
                <a:ea typeface="굴림" charset="-127"/>
              </a:rPr>
              <a:t> </a:t>
            </a:r>
            <a:r>
              <a:rPr lang="en-US" altLang="ko-KR" sz="2200" i="1" dirty="0" err="1" smtClean="0">
                <a:latin typeface="Times New Roman" panose="02020603050405020304" pitchFamily="18" charset="0"/>
                <a:ea typeface="굴림" charset="-127"/>
              </a:rPr>
              <a:t>trưng</a:t>
            </a:r>
            <a:r>
              <a:rPr lang="en-US" altLang="ko-KR" sz="2200" i="1" dirty="0" smtClean="0">
                <a:latin typeface="Times New Roman" panose="02020603050405020304" pitchFamily="18" charset="0"/>
                <a:ea typeface="굴림" charset="-127"/>
              </a:rPr>
              <a:t> </a:t>
            </a:r>
            <a:r>
              <a:rPr lang="en-US" altLang="ko-KR" sz="2200" i="1" dirty="0" err="1" smtClean="0">
                <a:latin typeface="Times New Roman" panose="02020603050405020304" pitchFamily="18" charset="0"/>
                <a:ea typeface="굴림" charset="-127"/>
              </a:rPr>
              <a:t>của</a:t>
            </a:r>
            <a:r>
              <a:rPr lang="en-US" altLang="ko-KR" sz="2200" i="1" dirty="0" smtClean="0">
                <a:latin typeface="Times New Roman" panose="02020603050405020304" pitchFamily="18" charset="0"/>
                <a:ea typeface="굴림" charset="-127"/>
              </a:rPr>
              <a:t> </a:t>
            </a:r>
            <a:r>
              <a:rPr lang="en-US" altLang="ko-KR" sz="2200" i="1" dirty="0" err="1" smtClean="0">
                <a:latin typeface="Times New Roman" panose="02020603050405020304" pitchFamily="18" charset="0"/>
                <a:ea typeface="굴림" charset="-127"/>
              </a:rPr>
              <a:t>chuối</a:t>
            </a:r>
            <a:r>
              <a:rPr lang="en-US" altLang="ko-KR" sz="2200" i="1" dirty="0" smtClean="0">
                <a:latin typeface="Times New Roman" panose="02020603050405020304" pitchFamily="18" charset="0"/>
                <a:ea typeface="굴림" charset="-127"/>
              </a:rPr>
              <a:t>)</a:t>
            </a:r>
          </a:p>
        </p:txBody>
      </p:sp>
      <p:sp>
        <p:nvSpPr>
          <p:cNvPr id="19" name="Rounded Rectangular Callout 18"/>
          <p:cNvSpPr/>
          <p:nvPr/>
        </p:nvSpPr>
        <p:spPr>
          <a:xfrm>
            <a:off x="2442118" y="2539477"/>
            <a:ext cx="2866987" cy="367200"/>
          </a:xfrm>
          <a:prstGeom prst="wedgeRoundRectCallout">
            <a:avLst>
              <a:gd name="adj1" fmla="val 89607"/>
              <a:gd name="adj2" fmla="val 162623"/>
              <a:gd name="adj3" fmla="val 16667"/>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2">
                    <a:lumMod val="20000"/>
                    <a:lumOff val="80000"/>
                  </a:schemeClr>
                </a:solidFill>
                <a:latin typeface="Times New Roman" panose="02020603050405020304" pitchFamily="18" charset="0"/>
                <a:cs typeface="Times New Roman" panose="02020603050405020304" pitchFamily="18" charset="0"/>
              </a:rPr>
              <a:t>CH</a:t>
            </a:r>
            <a:r>
              <a:rPr lang="en-US" sz="1050" dirty="0">
                <a:solidFill>
                  <a:schemeClr val="bg2">
                    <a:lumMod val="20000"/>
                    <a:lumOff val="80000"/>
                  </a:schemeClr>
                </a:solidFill>
                <a:latin typeface="Times New Roman" panose="02020603050405020304" pitchFamily="18" charset="0"/>
                <a:cs typeface="Times New Roman" panose="02020603050405020304" pitchFamily="18" charset="0"/>
              </a:rPr>
              <a:t>3</a:t>
            </a:r>
            <a:r>
              <a:rPr lang="en-US" dirty="0">
                <a:solidFill>
                  <a:schemeClr val="bg2">
                    <a:lumMod val="20000"/>
                    <a:lumOff val="80000"/>
                  </a:schemeClr>
                </a:solidFill>
                <a:latin typeface="Times New Roman" panose="02020603050405020304" pitchFamily="18" charset="0"/>
                <a:cs typeface="Times New Roman" panose="02020603050405020304" pitchFamily="18" charset="0"/>
              </a:rPr>
              <a:t>COOCH</a:t>
            </a:r>
            <a:r>
              <a:rPr lang="en-US" sz="1050" dirty="0">
                <a:solidFill>
                  <a:schemeClr val="bg2">
                    <a:lumMod val="20000"/>
                    <a:lumOff val="80000"/>
                  </a:schemeClr>
                </a:solidFill>
                <a:latin typeface="Times New Roman" panose="02020603050405020304" pitchFamily="18" charset="0"/>
                <a:cs typeface="Times New Roman" panose="02020603050405020304" pitchFamily="18" charset="0"/>
              </a:rPr>
              <a:t>2</a:t>
            </a:r>
            <a:r>
              <a:rPr lang="en-US" dirty="0">
                <a:solidFill>
                  <a:schemeClr val="bg2">
                    <a:lumMod val="20000"/>
                    <a:lumOff val="80000"/>
                  </a:schemeClr>
                </a:solidFill>
                <a:latin typeface="Times New Roman" panose="02020603050405020304" pitchFamily="18" charset="0"/>
                <a:cs typeface="Times New Roman" panose="02020603050405020304" pitchFamily="18" charset="0"/>
              </a:rPr>
              <a:t>CH</a:t>
            </a:r>
            <a:r>
              <a:rPr lang="en-US" sz="1050" dirty="0">
                <a:solidFill>
                  <a:schemeClr val="bg2">
                    <a:lumMod val="20000"/>
                    <a:lumOff val="80000"/>
                  </a:schemeClr>
                </a:solidFill>
                <a:latin typeface="Times New Roman" panose="02020603050405020304" pitchFamily="18" charset="0"/>
                <a:cs typeface="Times New Roman" panose="02020603050405020304" pitchFamily="18" charset="0"/>
              </a:rPr>
              <a:t>2</a:t>
            </a:r>
            <a:r>
              <a:rPr lang="en-US" dirty="0">
                <a:solidFill>
                  <a:schemeClr val="bg2">
                    <a:lumMod val="20000"/>
                    <a:lumOff val="80000"/>
                  </a:schemeClr>
                </a:solidFill>
                <a:latin typeface="Times New Roman" panose="02020603050405020304" pitchFamily="18" charset="0"/>
                <a:cs typeface="Times New Roman" panose="02020603050405020304" pitchFamily="18" charset="0"/>
              </a:rPr>
              <a:t>CH(CH</a:t>
            </a:r>
            <a:r>
              <a:rPr lang="en-US" sz="1050" dirty="0">
                <a:solidFill>
                  <a:schemeClr val="bg2">
                    <a:lumMod val="20000"/>
                    <a:lumOff val="80000"/>
                  </a:schemeClr>
                </a:solidFill>
                <a:latin typeface="Times New Roman" panose="02020603050405020304" pitchFamily="18" charset="0"/>
                <a:cs typeface="Times New Roman" panose="02020603050405020304" pitchFamily="18" charset="0"/>
              </a:rPr>
              <a:t>3</a:t>
            </a:r>
            <a:r>
              <a:rPr lang="en-US" dirty="0">
                <a:solidFill>
                  <a:schemeClr val="bg2">
                    <a:lumMod val="20000"/>
                    <a:lumOff val="80000"/>
                  </a:schemeClr>
                </a:solidFill>
                <a:latin typeface="Times New Roman" panose="02020603050405020304" pitchFamily="18" charset="0"/>
                <a:cs typeface="Times New Roman" panose="02020603050405020304" pitchFamily="18" charset="0"/>
              </a:rPr>
              <a:t>)</a:t>
            </a:r>
            <a:r>
              <a:rPr lang="en-US" sz="900" dirty="0">
                <a:solidFill>
                  <a:schemeClr val="bg2">
                    <a:lumMod val="20000"/>
                    <a:lumOff val="80000"/>
                  </a:schemeClr>
                </a:solidFill>
                <a:latin typeface="Times New Roman" panose="02020603050405020304" pitchFamily="18" charset="0"/>
                <a:cs typeface="Times New Roman" panose="02020603050405020304" pitchFamily="18" charset="0"/>
              </a:rPr>
              <a:t>2</a:t>
            </a:r>
            <a:endParaRPr lang="en-US" sz="2100" dirty="0">
              <a:solidFill>
                <a:schemeClr val="bg2">
                  <a:lumMod val="20000"/>
                  <a:lumOff val="80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autoRev="1" fill="hold" nodeType="withEffect" p14:presetBounceEnd="5000">
                                      <p:stCondLst>
                                        <p:cond delay="100"/>
                                      </p:stCondLst>
                                      <p:childTnLst>
                                        <p:animMotion origin="layout" path="M -2.77778E-6 0.00123 L 0.01337 0.03056 " pathEditMode="relative" rAng="0" ptsTypes="AA" p14:bounceEnd="5000">
                                          <p:cBhvr>
                                            <p:cTn id="6" dur="3250" fill="hold"/>
                                            <p:tgtEl>
                                              <p:spTgt spid="27"/>
                                            </p:tgtEl>
                                            <p:attrNameLst>
                                              <p:attrName>ppt_x</p:attrName>
                                              <p:attrName>ppt_y</p:attrName>
                                            </p:attrNameLst>
                                          </p:cBhvr>
                                          <p:rCtr x="660" y="1451"/>
                                        </p:animMotion>
                                      </p:childTnLst>
                                    </p:cTn>
                                  </p:par>
                                  <p:par>
                                    <p:cTn id="7" presetID="8" presetClass="emph" presetSubtype="0" repeatCount="indefinite" accel="2500" autoRev="1" fill="hold" nodeType="withEffect" p14:presetBounceEnd="3000">
                                      <p:stCondLst>
                                        <p:cond delay="0"/>
                                      </p:stCondLst>
                                      <p:childTnLst>
                                        <p:animRot by="300000" p14:bounceEnd="3000">
                                          <p:cBhvr>
                                            <p:cTn id="8" dur="8250" fill="hold"/>
                                            <p:tgtEl>
                                              <p:spTgt spid="27"/>
                                            </p:tgtEl>
                                            <p:attrNameLst>
                                              <p:attrName>r</p:attrName>
                                            </p:attrNameLst>
                                          </p:cBhvr>
                                        </p:animRot>
                                      </p:childTnLst>
                                    </p:cTn>
                                  </p:par>
                                  <p:par>
                                    <p:cTn id="9" presetID="42" presetClass="path" presetSubtype="0" repeatCount="indefinite" accel="3600" decel="4000" autoRev="1" fill="hold" nodeType="withEffect">
                                      <p:stCondLst>
                                        <p:cond delay="100"/>
                                      </p:stCondLst>
                                      <p:childTnLst>
                                        <p:animMotion origin="layout" path="M -5.55556E-7 0.00123 L 0.01337 0.03055 " pathEditMode="relative" rAng="0" ptsTypes="AA">
                                          <p:cBhvr>
                                            <p:cTn id="10" dur="2000" fill="hold"/>
                                            <p:tgtEl>
                                              <p:spTgt spid="28"/>
                                            </p:tgtEl>
                                            <p:attrNameLst>
                                              <p:attrName>ppt_x</p:attrName>
                                              <p:attrName>ppt_y</p:attrName>
                                            </p:attrNameLst>
                                          </p:cBhvr>
                                          <p:rCtr x="660" y="1451"/>
                                        </p:animMotion>
                                      </p:childTnLst>
                                    </p:cTn>
                                  </p:par>
                                  <p:par>
                                    <p:cTn id="11" presetID="8" presetClass="emph" presetSubtype="0" repeatCount="indefinite" accel="2500" autoRev="1" fill="hold" nodeType="withEffect" p14:presetBounceEnd="3000">
                                      <p:stCondLst>
                                        <p:cond delay="0"/>
                                      </p:stCondLst>
                                      <p:childTnLst>
                                        <p:animRot by="300000" p14:bounceEnd="3000">
                                          <p:cBhvr>
                                            <p:cTn id="12" dur="9750" fill="hold"/>
                                            <p:tgtEl>
                                              <p:spTgt spid="28"/>
                                            </p:tgtEl>
                                            <p:attrNameLst>
                                              <p:attrName>r</p:attrName>
                                            </p:attrNameLst>
                                          </p:cBhvr>
                                        </p:animRot>
                                      </p:childTnLst>
                                    </p:cTn>
                                  </p:par>
                                  <p:par>
                                    <p:cTn id="13" presetID="42" presetClass="path" presetSubtype="0" repeatCount="indefinite" accel="19000" decel="19000" autoRev="1" fill="hold" nodeType="withEffect">
                                      <p:stCondLst>
                                        <p:cond delay="0"/>
                                      </p:stCondLst>
                                      <p:childTnLst>
                                        <p:animMotion origin="layout" path="M 3.33333E-6 -4.93827E-7 L 0.00035 0.05031 " pathEditMode="relative" rAng="0" ptsTypes="AA">
                                          <p:cBhvr>
                                            <p:cTn id="14" dur="3250" fill="hold"/>
                                            <p:tgtEl>
                                              <p:spTgt spid="39"/>
                                            </p:tgtEl>
                                            <p:attrNameLst>
                                              <p:attrName>ppt_x</p:attrName>
                                              <p:attrName>ppt_y</p:attrName>
                                            </p:attrNameLst>
                                          </p:cBhvr>
                                          <p:rCtr x="0" y="3827"/>
                                        </p:animMotion>
                                      </p:childTnLst>
                                    </p:cTn>
                                  </p:par>
                                  <p:par>
                                    <p:cTn id="15" presetID="42" presetClass="path" presetSubtype="0" repeatCount="indefinite" accel="5000" decel="5000" autoRev="1" fill="hold" nodeType="withEffect">
                                      <p:stCondLst>
                                        <p:cond delay="0"/>
                                      </p:stCondLst>
                                      <p:childTnLst>
                                        <p:animMotion origin="layout" path="M 8.33333E-7 2.22222E-6 L 0.00035 0.05031 " pathEditMode="relative" rAng="0" ptsTypes="AA">
                                          <p:cBhvr>
                                            <p:cTn id="16" dur="2500" fill="hold"/>
                                            <p:tgtEl>
                                              <p:spTgt spid="33"/>
                                            </p:tgtEl>
                                            <p:attrNameLst>
                                              <p:attrName>ppt_x</p:attrName>
                                              <p:attrName>ppt_y</p:attrName>
                                            </p:attrNameLst>
                                          </p:cBhvr>
                                          <p:rCtr x="0" y="2716"/>
                                        </p:animMotion>
                                      </p:childTnLst>
                                    </p:cTn>
                                  </p:par>
                                  <p:par>
                                    <p:cTn id="17" presetID="6" presetClass="emph" presetSubtype="0" repeatCount="indefinite" autoRev="1" fill="hold" nodeType="withEffect" p14:presetBounceEnd="22000">
                                      <p:stCondLst>
                                        <p:cond delay="0"/>
                                      </p:stCondLst>
                                      <p:childTnLst>
                                        <p:animScale p14:bounceEnd="22000">
                                          <p:cBhvr>
                                            <p:cTn id="18" dur="6000" fill="hold"/>
                                            <p:tgtEl>
                                              <p:spTgt spid="9"/>
                                            </p:tgtEl>
                                          </p:cBhvr>
                                          <p:by x="105000" y="105000"/>
                                        </p:animScale>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600"/>
                                            <p:tgtEl>
                                              <p:spTgt spid="17"/>
                                            </p:tgtEl>
                                          </p:cBhvr>
                                        </p:animEffect>
                                      </p:childTnLst>
                                    </p:cTn>
                                  </p:par>
                                  <p:par>
                                    <p:cTn id="22" presetID="10" presetClass="entr" presetSubtype="0" fill="hold" grpId="0" nodeType="withEffect">
                                      <p:stCondLst>
                                        <p:cond delay="8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600"/>
                                            <p:tgtEl>
                                              <p:spTgt spid="5"/>
                                            </p:tgtEl>
                                          </p:cBhvr>
                                        </p:animEffect>
                                      </p:childTnLst>
                                    </p:cTn>
                                  </p:par>
                                  <p:par>
                                    <p:cTn id="25" presetID="8" presetClass="emph" presetSubtype="0" repeatCount="indefinite" accel="8000" decel="9000" autoRev="1" fill="hold" nodeType="withEffect">
                                      <p:stCondLst>
                                        <p:cond delay="0"/>
                                      </p:stCondLst>
                                      <p:childTnLst>
                                        <p:animRot by="180000">
                                          <p:cBhvr>
                                            <p:cTn id="26" dur="3250" fill="hold"/>
                                            <p:tgtEl>
                                              <p:spTgt spid="16"/>
                                            </p:tgtEl>
                                            <p:attrNameLst>
                                              <p:attrName>r</p:attrName>
                                            </p:attrNameLst>
                                          </p:cBhvr>
                                        </p:animRot>
                                      </p:childTnLst>
                                    </p:cTn>
                                  </p:par>
                                  <p:par>
                                    <p:cTn id="27" presetID="42" presetClass="path" presetSubtype="0" repeatCount="indefinite" accel="8000" decel="9000" autoRev="1" fill="hold" nodeType="withEffect">
                                      <p:stCondLst>
                                        <p:cond delay="0"/>
                                      </p:stCondLst>
                                      <p:childTnLst>
                                        <p:animMotion origin="layout" path="M 8.33333E-7 -0.00185 L 8.33333E-7 0.03765 " pathEditMode="relative" rAng="0" ptsTypes="AA">
                                          <p:cBhvr>
                                            <p:cTn id="28" dur="3250" fill="hold"/>
                                            <p:tgtEl>
                                              <p:spTgt spid="16"/>
                                            </p:tgtEl>
                                            <p:attrNameLst>
                                              <p:attrName>ppt_x</p:attrName>
                                              <p:attrName>ppt_y</p:attrName>
                                            </p:attrNameLst>
                                          </p:cBhvr>
                                          <p:rCtr x="0" y="1975"/>
                                        </p:animMotion>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37"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900" decel="100000" fill="hold"/>
                                            <p:tgtEl>
                                              <p:spTgt spid="19"/>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3" grpId="0"/>
          <p:bldP spid="18" grpId="0"/>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autoRev="1" fill="hold" nodeType="withEffect">
                                      <p:stCondLst>
                                        <p:cond delay="100"/>
                                      </p:stCondLst>
                                      <p:childTnLst>
                                        <p:animMotion origin="layout" path="M -2.77778E-6 0.00123 L 0.01337 0.03056 " pathEditMode="relative" rAng="0" ptsTypes="AA">
                                          <p:cBhvr>
                                            <p:cTn id="6" dur="3250" fill="hold"/>
                                            <p:tgtEl>
                                              <p:spTgt spid="27"/>
                                            </p:tgtEl>
                                            <p:attrNameLst>
                                              <p:attrName>ppt_x</p:attrName>
                                              <p:attrName>ppt_y</p:attrName>
                                            </p:attrNameLst>
                                          </p:cBhvr>
                                          <p:rCtr x="660" y="1451"/>
                                        </p:animMotion>
                                      </p:childTnLst>
                                    </p:cTn>
                                  </p:par>
                                  <p:par>
                                    <p:cTn id="7" presetID="8" presetClass="emph" presetSubtype="0" repeatCount="indefinite" accel="2500" autoRev="1" fill="hold" nodeType="withEffect">
                                      <p:stCondLst>
                                        <p:cond delay="0"/>
                                      </p:stCondLst>
                                      <p:childTnLst>
                                        <p:animRot by="300000">
                                          <p:cBhvr>
                                            <p:cTn id="8" dur="8250" fill="hold"/>
                                            <p:tgtEl>
                                              <p:spTgt spid="27"/>
                                            </p:tgtEl>
                                            <p:attrNameLst>
                                              <p:attrName>r</p:attrName>
                                            </p:attrNameLst>
                                          </p:cBhvr>
                                        </p:animRot>
                                      </p:childTnLst>
                                    </p:cTn>
                                  </p:par>
                                  <p:par>
                                    <p:cTn id="9" presetID="42" presetClass="path" presetSubtype="0" repeatCount="indefinite" accel="3600" decel="4000" autoRev="1" fill="hold" nodeType="withEffect">
                                      <p:stCondLst>
                                        <p:cond delay="100"/>
                                      </p:stCondLst>
                                      <p:childTnLst>
                                        <p:animMotion origin="layout" path="M -5.55556E-7 0.00123 L 0.01337 0.03055 " pathEditMode="relative" rAng="0" ptsTypes="AA">
                                          <p:cBhvr>
                                            <p:cTn id="10" dur="2000" fill="hold"/>
                                            <p:tgtEl>
                                              <p:spTgt spid="28"/>
                                            </p:tgtEl>
                                            <p:attrNameLst>
                                              <p:attrName>ppt_x</p:attrName>
                                              <p:attrName>ppt_y</p:attrName>
                                            </p:attrNameLst>
                                          </p:cBhvr>
                                          <p:rCtr x="660" y="1451"/>
                                        </p:animMotion>
                                      </p:childTnLst>
                                    </p:cTn>
                                  </p:par>
                                  <p:par>
                                    <p:cTn id="11" presetID="8" presetClass="emph" presetSubtype="0" repeatCount="indefinite" accel="2500" autoRev="1" fill="hold" nodeType="withEffect">
                                      <p:stCondLst>
                                        <p:cond delay="0"/>
                                      </p:stCondLst>
                                      <p:childTnLst>
                                        <p:animRot by="300000">
                                          <p:cBhvr>
                                            <p:cTn id="12" dur="9750" fill="hold"/>
                                            <p:tgtEl>
                                              <p:spTgt spid="28"/>
                                            </p:tgtEl>
                                            <p:attrNameLst>
                                              <p:attrName>r</p:attrName>
                                            </p:attrNameLst>
                                          </p:cBhvr>
                                        </p:animRot>
                                      </p:childTnLst>
                                    </p:cTn>
                                  </p:par>
                                  <p:par>
                                    <p:cTn id="13" presetID="42" presetClass="path" presetSubtype="0" repeatCount="indefinite" accel="19000" decel="19000" autoRev="1" fill="hold" nodeType="withEffect">
                                      <p:stCondLst>
                                        <p:cond delay="0"/>
                                      </p:stCondLst>
                                      <p:childTnLst>
                                        <p:animMotion origin="layout" path="M 3.33333E-6 -4.93827E-7 L 0.00035 0.05031 " pathEditMode="relative" rAng="0" ptsTypes="AA">
                                          <p:cBhvr>
                                            <p:cTn id="14" dur="3250" fill="hold"/>
                                            <p:tgtEl>
                                              <p:spTgt spid="39"/>
                                            </p:tgtEl>
                                            <p:attrNameLst>
                                              <p:attrName>ppt_x</p:attrName>
                                              <p:attrName>ppt_y</p:attrName>
                                            </p:attrNameLst>
                                          </p:cBhvr>
                                          <p:rCtr x="0" y="3827"/>
                                        </p:animMotion>
                                      </p:childTnLst>
                                    </p:cTn>
                                  </p:par>
                                  <p:par>
                                    <p:cTn id="15" presetID="42" presetClass="path" presetSubtype="0" repeatCount="indefinite" accel="5000" decel="5000" autoRev="1" fill="hold" nodeType="withEffect">
                                      <p:stCondLst>
                                        <p:cond delay="0"/>
                                      </p:stCondLst>
                                      <p:childTnLst>
                                        <p:animMotion origin="layout" path="M 8.33333E-7 2.22222E-6 L 0.00035 0.05031 " pathEditMode="relative" rAng="0" ptsTypes="AA">
                                          <p:cBhvr>
                                            <p:cTn id="16" dur="2500" fill="hold"/>
                                            <p:tgtEl>
                                              <p:spTgt spid="33"/>
                                            </p:tgtEl>
                                            <p:attrNameLst>
                                              <p:attrName>ppt_x</p:attrName>
                                              <p:attrName>ppt_y</p:attrName>
                                            </p:attrNameLst>
                                          </p:cBhvr>
                                          <p:rCtr x="0" y="2716"/>
                                        </p:animMotion>
                                      </p:childTnLst>
                                    </p:cTn>
                                  </p:par>
                                  <p:par>
                                    <p:cTn id="17" presetID="6" presetClass="emph" presetSubtype="0" repeatCount="indefinite" autoRev="1" fill="hold" nodeType="withEffect">
                                      <p:stCondLst>
                                        <p:cond delay="0"/>
                                      </p:stCondLst>
                                      <p:childTnLst>
                                        <p:animScale>
                                          <p:cBhvr>
                                            <p:cTn id="18" dur="6000" fill="hold"/>
                                            <p:tgtEl>
                                              <p:spTgt spid="9"/>
                                            </p:tgtEl>
                                          </p:cBhvr>
                                          <p:by x="105000" y="105000"/>
                                        </p:animScale>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600"/>
                                            <p:tgtEl>
                                              <p:spTgt spid="17"/>
                                            </p:tgtEl>
                                          </p:cBhvr>
                                        </p:animEffect>
                                      </p:childTnLst>
                                    </p:cTn>
                                  </p:par>
                                  <p:par>
                                    <p:cTn id="22" presetID="10" presetClass="entr" presetSubtype="0" fill="hold" grpId="0" nodeType="withEffect">
                                      <p:stCondLst>
                                        <p:cond delay="8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600"/>
                                            <p:tgtEl>
                                              <p:spTgt spid="5"/>
                                            </p:tgtEl>
                                          </p:cBhvr>
                                        </p:animEffect>
                                      </p:childTnLst>
                                    </p:cTn>
                                  </p:par>
                                  <p:par>
                                    <p:cTn id="25" presetID="8" presetClass="emph" presetSubtype="0" repeatCount="indefinite" accel="8000" decel="9000" autoRev="1" fill="hold" nodeType="withEffect">
                                      <p:stCondLst>
                                        <p:cond delay="0"/>
                                      </p:stCondLst>
                                      <p:childTnLst>
                                        <p:animRot by="180000">
                                          <p:cBhvr>
                                            <p:cTn id="26" dur="3250" fill="hold"/>
                                            <p:tgtEl>
                                              <p:spTgt spid="16"/>
                                            </p:tgtEl>
                                            <p:attrNameLst>
                                              <p:attrName>r</p:attrName>
                                            </p:attrNameLst>
                                          </p:cBhvr>
                                        </p:animRot>
                                      </p:childTnLst>
                                    </p:cTn>
                                  </p:par>
                                  <p:par>
                                    <p:cTn id="27" presetID="42" presetClass="path" presetSubtype="0" repeatCount="indefinite" accel="8000" decel="9000" autoRev="1" fill="hold" nodeType="withEffect">
                                      <p:stCondLst>
                                        <p:cond delay="0"/>
                                      </p:stCondLst>
                                      <p:childTnLst>
                                        <p:animMotion origin="layout" path="M 8.33333E-7 -0.00185 L 8.33333E-7 0.03765 " pathEditMode="relative" rAng="0" ptsTypes="AA">
                                          <p:cBhvr>
                                            <p:cTn id="28" dur="3250" fill="hold"/>
                                            <p:tgtEl>
                                              <p:spTgt spid="16"/>
                                            </p:tgtEl>
                                            <p:attrNameLst>
                                              <p:attrName>ppt_x</p:attrName>
                                              <p:attrName>ppt_y</p:attrName>
                                            </p:attrNameLst>
                                          </p:cBhvr>
                                          <p:rCtr x="0" y="1975"/>
                                        </p:animMotion>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37"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900" decel="100000" fill="hold"/>
                                            <p:tgtEl>
                                              <p:spTgt spid="19"/>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3" grpId="0"/>
          <p:bldP spid="18" grpId="0"/>
          <p:bldP spid="19"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n 38" descr="Círculo&#10;&#10;Descripción generada automáticamente"/>
          <p:cNvPicPr>
            <a:picLocks noChangeAspect="1"/>
          </p:cNvPicPr>
          <p:nvPr/>
        </p:nvPicPr>
        <p:blipFill rotWithShape="1">
          <a:blip r:embed="rId2" cstate="print">
            <a:extLst>
              <a:ext uri="{28A0092B-C50C-407E-A947-70E740481C1C}">
                <a14:useLocalDpi xmlns:a14="http://schemas.microsoft.com/office/drawing/2010/main" val="0"/>
              </a:ext>
            </a:extLst>
          </a:blip>
          <a:srcRect l="26300" t="6535" r="24866" b="6900"/>
          <a:stretch>
            <a:fillRect/>
          </a:stretch>
        </p:blipFill>
        <p:spPr>
          <a:xfrm>
            <a:off x="4644514" y="1170264"/>
            <a:ext cx="1000982" cy="998106"/>
          </a:xfrm>
          <a:prstGeom prst="rect">
            <a:avLst/>
          </a:prstGeom>
        </p:spPr>
      </p:pic>
      <p:pic>
        <p:nvPicPr>
          <p:cNvPr id="16" name="Marcador de posición de imagen 15"/>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rot="185466">
            <a:off x="5447526" y="1420930"/>
            <a:ext cx="2469410" cy="2279455"/>
          </a:xfrm>
        </p:spPr>
      </p:pic>
      <p:pic>
        <p:nvPicPr>
          <p:cNvPr id="27" name="Imagen 26" descr="Dibujo de una persona&#10;&#10;Descripción generada automáticamente con confianza media"/>
          <p:cNvPicPr>
            <a:picLocks noChangeAspect="1"/>
          </p:cNvPicPr>
          <p:nvPr/>
        </p:nvPicPr>
        <p:blipFill rotWithShape="1">
          <a:blip r:embed="rId4" cstate="print">
            <a:extLst>
              <a:ext uri="{28A0092B-C50C-407E-A947-70E740481C1C}">
                <a14:useLocalDpi xmlns:a14="http://schemas.microsoft.com/office/drawing/2010/main" val="0"/>
              </a:ext>
            </a:extLst>
          </a:blip>
          <a:srcRect l="1671" t="12604" r="39166" b="4333"/>
          <a:stretch>
            <a:fillRect/>
          </a:stretch>
        </p:blipFill>
        <p:spPr>
          <a:xfrm rot="10800000" flipH="1" flipV="1">
            <a:off x="6192370" y="2857500"/>
            <a:ext cx="3155181" cy="2491740"/>
          </a:xfrm>
          <a:prstGeom prst="rect">
            <a:avLst/>
          </a:prstGeom>
          <a:effectLst/>
        </p:spPr>
      </p:pic>
      <p:pic>
        <p:nvPicPr>
          <p:cNvPr id="28" name="Imagen 27" descr="Icono&#10;&#10;Descripción generada automáticamente"/>
          <p:cNvPicPr>
            <a:picLocks noChangeAspect="1"/>
          </p:cNvPicPr>
          <p:nvPr/>
        </p:nvPicPr>
        <p:blipFill rotWithShape="1">
          <a:blip r:embed="rId5" cstate="print">
            <a:extLst>
              <a:ext uri="{28A0092B-C50C-407E-A947-70E740481C1C}">
                <a14:useLocalDpi xmlns:a14="http://schemas.microsoft.com/office/drawing/2010/main" val="0"/>
              </a:ext>
            </a:extLst>
          </a:blip>
          <a:srcRect l="1740" t="45269" r="72962" b="24553"/>
          <a:stretch>
            <a:fillRect/>
          </a:stretch>
        </p:blipFill>
        <p:spPr>
          <a:xfrm rot="10800000" flipH="1" flipV="1">
            <a:off x="7637929" y="4091940"/>
            <a:ext cx="1686410" cy="1131570"/>
          </a:xfrm>
          <a:prstGeom prst="rect">
            <a:avLst/>
          </a:prstGeom>
        </p:spPr>
      </p:pic>
      <p:pic>
        <p:nvPicPr>
          <p:cNvPr id="33" name="Imagen 32" descr="Imagen que contiene luz, lámpara&#10;&#10;Descripción generada automáticamente"/>
          <p:cNvPicPr>
            <a:picLocks noChangeAspect="1"/>
          </p:cNvPicPr>
          <p:nvPr/>
        </p:nvPicPr>
        <p:blipFill rotWithShape="1">
          <a:blip r:embed="rId6" cstate="print">
            <a:extLst>
              <a:ext uri="{28A0092B-C50C-407E-A947-70E740481C1C}">
                <a14:useLocalDpi xmlns:a14="http://schemas.microsoft.com/office/drawing/2010/main" val="0"/>
              </a:ext>
            </a:extLst>
          </a:blip>
          <a:srcRect l="24850" t="6158" r="23333" b="5607"/>
          <a:stretch>
            <a:fillRect/>
          </a:stretch>
        </p:blipFill>
        <p:spPr>
          <a:xfrm>
            <a:off x="4487076" y="2259009"/>
            <a:ext cx="393191" cy="376615"/>
          </a:xfrm>
          <a:prstGeom prst="rect">
            <a:avLst/>
          </a:prstGeom>
        </p:spPr>
      </p:pic>
      <p:grpSp>
        <p:nvGrpSpPr>
          <p:cNvPr id="9" name="Grupo 8"/>
          <p:cNvGrpSpPr/>
          <p:nvPr/>
        </p:nvGrpSpPr>
        <p:grpSpPr>
          <a:xfrm>
            <a:off x="3937635" y="602601"/>
            <a:ext cx="736494" cy="3977290"/>
            <a:chOff x="3927211" y="546311"/>
            <a:chExt cx="757341" cy="4089870"/>
          </a:xfrm>
        </p:grpSpPr>
        <p:sp>
          <p:nvSpPr>
            <p:cNvPr id="4" name="Elipse 3"/>
            <p:cNvSpPr/>
            <p:nvPr/>
          </p:nvSpPr>
          <p:spPr>
            <a:xfrm>
              <a:off x="4532152" y="3844715"/>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Elipse 5"/>
            <p:cNvSpPr/>
            <p:nvPr/>
          </p:nvSpPr>
          <p:spPr>
            <a:xfrm>
              <a:off x="4236647" y="4555092"/>
              <a:ext cx="81089" cy="81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7"/>
            <p:cNvSpPr/>
            <p:nvPr/>
          </p:nvSpPr>
          <p:spPr>
            <a:xfrm>
              <a:off x="3927211" y="546311"/>
              <a:ext cx="110554" cy="1105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4" name="Title 3"/>
          <p:cNvSpPr txBox="1"/>
          <p:nvPr/>
        </p:nvSpPr>
        <p:spPr>
          <a:xfrm>
            <a:off x="105497" y="104793"/>
            <a:ext cx="4224183" cy="475071"/>
          </a:xfrm>
          <a:prstGeom prst="rect">
            <a:avLst/>
          </a:prstGeom>
        </p:spPr>
        <p:txBody>
          <a:bodyPr vert="horz" lIns="91440" tIns="45720" rIns="91440" bIns="45720" rtlCol="0" anchor="ctr">
            <a:noAutofit/>
          </a:bodyPr>
          <a:lstStyle>
            <a:lvl1pPr algn="l" defTabSz="685800" rtl="0" eaLnBrk="1" latinLnBrk="0" hangingPunct="1">
              <a:lnSpc>
                <a:spcPct val="80000"/>
              </a:lnSpc>
              <a:spcBef>
                <a:spcPct val="0"/>
              </a:spcBef>
              <a:buNone/>
              <a:defRPr sz="5400" b="1" kern="1200">
                <a:solidFill>
                  <a:schemeClr val="tx1"/>
                </a:solidFill>
                <a:latin typeface="Staatliches" pitchFamily="2" charset="0"/>
                <a:ea typeface="+mj-ea"/>
                <a:cs typeface="+mj-cs"/>
              </a:defRPr>
            </a:lvl1pPr>
          </a:lstStyle>
          <a:p>
            <a:r>
              <a:rPr lang="en-US" sz="2800" smtClean="0">
                <a:latin typeface="Times New Roman" panose="02020603050405020304" pitchFamily="18" charset="0"/>
                <a:cs typeface="Times New Roman" panose="02020603050405020304" pitchFamily="18" charset="0"/>
              </a:rPr>
              <a:t>I - ESTER</a:t>
            </a:r>
            <a:endParaRPr lang="en-US" sz="28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05496" y="451198"/>
            <a:ext cx="2034018" cy="400110"/>
          </a:xfrm>
          <a:prstGeom prst="rect">
            <a:avLst/>
          </a:prstGeom>
          <a:noFill/>
        </p:spPr>
        <p:txBody>
          <a:bodyPr wrap="none" rtlCol="0">
            <a:spAutoFit/>
          </a:bodyPr>
          <a:lstStyle/>
          <a:p>
            <a:r>
              <a:rPr lang="en-US" altLang="ko-KR" sz="2000" b="1" u="sng" dirty="0" smtClean="0"/>
              <a:t>2/ </a:t>
            </a:r>
            <a:r>
              <a:rPr lang="en-US" altLang="ko-KR" sz="2000" b="1" u="sng" dirty="0" err="1" smtClean="0"/>
              <a:t>Tính</a:t>
            </a:r>
            <a:r>
              <a:rPr lang="en-US" altLang="ko-KR" sz="2000" b="1" u="sng" dirty="0" smtClean="0"/>
              <a:t> </a:t>
            </a:r>
            <a:r>
              <a:rPr lang="en-US" altLang="ko-KR" sz="2000" b="1" u="sng" dirty="0" err="1" smtClean="0"/>
              <a:t>chất</a:t>
            </a:r>
            <a:r>
              <a:rPr lang="en-US" altLang="ko-KR" sz="2000" b="1" u="sng" dirty="0" smtClean="0"/>
              <a:t> </a:t>
            </a:r>
            <a:r>
              <a:rPr lang="en-US" altLang="ko-KR" sz="2000" b="1" u="sng" dirty="0" err="1" smtClean="0"/>
              <a:t>vật</a:t>
            </a:r>
            <a:r>
              <a:rPr lang="en-US" altLang="ko-KR" sz="2000" b="1" u="sng" dirty="0" smtClean="0"/>
              <a:t> </a:t>
            </a:r>
            <a:r>
              <a:rPr lang="en-US" altLang="ko-KR" sz="2000" b="1" u="sng" dirty="0" err="1" smtClean="0"/>
              <a:t>lí</a:t>
            </a:r>
            <a:endParaRPr lang="ko-KR" altLang="en-US" sz="2000" b="1" u="sng" dirty="0"/>
          </a:p>
        </p:txBody>
      </p:sp>
      <p:sp>
        <p:nvSpPr>
          <p:cNvPr id="10" name="Rectangle 9"/>
          <p:cNvSpPr/>
          <p:nvPr/>
        </p:nvSpPr>
        <p:spPr>
          <a:xfrm>
            <a:off x="192603" y="816321"/>
            <a:ext cx="1691489" cy="646331"/>
          </a:xfrm>
          <a:prstGeom prst="rect">
            <a:avLst/>
          </a:prstGeom>
          <a:noFill/>
        </p:spPr>
        <p:txBody>
          <a:bodyPr wrap="none" lIns="91440" tIns="45720" rIns="91440" bIns="45720">
            <a:spAutoFit/>
          </a:bodyPr>
          <a:lstStyle/>
          <a:p>
            <a:r>
              <a:rPr lang="en-US" altLang="ko-KR" sz="3600" b="1" cap="none" spc="0" dirty="0" err="1" smtClean="0">
                <a:ln w="6600">
                  <a:solidFill>
                    <a:schemeClr val="accent2"/>
                  </a:solidFill>
                  <a:prstDash val="solid"/>
                </a:ln>
                <a:solidFill>
                  <a:srgbClr val="FFFFFF"/>
                </a:solidFill>
                <a:effectLst>
                  <a:outerShdw dist="38100" dir="2700000" algn="tl" rotWithShape="0">
                    <a:schemeClr val="accent2"/>
                  </a:outerShdw>
                </a:effectLst>
              </a:rPr>
              <a:t>Lời</a:t>
            </a:r>
            <a:r>
              <a:rPr lang="en-US" altLang="ko-KR" sz="3600" b="1" cap="none" spc="0" dirty="0" smtClean="0">
                <a:ln w="6600">
                  <a:solidFill>
                    <a:schemeClr val="accent2"/>
                  </a:solidFill>
                  <a:prstDash val="solid"/>
                </a:ln>
                <a:solidFill>
                  <a:srgbClr val="FFFFFF"/>
                </a:solidFill>
                <a:effectLst>
                  <a:outerShdw dist="38100" dir="2700000" algn="tl" rotWithShape="0">
                    <a:schemeClr val="accent2"/>
                  </a:outerShdw>
                </a:effectLst>
              </a:rPr>
              <a:t> </a:t>
            </a:r>
            <a:r>
              <a:rPr lang="en-US" altLang="ko-KR" sz="3600" b="1" cap="none" spc="0" dirty="0" err="1" smtClean="0">
                <a:ln w="6600">
                  <a:solidFill>
                    <a:schemeClr val="accent2"/>
                  </a:solidFill>
                  <a:prstDash val="solid"/>
                </a:ln>
                <a:solidFill>
                  <a:srgbClr val="FFFFFF"/>
                </a:solidFill>
                <a:effectLst>
                  <a:outerShdw dist="38100" dir="2700000" algn="tl" rotWithShape="0">
                    <a:schemeClr val="accent2"/>
                  </a:outerShdw>
                </a:effectLst>
              </a:rPr>
              <a:t>giải</a:t>
            </a:r>
            <a:r>
              <a:rPr lang="en-US" altLang="ko-KR" sz="3600" b="1" cap="none" spc="0" dirty="0" smtClean="0">
                <a:ln w="6600">
                  <a:solidFill>
                    <a:schemeClr val="accent2"/>
                  </a:solidFill>
                  <a:prstDash val="solid"/>
                </a:ln>
                <a:solidFill>
                  <a:srgbClr val="FFFFFF"/>
                </a:solidFill>
                <a:effectLst>
                  <a:outerShdw dist="38100" dir="2700000" algn="tl" rotWithShape="0">
                    <a:schemeClr val="accent2"/>
                  </a:outerShdw>
                </a:effectLst>
              </a:rPr>
              <a:t>:</a:t>
            </a:r>
            <a:endParaRPr lang="en-US" altLang="ko-KR"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Rectangle 10"/>
          <p:cNvSpPr/>
          <p:nvPr/>
        </p:nvSpPr>
        <p:spPr>
          <a:xfrm>
            <a:off x="111671" y="1462652"/>
            <a:ext cx="4928680" cy="2739211"/>
          </a:xfrm>
          <a:prstGeom prst="rect">
            <a:avLst/>
          </a:prstGeom>
        </p:spPr>
        <p:txBody>
          <a:bodyPr wrap="square">
            <a:spAutoFit/>
          </a:bodyPr>
          <a:lstStyle/>
          <a:p>
            <a:pPr algn="ctr">
              <a:spcAft>
                <a:spcPts val="2400"/>
              </a:spcAft>
            </a:pPr>
            <a:r>
              <a:rPr lang="en-US" altLang="ko-KR" sz="2400" b="1" i="1" dirty="0" smtClean="0">
                <a:latin typeface="Arial Narrow" panose="020B0606020202030204" pitchFamily="34" charset="0"/>
                <a:cs typeface="Times New Roman" panose="02020603050405020304" pitchFamily="18" charset="0"/>
              </a:rPr>
              <a:t>CH</a:t>
            </a:r>
            <a:r>
              <a:rPr lang="en-US" altLang="ko-KR" sz="2400" b="1" i="1" baseline="-25000" dirty="0" smtClean="0">
                <a:latin typeface="Arial Narrow" panose="020B0606020202030204" pitchFamily="34" charset="0"/>
                <a:cs typeface="Times New Roman" panose="02020603050405020304" pitchFamily="18" charset="0"/>
              </a:rPr>
              <a:t>3</a:t>
            </a:r>
            <a:r>
              <a:rPr lang="en-US" altLang="ko-KR" sz="2400" b="1" i="1" dirty="0" smtClean="0">
                <a:latin typeface="Arial Narrow" panose="020B0606020202030204" pitchFamily="34" charset="0"/>
                <a:cs typeface="Times New Roman" panose="02020603050405020304" pitchFamily="18" charset="0"/>
              </a:rPr>
              <a:t>COOC</a:t>
            </a:r>
            <a:r>
              <a:rPr lang="en-US" altLang="ko-KR" sz="2400" b="1" i="1" baseline="-25000" dirty="0" smtClean="0">
                <a:latin typeface="Arial Narrow" panose="020B0606020202030204" pitchFamily="34" charset="0"/>
                <a:cs typeface="Times New Roman" panose="02020603050405020304" pitchFamily="18" charset="0"/>
              </a:rPr>
              <a:t>2</a:t>
            </a:r>
            <a:r>
              <a:rPr lang="en-US" altLang="ko-KR" sz="2400" b="1" i="1" dirty="0" smtClean="0">
                <a:latin typeface="Arial Narrow" panose="020B0606020202030204" pitchFamily="34" charset="0"/>
                <a:cs typeface="Times New Roman" panose="02020603050405020304" pitchFamily="18" charset="0"/>
              </a:rPr>
              <a:t>H</a:t>
            </a:r>
            <a:r>
              <a:rPr lang="en-US" altLang="ko-KR" sz="2400" b="1" i="1" baseline="-25000" dirty="0" smtClean="0">
                <a:latin typeface="Arial Narrow" panose="020B0606020202030204" pitchFamily="34" charset="0"/>
                <a:cs typeface="Times New Roman" panose="02020603050405020304" pitchFamily="18" charset="0"/>
              </a:rPr>
              <a:t>5</a:t>
            </a:r>
            <a:r>
              <a:rPr lang="en-US" altLang="ko-KR" sz="2400" b="1" i="1" dirty="0" smtClean="0">
                <a:latin typeface="Arial Narrow" panose="020B0606020202030204" pitchFamily="34" charset="0"/>
                <a:cs typeface="Times New Roman" panose="02020603050405020304" pitchFamily="18" charset="0"/>
              </a:rPr>
              <a:t> &lt; C</a:t>
            </a:r>
            <a:r>
              <a:rPr lang="en-US" altLang="ko-KR" sz="2400" b="1" i="1" baseline="-25000" dirty="0" smtClean="0">
                <a:latin typeface="Arial Narrow" panose="020B0606020202030204" pitchFamily="34" charset="0"/>
                <a:cs typeface="Times New Roman" panose="02020603050405020304" pitchFamily="18" charset="0"/>
              </a:rPr>
              <a:t>4</a:t>
            </a:r>
            <a:r>
              <a:rPr lang="en-US" altLang="ko-KR" sz="2400" b="1" i="1" dirty="0" smtClean="0">
                <a:latin typeface="Arial Narrow" panose="020B0606020202030204" pitchFamily="34" charset="0"/>
                <a:cs typeface="Times New Roman" panose="02020603050405020304" pitchFamily="18" charset="0"/>
              </a:rPr>
              <a:t>H</a:t>
            </a:r>
            <a:r>
              <a:rPr lang="en-US" altLang="ko-KR" sz="2400" b="1" i="1" baseline="-25000" dirty="0" smtClean="0">
                <a:latin typeface="Arial Narrow" panose="020B0606020202030204" pitchFamily="34" charset="0"/>
                <a:cs typeface="Times New Roman" panose="02020603050405020304" pitchFamily="18" charset="0"/>
              </a:rPr>
              <a:t>9</a:t>
            </a:r>
            <a:r>
              <a:rPr lang="en-US" altLang="ko-KR" sz="2400" b="1" i="1" dirty="0" smtClean="0">
                <a:latin typeface="Arial Narrow" panose="020B0606020202030204" pitchFamily="34" charset="0"/>
                <a:cs typeface="Times New Roman" panose="02020603050405020304" pitchFamily="18" charset="0"/>
              </a:rPr>
              <a:t>OH &lt; C</a:t>
            </a:r>
            <a:r>
              <a:rPr lang="en-US" altLang="ko-KR" sz="2400" b="1" i="1" baseline="-25000" dirty="0" smtClean="0">
                <a:latin typeface="Arial Narrow" panose="020B0606020202030204" pitchFamily="34" charset="0"/>
                <a:cs typeface="Times New Roman" panose="02020603050405020304" pitchFamily="18" charset="0"/>
              </a:rPr>
              <a:t>3</a:t>
            </a:r>
            <a:r>
              <a:rPr lang="en-US" altLang="ko-KR" sz="2400" b="1" i="1" dirty="0" smtClean="0">
                <a:latin typeface="Arial Narrow" panose="020B0606020202030204" pitchFamily="34" charset="0"/>
                <a:cs typeface="Times New Roman" panose="02020603050405020304" pitchFamily="18" charset="0"/>
              </a:rPr>
              <a:t>H</a:t>
            </a:r>
            <a:r>
              <a:rPr lang="en-US" altLang="ko-KR" sz="2400" b="1" i="1" baseline="-25000" dirty="0" smtClean="0">
                <a:latin typeface="Arial Narrow" panose="020B0606020202030204" pitchFamily="34" charset="0"/>
                <a:cs typeface="Times New Roman" panose="02020603050405020304" pitchFamily="18" charset="0"/>
              </a:rPr>
              <a:t>7</a:t>
            </a:r>
            <a:r>
              <a:rPr lang="en-US" altLang="ko-KR" sz="2400" b="1" i="1" dirty="0" smtClean="0">
                <a:latin typeface="Arial Narrow" panose="020B0606020202030204" pitchFamily="34" charset="0"/>
                <a:cs typeface="Times New Roman" panose="02020603050405020304" pitchFamily="18" charset="0"/>
              </a:rPr>
              <a:t>COOH. </a:t>
            </a:r>
          </a:p>
          <a:p>
            <a:pPr algn="just">
              <a:spcAft>
                <a:spcPts val="2400"/>
              </a:spcAft>
            </a:pPr>
            <a:r>
              <a:rPr lang="en-US" altLang="ko-KR" sz="3200" i="1" dirty="0" err="1" smtClean="0">
                <a:latin typeface="Times New Roman" panose="02020603050405020304" pitchFamily="18" charset="0"/>
                <a:cs typeface="Times New Roman" panose="02020603050405020304" pitchFamily="18" charset="0"/>
              </a:rPr>
              <a:t>Vì</a:t>
            </a:r>
            <a:r>
              <a:rPr lang="en-US" altLang="ko-KR" sz="3200" i="1" dirty="0" smtClean="0">
                <a:latin typeface="Times New Roman" panose="02020603050405020304" pitchFamily="18" charset="0"/>
                <a:cs typeface="Times New Roman" panose="02020603050405020304" pitchFamily="18" charset="0"/>
              </a:rPr>
              <a:t> CH</a:t>
            </a:r>
            <a:r>
              <a:rPr lang="en-US" altLang="ko-KR" sz="3200" i="1" baseline="-25000" dirty="0" smtClean="0">
                <a:latin typeface="Times New Roman" panose="02020603050405020304" pitchFamily="18" charset="0"/>
                <a:cs typeface="Times New Roman" panose="02020603050405020304" pitchFamily="18" charset="0"/>
              </a:rPr>
              <a:t>3</a:t>
            </a:r>
            <a:r>
              <a:rPr lang="en-US" altLang="ko-KR" sz="3200" i="1" dirty="0" smtClean="0">
                <a:latin typeface="Times New Roman" panose="02020603050405020304" pitchFamily="18" charset="0"/>
                <a:cs typeface="Times New Roman" panose="02020603050405020304" pitchFamily="18" charset="0"/>
              </a:rPr>
              <a:t>COOC</a:t>
            </a:r>
            <a:r>
              <a:rPr lang="en-US" altLang="ko-KR" sz="3200" i="1" baseline="-25000" dirty="0" smtClean="0">
                <a:latin typeface="Times New Roman" panose="02020603050405020304" pitchFamily="18" charset="0"/>
                <a:cs typeface="Times New Roman" panose="02020603050405020304" pitchFamily="18" charset="0"/>
              </a:rPr>
              <a:t>2</a:t>
            </a:r>
            <a:r>
              <a:rPr lang="en-US" altLang="ko-KR" sz="3200" i="1" dirty="0" smtClean="0">
                <a:latin typeface="Times New Roman" panose="02020603050405020304" pitchFamily="18" charset="0"/>
                <a:cs typeface="Times New Roman" panose="02020603050405020304" pitchFamily="18" charset="0"/>
              </a:rPr>
              <a:t>H</a:t>
            </a:r>
            <a:r>
              <a:rPr lang="en-US" altLang="ko-KR" sz="3200" i="1" baseline="-25000" dirty="0" smtClean="0">
                <a:latin typeface="Times New Roman" panose="02020603050405020304" pitchFamily="18" charset="0"/>
                <a:cs typeface="Times New Roman" panose="02020603050405020304" pitchFamily="18" charset="0"/>
              </a:rPr>
              <a:t>5</a:t>
            </a:r>
            <a:r>
              <a:rPr lang="en-US" altLang="ko-KR" sz="3200" i="1" dirty="0" smtClean="0">
                <a:latin typeface="Times New Roman" panose="02020603050405020304" pitchFamily="18" charset="0"/>
                <a:cs typeface="Times New Roman" panose="02020603050405020304" pitchFamily="18" charset="0"/>
              </a:rPr>
              <a:t> </a:t>
            </a:r>
            <a:r>
              <a:rPr lang="en-US" altLang="ko-KR" sz="3200" i="1" dirty="0" err="1" smtClean="0">
                <a:latin typeface="Times New Roman" panose="02020603050405020304" pitchFamily="18" charset="0"/>
                <a:cs typeface="Times New Roman" panose="02020603050405020304" pitchFamily="18" charset="0"/>
              </a:rPr>
              <a:t>không</a:t>
            </a:r>
            <a:r>
              <a:rPr lang="en-US" altLang="ko-KR" sz="3200" i="1" dirty="0" smtClean="0">
                <a:latin typeface="Times New Roman" panose="02020603050405020304" pitchFamily="18" charset="0"/>
                <a:cs typeface="Times New Roman" panose="02020603050405020304" pitchFamily="18" charset="0"/>
              </a:rPr>
              <a:t> </a:t>
            </a:r>
            <a:r>
              <a:rPr lang="en-US" altLang="ko-KR" sz="3200" i="1" dirty="0" err="1" smtClean="0">
                <a:latin typeface="Times New Roman" panose="02020603050405020304" pitchFamily="18" charset="0"/>
                <a:cs typeface="Times New Roman" panose="02020603050405020304" pitchFamily="18" charset="0"/>
              </a:rPr>
              <a:t>có</a:t>
            </a:r>
            <a:r>
              <a:rPr lang="en-US" altLang="ko-KR" sz="3200" i="1" dirty="0" smtClean="0">
                <a:latin typeface="Times New Roman" panose="02020603050405020304" pitchFamily="18" charset="0"/>
                <a:cs typeface="Times New Roman" panose="02020603050405020304" pitchFamily="18" charset="0"/>
              </a:rPr>
              <a:t> </a:t>
            </a:r>
            <a:r>
              <a:rPr lang="en-US" altLang="ko-KR" sz="3200" i="1" dirty="0" err="1" smtClean="0">
                <a:latin typeface="Times New Roman" panose="02020603050405020304" pitchFamily="18" charset="0"/>
                <a:cs typeface="Times New Roman" panose="02020603050405020304" pitchFamily="18" charset="0"/>
              </a:rPr>
              <a:t>liên</a:t>
            </a:r>
            <a:r>
              <a:rPr lang="en-US" altLang="ko-KR" sz="3200" i="1" dirty="0" smtClean="0">
                <a:latin typeface="Times New Roman" panose="02020603050405020304" pitchFamily="18" charset="0"/>
                <a:cs typeface="Times New Roman" panose="02020603050405020304" pitchFamily="18" charset="0"/>
              </a:rPr>
              <a:t> </a:t>
            </a:r>
            <a:r>
              <a:rPr lang="en-US" altLang="ko-KR" sz="3200" i="1" dirty="0" err="1" smtClean="0">
                <a:latin typeface="Times New Roman" panose="02020603050405020304" pitchFamily="18" charset="0"/>
                <a:cs typeface="Times New Roman" panose="02020603050405020304" pitchFamily="18" charset="0"/>
              </a:rPr>
              <a:t>kết</a:t>
            </a:r>
            <a:r>
              <a:rPr lang="en-US" altLang="ko-KR" sz="3200" i="1" dirty="0" smtClean="0">
                <a:latin typeface="Times New Roman" panose="02020603050405020304" pitchFamily="18" charset="0"/>
                <a:cs typeface="Times New Roman" panose="02020603050405020304" pitchFamily="18" charset="0"/>
              </a:rPr>
              <a:t> hydrogen, alcohol </a:t>
            </a:r>
            <a:r>
              <a:rPr lang="en-US" altLang="ko-KR" sz="3200" i="1" dirty="0" err="1" smtClean="0">
                <a:latin typeface="Times New Roman" panose="02020603050405020304" pitchFamily="18" charset="0"/>
                <a:cs typeface="Times New Roman" panose="02020603050405020304" pitchFamily="18" charset="0"/>
              </a:rPr>
              <a:t>có</a:t>
            </a:r>
            <a:r>
              <a:rPr lang="en-US" altLang="ko-KR" sz="3200" i="1" dirty="0" smtClean="0">
                <a:latin typeface="Times New Roman" panose="02020603050405020304" pitchFamily="18" charset="0"/>
                <a:cs typeface="Times New Roman" panose="02020603050405020304" pitchFamily="18" charset="0"/>
              </a:rPr>
              <a:t> </a:t>
            </a:r>
            <a:r>
              <a:rPr lang="en-US" altLang="ko-KR" sz="3200" i="1" dirty="0" err="1" smtClean="0">
                <a:latin typeface="Times New Roman" panose="02020603050405020304" pitchFamily="18" charset="0"/>
                <a:cs typeface="Times New Roman" panose="02020603050405020304" pitchFamily="18" charset="0"/>
              </a:rPr>
              <a:t>liên</a:t>
            </a:r>
            <a:r>
              <a:rPr lang="en-US" altLang="ko-KR" sz="3200" i="1" dirty="0" smtClean="0">
                <a:latin typeface="Times New Roman" panose="02020603050405020304" pitchFamily="18" charset="0"/>
                <a:cs typeface="Times New Roman" panose="02020603050405020304" pitchFamily="18" charset="0"/>
              </a:rPr>
              <a:t> </a:t>
            </a:r>
            <a:r>
              <a:rPr lang="en-US" altLang="ko-KR" sz="3200" i="1" dirty="0" err="1" smtClean="0">
                <a:latin typeface="Times New Roman" panose="02020603050405020304" pitchFamily="18" charset="0"/>
                <a:cs typeface="Times New Roman" panose="02020603050405020304" pitchFamily="18" charset="0"/>
              </a:rPr>
              <a:t>kết</a:t>
            </a:r>
            <a:r>
              <a:rPr lang="en-US" altLang="ko-KR" sz="3200" i="1" dirty="0" smtClean="0">
                <a:latin typeface="Times New Roman" panose="02020603050405020304" pitchFamily="18" charset="0"/>
                <a:cs typeface="Times New Roman" panose="02020603050405020304" pitchFamily="18" charset="0"/>
              </a:rPr>
              <a:t> hydrogen </a:t>
            </a:r>
            <a:r>
              <a:rPr lang="en-US" altLang="ko-KR" sz="3200" i="1" dirty="0" err="1" smtClean="0">
                <a:latin typeface="Times New Roman" panose="02020603050405020304" pitchFamily="18" charset="0"/>
                <a:cs typeface="Times New Roman" panose="02020603050405020304" pitchFamily="18" charset="0"/>
              </a:rPr>
              <a:t>yếu</a:t>
            </a:r>
            <a:r>
              <a:rPr lang="en-US" altLang="ko-KR" sz="3200" i="1" dirty="0" smtClean="0">
                <a:latin typeface="Times New Roman" panose="02020603050405020304" pitchFamily="18" charset="0"/>
                <a:cs typeface="Times New Roman" panose="02020603050405020304" pitchFamily="18" charset="0"/>
              </a:rPr>
              <a:t> </a:t>
            </a:r>
            <a:r>
              <a:rPr lang="en-US" altLang="ko-KR" sz="3200" i="1" dirty="0" err="1" smtClean="0">
                <a:latin typeface="Times New Roman" panose="02020603050405020304" pitchFamily="18" charset="0"/>
                <a:cs typeface="Times New Roman" panose="02020603050405020304" pitchFamily="18" charset="0"/>
              </a:rPr>
              <a:t>hơn</a:t>
            </a:r>
            <a:r>
              <a:rPr lang="en-US" altLang="ko-KR" sz="3200" i="1" dirty="0" smtClean="0">
                <a:latin typeface="Times New Roman" panose="02020603050405020304" pitchFamily="18" charset="0"/>
                <a:cs typeface="Times New Roman" panose="02020603050405020304" pitchFamily="18" charset="0"/>
              </a:rPr>
              <a:t> acid</a:t>
            </a:r>
            <a:endParaRPr lang="en-US" altLang="ko-KR" sz="3200" i="1"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autoRev="1" fill="hold" nodeType="withEffect" p14:presetBounceEnd="5000">
                                      <p:stCondLst>
                                        <p:cond delay="100"/>
                                      </p:stCondLst>
                                      <p:childTnLst>
                                        <p:animMotion origin="layout" path="M -2.77778E-6 0.00123 L 0.01337 0.03056 " pathEditMode="relative" rAng="0" ptsTypes="AA" p14:bounceEnd="5000">
                                          <p:cBhvr>
                                            <p:cTn id="6" dur="3250" fill="hold"/>
                                            <p:tgtEl>
                                              <p:spTgt spid="27"/>
                                            </p:tgtEl>
                                            <p:attrNameLst>
                                              <p:attrName>ppt_x</p:attrName>
                                              <p:attrName>ppt_y</p:attrName>
                                            </p:attrNameLst>
                                          </p:cBhvr>
                                          <p:rCtr x="660" y="1451"/>
                                        </p:animMotion>
                                      </p:childTnLst>
                                    </p:cTn>
                                  </p:par>
                                  <p:par>
                                    <p:cTn id="7" presetID="8" presetClass="emph" presetSubtype="0" repeatCount="indefinite" accel="2500" autoRev="1" fill="hold" nodeType="withEffect" p14:presetBounceEnd="3000">
                                      <p:stCondLst>
                                        <p:cond delay="0"/>
                                      </p:stCondLst>
                                      <p:childTnLst>
                                        <p:animRot by="300000" p14:bounceEnd="3000">
                                          <p:cBhvr>
                                            <p:cTn id="8" dur="8250" fill="hold"/>
                                            <p:tgtEl>
                                              <p:spTgt spid="27"/>
                                            </p:tgtEl>
                                            <p:attrNameLst>
                                              <p:attrName>r</p:attrName>
                                            </p:attrNameLst>
                                          </p:cBhvr>
                                        </p:animRot>
                                      </p:childTnLst>
                                    </p:cTn>
                                  </p:par>
                                  <p:par>
                                    <p:cTn id="9" presetID="42" presetClass="path" presetSubtype="0" repeatCount="indefinite" accel="3600" decel="4000" autoRev="1" fill="hold" nodeType="withEffect">
                                      <p:stCondLst>
                                        <p:cond delay="100"/>
                                      </p:stCondLst>
                                      <p:childTnLst>
                                        <p:animMotion origin="layout" path="M -5.55556E-7 0.00123 L 0.01337 0.03055 " pathEditMode="relative" rAng="0" ptsTypes="AA">
                                          <p:cBhvr>
                                            <p:cTn id="10" dur="2000" fill="hold"/>
                                            <p:tgtEl>
                                              <p:spTgt spid="28"/>
                                            </p:tgtEl>
                                            <p:attrNameLst>
                                              <p:attrName>ppt_x</p:attrName>
                                              <p:attrName>ppt_y</p:attrName>
                                            </p:attrNameLst>
                                          </p:cBhvr>
                                          <p:rCtr x="660" y="1451"/>
                                        </p:animMotion>
                                      </p:childTnLst>
                                    </p:cTn>
                                  </p:par>
                                  <p:par>
                                    <p:cTn id="11" presetID="8" presetClass="emph" presetSubtype="0" repeatCount="indefinite" accel="2500" autoRev="1" fill="hold" nodeType="withEffect" p14:presetBounceEnd="3000">
                                      <p:stCondLst>
                                        <p:cond delay="0"/>
                                      </p:stCondLst>
                                      <p:childTnLst>
                                        <p:animRot by="300000" p14:bounceEnd="3000">
                                          <p:cBhvr>
                                            <p:cTn id="12" dur="9750" fill="hold"/>
                                            <p:tgtEl>
                                              <p:spTgt spid="28"/>
                                            </p:tgtEl>
                                            <p:attrNameLst>
                                              <p:attrName>r</p:attrName>
                                            </p:attrNameLst>
                                          </p:cBhvr>
                                        </p:animRot>
                                      </p:childTnLst>
                                    </p:cTn>
                                  </p:par>
                                  <p:par>
                                    <p:cTn id="13" presetID="42" presetClass="path" presetSubtype="0" repeatCount="indefinite" accel="19000" decel="19000" autoRev="1" fill="hold" nodeType="withEffect">
                                      <p:stCondLst>
                                        <p:cond delay="0"/>
                                      </p:stCondLst>
                                      <p:childTnLst>
                                        <p:animMotion origin="layout" path="M 3.33333E-6 -4.93827E-7 L 0.00035 0.05031 " pathEditMode="relative" rAng="0" ptsTypes="AA">
                                          <p:cBhvr>
                                            <p:cTn id="14" dur="3250" fill="hold"/>
                                            <p:tgtEl>
                                              <p:spTgt spid="39"/>
                                            </p:tgtEl>
                                            <p:attrNameLst>
                                              <p:attrName>ppt_x</p:attrName>
                                              <p:attrName>ppt_y</p:attrName>
                                            </p:attrNameLst>
                                          </p:cBhvr>
                                          <p:rCtr x="0" y="3827"/>
                                        </p:animMotion>
                                      </p:childTnLst>
                                    </p:cTn>
                                  </p:par>
                                  <p:par>
                                    <p:cTn id="15" presetID="42" presetClass="path" presetSubtype="0" repeatCount="indefinite" accel="5000" decel="5000" autoRev="1" fill="hold" nodeType="withEffect">
                                      <p:stCondLst>
                                        <p:cond delay="0"/>
                                      </p:stCondLst>
                                      <p:childTnLst>
                                        <p:animMotion origin="layout" path="M 8.33333E-7 2.22222E-6 L 0.00035 0.05031 " pathEditMode="relative" rAng="0" ptsTypes="AA">
                                          <p:cBhvr>
                                            <p:cTn id="16" dur="2500" fill="hold"/>
                                            <p:tgtEl>
                                              <p:spTgt spid="33"/>
                                            </p:tgtEl>
                                            <p:attrNameLst>
                                              <p:attrName>ppt_x</p:attrName>
                                              <p:attrName>ppt_y</p:attrName>
                                            </p:attrNameLst>
                                          </p:cBhvr>
                                          <p:rCtr x="0" y="2716"/>
                                        </p:animMotion>
                                      </p:childTnLst>
                                    </p:cTn>
                                  </p:par>
                                  <p:par>
                                    <p:cTn id="17" presetID="6" presetClass="emph" presetSubtype="0" repeatCount="indefinite" autoRev="1" fill="hold" nodeType="withEffect" p14:presetBounceEnd="22000">
                                      <p:stCondLst>
                                        <p:cond delay="0"/>
                                      </p:stCondLst>
                                      <p:childTnLst>
                                        <p:animScale p14:bounceEnd="22000">
                                          <p:cBhvr>
                                            <p:cTn id="18" dur="6000" fill="hold"/>
                                            <p:tgtEl>
                                              <p:spTgt spid="9"/>
                                            </p:tgtEl>
                                          </p:cBhvr>
                                          <p:by x="105000" y="105000"/>
                                        </p:animScale>
                                      </p:childTnLst>
                                    </p:cTn>
                                  </p:par>
                                  <p:par>
                                    <p:cTn id="19" presetID="8" presetClass="emph" presetSubtype="0" repeatCount="indefinite" accel="8000" decel="9000" autoRev="1" fill="hold" nodeType="withEffect">
                                      <p:stCondLst>
                                        <p:cond delay="0"/>
                                      </p:stCondLst>
                                      <p:childTnLst>
                                        <p:animRot by="180000">
                                          <p:cBhvr>
                                            <p:cTn id="20" dur="3250" fill="hold"/>
                                            <p:tgtEl>
                                              <p:spTgt spid="16"/>
                                            </p:tgtEl>
                                            <p:attrNameLst>
                                              <p:attrName>r</p:attrName>
                                            </p:attrNameLst>
                                          </p:cBhvr>
                                        </p:animRot>
                                      </p:childTnLst>
                                    </p:cTn>
                                  </p:par>
                                  <p:par>
                                    <p:cTn id="21" presetID="42" presetClass="path" presetSubtype="0" repeatCount="indefinite" accel="8000" decel="9000" autoRev="1" fill="hold" nodeType="withEffect">
                                      <p:stCondLst>
                                        <p:cond delay="0"/>
                                      </p:stCondLst>
                                      <p:childTnLst>
                                        <p:animMotion origin="layout" path="M 8.33333E-7 -0.00185 L 8.33333E-7 0.03765 " pathEditMode="relative" rAng="0" ptsTypes="AA">
                                          <p:cBhvr>
                                            <p:cTn id="22" dur="3250" fill="hold"/>
                                            <p:tgtEl>
                                              <p:spTgt spid="16"/>
                                            </p:tgtEl>
                                            <p:attrNameLst>
                                              <p:attrName>ppt_x</p:attrName>
                                              <p:attrName>ppt_y</p:attrName>
                                            </p:attrNameLst>
                                          </p:cBhvr>
                                          <p:rCtr x="0" y="1975"/>
                                        </p:animMotion>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 calcmode="lin" valueType="num">
                                          <p:cBhvr additive="base">
                                            <p:cTn id="3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autoRev="1" fill="hold" nodeType="withEffect">
                                      <p:stCondLst>
                                        <p:cond delay="100"/>
                                      </p:stCondLst>
                                      <p:childTnLst>
                                        <p:animMotion origin="layout" path="M -2.77778E-6 0.00123 L 0.01337 0.03056 " pathEditMode="relative" rAng="0" ptsTypes="AA">
                                          <p:cBhvr>
                                            <p:cTn id="6" dur="3250" fill="hold"/>
                                            <p:tgtEl>
                                              <p:spTgt spid="27"/>
                                            </p:tgtEl>
                                            <p:attrNameLst>
                                              <p:attrName>ppt_x</p:attrName>
                                              <p:attrName>ppt_y</p:attrName>
                                            </p:attrNameLst>
                                          </p:cBhvr>
                                          <p:rCtr x="660" y="1451"/>
                                        </p:animMotion>
                                      </p:childTnLst>
                                    </p:cTn>
                                  </p:par>
                                  <p:par>
                                    <p:cTn id="7" presetID="8" presetClass="emph" presetSubtype="0" repeatCount="indefinite" accel="2500" autoRev="1" fill="hold" nodeType="withEffect">
                                      <p:stCondLst>
                                        <p:cond delay="0"/>
                                      </p:stCondLst>
                                      <p:childTnLst>
                                        <p:animRot by="300000">
                                          <p:cBhvr>
                                            <p:cTn id="8" dur="8250" fill="hold"/>
                                            <p:tgtEl>
                                              <p:spTgt spid="27"/>
                                            </p:tgtEl>
                                            <p:attrNameLst>
                                              <p:attrName>r</p:attrName>
                                            </p:attrNameLst>
                                          </p:cBhvr>
                                        </p:animRot>
                                      </p:childTnLst>
                                    </p:cTn>
                                  </p:par>
                                  <p:par>
                                    <p:cTn id="9" presetID="42" presetClass="path" presetSubtype="0" repeatCount="indefinite" accel="3600" decel="4000" autoRev="1" fill="hold" nodeType="withEffect">
                                      <p:stCondLst>
                                        <p:cond delay="100"/>
                                      </p:stCondLst>
                                      <p:childTnLst>
                                        <p:animMotion origin="layout" path="M -5.55556E-7 0.00123 L 0.01337 0.03055 " pathEditMode="relative" rAng="0" ptsTypes="AA">
                                          <p:cBhvr>
                                            <p:cTn id="10" dur="2000" fill="hold"/>
                                            <p:tgtEl>
                                              <p:spTgt spid="28"/>
                                            </p:tgtEl>
                                            <p:attrNameLst>
                                              <p:attrName>ppt_x</p:attrName>
                                              <p:attrName>ppt_y</p:attrName>
                                            </p:attrNameLst>
                                          </p:cBhvr>
                                          <p:rCtr x="660" y="1451"/>
                                        </p:animMotion>
                                      </p:childTnLst>
                                    </p:cTn>
                                  </p:par>
                                  <p:par>
                                    <p:cTn id="11" presetID="8" presetClass="emph" presetSubtype="0" repeatCount="indefinite" accel="2500" autoRev="1" fill="hold" nodeType="withEffect">
                                      <p:stCondLst>
                                        <p:cond delay="0"/>
                                      </p:stCondLst>
                                      <p:childTnLst>
                                        <p:animRot by="300000">
                                          <p:cBhvr>
                                            <p:cTn id="12" dur="9750" fill="hold"/>
                                            <p:tgtEl>
                                              <p:spTgt spid="28"/>
                                            </p:tgtEl>
                                            <p:attrNameLst>
                                              <p:attrName>r</p:attrName>
                                            </p:attrNameLst>
                                          </p:cBhvr>
                                        </p:animRot>
                                      </p:childTnLst>
                                    </p:cTn>
                                  </p:par>
                                  <p:par>
                                    <p:cTn id="13" presetID="42" presetClass="path" presetSubtype="0" repeatCount="indefinite" accel="19000" decel="19000" autoRev="1" fill="hold" nodeType="withEffect">
                                      <p:stCondLst>
                                        <p:cond delay="0"/>
                                      </p:stCondLst>
                                      <p:childTnLst>
                                        <p:animMotion origin="layout" path="M 3.33333E-6 -4.93827E-7 L 0.00035 0.05031 " pathEditMode="relative" rAng="0" ptsTypes="AA">
                                          <p:cBhvr>
                                            <p:cTn id="14" dur="3250" fill="hold"/>
                                            <p:tgtEl>
                                              <p:spTgt spid="39"/>
                                            </p:tgtEl>
                                            <p:attrNameLst>
                                              <p:attrName>ppt_x</p:attrName>
                                              <p:attrName>ppt_y</p:attrName>
                                            </p:attrNameLst>
                                          </p:cBhvr>
                                          <p:rCtr x="0" y="3827"/>
                                        </p:animMotion>
                                      </p:childTnLst>
                                    </p:cTn>
                                  </p:par>
                                  <p:par>
                                    <p:cTn id="15" presetID="42" presetClass="path" presetSubtype="0" repeatCount="indefinite" accel="5000" decel="5000" autoRev="1" fill="hold" nodeType="withEffect">
                                      <p:stCondLst>
                                        <p:cond delay="0"/>
                                      </p:stCondLst>
                                      <p:childTnLst>
                                        <p:animMotion origin="layout" path="M 8.33333E-7 2.22222E-6 L 0.00035 0.05031 " pathEditMode="relative" rAng="0" ptsTypes="AA">
                                          <p:cBhvr>
                                            <p:cTn id="16" dur="2500" fill="hold"/>
                                            <p:tgtEl>
                                              <p:spTgt spid="33"/>
                                            </p:tgtEl>
                                            <p:attrNameLst>
                                              <p:attrName>ppt_x</p:attrName>
                                              <p:attrName>ppt_y</p:attrName>
                                            </p:attrNameLst>
                                          </p:cBhvr>
                                          <p:rCtr x="0" y="2716"/>
                                        </p:animMotion>
                                      </p:childTnLst>
                                    </p:cTn>
                                  </p:par>
                                  <p:par>
                                    <p:cTn id="17" presetID="6" presetClass="emph" presetSubtype="0" repeatCount="indefinite" autoRev="1" fill="hold" nodeType="withEffect">
                                      <p:stCondLst>
                                        <p:cond delay="0"/>
                                      </p:stCondLst>
                                      <p:childTnLst>
                                        <p:animScale>
                                          <p:cBhvr>
                                            <p:cTn id="18" dur="6000" fill="hold"/>
                                            <p:tgtEl>
                                              <p:spTgt spid="9"/>
                                            </p:tgtEl>
                                          </p:cBhvr>
                                          <p:by x="105000" y="105000"/>
                                        </p:animScale>
                                      </p:childTnLst>
                                    </p:cTn>
                                  </p:par>
                                  <p:par>
                                    <p:cTn id="19" presetID="8" presetClass="emph" presetSubtype="0" repeatCount="indefinite" accel="8000" decel="9000" autoRev="1" fill="hold" nodeType="withEffect">
                                      <p:stCondLst>
                                        <p:cond delay="0"/>
                                      </p:stCondLst>
                                      <p:childTnLst>
                                        <p:animRot by="180000">
                                          <p:cBhvr>
                                            <p:cTn id="20" dur="3250" fill="hold"/>
                                            <p:tgtEl>
                                              <p:spTgt spid="16"/>
                                            </p:tgtEl>
                                            <p:attrNameLst>
                                              <p:attrName>r</p:attrName>
                                            </p:attrNameLst>
                                          </p:cBhvr>
                                        </p:animRot>
                                      </p:childTnLst>
                                    </p:cTn>
                                  </p:par>
                                  <p:par>
                                    <p:cTn id="21" presetID="42" presetClass="path" presetSubtype="0" repeatCount="indefinite" accel="8000" decel="9000" autoRev="1" fill="hold" nodeType="withEffect">
                                      <p:stCondLst>
                                        <p:cond delay="0"/>
                                      </p:stCondLst>
                                      <p:childTnLst>
                                        <p:animMotion origin="layout" path="M 8.33333E-7 -0.00185 L 8.33333E-7 0.03765 " pathEditMode="relative" rAng="0" ptsTypes="AA">
                                          <p:cBhvr>
                                            <p:cTn id="22" dur="3250" fill="hold"/>
                                            <p:tgtEl>
                                              <p:spTgt spid="16"/>
                                            </p:tgtEl>
                                            <p:attrNameLst>
                                              <p:attrName>ppt_x</p:attrName>
                                              <p:attrName>ppt_y</p:attrName>
                                            </p:attrNameLst>
                                          </p:cBhvr>
                                          <p:rCtr x="0" y="1975"/>
                                        </p:animMotion>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 calcmode="lin" valueType="num">
                                          <p:cBhvr additive="base">
                                            <p:cTn id="3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Un dibujo de un animal&#10;&#10;Descripción generada automáticamente con confianza baja"/>
          <p:cNvPicPr>
            <a:picLocks noChangeAspect="1"/>
          </p:cNvPicPr>
          <p:nvPr/>
        </p:nvPicPr>
        <p:blipFill rotWithShape="1">
          <a:blip r:embed="rId3">
            <a:extLst>
              <a:ext uri="{28A0092B-C50C-407E-A947-70E740481C1C}">
                <a14:useLocalDpi xmlns:a14="http://schemas.microsoft.com/office/drawing/2010/main" val="0"/>
              </a:ext>
            </a:extLst>
          </a:blip>
          <a:srcRect l="1080" t="41356" r="63618" b="23902"/>
          <a:stretch>
            <a:fillRect/>
          </a:stretch>
        </p:blipFill>
        <p:spPr>
          <a:xfrm>
            <a:off x="6060294" y="3462474"/>
            <a:ext cx="3090067" cy="1710466"/>
          </a:xfrm>
          <a:prstGeom prst="rect">
            <a:avLst/>
          </a:prstGeom>
        </p:spPr>
      </p:pic>
      <p:pic>
        <p:nvPicPr>
          <p:cNvPr id="16" name="Imagen 15" descr="Icono&#10;&#10;Descripción generada automáticamente"/>
          <p:cNvPicPr>
            <a:picLocks noChangeAspect="1"/>
          </p:cNvPicPr>
          <p:nvPr/>
        </p:nvPicPr>
        <p:blipFill rotWithShape="1">
          <a:blip r:embed="rId4" cstate="print">
            <a:extLst>
              <a:ext uri="{28A0092B-C50C-407E-A947-70E740481C1C}">
                <a14:useLocalDpi xmlns:a14="http://schemas.microsoft.com/office/drawing/2010/main" val="0"/>
              </a:ext>
            </a:extLst>
          </a:blip>
          <a:srcRect l="1741" t="25327" r="79214" b="24553"/>
          <a:stretch>
            <a:fillRect/>
          </a:stretch>
        </p:blipFill>
        <p:spPr>
          <a:xfrm>
            <a:off x="8173817" y="3587567"/>
            <a:ext cx="1097627" cy="1624738"/>
          </a:xfrm>
          <a:prstGeom prst="rect">
            <a:avLst/>
          </a:prstGeom>
        </p:spPr>
      </p:pic>
      <p:pic>
        <p:nvPicPr>
          <p:cNvPr id="21" name="Imagen 20" descr="Forma&#10;&#10;Descripción generada automáticamente"/>
          <p:cNvPicPr>
            <a:picLocks noChangeAspect="1"/>
          </p:cNvPicPr>
          <p:nvPr/>
        </p:nvPicPr>
        <p:blipFill rotWithShape="1">
          <a:blip r:embed="rId5" cstate="print">
            <a:extLst>
              <a:ext uri="{28A0092B-C50C-407E-A947-70E740481C1C}">
                <a14:useLocalDpi xmlns:a14="http://schemas.microsoft.com/office/drawing/2010/main" val="0"/>
              </a:ext>
            </a:extLst>
          </a:blip>
          <a:srcRect l="6337" t="11190" r="6996" b="12346"/>
          <a:stretch>
            <a:fillRect/>
          </a:stretch>
        </p:blipFill>
        <p:spPr>
          <a:xfrm flipH="1">
            <a:off x="8525567" y="471723"/>
            <a:ext cx="1097627" cy="544726"/>
          </a:xfrm>
          <a:prstGeom prst="rect">
            <a:avLst/>
          </a:prstGeom>
        </p:spPr>
      </p:pic>
      <p:pic>
        <p:nvPicPr>
          <p:cNvPr id="22" name="Imagen 21" descr="Forma&#10;&#10;Descripción generada automáticamente"/>
          <p:cNvPicPr>
            <a:picLocks noChangeAspect="1"/>
          </p:cNvPicPr>
          <p:nvPr/>
        </p:nvPicPr>
        <p:blipFill rotWithShape="1">
          <a:blip r:embed="rId6" cstate="print">
            <a:extLst>
              <a:ext uri="{28A0092B-C50C-407E-A947-70E740481C1C}">
                <a14:useLocalDpi xmlns:a14="http://schemas.microsoft.com/office/drawing/2010/main" val="0"/>
              </a:ext>
            </a:extLst>
          </a:blip>
          <a:srcRect l="6337" t="11190" r="-155" b="12346"/>
          <a:stretch>
            <a:fillRect/>
          </a:stretch>
        </p:blipFill>
        <p:spPr>
          <a:xfrm flipH="1">
            <a:off x="-1725930" y="3705859"/>
            <a:ext cx="2475708" cy="1134961"/>
          </a:xfrm>
          <a:prstGeom prst="rect">
            <a:avLst/>
          </a:prstGeom>
        </p:spPr>
      </p:pic>
      <p:pic>
        <p:nvPicPr>
          <p:cNvPr id="23" name="Imagen 22" descr="Patrón de fondo&#10;&#10;Descripción generada automáticamente con confianza baja"/>
          <p:cNvPicPr>
            <a:picLocks noChangeAspect="1"/>
          </p:cNvPicPr>
          <p:nvPr/>
        </p:nvPicPr>
        <p:blipFill rotWithShape="1">
          <a:blip r:embed="rId7" cstate="print">
            <a:extLst>
              <a:ext uri="{28A0092B-C50C-407E-A947-70E740481C1C}">
                <a14:useLocalDpi xmlns:a14="http://schemas.microsoft.com/office/drawing/2010/main" val="0"/>
              </a:ext>
            </a:extLst>
          </a:blip>
          <a:srcRect l="68420" t="16723" r="2755" b="30026"/>
          <a:stretch>
            <a:fillRect/>
          </a:stretch>
        </p:blipFill>
        <p:spPr>
          <a:xfrm flipV="1">
            <a:off x="-148590" y="-112015"/>
            <a:ext cx="2041046" cy="2120923"/>
          </a:xfrm>
          <a:prstGeom prst="rect">
            <a:avLst/>
          </a:prstGeom>
        </p:spPr>
      </p:pic>
      <p:pic>
        <p:nvPicPr>
          <p:cNvPr id="24" name="Imagen 23" descr="Icono&#10;&#10;Descripción generada automáticamente"/>
          <p:cNvPicPr>
            <a:picLocks noChangeAspect="1"/>
          </p:cNvPicPr>
          <p:nvPr/>
        </p:nvPicPr>
        <p:blipFill rotWithShape="1">
          <a:blip r:embed="rId8" cstate="print">
            <a:extLst>
              <a:ext uri="{28A0092B-C50C-407E-A947-70E740481C1C}">
                <a14:useLocalDpi xmlns:a14="http://schemas.microsoft.com/office/drawing/2010/main" val="0"/>
              </a:ext>
            </a:extLst>
          </a:blip>
          <a:srcRect l="66879" t="24065" r="2121" b="32423"/>
          <a:stretch>
            <a:fillRect/>
          </a:stretch>
        </p:blipFill>
        <p:spPr>
          <a:xfrm flipV="1">
            <a:off x="-148590" y="-112015"/>
            <a:ext cx="1157797" cy="914117"/>
          </a:xfrm>
          <a:prstGeom prst="rect">
            <a:avLst/>
          </a:prstGeom>
        </p:spPr>
      </p:pic>
      <p:grpSp>
        <p:nvGrpSpPr>
          <p:cNvPr id="25" name="Grupo 24"/>
          <p:cNvGrpSpPr/>
          <p:nvPr/>
        </p:nvGrpSpPr>
        <p:grpSpPr>
          <a:xfrm>
            <a:off x="536104" y="1189049"/>
            <a:ext cx="8072236" cy="2016370"/>
            <a:chOff x="399330" y="1154884"/>
            <a:chExt cx="8345784" cy="2084700"/>
          </a:xfrm>
        </p:grpSpPr>
        <p:sp>
          <p:nvSpPr>
            <p:cNvPr id="26" name="Rectángulo 25"/>
            <p:cNvSpPr/>
            <p:nvPr/>
          </p:nvSpPr>
          <p:spPr>
            <a:xfrm>
              <a:off x="8659536" y="315400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Rectángulo 26"/>
            <p:cNvSpPr/>
            <p:nvPr/>
          </p:nvSpPr>
          <p:spPr>
            <a:xfrm>
              <a:off x="399330" y="2309796"/>
              <a:ext cx="85578" cy="855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 name="Elipse 27"/>
            <p:cNvSpPr/>
            <p:nvPr/>
          </p:nvSpPr>
          <p:spPr>
            <a:xfrm>
              <a:off x="676363" y="1748206"/>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Elipse 30"/>
            <p:cNvSpPr/>
            <p:nvPr/>
          </p:nvSpPr>
          <p:spPr>
            <a:xfrm>
              <a:off x="8343900" y="1558065"/>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Elipse 31"/>
            <p:cNvSpPr/>
            <p:nvPr/>
          </p:nvSpPr>
          <p:spPr>
            <a:xfrm>
              <a:off x="8053339" y="1154884"/>
              <a:ext cx="81089" cy="810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0" name="Title 3"/>
          <p:cNvSpPr>
            <a:spLocks noGrp="1"/>
          </p:cNvSpPr>
          <p:nvPr>
            <p:ph type="ctrTitle"/>
          </p:nvPr>
        </p:nvSpPr>
        <p:spPr>
          <a:xfrm>
            <a:off x="105497" y="104793"/>
            <a:ext cx="4224183" cy="475071"/>
          </a:xfrm>
        </p:spPr>
        <p:txBody>
          <a:bodyPr anchor="ctr"/>
          <a:lstStyle/>
          <a:p>
            <a:pPr algn="l"/>
            <a:r>
              <a:rPr lang="en-US" sz="2800" dirty="0" smtClean="0">
                <a:latin typeface="Times New Roman" panose="02020603050405020304" pitchFamily="18" charset="0"/>
                <a:cs typeface="Times New Roman" panose="02020603050405020304" pitchFamily="18" charset="0"/>
              </a:rPr>
              <a:t>I - ESTER</a:t>
            </a:r>
            <a:endParaRPr lang="en-US" sz="28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105496" y="451198"/>
            <a:ext cx="2363980" cy="400110"/>
          </a:xfrm>
          <a:prstGeom prst="rect">
            <a:avLst/>
          </a:prstGeom>
          <a:noFill/>
        </p:spPr>
        <p:txBody>
          <a:bodyPr wrap="none" rtlCol="0">
            <a:spAutoFit/>
          </a:bodyPr>
          <a:lstStyle/>
          <a:p>
            <a:r>
              <a:rPr lang="en-US" altLang="ko-KR" sz="2000" b="1" u="sng" dirty="0" smtClean="0"/>
              <a:t>3/ </a:t>
            </a:r>
            <a:r>
              <a:rPr lang="en-US" altLang="ko-KR" sz="2000" b="1" u="sng" dirty="0" err="1" smtClean="0"/>
              <a:t>Tính</a:t>
            </a:r>
            <a:r>
              <a:rPr lang="en-US" altLang="ko-KR" sz="2000" b="1" u="sng" dirty="0" smtClean="0"/>
              <a:t> </a:t>
            </a:r>
            <a:r>
              <a:rPr lang="en-US" altLang="ko-KR" sz="2000" b="1" u="sng" dirty="0" err="1" smtClean="0"/>
              <a:t>chất</a:t>
            </a:r>
            <a:r>
              <a:rPr lang="en-US" altLang="ko-KR" sz="2000" b="1" u="sng" dirty="0" smtClean="0"/>
              <a:t> </a:t>
            </a:r>
            <a:r>
              <a:rPr lang="en-US" altLang="ko-KR" sz="2000" b="1" u="sng" dirty="0" err="1" smtClean="0"/>
              <a:t>hóa</a:t>
            </a:r>
            <a:r>
              <a:rPr lang="en-US" altLang="ko-KR" sz="2000" b="1" u="sng" dirty="0" smtClean="0"/>
              <a:t> </a:t>
            </a:r>
            <a:r>
              <a:rPr lang="en-US" altLang="ko-KR" sz="2000" b="1" u="sng" dirty="0" err="1" smtClean="0"/>
              <a:t>học</a:t>
            </a:r>
            <a:endParaRPr lang="ko-KR" altLang="en-US" sz="2000" b="1" u="sng" dirty="0"/>
          </a:p>
        </p:txBody>
      </p:sp>
      <mc:AlternateContent xmlns:mc="http://schemas.openxmlformats.org/markup-compatibility/2006" xmlns:a14="http://schemas.microsoft.com/office/drawing/2010/main">
        <mc:Choice Requires="a14">
          <p:sp>
            <p:nvSpPr>
              <p:cNvPr id="34" name="Content Placeholder 14"/>
              <p:cNvSpPr txBox="1"/>
              <p:nvPr/>
            </p:nvSpPr>
            <p:spPr>
              <a:xfrm>
                <a:off x="1827341" y="1938228"/>
                <a:ext cx="2896790" cy="2931319"/>
              </a:xfrm>
              <a:prstGeom prst="rect">
                <a:avLst/>
              </a:prstGeom>
              <a:ln>
                <a:solidFill>
                  <a:schemeClr val="tx1">
                    <a:lumMod val="95000"/>
                    <a:lumOff val="5000"/>
                  </a:schemeClr>
                </a:solidFill>
              </a:ln>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anrope Medium" pitchFamily="2"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anrope Medium" pitchFamily="2"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anrope Medium" pitchFamily="2"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anrope Medium" pitchFamily="2"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anrope Medium" pitchFamily="2"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3685" indent="-212090">
                  <a:buClr>
                    <a:srgbClr val="0070C0"/>
                  </a:buClr>
                  <a:buFont typeface="Wingdings" panose="05000000000000000000" pitchFamily="2" charset="2"/>
                  <a:buChar char="Ø"/>
                </a:pPr>
                <a:r>
                  <a:rPr lang="en-US" altLang="ko-KR" b="1" dirty="0" smtClean="0">
                    <a:solidFill>
                      <a:schemeClr val="tx2"/>
                    </a:solidFill>
                    <a:latin typeface="Times New Roman" panose="02020603050405020304" pitchFamily="18" charset="0"/>
                    <a:ea typeface="굴림" charset="-127"/>
                    <a:cs typeface="Times New Roman" panose="02020603050405020304" pitchFamily="18" charset="0"/>
                  </a:rPr>
                  <a:t>Phản </a:t>
                </a:r>
                <a:r>
                  <a:rPr lang="en-US" altLang="ko-KR" b="1" dirty="0" err="1" smtClean="0">
                    <a:solidFill>
                      <a:schemeClr val="tx2"/>
                    </a:solidFill>
                    <a:latin typeface="Times New Roman" panose="02020603050405020304" pitchFamily="18" charset="0"/>
                    <a:ea typeface="굴림" charset="-127"/>
                    <a:cs typeface="Times New Roman" panose="02020603050405020304" pitchFamily="18" charset="0"/>
                  </a:rPr>
                  <a:t>ứng</a:t>
                </a:r>
                <a:r>
                  <a:rPr lang="en-US" altLang="ko-KR" b="1" dirty="0" smtClean="0">
                    <a:solidFill>
                      <a:schemeClr val="tx2"/>
                    </a:solidFill>
                    <a:latin typeface="Times New Roman" panose="02020603050405020304" pitchFamily="18" charset="0"/>
                    <a:ea typeface="굴림" charset="-127"/>
                    <a:cs typeface="Times New Roman" panose="02020603050405020304" pitchFamily="18" charset="0"/>
                  </a:rPr>
                  <a:t> </a:t>
                </a:r>
                <a:r>
                  <a:rPr lang="en-US" altLang="ko-KR" b="1" dirty="0" err="1" smtClean="0">
                    <a:solidFill>
                      <a:schemeClr val="tx2"/>
                    </a:solidFill>
                    <a:latin typeface="Times New Roman" panose="02020603050405020304" pitchFamily="18" charset="0"/>
                    <a:ea typeface="굴림" charset="-127"/>
                    <a:cs typeface="Times New Roman" panose="02020603050405020304" pitchFamily="18" charset="0"/>
                  </a:rPr>
                  <a:t>thủy</a:t>
                </a:r>
                <a:r>
                  <a:rPr lang="en-US" altLang="ko-KR" b="1" dirty="0" smtClean="0">
                    <a:solidFill>
                      <a:schemeClr val="tx2"/>
                    </a:solidFill>
                    <a:latin typeface="Times New Roman" panose="02020603050405020304" pitchFamily="18" charset="0"/>
                    <a:ea typeface="굴림" charset="-127"/>
                    <a:cs typeface="Times New Roman" panose="02020603050405020304" pitchFamily="18" charset="0"/>
                  </a:rPr>
                  <a:t> </a:t>
                </a:r>
                <a:r>
                  <a:rPr lang="en-US" altLang="ko-KR" b="1" dirty="0" err="1" smtClean="0">
                    <a:solidFill>
                      <a:schemeClr val="tx2"/>
                    </a:solidFill>
                    <a:latin typeface="Times New Roman" panose="02020603050405020304" pitchFamily="18" charset="0"/>
                    <a:ea typeface="굴림" charset="-127"/>
                    <a:cs typeface="Times New Roman" panose="02020603050405020304" pitchFamily="18" charset="0"/>
                  </a:rPr>
                  <a:t>phân</a:t>
                </a:r>
                <a:r>
                  <a:rPr lang="en-US" altLang="ko-KR" dirty="0" smtClean="0">
                    <a:solidFill>
                      <a:schemeClr val="tx2"/>
                    </a:solidFill>
                    <a:latin typeface="Times New Roman" panose="02020603050405020304" pitchFamily="18" charset="0"/>
                    <a:ea typeface="굴림" charset="-127"/>
                    <a:cs typeface="Times New Roman" panose="02020603050405020304" pitchFamily="18" charset="0"/>
                  </a:rPr>
                  <a:t>:</a:t>
                </a:r>
              </a:p>
              <a:p>
                <a:pPr marL="273685" indent="-212090">
                  <a:buClr>
                    <a:srgbClr val="0070C0"/>
                  </a:buClr>
                  <a:buFont typeface="Courier New" panose="02070309020205020404" pitchFamily="49" charset="0"/>
                  <a:buChar char="o"/>
                </a:pPr>
                <a:r>
                  <a:rPr lang="en-US" altLang="ko-KR" sz="1950" dirty="0" err="1" smtClean="0">
                    <a:solidFill>
                      <a:schemeClr val="tx2"/>
                    </a:solidFill>
                    <a:latin typeface="Times New Roman" panose="02020603050405020304" pitchFamily="18" charset="0"/>
                    <a:ea typeface="굴림" charset="-127"/>
                    <a:cs typeface="Times New Roman" panose="02020603050405020304" pitchFamily="18" charset="0"/>
                  </a:rPr>
                  <a:t>Trong</a:t>
                </a:r>
                <a:r>
                  <a:rPr lang="en-US" altLang="ko-KR" sz="1950" dirty="0" smtClean="0">
                    <a:solidFill>
                      <a:schemeClr val="tx2"/>
                    </a:solidFill>
                    <a:latin typeface="Times New Roman" panose="02020603050405020304" pitchFamily="18" charset="0"/>
                    <a:ea typeface="굴림" charset="-127"/>
                    <a:cs typeface="Times New Roman" panose="02020603050405020304" pitchFamily="18" charset="0"/>
                  </a:rPr>
                  <a:t> </a:t>
                </a:r>
                <a:r>
                  <a:rPr lang="en-US" altLang="ko-KR" sz="1950" dirty="0" err="1" smtClean="0">
                    <a:solidFill>
                      <a:schemeClr val="tx2"/>
                    </a:solidFill>
                    <a:latin typeface="Times New Roman" panose="02020603050405020304" pitchFamily="18" charset="0"/>
                    <a:ea typeface="굴림" charset="-127"/>
                    <a:cs typeface="Times New Roman" panose="02020603050405020304" pitchFamily="18" charset="0"/>
                  </a:rPr>
                  <a:t>môi</a:t>
                </a:r>
                <a:r>
                  <a:rPr lang="en-US" altLang="ko-KR" sz="1950" dirty="0" smtClean="0">
                    <a:solidFill>
                      <a:schemeClr val="tx2"/>
                    </a:solidFill>
                    <a:latin typeface="Times New Roman" panose="02020603050405020304" pitchFamily="18" charset="0"/>
                    <a:ea typeface="굴림" charset="-127"/>
                    <a:cs typeface="Times New Roman" panose="02020603050405020304" pitchFamily="18" charset="0"/>
                  </a:rPr>
                  <a:t> </a:t>
                </a:r>
                <a:r>
                  <a:rPr lang="en-US" altLang="ko-KR" sz="1950" dirty="0" err="1" smtClean="0">
                    <a:solidFill>
                      <a:schemeClr val="tx2"/>
                    </a:solidFill>
                    <a:latin typeface="Times New Roman" panose="02020603050405020304" pitchFamily="18" charset="0"/>
                    <a:ea typeface="굴림" charset="-127"/>
                    <a:cs typeface="Times New Roman" panose="02020603050405020304" pitchFamily="18" charset="0"/>
                  </a:rPr>
                  <a:t>trường</a:t>
                </a:r>
                <a:r>
                  <a:rPr lang="en-US" altLang="ko-KR" sz="1950" dirty="0" smtClean="0">
                    <a:solidFill>
                      <a:schemeClr val="tx2"/>
                    </a:solidFill>
                    <a:latin typeface="Times New Roman" panose="02020603050405020304" pitchFamily="18" charset="0"/>
                    <a:ea typeface="굴림" charset="-127"/>
                    <a:cs typeface="Times New Roman" panose="02020603050405020304" pitchFamily="18" charset="0"/>
                  </a:rPr>
                  <a:t> acid</a:t>
                </a:r>
                <a:r>
                  <a:rPr lang="en-US" altLang="ko-KR" dirty="0" smtClean="0">
                    <a:solidFill>
                      <a:schemeClr val="tx2"/>
                    </a:solidFill>
                    <a:latin typeface="Times New Roman" panose="02020603050405020304" pitchFamily="18" charset="0"/>
                    <a:ea typeface="굴림" charset="-127"/>
                    <a:cs typeface="Times New Roman" panose="02020603050405020304" pitchFamily="18" charset="0"/>
                  </a:rPr>
                  <a:t>:</a:t>
                </a:r>
              </a:p>
              <a:p>
                <a:pPr marL="273685" indent="-212090">
                  <a:buFont typeface="Arial" panose="020B0604020202020204" pitchFamily="34" charset="0"/>
                  <a:buNone/>
                </a:pPr>
                <a:r>
                  <a:rPr lang="en-US" altLang="ko-KR" dirty="0" smtClean="0">
                    <a:latin typeface="Times New Roman" panose="02020603050405020304" pitchFamily="18" charset="0"/>
                    <a:ea typeface="굴림" charset="-127"/>
                    <a:cs typeface="Times New Roman" panose="02020603050405020304" pitchFamily="18" charset="0"/>
                  </a:rPr>
                  <a:t>		</a:t>
                </a:r>
                <a:endParaRPr lang="en-US" altLang="ko-KR" sz="1800" dirty="0" smtClean="0">
                  <a:latin typeface="Times New Roman" panose="02020603050405020304" pitchFamily="18" charset="0"/>
                  <a:ea typeface="굴림" charset="-127"/>
                  <a:cs typeface="Times New Roman" panose="02020603050405020304" pitchFamily="18" charset="0"/>
                </a:endParaRPr>
              </a:p>
              <a:p>
                <a:pPr marL="273685" indent="-212090">
                  <a:buClr>
                    <a:srgbClr val="0070C0"/>
                  </a:buClr>
                  <a:buFont typeface="Arial" panose="020B0604020202020204" pitchFamily="34" charset="0"/>
                  <a:buNone/>
                </a:pPr>
                <a:endParaRPr lang="en-US" altLang="ko-KR" sz="1800" dirty="0" smtClean="0">
                  <a:solidFill>
                    <a:srgbClr val="0070C0"/>
                  </a:solidFill>
                  <a:latin typeface="Times New Roman" panose="02020603050405020304" pitchFamily="18" charset="0"/>
                  <a:ea typeface="굴림" charset="-127"/>
                  <a:cs typeface="Times New Roman" panose="02020603050405020304" pitchFamily="18" charset="0"/>
                </a:endParaRPr>
              </a:p>
              <a:p>
                <a:pPr marL="273685" indent="-212090">
                  <a:buClr>
                    <a:srgbClr val="0070C0"/>
                  </a:buClr>
                  <a:buFont typeface="Courier New" panose="02070309020205020404" pitchFamily="49" charset="0"/>
                  <a:buChar char="o"/>
                </a:pPr>
                <a:r>
                  <a:rPr lang="en-US" altLang="ko-KR" sz="1950" dirty="0" err="1" smtClean="0">
                    <a:solidFill>
                      <a:schemeClr val="tx2"/>
                    </a:solidFill>
                    <a:latin typeface="Times New Roman" panose="02020603050405020304" pitchFamily="18" charset="0"/>
                    <a:ea typeface="굴림" charset="-127"/>
                    <a:cs typeface="Times New Roman" panose="02020603050405020304" pitchFamily="18" charset="0"/>
                  </a:rPr>
                  <a:t>Trong</a:t>
                </a:r>
                <a:r>
                  <a:rPr lang="en-US" altLang="ko-KR" sz="1950" dirty="0" smtClean="0">
                    <a:solidFill>
                      <a:schemeClr val="tx2"/>
                    </a:solidFill>
                    <a:latin typeface="Times New Roman" panose="02020603050405020304" pitchFamily="18" charset="0"/>
                    <a:ea typeface="굴림" charset="-127"/>
                    <a:cs typeface="Times New Roman" panose="02020603050405020304" pitchFamily="18" charset="0"/>
                  </a:rPr>
                  <a:t> </a:t>
                </a:r>
                <a:r>
                  <a:rPr lang="en-US" altLang="ko-KR" sz="1950" dirty="0" err="1" smtClean="0">
                    <a:solidFill>
                      <a:schemeClr val="tx2"/>
                    </a:solidFill>
                    <a:latin typeface="Times New Roman" panose="02020603050405020304" pitchFamily="18" charset="0"/>
                    <a:ea typeface="굴림" charset="-127"/>
                    <a:cs typeface="Times New Roman" panose="02020603050405020304" pitchFamily="18" charset="0"/>
                  </a:rPr>
                  <a:t>môi</a:t>
                </a:r>
                <a:r>
                  <a:rPr lang="en-US" altLang="ko-KR" sz="1950" dirty="0" smtClean="0">
                    <a:solidFill>
                      <a:schemeClr val="tx2"/>
                    </a:solidFill>
                    <a:latin typeface="Times New Roman" panose="02020603050405020304" pitchFamily="18" charset="0"/>
                    <a:ea typeface="굴림" charset="-127"/>
                    <a:cs typeface="Times New Roman" panose="02020603050405020304" pitchFamily="18" charset="0"/>
                  </a:rPr>
                  <a:t> </a:t>
                </a:r>
                <a:r>
                  <a:rPr lang="en-US" altLang="ko-KR" sz="1950" dirty="0" err="1" smtClean="0">
                    <a:solidFill>
                      <a:schemeClr val="tx2"/>
                    </a:solidFill>
                    <a:latin typeface="Times New Roman" panose="02020603050405020304" pitchFamily="18" charset="0"/>
                    <a:ea typeface="굴림" charset="-127"/>
                    <a:cs typeface="Times New Roman" panose="02020603050405020304" pitchFamily="18" charset="0"/>
                  </a:rPr>
                  <a:t>trường</a:t>
                </a:r>
                <a:r>
                  <a:rPr lang="en-US" altLang="ko-KR" sz="1950" dirty="0" smtClean="0">
                    <a:solidFill>
                      <a:schemeClr val="tx2"/>
                    </a:solidFill>
                    <a:latin typeface="Times New Roman" panose="02020603050405020304" pitchFamily="18" charset="0"/>
                    <a:ea typeface="굴림" charset="-127"/>
                    <a:cs typeface="Times New Roman" panose="02020603050405020304" pitchFamily="18" charset="0"/>
                  </a:rPr>
                  <a:t> </a:t>
                </a:r>
                <a:r>
                  <a:rPr lang="en-US" altLang="ko-KR" sz="1950" dirty="0" err="1" smtClean="0">
                    <a:solidFill>
                      <a:schemeClr val="tx2"/>
                    </a:solidFill>
                    <a:latin typeface="Times New Roman" panose="02020603050405020304" pitchFamily="18" charset="0"/>
                    <a:ea typeface="굴림" charset="-127"/>
                    <a:cs typeface="Times New Roman" panose="02020603050405020304" pitchFamily="18" charset="0"/>
                  </a:rPr>
                  <a:t>kiềm</a:t>
                </a:r>
                <a:r>
                  <a:rPr lang="en-US" altLang="ko-KR" sz="1950" dirty="0" smtClean="0">
                    <a:solidFill>
                      <a:schemeClr val="tx2"/>
                    </a:solidFill>
                    <a:latin typeface="Times New Roman" panose="02020603050405020304" pitchFamily="18" charset="0"/>
                    <a:ea typeface="굴림" charset="-127"/>
                    <a:cs typeface="Times New Roman" panose="02020603050405020304" pitchFamily="18" charset="0"/>
                  </a:rPr>
                  <a:t>:</a:t>
                </a:r>
              </a:p>
              <a:p>
                <a:pPr marL="0" indent="0">
                  <a:lnSpc>
                    <a:spcPct val="110000"/>
                  </a:lnSpc>
                  <a:buFont typeface="Arial" panose="020B0604020202020204" pitchFamily="34" charset="0"/>
                  <a:buNone/>
                </a:pPr>
                <a:r>
                  <a:rPr lang="en-US" altLang="ko-KR" sz="2000" dirty="0" smtClean="0">
                    <a:latin typeface="Times New Roman" panose="02020603050405020304" pitchFamily="18" charset="0"/>
                    <a:ea typeface="굴림" charset="-127"/>
                    <a:cs typeface="Times New Roman" panose="02020603050405020304" pitchFamily="18" charset="0"/>
                  </a:rPr>
                  <a:t>R-COO-R’+ </a:t>
                </a:r>
                <a:r>
                  <a:rPr lang="en-US" altLang="ko-KR" sz="2000" dirty="0" err="1" smtClean="0">
                    <a:latin typeface="Times New Roman" panose="02020603050405020304" pitchFamily="18" charset="0"/>
                    <a:ea typeface="굴림" charset="-127"/>
                    <a:cs typeface="Times New Roman" panose="02020603050405020304" pitchFamily="18" charset="0"/>
                  </a:rPr>
                  <a:t>NaOH</a:t>
                </a:r>
                <a:r>
                  <a:rPr lang="en-US" altLang="ko-KR" sz="2000" dirty="0" smtClean="0">
                    <a:latin typeface="Times New Roman" panose="02020603050405020304" pitchFamily="18" charset="0"/>
                    <a:ea typeface="굴림" charset="-127"/>
                    <a:cs typeface="Times New Roman" panose="02020603050405020304" pitchFamily="18" charset="0"/>
                  </a:rPr>
                  <a:t> </a:t>
                </a:r>
                <a14:m>
                  <m:oMath xmlns:m="http://schemas.openxmlformats.org/officeDocument/2006/math">
                    <m:groupChr>
                      <m:groupChrPr>
                        <m:chr m:val="→"/>
                        <m:vertJc m:val="bot"/>
                        <m:ctrlPr>
                          <a:rPr lang="en-US" altLang="ko-KR" sz="2000" i="1" smtClean="0">
                            <a:latin typeface="Cambria Math" panose="02040503050406030204" pitchFamily="18" charset="0"/>
                            <a:ea typeface="굴림" charset="-127"/>
                            <a:cs typeface="Times New Roman" panose="02020603050405020304" pitchFamily="18" charset="0"/>
                          </a:rPr>
                        </m:ctrlPr>
                      </m:groupChrPr>
                      <m:e>
                        <m:sSub>
                          <m:sSubPr>
                            <m:ctrlPr>
                              <a:rPr lang="en-US" altLang="ko-KR" sz="2000" i="1" smtClean="0">
                                <a:latin typeface="Cambria Math" panose="02040503050406030204" pitchFamily="18" charset="0"/>
                                <a:ea typeface="굴림" charset="-127"/>
                                <a:cs typeface="Times New Roman" panose="02020603050405020304" pitchFamily="18" charset="0"/>
                              </a:rPr>
                            </m:ctrlPr>
                          </m:sSubPr>
                          <m:e>
                            <m:r>
                              <m:rPr>
                                <m:sty m:val="p"/>
                              </m:rPr>
                              <a:rPr lang="en-US" altLang="ko-KR" sz="2000" b="0" i="0" smtClean="0">
                                <a:latin typeface="Cambria Math" panose="02040503050406030204" pitchFamily="18" charset="0"/>
                                <a:ea typeface="굴림" charset="-127"/>
                                <a:cs typeface="Times New Roman" panose="02020603050405020304" pitchFamily="18" charset="0"/>
                              </a:rPr>
                              <m:t>H</m:t>
                            </m:r>
                          </m:e>
                          <m:sub>
                            <m:r>
                              <a:rPr lang="en-US" altLang="ko-KR" sz="2000" b="0" i="0" smtClean="0">
                                <a:latin typeface="Cambria Math" panose="02040503050406030204" pitchFamily="18" charset="0"/>
                                <a:ea typeface="굴림" charset="-127"/>
                                <a:cs typeface="Times New Roman" panose="02020603050405020304" pitchFamily="18" charset="0"/>
                              </a:rPr>
                              <m:t>2</m:t>
                            </m:r>
                          </m:sub>
                        </m:sSub>
                        <m:r>
                          <m:rPr>
                            <m:sty m:val="p"/>
                            <m:brk m:alnAt="2"/>
                          </m:rPr>
                          <a:rPr lang="en-US" altLang="ko-KR" sz="2000" b="0" i="0" smtClean="0">
                            <a:latin typeface="Cambria Math" panose="02040503050406030204" pitchFamily="18" charset="0"/>
                            <a:ea typeface="굴림" charset="-127"/>
                            <a:cs typeface="Times New Roman" panose="02020603050405020304" pitchFamily="18" charset="0"/>
                          </a:rPr>
                          <m:t>O</m:t>
                        </m:r>
                        <m:r>
                          <a:rPr lang="en-US" altLang="ko-KR" sz="2000" b="0" i="0" smtClean="0">
                            <a:latin typeface="Cambria Math" panose="02040503050406030204" pitchFamily="18" charset="0"/>
                            <a:ea typeface="굴림" charset="-127"/>
                            <a:cs typeface="Times New Roman" panose="02020603050405020304" pitchFamily="18" charset="0"/>
                          </a:rPr>
                          <m:t>,</m:t>
                        </m:r>
                        <m:r>
                          <m:rPr>
                            <m:sty m:val="p"/>
                          </m:rPr>
                          <a:rPr lang="en-US" altLang="ko-KR" sz="2000" b="0" i="0" smtClean="0">
                            <a:latin typeface="Cambria Math" panose="02040503050406030204" pitchFamily="18" charset="0"/>
                            <a:ea typeface="굴림" charset="-127"/>
                            <a:cs typeface="Times New Roman" panose="02020603050405020304" pitchFamily="18" charset="0"/>
                          </a:rPr>
                          <m:t>t</m:t>
                        </m:r>
                        <m:r>
                          <a:rPr lang="en-US" altLang="ko-KR" sz="2000" b="0" i="0" smtClean="0">
                            <a:latin typeface="Cambria Math" panose="02040503050406030204" pitchFamily="18" charset="0"/>
                            <a:ea typeface="Cambria Math" panose="02040503050406030204" pitchFamily="18" charset="0"/>
                            <a:cs typeface="Times New Roman" panose="02020603050405020304" pitchFamily="18" charset="0"/>
                          </a:rPr>
                          <m:t>°</m:t>
                        </m:r>
                      </m:e>
                    </m:groupChr>
                  </m:oMath>
                </a14:m>
                <a:r>
                  <a:rPr lang="en-US" altLang="ko-KR" sz="2000" dirty="0" smtClean="0">
                    <a:latin typeface="Times New Roman" panose="02020603050405020304" pitchFamily="18" charset="0"/>
                    <a:ea typeface="굴림" charset="-127"/>
                    <a:cs typeface="Times New Roman" panose="02020603050405020304" pitchFamily="18" charset="0"/>
                  </a:rPr>
                  <a:t> R-</a:t>
                </a:r>
                <a:r>
                  <a:rPr lang="en-US" altLang="ko-KR" sz="2000" dirty="0" err="1" smtClean="0">
                    <a:latin typeface="Times New Roman" panose="02020603050405020304" pitchFamily="18" charset="0"/>
                    <a:ea typeface="굴림" charset="-127"/>
                    <a:cs typeface="Times New Roman" panose="02020603050405020304" pitchFamily="18" charset="0"/>
                  </a:rPr>
                  <a:t>COONa</a:t>
                </a:r>
                <a:r>
                  <a:rPr lang="en-US" altLang="ko-KR" sz="2000" dirty="0" smtClean="0">
                    <a:latin typeface="Times New Roman" panose="02020603050405020304" pitchFamily="18" charset="0"/>
                    <a:ea typeface="굴림" charset="-127"/>
                    <a:cs typeface="Times New Roman" panose="02020603050405020304" pitchFamily="18" charset="0"/>
                  </a:rPr>
                  <a:t> + R’OH</a:t>
                </a:r>
              </a:p>
            </p:txBody>
          </p:sp>
        </mc:Choice>
        <mc:Fallback xmlns="">
          <p:sp>
            <p:nvSpPr>
              <p:cNvPr id="34" name="Content Placeholder 14"/>
              <p:cNvSpPr txBox="1">
                <a:spLocks noRot="1" noChangeAspect="1" noMove="1" noResize="1" noEditPoints="1" noAdjustHandles="1" noChangeArrowheads="1" noChangeShapeType="1" noTextEdit="1"/>
              </p:cNvSpPr>
              <p:nvPr/>
            </p:nvSpPr>
            <p:spPr>
              <a:xfrm>
                <a:off x="1827341" y="1938228"/>
                <a:ext cx="2896790" cy="2931319"/>
              </a:xfrm>
              <a:prstGeom prst="rect">
                <a:avLst/>
              </a:prstGeom>
              <a:blipFill>
                <a:blip r:embed="rId9"/>
                <a:stretch>
                  <a:fillRect l="-2096" t="-2070" r="-419"/>
                </a:stretch>
              </a:blipFill>
              <a:ln>
                <a:solidFill>
                  <a:schemeClr val="tx1">
                    <a:lumMod val="95000"/>
                    <a:lumOff val="5000"/>
                  </a:schemeClr>
                </a:solidFill>
              </a:ln>
            </p:spPr>
            <p:txBody>
              <a:bodyPr/>
              <a:lstStyle/>
              <a:p>
                <a:r>
                  <a:rPr lang="ko-KR" altLang="en-US">
                    <a:noFill/>
                  </a:rPr>
                  <a:t> </a:t>
                </a:r>
              </a:p>
            </p:txBody>
          </p:sp>
        </mc:Fallback>
      </mc:AlternateContent>
      <p:sp>
        <p:nvSpPr>
          <p:cNvPr id="35" name="Content Placeholder 15"/>
          <p:cNvSpPr txBox="1"/>
          <p:nvPr/>
        </p:nvSpPr>
        <p:spPr>
          <a:xfrm>
            <a:off x="4846766" y="1927513"/>
            <a:ext cx="2876550" cy="2952750"/>
          </a:xfrm>
          <a:prstGeom prst="rect">
            <a:avLst/>
          </a:prstGeom>
          <a:ln>
            <a:solidFill>
              <a:schemeClr val="tx1">
                <a:lumMod val="75000"/>
                <a:lumOff val="25000"/>
              </a:schemeClr>
            </a:solidFill>
          </a:ln>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anrope Medium" pitchFamily="2"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anrope Medium" pitchFamily="2"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anrope Medium" pitchFamily="2"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anrope Medium" pitchFamily="2"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anrope Medium" pitchFamily="2"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73685" indent="-212090">
              <a:buClr>
                <a:srgbClr val="0070C0"/>
              </a:buClr>
              <a:buFont typeface="Wingdings" panose="05000000000000000000" pitchFamily="2" charset="2"/>
              <a:buChar char="Ø"/>
            </a:pPr>
            <a:r>
              <a:rPr lang="en-US" altLang="ko-KR" b="1" dirty="0" err="1" smtClean="0">
                <a:solidFill>
                  <a:schemeClr val="tx2"/>
                </a:solidFill>
                <a:latin typeface="Times New Roman" panose="02020603050405020304" pitchFamily="18" charset="0"/>
                <a:ea typeface="굴림" charset="-127"/>
                <a:cs typeface="Times New Roman" panose="02020603050405020304" pitchFamily="18" charset="0"/>
              </a:rPr>
              <a:t>Phản</a:t>
            </a:r>
            <a:r>
              <a:rPr lang="en-US" altLang="ko-KR" b="1" dirty="0" smtClean="0">
                <a:solidFill>
                  <a:schemeClr val="tx2"/>
                </a:solidFill>
                <a:latin typeface="Times New Roman" panose="02020603050405020304" pitchFamily="18" charset="0"/>
                <a:ea typeface="굴림" charset="-127"/>
                <a:cs typeface="Times New Roman" panose="02020603050405020304" pitchFamily="18" charset="0"/>
              </a:rPr>
              <a:t> </a:t>
            </a:r>
            <a:r>
              <a:rPr lang="en-US" altLang="ko-KR" b="1" dirty="0" err="1" smtClean="0">
                <a:solidFill>
                  <a:schemeClr val="tx2"/>
                </a:solidFill>
                <a:latin typeface="Times New Roman" panose="02020603050405020304" pitchFamily="18" charset="0"/>
                <a:ea typeface="굴림" charset="-127"/>
                <a:cs typeface="Times New Roman" panose="02020603050405020304" pitchFamily="18" charset="0"/>
              </a:rPr>
              <a:t>ứng</a:t>
            </a:r>
            <a:r>
              <a:rPr lang="en-US" altLang="ko-KR" b="1" dirty="0" smtClean="0">
                <a:solidFill>
                  <a:schemeClr val="tx2"/>
                </a:solidFill>
                <a:latin typeface="Times New Roman" panose="02020603050405020304" pitchFamily="18" charset="0"/>
                <a:ea typeface="굴림" charset="-127"/>
                <a:cs typeface="Times New Roman" panose="02020603050405020304" pitchFamily="18" charset="0"/>
              </a:rPr>
              <a:t> </a:t>
            </a:r>
            <a:r>
              <a:rPr lang="en-US" altLang="ko-KR" b="1" dirty="0" err="1" smtClean="0">
                <a:solidFill>
                  <a:schemeClr val="tx2"/>
                </a:solidFill>
                <a:latin typeface="Times New Roman" panose="02020603050405020304" pitchFamily="18" charset="0"/>
                <a:ea typeface="굴림" charset="-127"/>
                <a:cs typeface="Times New Roman" panose="02020603050405020304" pitchFamily="18" charset="0"/>
              </a:rPr>
              <a:t>cộng</a:t>
            </a:r>
            <a:r>
              <a:rPr lang="en-US" altLang="ko-KR" b="1" dirty="0" smtClean="0">
                <a:solidFill>
                  <a:schemeClr val="tx2"/>
                </a:solidFill>
                <a:latin typeface="Times New Roman" panose="02020603050405020304" pitchFamily="18" charset="0"/>
                <a:ea typeface="굴림" charset="-127"/>
                <a:cs typeface="Times New Roman" panose="02020603050405020304" pitchFamily="18" charset="0"/>
              </a:rPr>
              <a:t>:</a:t>
            </a:r>
          </a:p>
          <a:p>
            <a:pPr marL="273685" indent="-212090">
              <a:buFont typeface="Arial" panose="020B0604020202020204" pitchFamily="34" charset="0"/>
              <a:buNone/>
            </a:pPr>
            <a:r>
              <a:rPr lang="en-US" altLang="ko-KR" b="1" dirty="0" smtClean="0">
                <a:latin typeface="Times New Roman" panose="02020603050405020304" pitchFamily="18" charset="0"/>
                <a:ea typeface="굴림" charset="-127"/>
                <a:cs typeface="Times New Roman" panose="02020603050405020304" pitchFamily="18" charset="0"/>
              </a:rPr>
              <a:t>	</a:t>
            </a:r>
          </a:p>
          <a:p>
            <a:pPr marL="273685" indent="-212090">
              <a:buFont typeface="Arial" panose="020B0604020202020204" pitchFamily="34" charset="0"/>
              <a:buNone/>
            </a:pPr>
            <a:endParaRPr lang="en-US" altLang="ko-KR" dirty="0" smtClean="0">
              <a:latin typeface="Times New Roman" panose="02020603050405020304" pitchFamily="18" charset="0"/>
              <a:ea typeface="굴림" charset="-127"/>
              <a:cs typeface="Times New Roman" panose="02020603050405020304" pitchFamily="18" charset="0"/>
            </a:endParaRPr>
          </a:p>
          <a:p>
            <a:pPr marL="273685" indent="-212090">
              <a:buFont typeface="Arial" panose="020B0604020202020204" pitchFamily="34" charset="0"/>
              <a:buNone/>
            </a:pPr>
            <a:r>
              <a:rPr lang="en-US" altLang="ko-KR" dirty="0" smtClean="0">
                <a:latin typeface="Times New Roman" panose="02020603050405020304" pitchFamily="18" charset="0"/>
                <a:ea typeface="굴림" charset="-127"/>
                <a:cs typeface="Times New Roman" panose="02020603050405020304" pitchFamily="18" charset="0"/>
              </a:rPr>
              <a:t>CH</a:t>
            </a:r>
            <a:r>
              <a:rPr lang="en-US" altLang="ko-KR" baseline="-25000" dirty="0" smtClean="0">
                <a:latin typeface="Times New Roman" panose="02020603050405020304" pitchFamily="18" charset="0"/>
                <a:ea typeface="굴림" charset="-127"/>
                <a:cs typeface="Times New Roman" panose="02020603050405020304" pitchFamily="18" charset="0"/>
              </a:rPr>
              <a:t>3</a:t>
            </a:r>
            <a:r>
              <a:rPr lang="en-US" altLang="ko-KR" dirty="0" smtClean="0">
                <a:latin typeface="Times New Roman" panose="02020603050405020304" pitchFamily="18" charset="0"/>
                <a:ea typeface="굴림" charset="-127"/>
                <a:cs typeface="Times New Roman" panose="02020603050405020304" pitchFamily="18" charset="0"/>
              </a:rPr>
              <a:t>COOCH=CH</a:t>
            </a:r>
            <a:r>
              <a:rPr lang="en-US" altLang="ko-KR" baseline="-25000" dirty="0" smtClean="0">
                <a:latin typeface="Times New Roman" panose="02020603050405020304" pitchFamily="18" charset="0"/>
                <a:ea typeface="굴림" charset="-127"/>
                <a:cs typeface="Times New Roman" panose="02020603050405020304" pitchFamily="18" charset="0"/>
              </a:rPr>
              <a:t>2</a:t>
            </a:r>
            <a:r>
              <a:rPr lang="en-US" altLang="ko-KR" dirty="0" smtClean="0">
                <a:latin typeface="Times New Roman" panose="02020603050405020304" pitchFamily="18" charset="0"/>
                <a:ea typeface="굴림" charset="-127"/>
                <a:cs typeface="Times New Roman" panose="02020603050405020304" pitchFamily="18" charset="0"/>
              </a:rPr>
              <a:t>  +H</a:t>
            </a:r>
            <a:r>
              <a:rPr lang="en-US" altLang="ko-KR" baseline="-25000" dirty="0" smtClean="0">
                <a:latin typeface="Times New Roman" panose="02020603050405020304" pitchFamily="18" charset="0"/>
                <a:ea typeface="굴림" charset="-127"/>
                <a:cs typeface="Times New Roman" panose="02020603050405020304" pitchFamily="18" charset="0"/>
              </a:rPr>
              <a:t>2</a:t>
            </a:r>
          </a:p>
          <a:p>
            <a:pPr marL="273685" indent="-212090">
              <a:buFont typeface="Arial" panose="020B0604020202020204" pitchFamily="34" charset="0"/>
              <a:buNone/>
            </a:pPr>
            <a:r>
              <a:rPr lang="en-US" altLang="ko-KR" baseline="-25000" dirty="0" smtClean="0">
                <a:latin typeface="Times New Roman" panose="02020603050405020304" pitchFamily="18" charset="0"/>
                <a:ea typeface="굴림" charset="-127"/>
                <a:cs typeface="Times New Roman" panose="02020603050405020304" pitchFamily="18" charset="0"/>
              </a:rPr>
              <a:t>		</a:t>
            </a:r>
            <a:r>
              <a:rPr lang="en-US" altLang="ko-KR" dirty="0" smtClean="0">
                <a:latin typeface="Times New Roman" panose="02020603050405020304" pitchFamily="18" charset="0"/>
                <a:ea typeface="굴림" charset="-127"/>
                <a:cs typeface="Times New Roman" panose="02020603050405020304" pitchFamily="18" charset="0"/>
              </a:rPr>
              <a:t> CH</a:t>
            </a:r>
            <a:r>
              <a:rPr lang="en-US" altLang="ko-KR" baseline="-25000" dirty="0" smtClean="0">
                <a:latin typeface="Times New Roman" panose="02020603050405020304" pitchFamily="18" charset="0"/>
                <a:ea typeface="굴림" charset="-127"/>
                <a:cs typeface="Times New Roman" panose="02020603050405020304" pitchFamily="18" charset="0"/>
              </a:rPr>
              <a:t>3</a:t>
            </a:r>
            <a:r>
              <a:rPr lang="en-US" altLang="ko-KR" dirty="0" smtClean="0">
                <a:latin typeface="Times New Roman" panose="02020603050405020304" pitchFamily="18" charset="0"/>
                <a:ea typeface="굴림" charset="-127"/>
                <a:cs typeface="Times New Roman" panose="02020603050405020304" pitchFamily="18" charset="0"/>
              </a:rPr>
              <a:t>COOCH</a:t>
            </a:r>
            <a:r>
              <a:rPr lang="en-US" altLang="ko-KR" baseline="-25000" dirty="0" smtClean="0">
                <a:latin typeface="Times New Roman" panose="02020603050405020304" pitchFamily="18" charset="0"/>
                <a:ea typeface="굴림" charset="-127"/>
                <a:cs typeface="Times New Roman" panose="02020603050405020304" pitchFamily="18" charset="0"/>
              </a:rPr>
              <a:t>2</a:t>
            </a:r>
            <a:r>
              <a:rPr lang="en-US" altLang="ko-KR" dirty="0" smtClean="0">
                <a:latin typeface="Times New Roman" panose="02020603050405020304" pitchFamily="18" charset="0"/>
                <a:ea typeface="굴림" charset="-127"/>
                <a:cs typeface="Times New Roman" panose="02020603050405020304" pitchFamily="18" charset="0"/>
              </a:rPr>
              <a:t>CH</a:t>
            </a:r>
            <a:r>
              <a:rPr lang="en-US" altLang="ko-KR" baseline="-25000" dirty="0" smtClean="0">
                <a:latin typeface="Times New Roman" panose="02020603050405020304" pitchFamily="18" charset="0"/>
                <a:ea typeface="굴림" charset="-127"/>
                <a:cs typeface="Times New Roman" panose="02020603050405020304" pitchFamily="18" charset="0"/>
              </a:rPr>
              <a:t>3</a:t>
            </a:r>
          </a:p>
          <a:p>
            <a:pPr marL="273685" indent="-212090">
              <a:buFont typeface="Arial" panose="020B0604020202020204" pitchFamily="34" charset="0"/>
              <a:buNone/>
            </a:pPr>
            <a:endParaRPr lang="en-US" altLang="ko-KR" dirty="0" smtClean="0">
              <a:latin typeface="Times New Roman" panose="02020603050405020304" pitchFamily="18" charset="0"/>
              <a:ea typeface="굴림" charset="-127"/>
              <a:cs typeface="Times New Roman" panose="02020603050405020304" pitchFamily="18" charset="0"/>
            </a:endParaRPr>
          </a:p>
        </p:txBody>
      </p:sp>
      <p:grpSp>
        <p:nvGrpSpPr>
          <p:cNvPr id="38" name="Group 19"/>
          <p:cNvGrpSpPr/>
          <p:nvPr/>
        </p:nvGrpSpPr>
        <p:grpSpPr bwMode="auto">
          <a:xfrm>
            <a:off x="1852669" y="2959802"/>
            <a:ext cx="699414" cy="400812"/>
            <a:chOff x="1072740" y="5202946"/>
            <a:chExt cx="933042" cy="534177"/>
          </a:xfrm>
        </p:grpSpPr>
        <p:graphicFrame>
          <p:nvGraphicFramePr>
            <p:cNvPr id="39" name="Object 1"/>
            <p:cNvGraphicFramePr>
              <a:graphicFrameLocks noChangeAspect="1"/>
            </p:cNvGraphicFramePr>
            <p:nvPr/>
          </p:nvGraphicFramePr>
          <p:xfrm>
            <a:off x="1072740" y="5468630"/>
            <a:ext cx="933042" cy="268493"/>
          </p:xfrm>
          <a:graphic>
            <a:graphicData uri="http://schemas.openxmlformats.org/presentationml/2006/ole">
              <mc:AlternateContent xmlns:mc="http://schemas.openxmlformats.org/markup-compatibility/2006">
                <mc:Choice xmlns:v="urn:schemas-microsoft-com:vml" Requires="v">
                  <p:oleObj spid="_x0000_s3088" name="CS ChemDraw Drawing" r:id="rId10" imgW="773430" imgH="168910" progId="ChemDraw.Document.6.0">
                    <p:embed/>
                  </p:oleObj>
                </mc:Choice>
                <mc:Fallback>
                  <p:oleObj name="CS ChemDraw Drawing" r:id="rId10" imgW="773430" imgH="168910" progId="ChemDraw.Document.6.0">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2740" y="5468630"/>
                          <a:ext cx="933042" cy="268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 name="TextBox 18"/>
            <p:cNvSpPr txBox="1">
              <a:spLocks noChangeArrowheads="1"/>
            </p:cNvSpPr>
            <p:nvPr/>
          </p:nvSpPr>
          <p:spPr bwMode="auto">
            <a:xfrm>
              <a:off x="1171404" y="5202946"/>
              <a:ext cx="817745" cy="39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1350" dirty="0" smtClean="0">
                  <a:ea typeface="굴림" charset="-127"/>
                </a:rPr>
                <a:t>H</a:t>
              </a:r>
              <a:r>
                <a:rPr lang="en-US" altLang="ko-KR" sz="1350" baseline="30000" dirty="0" smtClean="0">
                  <a:ea typeface="굴림" charset="-127"/>
                </a:rPr>
                <a:t>+</a:t>
              </a:r>
              <a:r>
                <a:rPr lang="en-US" altLang="ko-KR" sz="1350" dirty="0" smtClean="0">
                  <a:ea typeface="굴림" charset="-127"/>
                </a:rPr>
                <a:t>, t</a:t>
              </a:r>
              <a:r>
                <a:rPr lang="en-US" altLang="ko-KR" sz="1350" baseline="30000" dirty="0" smtClean="0">
                  <a:ea typeface="굴림" charset="-127"/>
                </a:rPr>
                <a:t>o</a:t>
              </a:r>
              <a:endParaRPr lang="en-US" altLang="ko-KR" sz="1350" dirty="0">
                <a:ea typeface="굴림" charset="-127"/>
              </a:endParaRPr>
            </a:p>
          </p:txBody>
        </p:sp>
      </p:grpSp>
      <p:grpSp>
        <p:nvGrpSpPr>
          <p:cNvPr id="46" name="Group 24"/>
          <p:cNvGrpSpPr/>
          <p:nvPr/>
        </p:nvGrpSpPr>
        <p:grpSpPr bwMode="auto">
          <a:xfrm>
            <a:off x="5011167" y="3435762"/>
            <a:ext cx="570309" cy="303609"/>
            <a:chOff x="5191433" y="5722374"/>
            <a:chExt cx="615874" cy="245259"/>
          </a:xfrm>
        </p:grpSpPr>
        <p:cxnSp>
          <p:nvCxnSpPr>
            <p:cNvPr id="49" name="Straight Arrow Connector 48"/>
            <p:cNvCxnSpPr/>
            <p:nvPr/>
          </p:nvCxnSpPr>
          <p:spPr>
            <a:xfrm flipV="1">
              <a:off x="5223576" y="5959939"/>
              <a:ext cx="500157" cy="7694"/>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TextBox 23"/>
            <p:cNvSpPr txBox="1">
              <a:spLocks noChangeArrowheads="1"/>
            </p:cNvSpPr>
            <p:nvPr/>
          </p:nvSpPr>
          <p:spPr bwMode="auto">
            <a:xfrm>
              <a:off x="5191433" y="5722374"/>
              <a:ext cx="615874" cy="24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1350" dirty="0" err="1" smtClean="0">
                  <a:latin typeface="Cambria" panose="02040503050406030204" pitchFamily="18" charset="0"/>
                  <a:ea typeface="굴림" charset="-127"/>
                </a:rPr>
                <a:t>Ni,t</a:t>
              </a:r>
              <a:r>
                <a:rPr lang="en-US" altLang="ko-KR" sz="1350" baseline="30000" dirty="0" err="1" smtClean="0">
                  <a:latin typeface="Cambria" panose="02040503050406030204" pitchFamily="18" charset="0"/>
                  <a:ea typeface="굴림" charset="-127"/>
                </a:rPr>
                <a:t>o</a:t>
              </a:r>
              <a:endParaRPr lang="en-US" altLang="ko-KR" sz="1350" baseline="-25000" dirty="0">
                <a:latin typeface="Cambria" panose="02040503050406030204" pitchFamily="18" charset="0"/>
                <a:ea typeface="굴림" charset="-127"/>
              </a:endParaRPr>
            </a:p>
          </p:txBody>
        </p:sp>
      </p:grpSp>
      <p:sp>
        <p:nvSpPr>
          <p:cNvPr id="51" name="Rounded Rectangle 50"/>
          <p:cNvSpPr/>
          <p:nvPr/>
        </p:nvSpPr>
        <p:spPr bwMode="auto">
          <a:xfrm>
            <a:off x="1892456" y="1108363"/>
            <a:ext cx="2701898" cy="520303"/>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000" dirty="0" err="1">
                <a:solidFill>
                  <a:srgbClr val="E7F7FF"/>
                </a:solidFill>
                <a:latin typeface="Times New Roman" panose="02020603050405020304" pitchFamily="18" charset="0"/>
                <a:ea typeface="굴림" charset="-127"/>
                <a:cs typeface="Times New Roman" panose="02020603050405020304" pitchFamily="18" charset="0"/>
              </a:rPr>
              <a:t>Phản</a:t>
            </a:r>
            <a:r>
              <a:rPr lang="en-US" altLang="ko-KR" sz="2000" dirty="0">
                <a:solidFill>
                  <a:srgbClr val="E7F7FF"/>
                </a:solidFill>
                <a:latin typeface="Times New Roman" panose="02020603050405020304" pitchFamily="18" charset="0"/>
                <a:ea typeface="굴림" charset="-127"/>
                <a:cs typeface="Times New Roman" panose="02020603050405020304" pitchFamily="18" charset="0"/>
              </a:rPr>
              <a:t> </a:t>
            </a:r>
            <a:r>
              <a:rPr lang="en-US" altLang="ko-KR" sz="2000" dirty="0" err="1">
                <a:solidFill>
                  <a:srgbClr val="E7F7FF"/>
                </a:solidFill>
                <a:latin typeface="Times New Roman" panose="02020603050405020304" pitchFamily="18" charset="0"/>
                <a:ea typeface="굴림" charset="-127"/>
                <a:cs typeface="Times New Roman" panose="02020603050405020304" pitchFamily="18" charset="0"/>
              </a:rPr>
              <a:t>ứng</a:t>
            </a:r>
            <a:r>
              <a:rPr lang="en-US" altLang="ko-KR" sz="2000" dirty="0">
                <a:solidFill>
                  <a:srgbClr val="E7F7FF"/>
                </a:solidFill>
                <a:latin typeface="Times New Roman" panose="02020603050405020304" pitchFamily="18" charset="0"/>
                <a:ea typeface="굴림" charset="-127"/>
                <a:cs typeface="Times New Roman" panose="02020603050405020304" pitchFamily="18" charset="0"/>
              </a:rPr>
              <a:t> ở </a:t>
            </a:r>
            <a:r>
              <a:rPr lang="en-US" altLang="ko-KR" sz="2000" dirty="0" err="1">
                <a:solidFill>
                  <a:srgbClr val="E7F7FF"/>
                </a:solidFill>
                <a:latin typeface="Times New Roman" panose="02020603050405020304" pitchFamily="18" charset="0"/>
                <a:ea typeface="굴림" charset="-127"/>
                <a:cs typeface="Times New Roman" panose="02020603050405020304" pitchFamily="18" charset="0"/>
              </a:rPr>
              <a:t>nhóm</a:t>
            </a:r>
            <a:r>
              <a:rPr lang="en-US" altLang="ko-KR" sz="2000" dirty="0">
                <a:solidFill>
                  <a:srgbClr val="E7F7FF"/>
                </a:solidFill>
                <a:latin typeface="Times New Roman" panose="02020603050405020304" pitchFamily="18" charset="0"/>
                <a:ea typeface="굴림" charset="-127"/>
                <a:cs typeface="Times New Roman" panose="02020603050405020304" pitchFamily="18" charset="0"/>
              </a:rPr>
              <a:t> </a:t>
            </a:r>
            <a:r>
              <a:rPr lang="en-US" altLang="ko-KR" sz="2000" dirty="0" err="1">
                <a:solidFill>
                  <a:srgbClr val="E7F7FF"/>
                </a:solidFill>
                <a:latin typeface="Times New Roman" panose="02020603050405020304" pitchFamily="18" charset="0"/>
                <a:ea typeface="굴림" charset="-127"/>
                <a:cs typeface="Times New Roman" panose="02020603050405020304" pitchFamily="18" charset="0"/>
              </a:rPr>
              <a:t>chức</a:t>
            </a:r>
            <a:endParaRPr lang="en-US" altLang="ko-KR" sz="2000" dirty="0">
              <a:solidFill>
                <a:srgbClr val="E7F7FF"/>
              </a:solidFill>
              <a:ea typeface="굴림" charset="-127"/>
            </a:endParaRPr>
          </a:p>
        </p:txBody>
      </p:sp>
      <p:sp>
        <p:nvSpPr>
          <p:cNvPr id="52" name="Rounded Rectangle 51"/>
          <p:cNvSpPr/>
          <p:nvPr/>
        </p:nvSpPr>
        <p:spPr bwMode="auto">
          <a:xfrm>
            <a:off x="4724131" y="1122651"/>
            <a:ext cx="3128479" cy="520303"/>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000" dirty="0" err="1" smtClean="0">
                <a:solidFill>
                  <a:srgbClr val="E7F7FF"/>
                </a:solidFill>
                <a:latin typeface="Arial Narrow" panose="020B0606020202030204" pitchFamily="34" charset="0"/>
                <a:ea typeface="굴림" charset="-127"/>
                <a:cs typeface="Times New Roman" panose="02020603050405020304" pitchFamily="18" charset="0"/>
              </a:rPr>
              <a:t>Pha</a:t>
            </a:r>
            <a:r>
              <a:rPr lang="en-US" altLang="ko-KR" sz="2000" dirty="0" err="1" smtClean="0">
                <a:solidFill>
                  <a:srgbClr val="E7F7FF"/>
                </a:solidFill>
                <a:ea typeface="굴림" charset="-127"/>
              </a:rPr>
              <a:t>̉</a:t>
            </a:r>
            <a:r>
              <a:rPr lang="en-US" altLang="ko-KR" sz="2000" dirty="0" err="1" smtClean="0">
                <a:solidFill>
                  <a:srgbClr val="E7F7FF"/>
                </a:solidFill>
                <a:latin typeface="Arial Narrow" panose="020B0606020202030204" pitchFamily="34" charset="0"/>
                <a:ea typeface="굴림" charset="-127"/>
                <a:cs typeface="Times New Roman" panose="02020603050405020304" pitchFamily="18" charset="0"/>
              </a:rPr>
              <a:t>n</a:t>
            </a:r>
            <a:r>
              <a:rPr lang="en-US" altLang="ko-KR" sz="2000" dirty="0" smtClean="0">
                <a:solidFill>
                  <a:srgbClr val="E7F7FF"/>
                </a:solidFill>
                <a:latin typeface="Arial Narrow" panose="020B0606020202030204" pitchFamily="34" charset="0"/>
                <a:ea typeface="굴림" charset="-127"/>
                <a:cs typeface="Times New Roman" panose="02020603050405020304" pitchFamily="18" charset="0"/>
              </a:rPr>
              <a:t> </a:t>
            </a:r>
            <a:r>
              <a:rPr lang="en-US" altLang="ko-KR" sz="2000" dirty="0" err="1" smtClean="0">
                <a:solidFill>
                  <a:srgbClr val="E7F7FF"/>
                </a:solidFill>
                <a:ea typeface="굴림" charset="-127"/>
              </a:rPr>
              <a:t>ứ</a:t>
            </a:r>
            <a:r>
              <a:rPr lang="en-US" altLang="ko-KR" sz="2000" dirty="0" err="1" smtClean="0">
                <a:solidFill>
                  <a:srgbClr val="E7F7FF"/>
                </a:solidFill>
                <a:latin typeface="Arial Narrow" panose="020B0606020202030204" pitchFamily="34" charset="0"/>
                <a:ea typeface="굴림" charset="-127"/>
                <a:cs typeface="Times New Roman" panose="02020603050405020304" pitchFamily="18" charset="0"/>
              </a:rPr>
              <a:t>ng</a:t>
            </a:r>
            <a:r>
              <a:rPr lang="en-US" altLang="ko-KR" sz="2000" dirty="0" smtClean="0">
                <a:solidFill>
                  <a:srgbClr val="E7F7FF"/>
                </a:solidFill>
                <a:latin typeface="Arial Narrow" panose="020B0606020202030204" pitchFamily="34" charset="0"/>
                <a:ea typeface="굴림" charset="-127"/>
                <a:cs typeface="Times New Roman" panose="02020603050405020304" pitchFamily="18" charset="0"/>
              </a:rPr>
              <a:t> </a:t>
            </a:r>
            <a:r>
              <a:rPr lang="en-US" altLang="ko-KR" sz="2000" dirty="0" smtClean="0">
                <a:solidFill>
                  <a:srgbClr val="E7F7FF"/>
                </a:solidFill>
                <a:ea typeface="굴림" charset="-127"/>
              </a:rPr>
              <a:t>ở </a:t>
            </a:r>
            <a:r>
              <a:rPr lang="en-US" altLang="ko-KR" sz="2000" dirty="0" err="1" smtClean="0">
                <a:solidFill>
                  <a:srgbClr val="E7F7FF"/>
                </a:solidFill>
                <a:latin typeface="Arial Narrow" panose="020B0606020202030204" pitchFamily="34" charset="0"/>
                <a:ea typeface="굴림" charset="-127"/>
                <a:cs typeface="Times New Roman" panose="02020603050405020304" pitchFamily="18" charset="0"/>
              </a:rPr>
              <a:t>gô</a:t>
            </a:r>
            <a:r>
              <a:rPr lang="en-US" altLang="ko-KR" sz="2000" dirty="0" err="1" smtClean="0">
                <a:solidFill>
                  <a:srgbClr val="E7F7FF"/>
                </a:solidFill>
                <a:ea typeface="굴림" charset="-127"/>
              </a:rPr>
              <a:t>́</a:t>
            </a:r>
            <a:r>
              <a:rPr lang="en-US" altLang="ko-KR" sz="2000" dirty="0" err="1" smtClean="0">
                <a:solidFill>
                  <a:srgbClr val="E7F7FF"/>
                </a:solidFill>
                <a:latin typeface="Arial Narrow" panose="020B0606020202030204" pitchFamily="34" charset="0"/>
                <a:ea typeface="굴림" charset="-127"/>
                <a:cs typeface="Times New Roman" panose="02020603050405020304" pitchFamily="18" charset="0"/>
              </a:rPr>
              <a:t>c</a:t>
            </a:r>
            <a:r>
              <a:rPr lang="en-US" altLang="ko-KR" sz="2000" dirty="0" smtClean="0">
                <a:solidFill>
                  <a:srgbClr val="E7F7FF"/>
                </a:solidFill>
                <a:latin typeface="Arial Narrow" panose="020B0606020202030204" pitchFamily="34" charset="0"/>
                <a:ea typeface="굴림" charset="-127"/>
                <a:cs typeface="Times New Roman" panose="02020603050405020304" pitchFamily="18" charset="0"/>
              </a:rPr>
              <a:t> hydrocarbon</a:t>
            </a:r>
            <a:endParaRPr lang="en-US" altLang="ko-KR" sz="2000" dirty="0">
              <a:solidFill>
                <a:srgbClr val="E7F7FF"/>
              </a:solidFill>
              <a:latin typeface="Arial Narrow" panose="020B0606020202030204" pitchFamily="34" charset="0"/>
              <a:ea typeface="굴림" charset="-127"/>
              <a:cs typeface="Times New Roman" panose="02020603050405020304" pitchFamily="18" charset="0"/>
            </a:endParaRPr>
          </a:p>
        </p:txBody>
      </p:sp>
      <p:sp>
        <p:nvSpPr>
          <p:cNvPr id="53" name="Down Arrow 52"/>
          <p:cNvSpPr/>
          <p:nvPr/>
        </p:nvSpPr>
        <p:spPr bwMode="auto">
          <a:xfrm>
            <a:off x="3174348" y="1625432"/>
            <a:ext cx="267891" cy="288131"/>
          </a:xfrm>
          <a:prstGeom prst="downArrow">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4" name="Down Arrow 53"/>
          <p:cNvSpPr/>
          <p:nvPr/>
        </p:nvSpPr>
        <p:spPr bwMode="auto">
          <a:xfrm>
            <a:off x="6129954" y="1652717"/>
            <a:ext cx="267890" cy="288131"/>
          </a:xfrm>
          <a:prstGeom prst="downArrow">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58" name="TextBox 57"/>
          <p:cNvSpPr txBox="1">
            <a:spLocks noChangeArrowheads="1"/>
          </p:cNvSpPr>
          <p:nvPr/>
        </p:nvSpPr>
        <p:spPr bwMode="auto">
          <a:xfrm>
            <a:off x="1841628" y="2658557"/>
            <a:ext cx="2498633"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2100" dirty="0">
                <a:latin typeface="Times New Roman" panose="02020603050405020304" pitchFamily="18" charset="0"/>
                <a:ea typeface="굴림" charset="-127"/>
                <a:cs typeface="Times New Roman" panose="02020603050405020304" pitchFamily="18" charset="0"/>
              </a:rPr>
              <a:t>   R-COOR’  + H-OH</a:t>
            </a:r>
          </a:p>
          <a:p>
            <a:pPr eaLnBrk="1" hangingPunct="1"/>
            <a:endParaRPr lang="en-US" altLang="ko-KR" sz="1350" dirty="0">
              <a:ea typeface="굴림" charset="-127"/>
            </a:endParaRPr>
          </a:p>
        </p:txBody>
      </p:sp>
      <p:sp>
        <p:nvSpPr>
          <p:cNvPr id="59" name="TextBox 58"/>
          <p:cNvSpPr txBox="1">
            <a:spLocks noChangeArrowheads="1"/>
          </p:cNvSpPr>
          <p:nvPr/>
        </p:nvSpPr>
        <p:spPr bwMode="auto">
          <a:xfrm>
            <a:off x="2485756" y="3023546"/>
            <a:ext cx="2487216"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ko-KR" sz="2100" dirty="0">
                <a:latin typeface="Times New Roman" panose="02020603050405020304" pitchFamily="18" charset="0"/>
                <a:ea typeface="굴림" charset="-127"/>
                <a:cs typeface="Times New Roman" panose="02020603050405020304" pitchFamily="18" charset="0"/>
              </a:rPr>
              <a:t>R-COOH  + R’-OH</a:t>
            </a:r>
          </a:p>
          <a:p>
            <a:pPr eaLnBrk="1" hangingPunct="1"/>
            <a:endParaRPr lang="en-US" altLang="ko-KR" sz="1350" dirty="0">
              <a:ea typeface="굴림" charset="-127"/>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autoRev="1" fill="hold" nodeType="withEffect" p14:presetBounceEnd="5000">
                                      <p:stCondLst>
                                        <p:cond delay="100"/>
                                      </p:stCondLst>
                                      <p:childTnLst>
                                        <p:animMotion origin="layout" path="M -8.33333E-7 0.00123 L 0.01337 0.03055 " pathEditMode="relative" rAng="0" ptsTypes="AA" p14:bounceEnd="5000">
                                          <p:cBhvr>
                                            <p:cTn id="6" dur="6750" fill="hold"/>
                                            <p:tgtEl>
                                              <p:spTgt spid="15"/>
                                            </p:tgtEl>
                                            <p:attrNameLst>
                                              <p:attrName>ppt_x</p:attrName>
                                              <p:attrName>ppt_y</p:attrName>
                                            </p:attrNameLst>
                                          </p:cBhvr>
                                          <p:rCtr x="660" y="1451"/>
                                        </p:animMotion>
                                      </p:childTnLst>
                                    </p:cTn>
                                  </p:par>
                                  <p:par>
                                    <p:cTn id="7" presetID="8" presetClass="emph" presetSubtype="0" repeatCount="indefinite" accel="2500" autoRev="1" fill="hold" nodeType="withEffect" p14:presetBounceEnd="3000">
                                      <p:stCondLst>
                                        <p:cond delay="0"/>
                                      </p:stCondLst>
                                      <p:childTnLst>
                                        <p:animRot by="300000" p14:bounceEnd="3000">
                                          <p:cBhvr>
                                            <p:cTn id="8" dur="3500" fill="hold"/>
                                            <p:tgtEl>
                                              <p:spTgt spid="15"/>
                                            </p:tgtEl>
                                            <p:attrNameLst>
                                              <p:attrName>r</p:attrName>
                                            </p:attrNameLst>
                                          </p:cBhvr>
                                        </p:animRot>
                                      </p:childTnLst>
                                    </p:cTn>
                                  </p:par>
                                  <p:par>
                                    <p:cTn id="9" presetID="42" presetClass="path" presetSubtype="0" repeatCount="indefinite" accel="3600" autoRev="1" fill="hold" nodeType="withEffect" p14:presetBounceEnd="5000">
                                      <p:stCondLst>
                                        <p:cond delay="100"/>
                                      </p:stCondLst>
                                      <p:childTnLst>
                                        <p:animMotion origin="layout" path="M 5.55556E-7 0.00123 L 0.01337 0.03055 " pathEditMode="relative" rAng="0" ptsTypes="AA" p14:bounceEnd="5000">
                                          <p:cBhvr>
                                            <p:cTn id="10" dur="3250" fill="hold"/>
                                            <p:tgtEl>
                                              <p:spTgt spid="16"/>
                                            </p:tgtEl>
                                            <p:attrNameLst>
                                              <p:attrName>ppt_x</p:attrName>
                                              <p:attrName>ppt_y</p:attrName>
                                            </p:attrNameLst>
                                          </p:cBhvr>
                                          <p:rCtr x="660" y="1451"/>
                                        </p:animMotion>
                                      </p:childTnLst>
                                    </p:cTn>
                                  </p:par>
                                  <p:par>
                                    <p:cTn id="11" presetID="8" presetClass="emph" presetSubtype="0" repeatCount="indefinite" accel="2500" autoRev="1" fill="hold" nodeType="withEffect" p14:presetBounceEnd="3000">
                                      <p:stCondLst>
                                        <p:cond delay="0"/>
                                      </p:stCondLst>
                                      <p:childTnLst>
                                        <p:animRot by="300000" p14:bounceEnd="3000">
                                          <p:cBhvr>
                                            <p:cTn id="12" dur="8250" fill="hold"/>
                                            <p:tgtEl>
                                              <p:spTgt spid="16"/>
                                            </p:tgtEl>
                                            <p:attrNameLst>
                                              <p:attrName>r</p:attrName>
                                            </p:attrNameLst>
                                          </p:cBhvr>
                                        </p:animRot>
                                      </p:childTnLst>
                                    </p:cTn>
                                  </p:par>
                                  <p:par>
                                    <p:cTn id="13" presetID="42" presetClass="path" presetSubtype="0" repeatCount="indefinite" accel="9000" decel="8000" autoRev="1" fill="hold" nodeType="withEffect">
                                      <p:stCondLst>
                                        <p:cond delay="100"/>
                                      </p:stCondLst>
                                      <p:childTnLst>
                                        <p:animMotion origin="layout" path="M 1.38889E-6 4.69136E-6 L 0.00677 -0.01791 " pathEditMode="relative" rAng="0" ptsTypes="AA">
                                          <p:cBhvr>
                                            <p:cTn id="14" dur="2750" fill="hold"/>
                                            <p:tgtEl>
                                              <p:spTgt spid="24"/>
                                            </p:tgtEl>
                                            <p:attrNameLst>
                                              <p:attrName>ppt_x</p:attrName>
                                              <p:attrName>ppt_y</p:attrName>
                                            </p:attrNameLst>
                                          </p:cBhvr>
                                          <p:rCtr x="330" y="-895"/>
                                        </p:animMotion>
                                      </p:childTnLst>
                                    </p:cTn>
                                  </p:par>
                                  <p:par>
                                    <p:cTn id="15" presetID="8" presetClass="emph" presetSubtype="0" repeatCount="indefinite" accel="2500" autoRev="1" fill="hold" nodeType="withEffect" p14:presetBounceEnd="3000">
                                      <p:stCondLst>
                                        <p:cond delay="0"/>
                                      </p:stCondLst>
                                      <p:childTnLst>
                                        <p:animRot by="300000" p14:bounceEnd="3000">
                                          <p:cBhvr>
                                            <p:cTn id="16" dur="6750" fill="hold"/>
                                            <p:tgtEl>
                                              <p:spTgt spid="24"/>
                                            </p:tgtEl>
                                            <p:attrNameLst>
                                              <p:attrName>r</p:attrName>
                                            </p:attrNameLst>
                                          </p:cBhvr>
                                        </p:animRot>
                                      </p:childTnLst>
                                    </p:cTn>
                                  </p:par>
                                  <p:par>
                                    <p:cTn id="17" presetID="42" presetClass="path" presetSubtype="0" repeatCount="indefinite" accel="3600" decel="4000" autoRev="1" fill="hold" nodeType="withEffect">
                                      <p:stCondLst>
                                        <p:cond delay="100"/>
                                      </p:stCondLst>
                                      <p:childTnLst>
                                        <p:animMotion origin="layout" path="M -2.5E-6 7.40741E-7 L 0.00538 -0.01049 " pathEditMode="relative" rAng="0" ptsTypes="AA">
                                          <p:cBhvr>
                                            <p:cTn id="18" dur="4500" fill="hold"/>
                                            <p:tgtEl>
                                              <p:spTgt spid="23"/>
                                            </p:tgtEl>
                                            <p:attrNameLst>
                                              <p:attrName>ppt_x</p:attrName>
                                              <p:attrName>ppt_y</p:attrName>
                                            </p:attrNameLst>
                                          </p:cBhvr>
                                          <p:rCtr x="260" y="-525"/>
                                        </p:animMotion>
                                      </p:childTnLst>
                                    </p:cTn>
                                  </p:par>
                                  <p:par>
                                    <p:cTn id="19" presetID="8" presetClass="emph" presetSubtype="0" repeatCount="indefinite" accel="2500" autoRev="1" fill="hold" nodeType="withEffect" p14:presetBounceEnd="3000">
                                      <p:stCondLst>
                                        <p:cond delay="0"/>
                                      </p:stCondLst>
                                      <p:childTnLst>
                                        <p:animRot by="300000" p14:bounceEnd="3000">
                                          <p:cBhvr>
                                            <p:cTn id="20" dur="3500" fill="hold"/>
                                            <p:tgtEl>
                                              <p:spTgt spid="23"/>
                                            </p:tgtEl>
                                            <p:attrNameLst>
                                              <p:attrName>r</p:attrName>
                                            </p:attrNameLst>
                                          </p:cBhvr>
                                        </p:animRot>
                                      </p:childTnLst>
                                    </p:cTn>
                                  </p:par>
                                  <p:par>
                                    <p:cTn id="21" presetID="6" presetClass="emph" presetSubtype="0" repeatCount="indefinite" autoRev="1" fill="hold" nodeType="withEffect" p14:presetBounceEnd="22000">
                                      <p:stCondLst>
                                        <p:cond delay="0"/>
                                      </p:stCondLst>
                                      <p:childTnLst>
                                        <p:animScale p14:bounceEnd="22000">
                                          <p:cBhvr>
                                            <p:cTn id="22" dur="6000" fill="hold"/>
                                            <p:tgtEl>
                                              <p:spTgt spid="25"/>
                                            </p:tgtEl>
                                          </p:cBhvr>
                                          <p:by x="105000" y="105000"/>
                                        </p:animScale>
                                      </p:childTnLst>
                                    </p:cTn>
                                  </p:par>
                                  <p:par>
                                    <p:cTn id="23" presetID="35" presetClass="path" presetSubtype="0" repeatCount="indefinite" accel="29000" decel="26000" autoRev="1" fill="hold" nodeType="withEffect">
                                      <p:stCondLst>
                                        <p:cond delay="0"/>
                                      </p:stCondLst>
                                      <p:childTnLst>
                                        <p:animMotion origin="layout" path="M 0.0349 -4.44444E-6 L -0.03489 -4.44444E-6 " pathEditMode="relative" rAng="0" ptsTypes="AA">
                                          <p:cBhvr>
                                            <p:cTn id="24" dur="4750" fill="hold"/>
                                            <p:tgtEl>
                                              <p:spTgt spid="21"/>
                                            </p:tgtEl>
                                            <p:attrNameLst>
                                              <p:attrName>ppt_x</p:attrName>
                                              <p:attrName>ppt_y</p:attrName>
                                            </p:attrNameLst>
                                          </p:cBhvr>
                                          <p:rCtr x="-3490" y="0"/>
                                        </p:animMotion>
                                      </p:childTnLst>
                                    </p:cTn>
                                  </p:par>
                                  <p:par>
                                    <p:cTn id="25" presetID="35" presetClass="path" presetSubtype="0" repeatCount="indefinite" accel="29000" decel="26000" autoRev="1" fill="hold" nodeType="withEffect">
                                      <p:stCondLst>
                                        <p:cond delay="0"/>
                                      </p:stCondLst>
                                      <p:childTnLst>
                                        <p:animMotion origin="layout" path="M -1.38889E-6 4.44444E-6 L 0.07136 0.00061 " pathEditMode="relative" rAng="0" ptsTypes="AA">
                                          <p:cBhvr>
                                            <p:cTn id="26" dur="7250" fill="hold"/>
                                            <p:tgtEl>
                                              <p:spTgt spid="22"/>
                                            </p:tgtEl>
                                            <p:attrNameLst>
                                              <p:attrName>ppt_x</p:attrName>
                                              <p:attrName>ppt_y</p:attrName>
                                            </p:attrNameLst>
                                          </p:cBhvr>
                                          <p:rCtr x="3576" y="31"/>
                                        </p:animMotion>
                                      </p:childTnLst>
                                    </p:cTn>
                                  </p:par>
                                  <p:par>
                                    <p:cTn id="27" presetID="10" presetClass="entr" presetSubtype="0" fill="hold" grpId="0" nodeType="withEffect">
                                      <p:stCondLst>
                                        <p:cond delay="80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6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slide(fromBottom)">
                                          <p:cBhvr>
                                            <p:cTn id="34" dur="500"/>
                                            <p:tgtEl>
                                              <p:spTgt spid="51"/>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slide(fromBottom)">
                                          <p:cBhvr>
                                            <p:cTn id="37" dur="500"/>
                                            <p:tgtEl>
                                              <p:spTgt spid="53"/>
                                            </p:tgtEl>
                                          </p:cBhvr>
                                        </p:animEffect>
                                      </p:childTnLst>
                                    </p:cTn>
                                  </p:par>
                                </p:childTnLst>
                              </p:cTn>
                            </p:par>
                            <p:par>
                              <p:cTn id="38" fill="hold">
                                <p:stCondLst>
                                  <p:cond delay="500"/>
                                </p:stCondLst>
                                <p:childTnLst>
                                  <p:par>
                                    <p:cTn id="39" presetID="12" presetClass="entr" presetSubtype="4" fill="hold" grpId="0" nodeType="after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slide(fromBottom)">
                                          <p:cBhvr>
                                            <p:cTn id="41" dur="500"/>
                                            <p:tgtEl>
                                              <p:spTgt spid="54"/>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slide(fromBottom)">
                                          <p:cBhvr>
                                            <p:cTn id="44" dur="500"/>
                                            <p:tgtEl>
                                              <p:spTgt spid="52"/>
                                            </p:tgtEl>
                                          </p:cBhvr>
                                        </p:animEffect>
                                      </p:childTnLst>
                                    </p:cTn>
                                  </p:par>
                                </p:childTnLst>
                              </p:cTn>
                            </p:par>
                            <p:par>
                              <p:cTn id="45" fill="hold">
                                <p:stCondLst>
                                  <p:cond delay="1000"/>
                                </p:stCondLst>
                                <p:childTnLst>
                                  <p:par>
                                    <p:cTn id="46" presetID="29" presetClass="entr" presetSubtype="0" fill="hold" grpId="0" nodeType="afterEffect">
                                      <p:stCondLst>
                                        <p:cond delay="0"/>
                                      </p:stCondLst>
                                      <p:childTnLst>
                                        <p:set>
                                          <p:cBhvr>
                                            <p:cTn id="47" dur="1" fill="hold">
                                              <p:stCondLst>
                                                <p:cond delay="0"/>
                                              </p:stCondLst>
                                            </p:cTn>
                                            <p:tgtEl>
                                              <p:spTgt spid="34">
                                                <p:bg/>
                                              </p:spTgt>
                                            </p:tgtEl>
                                            <p:attrNameLst>
                                              <p:attrName>style.visibility</p:attrName>
                                            </p:attrNameLst>
                                          </p:cBhvr>
                                          <p:to>
                                            <p:strVal val="visible"/>
                                          </p:to>
                                        </p:set>
                                        <p:anim calcmode="lin" valueType="num">
                                          <p:cBhvr>
                                            <p:cTn id="48" dur="1000" fill="hold"/>
                                            <p:tgtEl>
                                              <p:spTgt spid="34">
                                                <p:bg/>
                                              </p:spTgt>
                                            </p:tgtEl>
                                            <p:attrNameLst>
                                              <p:attrName>ppt_x</p:attrName>
                                            </p:attrNameLst>
                                          </p:cBhvr>
                                          <p:tavLst>
                                            <p:tav tm="0">
                                              <p:val>
                                                <p:strVal val="#ppt_x-.2"/>
                                              </p:val>
                                            </p:tav>
                                            <p:tav tm="100000">
                                              <p:val>
                                                <p:strVal val="#ppt_x"/>
                                              </p:val>
                                            </p:tav>
                                          </p:tavLst>
                                        </p:anim>
                                        <p:anim calcmode="lin" valueType="num">
                                          <p:cBhvr>
                                            <p:cTn id="49" dur="1000" fill="hold"/>
                                            <p:tgtEl>
                                              <p:spTgt spid="34">
                                                <p:bg/>
                                              </p:spTgt>
                                            </p:tgtEl>
                                            <p:attrNameLst>
                                              <p:attrName>ppt_y</p:attrName>
                                            </p:attrNameLst>
                                          </p:cBhvr>
                                          <p:tavLst>
                                            <p:tav tm="0">
                                              <p:val>
                                                <p:strVal val="#ppt_y"/>
                                              </p:val>
                                            </p:tav>
                                            <p:tav tm="100000">
                                              <p:val>
                                                <p:strVal val="#ppt_y"/>
                                              </p:val>
                                            </p:tav>
                                          </p:tavLst>
                                        </p:anim>
                                        <p:animEffect transition="in" filter="wipe(right)" prLst="gradientSize: 0.1">
                                          <p:cBhvr>
                                            <p:cTn id="50" dur="1000"/>
                                            <p:tgtEl>
                                              <p:spTgt spid="34">
                                                <p:bg/>
                                              </p:spTgt>
                                            </p:tgtEl>
                                          </p:cBhvr>
                                        </p:animEffect>
                                      </p:childTnLst>
                                    </p:cTn>
                                  </p:par>
                                </p:childTnLst>
                              </p:cTn>
                            </p:par>
                            <p:par>
                              <p:cTn id="51" fill="hold">
                                <p:stCondLst>
                                  <p:cond delay="2000"/>
                                </p:stCondLst>
                                <p:childTnLst>
                                  <p:par>
                                    <p:cTn id="52" presetID="29" presetClass="entr" presetSubtype="0" fill="hold" grpId="0" nodeType="after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 calcmode="lin" valueType="num">
                                          <p:cBhvr>
                                            <p:cTn id="54" dur="1000" fill="hold"/>
                                            <p:tgtEl>
                                              <p:spTgt spid="34">
                                                <p:txEl>
                                                  <p:pRg st="0" end="0"/>
                                                </p:txEl>
                                              </p:spTgt>
                                            </p:tgtEl>
                                            <p:attrNameLst>
                                              <p:attrName>ppt_x</p:attrName>
                                            </p:attrNameLst>
                                          </p:cBhvr>
                                          <p:tavLst>
                                            <p:tav tm="0">
                                              <p:val>
                                                <p:strVal val="#ppt_x-.2"/>
                                              </p:val>
                                            </p:tav>
                                            <p:tav tm="100000">
                                              <p:val>
                                                <p:strVal val="#ppt_x"/>
                                              </p:val>
                                            </p:tav>
                                          </p:tavLst>
                                        </p:anim>
                                        <p:anim calcmode="lin" valueType="num">
                                          <p:cBhvr>
                                            <p:cTn id="55" dur="1000" fill="hold"/>
                                            <p:tgtEl>
                                              <p:spTgt spid="3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6" dur="1000"/>
                                            <p:tgtEl>
                                              <p:spTgt spid="34">
                                                <p:txEl>
                                                  <p:pRg st="0" end="0"/>
                                                </p:txEl>
                                              </p:spTgt>
                                            </p:tgtEl>
                                          </p:cBhvr>
                                        </p:animEffect>
                                      </p:childTnLst>
                                    </p:cTn>
                                  </p:par>
                                </p:childTnLst>
                              </p:cTn>
                            </p:par>
                            <p:par>
                              <p:cTn id="57" fill="hold">
                                <p:stCondLst>
                                  <p:cond delay="3000"/>
                                </p:stCondLst>
                                <p:childTnLst>
                                  <p:par>
                                    <p:cTn id="58" presetID="29" presetClass="entr" presetSubtype="0" fill="hold" grpId="0" nodeType="afterEffect">
                                      <p:stCondLst>
                                        <p:cond delay="0"/>
                                      </p:stCondLst>
                                      <p:childTnLst>
                                        <p:set>
                                          <p:cBhvr>
                                            <p:cTn id="59" dur="1" fill="hold">
                                              <p:stCondLst>
                                                <p:cond delay="0"/>
                                              </p:stCondLst>
                                            </p:cTn>
                                            <p:tgtEl>
                                              <p:spTgt spid="34">
                                                <p:txEl>
                                                  <p:pRg st="1" end="1"/>
                                                </p:txEl>
                                              </p:spTgt>
                                            </p:tgtEl>
                                            <p:attrNameLst>
                                              <p:attrName>style.visibility</p:attrName>
                                            </p:attrNameLst>
                                          </p:cBhvr>
                                          <p:to>
                                            <p:strVal val="visible"/>
                                          </p:to>
                                        </p:set>
                                        <p:anim calcmode="lin" valueType="num">
                                          <p:cBhvr>
                                            <p:cTn id="60" dur="1000" fill="hold"/>
                                            <p:tgtEl>
                                              <p:spTgt spid="34">
                                                <p:txEl>
                                                  <p:pRg st="1" end="1"/>
                                                </p:txEl>
                                              </p:spTgt>
                                            </p:tgtEl>
                                            <p:attrNameLst>
                                              <p:attrName>ppt_x</p:attrName>
                                            </p:attrNameLst>
                                          </p:cBhvr>
                                          <p:tavLst>
                                            <p:tav tm="0">
                                              <p:val>
                                                <p:strVal val="#ppt_x-.2"/>
                                              </p:val>
                                            </p:tav>
                                            <p:tav tm="100000">
                                              <p:val>
                                                <p:strVal val="#ppt_x"/>
                                              </p:val>
                                            </p:tav>
                                          </p:tavLst>
                                        </p:anim>
                                        <p:anim calcmode="lin" valueType="num">
                                          <p:cBhvr>
                                            <p:cTn id="61" dur="1000" fill="hold"/>
                                            <p:tgtEl>
                                              <p:spTgt spid="3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62" dur="1000"/>
                                            <p:tgtEl>
                                              <p:spTgt spid="34">
                                                <p:txEl>
                                                  <p:pRg st="1" end="1"/>
                                                </p:txEl>
                                              </p:spTgt>
                                            </p:tgtEl>
                                          </p:cBhvr>
                                        </p:animEffect>
                                      </p:childTnLst>
                                    </p:cTn>
                                  </p:par>
                                </p:childTnLst>
                              </p:cTn>
                            </p:par>
                            <p:par>
                              <p:cTn id="63" fill="hold">
                                <p:stCondLst>
                                  <p:cond delay="4000"/>
                                </p:stCondLst>
                                <p:childTnLst>
                                  <p:par>
                                    <p:cTn id="64" presetID="27" presetClass="entr" presetSubtype="0" fill="hold" nodeType="afterEffect">
                                      <p:stCondLst>
                                        <p:cond delay="0"/>
                                      </p:stCondLst>
                                      <p:iterate type="lt">
                                        <p:tmPct val="50000"/>
                                      </p:iterate>
                                      <p:childTnLst>
                                        <p:set>
                                          <p:cBhvr>
                                            <p:cTn id="65" dur="1" fill="hold">
                                              <p:stCondLst>
                                                <p:cond delay="0"/>
                                              </p:stCondLst>
                                            </p:cTn>
                                            <p:tgtEl>
                                              <p:spTgt spid="58">
                                                <p:txEl>
                                                  <p:pRg st="0" end="0"/>
                                                </p:txEl>
                                              </p:spTgt>
                                            </p:tgtEl>
                                            <p:attrNameLst>
                                              <p:attrName>style.visibility</p:attrName>
                                            </p:attrNameLst>
                                          </p:cBhvr>
                                          <p:to>
                                            <p:strVal val="visible"/>
                                          </p:to>
                                        </p:set>
                                        <p:anim calcmode="discrete" valueType="clr">
                                          <p:cBhvr override="childStyle">
                                            <p:cTn id="66" dur="80"/>
                                            <p:tgtEl>
                                              <p:spTgt spid="5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58">
                                                <p:txEl>
                                                  <p:pRg st="0" end="0"/>
                                                </p:txEl>
                                              </p:spTgt>
                                            </p:tgtEl>
                                            <p:attrNameLst>
                                              <p:attrName>fillcolor</p:attrName>
                                            </p:attrNameLst>
                                          </p:cBhvr>
                                          <p:tavLst>
                                            <p:tav tm="0">
                                              <p:val>
                                                <p:clrVal>
                                                  <a:schemeClr val="accent2"/>
                                                </p:clrVal>
                                              </p:val>
                                            </p:tav>
                                            <p:tav tm="50000">
                                              <p:val>
                                                <p:clrVal>
                                                  <a:schemeClr val="hlink"/>
                                                </p:clrVal>
                                              </p:val>
                                            </p:tav>
                                          </p:tavLst>
                                        </p:anim>
                                        <p:set>
                                          <p:cBhvr>
                                            <p:cTn id="68" dur="80"/>
                                            <p:tgtEl>
                                              <p:spTgt spid="58">
                                                <p:txEl>
                                                  <p:pRg st="0" end="0"/>
                                                </p:txEl>
                                              </p:spTgt>
                                            </p:tgtEl>
                                            <p:attrNameLst>
                                              <p:attrName>fill.type</p:attrName>
                                            </p:attrNameLst>
                                          </p:cBhvr>
                                          <p:to>
                                            <p:strVal val="solid"/>
                                          </p:to>
                                        </p:set>
                                      </p:childTnLst>
                                    </p:cTn>
                                  </p:par>
                                </p:childTnLst>
                              </p:cTn>
                            </p:par>
                            <p:par>
                              <p:cTn id="69" fill="hold">
                                <p:stCondLst>
                                  <p:cond delay="4760"/>
                                </p:stCondLst>
                                <p:childTnLst>
                                  <p:par>
                                    <p:cTn id="70" presetID="29" presetClass="entr" presetSubtype="0" fill="hold" nodeType="afterEffect">
                                      <p:stCondLst>
                                        <p:cond delay="0"/>
                                      </p:stCondLst>
                                      <p:childTnLst>
                                        <p:set>
                                          <p:cBhvr>
                                            <p:cTn id="71" dur="1" fill="hold">
                                              <p:stCondLst>
                                                <p:cond delay="0"/>
                                              </p:stCondLst>
                                            </p:cTn>
                                            <p:tgtEl>
                                              <p:spTgt spid="38"/>
                                            </p:tgtEl>
                                            <p:attrNameLst>
                                              <p:attrName>style.visibility</p:attrName>
                                            </p:attrNameLst>
                                          </p:cBhvr>
                                          <p:to>
                                            <p:strVal val="visible"/>
                                          </p:to>
                                        </p:set>
                                        <p:anim calcmode="lin" valueType="num">
                                          <p:cBhvr>
                                            <p:cTn id="72" dur="1000" fill="hold"/>
                                            <p:tgtEl>
                                              <p:spTgt spid="38"/>
                                            </p:tgtEl>
                                            <p:attrNameLst>
                                              <p:attrName>ppt_x</p:attrName>
                                            </p:attrNameLst>
                                          </p:cBhvr>
                                          <p:tavLst>
                                            <p:tav tm="0">
                                              <p:val>
                                                <p:strVal val="#ppt_x-.2"/>
                                              </p:val>
                                            </p:tav>
                                            <p:tav tm="100000">
                                              <p:val>
                                                <p:strVal val="#ppt_x"/>
                                              </p:val>
                                            </p:tav>
                                          </p:tavLst>
                                        </p:anim>
                                        <p:anim calcmode="lin" valueType="num">
                                          <p:cBhvr>
                                            <p:cTn id="73" dur="10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74" dur="1000"/>
                                            <p:tgtEl>
                                              <p:spTgt spid="38"/>
                                            </p:tgtEl>
                                          </p:cBhvr>
                                        </p:animEffect>
                                      </p:childTnLst>
                                    </p:cTn>
                                  </p:par>
                                </p:childTnLst>
                              </p:cTn>
                            </p:par>
                            <p:par>
                              <p:cTn id="75" fill="hold">
                                <p:stCondLst>
                                  <p:cond delay="5760"/>
                                </p:stCondLst>
                                <p:childTnLst>
                                  <p:par>
                                    <p:cTn id="76" presetID="27" presetClass="entr" presetSubtype="0" fill="hold" grpId="0" nodeType="afterEffect">
                                      <p:stCondLst>
                                        <p:cond delay="0"/>
                                      </p:stCondLst>
                                      <p:iterate type="lt">
                                        <p:tmPct val="50000"/>
                                      </p:iterate>
                                      <p:childTnLst>
                                        <p:set>
                                          <p:cBhvr>
                                            <p:cTn id="77" dur="1" fill="hold">
                                              <p:stCondLst>
                                                <p:cond delay="0"/>
                                              </p:stCondLst>
                                            </p:cTn>
                                            <p:tgtEl>
                                              <p:spTgt spid="59"/>
                                            </p:tgtEl>
                                            <p:attrNameLst>
                                              <p:attrName>style.visibility</p:attrName>
                                            </p:attrNameLst>
                                          </p:cBhvr>
                                          <p:to>
                                            <p:strVal val="visible"/>
                                          </p:to>
                                        </p:set>
                                        <p:anim calcmode="discrete" valueType="clr">
                                          <p:cBhvr override="childStyle">
                                            <p:cTn id="78" dur="500"/>
                                            <p:tgtEl>
                                              <p:spTgt spid="59"/>
                                            </p:tgtEl>
                                            <p:attrNameLst>
                                              <p:attrName>style.color</p:attrName>
                                            </p:attrNameLst>
                                          </p:cBhvr>
                                          <p:tavLst>
                                            <p:tav tm="0">
                                              <p:val>
                                                <p:clrVal>
                                                  <a:schemeClr val="accent2"/>
                                                </p:clrVal>
                                              </p:val>
                                            </p:tav>
                                            <p:tav tm="50000">
                                              <p:val>
                                                <p:clrVal>
                                                  <a:schemeClr val="hlink"/>
                                                </p:clrVal>
                                              </p:val>
                                            </p:tav>
                                          </p:tavLst>
                                        </p:anim>
                                        <p:anim calcmode="discrete" valueType="clr">
                                          <p:cBhvr>
                                            <p:cTn id="79" dur="500"/>
                                            <p:tgtEl>
                                              <p:spTgt spid="59"/>
                                            </p:tgtEl>
                                            <p:attrNameLst>
                                              <p:attrName>fillcolor</p:attrName>
                                            </p:attrNameLst>
                                          </p:cBhvr>
                                          <p:tavLst>
                                            <p:tav tm="0">
                                              <p:val>
                                                <p:clrVal>
                                                  <a:schemeClr val="accent2"/>
                                                </p:clrVal>
                                              </p:val>
                                            </p:tav>
                                            <p:tav tm="50000">
                                              <p:val>
                                                <p:clrVal>
                                                  <a:schemeClr val="hlink"/>
                                                </p:clrVal>
                                              </p:val>
                                            </p:tav>
                                          </p:tavLst>
                                        </p:anim>
                                        <p:set>
                                          <p:cBhvr>
                                            <p:cTn id="80" dur="500"/>
                                            <p:tgtEl>
                                              <p:spTgt spid="59"/>
                                            </p:tgtEl>
                                            <p:attrNameLst>
                                              <p:attrName>fill.type</p:attrName>
                                            </p:attrNameLst>
                                          </p:cBhvr>
                                          <p:to>
                                            <p:strVal val="solid"/>
                                          </p:to>
                                        </p:set>
                                      </p:childTnLst>
                                    </p:cTn>
                                  </p:par>
                                </p:childTnLst>
                              </p:cTn>
                            </p:par>
                            <p:par>
                              <p:cTn id="81" fill="hold">
                                <p:stCondLst>
                                  <p:cond delay="9760"/>
                                </p:stCondLst>
                                <p:childTnLst>
                                  <p:par>
                                    <p:cTn id="82" presetID="29" presetClass="entr" presetSubtype="0" fill="hold" grpId="0" nodeType="afterEffect">
                                      <p:stCondLst>
                                        <p:cond delay="0"/>
                                      </p:stCondLst>
                                      <p:childTnLst>
                                        <p:set>
                                          <p:cBhvr>
                                            <p:cTn id="83" dur="1" fill="hold">
                                              <p:stCondLst>
                                                <p:cond delay="0"/>
                                              </p:stCondLst>
                                            </p:cTn>
                                            <p:tgtEl>
                                              <p:spTgt spid="34">
                                                <p:txEl>
                                                  <p:pRg st="2" end="2"/>
                                                </p:txEl>
                                              </p:spTgt>
                                            </p:tgtEl>
                                            <p:attrNameLst>
                                              <p:attrName>style.visibility</p:attrName>
                                            </p:attrNameLst>
                                          </p:cBhvr>
                                          <p:to>
                                            <p:strVal val="visible"/>
                                          </p:to>
                                        </p:set>
                                        <p:anim calcmode="lin" valueType="num">
                                          <p:cBhvr>
                                            <p:cTn id="84" dur="1000" fill="hold"/>
                                            <p:tgtEl>
                                              <p:spTgt spid="34">
                                                <p:txEl>
                                                  <p:pRg st="2" end="2"/>
                                                </p:txEl>
                                              </p:spTgt>
                                            </p:tgtEl>
                                            <p:attrNameLst>
                                              <p:attrName>ppt_x</p:attrName>
                                            </p:attrNameLst>
                                          </p:cBhvr>
                                          <p:tavLst>
                                            <p:tav tm="0">
                                              <p:val>
                                                <p:strVal val="#ppt_x-.2"/>
                                              </p:val>
                                            </p:tav>
                                            <p:tav tm="100000">
                                              <p:val>
                                                <p:strVal val="#ppt_x"/>
                                              </p:val>
                                            </p:tav>
                                          </p:tavLst>
                                        </p:anim>
                                        <p:anim calcmode="lin" valueType="num">
                                          <p:cBhvr>
                                            <p:cTn id="85" dur="1000" fill="hold"/>
                                            <p:tgtEl>
                                              <p:spTgt spid="3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86" dur="1000"/>
                                            <p:tgtEl>
                                              <p:spTgt spid="34">
                                                <p:txEl>
                                                  <p:pRg st="2" end="2"/>
                                                </p:txEl>
                                              </p:spTgt>
                                            </p:tgtEl>
                                          </p:cBhvr>
                                        </p:animEffect>
                                      </p:childTnLst>
                                    </p:cTn>
                                  </p:par>
                                </p:childTnLst>
                              </p:cTn>
                            </p:par>
                            <p:par>
                              <p:cTn id="87" fill="hold">
                                <p:stCondLst>
                                  <p:cond delay="10760"/>
                                </p:stCondLst>
                                <p:childTnLst>
                                  <p:par>
                                    <p:cTn id="88" presetID="29" presetClass="entr" presetSubtype="0" fill="hold" grpId="0" nodeType="afterEffect">
                                      <p:stCondLst>
                                        <p:cond delay="0"/>
                                      </p:stCondLst>
                                      <p:childTnLst>
                                        <p:set>
                                          <p:cBhvr>
                                            <p:cTn id="89" dur="1" fill="hold">
                                              <p:stCondLst>
                                                <p:cond delay="0"/>
                                              </p:stCondLst>
                                            </p:cTn>
                                            <p:tgtEl>
                                              <p:spTgt spid="34">
                                                <p:txEl>
                                                  <p:pRg st="4" end="4"/>
                                                </p:txEl>
                                              </p:spTgt>
                                            </p:tgtEl>
                                            <p:attrNameLst>
                                              <p:attrName>style.visibility</p:attrName>
                                            </p:attrNameLst>
                                          </p:cBhvr>
                                          <p:to>
                                            <p:strVal val="visible"/>
                                          </p:to>
                                        </p:set>
                                        <p:anim calcmode="lin" valueType="num">
                                          <p:cBhvr>
                                            <p:cTn id="90" dur="1000" fill="hold"/>
                                            <p:tgtEl>
                                              <p:spTgt spid="34">
                                                <p:txEl>
                                                  <p:pRg st="4" end="4"/>
                                                </p:txEl>
                                              </p:spTgt>
                                            </p:tgtEl>
                                            <p:attrNameLst>
                                              <p:attrName>ppt_x</p:attrName>
                                            </p:attrNameLst>
                                          </p:cBhvr>
                                          <p:tavLst>
                                            <p:tav tm="0">
                                              <p:val>
                                                <p:strVal val="#ppt_x-.2"/>
                                              </p:val>
                                            </p:tav>
                                            <p:tav tm="100000">
                                              <p:val>
                                                <p:strVal val="#ppt_x"/>
                                              </p:val>
                                            </p:tav>
                                          </p:tavLst>
                                        </p:anim>
                                        <p:anim calcmode="lin" valueType="num">
                                          <p:cBhvr>
                                            <p:cTn id="91" dur="1000" fill="hold"/>
                                            <p:tgtEl>
                                              <p:spTgt spid="34">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92" dur="1000"/>
                                            <p:tgtEl>
                                              <p:spTgt spid="34">
                                                <p:txEl>
                                                  <p:pRg st="4" end="4"/>
                                                </p:txEl>
                                              </p:spTgt>
                                            </p:tgtEl>
                                          </p:cBhvr>
                                        </p:animEffect>
                                      </p:childTnLst>
                                    </p:cTn>
                                  </p:par>
                                </p:childTnLst>
                              </p:cTn>
                            </p:par>
                            <p:par>
                              <p:cTn id="93" fill="hold">
                                <p:stCondLst>
                                  <p:cond delay="11760"/>
                                </p:stCondLst>
                                <p:childTnLst>
                                  <p:par>
                                    <p:cTn id="94" presetID="29" presetClass="entr" presetSubtype="0" fill="hold" grpId="0" nodeType="afterEffect">
                                      <p:stCondLst>
                                        <p:cond delay="0"/>
                                      </p:stCondLst>
                                      <p:childTnLst>
                                        <p:set>
                                          <p:cBhvr>
                                            <p:cTn id="95" dur="1" fill="hold">
                                              <p:stCondLst>
                                                <p:cond delay="0"/>
                                              </p:stCondLst>
                                            </p:cTn>
                                            <p:tgtEl>
                                              <p:spTgt spid="34">
                                                <p:txEl>
                                                  <p:pRg st="5" end="5"/>
                                                </p:txEl>
                                              </p:spTgt>
                                            </p:tgtEl>
                                            <p:attrNameLst>
                                              <p:attrName>style.visibility</p:attrName>
                                            </p:attrNameLst>
                                          </p:cBhvr>
                                          <p:to>
                                            <p:strVal val="visible"/>
                                          </p:to>
                                        </p:set>
                                        <p:anim calcmode="lin" valueType="num">
                                          <p:cBhvr>
                                            <p:cTn id="96" dur="1000" fill="hold"/>
                                            <p:tgtEl>
                                              <p:spTgt spid="34">
                                                <p:txEl>
                                                  <p:pRg st="5" end="5"/>
                                                </p:txEl>
                                              </p:spTgt>
                                            </p:tgtEl>
                                            <p:attrNameLst>
                                              <p:attrName>ppt_x</p:attrName>
                                            </p:attrNameLst>
                                          </p:cBhvr>
                                          <p:tavLst>
                                            <p:tav tm="0">
                                              <p:val>
                                                <p:strVal val="#ppt_x-.2"/>
                                              </p:val>
                                            </p:tav>
                                            <p:tav tm="100000">
                                              <p:val>
                                                <p:strVal val="#ppt_x"/>
                                              </p:val>
                                            </p:tav>
                                          </p:tavLst>
                                        </p:anim>
                                        <p:anim calcmode="lin" valueType="num">
                                          <p:cBhvr>
                                            <p:cTn id="97" dur="1000" fill="hold"/>
                                            <p:tgtEl>
                                              <p:spTgt spid="34">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98" dur="1000"/>
                                            <p:tgtEl>
                                              <p:spTgt spid="34">
                                                <p:txEl>
                                                  <p:pRg st="5" end="5"/>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9" presetClass="entr" presetSubtype="0" fill="hold" grpId="0" nodeType="clickEffect">
                                      <p:stCondLst>
                                        <p:cond delay="0"/>
                                      </p:stCondLst>
                                      <p:childTnLst>
                                        <p:set>
                                          <p:cBhvr>
                                            <p:cTn id="102" dur="1" fill="hold">
                                              <p:stCondLst>
                                                <p:cond delay="0"/>
                                              </p:stCondLst>
                                            </p:cTn>
                                            <p:tgtEl>
                                              <p:spTgt spid="35">
                                                <p:bg/>
                                              </p:spTgt>
                                            </p:tgtEl>
                                            <p:attrNameLst>
                                              <p:attrName>style.visibility</p:attrName>
                                            </p:attrNameLst>
                                          </p:cBhvr>
                                          <p:to>
                                            <p:strVal val="visible"/>
                                          </p:to>
                                        </p:set>
                                        <p:anim calcmode="lin" valueType="num">
                                          <p:cBhvr>
                                            <p:cTn id="103" dur="1000" fill="hold"/>
                                            <p:tgtEl>
                                              <p:spTgt spid="35">
                                                <p:bg/>
                                              </p:spTgt>
                                            </p:tgtEl>
                                            <p:attrNameLst>
                                              <p:attrName>ppt_x</p:attrName>
                                            </p:attrNameLst>
                                          </p:cBhvr>
                                          <p:tavLst>
                                            <p:tav tm="0">
                                              <p:val>
                                                <p:strVal val="#ppt_x-.2"/>
                                              </p:val>
                                            </p:tav>
                                            <p:tav tm="100000">
                                              <p:val>
                                                <p:strVal val="#ppt_x"/>
                                              </p:val>
                                            </p:tav>
                                          </p:tavLst>
                                        </p:anim>
                                        <p:anim calcmode="lin" valueType="num">
                                          <p:cBhvr>
                                            <p:cTn id="104" dur="1000" fill="hold"/>
                                            <p:tgtEl>
                                              <p:spTgt spid="35">
                                                <p:bg/>
                                              </p:spTgt>
                                            </p:tgtEl>
                                            <p:attrNameLst>
                                              <p:attrName>ppt_y</p:attrName>
                                            </p:attrNameLst>
                                          </p:cBhvr>
                                          <p:tavLst>
                                            <p:tav tm="0">
                                              <p:val>
                                                <p:strVal val="#ppt_y"/>
                                              </p:val>
                                            </p:tav>
                                            <p:tav tm="100000">
                                              <p:val>
                                                <p:strVal val="#ppt_y"/>
                                              </p:val>
                                            </p:tav>
                                          </p:tavLst>
                                        </p:anim>
                                        <p:animEffect transition="in" filter="wipe(right)" prLst="gradientSize: 0.1">
                                          <p:cBhvr>
                                            <p:cTn id="105" dur="1000"/>
                                            <p:tgtEl>
                                              <p:spTgt spid="35">
                                                <p:bg/>
                                              </p:spTgt>
                                            </p:tgtEl>
                                          </p:cBhvr>
                                        </p:animEffect>
                                      </p:childTnLst>
                                    </p:cTn>
                                  </p:par>
                                </p:childTnLst>
                              </p:cTn>
                            </p:par>
                            <p:par>
                              <p:cTn id="106" fill="hold">
                                <p:stCondLst>
                                  <p:cond delay="1000"/>
                                </p:stCondLst>
                                <p:childTnLst>
                                  <p:par>
                                    <p:cTn id="107" presetID="29" presetClass="entr" presetSubtype="0" fill="hold" grpId="0" nodeType="afterEffect">
                                      <p:stCondLst>
                                        <p:cond delay="0"/>
                                      </p:stCondLst>
                                      <p:childTnLst>
                                        <p:set>
                                          <p:cBhvr>
                                            <p:cTn id="108" dur="1" fill="hold">
                                              <p:stCondLst>
                                                <p:cond delay="0"/>
                                              </p:stCondLst>
                                            </p:cTn>
                                            <p:tgtEl>
                                              <p:spTgt spid="35">
                                                <p:txEl>
                                                  <p:pRg st="0" end="0"/>
                                                </p:txEl>
                                              </p:spTgt>
                                            </p:tgtEl>
                                            <p:attrNameLst>
                                              <p:attrName>style.visibility</p:attrName>
                                            </p:attrNameLst>
                                          </p:cBhvr>
                                          <p:to>
                                            <p:strVal val="visible"/>
                                          </p:to>
                                        </p:set>
                                        <p:anim calcmode="lin" valueType="num">
                                          <p:cBhvr>
                                            <p:cTn id="109" dur="1000" fill="hold"/>
                                            <p:tgtEl>
                                              <p:spTgt spid="35">
                                                <p:txEl>
                                                  <p:pRg st="0" end="0"/>
                                                </p:txEl>
                                              </p:spTgt>
                                            </p:tgtEl>
                                            <p:attrNameLst>
                                              <p:attrName>ppt_x</p:attrName>
                                            </p:attrNameLst>
                                          </p:cBhvr>
                                          <p:tavLst>
                                            <p:tav tm="0">
                                              <p:val>
                                                <p:strVal val="#ppt_x-.2"/>
                                              </p:val>
                                            </p:tav>
                                            <p:tav tm="100000">
                                              <p:val>
                                                <p:strVal val="#ppt_x"/>
                                              </p:val>
                                            </p:tav>
                                          </p:tavLst>
                                        </p:anim>
                                        <p:anim calcmode="lin" valueType="num">
                                          <p:cBhvr>
                                            <p:cTn id="110" dur="1000" fill="hold"/>
                                            <p:tgtEl>
                                              <p:spTgt spid="3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11" dur="1000"/>
                                            <p:tgtEl>
                                              <p:spTgt spid="35">
                                                <p:txEl>
                                                  <p:pRg st="0" end="0"/>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7" presetClass="entr" presetSubtype="0" fill="hold" nodeType="clickEffect">
                                      <p:stCondLst>
                                        <p:cond delay="0"/>
                                      </p:stCondLst>
                                      <p:iterate type="lt">
                                        <p:tmPct val="50000"/>
                                      </p:iterate>
                                      <p:childTnLst>
                                        <p:set>
                                          <p:cBhvr>
                                            <p:cTn id="115" dur="1" fill="hold">
                                              <p:stCondLst>
                                                <p:cond delay="0"/>
                                              </p:stCondLst>
                                            </p:cTn>
                                            <p:tgtEl>
                                              <p:spTgt spid="35">
                                                <p:txEl>
                                                  <p:pRg st="3" end="3"/>
                                                </p:txEl>
                                              </p:spTgt>
                                            </p:tgtEl>
                                            <p:attrNameLst>
                                              <p:attrName>style.visibility</p:attrName>
                                            </p:attrNameLst>
                                          </p:cBhvr>
                                          <p:to>
                                            <p:strVal val="visible"/>
                                          </p:to>
                                        </p:set>
                                        <p:anim calcmode="discrete" valueType="clr">
                                          <p:cBhvr override="childStyle">
                                            <p:cTn id="116" dur="80"/>
                                            <p:tgtEl>
                                              <p:spTgt spid="3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17" dur="80"/>
                                            <p:tgtEl>
                                              <p:spTgt spid="35">
                                                <p:txEl>
                                                  <p:pRg st="3" end="3"/>
                                                </p:txEl>
                                              </p:spTgt>
                                            </p:tgtEl>
                                            <p:attrNameLst>
                                              <p:attrName>fillcolor</p:attrName>
                                            </p:attrNameLst>
                                          </p:cBhvr>
                                          <p:tavLst>
                                            <p:tav tm="0">
                                              <p:val>
                                                <p:clrVal>
                                                  <a:schemeClr val="accent2"/>
                                                </p:clrVal>
                                              </p:val>
                                            </p:tav>
                                            <p:tav tm="50000">
                                              <p:val>
                                                <p:clrVal>
                                                  <a:schemeClr val="hlink"/>
                                                </p:clrVal>
                                              </p:val>
                                            </p:tav>
                                          </p:tavLst>
                                        </p:anim>
                                        <p:set>
                                          <p:cBhvr>
                                            <p:cTn id="118" dur="80"/>
                                            <p:tgtEl>
                                              <p:spTgt spid="35">
                                                <p:txEl>
                                                  <p:pRg st="3" end="3"/>
                                                </p:txEl>
                                              </p:spTgt>
                                            </p:tgtEl>
                                            <p:attrNameLst>
                                              <p:attrName>fill.type</p:attrName>
                                            </p:attrNameLst>
                                          </p:cBhvr>
                                          <p:to>
                                            <p:strVal val="solid"/>
                                          </p:to>
                                        </p:set>
                                      </p:childTnLst>
                                    </p:cTn>
                                  </p:par>
                                </p:childTnLst>
                              </p:cTn>
                            </p:par>
                            <p:par>
                              <p:cTn id="119" fill="hold">
                                <p:stCondLst>
                                  <p:cond delay="719"/>
                                </p:stCondLst>
                                <p:childTnLst>
                                  <p:par>
                                    <p:cTn id="120" presetID="29" presetClass="entr" presetSubtype="0" fill="hold" nodeType="afterEffect">
                                      <p:stCondLst>
                                        <p:cond delay="0"/>
                                      </p:stCondLst>
                                      <p:childTnLst>
                                        <p:set>
                                          <p:cBhvr>
                                            <p:cTn id="121" dur="1" fill="hold">
                                              <p:stCondLst>
                                                <p:cond delay="0"/>
                                              </p:stCondLst>
                                            </p:cTn>
                                            <p:tgtEl>
                                              <p:spTgt spid="46"/>
                                            </p:tgtEl>
                                            <p:attrNameLst>
                                              <p:attrName>style.visibility</p:attrName>
                                            </p:attrNameLst>
                                          </p:cBhvr>
                                          <p:to>
                                            <p:strVal val="visible"/>
                                          </p:to>
                                        </p:set>
                                        <p:anim calcmode="lin" valueType="num">
                                          <p:cBhvr>
                                            <p:cTn id="122" dur="1000" fill="hold"/>
                                            <p:tgtEl>
                                              <p:spTgt spid="46"/>
                                            </p:tgtEl>
                                            <p:attrNameLst>
                                              <p:attrName>ppt_x</p:attrName>
                                            </p:attrNameLst>
                                          </p:cBhvr>
                                          <p:tavLst>
                                            <p:tav tm="0">
                                              <p:val>
                                                <p:strVal val="#ppt_x-.2"/>
                                              </p:val>
                                            </p:tav>
                                            <p:tav tm="100000">
                                              <p:val>
                                                <p:strVal val="#ppt_x"/>
                                              </p:val>
                                            </p:tav>
                                          </p:tavLst>
                                        </p:anim>
                                        <p:anim calcmode="lin" valueType="num">
                                          <p:cBhvr>
                                            <p:cTn id="123"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124" dur="1000"/>
                                            <p:tgtEl>
                                              <p:spTgt spid="46"/>
                                            </p:tgtEl>
                                          </p:cBhvr>
                                        </p:animEffect>
                                      </p:childTnLst>
                                    </p:cTn>
                                  </p:par>
                                </p:childTnLst>
                              </p:cTn>
                            </p:par>
                            <p:par>
                              <p:cTn id="125" fill="hold">
                                <p:stCondLst>
                                  <p:cond delay="1719"/>
                                </p:stCondLst>
                                <p:childTnLst>
                                  <p:par>
                                    <p:cTn id="126" presetID="27" presetClass="entr" presetSubtype="0" fill="hold" nodeType="afterEffect">
                                      <p:stCondLst>
                                        <p:cond delay="0"/>
                                      </p:stCondLst>
                                      <p:iterate type="lt">
                                        <p:tmPct val="50000"/>
                                      </p:iterate>
                                      <p:childTnLst>
                                        <p:set>
                                          <p:cBhvr>
                                            <p:cTn id="127" dur="1" fill="hold">
                                              <p:stCondLst>
                                                <p:cond delay="0"/>
                                              </p:stCondLst>
                                            </p:cTn>
                                            <p:tgtEl>
                                              <p:spTgt spid="35">
                                                <p:txEl>
                                                  <p:pRg st="4" end="4"/>
                                                </p:txEl>
                                              </p:spTgt>
                                            </p:tgtEl>
                                            <p:attrNameLst>
                                              <p:attrName>style.visibility</p:attrName>
                                            </p:attrNameLst>
                                          </p:cBhvr>
                                          <p:to>
                                            <p:strVal val="visible"/>
                                          </p:to>
                                        </p:set>
                                        <p:anim calcmode="discrete" valueType="clr">
                                          <p:cBhvr override="childStyle">
                                            <p:cTn id="128" dur="80"/>
                                            <p:tgtEl>
                                              <p:spTgt spid="3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9" dur="80"/>
                                            <p:tgtEl>
                                              <p:spTgt spid="35">
                                                <p:txEl>
                                                  <p:pRg st="4" end="4"/>
                                                </p:txEl>
                                              </p:spTgt>
                                            </p:tgtEl>
                                            <p:attrNameLst>
                                              <p:attrName>fillcolor</p:attrName>
                                            </p:attrNameLst>
                                          </p:cBhvr>
                                          <p:tavLst>
                                            <p:tav tm="0">
                                              <p:val>
                                                <p:clrVal>
                                                  <a:schemeClr val="accent2"/>
                                                </p:clrVal>
                                              </p:val>
                                            </p:tav>
                                            <p:tav tm="50000">
                                              <p:val>
                                                <p:clrVal>
                                                  <a:schemeClr val="hlink"/>
                                                </p:clrVal>
                                              </p:val>
                                            </p:tav>
                                          </p:tavLst>
                                        </p:anim>
                                        <p:set>
                                          <p:cBhvr>
                                            <p:cTn id="130" dur="80"/>
                                            <p:tgtEl>
                                              <p:spTgt spid="3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uiExpand="1" build="p" animBg="1"/>
          <p:bldP spid="35" grpId="0" build="p" animBg="1"/>
          <p:bldP spid="51" grpId="0" animBg="1"/>
          <p:bldP spid="52" grpId="0" animBg="1"/>
          <p:bldP spid="53" grpId="0" animBg="1"/>
          <p:bldP spid="54" grpId="0" animBg="1"/>
          <p:bldP spid="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3600" autoRev="1" fill="hold" nodeType="withEffect">
                                      <p:stCondLst>
                                        <p:cond delay="100"/>
                                      </p:stCondLst>
                                      <p:childTnLst>
                                        <p:animMotion origin="layout" path="M -8.33333E-7 0.00123 L 0.01337 0.03055 " pathEditMode="relative" rAng="0" ptsTypes="AA">
                                          <p:cBhvr>
                                            <p:cTn id="6" dur="6750" fill="hold"/>
                                            <p:tgtEl>
                                              <p:spTgt spid="15"/>
                                            </p:tgtEl>
                                            <p:attrNameLst>
                                              <p:attrName>ppt_x</p:attrName>
                                              <p:attrName>ppt_y</p:attrName>
                                            </p:attrNameLst>
                                          </p:cBhvr>
                                          <p:rCtr x="660" y="1451"/>
                                        </p:animMotion>
                                      </p:childTnLst>
                                    </p:cTn>
                                  </p:par>
                                  <p:par>
                                    <p:cTn id="7" presetID="8" presetClass="emph" presetSubtype="0" repeatCount="indefinite" accel="2500" autoRev="1" fill="hold" nodeType="withEffect">
                                      <p:stCondLst>
                                        <p:cond delay="0"/>
                                      </p:stCondLst>
                                      <p:childTnLst>
                                        <p:animRot by="300000">
                                          <p:cBhvr>
                                            <p:cTn id="8" dur="3500" fill="hold"/>
                                            <p:tgtEl>
                                              <p:spTgt spid="15"/>
                                            </p:tgtEl>
                                            <p:attrNameLst>
                                              <p:attrName>r</p:attrName>
                                            </p:attrNameLst>
                                          </p:cBhvr>
                                        </p:animRot>
                                      </p:childTnLst>
                                    </p:cTn>
                                  </p:par>
                                  <p:par>
                                    <p:cTn id="9" presetID="42" presetClass="path" presetSubtype="0" repeatCount="indefinite" accel="3600" autoRev="1" fill="hold" nodeType="withEffect">
                                      <p:stCondLst>
                                        <p:cond delay="100"/>
                                      </p:stCondLst>
                                      <p:childTnLst>
                                        <p:animMotion origin="layout" path="M 5.55556E-7 0.00123 L 0.01337 0.03055 " pathEditMode="relative" rAng="0" ptsTypes="AA">
                                          <p:cBhvr>
                                            <p:cTn id="10" dur="3250" fill="hold"/>
                                            <p:tgtEl>
                                              <p:spTgt spid="16"/>
                                            </p:tgtEl>
                                            <p:attrNameLst>
                                              <p:attrName>ppt_x</p:attrName>
                                              <p:attrName>ppt_y</p:attrName>
                                            </p:attrNameLst>
                                          </p:cBhvr>
                                          <p:rCtr x="660" y="1451"/>
                                        </p:animMotion>
                                      </p:childTnLst>
                                    </p:cTn>
                                  </p:par>
                                  <p:par>
                                    <p:cTn id="11" presetID="8" presetClass="emph" presetSubtype="0" repeatCount="indefinite" accel="2500" autoRev="1" fill="hold" nodeType="withEffect">
                                      <p:stCondLst>
                                        <p:cond delay="0"/>
                                      </p:stCondLst>
                                      <p:childTnLst>
                                        <p:animRot by="300000">
                                          <p:cBhvr>
                                            <p:cTn id="12" dur="8250" fill="hold"/>
                                            <p:tgtEl>
                                              <p:spTgt spid="16"/>
                                            </p:tgtEl>
                                            <p:attrNameLst>
                                              <p:attrName>r</p:attrName>
                                            </p:attrNameLst>
                                          </p:cBhvr>
                                        </p:animRot>
                                      </p:childTnLst>
                                    </p:cTn>
                                  </p:par>
                                  <p:par>
                                    <p:cTn id="13" presetID="42" presetClass="path" presetSubtype="0" repeatCount="indefinite" accel="9000" decel="8000" autoRev="1" fill="hold" nodeType="withEffect">
                                      <p:stCondLst>
                                        <p:cond delay="100"/>
                                      </p:stCondLst>
                                      <p:childTnLst>
                                        <p:animMotion origin="layout" path="M 1.38889E-6 4.69136E-6 L 0.00677 -0.01791 " pathEditMode="relative" rAng="0" ptsTypes="AA">
                                          <p:cBhvr>
                                            <p:cTn id="14" dur="2750" fill="hold"/>
                                            <p:tgtEl>
                                              <p:spTgt spid="24"/>
                                            </p:tgtEl>
                                            <p:attrNameLst>
                                              <p:attrName>ppt_x</p:attrName>
                                              <p:attrName>ppt_y</p:attrName>
                                            </p:attrNameLst>
                                          </p:cBhvr>
                                          <p:rCtr x="330" y="-895"/>
                                        </p:animMotion>
                                      </p:childTnLst>
                                    </p:cTn>
                                  </p:par>
                                  <p:par>
                                    <p:cTn id="15" presetID="8" presetClass="emph" presetSubtype="0" repeatCount="indefinite" accel="2500" autoRev="1" fill="hold" nodeType="withEffect">
                                      <p:stCondLst>
                                        <p:cond delay="0"/>
                                      </p:stCondLst>
                                      <p:childTnLst>
                                        <p:animRot by="300000">
                                          <p:cBhvr>
                                            <p:cTn id="16" dur="6750" fill="hold"/>
                                            <p:tgtEl>
                                              <p:spTgt spid="24"/>
                                            </p:tgtEl>
                                            <p:attrNameLst>
                                              <p:attrName>r</p:attrName>
                                            </p:attrNameLst>
                                          </p:cBhvr>
                                        </p:animRot>
                                      </p:childTnLst>
                                    </p:cTn>
                                  </p:par>
                                  <p:par>
                                    <p:cTn id="17" presetID="42" presetClass="path" presetSubtype="0" repeatCount="indefinite" accel="3600" decel="4000" autoRev="1" fill="hold" nodeType="withEffect">
                                      <p:stCondLst>
                                        <p:cond delay="100"/>
                                      </p:stCondLst>
                                      <p:childTnLst>
                                        <p:animMotion origin="layout" path="M -2.5E-6 7.40741E-7 L 0.00538 -0.01049 " pathEditMode="relative" rAng="0" ptsTypes="AA">
                                          <p:cBhvr>
                                            <p:cTn id="18" dur="4500" fill="hold"/>
                                            <p:tgtEl>
                                              <p:spTgt spid="23"/>
                                            </p:tgtEl>
                                            <p:attrNameLst>
                                              <p:attrName>ppt_x</p:attrName>
                                              <p:attrName>ppt_y</p:attrName>
                                            </p:attrNameLst>
                                          </p:cBhvr>
                                          <p:rCtr x="260" y="-525"/>
                                        </p:animMotion>
                                      </p:childTnLst>
                                    </p:cTn>
                                  </p:par>
                                  <p:par>
                                    <p:cTn id="19" presetID="8" presetClass="emph" presetSubtype="0" repeatCount="indefinite" accel="2500" autoRev="1" fill="hold" nodeType="withEffect">
                                      <p:stCondLst>
                                        <p:cond delay="0"/>
                                      </p:stCondLst>
                                      <p:childTnLst>
                                        <p:animRot by="300000">
                                          <p:cBhvr>
                                            <p:cTn id="20" dur="3500" fill="hold"/>
                                            <p:tgtEl>
                                              <p:spTgt spid="23"/>
                                            </p:tgtEl>
                                            <p:attrNameLst>
                                              <p:attrName>r</p:attrName>
                                            </p:attrNameLst>
                                          </p:cBhvr>
                                        </p:animRot>
                                      </p:childTnLst>
                                    </p:cTn>
                                  </p:par>
                                  <p:par>
                                    <p:cTn id="21" presetID="6" presetClass="emph" presetSubtype="0" repeatCount="indefinite" autoRev="1" fill="hold" nodeType="withEffect">
                                      <p:stCondLst>
                                        <p:cond delay="0"/>
                                      </p:stCondLst>
                                      <p:childTnLst>
                                        <p:animScale>
                                          <p:cBhvr>
                                            <p:cTn id="22" dur="6000" fill="hold"/>
                                            <p:tgtEl>
                                              <p:spTgt spid="25"/>
                                            </p:tgtEl>
                                          </p:cBhvr>
                                          <p:by x="105000" y="105000"/>
                                        </p:animScale>
                                      </p:childTnLst>
                                    </p:cTn>
                                  </p:par>
                                  <p:par>
                                    <p:cTn id="23" presetID="35" presetClass="path" presetSubtype="0" repeatCount="indefinite" accel="29000" decel="26000" autoRev="1" fill="hold" nodeType="withEffect">
                                      <p:stCondLst>
                                        <p:cond delay="0"/>
                                      </p:stCondLst>
                                      <p:childTnLst>
                                        <p:animMotion origin="layout" path="M 0.0349 -4.44444E-6 L -0.03489 -4.44444E-6 " pathEditMode="relative" rAng="0" ptsTypes="AA">
                                          <p:cBhvr>
                                            <p:cTn id="24" dur="4750" fill="hold"/>
                                            <p:tgtEl>
                                              <p:spTgt spid="21"/>
                                            </p:tgtEl>
                                            <p:attrNameLst>
                                              <p:attrName>ppt_x</p:attrName>
                                              <p:attrName>ppt_y</p:attrName>
                                            </p:attrNameLst>
                                          </p:cBhvr>
                                          <p:rCtr x="-3490" y="0"/>
                                        </p:animMotion>
                                      </p:childTnLst>
                                    </p:cTn>
                                  </p:par>
                                  <p:par>
                                    <p:cTn id="25" presetID="35" presetClass="path" presetSubtype="0" repeatCount="indefinite" accel="29000" decel="26000" autoRev="1" fill="hold" nodeType="withEffect">
                                      <p:stCondLst>
                                        <p:cond delay="0"/>
                                      </p:stCondLst>
                                      <p:childTnLst>
                                        <p:animMotion origin="layout" path="M -1.38889E-6 4.44444E-6 L 0.07136 0.00061 " pathEditMode="relative" rAng="0" ptsTypes="AA">
                                          <p:cBhvr>
                                            <p:cTn id="26" dur="7250" fill="hold"/>
                                            <p:tgtEl>
                                              <p:spTgt spid="22"/>
                                            </p:tgtEl>
                                            <p:attrNameLst>
                                              <p:attrName>ppt_x</p:attrName>
                                              <p:attrName>ppt_y</p:attrName>
                                            </p:attrNameLst>
                                          </p:cBhvr>
                                          <p:rCtr x="3576" y="31"/>
                                        </p:animMotion>
                                      </p:childTnLst>
                                    </p:cTn>
                                  </p:par>
                                  <p:par>
                                    <p:cTn id="27" presetID="10" presetClass="entr" presetSubtype="0" fill="hold" grpId="0" nodeType="withEffect">
                                      <p:stCondLst>
                                        <p:cond delay="80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6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slide(fromBottom)">
                                          <p:cBhvr>
                                            <p:cTn id="34" dur="500"/>
                                            <p:tgtEl>
                                              <p:spTgt spid="51"/>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slide(fromBottom)">
                                          <p:cBhvr>
                                            <p:cTn id="37" dur="500"/>
                                            <p:tgtEl>
                                              <p:spTgt spid="53"/>
                                            </p:tgtEl>
                                          </p:cBhvr>
                                        </p:animEffect>
                                      </p:childTnLst>
                                    </p:cTn>
                                  </p:par>
                                </p:childTnLst>
                              </p:cTn>
                            </p:par>
                            <p:par>
                              <p:cTn id="38" fill="hold">
                                <p:stCondLst>
                                  <p:cond delay="500"/>
                                </p:stCondLst>
                                <p:childTnLst>
                                  <p:par>
                                    <p:cTn id="39" presetID="12" presetClass="entr" presetSubtype="4" fill="hold" grpId="0" nodeType="after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slide(fromBottom)">
                                          <p:cBhvr>
                                            <p:cTn id="41" dur="500"/>
                                            <p:tgtEl>
                                              <p:spTgt spid="54"/>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slide(fromBottom)">
                                          <p:cBhvr>
                                            <p:cTn id="44" dur="500"/>
                                            <p:tgtEl>
                                              <p:spTgt spid="52"/>
                                            </p:tgtEl>
                                          </p:cBhvr>
                                        </p:animEffect>
                                      </p:childTnLst>
                                    </p:cTn>
                                  </p:par>
                                </p:childTnLst>
                              </p:cTn>
                            </p:par>
                            <p:par>
                              <p:cTn id="45" fill="hold">
                                <p:stCondLst>
                                  <p:cond delay="1000"/>
                                </p:stCondLst>
                                <p:childTnLst>
                                  <p:par>
                                    <p:cTn id="46" presetID="29" presetClass="entr" presetSubtype="0" fill="hold" grpId="0" nodeType="afterEffect">
                                      <p:stCondLst>
                                        <p:cond delay="0"/>
                                      </p:stCondLst>
                                      <p:childTnLst>
                                        <p:set>
                                          <p:cBhvr>
                                            <p:cTn id="47" dur="1" fill="hold">
                                              <p:stCondLst>
                                                <p:cond delay="0"/>
                                              </p:stCondLst>
                                            </p:cTn>
                                            <p:tgtEl>
                                              <p:spTgt spid="34">
                                                <p:bg/>
                                              </p:spTgt>
                                            </p:tgtEl>
                                            <p:attrNameLst>
                                              <p:attrName>style.visibility</p:attrName>
                                            </p:attrNameLst>
                                          </p:cBhvr>
                                          <p:to>
                                            <p:strVal val="visible"/>
                                          </p:to>
                                        </p:set>
                                        <p:anim calcmode="lin" valueType="num">
                                          <p:cBhvr>
                                            <p:cTn id="48" dur="1000" fill="hold"/>
                                            <p:tgtEl>
                                              <p:spTgt spid="34">
                                                <p:bg/>
                                              </p:spTgt>
                                            </p:tgtEl>
                                            <p:attrNameLst>
                                              <p:attrName>ppt_x</p:attrName>
                                            </p:attrNameLst>
                                          </p:cBhvr>
                                          <p:tavLst>
                                            <p:tav tm="0">
                                              <p:val>
                                                <p:strVal val="#ppt_x-.2"/>
                                              </p:val>
                                            </p:tav>
                                            <p:tav tm="100000">
                                              <p:val>
                                                <p:strVal val="#ppt_x"/>
                                              </p:val>
                                            </p:tav>
                                          </p:tavLst>
                                        </p:anim>
                                        <p:anim calcmode="lin" valueType="num">
                                          <p:cBhvr>
                                            <p:cTn id="49" dur="1000" fill="hold"/>
                                            <p:tgtEl>
                                              <p:spTgt spid="34">
                                                <p:bg/>
                                              </p:spTgt>
                                            </p:tgtEl>
                                            <p:attrNameLst>
                                              <p:attrName>ppt_y</p:attrName>
                                            </p:attrNameLst>
                                          </p:cBhvr>
                                          <p:tavLst>
                                            <p:tav tm="0">
                                              <p:val>
                                                <p:strVal val="#ppt_y"/>
                                              </p:val>
                                            </p:tav>
                                            <p:tav tm="100000">
                                              <p:val>
                                                <p:strVal val="#ppt_y"/>
                                              </p:val>
                                            </p:tav>
                                          </p:tavLst>
                                        </p:anim>
                                        <p:animEffect transition="in" filter="wipe(right)" prLst="gradientSize: 0.1">
                                          <p:cBhvr>
                                            <p:cTn id="50" dur="1000"/>
                                            <p:tgtEl>
                                              <p:spTgt spid="34">
                                                <p:bg/>
                                              </p:spTgt>
                                            </p:tgtEl>
                                          </p:cBhvr>
                                        </p:animEffect>
                                      </p:childTnLst>
                                    </p:cTn>
                                  </p:par>
                                </p:childTnLst>
                              </p:cTn>
                            </p:par>
                            <p:par>
                              <p:cTn id="51" fill="hold">
                                <p:stCondLst>
                                  <p:cond delay="2000"/>
                                </p:stCondLst>
                                <p:childTnLst>
                                  <p:par>
                                    <p:cTn id="52" presetID="29" presetClass="entr" presetSubtype="0" fill="hold" grpId="0" nodeType="after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 calcmode="lin" valueType="num">
                                          <p:cBhvr>
                                            <p:cTn id="54" dur="1000" fill="hold"/>
                                            <p:tgtEl>
                                              <p:spTgt spid="34">
                                                <p:txEl>
                                                  <p:pRg st="0" end="0"/>
                                                </p:txEl>
                                              </p:spTgt>
                                            </p:tgtEl>
                                            <p:attrNameLst>
                                              <p:attrName>ppt_x</p:attrName>
                                            </p:attrNameLst>
                                          </p:cBhvr>
                                          <p:tavLst>
                                            <p:tav tm="0">
                                              <p:val>
                                                <p:strVal val="#ppt_x-.2"/>
                                              </p:val>
                                            </p:tav>
                                            <p:tav tm="100000">
                                              <p:val>
                                                <p:strVal val="#ppt_x"/>
                                              </p:val>
                                            </p:tav>
                                          </p:tavLst>
                                        </p:anim>
                                        <p:anim calcmode="lin" valueType="num">
                                          <p:cBhvr>
                                            <p:cTn id="55" dur="1000" fill="hold"/>
                                            <p:tgtEl>
                                              <p:spTgt spid="3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6" dur="1000"/>
                                            <p:tgtEl>
                                              <p:spTgt spid="34">
                                                <p:txEl>
                                                  <p:pRg st="0" end="0"/>
                                                </p:txEl>
                                              </p:spTgt>
                                            </p:tgtEl>
                                          </p:cBhvr>
                                        </p:animEffect>
                                      </p:childTnLst>
                                    </p:cTn>
                                  </p:par>
                                </p:childTnLst>
                              </p:cTn>
                            </p:par>
                            <p:par>
                              <p:cTn id="57" fill="hold">
                                <p:stCondLst>
                                  <p:cond delay="3000"/>
                                </p:stCondLst>
                                <p:childTnLst>
                                  <p:par>
                                    <p:cTn id="58" presetID="29" presetClass="entr" presetSubtype="0" fill="hold" grpId="0" nodeType="afterEffect">
                                      <p:stCondLst>
                                        <p:cond delay="0"/>
                                      </p:stCondLst>
                                      <p:childTnLst>
                                        <p:set>
                                          <p:cBhvr>
                                            <p:cTn id="59" dur="1" fill="hold">
                                              <p:stCondLst>
                                                <p:cond delay="0"/>
                                              </p:stCondLst>
                                            </p:cTn>
                                            <p:tgtEl>
                                              <p:spTgt spid="34">
                                                <p:txEl>
                                                  <p:pRg st="1" end="1"/>
                                                </p:txEl>
                                              </p:spTgt>
                                            </p:tgtEl>
                                            <p:attrNameLst>
                                              <p:attrName>style.visibility</p:attrName>
                                            </p:attrNameLst>
                                          </p:cBhvr>
                                          <p:to>
                                            <p:strVal val="visible"/>
                                          </p:to>
                                        </p:set>
                                        <p:anim calcmode="lin" valueType="num">
                                          <p:cBhvr>
                                            <p:cTn id="60" dur="1000" fill="hold"/>
                                            <p:tgtEl>
                                              <p:spTgt spid="34">
                                                <p:txEl>
                                                  <p:pRg st="1" end="1"/>
                                                </p:txEl>
                                              </p:spTgt>
                                            </p:tgtEl>
                                            <p:attrNameLst>
                                              <p:attrName>ppt_x</p:attrName>
                                            </p:attrNameLst>
                                          </p:cBhvr>
                                          <p:tavLst>
                                            <p:tav tm="0">
                                              <p:val>
                                                <p:strVal val="#ppt_x-.2"/>
                                              </p:val>
                                            </p:tav>
                                            <p:tav tm="100000">
                                              <p:val>
                                                <p:strVal val="#ppt_x"/>
                                              </p:val>
                                            </p:tav>
                                          </p:tavLst>
                                        </p:anim>
                                        <p:anim calcmode="lin" valueType="num">
                                          <p:cBhvr>
                                            <p:cTn id="61" dur="1000" fill="hold"/>
                                            <p:tgtEl>
                                              <p:spTgt spid="3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62" dur="1000"/>
                                            <p:tgtEl>
                                              <p:spTgt spid="34">
                                                <p:txEl>
                                                  <p:pRg st="1" end="1"/>
                                                </p:txEl>
                                              </p:spTgt>
                                            </p:tgtEl>
                                          </p:cBhvr>
                                        </p:animEffect>
                                      </p:childTnLst>
                                    </p:cTn>
                                  </p:par>
                                </p:childTnLst>
                              </p:cTn>
                            </p:par>
                            <p:par>
                              <p:cTn id="63" fill="hold">
                                <p:stCondLst>
                                  <p:cond delay="4000"/>
                                </p:stCondLst>
                                <p:childTnLst>
                                  <p:par>
                                    <p:cTn id="64" presetID="27" presetClass="entr" presetSubtype="0" fill="hold" nodeType="afterEffect">
                                      <p:stCondLst>
                                        <p:cond delay="0"/>
                                      </p:stCondLst>
                                      <p:iterate type="lt">
                                        <p:tmPct val="50000"/>
                                      </p:iterate>
                                      <p:childTnLst>
                                        <p:set>
                                          <p:cBhvr>
                                            <p:cTn id="65" dur="1" fill="hold">
                                              <p:stCondLst>
                                                <p:cond delay="0"/>
                                              </p:stCondLst>
                                            </p:cTn>
                                            <p:tgtEl>
                                              <p:spTgt spid="58">
                                                <p:txEl>
                                                  <p:pRg st="0" end="0"/>
                                                </p:txEl>
                                              </p:spTgt>
                                            </p:tgtEl>
                                            <p:attrNameLst>
                                              <p:attrName>style.visibility</p:attrName>
                                            </p:attrNameLst>
                                          </p:cBhvr>
                                          <p:to>
                                            <p:strVal val="visible"/>
                                          </p:to>
                                        </p:set>
                                        <p:anim calcmode="discrete" valueType="clr">
                                          <p:cBhvr override="childStyle">
                                            <p:cTn id="66" dur="80"/>
                                            <p:tgtEl>
                                              <p:spTgt spid="5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58">
                                                <p:txEl>
                                                  <p:pRg st="0" end="0"/>
                                                </p:txEl>
                                              </p:spTgt>
                                            </p:tgtEl>
                                            <p:attrNameLst>
                                              <p:attrName>fillcolor</p:attrName>
                                            </p:attrNameLst>
                                          </p:cBhvr>
                                          <p:tavLst>
                                            <p:tav tm="0">
                                              <p:val>
                                                <p:clrVal>
                                                  <a:schemeClr val="accent2"/>
                                                </p:clrVal>
                                              </p:val>
                                            </p:tav>
                                            <p:tav tm="50000">
                                              <p:val>
                                                <p:clrVal>
                                                  <a:schemeClr val="hlink"/>
                                                </p:clrVal>
                                              </p:val>
                                            </p:tav>
                                          </p:tavLst>
                                        </p:anim>
                                        <p:set>
                                          <p:cBhvr>
                                            <p:cTn id="68" dur="80"/>
                                            <p:tgtEl>
                                              <p:spTgt spid="58">
                                                <p:txEl>
                                                  <p:pRg st="0" end="0"/>
                                                </p:txEl>
                                              </p:spTgt>
                                            </p:tgtEl>
                                            <p:attrNameLst>
                                              <p:attrName>fill.type</p:attrName>
                                            </p:attrNameLst>
                                          </p:cBhvr>
                                          <p:to>
                                            <p:strVal val="solid"/>
                                          </p:to>
                                        </p:set>
                                      </p:childTnLst>
                                    </p:cTn>
                                  </p:par>
                                </p:childTnLst>
                              </p:cTn>
                            </p:par>
                            <p:par>
                              <p:cTn id="69" fill="hold">
                                <p:stCondLst>
                                  <p:cond delay="4760"/>
                                </p:stCondLst>
                                <p:childTnLst>
                                  <p:par>
                                    <p:cTn id="70" presetID="29" presetClass="entr" presetSubtype="0" fill="hold" nodeType="afterEffect">
                                      <p:stCondLst>
                                        <p:cond delay="0"/>
                                      </p:stCondLst>
                                      <p:childTnLst>
                                        <p:set>
                                          <p:cBhvr>
                                            <p:cTn id="71" dur="1" fill="hold">
                                              <p:stCondLst>
                                                <p:cond delay="0"/>
                                              </p:stCondLst>
                                            </p:cTn>
                                            <p:tgtEl>
                                              <p:spTgt spid="38"/>
                                            </p:tgtEl>
                                            <p:attrNameLst>
                                              <p:attrName>style.visibility</p:attrName>
                                            </p:attrNameLst>
                                          </p:cBhvr>
                                          <p:to>
                                            <p:strVal val="visible"/>
                                          </p:to>
                                        </p:set>
                                        <p:anim calcmode="lin" valueType="num">
                                          <p:cBhvr>
                                            <p:cTn id="72" dur="1000" fill="hold"/>
                                            <p:tgtEl>
                                              <p:spTgt spid="38"/>
                                            </p:tgtEl>
                                            <p:attrNameLst>
                                              <p:attrName>ppt_x</p:attrName>
                                            </p:attrNameLst>
                                          </p:cBhvr>
                                          <p:tavLst>
                                            <p:tav tm="0">
                                              <p:val>
                                                <p:strVal val="#ppt_x-.2"/>
                                              </p:val>
                                            </p:tav>
                                            <p:tav tm="100000">
                                              <p:val>
                                                <p:strVal val="#ppt_x"/>
                                              </p:val>
                                            </p:tav>
                                          </p:tavLst>
                                        </p:anim>
                                        <p:anim calcmode="lin" valueType="num">
                                          <p:cBhvr>
                                            <p:cTn id="73" dur="10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74" dur="1000"/>
                                            <p:tgtEl>
                                              <p:spTgt spid="38"/>
                                            </p:tgtEl>
                                          </p:cBhvr>
                                        </p:animEffect>
                                      </p:childTnLst>
                                    </p:cTn>
                                  </p:par>
                                </p:childTnLst>
                              </p:cTn>
                            </p:par>
                            <p:par>
                              <p:cTn id="75" fill="hold">
                                <p:stCondLst>
                                  <p:cond delay="5760"/>
                                </p:stCondLst>
                                <p:childTnLst>
                                  <p:par>
                                    <p:cTn id="76" presetID="27" presetClass="entr" presetSubtype="0" fill="hold" grpId="0" nodeType="afterEffect">
                                      <p:stCondLst>
                                        <p:cond delay="0"/>
                                      </p:stCondLst>
                                      <p:iterate type="lt">
                                        <p:tmPct val="50000"/>
                                      </p:iterate>
                                      <p:childTnLst>
                                        <p:set>
                                          <p:cBhvr>
                                            <p:cTn id="77" dur="1" fill="hold">
                                              <p:stCondLst>
                                                <p:cond delay="0"/>
                                              </p:stCondLst>
                                            </p:cTn>
                                            <p:tgtEl>
                                              <p:spTgt spid="59"/>
                                            </p:tgtEl>
                                            <p:attrNameLst>
                                              <p:attrName>style.visibility</p:attrName>
                                            </p:attrNameLst>
                                          </p:cBhvr>
                                          <p:to>
                                            <p:strVal val="visible"/>
                                          </p:to>
                                        </p:set>
                                        <p:anim calcmode="discrete" valueType="clr">
                                          <p:cBhvr override="childStyle">
                                            <p:cTn id="78" dur="500"/>
                                            <p:tgtEl>
                                              <p:spTgt spid="59"/>
                                            </p:tgtEl>
                                            <p:attrNameLst>
                                              <p:attrName>style.color</p:attrName>
                                            </p:attrNameLst>
                                          </p:cBhvr>
                                          <p:tavLst>
                                            <p:tav tm="0">
                                              <p:val>
                                                <p:clrVal>
                                                  <a:schemeClr val="accent2"/>
                                                </p:clrVal>
                                              </p:val>
                                            </p:tav>
                                            <p:tav tm="50000">
                                              <p:val>
                                                <p:clrVal>
                                                  <a:schemeClr val="hlink"/>
                                                </p:clrVal>
                                              </p:val>
                                            </p:tav>
                                          </p:tavLst>
                                        </p:anim>
                                        <p:anim calcmode="discrete" valueType="clr">
                                          <p:cBhvr>
                                            <p:cTn id="79" dur="500"/>
                                            <p:tgtEl>
                                              <p:spTgt spid="59"/>
                                            </p:tgtEl>
                                            <p:attrNameLst>
                                              <p:attrName>fillcolor</p:attrName>
                                            </p:attrNameLst>
                                          </p:cBhvr>
                                          <p:tavLst>
                                            <p:tav tm="0">
                                              <p:val>
                                                <p:clrVal>
                                                  <a:schemeClr val="accent2"/>
                                                </p:clrVal>
                                              </p:val>
                                            </p:tav>
                                            <p:tav tm="50000">
                                              <p:val>
                                                <p:clrVal>
                                                  <a:schemeClr val="hlink"/>
                                                </p:clrVal>
                                              </p:val>
                                            </p:tav>
                                          </p:tavLst>
                                        </p:anim>
                                        <p:set>
                                          <p:cBhvr>
                                            <p:cTn id="80" dur="500"/>
                                            <p:tgtEl>
                                              <p:spTgt spid="59"/>
                                            </p:tgtEl>
                                            <p:attrNameLst>
                                              <p:attrName>fill.type</p:attrName>
                                            </p:attrNameLst>
                                          </p:cBhvr>
                                          <p:to>
                                            <p:strVal val="solid"/>
                                          </p:to>
                                        </p:set>
                                      </p:childTnLst>
                                    </p:cTn>
                                  </p:par>
                                </p:childTnLst>
                              </p:cTn>
                            </p:par>
                            <p:par>
                              <p:cTn id="81" fill="hold">
                                <p:stCondLst>
                                  <p:cond delay="9760"/>
                                </p:stCondLst>
                                <p:childTnLst>
                                  <p:par>
                                    <p:cTn id="82" presetID="29" presetClass="entr" presetSubtype="0" fill="hold" grpId="0" nodeType="afterEffect">
                                      <p:stCondLst>
                                        <p:cond delay="0"/>
                                      </p:stCondLst>
                                      <p:childTnLst>
                                        <p:set>
                                          <p:cBhvr>
                                            <p:cTn id="83" dur="1" fill="hold">
                                              <p:stCondLst>
                                                <p:cond delay="0"/>
                                              </p:stCondLst>
                                            </p:cTn>
                                            <p:tgtEl>
                                              <p:spTgt spid="34">
                                                <p:txEl>
                                                  <p:pRg st="2" end="2"/>
                                                </p:txEl>
                                              </p:spTgt>
                                            </p:tgtEl>
                                            <p:attrNameLst>
                                              <p:attrName>style.visibility</p:attrName>
                                            </p:attrNameLst>
                                          </p:cBhvr>
                                          <p:to>
                                            <p:strVal val="visible"/>
                                          </p:to>
                                        </p:set>
                                        <p:anim calcmode="lin" valueType="num">
                                          <p:cBhvr>
                                            <p:cTn id="84" dur="1000" fill="hold"/>
                                            <p:tgtEl>
                                              <p:spTgt spid="34">
                                                <p:txEl>
                                                  <p:pRg st="2" end="2"/>
                                                </p:txEl>
                                              </p:spTgt>
                                            </p:tgtEl>
                                            <p:attrNameLst>
                                              <p:attrName>ppt_x</p:attrName>
                                            </p:attrNameLst>
                                          </p:cBhvr>
                                          <p:tavLst>
                                            <p:tav tm="0">
                                              <p:val>
                                                <p:strVal val="#ppt_x-.2"/>
                                              </p:val>
                                            </p:tav>
                                            <p:tav tm="100000">
                                              <p:val>
                                                <p:strVal val="#ppt_x"/>
                                              </p:val>
                                            </p:tav>
                                          </p:tavLst>
                                        </p:anim>
                                        <p:anim calcmode="lin" valueType="num">
                                          <p:cBhvr>
                                            <p:cTn id="85" dur="1000" fill="hold"/>
                                            <p:tgtEl>
                                              <p:spTgt spid="3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86" dur="1000"/>
                                            <p:tgtEl>
                                              <p:spTgt spid="34">
                                                <p:txEl>
                                                  <p:pRg st="2" end="2"/>
                                                </p:txEl>
                                              </p:spTgt>
                                            </p:tgtEl>
                                          </p:cBhvr>
                                        </p:animEffect>
                                      </p:childTnLst>
                                    </p:cTn>
                                  </p:par>
                                </p:childTnLst>
                              </p:cTn>
                            </p:par>
                            <p:par>
                              <p:cTn id="87" fill="hold">
                                <p:stCondLst>
                                  <p:cond delay="10760"/>
                                </p:stCondLst>
                                <p:childTnLst>
                                  <p:par>
                                    <p:cTn id="88" presetID="29" presetClass="entr" presetSubtype="0" fill="hold" grpId="0" nodeType="afterEffect">
                                      <p:stCondLst>
                                        <p:cond delay="0"/>
                                      </p:stCondLst>
                                      <p:childTnLst>
                                        <p:set>
                                          <p:cBhvr>
                                            <p:cTn id="89" dur="1" fill="hold">
                                              <p:stCondLst>
                                                <p:cond delay="0"/>
                                              </p:stCondLst>
                                            </p:cTn>
                                            <p:tgtEl>
                                              <p:spTgt spid="34">
                                                <p:txEl>
                                                  <p:pRg st="4" end="4"/>
                                                </p:txEl>
                                              </p:spTgt>
                                            </p:tgtEl>
                                            <p:attrNameLst>
                                              <p:attrName>style.visibility</p:attrName>
                                            </p:attrNameLst>
                                          </p:cBhvr>
                                          <p:to>
                                            <p:strVal val="visible"/>
                                          </p:to>
                                        </p:set>
                                        <p:anim calcmode="lin" valueType="num">
                                          <p:cBhvr>
                                            <p:cTn id="90" dur="1000" fill="hold"/>
                                            <p:tgtEl>
                                              <p:spTgt spid="34">
                                                <p:txEl>
                                                  <p:pRg st="4" end="4"/>
                                                </p:txEl>
                                              </p:spTgt>
                                            </p:tgtEl>
                                            <p:attrNameLst>
                                              <p:attrName>ppt_x</p:attrName>
                                            </p:attrNameLst>
                                          </p:cBhvr>
                                          <p:tavLst>
                                            <p:tav tm="0">
                                              <p:val>
                                                <p:strVal val="#ppt_x-.2"/>
                                              </p:val>
                                            </p:tav>
                                            <p:tav tm="100000">
                                              <p:val>
                                                <p:strVal val="#ppt_x"/>
                                              </p:val>
                                            </p:tav>
                                          </p:tavLst>
                                        </p:anim>
                                        <p:anim calcmode="lin" valueType="num">
                                          <p:cBhvr>
                                            <p:cTn id="91" dur="1000" fill="hold"/>
                                            <p:tgtEl>
                                              <p:spTgt spid="34">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92" dur="1000"/>
                                            <p:tgtEl>
                                              <p:spTgt spid="34">
                                                <p:txEl>
                                                  <p:pRg st="4" end="4"/>
                                                </p:txEl>
                                              </p:spTgt>
                                            </p:tgtEl>
                                          </p:cBhvr>
                                        </p:animEffect>
                                      </p:childTnLst>
                                    </p:cTn>
                                  </p:par>
                                </p:childTnLst>
                              </p:cTn>
                            </p:par>
                            <p:par>
                              <p:cTn id="93" fill="hold">
                                <p:stCondLst>
                                  <p:cond delay="11760"/>
                                </p:stCondLst>
                                <p:childTnLst>
                                  <p:par>
                                    <p:cTn id="94" presetID="29" presetClass="entr" presetSubtype="0" fill="hold" grpId="0" nodeType="afterEffect">
                                      <p:stCondLst>
                                        <p:cond delay="0"/>
                                      </p:stCondLst>
                                      <p:childTnLst>
                                        <p:set>
                                          <p:cBhvr>
                                            <p:cTn id="95" dur="1" fill="hold">
                                              <p:stCondLst>
                                                <p:cond delay="0"/>
                                              </p:stCondLst>
                                            </p:cTn>
                                            <p:tgtEl>
                                              <p:spTgt spid="34">
                                                <p:txEl>
                                                  <p:pRg st="5" end="5"/>
                                                </p:txEl>
                                              </p:spTgt>
                                            </p:tgtEl>
                                            <p:attrNameLst>
                                              <p:attrName>style.visibility</p:attrName>
                                            </p:attrNameLst>
                                          </p:cBhvr>
                                          <p:to>
                                            <p:strVal val="visible"/>
                                          </p:to>
                                        </p:set>
                                        <p:anim calcmode="lin" valueType="num">
                                          <p:cBhvr>
                                            <p:cTn id="96" dur="1000" fill="hold"/>
                                            <p:tgtEl>
                                              <p:spTgt spid="34">
                                                <p:txEl>
                                                  <p:pRg st="5" end="5"/>
                                                </p:txEl>
                                              </p:spTgt>
                                            </p:tgtEl>
                                            <p:attrNameLst>
                                              <p:attrName>ppt_x</p:attrName>
                                            </p:attrNameLst>
                                          </p:cBhvr>
                                          <p:tavLst>
                                            <p:tav tm="0">
                                              <p:val>
                                                <p:strVal val="#ppt_x-.2"/>
                                              </p:val>
                                            </p:tav>
                                            <p:tav tm="100000">
                                              <p:val>
                                                <p:strVal val="#ppt_x"/>
                                              </p:val>
                                            </p:tav>
                                          </p:tavLst>
                                        </p:anim>
                                        <p:anim calcmode="lin" valueType="num">
                                          <p:cBhvr>
                                            <p:cTn id="97" dur="1000" fill="hold"/>
                                            <p:tgtEl>
                                              <p:spTgt spid="34">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98" dur="1000"/>
                                            <p:tgtEl>
                                              <p:spTgt spid="34">
                                                <p:txEl>
                                                  <p:pRg st="5" end="5"/>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9" presetClass="entr" presetSubtype="0" fill="hold" grpId="0" nodeType="clickEffect">
                                      <p:stCondLst>
                                        <p:cond delay="0"/>
                                      </p:stCondLst>
                                      <p:childTnLst>
                                        <p:set>
                                          <p:cBhvr>
                                            <p:cTn id="102" dur="1" fill="hold">
                                              <p:stCondLst>
                                                <p:cond delay="0"/>
                                              </p:stCondLst>
                                            </p:cTn>
                                            <p:tgtEl>
                                              <p:spTgt spid="35">
                                                <p:bg/>
                                              </p:spTgt>
                                            </p:tgtEl>
                                            <p:attrNameLst>
                                              <p:attrName>style.visibility</p:attrName>
                                            </p:attrNameLst>
                                          </p:cBhvr>
                                          <p:to>
                                            <p:strVal val="visible"/>
                                          </p:to>
                                        </p:set>
                                        <p:anim calcmode="lin" valueType="num">
                                          <p:cBhvr>
                                            <p:cTn id="103" dur="1000" fill="hold"/>
                                            <p:tgtEl>
                                              <p:spTgt spid="35">
                                                <p:bg/>
                                              </p:spTgt>
                                            </p:tgtEl>
                                            <p:attrNameLst>
                                              <p:attrName>ppt_x</p:attrName>
                                            </p:attrNameLst>
                                          </p:cBhvr>
                                          <p:tavLst>
                                            <p:tav tm="0">
                                              <p:val>
                                                <p:strVal val="#ppt_x-.2"/>
                                              </p:val>
                                            </p:tav>
                                            <p:tav tm="100000">
                                              <p:val>
                                                <p:strVal val="#ppt_x"/>
                                              </p:val>
                                            </p:tav>
                                          </p:tavLst>
                                        </p:anim>
                                        <p:anim calcmode="lin" valueType="num">
                                          <p:cBhvr>
                                            <p:cTn id="104" dur="1000" fill="hold"/>
                                            <p:tgtEl>
                                              <p:spTgt spid="35">
                                                <p:bg/>
                                              </p:spTgt>
                                            </p:tgtEl>
                                            <p:attrNameLst>
                                              <p:attrName>ppt_y</p:attrName>
                                            </p:attrNameLst>
                                          </p:cBhvr>
                                          <p:tavLst>
                                            <p:tav tm="0">
                                              <p:val>
                                                <p:strVal val="#ppt_y"/>
                                              </p:val>
                                            </p:tav>
                                            <p:tav tm="100000">
                                              <p:val>
                                                <p:strVal val="#ppt_y"/>
                                              </p:val>
                                            </p:tav>
                                          </p:tavLst>
                                        </p:anim>
                                        <p:animEffect transition="in" filter="wipe(right)" prLst="gradientSize: 0.1">
                                          <p:cBhvr>
                                            <p:cTn id="105" dur="1000"/>
                                            <p:tgtEl>
                                              <p:spTgt spid="35">
                                                <p:bg/>
                                              </p:spTgt>
                                            </p:tgtEl>
                                          </p:cBhvr>
                                        </p:animEffect>
                                      </p:childTnLst>
                                    </p:cTn>
                                  </p:par>
                                </p:childTnLst>
                              </p:cTn>
                            </p:par>
                            <p:par>
                              <p:cTn id="106" fill="hold">
                                <p:stCondLst>
                                  <p:cond delay="1000"/>
                                </p:stCondLst>
                                <p:childTnLst>
                                  <p:par>
                                    <p:cTn id="107" presetID="29" presetClass="entr" presetSubtype="0" fill="hold" grpId="0" nodeType="afterEffect">
                                      <p:stCondLst>
                                        <p:cond delay="0"/>
                                      </p:stCondLst>
                                      <p:childTnLst>
                                        <p:set>
                                          <p:cBhvr>
                                            <p:cTn id="108" dur="1" fill="hold">
                                              <p:stCondLst>
                                                <p:cond delay="0"/>
                                              </p:stCondLst>
                                            </p:cTn>
                                            <p:tgtEl>
                                              <p:spTgt spid="35">
                                                <p:txEl>
                                                  <p:pRg st="0" end="0"/>
                                                </p:txEl>
                                              </p:spTgt>
                                            </p:tgtEl>
                                            <p:attrNameLst>
                                              <p:attrName>style.visibility</p:attrName>
                                            </p:attrNameLst>
                                          </p:cBhvr>
                                          <p:to>
                                            <p:strVal val="visible"/>
                                          </p:to>
                                        </p:set>
                                        <p:anim calcmode="lin" valueType="num">
                                          <p:cBhvr>
                                            <p:cTn id="109" dur="1000" fill="hold"/>
                                            <p:tgtEl>
                                              <p:spTgt spid="35">
                                                <p:txEl>
                                                  <p:pRg st="0" end="0"/>
                                                </p:txEl>
                                              </p:spTgt>
                                            </p:tgtEl>
                                            <p:attrNameLst>
                                              <p:attrName>ppt_x</p:attrName>
                                            </p:attrNameLst>
                                          </p:cBhvr>
                                          <p:tavLst>
                                            <p:tav tm="0">
                                              <p:val>
                                                <p:strVal val="#ppt_x-.2"/>
                                              </p:val>
                                            </p:tav>
                                            <p:tav tm="100000">
                                              <p:val>
                                                <p:strVal val="#ppt_x"/>
                                              </p:val>
                                            </p:tav>
                                          </p:tavLst>
                                        </p:anim>
                                        <p:anim calcmode="lin" valueType="num">
                                          <p:cBhvr>
                                            <p:cTn id="110" dur="1000" fill="hold"/>
                                            <p:tgtEl>
                                              <p:spTgt spid="3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11" dur="1000"/>
                                            <p:tgtEl>
                                              <p:spTgt spid="35">
                                                <p:txEl>
                                                  <p:pRg st="0" end="0"/>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7" presetClass="entr" presetSubtype="0" fill="hold" nodeType="clickEffect">
                                      <p:stCondLst>
                                        <p:cond delay="0"/>
                                      </p:stCondLst>
                                      <p:iterate type="lt">
                                        <p:tmPct val="50000"/>
                                      </p:iterate>
                                      <p:childTnLst>
                                        <p:set>
                                          <p:cBhvr>
                                            <p:cTn id="115" dur="1" fill="hold">
                                              <p:stCondLst>
                                                <p:cond delay="0"/>
                                              </p:stCondLst>
                                            </p:cTn>
                                            <p:tgtEl>
                                              <p:spTgt spid="35">
                                                <p:txEl>
                                                  <p:pRg st="3" end="3"/>
                                                </p:txEl>
                                              </p:spTgt>
                                            </p:tgtEl>
                                            <p:attrNameLst>
                                              <p:attrName>style.visibility</p:attrName>
                                            </p:attrNameLst>
                                          </p:cBhvr>
                                          <p:to>
                                            <p:strVal val="visible"/>
                                          </p:to>
                                        </p:set>
                                        <p:anim calcmode="discrete" valueType="clr">
                                          <p:cBhvr override="childStyle">
                                            <p:cTn id="116" dur="80"/>
                                            <p:tgtEl>
                                              <p:spTgt spid="3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17" dur="80"/>
                                            <p:tgtEl>
                                              <p:spTgt spid="35">
                                                <p:txEl>
                                                  <p:pRg st="3" end="3"/>
                                                </p:txEl>
                                              </p:spTgt>
                                            </p:tgtEl>
                                            <p:attrNameLst>
                                              <p:attrName>fillcolor</p:attrName>
                                            </p:attrNameLst>
                                          </p:cBhvr>
                                          <p:tavLst>
                                            <p:tav tm="0">
                                              <p:val>
                                                <p:clrVal>
                                                  <a:schemeClr val="accent2"/>
                                                </p:clrVal>
                                              </p:val>
                                            </p:tav>
                                            <p:tav tm="50000">
                                              <p:val>
                                                <p:clrVal>
                                                  <a:schemeClr val="hlink"/>
                                                </p:clrVal>
                                              </p:val>
                                            </p:tav>
                                          </p:tavLst>
                                        </p:anim>
                                        <p:set>
                                          <p:cBhvr>
                                            <p:cTn id="118" dur="80"/>
                                            <p:tgtEl>
                                              <p:spTgt spid="35">
                                                <p:txEl>
                                                  <p:pRg st="3" end="3"/>
                                                </p:txEl>
                                              </p:spTgt>
                                            </p:tgtEl>
                                            <p:attrNameLst>
                                              <p:attrName>fill.type</p:attrName>
                                            </p:attrNameLst>
                                          </p:cBhvr>
                                          <p:to>
                                            <p:strVal val="solid"/>
                                          </p:to>
                                        </p:set>
                                      </p:childTnLst>
                                    </p:cTn>
                                  </p:par>
                                </p:childTnLst>
                              </p:cTn>
                            </p:par>
                            <p:par>
                              <p:cTn id="119" fill="hold">
                                <p:stCondLst>
                                  <p:cond delay="719"/>
                                </p:stCondLst>
                                <p:childTnLst>
                                  <p:par>
                                    <p:cTn id="120" presetID="29" presetClass="entr" presetSubtype="0" fill="hold" nodeType="afterEffect">
                                      <p:stCondLst>
                                        <p:cond delay="0"/>
                                      </p:stCondLst>
                                      <p:childTnLst>
                                        <p:set>
                                          <p:cBhvr>
                                            <p:cTn id="121" dur="1" fill="hold">
                                              <p:stCondLst>
                                                <p:cond delay="0"/>
                                              </p:stCondLst>
                                            </p:cTn>
                                            <p:tgtEl>
                                              <p:spTgt spid="46"/>
                                            </p:tgtEl>
                                            <p:attrNameLst>
                                              <p:attrName>style.visibility</p:attrName>
                                            </p:attrNameLst>
                                          </p:cBhvr>
                                          <p:to>
                                            <p:strVal val="visible"/>
                                          </p:to>
                                        </p:set>
                                        <p:anim calcmode="lin" valueType="num">
                                          <p:cBhvr>
                                            <p:cTn id="122" dur="1000" fill="hold"/>
                                            <p:tgtEl>
                                              <p:spTgt spid="46"/>
                                            </p:tgtEl>
                                            <p:attrNameLst>
                                              <p:attrName>ppt_x</p:attrName>
                                            </p:attrNameLst>
                                          </p:cBhvr>
                                          <p:tavLst>
                                            <p:tav tm="0">
                                              <p:val>
                                                <p:strVal val="#ppt_x-.2"/>
                                              </p:val>
                                            </p:tav>
                                            <p:tav tm="100000">
                                              <p:val>
                                                <p:strVal val="#ppt_x"/>
                                              </p:val>
                                            </p:tav>
                                          </p:tavLst>
                                        </p:anim>
                                        <p:anim calcmode="lin" valueType="num">
                                          <p:cBhvr>
                                            <p:cTn id="123"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124" dur="1000"/>
                                            <p:tgtEl>
                                              <p:spTgt spid="46"/>
                                            </p:tgtEl>
                                          </p:cBhvr>
                                        </p:animEffect>
                                      </p:childTnLst>
                                    </p:cTn>
                                  </p:par>
                                </p:childTnLst>
                              </p:cTn>
                            </p:par>
                            <p:par>
                              <p:cTn id="125" fill="hold">
                                <p:stCondLst>
                                  <p:cond delay="1719"/>
                                </p:stCondLst>
                                <p:childTnLst>
                                  <p:par>
                                    <p:cTn id="126" presetID="27" presetClass="entr" presetSubtype="0" fill="hold" nodeType="afterEffect">
                                      <p:stCondLst>
                                        <p:cond delay="0"/>
                                      </p:stCondLst>
                                      <p:iterate type="lt">
                                        <p:tmPct val="50000"/>
                                      </p:iterate>
                                      <p:childTnLst>
                                        <p:set>
                                          <p:cBhvr>
                                            <p:cTn id="127" dur="1" fill="hold">
                                              <p:stCondLst>
                                                <p:cond delay="0"/>
                                              </p:stCondLst>
                                            </p:cTn>
                                            <p:tgtEl>
                                              <p:spTgt spid="35">
                                                <p:txEl>
                                                  <p:pRg st="4" end="4"/>
                                                </p:txEl>
                                              </p:spTgt>
                                            </p:tgtEl>
                                            <p:attrNameLst>
                                              <p:attrName>style.visibility</p:attrName>
                                            </p:attrNameLst>
                                          </p:cBhvr>
                                          <p:to>
                                            <p:strVal val="visible"/>
                                          </p:to>
                                        </p:set>
                                        <p:anim calcmode="discrete" valueType="clr">
                                          <p:cBhvr override="childStyle">
                                            <p:cTn id="128" dur="80"/>
                                            <p:tgtEl>
                                              <p:spTgt spid="3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9" dur="80"/>
                                            <p:tgtEl>
                                              <p:spTgt spid="35">
                                                <p:txEl>
                                                  <p:pRg st="4" end="4"/>
                                                </p:txEl>
                                              </p:spTgt>
                                            </p:tgtEl>
                                            <p:attrNameLst>
                                              <p:attrName>fillcolor</p:attrName>
                                            </p:attrNameLst>
                                          </p:cBhvr>
                                          <p:tavLst>
                                            <p:tav tm="0">
                                              <p:val>
                                                <p:clrVal>
                                                  <a:schemeClr val="accent2"/>
                                                </p:clrVal>
                                              </p:val>
                                            </p:tav>
                                            <p:tav tm="50000">
                                              <p:val>
                                                <p:clrVal>
                                                  <a:schemeClr val="hlink"/>
                                                </p:clrVal>
                                              </p:val>
                                            </p:tav>
                                          </p:tavLst>
                                        </p:anim>
                                        <p:set>
                                          <p:cBhvr>
                                            <p:cTn id="130" dur="80"/>
                                            <p:tgtEl>
                                              <p:spTgt spid="3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uiExpand="1" build="p" animBg="1"/>
          <p:bldP spid="35" grpId="0" build="p" animBg="1"/>
          <p:bldP spid="51" grpId="0" animBg="1"/>
          <p:bldP spid="52" grpId="0" animBg="1"/>
          <p:bldP spid="53" grpId="0" animBg="1"/>
          <p:bldP spid="54" grpId="0" animBg="1"/>
          <p:bldP spid="59" grpId="0"/>
        </p:bldLst>
      </p:timing>
    </mc:Fallback>
  </mc:AlternateContent>
</p:sld>
</file>

<file path=ppt/theme/theme1.xml><?xml version="1.0" encoding="utf-8"?>
<a:theme xmlns:a="http://schemas.openxmlformats.org/drawingml/2006/main" name="Motion Graphics App Pitch Deck by Slidesgo">
  <a:themeElements>
    <a:clrScheme name="Personalizado 10">
      <a:dk1>
        <a:srgbClr val="36174D"/>
      </a:dk1>
      <a:lt1>
        <a:sysClr val="window" lastClr="FFFFFF"/>
      </a:lt1>
      <a:dk2>
        <a:srgbClr val="63298F"/>
      </a:dk2>
      <a:lt2>
        <a:srgbClr val="998DDF"/>
      </a:lt2>
      <a:accent1>
        <a:srgbClr val="C6B8EB"/>
      </a:accent1>
      <a:accent2>
        <a:srgbClr val="F3BB30"/>
      </a:accent2>
      <a:accent3>
        <a:srgbClr val="BAD6F1"/>
      </a:accent3>
      <a:accent4>
        <a:srgbClr val="FF8BFF"/>
      </a:accent4>
      <a:accent5>
        <a:srgbClr val="FFFFFF"/>
      </a:accent5>
      <a:accent6>
        <a:srgbClr val="FFFFFF"/>
      </a:accent6>
      <a:hlink>
        <a:srgbClr val="36174D"/>
      </a:hlink>
      <a:folHlink>
        <a:srgbClr val="36174D"/>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957</TotalTime>
  <Words>1382</Words>
  <Application>Microsoft Office PowerPoint</Application>
  <PresentationFormat>On-screen Show (16:9)</PresentationFormat>
  <Paragraphs>199</Paragraphs>
  <Slides>27</Slides>
  <Notes>1</Notes>
  <HiddenSlides>0</HiddenSlides>
  <MMClips>1</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3</vt:i4>
      </vt:variant>
      <vt:variant>
        <vt:lpstr>Slide Titles</vt:lpstr>
      </vt:variant>
      <vt:variant>
        <vt:i4>27</vt:i4>
      </vt:variant>
    </vt:vector>
  </HeadingPairs>
  <TitlesOfParts>
    <vt:vector size="52" baseType="lpstr">
      <vt:lpstr>Mongolian Baiti</vt:lpstr>
      <vt:lpstr>Anaheim</vt:lpstr>
      <vt:lpstr>SimSun</vt:lpstr>
      <vt:lpstr>OCR A Extended</vt:lpstr>
      <vt:lpstr>Palatino Linotype</vt:lpstr>
      <vt:lpstr>Wingdings</vt:lpstr>
      <vt:lpstr>Tahoma</vt:lpstr>
      <vt:lpstr>Corbel</vt:lpstr>
      <vt:lpstr>Algerian</vt:lpstr>
      <vt:lpstr>Cambria Math</vt:lpstr>
      <vt:lpstr>굴림</vt:lpstr>
      <vt:lpstr>Calibri</vt:lpstr>
      <vt:lpstr>Arial Narrow</vt:lpstr>
      <vt:lpstr>Malgun Gothic</vt:lpstr>
      <vt:lpstr>Times New Roman</vt:lpstr>
      <vt:lpstr>Cambria</vt:lpstr>
      <vt:lpstr>Courier New</vt:lpstr>
      <vt:lpstr>Wingdings 2</vt:lpstr>
      <vt:lpstr>Malgun Gothic</vt:lpstr>
      <vt:lpstr>Showcard Gothic</vt:lpstr>
      <vt:lpstr>Arial</vt:lpstr>
      <vt:lpstr>Motion Graphics App Pitch Deck by Slidesgo</vt:lpstr>
      <vt:lpstr>CS ChemDraw Drawing</vt:lpstr>
      <vt:lpstr>ChemWindow.Document</vt:lpstr>
      <vt:lpstr>Equation.DSMT4</vt:lpstr>
      <vt:lpstr>CHỦ ÐỀ 1:  ESTER VÀ LIPID  Bài 1. ESTER VÀ LIPID</vt:lpstr>
      <vt:lpstr>CẤU TRÚC BÀI GIẢNG ESTER VÀ LIPID</vt:lpstr>
      <vt:lpstr>ESTER</vt:lpstr>
      <vt:lpstr>I - ESTER</vt:lpstr>
      <vt:lpstr>I - ESTER</vt:lpstr>
      <vt:lpstr>I - ESTER</vt:lpstr>
      <vt:lpstr>- Thường là những chất lỏng, nhẹ hơn nước, rất ít tan trong nước có khả năng hòa tan được nhiều chất hữu cơ khác nhau.</vt:lpstr>
      <vt:lpstr>PowerPoint Presentation</vt:lpstr>
      <vt:lpstr>I - ESTER</vt:lpstr>
      <vt:lpstr>Video thí nghiệm thủy phân ester</vt:lpstr>
      <vt:lpstr>I - ESTER</vt:lpstr>
      <vt:lpstr>PowerPoint Presentation</vt:lpstr>
      <vt:lpstr>PowerPoint Presentation</vt:lpstr>
      <vt:lpstr>PowerPoint Presentation</vt:lpstr>
      <vt:lpstr>LIPID</vt:lpstr>
      <vt:lpstr>II - LIPID</vt:lpstr>
      <vt:lpstr>II - LIPID</vt:lpstr>
      <vt:lpstr>MỘT SỐ ACID BÉO THƯỜNG GẶP</vt:lpstr>
      <vt:lpstr>II - LIPID</vt:lpstr>
      <vt:lpstr>II - LIPID</vt:lpstr>
      <vt:lpstr>II - LIPID</vt:lpstr>
      <vt:lpstr>PowerPoint Presentation</vt:lpstr>
      <vt:lpstr>II - LIPID</vt:lpstr>
      <vt:lpstr>II - LIPID</vt:lpstr>
      <vt:lpstr>SƠ ĐỒ CHUYỂN HÓA LIPID TRONG CƠ THỂ</vt:lpstr>
      <vt:lpstr>II - LIPID</vt:lpstr>
      <vt:lpstr>TỔNG HỢP LẠI KIẾN THỨC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MOTION GRAPHIC APP PITCH DECK</dc:title>
  <dc:creator>kli</dc:creator>
  <cp:lastModifiedBy>Admin</cp:lastModifiedBy>
  <cp:revision>35</cp:revision>
  <dcterms:created xsi:type="dcterms:W3CDTF">2021-10-12T08:06:00Z</dcterms:created>
  <dcterms:modified xsi:type="dcterms:W3CDTF">2025-08-29T04:07:13Z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DC4F70362C41403C91007B0DE603AC48_12</vt:lpwstr>
  </property>
  <property fmtid="{D5CDD505-2E9C-101B-9397-08002B2CF9AE}" pid="3" name="KSOProductBuildVer">
    <vt:lpwstr>1033-12.2.0.16909</vt:lpwstr>
  </property>
</Properties>
</file>