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4"/>
  </p:notesMasterIdLst>
  <p:sldIdLst>
    <p:sldId id="359" r:id="rId2"/>
    <p:sldId id="360" r:id="rId3"/>
    <p:sldId id="361" r:id="rId4"/>
    <p:sldId id="362" r:id="rId5"/>
    <p:sldId id="363" r:id="rId6"/>
    <p:sldId id="364" r:id="rId7"/>
    <p:sldId id="365" r:id="rId8"/>
    <p:sldId id="366" r:id="rId9"/>
    <p:sldId id="367" r:id="rId10"/>
    <p:sldId id="256" r:id="rId11"/>
    <p:sldId id="370" r:id="rId12"/>
    <p:sldId id="332" r:id="rId13"/>
    <p:sldId id="368" r:id="rId14"/>
    <p:sldId id="369" r:id="rId15"/>
    <p:sldId id="342" r:id="rId16"/>
    <p:sldId id="354" r:id="rId17"/>
    <p:sldId id="344" r:id="rId18"/>
    <p:sldId id="345" r:id="rId19"/>
    <p:sldId id="333" r:id="rId20"/>
    <p:sldId id="335" r:id="rId21"/>
    <p:sldId id="334" r:id="rId22"/>
    <p:sldId id="337" r:id="rId23"/>
    <p:sldId id="338" r:id="rId24"/>
    <p:sldId id="318" r:id="rId25"/>
    <p:sldId id="320" r:id="rId26"/>
    <p:sldId id="312" r:id="rId27"/>
    <p:sldId id="321" r:id="rId28"/>
    <p:sldId id="322" r:id="rId29"/>
    <p:sldId id="324" r:id="rId30"/>
    <p:sldId id="325" r:id="rId31"/>
    <p:sldId id="326" r:id="rId32"/>
    <p:sldId id="331"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85"/>
    <a:srgbClr val="5DD5FF"/>
    <a:srgbClr val="C6BFB5"/>
    <a:srgbClr val="FFE38B"/>
    <a:srgbClr val="D4510A"/>
    <a:srgbClr val="FFF7D5"/>
    <a:srgbClr val="FFFF57"/>
    <a:srgbClr val="30B54C"/>
    <a:srgbClr val="22AB48"/>
    <a:srgbClr val="54D1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BE01270-EA19-4435-AEC2-A994D27670EE}">
  <a:tblStyle styleId="{1BE01270-EA19-4435-AEC2-A994D27670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3849" autoAdjust="0"/>
  </p:normalViewPr>
  <p:slideViewPr>
    <p:cSldViewPr>
      <p:cViewPr varScale="1">
        <p:scale>
          <a:sx n="118" d="100"/>
          <a:sy n="118"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983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022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462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39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5590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129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5717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285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9404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535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38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0755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12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5763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798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05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4687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987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06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grpSp>
        <p:nvGrpSpPr>
          <p:cNvPr id="9" name="Google Shape;9;p2"/>
          <p:cNvGrpSpPr/>
          <p:nvPr/>
        </p:nvGrpSpPr>
        <p:grpSpPr>
          <a:xfrm>
            <a:off x="-241386" y="-213967"/>
            <a:ext cx="9626686" cy="5495234"/>
            <a:chOff x="-43" y="-76200"/>
            <a:chExt cx="9144000" cy="5219700"/>
          </a:xfrm>
          <a:solidFill>
            <a:srgbClr val="FFF7D5"/>
          </a:solidFill>
        </p:grpSpPr>
        <p:cxnSp>
          <p:nvCxnSpPr>
            <p:cNvPr id="10" name="Google Shape;10;p2"/>
            <p:cNvCxnSpPr/>
            <p:nvPr/>
          </p:nvCxnSpPr>
          <p:spPr>
            <a:xfrm>
              <a:off x="215844"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11" name="Google Shape;11;p2"/>
            <p:cNvCxnSpPr/>
            <p:nvPr/>
          </p:nvCxnSpPr>
          <p:spPr>
            <a:xfrm>
              <a:off x="516147"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12" name="Google Shape;12;p2"/>
            <p:cNvCxnSpPr/>
            <p:nvPr/>
          </p:nvCxnSpPr>
          <p:spPr>
            <a:xfrm>
              <a:off x="816451"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13" name="Google Shape;13;p2"/>
            <p:cNvCxnSpPr/>
            <p:nvPr/>
          </p:nvCxnSpPr>
          <p:spPr>
            <a:xfrm>
              <a:off x="1116754"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14" name="Google Shape;14;p2"/>
            <p:cNvCxnSpPr/>
            <p:nvPr/>
          </p:nvCxnSpPr>
          <p:spPr>
            <a:xfrm>
              <a:off x="1417058"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15" name="Google Shape;15;p2"/>
            <p:cNvCxnSpPr/>
            <p:nvPr/>
          </p:nvCxnSpPr>
          <p:spPr>
            <a:xfrm>
              <a:off x="1717361"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16" name="Google Shape;16;p2"/>
            <p:cNvCxnSpPr/>
            <p:nvPr/>
          </p:nvCxnSpPr>
          <p:spPr>
            <a:xfrm>
              <a:off x="2017664"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17" name="Google Shape;17;p2"/>
            <p:cNvCxnSpPr/>
            <p:nvPr/>
          </p:nvCxnSpPr>
          <p:spPr>
            <a:xfrm>
              <a:off x="2317968"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18" name="Google Shape;18;p2"/>
            <p:cNvCxnSpPr/>
            <p:nvPr/>
          </p:nvCxnSpPr>
          <p:spPr>
            <a:xfrm>
              <a:off x="2618271"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19" name="Google Shape;19;p2"/>
            <p:cNvCxnSpPr/>
            <p:nvPr/>
          </p:nvCxnSpPr>
          <p:spPr>
            <a:xfrm>
              <a:off x="2918575"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20" name="Google Shape;20;p2"/>
            <p:cNvCxnSpPr/>
            <p:nvPr/>
          </p:nvCxnSpPr>
          <p:spPr>
            <a:xfrm>
              <a:off x="3218878"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21" name="Google Shape;21;p2"/>
            <p:cNvCxnSpPr/>
            <p:nvPr/>
          </p:nvCxnSpPr>
          <p:spPr>
            <a:xfrm>
              <a:off x="3519182"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22" name="Google Shape;22;p2"/>
            <p:cNvCxnSpPr/>
            <p:nvPr/>
          </p:nvCxnSpPr>
          <p:spPr>
            <a:xfrm>
              <a:off x="3819485"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23" name="Google Shape;23;p2"/>
            <p:cNvCxnSpPr/>
            <p:nvPr/>
          </p:nvCxnSpPr>
          <p:spPr>
            <a:xfrm>
              <a:off x="4119789"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24" name="Google Shape;24;p2"/>
            <p:cNvCxnSpPr/>
            <p:nvPr/>
          </p:nvCxnSpPr>
          <p:spPr>
            <a:xfrm>
              <a:off x="4420092"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25" name="Google Shape;25;p2"/>
            <p:cNvCxnSpPr/>
            <p:nvPr/>
          </p:nvCxnSpPr>
          <p:spPr>
            <a:xfrm>
              <a:off x="4720395"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26" name="Google Shape;26;p2"/>
            <p:cNvCxnSpPr/>
            <p:nvPr/>
          </p:nvCxnSpPr>
          <p:spPr>
            <a:xfrm>
              <a:off x="5020699"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27" name="Google Shape;27;p2"/>
            <p:cNvCxnSpPr/>
            <p:nvPr/>
          </p:nvCxnSpPr>
          <p:spPr>
            <a:xfrm>
              <a:off x="5321002"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28" name="Google Shape;28;p2"/>
            <p:cNvCxnSpPr/>
            <p:nvPr/>
          </p:nvCxnSpPr>
          <p:spPr>
            <a:xfrm>
              <a:off x="5621306"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29" name="Google Shape;29;p2"/>
            <p:cNvCxnSpPr/>
            <p:nvPr/>
          </p:nvCxnSpPr>
          <p:spPr>
            <a:xfrm>
              <a:off x="5921609"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30" name="Google Shape;30;p2"/>
            <p:cNvCxnSpPr/>
            <p:nvPr/>
          </p:nvCxnSpPr>
          <p:spPr>
            <a:xfrm>
              <a:off x="6221913"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31" name="Google Shape;31;p2"/>
            <p:cNvCxnSpPr/>
            <p:nvPr/>
          </p:nvCxnSpPr>
          <p:spPr>
            <a:xfrm>
              <a:off x="6522216"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32" name="Google Shape;32;p2"/>
            <p:cNvCxnSpPr/>
            <p:nvPr/>
          </p:nvCxnSpPr>
          <p:spPr>
            <a:xfrm>
              <a:off x="6822520"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33" name="Google Shape;33;p2"/>
            <p:cNvCxnSpPr/>
            <p:nvPr/>
          </p:nvCxnSpPr>
          <p:spPr>
            <a:xfrm>
              <a:off x="7122823"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34" name="Google Shape;34;p2"/>
            <p:cNvCxnSpPr/>
            <p:nvPr/>
          </p:nvCxnSpPr>
          <p:spPr>
            <a:xfrm>
              <a:off x="7423126"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35" name="Google Shape;35;p2"/>
            <p:cNvCxnSpPr/>
            <p:nvPr/>
          </p:nvCxnSpPr>
          <p:spPr>
            <a:xfrm>
              <a:off x="7723430"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36" name="Google Shape;36;p2"/>
            <p:cNvCxnSpPr/>
            <p:nvPr/>
          </p:nvCxnSpPr>
          <p:spPr>
            <a:xfrm>
              <a:off x="8023733"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37" name="Google Shape;37;p2"/>
            <p:cNvCxnSpPr/>
            <p:nvPr/>
          </p:nvCxnSpPr>
          <p:spPr>
            <a:xfrm>
              <a:off x="8324037"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38" name="Google Shape;38;p2"/>
            <p:cNvCxnSpPr/>
            <p:nvPr/>
          </p:nvCxnSpPr>
          <p:spPr>
            <a:xfrm>
              <a:off x="8624340"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39" name="Google Shape;39;p2"/>
            <p:cNvCxnSpPr/>
            <p:nvPr/>
          </p:nvCxnSpPr>
          <p:spPr>
            <a:xfrm>
              <a:off x="8924644" y="-76200"/>
              <a:ext cx="0" cy="5219700"/>
            </a:xfrm>
            <a:prstGeom prst="straightConnector1">
              <a:avLst/>
            </a:prstGeom>
            <a:grpFill/>
            <a:ln w="9525" cap="flat" cmpd="sng">
              <a:solidFill>
                <a:schemeClr val="dk1"/>
              </a:solidFill>
              <a:prstDash val="solid"/>
              <a:round/>
              <a:headEnd type="none" w="med" len="med"/>
              <a:tailEnd type="none" w="med" len="med"/>
            </a:ln>
          </p:spPr>
        </p:cxnSp>
        <p:cxnSp>
          <p:nvCxnSpPr>
            <p:cNvPr id="40" name="Google Shape;40;p2"/>
            <p:cNvCxnSpPr/>
            <p:nvPr/>
          </p:nvCxnSpPr>
          <p:spPr>
            <a:xfrm>
              <a:off x="-43" y="30690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41" name="Google Shape;41;p2"/>
            <p:cNvCxnSpPr/>
            <p:nvPr/>
          </p:nvCxnSpPr>
          <p:spPr>
            <a:xfrm>
              <a:off x="-43" y="61055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42" name="Google Shape;42;p2"/>
            <p:cNvCxnSpPr/>
            <p:nvPr/>
          </p:nvCxnSpPr>
          <p:spPr>
            <a:xfrm>
              <a:off x="-43" y="91420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43" name="Google Shape;43;p2"/>
            <p:cNvCxnSpPr/>
            <p:nvPr/>
          </p:nvCxnSpPr>
          <p:spPr>
            <a:xfrm>
              <a:off x="-43" y="121785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44" name="Google Shape;44;p2"/>
            <p:cNvCxnSpPr/>
            <p:nvPr/>
          </p:nvCxnSpPr>
          <p:spPr>
            <a:xfrm>
              <a:off x="-43" y="152150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45" name="Google Shape;45;p2"/>
            <p:cNvCxnSpPr/>
            <p:nvPr/>
          </p:nvCxnSpPr>
          <p:spPr>
            <a:xfrm>
              <a:off x="-43" y="182515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46" name="Google Shape;46;p2"/>
            <p:cNvCxnSpPr/>
            <p:nvPr/>
          </p:nvCxnSpPr>
          <p:spPr>
            <a:xfrm>
              <a:off x="-43" y="212880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47" name="Google Shape;47;p2"/>
            <p:cNvCxnSpPr/>
            <p:nvPr/>
          </p:nvCxnSpPr>
          <p:spPr>
            <a:xfrm>
              <a:off x="-43" y="243245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48" name="Google Shape;48;p2"/>
            <p:cNvCxnSpPr/>
            <p:nvPr/>
          </p:nvCxnSpPr>
          <p:spPr>
            <a:xfrm>
              <a:off x="-43" y="273610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49" name="Google Shape;49;p2"/>
            <p:cNvCxnSpPr/>
            <p:nvPr/>
          </p:nvCxnSpPr>
          <p:spPr>
            <a:xfrm>
              <a:off x="-43" y="303975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50" name="Google Shape;50;p2"/>
            <p:cNvCxnSpPr/>
            <p:nvPr/>
          </p:nvCxnSpPr>
          <p:spPr>
            <a:xfrm>
              <a:off x="-43" y="334340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51" name="Google Shape;51;p2"/>
            <p:cNvCxnSpPr/>
            <p:nvPr/>
          </p:nvCxnSpPr>
          <p:spPr>
            <a:xfrm>
              <a:off x="-43" y="364705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52" name="Google Shape;52;p2"/>
            <p:cNvCxnSpPr/>
            <p:nvPr/>
          </p:nvCxnSpPr>
          <p:spPr>
            <a:xfrm>
              <a:off x="-43" y="395070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53" name="Google Shape;53;p2"/>
            <p:cNvCxnSpPr/>
            <p:nvPr/>
          </p:nvCxnSpPr>
          <p:spPr>
            <a:xfrm>
              <a:off x="-43" y="425435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54" name="Google Shape;54;p2"/>
            <p:cNvCxnSpPr/>
            <p:nvPr/>
          </p:nvCxnSpPr>
          <p:spPr>
            <a:xfrm>
              <a:off x="-43" y="4558000"/>
              <a:ext cx="9144000" cy="0"/>
            </a:xfrm>
            <a:prstGeom prst="straightConnector1">
              <a:avLst/>
            </a:prstGeom>
            <a:grpFill/>
            <a:ln w="9525" cap="flat" cmpd="sng">
              <a:solidFill>
                <a:schemeClr val="dk1"/>
              </a:solidFill>
              <a:prstDash val="solid"/>
              <a:round/>
              <a:headEnd type="none" w="med" len="med"/>
              <a:tailEnd type="none" w="med" len="med"/>
            </a:ln>
          </p:spPr>
        </p:cxnSp>
        <p:cxnSp>
          <p:nvCxnSpPr>
            <p:cNvPr id="55" name="Google Shape;55;p2"/>
            <p:cNvCxnSpPr/>
            <p:nvPr/>
          </p:nvCxnSpPr>
          <p:spPr>
            <a:xfrm>
              <a:off x="-43" y="4861650"/>
              <a:ext cx="9144000" cy="0"/>
            </a:xfrm>
            <a:prstGeom prst="straightConnector1">
              <a:avLst/>
            </a:prstGeom>
            <a:grpFill/>
            <a:ln w="9525" cap="flat" cmpd="sng">
              <a:solidFill>
                <a:schemeClr val="dk1"/>
              </a:solidFill>
              <a:prstDash val="solid"/>
              <a:round/>
              <a:headEnd type="none" w="med" len="med"/>
              <a:tailEnd type="none" w="med" len="med"/>
            </a:ln>
          </p:spPr>
        </p:cxnSp>
        <p:sp>
          <p:nvSpPr>
            <p:cNvPr id="56" name="Google Shape;56;p2"/>
            <p:cNvSpPr/>
            <p:nvPr userDrawn="1"/>
          </p:nvSpPr>
          <p:spPr>
            <a:xfrm>
              <a:off x="516143" y="306900"/>
              <a:ext cx="8108100" cy="4554600"/>
            </a:xfrm>
            <a:prstGeom prst="rect">
              <a:avLst/>
            </a:prstGeom>
            <a:solidFill>
              <a:srgbClr val="FEEFD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9_2">
    <p:spTree>
      <p:nvGrpSpPr>
        <p:cNvPr id="1" name="Shape 144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
  <p:cSld name="CUSTOM_9_1_1">
    <p:spTree>
      <p:nvGrpSpPr>
        <p:cNvPr id="1" name="Shape 1448"/>
        <p:cNvGrpSpPr/>
        <p:nvPr/>
      </p:nvGrpSpPr>
      <p:grpSpPr>
        <a:xfrm>
          <a:off x="0" y="0"/>
          <a:ext cx="0" cy="0"/>
          <a:chOff x="0" y="0"/>
          <a:chExt cx="0" cy="0"/>
        </a:xfrm>
      </p:grpSpPr>
      <p:grpSp>
        <p:nvGrpSpPr>
          <p:cNvPr id="1449" name="Google Shape;1449;p32"/>
          <p:cNvGrpSpPr/>
          <p:nvPr/>
        </p:nvGrpSpPr>
        <p:grpSpPr>
          <a:xfrm>
            <a:off x="-43" y="-76200"/>
            <a:ext cx="9144000" cy="5219700"/>
            <a:chOff x="-43" y="-76200"/>
            <a:chExt cx="9144000" cy="5219700"/>
          </a:xfrm>
        </p:grpSpPr>
        <p:cxnSp>
          <p:nvCxnSpPr>
            <p:cNvPr id="1450" name="Google Shape;1450;p32"/>
            <p:cNvCxnSpPr/>
            <p:nvPr/>
          </p:nvCxnSpPr>
          <p:spPr>
            <a:xfrm>
              <a:off x="215844"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51" name="Google Shape;1451;p32"/>
            <p:cNvCxnSpPr/>
            <p:nvPr/>
          </p:nvCxnSpPr>
          <p:spPr>
            <a:xfrm>
              <a:off x="516147"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52" name="Google Shape;1452;p32"/>
            <p:cNvCxnSpPr/>
            <p:nvPr/>
          </p:nvCxnSpPr>
          <p:spPr>
            <a:xfrm>
              <a:off x="816451"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53" name="Google Shape;1453;p32"/>
            <p:cNvCxnSpPr/>
            <p:nvPr/>
          </p:nvCxnSpPr>
          <p:spPr>
            <a:xfrm>
              <a:off x="1116754"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54" name="Google Shape;1454;p32"/>
            <p:cNvCxnSpPr/>
            <p:nvPr/>
          </p:nvCxnSpPr>
          <p:spPr>
            <a:xfrm>
              <a:off x="1417058"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55" name="Google Shape;1455;p32"/>
            <p:cNvCxnSpPr/>
            <p:nvPr/>
          </p:nvCxnSpPr>
          <p:spPr>
            <a:xfrm>
              <a:off x="1717361"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56" name="Google Shape;1456;p32"/>
            <p:cNvCxnSpPr/>
            <p:nvPr/>
          </p:nvCxnSpPr>
          <p:spPr>
            <a:xfrm>
              <a:off x="2017664"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57" name="Google Shape;1457;p32"/>
            <p:cNvCxnSpPr/>
            <p:nvPr/>
          </p:nvCxnSpPr>
          <p:spPr>
            <a:xfrm>
              <a:off x="2317968"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58" name="Google Shape;1458;p32"/>
            <p:cNvCxnSpPr/>
            <p:nvPr/>
          </p:nvCxnSpPr>
          <p:spPr>
            <a:xfrm>
              <a:off x="2618271"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59" name="Google Shape;1459;p32"/>
            <p:cNvCxnSpPr/>
            <p:nvPr/>
          </p:nvCxnSpPr>
          <p:spPr>
            <a:xfrm>
              <a:off x="2918575"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60" name="Google Shape;1460;p32"/>
            <p:cNvCxnSpPr/>
            <p:nvPr/>
          </p:nvCxnSpPr>
          <p:spPr>
            <a:xfrm>
              <a:off x="3218878"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61" name="Google Shape;1461;p32"/>
            <p:cNvCxnSpPr/>
            <p:nvPr/>
          </p:nvCxnSpPr>
          <p:spPr>
            <a:xfrm>
              <a:off x="3519182"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62" name="Google Shape;1462;p32"/>
            <p:cNvCxnSpPr/>
            <p:nvPr/>
          </p:nvCxnSpPr>
          <p:spPr>
            <a:xfrm>
              <a:off x="3819485"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63" name="Google Shape;1463;p32"/>
            <p:cNvCxnSpPr/>
            <p:nvPr/>
          </p:nvCxnSpPr>
          <p:spPr>
            <a:xfrm>
              <a:off x="4119789"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64" name="Google Shape;1464;p32"/>
            <p:cNvCxnSpPr/>
            <p:nvPr/>
          </p:nvCxnSpPr>
          <p:spPr>
            <a:xfrm>
              <a:off x="4420092"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65" name="Google Shape;1465;p32"/>
            <p:cNvCxnSpPr/>
            <p:nvPr/>
          </p:nvCxnSpPr>
          <p:spPr>
            <a:xfrm>
              <a:off x="4720395"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66" name="Google Shape;1466;p32"/>
            <p:cNvCxnSpPr/>
            <p:nvPr/>
          </p:nvCxnSpPr>
          <p:spPr>
            <a:xfrm>
              <a:off x="5020699"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67" name="Google Shape;1467;p32"/>
            <p:cNvCxnSpPr/>
            <p:nvPr/>
          </p:nvCxnSpPr>
          <p:spPr>
            <a:xfrm>
              <a:off x="5321002"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68" name="Google Shape;1468;p32"/>
            <p:cNvCxnSpPr/>
            <p:nvPr/>
          </p:nvCxnSpPr>
          <p:spPr>
            <a:xfrm>
              <a:off x="5621306"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69" name="Google Shape;1469;p32"/>
            <p:cNvCxnSpPr/>
            <p:nvPr/>
          </p:nvCxnSpPr>
          <p:spPr>
            <a:xfrm>
              <a:off x="5921609"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70" name="Google Shape;1470;p32"/>
            <p:cNvCxnSpPr/>
            <p:nvPr/>
          </p:nvCxnSpPr>
          <p:spPr>
            <a:xfrm>
              <a:off x="6221913"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71" name="Google Shape;1471;p32"/>
            <p:cNvCxnSpPr/>
            <p:nvPr/>
          </p:nvCxnSpPr>
          <p:spPr>
            <a:xfrm>
              <a:off x="6522216"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72" name="Google Shape;1472;p32"/>
            <p:cNvCxnSpPr/>
            <p:nvPr/>
          </p:nvCxnSpPr>
          <p:spPr>
            <a:xfrm>
              <a:off x="6822520"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73" name="Google Shape;1473;p32"/>
            <p:cNvCxnSpPr/>
            <p:nvPr/>
          </p:nvCxnSpPr>
          <p:spPr>
            <a:xfrm>
              <a:off x="7122823"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74" name="Google Shape;1474;p32"/>
            <p:cNvCxnSpPr/>
            <p:nvPr/>
          </p:nvCxnSpPr>
          <p:spPr>
            <a:xfrm>
              <a:off x="7423126"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75" name="Google Shape;1475;p32"/>
            <p:cNvCxnSpPr/>
            <p:nvPr/>
          </p:nvCxnSpPr>
          <p:spPr>
            <a:xfrm>
              <a:off x="7723430"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76" name="Google Shape;1476;p32"/>
            <p:cNvCxnSpPr/>
            <p:nvPr/>
          </p:nvCxnSpPr>
          <p:spPr>
            <a:xfrm>
              <a:off x="8023733"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77" name="Google Shape;1477;p32"/>
            <p:cNvCxnSpPr/>
            <p:nvPr/>
          </p:nvCxnSpPr>
          <p:spPr>
            <a:xfrm>
              <a:off x="8324037"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78" name="Google Shape;1478;p32"/>
            <p:cNvCxnSpPr/>
            <p:nvPr/>
          </p:nvCxnSpPr>
          <p:spPr>
            <a:xfrm>
              <a:off x="8624340"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79" name="Google Shape;1479;p32"/>
            <p:cNvCxnSpPr/>
            <p:nvPr/>
          </p:nvCxnSpPr>
          <p:spPr>
            <a:xfrm>
              <a:off x="8924644" y="-76200"/>
              <a:ext cx="0" cy="5219700"/>
            </a:xfrm>
            <a:prstGeom prst="straightConnector1">
              <a:avLst/>
            </a:prstGeom>
            <a:noFill/>
            <a:ln w="9525" cap="flat" cmpd="sng">
              <a:solidFill>
                <a:schemeClr val="dk1"/>
              </a:solidFill>
              <a:prstDash val="solid"/>
              <a:round/>
              <a:headEnd type="none" w="med" len="med"/>
              <a:tailEnd type="none" w="med" len="med"/>
            </a:ln>
          </p:spPr>
        </p:cxnSp>
        <p:cxnSp>
          <p:nvCxnSpPr>
            <p:cNvPr id="1480" name="Google Shape;1480;p32"/>
            <p:cNvCxnSpPr/>
            <p:nvPr/>
          </p:nvCxnSpPr>
          <p:spPr>
            <a:xfrm>
              <a:off x="-43" y="30690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81" name="Google Shape;1481;p32"/>
            <p:cNvCxnSpPr/>
            <p:nvPr/>
          </p:nvCxnSpPr>
          <p:spPr>
            <a:xfrm>
              <a:off x="-43" y="61055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82" name="Google Shape;1482;p32"/>
            <p:cNvCxnSpPr/>
            <p:nvPr/>
          </p:nvCxnSpPr>
          <p:spPr>
            <a:xfrm>
              <a:off x="-43" y="91420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83" name="Google Shape;1483;p32"/>
            <p:cNvCxnSpPr/>
            <p:nvPr/>
          </p:nvCxnSpPr>
          <p:spPr>
            <a:xfrm>
              <a:off x="-43" y="121785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84" name="Google Shape;1484;p32"/>
            <p:cNvCxnSpPr/>
            <p:nvPr/>
          </p:nvCxnSpPr>
          <p:spPr>
            <a:xfrm>
              <a:off x="-43" y="152150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85" name="Google Shape;1485;p32"/>
            <p:cNvCxnSpPr/>
            <p:nvPr/>
          </p:nvCxnSpPr>
          <p:spPr>
            <a:xfrm>
              <a:off x="-43" y="182515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86" name="Google Shape;1486;p32"/>
            <p:cNvCxnSpPr/>
            <p:nvPr/>
          </p:nvCxnSpPr>
          <p:spPr>
            <a:xfrm>
              <a:off x="-43" y="212880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87" name="Google Shape;1487;p32"/>
            <p:cNvCxnSpPr/>
            <p:nvPr/>
          </p:nvCxnSpPr>
          <p:spPr>
            <a:xfrm>
              <a:off x="-43" y="243245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88" name="Google Shape;1488;p32"/>
            <p:cNvCxnSpPr/>
            <p:nvPr/>
          </p:nvCxnSpPr>
          <p:spPr>
            <a:xfrm>
              <a:off x="-43" y="273610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89" name="Google Shape;1489;p32"/>
            <p:cNvCxnSpPr/>
            <p:nvPr/>
          </p:nvCxnSpPr>
          <p:spPr>
            <a:xfrm>
              <a:off x="-43" y="303975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90" name="Google Shape;1490;p32"/>
            <p:cNvCxnSpPr/>
            <p:nvPr/>
          </p:nvCxnSpPr>
          <p:spPr>
            <a:xfrm>
              <a:off x="-43" y="334340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91" name="Google Shape;1491;p32"/>
            <p:cNvCxnSpPr/>
            <p:nvPr/>
          </p:nvCxnSpPr>
          <p:spPr>
            <a:xfrm>
              <a:off x="-43" y="364705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92" name="Google Shape;1492;p32"/>
            <p:cNvCxnSpPr/>
            <p:nvPr/>
          </p:nvCxnSpPr>
          <p:spPr>
            <a:xfrm>
              <a:off x="-43" y="395070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93" name="Google Shape;1493;p32"/>
            <p:cNvCxnSpPr/>
            <p:nvPr/>
          </p:nvCxnSpPr>
          <p:spPr>
            <a:xfrm>
              <a:off x="-43" y="425435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94" name="Google Shape;1494;p32"/>
            <p:cNvCxnSpPr/>
            <p:nvPr/>
          </p:nvCxnSpPr>
          <p:spPr>
            <a:xfrm>
              <a:off x="-43" y="4558000"/>
              <a:ext cx="9144000" cy="0"/>
            </a:xfrm>
            <a:prstGeom prst="straightConnector1">
              <a:avLst/>
            </a:prstGeom>
            <a:noFill/>
            <a:ln w="9525" cap="flat" cmpd="sng">
              <a:solidFill>
                <a:schemeClr val="dk1"/>
              </a:solidFill>
              <a:prstDash val="solid"/>
              <a:round/>
              <a:headEnd type="none" w="med" len="med"/>
              <a:tailEnd type="none" w="med" len="med"/>
            </a:ln>
          </p:spPr>
        </p:cxnSp>
        <p:cxnSp>
          <p:nvCxnSpPr>
            <p:cNvPr id="1495" name="Google Shape;1495;p32"/>
            <p:cNvCxnSpPr/>
            <p:nvPr/>
          </p:nvCxnSpPr>
          <p:spPr>
            <a:xfrm>
              <a:off x="-43" y="4861650"/>
              <a:ext cx="9144000" cy="0"/>
            </a:xfrm>
            <a:prstGeom prst="straightConnector1">
              <a:avLst/>
            </a:prstGeom>
            <a:noFill/>
            <a:ln w="9525" cap="flat" cmpd="sng">
              <a:solidFill>
                <a:schemeClr val="dk1"/>
              </a:solidFill>
              <a:prstDash val="solid"/>
              <a:round/>
              <a:headEnd type="none" w="med" len="med"/>
              <a:tailEnd type="none" w="med" len="med"/>
            </a:ln>
          </p:spPr>
        </p:cxnSp>
        <p:sp>
          <p:nvSpPr>
            <p:cNvPr id="1496" name="Google Shape;1496;p32"/>
            <p:cNvSpPr/>
            <p:nvPr/>
          </p:nvSpPr>
          <p:spPr>
            <a:xfrm>
              <a:off x="516143" y="306900"/>
              <a:ext cx="8108100" cy="4554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7175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CA030165-2BC9-4026-96F3-151EE79C29CE}"/>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Rectangle 1">
            <a:extLst>
              <a:ext uri="{FF2B5EF4-FFF2-40B4-BE49-F238E27FC236}">
                <a16:creationId xmlns:a16="http://schemas.microsoft.com/office/drawing/2014/main" id="{5C50B5BC-84BC-4311-BA29-68D522BA0792}"/>
              </a:ext>
            </a:extLst>
          </p:cNvPr>
          <p:cNvSpPr/>
          <p:nvPr userDrawn="1"/>
        </p:nvSpPr>
        <p:spPr>
          <a:xfrm>
            <a:off x="0" y="0"/>
            <a:ext cx="9144000" cy="5143500"/>
          </a:xfrm>
          <a:prstGeom prst="rect">
            <a:avLst/>
          </a:prstGeom>
          <a:solidFill>
            <a:srgbClr val="FFF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48" r:id="rId1"/>
    <p:sldLayoutId id="2147483677" r:id="rId2"/>
    <p:sldLayoutId id="2147483678" r:id="rId3"/>
    <p:sldLayoutId id="214748368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microsoft.com/office/2017/06/relationships/model3d" Target="../media/model3d1.glb"/><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5.png"/><Relationship Id="rId10" Type="http://schemas.microsoft.com/office/2017/06/relationships/model3d" Target="../media/model3d2.glb"/><Relationship Id="rId4" Type="http://schemas.openxmlformats.org/officeDocument/2006/relationships/image" Target="../media/image4.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microsoft.com/office/2017/06/relationships/model3d" Target="../media/model3d2.glb"/><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3.jpe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38AA3D-67A0-499C-8F75-7FCBD967F8FE}"/>
              </a:ext>
            </a:extLst>
          </p:cNvPr>
          <p:cNvSpPr/>
          <p:nvPr/>
        </p:nvSpPr>
        <p:spPr>
          <a:xfrm>
            <a:off x="2520697" y="158401"/>
            <a:ext cx="4267200"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accent2">
                    <a:lumMod val="10000"/>
                  </a:schemeClr>
                </a:solidFill>
              </a:rPr>
              <a:t>NGUYÊN TỬ HAY ION</a:t>
            </a:r>
            <a:endParaRPr lang="en-US" sz="2400" b="1" dirty="0">
              <a:solidFill>
                <a:schemeClr val="accent2">
                  <a:lumMod val="10000"/>
                </a:schemeClr>
              </a:solidFill>
            </a:endParaRPr>
          </a:p>
        </p:txBody>
      </p:sp>
      <p:sp>
        <p:nvSpPr>
          <p:cNvPr id="8" name="Rectangle 7">
            <a:extLst>
              <a:ext uri="{FF2B5EF4-FFF2-40B4-BE49-F238E27FC236}">
                <a16:creationId xmlns:a16="http://schemas.microsoft.com/office/drawing/2014/main" id="{39402EE7-78D2-464F-8E23-C1CB89A33048}"/>
              </a:ext>
            </a:extLst>
          </p:cNvPr>
          <p:cNvSpPr/>
          <p:nvPr/>
        </p:nvSpPr>
        <p:spPr>
          <a:xfrm>
            <a:off x="152401" y="1047750"/>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9402EE7-78D2-464F-8E23-C1CB89A33048}"/>
              </a:ext>
            </a:extLst>
          </p:cNvPr>
          <p:cNvSpPr/>
          <p:nvPr/>
        </p:nvSpPr>
        <p:spPr>
          <a:xfrm>
            <a:off x="2514601" y="1047750"/>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402EE7-78D2-464F-8E23-C1CB89A33048}"/>
              </a:ext>
            </a:extLst>
          </p:cNvPr>
          <p:cNvSpPr/>
          <p:nvPr/>
        </p:nvSpPr>
        <p:spPr>
          <a:xfrm>
            <a:off x="4800601" y="1017727"/>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402EE7-78D2-464F-8E23-C1CB89A33048}"/>
              </a:ext>
            </a:extLst>
          </p:cNvPr>
          <p:cNvSpPr/>
          <p:nvPr/>
        </p:nvSpPr>
        <p:spPr>
          <a:xfrm>
            <a:off x="152400" y="3105150"/>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402EE7-78D2-464F-8E23-C1CB89A33048}"/>
              </a:ext>
            </a:extLst>
          </p:cNvPr>
          <p:cNvSpPr/>
          <p:nvPr/>
        </p:nvSpPr>
        <p:spPr>
          <a:xfrm>
            <a:off x="2514601" y="3105150"/>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402EE7-78D2-464F-8E23-C1CB89A33048}"/>
              </a:ext>
            </a:extLst>
          </p:cNvPr>
          <p:cNvSpPr/>
          <p:nvPr/>
        </p:nvSpPr>
        <p:spPr>
          <a:xfrm>
            <a:off x="4800600" y="3105150"/>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9402EE7-78D2-464F-8E23-C1CB89A33048}"/>
              </a:ext>
            </a:extLst>
          </p:cNvPr>
          <p:cNvSpPr/>
          <p:nvPr/>
        </p:nvSpPr>
        <p:spPr>
          <a:xfrm>
            <a:off x="7086601" y="1017727"/>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9402EE7-78D2-464F-8E23-C1CB89A33048}"/>
              </a:ext>
            </a:extLst>
          </p:cNvPr>
          <p:cNvSpPr/>
          <p:nvPr/>
        </p:nvSpPr>
        <p:spPr>
          <a:xfrm>
            <a:off x="7086599" y="3105150"/>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559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6" name="Google Shape;1506;p35"/>
          <p:cNvSpPr txBox="1">
            <a:spLocks noGrp="1"/>
          </p:cNvSpPr>
          <p:nvPr>
            <p:ph type="ctrTitle" idx="4294967295"/>
          </p:nvPr>
        </p:nvSpPr>
        <p:spPr>
          <a:xfrm>
            <a:off x="1009950" y="1598914"/>
            <a:ext cx="7124100" cy="132328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dirty="0">
                <a:solidFill>
                  <a:srgbClr val="002060"/>
                </a:solidFill>
                <a:latin typeface="+mj-lt"/>
              </a:rPr>
              <a:t>LIÊN KẾT ION</a:t>
            </a:r>
            <a:endParaRPr lang="en-US" sz="24500" b="1" dirty="0">
              <a:solidFill>
                <a:srgbClr val="002060"/>
              </a:solidFill>
              <a:latin typeface="+mj-lt"/>
            </a:endParaRPr>
          </a:p>
        </p:txBody>
      </p:sp>
      <p:sp>
        <p:nvSpPr>
          <p:cNvPr id="77" name="Google Shape;1506;p35">
            <a:extLst>
              <a:ext uri="{FF2B5EF4-FFF2-40B4-BE49-F238E27FC236}">
                <a16:creationId xmlns:a16="http://schemas.microsoft.com/office/drawing/2014/main" id="{4CFF5ECA-F416-44DB-A177-2431A57DC728}"/>
              </a:ext>
            </a:extLst>
          </p:cNvPr>
          <p:cNvSpPr txBox="1">
            <a:spLocks/>
          </p:cNvSpPr>
          <p:nvPr/>
        </p:nvSpPr>
        <p:spPr>
          <a:xfrm>
            <a:off x="2895600" y="642105"/>
            <a:ext cx="3352800" cy="13232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b="1">
                <a:solidFill>
                  <a:schemeClr val="accent4">
                    <a:lumMod val="10000"/>
                  </a:schemeClr>
                </a:solidFill>
                <a:latin typeface="+mj-lt"/>
              </a:rPr>
              <a:t>BÀI 10:</a:t>
            </a:r>
            <a:endParaRPr lang="en-US" sz="24500" b="1">
              <a:solidFill>
                <a:schemeClr val="accent4">
                  <a:lumMod val="10000"/>
                </a:schemeClr>
              </a:solidFill>
              <a:latin typeface="+mj-lt"/>
            </a:endParaRPr>
          </a:p>
        </p:txBody>
      </p:sp>
      <p:pic>
        <p:nvPicPr>
          <p:cNvPr id="1034" name="Picture 10" descr="bond, Atoms, medical, education, Chemistry, Molecule, structure icon">
            <a:extLst>
              <a:ext uri="{FF2B5EF4-FFF2-40B4-BE49-F238E27FC236}">
                <a16:creationId xmlns:a16="http://schemas.microsoft.com/office/drawing/2014/main" id="{AAC71257-FF1F-4B99-82C3-13D548A4E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26969">
            <a:off x="8124978" y="4038429"/>
            <a:ext cx="1522993" cy="15229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olecule - Free nature icons">
            <a:extLst>
              <a:ext uri="{FF2B5EF4-FFF2-40B4-BE49-F238E27FC236}">
                <a16:creationId xmlns:a16="http://schemas.microsoft.com/office/drawing/2014/main" id="{AED655AE-B1D6-40B2-ADAF-ED82CDFCD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5446">
            <a:off x="-473175" y="4169151"/>
            <a:ext cx="1334325" cy="1334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20215">
            <a:off x="8479809" y="1230585"/>
            <a:ext cx="1322968" cy="132296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8103">
            <a:off x="-330360" y="1403092"/>
            <a:ext cx="1304887" cy="13048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99656">
            <a:off x="189134" y="-674097"/>
            <a:ext cx="1590379" cy="159037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Book - Free education icons">
            <a:extLst>
              <a:ext uri="{FF2B5EF4-FFF2-40B4-BE49-F238E27FC236}">
                <a16:creationId xmlns:a16="http://schemas.microsoft.com/office/drawing/2014/main" id="{F30E2203-336F-48F0-A7FB-19525AA74D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7725" y="933171"/>
            <a:ext cx="738264" cy="73826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6" descr="Book - Free education icons">
            <a:extLst>
              <a:ext uri="{FF2B5EF4-FFF2-40B4-BE49-F238E27FC236}">
                <a16:creationId xmlns:a16="http://schemas.microsoft.com/office/drawing/2014/main" id="{09918BDB-6FB0-4B66-B649-FC350400D8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958011" y="933171"/>
            <a:ext cx="738264" cy="73826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B959D1DE-6449-4D89-BD3D-B069597725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1882" y="2743199"/>
            <a:ext cx="3718908" cy="20789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isions: Ionic Bonding - GameUp - BrainPOP.">
            <a:extLst>
              <a:ext uri="{FF2B5EF4-FFF2-40B4-BE49-F238E27FC236}">
                <a16:creationId xmlns:a16="http://schemas.microsoft.com/office/drawing/2014/main" id="{F9DE287D-B15C-4478-9092-89C67A7048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9926" y="2812959"/>
            <a:ext cx="1868261" cy="18682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search - Free education icons">
            <a:extLst>
              <a:ext uri="{FF2B5EF4-FFF2-40B4-BE49-F238E27FC236}">
                <a16:creationId xmlns:a16="http://schemas.microsoft.com/office/drawing/2014/main" id="{0DBF92B1-9E70-45DB-AF42-AACC4AEB3D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810660">
            <a:off x="7330507" y="-681106"/>
            <a:ext cx="1549269" cy="15492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ở đầu bài liên kết ion - Trang Quỳ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0"/>
            <a:ext cx="8893175" cy="5002411"/>
          </a:xfrm>
          <a:prstGeom prst="rect">
            <a:avLst/>
          </a:prstGeom>
        </p:spPr>
      </p:pic>
    </p:spTree>
    <p:extLst>
      <p:ext uri="{BB962C8B-B14F-4D97-AF65-F5344CB8AC3E}">
        <p14:creationId xmlns:p14="http://schemas.microsoft.com/office/powerpoint/2010/main" val="2914413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2" name="Diamond 1"/>
          <p:cNvSpPr/>
          <p:nvPr/>
        </p:nvSpPr>
        <p:spPr>
          <a:xfrm>
            <a:off x="3860349" y="819150"/>
            <a:ext cx="1252729" cy="97542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6563839" y="-387399"/>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1162288" y="-281924"/>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96620" y="1211311"/>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529490" y="1045098"/>
            <a:ext cx="1500244" cy="1500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ework free vector icons designed by Eucalyp | Free icons, Vector words,  Vector free">
            <a:extLst>
              <a:ext uri="{FF2B5EF4-FFF2-40B4-BE49-F238E27FC236}">
                <a16:creationId xmlns:a16="http://schemas.microsoft.com/office/drawing/2014/main" id="{5D56127F-FEC6-4187-A074-18BAB0A065F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1259">
            <a:off x="-348929" y="3714203"/>
            <a:ext cx="1698544" cy="16985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earch - Free education icons">
            <a:extLst>
              <a:ext uri="{FF2B5EF4-FFF2-40B4-BE49-F238E27FC236}">
                <a16:creationId xmlns:a16="http://schemas.microsoft.com/office/drawing/2014/main" id="{E5DDE145-54CD-4616-9312-545928E7AE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166954">
            <a:off x="7790326" y="3411468"/>
            <a:ext cx="1831678" cy="183167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06;p35">
            <a:extLst>
              <a:ext uri="{FF2B5EF4-FFF2-40B4-BE49-F238E27FC236}">
                <a16:creationId xmlns:a16="http://schemas.microsoft.com/office/drawing/2014/main" id="{14458565-62FF-43FC-9762-CCEA5386E6F5}"/>
              </a:ext>
            </a:extLst>
          </p:cNvPr>
          <p:cNvSpPr txBox="1">
            <a:spLocks/>
          </p:cNvSpPr>
          <p:nvPr/>
        </p:nvSpPr>
        <p:spPr>
          <a:xfrm>
            <a:off x="1009950" y="1794578"/>
            <a:ext cx="7124100" cy="276342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1000"/>
              </a:lnSpc>
            </a:pPr>
            <a:r>
              <a:rPr lang="en-US" sz="4400" b="1" dirty="0">
                <a:solidFill>
                  <a:srgbClr val="002060"/>
                </a:solidFill>
                <a:latin typeface="+mj-lt"/>
              </a:rPr>
              <a:t>KHÁI NIỆM</a:t>
            </a:r>
          </a:p>
          <a:p>
            <a:pPr algn="ctr">
              <a:lnSpc>
                <a:spcPct val="121000"/>
              </a:lnSpc>
            </a:pPr>
            <a:r>
              <a:rPr lang="en-US" sz="4400" b="1" dirty="0">
                <a:solidFill>
                  <a:srgbClr val="002060"/>
                </a:solidFill>
                <a:latin typeface="+mj-lt"/>
              </a:rPr>
              <a:t>VÀ SỰ HÌNH THÀNH</a:t>
            </a:r>
          </a:p>
          <a:p>
            <a:pPr algn="ctr">
              <a:lnSpc>
                <a:spcPct val="121000"/>
              </a:lnSpc>
            </a:pPr>
            <a:r>
              <a:rPr lang="en-US" sz="4400" b="1" dirty="0">
                <a:solidFill>
                  <a:srgbClr val="002060"/>
                </a:solidFill>
                <a:latin typeface="+mj-lt"/>
              </a:rPr>
              <a:t>LIÊN KẾT ION</a:t>
            </a:r>
          </a:p>
        </p:txBody>
      </p:sp>
      <p:sp>
        <p:nvSpPr>
          <p:cNvPr id="11" name="Google Shape;1506;p35">
            <a:extLst>
              <a:ext uri="{FF2B5EF4-FFF2-40B4-BE49-F238E27FC236}">
                <a16:creationId xmlns:a16="http://schemas.microsoft.com/office/drawing/2014/main" id="{4558C1C0-8024-4E5E-B8D8-DECA2E6600DA}"/>
              </a:ext>
            </a:extLst>
          </p:cNvPr>
          <p:cNvSpPr txBox="1">
            <a:spLocks/>
          </p:cNvSpPr>
          <p:nvPr/>
        </p:nvSpPr>
        <p:spPr>
          <a:xfrm>
            <a:off x="2895600" y="642105"/>
            <a:ext cx="3352800" cy="13232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b="1" dirty="0" smtClean="0">
                <a:solidFill>
                  <a:schemeClr val="accent4">
                    <a:lumMod val="10000"/>
                  </a:schemeClr>
                </a:solidFill>
                <a:latin typeface="+mj-lt"/>
              </a:rPr>
              <a:t>I</a:t>
            </a:r>
            <a:r>
              <a:rPr lang="en-US" sz="5400" b="1" dirty="0">
                <a:solidFill>
                  <a:schemeClr val="accent4">
                    <a:lumMod val="10000"/>
                  </a:schemeClr>
                </a:solidFill>
                <a:latin typeface="+mj-lt"/>
              </a:rPr>
              <a:t>.</a:t>
            </a:r>
            <a:endParaRPr lang="en-US" sz="24500" b="1" dirty="0">
              <a:solidFill>
                <a:schemeClr val="accent4">
                  <a:lumMod val="10000"/>
                </a:schemeClr>
              </a:solidFill>
              <a:latin typeface="+mj-lt"/>
            </a:endParaRPr>
          </a:p>
        </p:txBody>
      </p:sp>
      <p:pic>
        <p:nvPicPr>
          <p:cNvPr id="12" name="Picture 26" descr="Book - Free education icons">
            <a:extLst>
              <a:ext uri="{FF2B5EF4-FFF2-40B4-BE49-F238E27FC236}">
                <a16:creationId xmlns:a16="http://schemas.microsoft.com/office/drawing/2014/main" id="{9069A0FE-1FB1-4900-BF85-F90CE4A51A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6957" y="933171"/>
            <a:ext cx="738264" cy="738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Book - Free education icons">
            <a:extLst>
              <a:ext uri="{FF2B5EF4-FFF2-40B4-BE49-F238E27FC236}">
                <a16:creationId xmlns:a16="http://schemas.microsoft.com/office/drawing/2014/main" id="{ECA08E48-58E4-41EF-9ADC-7A2D5A1381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011290" y="933171"/>
            <a:ext cx="738264" cy="73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203348"/>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335FA3-A4E1-4DDE-9FFE-BA8D4405755B}"/>
              </a:ext>
            </a:extLst>
          </p:cNvPr>
          <p:cNvSpPr txBox="1"/>
          <p:nvPr/>
        </p:nvSpPr>
        <p:spPr>
          <a:xfrm>
            <a:off x="381000" y="209550"/>
            <a:ext cx="6160661" cy="461665"/>
          </a:xfrm>
          <a:prstGeom prst="rect">
            <a:avLst/>
          </a:prstGeom>
          <a:noFill/>
        </p:spPr>
        <p:txBody>
          <a:bodyPr wrap="none" rtlCol="0">
            <a:spAutoFit/>
          </a:bodyPr>
          <a:lstStyle/>
          <a:p>
            <a:r>
              <a:rPr lang="en-US" sz="2400" b="1" dirty="0" smtClean="0">
                <a:solidFill>
                  <a:srgbClr val="C00000"/>
                </a:solidFill>
              </a:rPr>
              <a:t>I. </a:t>
            </a:r>
            <a:r>
              <a:rPr lang="vi-VN" sz="2400" b="1" dirty="0" smtClean="0">
                <a:solidFill>
                  <a:srgbClr val="C00000"/>
                </a:solidFill>
              </a:rPr>
              <a:t>Khái niệm và sự hình thành liên kết ion</a:t>
            </a:r>
            <a:endParaRPr lang="en-US" sz="2400" b="1" dirty="0">
              <a:solidFill>
                <a:srgbClr val="C00000"/>
              </a:solidFill>
            </a:endParaRPr>
          </a:p>
        </p:txBody>
      </p:sp>
      <p:grpSp>
        <p:nvGrpSpPr>
          <p:cNvPr id="7" name="Group 6">
            <a:extLst>
              <a:ext uri="{FF2B5EF4-FFF2-40B4-BE49-F238E27FC236}">
                <a16:creationId xmlns:a16="http://schemas.microsoft.com/office/drawing/2014/main" id="{F4F56561-CC7A-41FF-982A-7E823D3382BB}"/>
              </a:ext>
            </a:extLst>
          </p:cNvPr>
          <p:cNvGrpSpPr/>
          <p:nvPr/>
        </p:nvGrpSpPr>
        <p:grpSpPr>
          <a:xfrm>
            <a:off x="838200" y="917127"/>
            <a:ext cx="5933152" cy="1473576"/>
            <a:chOff x="762000" y="3013553"/>
            <a:chExt cx="5933152" cy="1473576"/>
          </a:xfrm>
        </p:grpSpPr>
        <p:grpSp>
          <p:nvGrpSpPr>
            <p:cNvPr id="8" name="Group 7">
              <a:extLst>
                <a:ext uri="{FF2B5EF4-FFF2-40B4-BE49-F238E27FC236}">
                  <a16:creationId xmlns:a16="http://schemas.microsoft.com/office/drawing/2014/main" id="{96BA7E6A-3384-45B5-B685-8AFD4511288E}"/>
                </a:ext>
              </a:extLst>
            </p:cNvPr>
            <p:cNvGrpSpPr/>
            <p:nvPr/>
          </p:nvGrpSpPr>
          <p:grpSpPr>
            <a:xfrm>
              <a:off x="3195950" y="3013553"/>
              <a:ext cx="3499202" cy="1020404"/>
              <a:chOff x="5300010" y="1588668"/>
              <a:chExt cx="3499202" cy="1020404"/>
            </a:xfrm>
          </p:grpSpPr>
          <p:pic>
            <p:nvPicPr>
              <p:cNvPr id="13" name="Picture 8" descr="Collisions: Ionic Bonding - GameUp - BrainPOP.">
                <a:extLst>
                  <a:ext uri="{FF2B5EF4-FFF2-40B4-BE49-F238E27FC236}">
                    <a16:creationId xmlns:a16="http://schemas.microsoft.com/office/drawing/2014/main" id="{6FFBE415-1690-4CD7-8D63-517F088CB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010" y="1588668"/>
                <a:ext cx="587828" cy="5878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D0E30AA-C514-4DD7-9036-CEC2D1F38252}"/>
                  </a:ext>
                </a:extLst>
              </p:cNvPr>
              <p:cNvSpPr txBox="1"/>
              <p:nvPr/>
            </p:nvSpPr>
            <p:spPr>
              <a:xfrm>
                <a:off x="5887838" y="1650599"/>
                <a:ext cx="2911374" cy="830997"/>
              </a:xfrm>
              <a:prstGeom prst="rect">
                <a:avLst/>
              </a:prstGeom>
              <a:noFill/>
            </p:spPr>
            <p:txBody>
              <a:bodyPr wrap="none" rtlCol="0">
                <a:spAutoFit/>
              </a:bodyPr>
              <a:lstStyle/>
              <a:p>
                <a:r>
                  <a:rPr lang="en-US" sz="2400" dirty="0"/>
                  <a:t>Na    </a:t>
                </a:r>
                <a:r>
                  <a:rPr lang="en-US" sz="2400" dirty="0">
                    <a:sym typeface="Symbol" panose="05050102010706020507" pitchFamily="18" charset="2"/>
                  </a:rPr>
                  <a:t>     </a:t>
                </a:r>
                <a:r>
                  <a:rPr lang="en-US" sz="2400" dirty="0" smtClean="0">
                    <a:sym typeface="Symbol" panose="05050102010706020507" pitchFamily="18" charset="2"/>
                  </a:rPr>
                  <a:t>Na</a:t>
                </a:r>
                <a:r>
                  <a:rPr lang="en-US" sz="2400" baseline="30000" dirty="0">
                    <a:sym typeface="Symbol" panose="05050102010706020507" pitchFamily="18" charset="2"/>
                  </a:rPr>
                  <a:t>+ </a:t>
                </a:r>
                <a:r>
                  <a:rPr lang="en-US" sz="2400" dirty="0">
                    <a:sym typeface="Symbol" panose="05050102010706020507" pitchFamily="18" charset="2"/>
                  </a:rPr>
                  <a:t>+ 1e </a:t>
                </a:r>
              </a:p>
              <a:p>
                <a:endParaRPr lang="en-US" sz="2400" dirty="0"/>
              </a:p>
            </p:txBody>
          </p:sp>
          <p:sp>
            <p:nvSpPr>
              <p:cNvPr id="15" name="Arrow: Up 29">
                <a:extLst>
                  <a:ext uri="{FF2B5EF4-FFF2-40B4-BE49-F238E27FC236}">
                    <a16:creationId xmlns:a16="http://schemas.microsoft.com/office/drawing/2014/main" id="{B67CF6EE-8636-4716-8AA3-6E08F4B67E81}"/>
                  </a:ext>
                </a:extLst>
              </p:cNvPr>
              <p:cNvSpPr/>
              <p:nvPr/>
            </p:nvSpPr>
            <p:spPr>
              <a:xfrm>
                <a:off x="6127221" y="2066097"/>
                <a:ext cx="100607" cy="214718"/>
              </a:xfrm>
              <a:prstGeom prst="upArrow">
                <a:avLst>
                  <a:gd name="adj1" fmla="val 50000"/>
                  <a:gd name="adj2" fmla="val 97338"/>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30">
                <a:extLst>
                  <a:ext uri="{FF2B5EF4-FFF2-40B4-BE49-F238E27FC236}">
                    <a16:creationId xmlns:a16="http://schemas.microsoft.com/office/drawing/2014/main" id="{545445B7-49C0-44D2-9BDF-0B08B3C77217}"/>
                  </a:ext>
                </a:extLst>
              </p:cNvPr>
              <p:cNvSpPr/>
              <p:nvPr/>
            </p:nvSpPr>
            <p:spPr>
              <a:xfrm>
                <a:off x="7583691" y="2066097"/>
                <a:ext cx="100607" cy="214718"/>
              </a:xfrm>
              <a:prstGeom prst="upArrow">
                <a:avLst>
                  <a:gd name="adj1" fmla="val 50000"/>
                  <a:gd name="adj2" fmla="val 97338"/>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06B82E1-036E-481D-B6D5-7EE49E9844BB}"/>
                  </a:ext>
                </a:extLst>
              </p:cNvPr>
              <p:cNvSpPr txBox="1"/>
              <p:nvPr/>
            </p:nvSpPr>
            <p:spPr>
              <a:xfrm>
                <a:off x="5744245" y="2239740"/>
                <a:ext cx="974947" cy="369332"/>
              </a:xfrm>
              <a:prstGeom prst="rect">
                <a:avLst/>
              </a:prstGeom>
              <a:noFill/>
            </p:spPr>
            <p:txBody>
              <a:bodyPr wrap="none" rtlCol="0">
                <a:spAutoFit/>
              </a:bodyPr>
              <a:lstStyle/>
              <a:p>
                <a:r>
                  <a:rPr lang="en-US" sz="1800" b="1">
                    <a:solidFill>
                      <a:srgbClr val="C00000"/>
                    </a:solidFill>
                  </a:rPr>
                  <a:t>[Ne]3s</a:t>
                </a:r>
                <a:r>
                  <a:rPr lang="en-US" sz="1800" b="1" baseline="30000">
                    <a:solidFill>
                      <a:srgbClr val="C00000"/>
                    </a:solidFill>
                  </a:rPr>
                  <a:t>1</a:t>
                </a:r>
                <a:endParaRPr lang="en-US" sz="1800" b="1">
                  <a:solidFill>
                    <a:srgbClr val="C00000"/>
                  </a:solidFill>
                  <a:sym typeface="Symbol" panose="05050102010706020507" pitchFamily="18" charset="2"/>
                </a:endParaRPr>
              </a:p>
            </p:txBody>
          </p:sp>
          <p:sp>
            <p:nvSpPr>
              <p:cNvPr id="18" name="TextBox 17">
                <a:extLst>
                  <a:ext uri="{FF2B5EF4-FFF2-40B4-BE49-F238E27FC236}">
                    <a16:creationId xmlns:a16="http://schemas.microsoft.com/office/drawing/2014/main" id="{573FACB1-5000-4D10-B291-5581AF479FDE}"/>
                  </a:ext>
                </a:extLst>
              </p:cNvPr>
              <p:cNvSpPr txBox="1"/>
              <p:nvPr/>
            </p:nvSpPr>
            <p:spPr>
              <a:xfrm>
                <a:off x="7326413" y="2239740"/>
                <a:ext cx="633507" cy="369332"/>
              </a:xfrm>
              <a:prstGeom prst="rect">
                <a:avLst/>
              </a:prstGeom>
              <a:noFill/>
            </p:spPr>
            <p:txBody>
              <a:bodyPr wrap="none" rtlCol="0">
                <a:spAutoFit/>
              </a:bodyPr>
              <a:lstStyle/>
              <a:p>
                <a:r>
                  <a:rPr lang="en-US" sz="1800" b="1">
                    <a:solidFill>
                      <a:srgbClr val="C00000"/>
                    </a:solidFill>
                  </a:rPr>
                  <a:t>[Ne]</a:t>
                </a:r>
                <a:endParaRPr lang="en-US" sz="1800" b="1">
                  <a:solidFill>
                    <a:srgbClr val="C00000"/>
                  </a:solidFill>
                  <a:sym typeface="Symbol" panose="05050102010706020507" pitchFamily="18" charset="2"/>
                </a:endParaRPr>
              </a:p>
            </p:txBody>
          </p:sp>
        </p:grpSp>
        <p:sp>
          <p:nvSpPr>
            <p:cNvPr id="9" name="TextBox 8">
              <a:extLst>
                <a:ext uri="{FF2B5EF4-FFF2-40B4-BE49-F238E27FC236}">
                  <a16:creationId xmlns:a16="http://schemas.microsoft.com/office/drawing/2014/main" id="{24F8DFA9-4081-4AA8-AA7A-71CB6BE66AA3}"/>
                </a:ext>
              </a:extLst>
            </p:cNvPr>
            <p:cNvSpPr txBox="1"/>
            <p:nvPr/>
          </p:nvSpPr>
          <p:spPr>
            <a:xfrm>
              <a:off x="762000" y="3638548"/>
              <a:ext cx="2069797" cy="369332"/>
            </a:xfrm>
            <a:prstGeom prst="rect">
              <a:avLst/>
            </a:prstGeom>
            <a:noFill/>
          </p:spPr>
          <p:txBody>
            <a:bodyPr wrap="none" rtlCol="0">
              <a:spAutoFit/>
            </a:bodyPr>
            <a:lstStyle/>
            <a:p>
              <a:r>
                <a:rPr lang="en-US" sz="1800" dirty="0" err="1"/>
                <a:t>Cấu</a:t>
              </a:r>
              <a:r>
                <a:rPr lang="en-US" sz="1800" dirty="0"/>
                <a:t> </a:t>
              </a:r>
              <a:r>
                <a:rPr lang="en-US" sz="1800" dirty="0" err="1"/>
                <a:t>hình</a:t>
              </a:r>
              <a:r>
                <a:rPr lang="en-US" sz="1800" dirty="0"/>
                <a:t> electron:</a:t>
              </a:r>
              <a:endParaRPr lang="en-US" sz="1800" dirty="0">
                <a:sym typeface="Symbol" panose="05050102010706020507" pitchFamily="18" charset="2"/>
              </a:endParaRPr>
            </a:p>
          </p:txBody>
        </p:sp>
        <p:sp>
          <p:nvSpPr>
            <p:cNvPr id="10" name="TextBox 9">
              <a:extLst>
                <a:ext uri="{FF2B5EF4-FFF2-40B4-BE49-F238E27FC236}">
                  <a16:creationId xmlns:a16="http://schemas.microsoft.com/office/drawing/2014/main" id="{AB534567-9257-4156-8BB4-48A9C3A21CA8}"/>
                </a:ext>
              </a:extLst>
            </p:cNvPr>
            <p:cNvSpPr txBox="1"/>
            <p:nvPr/>
          </p:nvSpPr>
          <p:spPr>
            <a:xfrm>
              <a:off x="762000" y="4082030"/>
              <a:ext cx="2694969" cy="369332"/>
            </a:xfrm>
            <a:prstGeom prst="rect">
              <a:avLst/>
            </a:prstGeom>
            <a:noFill/>
          </p:spPr>
          <p:txBody>
            <a:bodyPr wrap="none" rtlCol="0">
              <a:spAutoFit/>
            </a:bodyPr>
            <a:lstStyle/>
            <a:p>
              <a:r>
                <a:rPr lang="en-US" sz="1800"/>
                <a:t>Số electron trên các lớp:</a:t>
              </a:r>
              <a:endParaRPr lang="en-US" sz="1800">
                <a:sym typeface="Symbol" panose="05050102010706020507" pitchFamily="18" charset="2"/>
              </a:endParaRPr>
            </a:p>
          </p:txBody>
        </p:sp>
        <p:sp>
          <p:nvSpPr>
            <p:cNvPr id="11" name="TextBox 10">
              <a:extLst>
                <a:ext uri="{FF2B5EF4-FFF2-40B4-BE49-F238E27FC236}">
                  <a16:creationId xmlns:a16="http://schemas.microsoft.com/office/drawing/2014/main" id="{77F68EC4-D30E-4A2D-AB88-F9FE94757F76}"/>
                </a:ext>
              </a:extLst>
            </p:cNvPr>
            <p:cNvSpPr txBox="1"/>
            <p:nvPr/>
          </p:nvSpPr>
          <p:spPr>
            <a:xfrm>
              <a:off x="3729230" y="4117797"/>
              <a:ext cx="697627" cy="369332"/>
            </a:xfrm>
            <a:prstGeom prst="rect">
              <a:avLst/>
            </a:prstGeom>
            <a:noFill/>
          </p:spPr>
          <p:txBody>
            <a:bodyPr wrap="none" rtlCol="0">
              <a:spAutoFit/>
            </a:bodyPr>
            <a:lstStyle/>
            <a:p>
              <a:r>
                <a:rPr lang="en-US" sz="1800" b="1">
                  <a:solidFill>
                    <a:schemeClr val="bg2"/>
                  </a:solidFill>
                </a:rPr>
                <a:t>2,8,1</a:t>
              </a:r>
              <a:endParaRPr lang="en-US" sz="1800" b="1">
                <a:solidFill>
                  <a:schemeClr val="bg2"/>
                </a:solidFill>
                <a:sym typeface="Symbol" panose="05050102010706020507" pitchFamily="18" charset="2"/>
              </a:endParaRPr>
            </a:p>
          </p:txBody>
        </p:sp>
        <p:sp>
          <p:nvSpPr>
            <p:cNvPr id="12" name="TextBox 11">
              <a:extLst>
                <a:ext uri="{FF2B5EF4-FFF2-40B4-BE49-F238E27FC236}">
                  <a16:creationId xmlns:a16="http://schemas.microsoft.com/office/drawing/2014/main" id="{80622DF5-169B-451C-89A7-354FB685E7AF}"/>
                </a:ext>
              </a:extLst>
            </p:cNvPr>
            <p:cNvSpPr txBox="1"/>
            <p:nvPr/>
          </p:nvSpPr>
          <p:spPr>
            <a:xfrm>
              <a:off x="5286474" y="4117797"/>
              <a:ext cx="505267" cy="369332"/>
            </a:xfrm>
            <a:prstGeom prst="rect">
              <a:avLst/>
            </a:prstGeom>
            <a:noFill/>
          </p:spPr>
          <p:txBody>
            <a:bodyPr wrap="none" rtlCol="0">
              <a:spAutoFit/>
            </a:bodyPr>
            <a:lstStyle/>
            <a:p>
              <a:r>
                <a:rPr lang="en-US" sz="1800" b="1">
                  <a:solidFill>
                    <a:schemeClr val="bg2"/>
                  </a:solidFill>
                </a:rPr>
                <a:t>2,8</a:t>
              </a:r>
              <a:endParaRPr lang="en-US" sz="1800" b="1">
                <a:solidFill>
                  <a:schemeClr val="bg2"/>
                </a:solidFill>
                <a:sym typeface="Symbol" panose="05050102010706020507" pitchFamily="18" charset="2"/>
              </a:endParaRPr>
            </a:p>
          </p:txBody>
        </p:sp>
      </p:grpSp>
      <p:grpSp>
        <p:nvGrpSpPr>
          <p:cNvPr id="19" name="Group 18">
            <a:extLst>
              <a:ext uri="{FF2B5EF4-FFF2-40B4-BE49-F238E27FC236}">
                <a16:creationId xmlns:a16="http://schemas.microsoft.com/office/drawing/2014/main" id="{11A96C4E-444C-4D1D-8C29-66063427089F}"/>
              </a:ext>
            </a:extLst>
          </p:cNvPr>
          <p:cNvGrpSpPr/>
          <p:nvPr/>
        </p:nvGrpSpPr>
        <p:grpSpPr>
          <a:xfrm>
            <a:off x="798633" y="2783918"/>
            <a:ext cx="5534862" cy="1463886"/>
            <a:chOff x="762000" y="1353998"/>
            <a:chExt cx="5534862" cy="1463886"/>
          </a:xfrm>
        </p:grpSpPr>
        <p:sp>
          <p:nvSpPr>
            <p:cNvPr id="20" name="TextBox 19">
              <a:extLst>
                <a:ext uri="{FF2B5EF4-FFF2-40B4-BE49-F238E27FC236}">
                  <a16:creationId xmlns:a16="http://schemas.microsoft.com/office/drawing/2014/main" id="{8806BA33-BA18-4879-ABB2-208477FA0BD4}"/>
                </a:ext>
              </a:extLst>
            </p:cNvPr>
            <p:cNvSpPr txBox="1"/>
            <p:nvPr/>
          </p:nvSpPr>
          <p:spPr>
            <a:xfrm>
              <a:off x="762000" y="2005070"/>
              <a:ext cx="2069797" cy="369332"/>
            </a:xfrm>
            <a:prstGeom prst="rect">
              <a:avLst/>
            </a:prstGeom>
            <a:noFill/>
          </p:spPr>
          <p:txBody>
            <a:bodyPr wrap="none" rtlCol="0">
              <a:spAutoFit/>
            </a:bodyPr>
            <a:lstStyle/>
            <a:p>
              <a:r>
                <a:rPr lang="en-US" sz="1800"/>
                <a:t>Cấu hình electron:</a:t>
              </a:r>
              <a:endParaRPr lang="en-US" sz="1800">
                <a:sym typeface="Symbol" panose="05050102010706020507" pitchFamily="18" charset="2"/>
              </a:endParaRPr>
            </a:p>
          </p:txBody>
        </p:sp>
        <p:pic>
          <p:nvPicPr>
            <p:cNvPr id="21" name="Picture 8" descr="Collisions: Ionic Bonding - GameUp - BrainPOP.">
              <a:extLst>
                <a:ext uri="{FF2B5EF4-FFF2-40B4-BE49-F238E27FC236}">
                  <a16:creationId xmlns:a16="http://schemas.microsoft.com/office/drawing/2014/main" id="{3F12284E-1148-4FCC-9E18-74EBCECA0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950" y="1353998"/>
              <a:ext cx="587828" cy="58782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64D93A9-4D54-4A84-B425-F18C58FA7DE7}"/>
                </a:ext>
              </a:extLst>
            </p:cNvPr>
            <p:cNvSpPr txBox="1"/>
            <p:nvPr/>
          </p:nvSpPr>
          <p:spPr>
            <a:xfrm>
              <a:off x="3783778" y="1415929"/>
              <a:ext cx="2460930" cy="461665"/>
            </a:xfrm>
            <a:prstGeom prst="rect">
              <a:avLst/>
            </a:prstGeom>
            <a:noFill/>
          </p:spPr>
          <p:txBody>
            <a:bodyPr wrap="none" rtlCol="0">
              <a:spAutoFit/>
            </a:bodyPr>
            <a:lstStyle/>
            <a:p>
              <a:r>
                <a:rPr lang="en-US" sz="2400"/>
                <a:t>Cl + 1</a:t>
              </a:r>
              <a:r>
                <a:rPr lang="en-US" sz="2400" baseline="30000"/>
                <a:t>e      </a:t>
              </a:r>
              <a:r>
                <a:rPr lang="en-US" sz="2400">
                  <a:sym typeface="Symbol" panose="05050102010706020507" pitchFamily="18" charset="2"/>
                </a:rPr>
                <a:t>    Cl</a:t>
              </a:r>
              <a:r>
                <a:rPr lang="en-US" sz="2400" baseline="30000">
                  <a:sym typeface="Symbol" panose="05050102010706020507" pitchFamily="18" charset="2"/>
                </a:rPr>
                <a:t>-</a:t>
              </a:r>
              <a:endParaRPr lang="en-US" sz="2400">
                <a:sym typeface="Symbol" panose="05050102010706020507" pitchFamily="18" charset="2"/>
              </a:endParaRPr>
            </a:p>
          </p:txBody>
        </p:sp>
        <p:sp>
          <p:nvSpPr>
            <p:cNvPr id="23" name="TextBox 22">
              <a:extLst>
                <a:ext uri="{FF2B5EF4-FFF2-40B4-BE49-F238E27FC236}">
                  <a16:creationId xmlns:a16="http://schemas.microsoft.com/office/drawing/2014/main" id="{F2E8D687-7273-4CF2-8946-D99B50540D45}"/>
                </a:ext>
              </a:extLst>
            </p:cNvPr>
            <p:cNvSpPr txBox="1"/>
            <p:nvPr/>
          </p:nvSpPr>
          <p:spPr>
            <a:xfrm>
              <a:off x="3424472" y="2005070"/>
              <a:ext cx="1329210" cy="369332"/>
            </a:xfrm>
            <a:prstGeom prst="rect">
              <a:avLst/>
            </a:prstGeom>
            <a:noFill/>
          </p:spPr>
          <p:txBody>
            <a:bodyPr wrap="none" rtlCol="0">
              <a:spAutoFit/>
            </a:bodyPr>
            <a:lstStyle/>
            <a:p>
              <a:r>
                <a:rPr lang="en-US" sz="1800" b="1" dirty="0">
                  <a:solidFill>
                    <a:srgbClr val="C00000"/>
                  </a:solidFill>
                </a:rPr>
                <a:t>[Ne]3s</a:t>
              </a:r>
              <a:r>
                <a:rPr lang="en-US" sz="1800" b="1" baseline="30000" dirty="0">
                  <a:solidFill>
                    <a:srgbClr val="C00000"/>
                  </a:solidFill>
                </a:rPr>
                <a:t>2</a:t>
              </a:r>
              <a:r>
                <a:rPr lang="en-US" sz="1800" b="1" dirty="0">
                  <a:solidFill>
                    <a:srgbClr val="C00000"/>
                  </a:solidFill>
                </a:rPr>
                <a:t>3p</a:t>
              </a:r>
              <a:r>
                <a:rPr lang="en-US" sz="1800" b="1" baseline="30000" dirty="0">
                  <a:solidFill>
                    <a:srgbClr val="C00000"/>
                  </a:solidFill>
                </a:rPr>
                <a:t>5</a:t>
              </a:r>
              <a:endParaRPr lang="en-US" sz="1800" b="1" dirty="0">
                <a:solidFill>
                  <a:srgbClr val="C00000"/>
                </a:solidFill>
                <a:sym typeface="Symbol" panose="05050102010706020507" pitchFamily="18" charset="2"/>
              </a:endParaRPr>
            </a:p>
          </p:txBody>
        </p:sp>
        <p:sp>
          <p:nvSpPr>
            <p:cNvPr id="24" name="TextBox 23">
              <a:extLst>
                <a:ext uri="{FF2B5EF4-FFF2-40B4-BE49-F238E27FC236}">
                  <a16:creationId xmlns:a16="http://schemas.microsoft.com/office/drawing/2014/main" id="{354C0DFA-5F38-4D85-BB2C-D5A75A124DBB}"/>
                </a:ext>
              </a:extLst>
            </p:cNvPr>
            <p:cNvSpPr txBox="1"/>
            <p:nvPr/>
          </p:nvSpPr>
          <p:spPr>
            <a:xfrm>
              <a:off x="5650532" y="2005070"/>
              <a:ext cx="595035" cy="369332"/>
            </a:xfrm>
            <a:prstGeom prst="rect">
              <a:avLst/>
            </a:prstGeom>
            <a:noFill/>
          </p:spPr>
          <p:txBody>
            <a:bodyPr wrap="none" rtlCol="0">
              <a:spAutoFit/>
            </a:bodyPr>
            <a:lstStyle/>
            <a:p>
              <a:r>
                <a:rPr lang="en-US" sz="1800" b="1">
                  <a:solidFill>
                    <a:srgbClr val="C00000"/>
                  </a:solidFill>
                  <a:sym typeface="Symbol" panose="05050102010706020507" pitchFamily="18" charset="2"/>
                </a:rPr>
                <a:t>[Ar]</a:t>
              </a:r>
            </a:p>
          </p:txBody>
        </p:sp>
        <p:sp>
          <p:nvSpPr>
            <p:cNvPr id="25" name="Arrow: Up 27">
              <a:extLst>
                <a:ext uri="{FF2B5EF4-FFF2-40B4-BE49-F238E27FC236}">
                  <a16:creationId xmlns:a16="http://schemas.microsoft.com/office/drawing/2014/main" id="{0BE9E3F5-F6C6-4ACE-BCA2-832B600CF62F}"/>
                </a:ext>
              </a:extLst>
            </p:cNvPr>
            <p:cNvSpPr/>
            <p:nvPr/>
          </p:nvSpPr>
          <p:spPr>
            <a:xfrm>
              <a:off x="3940914" y="1831427"/>
              <a:ext cx="100607" cy="214718"/>
            </a:xfrm>
            <a:prstGeom prst="upArrow">
              <a:avLst>
                <a:gd name="adj1" fmla="val 50000"/>
                <a:gd name="adj2" fmla="val 97338"/>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8">
              <a:extLst>
                <a:ext uri="{FF2B5EF4-FFF2-40B4-BE49-F238E27FC236}">
                  <a16:creationId xmlns:a16="http://schemas.microsoft.com/office/drawing/2014/main" id="{5546371B-EF2D-4761-9CFA-C4718FF78192}"/>
                </a:ext>
              </a:extLst>
            </p:cNvPr>
            <p:cNvSpPr/>
            <p:nvPr/>
          </p:nvSpPr>
          <p:spPr>
            <a:xfrm>
              <a:off x="5897747" y="1831427"/>
              <a:ext cx="100607" cy="214718"/>
            </a:xfrm>
            <a:prstGeom prst="upArrow">
              <a:avLst>
                <a:gd name="adj1" fmla="val 50000"/>
                <a:gd name="adj2" fmla="val 97338"/>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74B70FC-2750-4AB9-A9BE-2391B85705AE}"/>
                </a:ext>
              </a:extLst>
            </p:cNvPr>
            <p:cNvSpPr txBox="1"/>
            <p:nvPr/>
          </p:nvSpPr>
          <p:spPr>
            <a:xfrm>
              <a:off x="762000" y="2448552"/>
              <a:ext cx="2694969" cy="369332"/>
            </a:xfrm>
            <a:prstGeom prst="rect">
              <a:avLst/>
            </a:prstGeom>
            <a:noFill/>
          </p:spPr>
          <p:txBody>
            <a:bodyPr wrap="none" rtlCol="0">
              <a:spAutoFit/>
            </a:bodyPr>
            <a:lstStyle/>
            <a:p>
              <a:r>
                <a:rPr lang="en-US" sz="1800"/>
                <a:t>Số electron trên các lớp:</a:t>
              </a:r>
              <a:endParaRPr lang="en-US" sz="1800">
                <a:sym typeface="Symbol" panose="05050102010706020507" pitchFamily="18" charset="2"/>
              </a:endParaRPr>
            </a:p>
          </p:txBody>
        </p:sp>
        <p:sp>
          <p:nvSpPr>
            <p:cNvPr id="28" name="TextBox 27">
              <a:extLst>
                <a:ext uri="{FF2B5EF4-FFF2-40B4-BE49-F238E27FC236}">
                  <a16:creationId xmlns:a16="http://schemas.microsoft.com/office/drawing/2014/main" id="{4E717338-EE2D-41F9-BB6E-6E3AB6F86CF0}"/>
                </a:ext>
              </a:extLst>
            </p:cNvPr>
            <p:cNvSpPr txBox="1"/>
            <p:nvPr/>
          </p:nvSpPr>
          <p:spPr>
            <a:xfrm>
              <a:off x="3662597" y="2448552"/>
              <a:ext cx="697627" cy="369332"/>
            </a:xfrm>
            <a:prstGeom prst="rect">
              <a:avLst/>
            </a:prstGeom>
            <a:noFill/>
          </p:spPr>
          <p:txBody>
            <a:bodyPr wrap="none" rtlCol="0">
              <a:spAutoFit/>
            </a:bodyPr>
            <a:lstStyle/>
            <a:p>
              <a:r>
                <a:rPr lang="en-US" sz="1800" b="1">
                  <a:solidFill>
                    <a:schemeClr val="bg2"/>
                  </a:solidFill>
                </a:rPr>
                <a:t>2,8,7</a:t>
              </a:r>
              <a:endParaRPr lang="en-US" sz="1800" b="1">
                <a:solidFill>
                  <a:schemeClr val="bg2"/>
                </a:solidFill>
                <a:sym typeface="Symbol" panose="05050102010706020507" pitchFamily="18" charset="2"/>
              </a:endParaRPr>
            </a:p>
          </p:txBody>
        </p:sp>
        <p:sp>
          <p:nvSpPr>
            <p:cNvPr id="29" name="TextBox 28">
              <a:extLst>
                <a:ext uri="{FF2B5EF4-FFF2-40B4-BE49-F238E27FC236}">
                  <a16:creationId xmlns:a16="http://schemas.microsoft.com/office/drawing/2014/main" id="{CEDB4E1A-11FB-4B54-8E38-69E9B135344F}"/>
                </a:ext>
              </a:extLst>
            </p:cNvPr>
            <p:cNvSpPr txBox="1"/>
            <p:nvPr/>
          </p:nvSpPr>
          <p:spPr>
            <a:xfrm>
              <a:off x="5599235" y="2448552"/>
              <a:ext cx="697627" cy="369332"/>
            </a:xfrm>
            <a:prstGeom prst="rect">
              <a:avLst/>
            </a:prstGeom>
            <a:noFill/>
          </p:spPr>
          <p:txBody>
            <a:bodyPr wrap="none" rtlCol="0">
              <a:spAutoFit/>
            </a:bodyPr>
            <a:lstStyle/>
            <a:p>
              <a:r>
                <a:rPr lang="en-US" sz="1800" b="1">
                  <a:solidFill>
                    <a:schemeClr val="bg2"/>
                  </a:solidFill>
                </a:rPr>
                <a:t>2,8,8</a:t>
              </a:r>
              <a:endParaRPr lang="en-US" sz="1800" b="1">
                <a:solidFill>
                  <a:schemeClr val="bg2"/>
                </a:solidFill>
                <a:sym typeface="Symbol" panose="05050102010706020507" pitchFamily="18" charset="2"/>
              </a:endParaRPr>
            </a:p>
          </p:txBody>
        </p:sp>
      </p:grpSp>
    </p:spTree>
    <p:extLst>
      <p:ext uri="{BB962C8B-B14F-4D97-AF65-F5344CB8AC3E}">
        <p14:creationId xmlns:p14="http://schemas.microsoft.com/office/powerpoint/2010/main" val="378574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 phỏng liên kết 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4783"/>
            <a:ext cx="8971483" cy="5046459"/>
          </a:xfrm>
          <a:prstGeom prst="rect">
            <a:avLst/>
          </a:prstGeom>
        </p:spPr>
      </p:pic>
    </p:spTree>
    <p:extLst>
      <p:ext uri="{BB962C8B-B14F-4D97-AF65-F5344CB8AC3E}">
        <p14:creationId xmlns:p14="http://schemas.microsoft.com/office/powerpoint/2010/main" val="494695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434375" y="3918606"/>
            <a:ext cx="1500244" cy="150024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43353274-1C72-4457-AA2E-0F5E48523C22}"/>
              </a:ext>
            </a:extLst>
          </p:cNvPr>
          <p:cNvSpPr/>
          <p:nvPr/>
        </p:nvSpPr>
        <p:spPr>
          <a:xfrm>
            <a:off x="988544" y="3146200"/>
            <a:ext cx="6920171" cy="984695"/>
          </a:xfrm>
          <a:prstGeom prst="roundRect">
            <a:avLst>
              <a:gd name="adj" fmla="val 6689"/>
            </a:avLst>
          </a:prstGeom>
          <a:solidFill>
            <a:srgbClr val="D1F3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400" i="1" dirty="0" err="1" smtClean="0">
                <a:solidFill>
                  <a:schemeClr val="accent4">
                    <a:lumMod val="10000"/>
                  </a:schemeClr>
                </a:solidFill>
                <a:latin typeface="+mj-lt"/>
              </a:rPr>
              <a:t>Liên</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kết</a:t>
            </a:r>
            <a:r>
              <a:rPr lang="en-US" sz="2400" i="1" dirty="0" smtClean="0">
                <a:solidFill>
                  <a:schemeClr val="accent4">
                    <a:lumMod val="10000"/>
                  </a:schemeClr>
                </a:solidFill>
                <a:latin typeface="+mj-lt"/>
              </a:rPr>
              <a:t> ion </a:t>
            </a:r>
            <a:r>
              <a:rPr lang="en-US" sz="2400" i="1" dirty="0" err="1" smtClean="0">
                <a:solidFill>
                  <a:schemeClr val="accent4">
                    <a:lumMod val="10000"/>
                  </a:schemeClr>
                </a:solidFill>
                <a:latin typeface="+mj-lt"/>
              </a:rPr>
              <a:t>được</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hình</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thành</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bởi</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lực</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hút</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tĩnh</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điện</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giữa</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các</a:t>
            </a:r>
            <a:r>
              <a:rPr lang="en-US" sz="2400" i="1" dirty="0" smtClean="0">
                <a:solidFill>
                  <a:schemeClr val="accent4">
                    <a:lumMod val="10000"/>
                  </a:schemeClr>
                </a:solidFill>
                <a:latin typeface="+mj-lt"/>
              </a:rPr>
              <a:t> ion </a:t>
            </a:r>
            <a:r>
              <a:rPr lang="en-US" sz="2400" i="1" dirty="0" err="1" smtClean="0">
                <a:solidFill>
                  <a:schemeClr val="accent4">
                    <a:lumMod val="10000"/>
                  </a:schemeClr>
                </a:solidFill>
                <a:latin typeface="+mj-lt"/>
              </a:rPr>
              <a:t>mang</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điện</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tích</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trái</a:t>
            </a:r>
            <a:r>
              <a:rPr lang="en-US" sz="2400" i="1" dirty="0" smtClean="0">
                <a:solidFill>
                  <a:schemeClr val="accent4">
                    <a:lumMod val="10000"/>
                  </a:schemeClr>
                </a:solidFill>
                <a:latin typeface="+mj-lt"/>
              </a:rPr>
              <a:t> </a:t>
            </a:r>
            <a:r>
              <a:rPr lang="en-US" sz="2400" i="1" dirty="0" err="1" smtClean="0">
                <a:solidFill>
                  <a:schemeClr val="accent4">
                    <a:lumMod val="10000"/>
                  </a:schemeClr>
                </a:solidFill>
                <a:latin typeface="+mj-lt"/>
              </a:rPr>
              <a:t>dấu</a:t>
            </a:r>
            <a:r>
              <a:rPr lang="en-US" sz="2400" i="1" dirty="0" smtClean="0">
                <a:solidFill>
                  <a:schemeClr val="accent4">
                    <a:lumMod val="10000"/>
                  </a:schemeClr>
                </a:solidFill>
                <a:latin typeface="+mj-lt"/>
              </a:rPr>
              <a:t>.</a:t>
            </a:r>
            <a:endParaRPr lang="en-US" sz="2400" b="1" i="1" dirty="0">
              <a:solidFill>
                <a:schemeClr val="accent4">
                  <a:lumMod val="10000"/>
                </a:schemeClr>
              </a:solidFill>
              <a:latin typeface="+mj-lt"/>
            </a:endParaRPr>
          </a:p>
        </p:txBody>
      </p:sp>
      <p:sp>
        <p:nvSpPr>
          <p:cNvPr id="19" name="Arrow: Up 18">
            <a:extLst>
              <a:ext uri="{FF2B5EF4-FFF2-40B4-BE49-F238E27FC236}">
                <a16:creationId xmlns:a16="http://schemas.microsoft.com/office/drawing/2014/main" id="{AD055B45-C3A7-4C33-BC9C-52920A8CBAB6}"/>
              </a:ext>
            </a:extLst>
          </p:cNvPr>
          <p:cNvSpPr/>
          <p:nvPr/>
        </p:nvSpPr>
        <p:spPr>
          <a:xfrm rot="5400000">
            <a:off x="3171966" y="542370"/>
            <a:ext cx="463773" cy="1803272"/>
          </a:xfrm>
          <a:prstGeom prst="upArrow">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Up 30">
            <a:extLst>
              <a:ext uri="{FF2B5EF4-FFF2-40B4-BE49-F238E27FC236}">
                <a16:creationId xmlns:a16="http://schemas.microsoft.com/office/drawing/2014/main" id="{51E67F11-6F3B-4D4A-95EE-EA829076A2F6}"/>
              </a:ext>
            </a:extLst>
          </p:cNvPr>
          <p:cNvSpPr/>
          <p:nvPr/>
        </p:nvSpPr>
        <p:spPr>
          <a:xfrm rot="16200000" flipH="1">
            <a:off x="4975239" y="542372"/>
            <a:ext cx="463773" cy="1803274"/>
          </a:xfrm>
          <a:prstGeom prst="upArrow">
            <a:avLst/>
          </a:prstGeom>
          <a:solidFill>
            <a:srgbClr val="FFC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C0B71EE-BD35-4E6A-9728-7944FB7E9B3D}"/>
              </a:ext>
            </a:extLst>
          </p:cNvPr>
          <p:cNvGrpSpPr/>
          <p:nvPr/>
        </p:nvGrpSpPr>
        <p:grpSpPr>
          <a:xfrm>
            <a:off x="1005817" y="617300"/>
            <a:ext cx="1638489" cy="1645920"/>
            <a:chOff x="2210648" y="2390520"/>
            <a:chExt cx="1638489" cy="1645920"/>
          </a:xfrm>
        </p:grpSpPr>
        <p:pic>
          <p:nvPicPr>
            <p:cNvPr id="2054" name="Picture 6" descr="Blue sphere-1585141864 | Free SVG">
              <a:extLst>
                <a:ext uri="{FF2B5EF4-FFF2-40B4-BE49-F238E27FC236}">
                  <a16:creationId xmlns:a16="http://schemas.microsoft.com/office/drawing/2014/main" id="{8C697E82-B758-4F1A-B7AA-BD09CDD5E4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67" t="10555" r="16666" b="7408"/>
            <a:stretch/>
          </p:blipFill>
          <p:spPr bwMode="auto">
            <a:xfrm>
              <a:off x="2210648" y="2390520"/>
              <a:ext cx="1638489" cy="1645920"/>
            </a:xfrm>
            <a:prstGeom prst="rect">
              <a:avLst/>
            </a:prstGeom>
            <a:noFill/>
            <a:extLst>
              <a:ext uri="{909E8E84-426E-40DD-AFC4-6F175D3DCCD1}">
                <a14:hiddenFill xmlns:a14="http://schemas.microsoft.com/office/drawing/2010/main">
                  <a:solidFill>
                    <a:srgbClr val="FFFFFF"/>
                  </a:solidFill>
                </a14:hiddenFill>
              </a:ext>
            </a:extLst>
          </p:spPr>
        </p:pic>
        <p:sp>
          <p:nvSpPr>
            <p:cNvPr id="7" name="Plus Sign 6">
              <a:extLst>
                <a:ext uri="{FF2B5EF4-FFF2-40B4-BE49-F238E27FC236}">
                  <a16:creationId xmlns:a16="http://schemas.microsoft.com/office/drawing/2014/main" id="{42928657-47CC-4A4D-AF89-D45911F62E5B}"/>
                </a:ext>
              </a:extLst>
            </p:cNvPr>
            <p:cNvSpPr/>
            <p:nvPr/>
          </p:nvSpPr>
          <p:spPr>
            <a:xfrm>
              <a:off x="2576532" y="2747834"/>
              <a:ext cx="927545" cy="927545"/>
            </a:xfrm>
            <a:prstGeom prst="mathPlu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F8D3B4B-B0D3-48A1-9066-CC2C09B88C01}"/>
              </a:ext>
            </a:extLst>
          </p:cNvPr>
          <p:cNvGrpSpPr/>
          <p:nvPr/>
        </p:nvGrpSpPr>
        <p:grpSpPr>
          <a:xfrm>
            <a:off x="6051831" y="613555"/>
            <a:ext cx="1649665" cy="1649665"/>
            <a:chOff x="5517956" y="2383030"/>
            <a:chExt cx="1649665" cy="1649665"/>
          </a:xfrm>
        </p:grpSpPr>
        <p:pic>
          <p:nvPicPr>
            <p:cNvPr id="2050" name="Picture 2" descr="Download HD Gradient Png For Free Download On - Red Circle Gradient Png  Transparent PNG Image - NicePNG.com">
              <a:extLst>
                <a:ext uri="{FF2B5EF4-FFF2-40B4-BE49-F238E27FC236}">
                  <a16:creationId xmlns:a16="http://schemas.microsoft.com/office/drawing/2014/main" id="{7F1ED507-4A9D-4573-8602-E6FB6A0725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7956" y="2383030"/>
              <a:ext cx="1649665" cy="16496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0DBE00F-C5DB-4D5D-82B6-859F441B5523}"/>
                </a:ext>
              </a:extLst>
            </p:cNvPr>
            <p:cNvSpPr/>
            <p:nvPr/>
          </p:nvSpPr>
          <p:spPr>
            <a:xfrm>
              <a:off x="6037988" y="3093562"/>
              <a:ext cx="609600" cy="2286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1710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path" presetSubtype="0" fill="hold" nodeType="clickEffect">
                                  <p:stCondLst>
                                    <p:cond delay="0"/>
                                  </p:stCondLst>
                                  <p:childTnLst>
                                    <p:animMotion origin="layout" path="M 0.09027 -0.00031 L -0.15973 -0.00031 " pathEditMode="relative" rAng="0" ptsTypes="AA">
                                      <p:cBhvr>
                                        <p:cTn id="22" dur="2000" fill="hold"/>
                                        <p:tgtEl>
                                          <p:spTgt spid="14"/>
                                        </p:tgtEl>
                                        <p:attrNameLst>
                                          <p:attrName>ppt_x</p:attrName>
                                          <p:attrName>ppt_y</p:attrName>
                                        </p:attrNameLst>
                                      </p:cBhvr>
                                      <p:rCtr x="-12500" y="0"/>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fill="hold" nodeType="clickEffect">
                                  <p:stCondLst>
                                    <p:cond delay="0"/>
                                  </p:stCondLst>
                                  <p:childTnLst>
                                    <p:animMotion origin="layout" path="M -0.07483 -0.02129 L 0.17517 -0.02129 " pathEditMode="relative" rAng="0" ptsTypes="AA">
                                      <p:cBhvr>
                                        <p:cTn id="26" dur="2000" fill="hold"/>
                                        <p:tgtEl>
                                          <p:spTgt spid="1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294739" y="416564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747637" y="4180022"/>
            <a:ext cx="1500244" cy="150024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4B9E457-98D3-427B-A098-FE1BA2DD1B38}"/>
              </a:ext>
            </a:extLst>
          </p:cNvPr>
          <p:cNvGrpSpPr/>
          <p:nvPr/>
        </p:nvGrpSpPr>
        <p:grpSpPr>
          <a:xfrm>
            <a:off x="634515" y="4009719"/>
            <a:ext cx="7581056" cy="734296"/>
            <a:chOff x="634515" y="4009719"/>
            <a:chExt cx="7581056" cy="734296"/>
          </a:xfrm>
        </p:grpSpPr>
        <p:sp>
          <p:nvSpPr>
            <p:cNvPr id="34" name="Rectangle: Rounded Corners 33">
              <a:extLst>
                <a:ext uri="{FF2B5EF4-FFF2-40B4-BE49-F238E27FC236}">
                  <a16:creationId xmlns:a16="http://schemas.microsoft.com/office/drawing/2014/main" id="{5D7F6502-F6A3-4FC1-B37B-A11AC7D51FEF}"/>
                </a:ext>
              </a:extLst>
            </p:cNvPr>
            <p:cNvSpPr/>
            <p:nvPr/>
          </p:nvSpPr>
          <p:spPr>
            <a:xfrm>
              <a:off x="1295400" y="4009719"/>
              <a:ext cx="6920171" cy="734296"/>
            </a:xfrm>
            <a:prstGeom prst="roundRect">
              <a:avLst>
                <a:gd name="adj" fmla="val 6689"/>
              </a:avLst>
            </a:prstGeom>
            <a:solidFill>
              <a:srgbClr val="D1F3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000" dirty="0" err="1">
                  <a:solidFill>
                    <a:schemeClr val="accent4">
                      <a:lumMod val="10000"/>
                    </a:schemeClr>
                  </a:solidFill>
                  <a:latin typeface="+mj-lt"/>
                </a:rPr>
                <a:t>Các</a:t>
              </a:r>
              <a:r>
                <a:rPr lang="en-US" sz="2000" dirty="0">
                  <a:solidFill>
                    <a:schemeClr val="accent4">
                      <a:lumMod val="10000"/>
                    </a:schemeClr>
                  </a:solidFill>
                  <a:latin typeface="+mj-lt"/>
                </a:rPr>
                <a:t> </a:t>
              </a:r>
              <a:r>
                <a:rPr lang="en-US" sz="2000" dirty="0" err="1">
                  <a:solidFill>
                    <a:schemeClr val="accent4">
                      <a:lumMod val="10000"/>
                    </a:schemeClr>
                  </a:solidFill>
                  <a:latin typeface="+mj-lt"/>
                </a:rPr>
                <a:t>hợp</a:t>
              </a:r>
              <a:r>
                <a:rPr lang="en-US" sz="2000" dirty="0">
                  <a:solidFill>
                    <a:schemeClr val="accent4">
                      <a:lumMod val="10000"/>
                    </a:schemeClr>
                  </a:solidFill>
                  <a:latin typeface="+mj-lt"/>
                </a:rPr>
                <a:t> </a:t>
              </a:r>
              <a:r>
                <a:rPr lang="en-US" sz="2000" dirty="0" err="1">
                  <a:solidFill>
                    <a:schemeClr val="accent4">
                      <a:lumMod val="10000"/>
                    </a:schemeClr>
                  </a:solidFill>
                  <a:latin typeface="+mj-lt"/>
                </a:rPr>
                <a:t>chất</a:t>
              </a:r>
              <a:r>
                <a:rPr lang="en-US" sz="2000" dirty="0">
                  <a:solidFill>
                    <a:schemeClr val="accent4">
                      <a:lumMod val="10000"/>
                    </a:schemeClr>
                  </a:solidFill>
                  <a:latin typeface="+mj-lt"/>
                </a:rPr>
                <a:t> </a:t>
              </a:r>
              <a:r>
                <a:rPr lang="en-US" sz="2000" dirty="0" err="1">
                  <a:solidFill>
                    <a:schemeClr val="accent4">
                      <a:lumMod val="10000"/>
                    </a:schemeClr>
                  </a:solidFill>
                  <a:latin typeface="+mj-lt"/>
                </a:rPr>
                <a:t>được</a:t>
              </a:r>
              <a:r>
                <a:rPr lang="en-US" sz="2000" dirty="0">
                  <a:solidFill>
                    <a:schemeClr val="accent4">
                      <a:lumMod val="10000"/>
                    </a:schemeClr>
                  </a:solidFill>
                  <a:latin typeface="+mj-lt"/>
                </a:rPr>
                <a:t> </a:t>
              </a:r>
              <a:r>
                <a:rPr lang="en-US" sz="2000" dirty="0" err="1">
                  <a:solidFill>
                    <a:schemeClr val="accent4">
                      <a:lumMod val="10000"/>
                    </a:schemeClr>
                  </a:solidFill>
                  <a:latin typeface="+mj-lt"/>
                </a:rPr>
                <a:t>tạo</a:t>
              </a:r>
              <a:r>
                <a:rPr lang="en-US" sz="2000" dirty="0">
                  <a:solidFill>
                    <a:schemeClr val="accent4">
                      <a:lumMod val="10000"/>
                    </a:schemeClr>
                  </a:solidFill>
                  <a:latin typeface="+mj-lt"/>
                </a:rPr>
                <a:t> </a:t>
              </a:r>
              <a:r>
                <a:rPr lang="en-US" sz="2000" dirty="0" err="1">
                  <a:solidFill>
                    <a:schemeClr val="accent4">
                      <a:lumMod val="10000"/>
                    </a:schemeClr>
                  </a:solidFill>
                  <a:latin typeface="+mj-lt"/>
                </a:rPr>
                <a:t>nên</a:t>
              </a:r>
              <a:r>
                <a:rPr lang="en-US" sz="2000" dirty="0">
                  <a:solidFill>
                    <a:schemeClr val="accent4">
                      <a:lumMod val="10000"/>
                    </a:schemeClr>
                  </a:solidFill>
                  <a:latin typeface="+mj-lt"/>
                </a:rPr>
                <a:t> </a:t>
              </a:r>
              <a:r>
                <a:rPr lang="en-US" sz="2000" dirty="0" err="1">
                  <a:solidFill>
                    <a:schemeClr val="accent4">
                      <a:lumMod val="10000"/>
                    </a:schemeClr>
                  </a:solidFill>
                  <a:latin typeface="+mj-lt"/>
                </a:rPr>
                <a:t>từ</a:t>
              </a:r>
              <a:r>
                <a:rPr lang="en-US" sz="2000" dirty="0">
                  <a:solidFill>
                    <a:schemeClr val="accent4">
                      <a:lumMod val="10000"/>
                    </a:schemeClr>
                  </a:solidFill>
                  <a:latin typeface="+mj-lt"/>
                </a:rPr>
                <a:t> </a:t>
              </a:r>
              <a:r>
                <a:rPr lang="en-US" sz="2000" b="1" dirty="0">
                  <a:solidFill>
                    <a:schemeClr val="accent4">
                      <a:lumMod val="10000"/>
                    </a:schemeClr>
                  </a:solidFill>
                  <a:latin typeface="+mj-lt"/>
                </a:rPr>
                <a:t>cation</a:t>
              </a:r>
              <a:r>
                <a:rPr lang="en-US" sz="2000" dirty="0">
                  <a:solidFill>
                    <a:schemeClr val="accent4">
                      <a:lumMod val="10000"/>
                    </a:schemeClr>
                  </a:solidFill>
                  <a:latin typeface="+mj-lt"/>
                </a:rPr>
                <a:t> </a:t>
              </a:r>
              <a:r>
                <a:rPr lang="en-US" sz="2000" dirty="0" err="1">
                  <a:solidFill>
                    <a:schemeClr val="accent4">
                      <a:lumMod val="10000"/>
                    </a:schemeClr>
                  </a:solidFill>
                  <a:latin typeface="+mj-lt"/>
                </a:rPr>
                <a:t>và</a:t>
              </a:r>
              <a:r>
                <a:rPr lang="en-US" sz="2000" dirty="0">
                  <a:solidFill>
                    <a:schemeClr val="accent4">
                      <a:lumMod val="10000"/>
                    </a:schemeClr>
                  </a:solidFill>
                  <a:latin typeface="+mj-lt"/>
                </a:rPr>
                <a:t> </a:t>
              </a:r>
              <a:r>
                <a:rPr lang="en-US" sz="2000" b="1" dirty="0">
                  <a:solidFill>
                    <a:schemeClr val="accent4">
                      <a:lumMod val="10000"/>
                    </a:schemeClr>
                  </a:solidFill>
                  <a:latin typeface="+mj-lt"/>
                </a:rPr>
                <a:t>anion</a:t>
              </a:r>
              <a:r>
                <a:rPr lang="en-US" sz="2000" dirty="0">
                  <a:solidFill>
                    <a:schemeClr val="accent4">
                      <a:lumMod val="10000"/>
                    </a:schemeClr>
                  </a:solidFill>
                  <a:latin typeface="+mj-lt"/>
                </a:rPr>
                <a:t> </a:t>
              </a:r>
              <a:r>
                <a:rPr lang="en-US" sz="2000" dirty="0" err="1">
                  <a:solidFill>
                    <a:schemeClr val="accent4">
                      <a:lumMod val="10000"/>
                    </a:schemeClr>
                  </a:solidFill>
                  <a:latin typeface="+mj-lt"/>
                </a:rPr>
                <a:t>gọi</a:t>
              </a:r>
              <a:r>
                <a:rPr lang="en-US" sz="2000" dirty="0">
                  <a:solidFill>
                    <a:schemeClr val="accent4">
                      <a:lumMod val="10000"/>
                    </a:schemeClr>
                  </a:solidFill>
                  <a:latin typeface="+mj-lt"/>
                </a:rPr>
                <a:t> </a:t>
              </a:r>
              <a:r>
                <a:rPr lang="en-US" sz="2000" dirty="0" err="1">
                  <a:solidFill>
                    <a:schemeClr val="accent4">
                      <a:lumMod val="10000"/>
                    </a:schemeClr>
                  </a:solidFill>
                  <a:latin typeface="+mj-lt"/>
                </a:rPr>
                <a:t>là</a:t>
              </a:r>
              <a:r>
                <a:rPr lang="en-US" sz="2000" dirty="0">
                  <a:solidFill>
                    <a:schemeClr val="accent4">
                      <a:lumMod val="10000"/>
                    </a:schemeClr>
                  </a:solidFill>
                  <a:latin typeface="+mj-lt"/>
                </a:rPr>
                <a:t> </a:t>
              </a:r>
              <a:r>
                <a:rPr lang="en-US" sz="2000" b="1" i="1" dirty="0" err="1">
                  <a:solidFill>
                    <a:srgbClr val="C00000"/>
                  </a:solidFill>
                  <a:latin typeface="+mj-lt"/>
                </a:rPr>
                <a:t>hợp</a:t>
              </a:r>
              <a:r>
                <a:rPr lang="en-US" sz="2000" b="1" i="1" dirty="0">
                  <a:solidFill>
                    <a:srgbClr val="C00000"/>
                  </a:solidFill>
                  <a:latin typeface="+mj-lt"/>
                </a:rPr>
                <a:t> </a:t>
              </a:r>
              <a:r>
                <a:rPr lang="en-US" sz="2000" b="1" i="1" dirty="0" err="1">
                  <a:solidFill>
                    <a:srgbClr val="C00000"/>
                  </a:solidFill>
                  <a:latin typeface="+mj-lt"/>
                </a:rPr>
                <a:t>chất</a:t>
              </a:r>
              <a:r>
                <a:rPr lang="en-US" sz="2000" b="1" i="1" dirty="0">
                  <a:solidFill>
                    <a:srgbClr val="C00000"/>
                  </a:solidFill>
                  <a:latin typeface="+mj-lt"/>
                </a:rPr>
                <a:t> ion</a:t>
              </a:r>
              <a:r>
                <a:rPr lang="en-US" sz="2000" dirty="0">
                  <a:solidFill>
                    <a:schemeClr val="accent4">
                      <a:lumMod val="10000"/>
                    </a:schemeClr>
                  </a:solidFill>
                  <a:latin typeface="+mj-lt"/>
                </a:rPr>
                <a:t>.</a:t>
              </a:r>
              <a:endParaRPr lang="en-US" sz="2000" b="1" dirty="0">
                <a:solidFill>
                  <a:schemeClr val="accent4">
                    <a:lumMod val="10000"/>
                  </a:schemeClr>
                </a:solidFill>
                <a:latin typeface="+mj-lt"/>
              </a:endParaRPr>
            </a:p>
          </p:txBody>
        </p:sp>
        <p:pic>
          <p:nvPicPr>
            <p:cNvPr id="35" name="Picture 8" descr="Collisions: Ionic Bonding - GameUp - BrainPOP.">
              <a:extLst>
                <a:ext uri="{FF2B5EF4-FFF2-40B4-BE49-F238E27FC236}">
                  <a16:creationId xmlns:a16="http://schemas.microsoft.com/office/drawing/2014/main" id="{2693CDB6-768B-48D9-8411-21CE2D45C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515" y="4082953"/>
              <a:ext cx="587828" cy="5878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C48AC2F5-7C35-4A38-9B40-6F7D3F14A9ED}"/>
              </a:ext>
            </a:extLst>
          </p:cNvPr>
          <p:cNvGrpSpPr/>
          <p:nvPr/>
        </p:nvGrpSpPr>
        <p:grpSpPr>
          <a:xfrm>
            <a:off x="1108227" y="895350"/>
            <a:ext cx="6920171" cy="2195834"/>
            <a:chOff x="1295400" y="1720600"/>
            <a:chExt cx="6920171" cy="2148691"/>
          </a:xfrm>
        </p:grpSpPr>
        <p:sp>
          <p:nvSpPr>
            <p:cNvPr id="45" name="Rectangle: Rounded Corners 44">
              <a:extLst>
                <a:ext uri="{FF2B5EF4-FFF2-40B4-BE49-F238E27FC236}">
                  <a16:creationId xmlns:a16="http://schemas.microsoft.com/office/drawing/2014/main" id="{EE50245E-9A6B-418C-9DA5-CF5784B1CC44}"/>
                </a:ext>
              </a:extLst>
            </p:cNvPr>
            <p:cNvSpPr/>
            <p:nvPr/>
          </p:nvSpPr>
          <p:spPr>
            <a:xfrm>
              <a:off x="1295400" y="1720600"/>
              <a:ext cx="6920171" cy="880764"/>
            </a:xfrm>
            <a:prstGeom prst="roundRect">
              <a:avLst>
                <a:gd name="adj" fmla="val 668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000" dirty="0" err="1">
                  <a:solidFill>
                    <a:schemeClr val="accent4">
                      <a:lumMod val="10000"/>
                    </a:schemeClr>
                  </a:solidFill>
                  <a:latin typeface="+mj-lt"/>
                </a:rPr>
                <a:t>Liên</a:t>
              </a:r>
              <a:r>
                <a:rPr lang="en-US" sz="2000" dirty="0">
                  <a:solidFill>
                    <a:schemeClr val="accent4">
                      <a:lumMod val="10000"/>
                    </a:schemeClr>
                  </a:solidFill>
                  <a:latin typeface="+mj-lt"/>
                </a:rPr>
                <a:t> </a:t>
              </a:r>
              <a:r>
                <a:rPr lang="en-US" sz="2000" dirty="0" err="1">
                  <a:solidFill>
                    <a:schemeClr val="accent4">
                      <a:lumMod val="10000"/>
                    </a:schemeClr>
                  </a:solidFill>
                  <a:latin typeface="+mj-lt"/>
                </a:rPr>
                <a:t>kết</a:t>
              </a:r>
              <a:r>
                <a:rPr lang="en-US" sz="2000" dirty="0">
                  <a:solidFill>
                    <a:schemeClr val="accent4">
                      <a:lumMod val="10000"/>
                    </a:schemeClr>
                  </a:solidFill>
                  <a:latin typeface="+mj-lt"/>
                </a:rPr>
                <a:t> ion </a:t>
              </a:r>
              <a:r>
                <a:rPr lang="en-US" sz="2000" dirty="0" err="1">
                  <a:solidFill>
                    <a:schemeClr val="accent4">
                      <a:lumMod val="10000"/>
                    </a:schemeClr>
                  </a:solidFill>
                  <a:latin typeface="+mj-lt"/>
                </a:rPr>
                <a:t>cũng</a:t>
              </a:r>
              <a:r>
                <a:rPr lang="en-US" sz="2000" dirty="0">
                  <a:solidFill>
                    <a:schemeClr val="accent4">
                      <a:lumMod val="10000"/>
                    </a:schemeClr>
                  </a:solidFill>
                  <a:latin typeface="+mj-lt"/>
                </a:rPr>
                <a:t> </a:t>
              </a:r>
              <a:r>
                <a:rPr lang="en-US" sz="2000" dirty="0" err="1">
                  <a:solidFill>
                    <a:schemeClr val="accent4">
                      <a:lumMod val="10000"/>
                    </a:schemeClr>
                  </a:solidFill>
                  <a:latin typeface="+mj-lt"/>
                </a:rPr>
                <a:t>có</a:t>
              </a:r>
              <a:r>
                <a:rPr lang="en-US" sz="2000" dirty="0">
                  <a:solidFill>
                    <a:schemeClr val="accent4">
                      <a:lumMod val="10000"/>
                    </a:schemeClr>
                  </a:solidFill>
                  <a:latin typeface="+mj-lt"/>
                </a:rPr>
                <a:t> </a:t>
              </a:r>
              <a:r>
                <a:rPr lang="en-US" sz="2000" dirty="0" err="1">
                  <a:solidFill>
                    <a:schemeClr val="accent4">
                      <a:lumMod val="10000"/>
                    </a:schemeClr>
                  </a:solidFill>
                  <a:latin typeface="+mj-lt"/>
                </a:rPr>
                <a:t>thể</a:t>
              </a:r>
              <a:r>
                <a:rPr lang="en-US" sz="2000" dirty="0">
                  <a:solidFill>
                    <a:schemeClr val="accent4">
                      <a:lumMod val="10000"/>
                    </a:schemeClr>
                  </a:solidFill>
                  <a:latin typeface="+mj-lt"/>
                </a:rPr>
                <a:t> </a:t>
              </a:r>
              <a:r>
                <a:rPr lang="en-US" sz="2000" dirty="0" err="1">
                  <a:solidFill>
                    <a:schemeClr val="accent4">
                      <a:lumMod val="10000"/>
                    </a:schemeClr>
                  </a:solidFill>
                  <a:latin typeface="+mj-lt"/>
                </a:rPr>
                <a:t>được</a:t>
              </a:r>
              <a:r>
                <a:rPr lang="en-US" sz="2000" dirty="0">
                  <a:solidFill>
                    <a:schemeClr val="accent4">
                      <a:lumMod val="10000"/>
                    </a:schemeClr>
                  </a:solidFill>
                  <a:latin typeface="+mj-lt"/>
                </a:rPr>
                <a:t> </a:t>
              </a:r>
              <a:r>
                <a:rPr lang="en-US" sz="2000" dirty="0" err="1">
                  <a:solidFill>
                    <a:schemeClr val="accent4">
                      <a:lumMod val="10000"/>
                    </a:schemeClr>
                  </a:solidFill>
                  <a:latin typeface="+mj-lt"/>
                </a:rPr>
                <a:t>hình</a:t>
              </a:r>
              <a:r>
                <a:rPr lang="en-US" sz="2000" dirty="0">
                  <a:solidFill>
                    <a:schemeClr val="accent4">
                      <a:lumMod val="10000"/>
                    </a:schemeClr>
                  </a:solidFill>
                  <a:latin typeface="+mj-lt"/>
                </a:rPr>
                <a:t> </a:t>
              </a:r>
              <a:r>
                <a:rPr lang="en-US" sz="2000" dirty="0" err="1">
                  <a:solidFill>
                    <a:schemeClr val="accent4">
                      <a:lumMod val="10000"/>
                    </a:schemeClr>
                  </a:solidFill>
                  <a:latin typeface="+mj-lt"/>
                </a:rPr>
                <a:t>thành</a:t>
              </a:r>
              <a:r>
                <a:rPr lang="en-US" sz="2000" dirty="0">
                  <a:solidFill>
                    <a:schemeClr val="accent4">
                      <a:lumMod val="10000"/>
                    </a:schemeClr>
                  </a:solidFill>
                  <a:latin typeface="+mj-lt"/>
                </a:rPr>
                <a:t> </a:t>
              </a:r>
              <a:r>
                <a:rPr lang="en-US" sz="2000" dirty="0" err="1">
                  <a:solidFill>
                    <a:schemeClr val="accent4">
                      <a:lumMod val="10000"/>
                    </a:schemeClr>
                  </a:solidFill>
                  <a:latin typeface="+mj-lt"/>
                </a:rPr>
                <a:t>từ</a:t>
              </a:r>
              <a:r>
                <a:rPr lang="en-US" sz="2000" dirty="0">
                  <a:solidFill>
                    <a:schemeClr val="accent4">
                      <a:lumMod val="10000"/>
                    </a:schemeClr>
                  </a:solidFill>
                  <a:latin typeface="+mj-lt"/>
                </a:rPr>
                <a:t> ion </a:t>
              </a:r>
              <a:r>
                <a:rPr lang="en-US" sz="2000" dirty="0" err="1">
                  <a:solidFill>
                    <a:schemeClr val="accent4">
                      <a:lumMod val="10000"/>
                    </a:schemeClr>
                  </a:solidFill>
                  <a:latin typeface="+mj-lt"/>
                </a:rPr>
                <a:t>đa</a:t>
              </a:r>
              <a:r>
                <a:rPr lang="en-US" sz="2000" dirty="0">
                  <a:solidFill>
                    <a:schemeClr val="accent4">
                      <a:lumMod val="10000"/>
                    </a:schemeClr>
                  </a:solidFill>
                  <a:latin typeface="+mj-lt"/>
                </a:rPr>
                <a:t> </a:t>
              </a:r>
              <a:r>
                <a:rPr lang="en-US" sz="2000" dirty="0" err="1">
                  <a:solidFill>
                    <a:schemeClr val="accent4">
                      <a:lumMod val="10000"/>
                    </a:schemeClr>
                  </a:solidFill>
                  <a:latin typeface="+mj-lt"/>
                </a:rPr>
                <a:t>nguyên</a:t>
              </a:r>
              <a:r>
                <a:rPr lang="en-US" sz="2000" dirty="0">
                  <a:solidFill>
                    <a:schemeClr val="accent4">
                      <a:lumMod val="10000"/>
                    </a:schemeClr>
                  </a:solidFill>
                  <a:latin typeface="+mj-lt"/>
                </a:rPr>
                <a:t> </a:t>
              </a:r>
              <a:r>
                <a:rPr lang="en-US" sz="2000" dirty="0" err="1">
                  <a:solidFill>
                    <a:schemeClr val="accent4">
                      <a:lumMod val="10000"/>
                    </a:schemeClr>
                  </a:solidFill>
                  <a:latin typeface="+mj-lt"/>
                </a:rPr>
                <a:t>tử</a:t>
              </a:r>
              <a:r>
                <a:rPr lang="en-US" sz="2000" dirty="0">
                  <a:solidFill>
                    <a:schemeClr val="accent4">
                      <a:lumMod val="10000"/>
                    </a:schemeClr>
                  </a:solidFill>
                  <a:latin typeface="+mj-lt"/>
                </a:rPr>
                <a:t>, </a:t>
              </a:r>
              <a:r>
                <a:rPr lang="en-US" sz="2000" dirty="0" err="1">
                  <a:solidFill>
                    <a:schemeClr val="accent4">
                      <a:lumMod val="10000"/>
                    </a:schemeClr>
                  </a:solidFill>
                  <a:latin typeface="+mj-lt"/>
                </a:rPr>
                <a:t>ví</a:t>
              </a:r>
              <a:r>
                <a:rPr lang="en-US" sz="2000" dirty="0">
                  <a:solidFill>
                    <a:schemeClr val="accent4">
                      <a:lumMod val="10000"/>
                    </a:schemeClr>
                  </a:solidFill>
                  <a:latin typeface="+mj-lt"/>
                </a:rPr>
                <a:t> </a:t>
              </a:r>
              <a:r>
                <a:rPr lang="en-US" sz="2000" dirty="0" err="1">
                  <a:solidFill>
                    <a:schemeClr val="accent4">
                      <a:lumMod val="10000"/>
                    </a:schemeClr>
                  </a:solidFill>
                  <a:latin typeface="+mj-lt"/>
                </a:rPr>
                <a:t>dụ</a:t>
              </a:r>
              <a:r>
                <a:rPr lang="en-US" sz="2000" dirty="0">
                  <a:solidFill>
                    <a:schemeClr val="accent4">
                      <a:lumMod val="10000"/>
                    </a:schemeClr>
                  </a:solidFill>
                  <a:latin typeface="+mj-lt"/>
                </a:rPr>
                <a:t> </a:t>
              </a:r>
              <a:r>
                <a:rPr lang="en-US" sz="2000" dirty="0" err="1">
                  <a:solidFill>
                    <a:schemeClr val="accent4">
                      <a:lumMod val="10000"/>
                    </a:schemeClr>
                  </a:solidFill>
                  <a:latin typeface="+mj-lt"/>
                </a:rPr>
                <a:t>như</a:t>
              </a:r>
              <a:r>
                <a:rPr lang="en-US" sz="2000" dirty="0">
                  <a:solidFill>
                    <a:schemeClr val="accent4">
                      <a:lumMod val="10000"/>
                    </a:schemeClr>
                  </a:solidFill>
                  <a:latin typeface="+mj-lt"/>
                </a:rPr>
                <a:t> </a:t>
              </a:r>
              <a:r>
                <a:rPr lang="en-US" sz="2000" dirty="0" err="1">
                  <a:solidFill>
                    <a:schemeClr val="accent4">
                      <a:lumMod val="10000"/>
                    </a:schemeClr>
                  </a:solidFill>
                  <a:latin typeface="+mj-lt"/>
                </a:rPr>
                <a:t>quá</a:t>
              </a:r>
              <a:r>
                <a:rPr lang="en-US" sz="2000" dirty="0">
                  <a:solidFill>
                    <a:schemeClr val="accent4">
                      <a:lumMod val="10000"/>
                    </a:schemeClr>
                  </a:solidFill>
                  <a:latin typeface="+mj-lt"/>
                </a:rPr>
                <a:t> </a:t>
              </a:r>
              <a:r>
                <a:rPr lang="en-US" sz="2000" dirty="0" err="1">
                  <a:solidFill>
                    <a:schemeClr val="accent4">
                      <a:lumMod val="10000"/>
                    </a:schemeClr>
                  </a:solidFill>
                  <a:latin typeface="+mj-lt"/>
                </a:rPr>
                <a:t>trình</a:t>
              </a:r>
              <a:r>
                <a:rPr lang="en-US" sz="2000" dirty="0">
                  <a:solidFill>
                    <a:schemeClr val="accent4">
                      <a:lumMod val="10000"/>
                    </a:schemeClr>
                  </a:solidFill>
                  <a:latin typeface="+mj-lt"/>
                </a:rPr>
                <a:t>:</a:t>
              </a:r>
              <a:endParaRPr lang="en-US" sz="2000" b="1" dirty="0">
                <a:solidFill>
                  <a:schemeClr val="accent4">
                    <a:lumMod val="10000"/>
                  </a:schemeClr>
                </a:solidFill>
                <a:latin typeface="+mj-lt"/>
              </a:endParaRPr>
            </a:p>
          </p:txBody>
        </p:sp>
        <p:grpSp>
          <p:nvGrpSpPr>
            <p:cNvPr id="9" name="Group 8">
              <a:extLst>
                <a:ext uri="{FF2B5EF4-FFF2-40B4-BE49-F238E27FC236}">
                  <a16:creationId xmlns:a16="http://schemas.microsoft.com/office/drawing/2014/main" id="{232D8123-F89D-4B49-8838-D3A1D63D9D4E}"/>
                </a:ext>
              </a:extLst>
            </p:cNvPr>
            <p:cNvGrpSpPr/>
            <p:nvPr/>
          </p:nvGrpSpPr>
          <p:grpSpPr>
            <a:xfrm>
              <a:off x="3106695" y="2329162"/>
              <a:ext cx="2930610" cy="527685"/>
              <a:chOff x="3242149" y="2733959"/>
              <a:chExt cx="2930610" cy="527685"/>
            </a:xfrm>
          </p:grpSpPr>
          <p:sp>
            <p:nvSpPr>
              <p:cNvPr id="46" name="TextBox 45">
                <a:extLst>
                  <a:ext uri="{FF2B5EF4-FFF2-40B4-BE49-F238E27FC236}">
                    <a16:creationId xmlns:a16="http://schemas.microsoft.com/office/drawing/2014/main" id="{F1A24F55-0702-4FA2-A51F-3818EEF251E5}"/>
                  </a:ext>
                </a:extLst>
              </p:cNvPr>
              <p:cNvSpPr txBox="1"/>
              <p:nvPr/>
            </p:nvSpPr>
            <p:spPr>
              <a:xfrm>
                <a:off x="3242149" y="2830757"/>
                <a:ext cx="2930610" cy="430887"/>
              </a:xfrm>
              <a:prstGeom prst="rect">
                <a:avLst/>
              </a:prstGeom>
              <a:noFill/>
            </p:spPr>
            <p:txBody>
              <a:bodyPr wrap="none" rtlCol="0">
                <a:spAutoFit/>
              </a:bodyPr>
              <a:lstStyle/>
              <a:p>
                <a:r>
                  <a:rPr lang="en-US" sz="2200" dirty="0"/>
                  <a:t>K</a:t>
                </a:r>
                <a:r>
                  <a:rPr lang="en-US" sz="2200" baseline="30000" dirty="0"/>
                  <a:t>+</a:t>
                </a:r>
                <a:r>
                  <a:rPr lang="en-US" sz="2200" dirty="0"/>
                  <a:t>  +  NO</a:t>
                </a:r>
                <a:r>
                  <a:rPr lang="en-US" sz="2200" baseline="-25000" dirty="0"/>
                  <a:t>3    </a:t>
                </a:r>
                <a:r>
                  <a:rPr lang="en-US" sz="2200" dirty="0">
                    <a:sym typeface="Symbol" panose="05050102010706020507" pitchFamily="18" charset="2"/>
                  </a:rPr>
                  <a:t>   KNO</a:t>
                </a:r>
                <a:r>
                  <a:rPr lang="en-US" sz="2200" baseline="-25000" dirty="0">
                    <a:sym typeface="Symbol" panose="05050102010706020507" pitchFamily="18" charset="2"/>
                  </a:rPr>
                  <a:t>3</a:t>
                </a:r>
                <a:endParaRPr lang="en-US" sz="2200" dirty="0">
                  <a:sym typeface="Symbol" panose="05050102010706020507" pitchFamily="18" charset="2"/>
                </a:endParaRPr>
              </a:p>
            </p:txBody>
          </p:sp>
          <p:sp>
            <p:nvSpPr>
              <p:cNvPr id="8" name="TextBox 7">
                <a:extLst>
                  <a:ext uri="{FF2B5EF4-FFF2-40B4-BE49-F238E27FC236}">
                    <a16:creationId xmlns:a16="http://schemas.microsoft.com/office/drawing/2014/main" id="{CBCAF715-C21A-4B7B-AFDF-6120946D1648}"/>
                  </a:ext>
                </a:extLst>
              </p:cNvPr>
              <p:cNvSpPr txBox="1"/>
              <p:nvPr/>
            </p:nvSpPr>
            <p:spPr>
              <a:xfrm>
                <a:off x="4432187" y="2733959"/>
                <a:ext cx="261610" cy="369332"/>
              </a:xfrm>
              <a:prstGeom prst="rect">
                <a:avLst/>
              </a:prstGeom>
              <a:noFill/>
            </p:spPr>
            <p:txBody>
              <a:bodyPr wrap="none" rtlCol="0">
                <a:spAutoFit/>
              </a:bodyPr>
              <a:lstStyle/>
              <a:p>
                <a:r>
                  <a:rPr lang="en-US" sz="1800"/>
                  <a:t>-</a:t>
                </a:r>
              </a:p>
            </p:txBody>
          </p:sp>
        </p:grpSp>
        <p:grpSp>
          <p:nvGrpSpPr>
            <p:cNvPr id="49" name="Group 48">
              <a:extLst>
                <a:ext uri="{FF2B5EF4-FFF2-40B4-BE49-F238E27FC236}">
                  <a16:creationId xmlns:a16="http://schemas.microsoft.com/office/drawing/2014/main" id="{D98E54CE-204B-4601-9080-A0B006F498F4}"/>
                </a:ext>
              </a:extLst>
            </p:cNvPr>
            <p:cNvGrpSpPr/>
            <p:nvPr/>
          </p:nvGrpSpPr>
          <p:grpSpPr>
            <a:xfrm>
              <a:off x="2798918" y="2811993"/>
              <a:ext cx="3546164" cy="553085"/>
              <a:chOff x="3242149" y="2708559"/>
              <a:chExt cx="3546164" cy="553085"/>
            </a:xfrm>
          </p:grpSpPr>
          <p:sp>
            <p:nvSpPr>
              <p:cNvPr id="50" name="TextBox 49">
                <a:extLst>
                  <a:ext uri="{FF2B5EF4-FFF2-40B4-BE49-F238E27FC236}">
                    <a16:creationId xmlns:a16="http://schemas.microsoft.com/office/drawing/2014/main" id="{EAA4B1BE-EC2A-477C-83A2-94B96A544184}"/>
                  </a:ext>
                </a:extLst>
              </p:cNvPr>
              <p:cNvSpPr txBox="1"/>
              <p:nvPr/>
            </p:nvSpPr>
            <p:spPr>
              <a:xfrm>
                <a:off x="3242149" y="2830757"/>
                <a:ext cx="3546164" cy="430887"/>
              </a:xfrm>
              <a:prstGeom prst="rect">
                <a:avLst/>
              </a:prstGeom>
              <a:noFill/>
            </p:spPr>
            <p:txBody>
              <a:bodyPr wrap="none" rtlCol="0">
                <a:spAutoFit/>
              </a:bodyPr>
              <a:lstStyle/>
              <a:p>
                <a:r>
                  <a:rPr lang="en-US" sz="2200"/>
                  <a:t>NH</a:t>
                </a:r>
                <a:r>
                  <a:rPr lang="en-US" sz="2200" baseline="-25000"/>
                  <a:t>4</a:t>
                </a:r>
                <a:r>
                  <a:rPr lang="en-US" sz="2200"/>
                  <a:t>  +  NO</a:t>
                </a:r>
                <a:r>
                  <a:rPr lang="en-US" sz="2200" baseline="-25000"/>
                  <a:t>3    </a:t>
                </a:r>
                <a:r>
                  <a:rPr lang="en-US" sz="2200">
                    <a:sym typeface="Symbol" panose="05050102010706020507" pitchFamily="18" charset="2"/>
                  </a:rPr>
                  <a:t>   NH</a:t>
                </a:r>
                <a:r>
                  <a:rPr lang="en-US" sz="2200" baseline="-25000">
                    <a:sym typeface="Symbol" panose="05050102010706020507" pitchFamily="18" charset="2"/>
                  </a:rPr>
                  <a:t>4</a:t>
                </a:r>
                <a:r>
                  <a:rPr lang="en-US" sz="2200">
                    <a:sym typeface="Symbol" panose="05050102010706020507" pitchFamily="18" charset="2"/>
                  </a:rPr>
                  <a:t>NO</a:t>
                </a:r>
                <a:r>
                  <a:rPr lang="en-US" sz="2200" baseline="-25000">
                    <a:sym typeface="Symbol" panose="05050102010706020507" pitchFamily="18" charset="2"/>
                  </a:rPr>
                  <a:t>3</a:t>
                </a:r>
                <a:endParaRPr lang="en-US" sz="2200">
                  <a:sym typeface="Symbol" panose="05050102010706020507" pitchFamily="18" charset="2"/>
                </a:endParaRPr>
              </a:p>
            </p:txBody>
          </p:sp>
          <p:sp>
            <p:nvSpPr>
              <p:cNvPr id="51" name="TextBox 50">
                <a:extLst>
                  <a:ext uri="{FF2B5EF4-FFF2-40B4-BE49-F238E27FC236}">
                    <a16:creationId xmlns:a16="http://schemas.microsoft.com/office/drawing/2014/main" id="{8634E4FD-3F6E-4D79-BE22-601B5FAFD881}"/>
                  </a:ext>
                </a:extLst>
              </p:cNvPr>
              <p:cNvSpPr txBox="1"/>
              <p:nvPr/>
            </p:nvSpPr>
            <p:spPr>
              <a:xfrm>
                <a:off x="4648087" y="2708559"/>
                <a:ext cx="261610" cy="369332"/>
              </a:xfrm>
              <a:prstGeom prst="rect">
                <a:avLst/>
              </a:prstGeom>
              <a:noFill/>
            </p:spPr>
            <p:txBody>
              <a:bodyPr wrap="none" rtlCol="0">
                <a:spAutoFit/>
              </a:bodyPr>
              <a:lstStyle/>
              <a:p>
                <a:r>
                  <a:rPr lang="en-US" sz="1800"/>
                  <a:t>-</a:t>
                </a:r>
              </a:p>
            </p:txBody>
          </p:sp>
          <p:sp>
            <p:nvSpPr>
              <p:cNvPr id="52" name="TextBox 51">
                <a:extLst>
                  <a:ext uri="{FF2B5EF4-FFF2-40B4-BE49-F238E27FC236}">
                    <a16:creationId xmlns:a16="http://schemas.microsoft.com/office/drawing/2014/main" id="{5469ECC9-877B-4964-8132-0F339BFC70FE}"/>
                  </a:ext>
                </a:extLst>
              </p:cNvPr>
              <p:cNvSpPr txBox="1"/>
              <p:nvPr/>
            </p:nvSpPr>
            <p:spPr>
              <a:xfrm>
                <a:off x="3631793" y="2726866"/>
                <a:ext cx="319318" cy="338554"/>
              </a:xfrm>
              <a:prstGeom prst="rect">
                <a:avLst/>
              </a:prstGeom>
              <a:noFill/>
            </p:spPr>
            <p:txBody>
              <a:bodyPr wrap="square" rtlCol="0">
                <a:spAutoFit/>
              </a:bodyPr>
              <a:lstStyle/>
              <a:p>
                <a:r>
                  <a:rPr lang="en-US" sz="1600"/>
                  <a:t>+</a:t>
                </a:r>
              </a:p>
            </p:txBody>
          </p:sp>
        </p:grpSp>
        <p:grpSp>
          <p:nvGrpSpPr>
            <p:cNvPr id="53" name="Group 52">
              <a:extLst>
                <a:ext uri="{FF2B5EF4-FFF2-40B4-BE49-F238E27FC236}">
                  <a16:creationId xmlns:a16="http://schemas.microsoft.com/office/drawing/2014/main" id="{F017545A-0627-4CBB-8ADF-EF868414950B}"/>
                </a:ext>
              </a:extLst>
            </p:cNvPr>
            <p:cNvGrpSpPr/>
            <p:nvPr/>
          </p:nvGrpSpPr>
          <p:grpSpPr>
            <a:xfrm>
              <a:off x="2849413" y="3320225"/>
              <a:ext cx="3445174" cy="549066"/>
              <a:chOff x="3242149" y="2712578"/>
              <a:chExt cx="3445174" cy="549066"/>
            </a:xfrm>
          </p:grpSpPr>
          <p:sp>
            <p:nvSpPr>
              <p:cNvPr id="54" name="TextBox 53">
                <a:extLst>
                  <a:ext uri="{FF2B5EF4-FFF2-40B4-BE49-F238E27FC236}">
                    <a16:creationId xmlns:a16="http://schemas.microsoft.com/office/drawing/2014/main" id="{2DBE8BB7-DFBE-4405-AD1E-038AA6F36E8E}"/>
                  </a:ext>
                </a:extLst>
              </p:cNvPr>
              <p:cNvSpPr txBox="1"/>
              <p:nvPr/>
            </p:nvSpPr>
            <p:spPr>
              <a:xfrm>
                <a:off x="3242149" y="2830757"/>
                <a:ext cx="3445174" cy="430887"/>
              </a:xfrm>
              <a:prstGeom prst="rect">
                <a:avLst/>
              </a:prstGeom>
              <a:noFill/>
            </p:spPr>
            <p:txBody>
              <a:bodyPr wrap="none" rtlCol="0">
                <a:spAutoFit/>
              </a:bodyPr>
              <a:lstStyle/>
              <a:p>
                <a:r>
                  <a:rPr lang="en-US" sz="2200"/>
                  <a:t>Mg</a:t>
                </a:r>
                <a:r>
                  <a:rPr lang="en-US" sz="2200" baseline="30000"/>
                  <a:t>2+</a:t>
                </a:r>
                <a:r>
                  <a:rPr lang="en-US" sz="2200"/>
                  <a:t>  +  CO</a:t>
                </a:r>
                <a:r>
                  <a:rPr lang="en-US" sz="2200" baseline="-25000"/>
                  <a:t>3    </a:t>
                </a:r>
                <a:r>
                  <a:rPr lang="en-US" sz="2200">
                    <a:sym typeface="Symbol" panose="05050102010706020507" pitchFamily="18" charset="2"/>
                  </a:rPr>
                  <a:t>  MgCO</a:t>
                </a:r>
                <a:r>
                  <a:rPr lang="en-US" sz="2200" baseline="-25000">
                    <a:sym typeface="Symbol" panose="05050102010706020507" pitchFamily="18" charset="2"/>
                  </a:rPr>
                  <a:t>3</a:t>
                </a:r>
                <a:endParaRPr lang="en-US" sz="2200">
                  <a:sym typeface="Symbol" panose="05050102010706020507" pitchFamily="18" charset="2"/>
                </a:endParaRPr>
              </a:p>
            </p:txBody>
          </p:sp>
          <p:sp>
            <p:nvSpPr>
              <p:cNvPr id="55" name="TextBox 54">
                <a:extLst>
                  <a:ext uri="{FF2B5EF4-FFF2-40B4-BE49-F238E27FC236}">
                    <a16:creationId xmlns:a16="http://schemas.microsoft.com/office/drawing/2014/main" id="{17D088DD-2431-4A83-B7A4-51ED85C575A2}"/>
                  </a:ext>
                </a:extLst>
              </p:cNvPr>
              <p:cNvSpPr txBox="1"/>
              <p:nvPr/>
            </p:nvSpPr>
            <p:spPr>
              <a:xfrm>
                <a:off x="4728097" y="2732372"/>
                <a:ext cx="343364" cy="307777"/>
              </a:xfrm>
              <a:prstGeom prst="rect">
                <a:avLst/>
              </a:prstGeom>
              <a:noFill/>
            </p:spPr>
            <p:txBody>
              <a:bodyPr wrap="none" rtlCol="0">
                <a:spAutoFit/>
              </a:bodyPr>
              <a:lstStyle/>
              <a:p>
                <a:r>
                  <a:rPr lang="en-US"/>
                  <a:t>2-</a:t>
                </a:r>
              </a:p>
            </p:txBody>
          </p:sp>
          <p:sp>
            <p:nvSpPr>
              <p:cNvPr id="56" name="TextBox 55">
                <a:extLst>
                  <a:ext uri="{FF2B5EF4-FFF2-40B4-BE49-F238E27FC236}">
                    <a16:creationId xmlns:a16="http://schemas.microsoft.com/office/drawing/2014/main" id="{822D2C46-3C97-4918-B430-FAE48BF8AD8F}"/>
                  </a:ext>
                </a:extLst>
              </p:cNvPr>
              <p:cNvSpPr txBox="1"/>
              <p:nvPr/>
            </p:nvSpPr>
            <p:spPr>
              <a:xfrm>
                <a:off x="3631793" y="2712578"/>
                <a:ext cx="319318" cy="369332"/>
              </a:xfrm>
              <a:prstGeom prst="rect">
                <a:avLst/>
              </a:prstGeom>
              <a:noFill/>
            </p:spPr>
            <p:txBody>
              <a:bodyPr wrap="square" rtlCol="0">
                <a:spAutoFit/>
              </a:bodyPr>
              <a:lstStyle/>
              <a:p>
                <a:endParaRPr lang="en-US" sz="1800"/>
              </a:p>
            </p:txBody>
          </p:sp>
        </p:grpSp>
      </p:grpSp>
    </p:spTree>
    <p:extLst>
      <p:ext uri="{BB962C8B-B14F-4D97-AF65-F5344CB8AC3E}">
        <p14:creationId xmlns:p14="http://schemas.microsoft.com/office/powerpoint/2010/main" val="1212634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434375" y="3918606"/>
            <a:ext cx="1500244" cy="1500244"/>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BB7801A0-DD75-405F-AF83-B115F0463931}"/>
              </a:ext>
            </a:extLst>
          </p:cNvPr>
          <p:cNvSpPr/>
          <p:nvPr/>
        </p:nvSpPr>
        <p:spPr>
          <a:xfrm>
            <a:off x="2046844" y="335091"/>
            <a:ext cx="955295" cy="955295"/>
          </a:xfrm>
          <a:prstGeom prst="ellipse">
            <a:avLst/>
          </a:prstGeom>
          <a:solidFill>
            <a:srgbClr val="FFF7D5"/>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oogle Shape;11414;p90">
            <a:extLst>
              <a:ext uri="{FF2B5EF4-FFF2-40B4-BE49-F238E27FC236}">
                <a16:creationId xmlns:a16="http://schemas.microsoft.com/office/drawing/2014/main" id="{1ED4E6EB-E0BC-4A7A-BA48-038B25530085}"/>
              </a:ext>
            </a:extLst>
          </p:cNvPr>
          <p:cNvGrpSpPr/>
          <p:nvPr/>
        </p:nvGrpSpPr>
        <p:grpSpPr>
          <a:xfrm>
            <a:off x="2192716" y="480963"/>
            <a:ext cx="663553" cy="663553"/>
            <a:chOff x="3497300" y="3227275"/>
            <a:chExt cx="296175" cy="296175"/>
          </a:xfrm>
          <a:solidFill>
            <a:srgbClr val="D4510A"/>
          </a:solidFill>
        </p:grpSpPr>
        <p:sp>
          <p:nvSpPr>
            <p:cNvPr id="30" name="Google Shape;11415;p90">
              <a:extLst>
                <a:ext uri="{FF2B5EF4-FFF2-40B4-BE49-F238E27FC236}">
                  <a16:creationId xmlns:a16="http://schemas.microsoft.com/office/drawing/2014/main" id="{CCB7E7D9-A675-4C64-922C-798EE59616C9}"/>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416;p90">
              <a:extLst>
                <a:ext uri="{FF2B5EF4-FFF2-40B4-BE49-F238E27FC236}">
                  <a16:creationId xmlns:a16="http://schemas.microsoft.com/office/drawing/2014/main" id="{D396DD6A-FD4B-4379-9B14-7BD0A4BFED27}"/>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417;p90">
              <a:extLst>
                <a:ext uri="{FF2B5EF4-FFF2-40B4-BE49-F238E27FC236}">
                  <a16:creationId xmlns:a16="http://schemas.microsoft.com/office/drawing/2014/main" id="{B098548A-94EA-495C-8542-D1F791C9EC9E}"/>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18;p90">
              <a:extLst>
                <a:ext uri="{FF2B5EF4-FFF2-40B4-BE49-F238E27FC236}">
                  <a16:creationId xmlns:a16="http://schemas.microsoft.com/office/drawing/2014/main" id="{A8786A76-36D9-458F-A0B0-31CE3E07CD8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419;p90">
              <a:extLst>
                <a:ext uri="{FF2B5EF4-FFF2-40B4-BE49-F238E27FC236}">
                  <a16:creationId xmlns:a16="http://schemas.microsoft.com/office/drawing/2014/main" id="{1F91FA0F-9D0B-4AE1-B034-AAA7F8FA2329}"/>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420;p90">
              <a:extLst>
                <a:ext uri="{FF2B5EF4-FFF2-40B4-BE49-F238E27FC236}">
                  <a16:creationId xmlns:a16="http://schemas.microsoft.com/office/drawing/2014/main" id="{2D5290AF-DCF2-430C-A292-1F921DF46A6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421;p90">
              <a:extLst>
                <a:ext uri="{FF2B5EF4-FFF2-40B4-BE49-F238E27FC236}">
                  <a16:creationId xmlns:a16="http://schemas.microsoft.com/office/drawing/2014/main" id="{99C47B8D-0E4B-4138-854F-8DF6E7B6A44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22;p90">
              <a:extLst>
                <a:ext uri="{FF2B5EF4-FFF2-40B4-BE49-F238E27FC236}">
                  <a16:creationId xmlns:a16="http://schemas.microsoft.com/office/drawing/2014/main" id="{AAC4B1ED-205D-47FA-A082-50462364BC62}"/>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a:extLst>
              <a:ext uri="{FF2B5EF4-FFF2-40B4-BE49-F238E27FC236}">
                <a16:creationId xmlns:a16="http://schemas.microsoft.com/office/drawing/2014/main" id="{5C1EC6A2-B6A4-46AB-BA23-B71DE8FDEA11}"/>
              </a:ext>
            </a:extLst>
          </p:cNvPr>
          <p:cNvSpPr txBox="1"/>
          <p:nvPr/>
        </p:nvSpPr>
        <p:spPr>
          <a:xfrm>
            <a:off x="3120321" y="489573"/>
            <a:ext cx="2903359" cy="646331"/>
          </a:xfrm>
          <a:prstGeom prst="rect">
            <a:avLst/>
          </a:prstGeom>
          <a:noFill/>
        </p:spPr>
        <p:txBody>
          <a:bodyPr wrap="none" rtlCol="0">
            <a:spAutoFit/>
          </a:bodyPr>
          <a:lstStyle/>
          <a:p>
            <a:pPr algn="ctr"/>
            <a:r>
              <a:rPr lang="en-US" sz="3600" b="1">
                <a:solidFill>
                  <a:srgbClr val="C00000"/>
                </a:solidFill>
              </a:rPr>
              <a:t>THẢO LUẬN</a:t>
            </a:r>
          </a:p>
        </p:txBody>
      </p:sp>
      <p:sp>
        <p:nvSpPr>
          <p:cNvPr id="15" name="Oval 14">
            <a:extLst>
              <a:ext uri="{FF2B5EF4-FFF2-40B4-BE49-F238E27FC236}">
                <a16:creationId xmlns:a16="http://schemas.microsoft.com/office/drawing/2014/main" id="{F270FDC5-B163-4CF2-BC60-0BE5D98F0759}"/>
              </a:ext>
            </a:extLst>
          </p:cNvPr>
          <p:cNvSpPr/>
          <p:nvPr/>
        </p:nvSpPr>
        <p:spPr>
          <a:xfrm>
            <a:off x="6141862" y="335091"/>
            <a:ext cx="955295" cy="955295"/>
          </a:xfrm>
          <a:prstGeom prst="ellipse">
            <a:avLst/>
          </a:prstGeom>
          <a:solidFill>
            <a:srgbClr val="FFF7D5"/>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oogle Shape;11414;p90">
            <a:extLst>
              <a:ext uri="{FF2B5EF4-FFF2-40B4-BE49-F238E27FC236}">
                <a16:creationId xmlns:a16="http://schemas.microsoft.com/office/drawing/2014/main" id="{7C58C535-53A8-427F-914A-94EA62A9CD0B}"/>
              </a:ext>
            </a:extLst>
          </p:cNvPr>
          <p:cNvGrpSpPr/>
          <p:nvPr/>
        </p:nvGrpSpPr>
        <p:grpSpPr>
          <a:xfrm>
            <a:off x="6287734" y="480963"/>
            <a:ext cx="663553" cy="663553"/>
            <a:chOff x="3497300" y="3227275"/>
            <a:chExt cx="296175" cy="296175"/>
          </a:xfrm>
          <a:solidFill>
            <a:srgbClr val="D4510A"/>
          </a:solidFill>
        </p:grpSpPr>
        <p:sp>
          <p:nvSpPr>
            <p:cNvPr id="18" name="Google Shape;11415;p90">
              <a:extLst>
                <a:ext uri="{FF2B5EF4-FFF2-40B4-BE49-F238E27FC236}">
                  <a16:creationId xmlns:a16="http://schemas.microsoft.com/office/drawing/2014/main" id="{B782E514-B3CB-417E-875A-44464AA72F9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416;p90">
              <a:extLst>
                <a:ext uri="{FF2B5EF4-FFF2-40B4-BE49-F238E27FC236}">
                  <a16:creationId xmlns:a16="http://schemas.microsoft.com/office/drawing/2014/main" id="{40F6412B-BF38-45F1-B785-632AFFE6FE50}"/>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417;p90">
              <a:extLst>
                <a:ext uri="{FF2B5EF4-FFF2-40B4-BE49-F238E27FC236}">
                  <a16:creationId xmlns:a16="http://schemas.microsoft.com/office/drawing/2014/main" id="{550B5060-1F3C-4C4C-9BA7-CB1141DD1859}"/>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418;p90">
              <a:extLst>
                <a:ext uri="{FF2B5EF4-FFF2-40B4-BE49-F238E27FC236}">
                  <a16:creationId xmlns:a16="http://schemas.microsoft.com/office/drawing/2014/main" id="{18DCB87A-CA11-4C78-9664-F3E9BD7B48E2}"/>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9;p90">
              <a:extLst>
                <a:ext uri="{FF2B5EF4-FFF2-40B4-BE49-F238E27FC236}">
                  <a16:creationId xmlns:a16="http://schemas.microsoft.com/office/drawing/2014/main" id="{2A3AB6BF-FF13-4525-BE30-66E441FD3D0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20;p90">
              <a:extLst>
                <a:ext uri="{FF2B5EF4-FFF2-40B4-BE49-F238E27FC236}">
                  <a16:creationId xmlns:a16="http://schemas.microsoft.com/office/drawing/2014/main" id="{2E9C3FE9-1225-4547-853F-7BA3412422F9}"/>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1;p90">
              <a:extLst>
                <a:ext uri="{FF2B5EF4-FFF2-40B4-BE49-F238E27FC236}">
                  <a16:creationId xmlns:a16="http://schemas.microsoft.com/office/drawing/2014/main" id="{4D21384C-85A6-45A3-A6D2-E55A5247F1F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422;p90">
              <a:extLst>
                <a:ext uri="{FF2B5EF4-FFF2-40B4-BE49-F238E27FC236}">
                  <a16:creationId xmlns:a16="http://schemas.microsoft.com/office/drawing/2014/main" id="{60558FE1-5BEE-4FAF-B139-B4DB2ADD1B41}"/>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Rectangle: Rounded Corners 37">
            <a:extLst>
              <a:ext uri="{FF2B5EF4-FFF2-40B4-BE49-F238E27FC236}">
                <a16:creationId xmlns:a16="http://schemas.microsoft.com/office/drawing/2014/main" id="{FF8FD565-F2A7-4B7C-9BFD-7DE96C6533C3}"/>
              </a:ext>
            </a:extLst>
          </p:cNvPr>
          <p:cNvSpPr/>
          <p:nvPr/>
        </p:nvSpPr>
        <p:spPr>
          <a:xfrm>
            <a:off x="1111915" y="1451157"/>
            <a:ext cx="6920171" cy="800553"/>
          </a:xfrm>
          <a:prstGeom prst="roundRect">
            <a:avLst>
              <a:gd name="adj" fmla="val 6689"/>
            </a:avLst>
          </a:prstGeom>
          <a:solidFill>
            <a:srgbClr val="FFE38B"/>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000">
                <a:solidFill>
                  <a:schemeClr val="accent4">
                    <a:lumMod val="10000"/>
                  </a:schemeClr>
                </a:solidFill>
                <a:latin typeface="+mj-lt"/>
              </a:rPr>
              <a:t>Viết 2 giai đoạn của sự hình thành CaO từ các nguyên tử tương ứng (kèm theo cấu hình electron).</a:t>
            </a:r>
          </a:p>
        </p:txBody>
      </p:sp>
      <p:grpSp>
        <p:nvGrpSpPr>
          <p:cNvPr id="39" name="Group 38">
            <a:extLst>
              <a:ext uri="{FF2B5EF4-FFF2-40B4-BE49-F238E27FC236}">
                <a16:creationId xmlns:a16="http://schemas.microsoft.com/office/drawing/2014/main" id="{E9F3E122-11E5-4948-A033-4F2E41896ECE}"/>
              </a:ext>
            </a:extLst>
          </p:cNvPr>
          <p:cNvGrpSpPr/>
          <p:nvPr/>
        </p:nvGrpSpPr>
        <p:grpSpPr>
          <a:xfrm>
            <a:off x="378099" y="2301727"/>
            <a:ext cx="1834601" cy="717028"/>
            <a:chOff x="908599" y="2170074"/>
            <a:chExt cx="1834601" cy="717028"/>
          </a:xfrm>
        </p:grpSpPr>
        <p:sp>
          <p:nvSpPr>
            <p:cNvPr id="40" name="Rectangle: Rounded Corners 39">
              <a:extLst>
                <a:ext uri="{FF2B5EF4-FFF2-40B4-BE49-F238E27FC236}">
                  <a16:creationId xmlns:a16="http://schemas.microsoft.com/office/drawing/2014/main" id="{B2EAF026-6352-4842-AAA6-9E2B971B25D8}"/>
                </a:ext>
              </a:extLst>
            </p:cNvPr>
            <p:cNvSpPr/>
            <p:nvPr/>
          </p:nvSpPr>
          <p:spPr>
            <a:xfrm>
              <a:off x="1219200" y="2292321"/>
              <a:ext cx="1524000" cy="536978"/>
            </a:xfrm>
            <a:prstGeom prst="roundRect">
              <a:avLst>
                <a:gd name="adj" fmla="val 3155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descr="Light bulb - Free technology icons">
              <a:extLst>
                <a:ext uri="{FF2B5EF4-FFF2-40B4-BE49-F238E27FC236}">
                  <a16:creationId xmlns:a16="http://schemas.microsoft.com/office/drawing/2014/main" id="{A8D516CE-36DF-44D6-B532-A49623EE0F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599" y="2170074"/>
              <a:ext cx="717028" cy="71702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B70EA469-433E-4DA0-ABB5-30A3AF349FE5}"/>
                </a:ext>
              </a:extLst>
            </p:cNvPr>
            <p:cNvSpPr txBox="1"/>
            <p:nvPr/>
          </p:nvSpPr>
          <p:spPr>
            <a:xfrm>
              <a:off x="1535612" y="2360755"/>
              <a:ext cx="978153" cy="400110"/>
            </a:xfrm>
            <a:prstGeom prst="rect">
              <a:avLst/>
            </a:prstGeom>
            <a:noFill/>
          </p:spPr>
          <p:txBody>
            <a:bodyPr wrap="none" rtlCol="0">
              <a:spAutoFit/>
            </a:bodyPr>
            <a:lstStyle/>
            <a:p>
              <a:r>
                <a:rPr lang="en-US" sz="2000" b="1">
                  <a:solidFill>
                    <a:schemeClr val="accent6"/>
                  </a:solidFill>
                </a:rPr>
                <a:t>Trả lời</a:t>
              </a:r>
            </a:p>
          </p:txBody>
        </p:sp>
      </p:grpSp>
      <p:grpSp>
        <p:nvGrpSpPr>
          <p:cNvPr id="5" name="Group 4">
            <a:extLst>
              <a:ext uri="{FF2B5EF4-FFF2-40B4-BE49-F238E27FC236}">
                <a16:creationId xmlns:a16="http://schemas.microsoft.com/office/drawing/2014/main" id="{94D8AB4C-3570-4618-A7B0-2482DE61D64B}"/>
              </a:ext>
            </a:extLst>
          </p:cNvPr>
          <p:cNvGrpSpPr/>
          <p:nvPr/>
        </p:nvGrpSpPr>
        <p:grpSpPr>
          <a:xfrm>
            <a:off x="526337" y="2601927"/>
            <a:ext cx="7678161" cy="1690906"/>
            <a:chOff x="526337" y="2601927"/>
            <a:chExt cx="7678161" cy="1690906"/>
          </a:xfrm>
        </p:grpSpPr>
        <p:pic>
          <p:nvPicPr>
            <p:cNvPr id="43" name="Picture 8" descr="Collisions: Ionic Bonding - GameUp - BrainPOP.">
              <a:extLst>
                <a:ext uri="{FF2B5EF4-FFF2-40B4-BE49-F238E27FC236}">
                  <a16:creationId xmlns:a16="http://schemas.microsoft.com/office/drawing/2014/main" id="{C077CA6C-B8AC-4A4F-8152-C740CEF8C4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6552" y="2601927"/>
              <a:ext cx="587828" cy="58782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950D904B-5577-453C-83A4-C6E44F7B3770}"/>
                </a:ext>
              </a:extLst>
            </p:cNvPr>
            <p:cNvSpPr txBox="1"/>
            <p:nvPr/>
          </p:nvSpPr>
          <p:spPr>
            <a:xfrm>
              <a:off x="3024380" y="2663858"/>
              <a:ext cx="1925527" cy="461665"/>
            </a:xfrm>
            <a:prstGeom prst="rect">
              <a:avLst/>
            </a:prstGeom>
            <a:noFill/>
          </p:spPr>
          <p:txBody>
            <a:bodyPr wrap="none" rtlCol="0">
              <a:spAutoFit/>
            </a:bodyPr>
            <a:lstStyle/>
            <a:p>
              <a:r>
                <a:rPr lang="en-US" sz="2400"/>
                <a:t>O + 2</a:t>
              </a:r>
              <a:r>
                <a:rPr lang="en-US" sz="2400" baseline="30000"/>
                <a:t>e </a:t>
              </a:r>
              <a:r>
                <a:rPr lang="en-US" sz="2400">
                  <a:sym typeface="Symbol" panose="05050102010706020507" pitchFamily="18" charset="2"/>
                </a:rPr>
                <a:t> O</a:t>
              </a:r>
              <a:r>
                <a:rPr lang="en-US" sz="2400" baseline="30000">
                  <a:sym typeface="Symbol" panose="05050102010706020507" pitchFamily="18" charset="2"/>
                </a:rPr>
                <a:t>2-</a:t>
              </a:r>
              <a:endParaRPr lang="en-US" sz="2400">
                <a:sym typeface="Symbol" panose="05050102010706020507" pitchFamily="18" charset="2"/>
              </a:endParaRPr>
            </a:p>
          </p:txBody>
        </p:sp>
        <p:pic>
          <p:nvPicPr>
            <p:cNvPr id="45" name="Picture 8" descr="Collisions: Ionic Bonding - GameUp - BrainPOP.">
              <a:extLst>
                <a:ext uri="{FF2B5EF4-FFF2-40B4-BE49-F238E27FC236}">
                  <a16:creationId xmlns:a16="http://schemas.microsoft.com/office/drawing/2014/main" id="{5714BE5E-3860-47EA-9CF3-ED734CDFA6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0010" y="2601927"/>
              <a:ext cx="587828" cy="58782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42873342-57B3-42D5-8162-141593F57D41}"/>
                </a:ext>
              </a:extLst>
            </p:cNvPr>
            <p:cNvSpPr txBox="1"/>
            <p:nvPr/>
          </p:nvSpPr>
          <p:spPr>
            <a:xfrm>
              <a:off x="5887838" y="2663858"/>
              <a:ext cx="2316660" cy="830997"/>
            </a:xfrm>
            <a:prstGeom prst="rect">
              <a:avLst/>
            </a:prstGeom>
            <a:noFill/>
          </p:spPr>
          <p:txBody>
            <a:bodyPr wrap="none" rtlCol="0">
              <a:spAutoFit/>
            </a:bodyPr>
            <a:lstStyle/>
            <a:p>
              <a:r>
                <a:rPr lang="en-US" sz="2400"/>
                <a:t>Ca </a:t>
              </a:r>
              <a:r>
                <a:rPr lang="en-US" sz="2400">
                  <a:sym typeface="Symbol" panose="05050102010706020507" pitchFamily="18" charset="2"/>
                </a:rPr>
                <a:t> Ca</a:t>
              </a:r>
              <a:r>
                <a:rPr lang="en-US" sz="2400" baseline="30000">
                  <a:sym typeface="Symbol" panose="05050102010706020507" pitchFamily="18" charset="2"/>
                </a:rPr>
                <a:t>+ </a:t>
              </a:r>
              <a:r>
                <a:rPr lang="en-US" sz="2400">
                  <a:sym typeface="Symbol" panose="05050102010706020507" pitchFamily="18" charset="2"/>
                </a:rPr>
                <a:t>+ 1e </a:t>
              </a:r>
            </a:p>
            <a:p>
              <a:endParaRPr lang="en-US" sz="2400"/>
            </a:p>
          </p:txBody>
        </p:sp>
        <p:sp>
          <p:nvSpPr>
            <p:cNvPr id="47" name="TextBox 46">
              <a:extLst>
                <a:ext uri="{FF2B5EF4-FFF2-40B4-BE49-F238E27FC236}">
                  <a16:creationId xmlns:a16="http://schemas.microsoft.com/office/drawing/2014/main" id="{A9684900-C329-41EB-AAFC-43E6360E5CF4}"/>
                </a:ext>
              </a:extLst>
            </p:cNvPr>
            <p:cNvSpPr txBox="1"/>
            <p:nvPr/>
          </p:nvSpPr>
          <p:spPr>
            <a:xfrm>
              <a:off x="2665074" y="3252999"/>
              <a:ext cx="1221809" cy="369332"/>
            </a:xfrm>
            <a:prstGeom prst="rect">
              <a:avLst/>
            </a:prstGeom>
            <a:noFill/>
          </p:spPr>
          <p:txBody>
            <a:bodyPr wrap="none" rtlCol="0">
              <a:spAutoFit/>
            </a:bodyPr>
            <a:lstStyle/>
            <a:p>
              <a:r>
                <a:rPr lang="en-US" sz="1800" b="1">
                  <a:solidFill>
                    <a:srgbClr val="C00000"/>
                  </a:solidFill>
                </a:rPr>
                <a:t>1s</a:t>
              </a:r>
              <a:r>
                <a:rPr lang="en-US" sz="1800" b="1" baseline="30000">
                  <a:solidFill>
                    <a:srgbClr val="C00000"/>
                  </a:solidFill>
                </a:rPr>
                <a:t>2</a:t>
              </a:r>
              <a:r>
                <a:rPr lang="en-US" sz="1800" b="1">
                  <a:solidFill>
                    <a:srgbClr val="C00000"/>
                  </a:solidFill>
                </a:rPr>
                <a:t>2s</a:t>
              </a:r>
              <a:r>
                <a:rPr lang="en-US" sz="1800" b="1" baseline="30000">
                  <a:solidFill>
                    <a:srgbClr val="C00000"/>
                  </a:solidFill>
                </a:rPr>
                <a:t>2</a:t>
              </a:r>
              <a:r>
                <a:rPr lang="en-US" sz="1800" b="1">
                  <a:solidFill>
                    <a:srgbClr val="C00000"/>
                  </a:solidFill>
                </a:rPr>
                <a:t>2p</a:t>
              </a:r>
              <a:r>
                <a:rPr lang="en-US" sz="1800" b="1" baseline="30000">
                  <a:solidFill>
                    <a:srgbClr val="C00000"/>
                  </a:solidFill>
                </a:rPr>
                <a:t>4</a:t>
              </a:r>
              <a:endParaRPr lang="en-US" sz="1800" b="1">
                <a:solidFill>
                  <a:srgbClr val="C00000"/>
                </a:solidFill>
                <a:sym typeface="Symbol" panose="05050102010706020507" pitchFamily="18" charset="2"/>
              </a:endParaRPr>
            </a:p>
          </p:txBody>
        </p:sp>
        <p:sp>
          <p:nvSpPr>
            <p:cNvPr id="48" name="TextBox 47">
              <a:extLst>
                <a:ext uri="{FF2B5EF4-FFF2-40B4-BE49-F238E27FC236}">
                  <a16:creationId xmlns:a16="http://schemas.microsoft.com/office/drawing/2014/main" id="{1267128F-5A3A-4FD3-BCA4-7B963CA544CD}"/>
                </a:ext>
              </a:extLst>
            </p:cNvPr>
            <p:cNvSpPr txBox="1"/>
            <p:nvPr/>
          </p:nvSpPr>
          <p:spPr>
            <a:xfrm>
              <a:off x="3966844" y="3252999"/>
              <a:ext cx="1221809" cy="369332"/>
            </a:xfrm>
            <a:prstGeom prst="rect">
              <a:avLst/>
            </a:prstGeom>
            <a:noFill/>
          </p:spPr>
          <p:txBody>
            <a:bodyPr wrap="none" rtlCol="0">
              <a:spAutoFit/>
            </a:bodyPr>
            <a:lstStyle/>
            <a:p>
              <a:r>
                <a:rPr lang="en-US" sz="1800" b="1">
                  <a:solidFill>
                    <a:srgbClr val="C00000"/>
                  </a:solidFill>
                </a:rPr>
                <a:t>1s</a:t>
              </a:r>
              <a:r>
                <a:rPr lang="en-US" sz="1800" b="1" baseline="30000">
                  <a:solidFill>
                    <a:srgbClr val="C00000"/>
                  </a:solidFill>
                </a:rPr>
                <a:t>2</a:t>
              </a:r>
              <a:r>
                <a:rPr lang="en-US" sz="1800" b="1">
                  <a:solidFill>
                    <a:srgbClr val="C00000"/>
                  </a:solidFill>
                </a:rPr>
                <a:t>2s</a:t>
              </a:r>
              <a:r>
                <a:rPr lang="en-US" sz="1800" b="1" baseline="30000">
                  <a:solidFill>
                    <a:srgbClr val="C00000"/>
                  </a:solidFill>
                </a:rPr>
                <a:t>2</a:t>
              </a:r>
              <a:r>
                <a:rPr lang="en-US" sz="1800" b="1">
                  <a:solidFill>
                    <a:srgbClr val="C00000"/>
                  </a:solidFill>
                </a:rPr>
                <a:t>2p</a:t>
              </a:r>
              <a:r>
                <a:rPr lang="en-US" sz="1800" b="1" baseline="30000">
                  <a:solidFill>
                    <a:srgbClr val="C00000"/>
                  </a:solidFill>
                </a:rPr>
                <a:t>6</a:t>
              </a:r>
              <a:endParaRPr lang="en-US" sz="1800" b="1">
                <a:solidFill>
                  <a:srgbClr val="C00000"/>
                </a:solidFill>
                <a:sym typeface="Symbol" panose="05050102010706020507" pitchFamily="18" charset="2"/>
              </a:endParaRPr>
            </a:p>
          </p:txBody>
        </p:sp>
        <p:sp>
          <p:nvSpPr>
            <p:cNvPr id="49" name="TextBox 48">
              <a:extLst>
                <a:ext uri="{FF2B5EF4-FFF2-40B4-BE49-F238E27FC236}">
                  <a16:creationId xmlns:a16="http://schemas.microsoft.com/office/drawing/2014/main" id="{4EB302D7-4798-46A1-A078-A36E9AD7CE13}"/>
                </a:ext>
              </a:extLst>
            </p:cNvPr>
            <p:cNvSpPr txBox="1"/>
            <p:nvPr/>
          </p:nvSpPr>
          <p:spPr>
            <a:xfrm>
              <a:off x="526337" y="3252999"/>
              <a:ext cx="2069797" cy="369332"/>
            </a:xfrm>
            <a:prstGeom prst="rect">
              <a:avLst/>
            </a:prstGeom>
            <a:noFill/>
          </p:spPr>
          <p:txBody>
            <a:bodyPr wrap="none" rtlCol="0">
              <a:spAutoFit/>
            </a:bodyPr>
            <a:lstStyle/>
            <a:p>
              <a:r>
                <a:rPr lang="en-US" sz="1800"/>
                <a:t>Cấu hình electron:</a:t>
              </a:r>
              <a:endParaRPr lang="en-US" sz="1800">
                <a:sym typeface="Symbol" panose="05050102010706020507" pitchFamily="18" charset="2"/>
              </a:endParaRPr>
            </a:p>
          </p:txBody>
        </p:sp>
        <p:sp>
          <p:nvSpPr>
            <p:cNvPr id="3" name="Arrow: Up 2">
              <a:extLst>
                <a:ext uri="{FF2B5EF4-FFF2-40B4-BE49-F238E27FC236}">
                  <a16:creationId xmlns:a16="http://schemas.microsoft.com/office/drawing/2014/main" id="{D701F80E-FE3D-400F-AF6F-F31E411793CD}"/>
                </a:ext>
              </a:extLst>
            </p:cNvPr>
            <p:cNvSpPr/>
            <p:nvPr/>
          </p:nvSpPr>
          <p:spPr>
            <a:xfrm>
              <a:off x="3181516" y="3079356"/>
              <a:ext cx="100607" cy="214718"/>
            </a:xfrm>
            <a:prstGeom prst="upArrow">
              <a:avLst>
                <a:gd name="adj1" fmla="val 50000"/>
                <a:gd name="adj2" fmla="val 97338"/>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Up 50">
              <a:extLst>
                <a:ext uri="{FF2B5EF4-FFF2-40B4-BE49-F238E27FC236}">
                  <a16:creationId xmlns:a16="http://schemas.microsoft.com/office/drawing/2014/main" id="{05F437F8-8260-4EC9-B390-EDC09D00B2BB}"/>
                </a:ext>
              </a:extLst>
            </p:cNvPr>
            <p:cNvSpPr/>
            <p:nvPr/>
          </p:nvSpPr>
          <p:spPr>
            <a:xfrm>
              <a:off x="4497391" y="3079356"/>
              <a:ext cx="100607" cy="214718"/>
            </a:xfrm>
            <a:prstGeom prst="upArrow">
              <a:avLst>
                <a:gd name="adj1" fmla="val 50000"/>
                <a:gd name="adj2" fmla="val 97338"/>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Up 51">
              <a:extLst>
                <a:ext uri="{FF2B5EF4-FFF2-40B4-BE49-F238E27FC236}">
                  <a16:creationId xmlns:a16="http://schemas.microsoft.com/office/drawing/2014/main" id="{B5C773BB-24C0-4EF9-9419-7EC8D08BE383}"/>
                </a:ext>
              </a:extLst>
            </p:cNvPr>
            <p:cNvSpPr/>
            <p:nvPr/>
          </p:nvSpPr>
          <p:spPr>
            <a:xfrm>
              <a:off x="6127221" y="3079356"/>
              <a:ext cx="100607" cy="214718"/>
            </a:xfrm>
            <a:prstGeom prst="upArrow">
              <a:avLst>
                <a:gd name="adj1" fmla="val 50000"/>
                <a:gd name="adj2" fmla="val 97338"/>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Up 52">
              <a:extLst>
                <a:ext uri="{FF2B5EF4-FFF2-40B4-BE49-F238E27FC236}">
                  <a16:creationId xmlns:a16="http://schemas.microsoft.com/office/drawing/2014/main" id="{9520BE35-9836-4757-A38B-1CCDEA3C3C07}"/>
                </a:ext>
              </a:extLst>
            </p:cNvPr>
            <p:cNvSpPr/>
            <p:nvPr/>
          </p:nvSpPr>
          <p:spPr>
            <a:xfrm>
              <a:off x="6995864" y="3079356"/>
              <a:ext cx="100607" cy="214718"/>
            </a:xfrm>
            <a:prstGeom prst="upArrow">
              <a:avLst>
                <a:gd name="adj1" fmla="val 50000"/>
                <a:gd name="adj2" fmla="val 97338"/>
              </a:avLst>
            </a:prstGeom>
            <a:solidFill>
              <a:schemeClr val="accent4">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41DBE0D9-D2E9-4BB2-B7D0-86D99A47C40E}"/>
                </a:ext>
              </a:extLst>
            </p:cNvPr>
            <p:cNvSpPr txBox="1"/>
            <p:nvPr/>
          </p:nvSpPr>
          <p:spPr>
            <a:xfrm>
              <a:off x="5709286" y="3252999"/>
              <a:ext cx="936475" cy="369332"/>
            </a:xfrm>
            <a:prstGeom prst="rect">
              <a:avLst/>
            </a:prstGeom>
            <a:noFill/>
          </p:spPr>
          <p:txBody>
            <a:bodyPr wrap="none" rtlCol="0">
              <a:spAutoFit/>
            </a:bodyPr>
            <a:lstStyle/>
            <a:p>
              <a:r>
                <a:rPr lang="en-US" sz="1800" b="1">
                  <a:solidFill>
                    <a:srgbClr val="C00000"/>
                  </a:solidFill>
                </a:rPr>
                <a:t>[Ar]4s</a:t>
              </a:r>
              <a:r>
                <a:rPr lang="en-US" sz="1800" b="1" baseline="30000">
                  <a:solidFill>
                    <a:srgbClr val="C00000"/>
                  </a:solidFill>
                </a:rPr>
                <a:t>2</a:t>
              </a:r>
              <a:endParaRPr lang="en-US" sz="1800" b="1">
                <a:solidFill>
                  <a:srgbClr val="C00000"/>
                </a:solidFill>
                <a:sym typeface="Symbol" panose="05050102010706020507" pitchFamily="18" charset="2"/>
              </a:endParaRPr>
            </a:p>
          </p:txBody>
        </p:sp>
        <p:sp>
          <p:nvSpPr>
            <p:cNvPr id="55" name="TextBox 54">
              <a:extLst>
                <a:ext uri="{FF2B5EF4-FFF2-40B4-BE49-F238E27FC236}">
                  <a16:creationId xmlns:a16="http://schemas.microsoft.com/office/drawing/2014/main" id="{69654AAE-D559-40D8-8955-BFCEA805E9DB}"/>
                </a:ext>
              </a:extLst>
            </p:cNvPr>
            <p:cNvSpPr txBox="1"/>
            <p:nvPr/>
          </p:nvSpPr>
          <p:spPr>
            <a:xfrm>
              <a:off x="6590629" y="3252999"/>
              <a:ext cx="936475" cy="369332"/>
            </a:xfrm>
            <a:prstGeom prst="rect">
              <a:avLst/>
            </a:prstGeom>
            <a:noFill/>
          </p:spPr>
          <p:txBody>
            <a:bodyPr wrap="none" rtlCol="0">
              <a:spAutoFit/>
            </a:bodyPr>
            <a:lstStyle/>
            <a:p>
              <a:r>
                <a:rPr lang="en-US" sz="1800" b="1">
                  <a:solidFill>
                    <a:srgbClr val="C00000"/>
                  </a:solidFill>
                </a:rPr>
                <a:t>[Ar]3s</a:t>
              </a:r>
              <a:r>
                <a:rPr lang="en-US" sz="1800" b="1" baseline="30000">
                  <a:solidFill>
                    <a:srgbClr val="C00000"/>
                  </a:solidFill>
                </a:rPr>
                <a:t>2</a:t>
              </a:r>
              <a:endParaRPr lang="en-US" sz="1800" b="1">
                <a:solidFill>
                  <a:srgbClr val="C00000"/>
                </a:solidFill>
                <a:sym typeface="Symbol" panose="05050102010706020507" pitchFamily="18" charset="2"/>
              </a:endParaRPr>
            </a:p>
          </p:txBody>
        </p:sp>
        <p:sp>
          <p:nvSpPr>
            <p:cNvPr id="4" name="Arrow: Right 3">
              <a:extLst>
                <a:ext uri="{FF2B5EF4-FFF2-40B4-BE49-F238E27FC236}">
                  <a16:creationId xmlns:a16="http://schemas.microsoft.com/office/drawing/2014/main" id="{82ADB50F-B217-4AA5-8BF0-F1B61AB106DF}"/>
                </a:ext>
              </a:extLst>
            </p:cNvPr>
            <p:cNvSpPr/>
            <p:nvPr/>
          </p:nvSpPr>
          <p:spPr>
            <a:xfrm>
              <a:off x="2226670" y="3867000"/>
              <a:ext cx="747488" cy="370251"/>
            </a:xfrm>
            <a:prstGeom prst="rightArrow">
              <a:avLst/>
            </a:prstGeom>
            <a:solidFill>
              <a:srgbClr val="0070C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5F6FE25-2A0D-4BF9-BA79-88EFEA43BA33}"/>
                </a:ext>
              </a:extLst>
            </p:cNvPr>
            <p:cNvSpPr txBox="1"/>
            <p:nvPr/>
          </p:nvSpPr>
          <p:spPr>
            <a:xfrm>
              <a:off x="3033759" y="3769613"/>
              <a:ext cx="3076483" cy="523220"/>
            </a:xfrm>
            <a:prstGeom prst="rect">
              <a:avLst/>
            </a:prstGeom>
            <a:noFill/>
          </p:spPr>
          <p:txBody>
            <a:bodyPr wrap="none" rtlCol="0">
              <a:spAutoFit/>
            </a:bodyPr>
            <a:lstStyle/>
            <a:p>
              <a:r>
                <a:rPr lang="en-US" sz="2800"/>
                <a:t>Ca</a:t>
              </a:r>
              <a:r>
                <a:rPr lang="en-US" sz="2800" baseline="30000"/>
                <a:t>2+</a:t>
              </a:r>
              <a:r>
                <a:rPr lang="en-US" sz="2800"/>
                <a:t> + O</a:t>
              </a:r>
              <a:r>
                <a:rPr lang="en-US" sz="2800" baseline="30000"/>
                <a:t>2- </a:t>
              </a:r>
              <a:r>
                <a:rPr lang="en-US" sz="2800">
                  <a:sym typeface="Symbol" panose="05050102010706020507" pitchFamily="18" charset="2"/>
                </a:rPr>
                <a:t> CaO</a:t>
              </a:r>
            </a:p>
          </p:txBody>
        </p:sp>
      </p:grpSp>
    </p:spTree>
    <p:extLst>
      <p:ext uri="{BB962C8B-B14F-4D97-AF65-F5344CB8AC3E}">
        <p14:creationId xmlns:p14="http://schemas.microsoft.com/office/powerpoint/2010/main" val="377337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434375" y="3918606"/>
            <a:ext cx="1500244" cy="1500244"/>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BB7801A0-DD75-405F-AF83-B115F0463931}"/>
              </a:ext>
            </a:extLst>
          </p:cNvPr>
          <p:cNvSpPr/>
          <p:nvPr/>
        </p:nvSpPr>
        <p:spPr>
          <a:xfrm>
            <a:off x="2046844" y="335091"/>
            <a:ext cx="955295" cy="955295"/>
          </a:xfrm>
          <a:prstGeom prst="ellipse">
            <a:avLst/>
          </a:prstGeom>
          <a:solidFill>
            <a:srgbClr val="FFF7D5"/>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1EC6A2-B6A4-46AB-BA23-B71DE8FDEA11}"/>
              </a:ext>
            </a:extLst>
          </p:cNvPr>
          <p:cNvSpPr txBox="1"/>
          <p:nvPr/>
        </p:nvSpPr>
        <p:spPr>
          <a:xfrm>
            <a:off x="3248563" y="489573"/>
            <a:ext cx="2646879" cy="646331"/>
          </a:xfrm>
          <a:prstGeom prst="rect">
            <a:avLst/>
          </a:prstGeom>
          <a:noFill/>
        </p:spPr>
        <p:txBody>
          <a:bodyPr wrap="none" rtlCol="0">
            <a:spAutoFit/>
          </a:bodyPr>
          <a:lstStyle/>
          <a:p>
            <a:pPr algn="ctr"/>
            <a:r>
              <a:rPr lang="en-US" sz="3600" b="1">
                <a:solidFill>
                  <a:srgbClr val="C00000"/>
                </a:solidFill>
              </a:rPr>
              <a:t>VẬN DỤNG</a:t>
            </a:r>
          </a:p>
        </p:txBody>
      </p:sp>
      <p:sp>
        <p:nvSpPr>
          <p:cNvPr id="15" name="Oval 14">
            <a:extLst>
              <a:ext uri="{FF2B5EF4-FFF2-40B4-BE49-F238E27FC236}">
                <a16:creationId xmlns:a16="http://schemas.microsoft.com/office/drawing/2014/main" id="{F270FDC5-B163-4CF2-BC60-0BE5D98F0759}"/>
              </a:ext>
            </a:extLst>
          </p:cNvPr>
          <p:cNvSpPr/>
          <p:nvPr/>
        </p:nvSpPr>
        <p:spPr>
          <a:xfrm>
            <a:off x="6141862" y="335091"/>
            <a:ext cx="955295" cy="955295"/>
          </a:xfrm>
          <a:prstGeom prst="ellipse">
            <a:avLst/>
          </a:prstGeom>
          <a:solidFill>
            <a:srgbClr val="FFF7D5"/>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FF8FD565-F2A7-4B7C-9BFD-7DE96C6533C3}"/>
              </a:ext>
            </a:extLst>
          </p:cNvPr>
          <p:cNvSpPr/>
          <p:nvPr/>
        </p:nvSpPr>
        <p:spPr>
          <a:xfrm>
            <a:off x="744944" y="1451157"/>
            <a:ext cx="7654112" cy="1649664"/>
          </a:xfrm>
          <a:prstGeom prst="roundRect">
            <a:avLst>
              <a:gd name="adj" fmla="val 6689"/>
            </a:avLst>
          </a:prstGeom>
          <a:solidFill>
            <a:srgbClr val="FFE38B"/>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b="1">
                <a:solidFill>
                  <a:srgbClr val="C00000"/>
                </a:solidFill>
                <a:latin typeface="+mj-lt"/>
              </a:rPr>
              <a:t>Câu 1: </a:t>
            </a:r>
            <a:r>
              <a:rPr lang="en-US" sz="2000">
                <a:solidFill>
                  <a:schemeClr val="accent4">
                    <a:lumMod val="10000"/>
                  </a:schemeClr>
                </a:solidFill>
                <a:latin typeface="+mj-lt"/>
              </a:rPr>
              <a:t>Cho các ion: Li</a:t>
            </a:r>
            <a:r>
              <a:rPr lang="en-US" sz="2000" baseline="30000">
                <a:solidFill>
                  <a:schemeClr val="accent4">
                    <a:lumMod val="10000"/>
                  </a:schemeClr>
                </a:solidFill>
                <a:latin typeface="+mj-lt"/>
              </a:rPr>
              <a:t>+</a:t>
            </a:r>
            <a:r>
              <a:rPr lang="en-US" sz="2000">
                <a:solidFill>
                  <a:schemeClr val="accent4">
                    <a:lumMod val="10000"/>
                  </a:schemeClr>
                </a:solidFill>
                <a:latin typeface="+mj-lt"/>
              </a:rPr>
              <a:t>, Ca</a:t>
            </a:r>
            <a:r>
              <a:rPr lang="en-US" sz="2000" baseline="30000">
                <a:solidFill>
                  <a:schemeClr val="accent4">
                    <a:lumMod val="10000"/>
                  </a:schemeClr>
                </a:solidFill>
                <a:latin typeface="+mj-lt"/>
              </a:rPr>
              <a:t>2+</a:t>
            </a:r>
            <a:r>
              <a:rPr lang="en-US" sz="2000">
                <a:solidFill>
                  <a:schemeClr val="accent4">
                    <a:lumMod val="10000"/>
                  </a:schemeClr>
                </a:solidFill>
                <a:latin typeface="+mj-lt"/>
              </a:rPr>
              <a:t>, Al</a:t>
            </a:r>
            <a:r>
              <a:rPr lang="en-US" sz="2000" baseline="30000">
                <a:solidFill>
                  <a:schemeClr val="accent4">
                    <a:lumMod val="10000"/>
                  </a:schemeClr>
                </a:solidFill>
                <a:latin typeface="+mj-lt"/>
              </a:rPr>
              <a:t>3+</a:t>
            </a:r>
            <a:r>
              <a:rPr lang="en-US" sz="2000">
                <a:solidFill>
                  <a:schemeClr val="accent4">
                    <a:lumMod val="10000"/>
                  </a:schemeClr>
                </a:solidFill>
                <a:latin typeface="+mj-lt"/>
              </a:rPr>
              <a:t>, F</a:t>
            </a:r>
            <a:r>
              <a:rPr lang="en-US" sz="2000" baseline="30000">
                <a:solidFill>
                  <a:schemeClr val="accent4">
                    <a:lumMod val="10000"/>
                  </a:schemeClr>
                </a:solidFill>
                <a:latin typeface="+mj-lt"/>
              </a:rPr>
              <a:t>-</a:t>
            </a:r>
            <a:r>
              <a:rPr lang="en-US" sz="2000">
                <a:solidFill>
                  <a:schemeClr val="accent4">
                    <a:lumMod val="10000"/>
                  </a:schemeClr>
                </a:solidFill>
                <a:latin typeface="+mj-lt"/>
              </a:rPr>
              <a:t>, O</a:t>
            </a:r>
            <a:r>
              <a:rPr lang="en-US" sz="2000" baseline="30000">
                <a:solidFill>
                  <a:schemeClr val="accent4">
                    <a:lumMod val="10000"/>
                  </a:schemeClr>
                </a:solidFill>
                <a:latin typeface="+mj-lt"/>
              </a:rPr>
              <a:t>2-</a:t>
            </a:r>
            <a:r>
              <a:rPr lang="en-US" sz="2000">
                <a:solidFill>
                  <a:schemeClr val="accent4">
                    <a:lumMod val="10000"/>
                  </a:schemeClr>
                </a:solidFill>
                <a:latin typeface="+mj-lt"/>
              </a:rPr>
              <a:t>, PO</a:t>
            </a:r>
            <a:r>
              <a:rPr lang="en-US" sz="2000" baseline="30000">
                <a:solidFill>
                  <a:schemeClr val="accent4">
                    <a:lumMod val="10000"/>
                  </a:schemeClr>
                </a:solidFill>
                <a:latin typeface="+mj-lt"/>
              </a:rPr>
              <a:t>3+</a:t>
            </a:r>
            <a:r>
              <a:rPr lang="en-US" sz="2000">
                <a:solidFill>
                  <a:schemeClr val="accent4">
                    <a:lumMod val="10000"/>
                  </a:schemeClr>
                </a:solidFill>
                <a:latin typeface="+mj-lt"/>
              </a:rPr>
              <a:t>. Hãy viết công thức tất cả các hợp chất ion (tạo nên từ một loại cation và một loại anion) có thể được tạo thành từ các ion đã cho. Biết rằng tổng điện tích của các ion trong hợp chất bằng 0. </a:t>
            </a:r>
          </a:p>
        </p:txBody>
      </p:sp>
      <p:pic>
        <p:nvPicPr>
          <p:cNvPr id="3074" name="Picture 2" descr="Thinking Icon - Download in Colored Outline Style">
            <a:extLst>
              <a:ext uri="{FF2B5EF4-FFF2-40B4-BE49-F238E27FC236}">
                <a16:creationId xmlns:a16="http://schemas.microsoft.com/office/drawing/2014/main" id="{B9540213-A384-4333-9329-650606851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53938" y="442185"/>
            <a:ext cx="741107" cy="74110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Thinking Icon - Download in Colored Outline Style">
            <a:extLst>
              <a:ext uri="{FF2B5EF4-FFF2-40B4-BE49-F238E27FC236}">
                <a16:creationId xmlns:a16="http://schemas.microsoft.com/office/drawing/2014/main" id="{E027BFE0-8A8C-4FAE-A5EA-F11E46F15F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956" y="442185"/>
            <a:ext cx="741107" cy="7411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3308A5-D447-49F5-8626-37E7AA5BEC5F}"/>
              </a:ext>
            </a:extLst>
          </p:cNvPr>
          <p:cNvSpPr txBox="1"/>
          <p:nvPr/>
        </p:nvSpPr>
        <p:spPr>
          <a:xfrm>
            <a:off x="6404586" y="1705255"/>
            <a:ext cx="277640" cy="292388"/>
          </a:xfrm>
          <a:prstGeom prst="rect">
            <a:avLst/>
          </a:prstGeom>
          <a:noFill/>
        </p:spPr>
        <p:txBody>
          <a:bodyPr wrap="none" rtlCol="0">
            <a:spAutoFit/>
          </a:bodyPr>
          <a:lstStyle/>
          <a:p>
            <a:r>
              <a:rPr lang="en-US" sz="1300">
                <a:solidFill>
                  <a:schemeClr val="accent4">
                    <a:lumMod val="10000"/>
                  </a:schemeClr>
                </a:solidFill>
              </a:rPr>
              <a:t>4</a:t>
            </a:r>
          </a:p>
        </p:txBody>
      </p:sp>
      <p:sp>
        <p:nvSpPr>
          <p:cNvPr id="60" name="Rectangle: Rounded Corners 59">
            <a:extLst>
              <a:ext uri="{FF2B5EF4-FFF2-40B4-BE49-F238E27FC236}">
                <a16:creationId xmlns:a16="http://schemas.microsoft.com/office/drawing/2014/main" id="{4B48130D-AEAA-4C03-A83D-4CCBF41D4085}"/>
              </a:ext>
            </a:extLst>
          </p:cNvPr>
          <p:cNvSpPr/>
          <p:nvPr/>
        </p:nvSpPr>
        <p:spPr>
          <a:xfrm>
            <a:off x="744944" y="3413851"/>
            <a:ext cx="7654112" cy="1215158"/>
          </a:xfrm>
          <a:prstGeom prst="roundRect">
            <a:avLst>
              <a:gd name="adj" fmla="val 6689"/>
            </a:avLst>
          </a:prstGeom>
          <a:solidFill>
            <a:srgbClr val="FFE38B"/>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b="1">
                <a:solidFill>
                  <a:srgbClr val="C00000"/>
                </a:solidFill>
                <a:latin typeface="+mj-lt"/>
              </a:rPr>
              <a:t>Câu 2: </a:t>
            </a:r>
            <a:r>
              <a:rPr lang="en-US" sz="2000">
                <a:solidFill>
                  <a:schemeClr val="accent4">
                    <a:lumMod val="10000"/>
                  </a:schemeClr>
                </a:solidFill>
                <a:latin typeface="+mj-lt"/>
              </a:rPr>
              <a:t>Cho các chất sau: SiO</a:t>
            </a:r>
            <a:r>
              <a:rPr lang="en-US" sz="2000" baseline="-25000">
                <a:solidFill>
                  <a:schemeClr val="accent4">
                    <a:lumMod val="10000"/>
                  </a:schemeClr>
                </a:solidFill>
                <a:latin typeface="+mj-lt"/>
              </a:rPr>
              <a:t>2</a:t>
            </a:r>
            <a:r>
              <a:rPr lang="en-US" sz="2000">
                <a:solidFill>
                  <a:schemeClr val="accent4">
                    <a:lumMod val="10000"/>
                  </a:schemeClr>
                </a:solidFill>
                <a:latin typeface="+mj-lt"/>
              </a:rPr>
              <a:t> là thành phần chính của thạch anh, CaCO</a:t>
            </a:r>
            <a:r>
              <a:rPr lang="en-US" sz="2000" baseline="-25000">
                <a:solidFill>
                  <a:schemeClr val="accent4">
                    <a:lumMod val="10000"/>
                  </a:schemeClr>
                </a:solidFill>
                <a:latin typeface="+mj-lt"/>
              </a:rPr>
              <a:t>3 </a:t>
            </a:r>
            <a:r>
              <a:rPr lang="en-US" sz="2000">
                <a:solidFill>
                  <a:schemeClr val="accent4">
                    <a:lumMod val="10000"/>
                  </a:schemeClr>
                </a:solidFill>
                <a:latin typeface="+mj-lt"/>
              </a:rPr>
              <a:t>là thành phần của đá vôi. Hãy cho biết chất nào được tạo nên bởi liên kết ion? Giải thích.</a:t>
            </a:r>
          </a:p>
        </p:txBody>
      </p:sp>
    </p:spTree>
    <p:extLst>
      <p:ext uri="{BB962C8B-B14F-4D97-AF65-F5344CB8AC3E}">
        <p14:creationId xmlns:p14="http://schemas.microsoft.com/office/powerpoint/2010/main" val="3622041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7" grpId="0"/>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4" name="Diamond 13"/>
          <p:cNvSpPr/>
          <p:nvPr/>
        </p:nvSpPr>
        <p:spPr>
          <a:xfrm>
            <a:off x="3803159" y="1284934"/>
            <a:ext cx="1438137" cy="115079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6563839" y="-387399"/>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1162288" y="-281924"/>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96620" y="1211311"/>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565004" y="1189921"/>
            <a:ext cx="1500244" cy="1500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ework free vector icons designed by Eucalyp | Free icons, Vector words,  Vector free">
            <a:extLst>
              <a:ext uri="{FF2B5EF4-FFF2-40B4-BE49-F238E27FC236}">
                <a16:creationId xmlns:a16="http://schemas.microsoft.com/office/drawing/2014/main" id="{5D56127F-FEC6-4187-A074-18BAB0A065F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1259">
            <a:off x="-348929" y="3714203"/>
            <a:ext cx="1698544" cy="16985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earch - Free education icons">
            <a:extLst>
              <a:ext uri="{FF2B5EF4-FFF2-40B4-BE49-F238E27FC236}">
                <a16:creationId xmlns:a16="http://schemas.microsoft.com/office/drawing/2014/main" id="{E5DDE145-54CD-4616-9312-545928E7AE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166954">
            <a:off x="7790326" y="3411468"/>
            <a:ext cx="1831678" cy="183167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06;p35">
            <a:extLst>
              <a:ext uri="{FF2B5EF4-FFF2-40B4-BE49-F238E27FC236}">
                <a16:creationId xmlns:a16="http://schemas.microsoft.com/office/drawing/2014/main" id="{14458565-62FF-43FC-9762-CCEA5386E6F5}"/>
              </a:ext>
            </a:extLst>
          </p:cNvPr>
          <p:cNvSpPr txBox="1">
            <a:spLocks/>
          </p:cNvSpPr>
          <p:nvPr/>
        </p:nvSpPr>
        <p:spPr>
          <a:xfrm>
            <a:off x="1009950" y="2238308"/>
            <a:ext cx="7124100" cy="111241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1000"/>
              </a:lnSpc>
            </a:pPr>
            <a:r>
              <a:rPr lang="en-US" sz="4400" b="1">
                <a:solidFill>
                  <a:srgbClr val="002060"/>
                </a:solidFill>
                <a:latin typeface="+mj-lt"/>
              </a:rPr>
              <a:t>TINH THỂ ION</a:t>
            </a:r>
          </a:p>
        </p:txBody>
      </p:sp>
      <p:sp>
        <p:nvSpPr>
          <p:cNvPr id="11" name="Google Shape;1506;p35">
            <a:extLst>
              <a:ext uri="{FF2B5EF4-FFF2-40B4-BE49-F238E27FC236}">
                <a16:creationId xmlns:a16="http://schemas.microsoft.com/office/drawing/2014/main" id="{4558C1C0-8024-4E5E-B8D8-DECA2E6600DA}"/>
              </a:ext>
            </a:extLst>
          </p:cNvPr>
          <p:cNvSpPr txBox="1">
            <a:spLocks/>
          </p:cNvSpPr>
          <p:nvPr/>
        </p:nvSpPr>
        <p:spPr>
          <a:xfrm>
            <a:off x="2895600" y="1200135"/>
            <a:ext cx="3352800" cy="13232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b="1" dirty="0" smtClean="0">
                <a:solidFill>
                  <a:schemeClr val="accent4">
                    <a:lumMod val="10000"/>
                  </a:schemeClr>
                </a:solidFill>
                <a:latin typeface="+mj-lt"/>
              </a:rPr>
              <a:t>II</a:t>
            </a:r>
            <a:r>
              <a:rPr lang="en-US" sz="5400" b="1" dirty="0">
                <a:solidFill>
                  <a:schemeClr val="accent4">
                    <a:lumMod val="10000"/>
                  </a:schemeClr>
                </a:solidFill>
                <a:latin typeface="+mj-lt"/>
              </a:rPr>
              <a:t>.</a:t>
            </a:r>
            <a:endParaRPr lang="en-US" sz="24500" b="1" dirty="0">
              <a:solidFill>
                <a:schemeClr val="accent4">
                  <a:lumMod val="10000"/>
                </a:schemeClr>
              </a:solidFill>
              <a:latin typeface="+mj-lt"/>
            </a:endParaRPr>
          </a:p>
        </p:txBody>
      </p:sp>
      <p:pic>
        <p:nvPicPr>
          <p:cNvPr id="12" name="Picture 26" descr="Book - Free education icons">
            <a:extLst>
              <a:ext uri="{FF2B5EF4-FFF2-40B4-BE49-F238E27FC236}">
                <a16:creationId xmlns:a16="http://schemas.microsoft.com/office/drawing/2014/main" id="{9069A0FE-1FB1-4900-BF85-F90CE4A51A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6957" y="1491201"/>
            <a:ext cx="738264" cy="738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Book - Free education icons">
            <a:extLst>
              <a:ext uri="{FF2B5EF4-FFF2-40B4-BE49-F238E27FC236}">
                <a16:creationId xmlns:a16="http://schemas.microsoft.com/office/drawing/2014/main" id="{ECA08E48-58E4-41EF-9ADC-7A2D5A1381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011290" y="1491201"/>
            <a:ext cx="738264" cy="73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797050"/>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114868" y="3220236"/>
            <a:ext cx="3059581" cy="140891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3" name="Rounded Rectangle 62"/>
          <p:cNvSpPr/>
          <p:nvPr/>
        </p:nvSpPr>
        <p:spPr>
          <a:xfrm>
            <a:off x="1736287" y="4003310"/>
            <a:ext cx="1130857"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62" name="Rounded Rectangle 61"/>
          <p:cNvSpPr/>
          <p:nvPr/>
        </p:nvSpPr>
        <p:spPr>
          <a:xfrm>
            <a:off x="269333" y="4020660"/>
            <a:ext cx="115965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1" name="Rounded Rectangle 40"/>
          <p:cNvSpPr/>
          <p:nvPr/>
        </p:nvSpPr>
        <p:spPr>
          <a:xfrm>
            <a:off x="6248400" y="3220235"/>
            <a:ext cx="2699424" cy="140891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8" name="Rounded Rectangle 57"/>
          <p:cNvSpPr/>
          <p:nvPr/>
        </p:nvSpPr>
        <p:spPr>
          <a:xfrm>
            <a:off x="7725835" y="3995704"/>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7" name="Rounded Rectangle 56"/>
          <p:cNvSpPr/>
          <p:nvPr/>
        </p:nvSpPr>
        <p:spPr>
          <a:xfrm>
            <a:off x="6438761" y="3988098"/>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0" name="Rounded Rectangle 39"/>
          <p:cNvSpPr/>
          <p:nvPr/>
        </p:nvSpPr>
        <p:spPr>
          <a:xfrm>
            <a:off x="6248400" y="1089651"/>
            <a:ext cx="2685667" cy="134924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6" name="Rounded Rectangle 55"/>
          <p:cNvSpPr/>
          <p:nvPr/>
        </p:nvSpPr>
        <p:spPr>
          <a:xfrm>
            <a:off x="7772400" y="1850481"/>
            <a:ext cx="990323"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5" name="Rounded Rectangle 54"/>
          <p:cNvSpPr/>
          <p:nvPr/>
        </p:nvSpPr>
        <p:spPr>
          <a:xfrm>
            <a:off x="6477001" y="1842875"/>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8" name="Rounded Rectangle 37"/>
          <p:cNvSpPr/>
          <p:nvPr/>
        </p:nvSpPr>
        <p:spPr>
          <a:xfrm>
            <a:off x="141166" y="1121538"/>
            <a:ext cx="3059581" cy="1369755"/>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C938AA3D-67A0-499C-8F75-7FCBD967F8FE}"/>
              </a:ext>
            </a:extLst>
          </p:cNvPr>
          <p:cNvSpPr/>
          <p:nvPr/>
        </p:nvSpPr>
        <p:spPr>
          <a:xfrm>
            <a:off x="2362200" y="285750"/>
            <a:ext cx="4267200"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accent2">
                    <a:lumMod val="10000"/>
                  </a:schemeClr>
                </a:solidFill>
              </a:rPr>
              <a:t>NGUYÊN TỬ HAY ION</a:t>
            </a:r>
            <a:endParaRPr lang="en-US" sz="2400" b="1" dirty="0">
              <a:solidFill>
                <a:schemeClr val="accent2">
                  <a:lumMod val="10000"/>
                </a:schemeClr>
              </a:solidFill>
            </a:endParaRPr>
          </a:p>
        </p:txBody>
      </p:sp>
      <p:grpSp>
        <p:nvGrpSpPr>
          <p:cNvPr id="2" name="Group 1"/>
          <p:cNvGrpSpPr/>
          <p:nvPr/>
        </p:nvGrpSpPr>
        <p:grpSpPr>
          <a:xfrm>
            <a:off x="3593377" y="1457319"/>
            <a:ext cx="1904999" cy="1865558"/>
            <a:chOff x="2971800" y="1364260"/>
            <a:chExt cx="1904999" cy="1865558"/>
          </a:xfrm>
        </p:grpSpPr>
        <p:sp>
          <p:nvSpPr>
            <p:cNvPr id="4" name="Rectangle 3">
              <a:extLst>
                <a:ext uri="{FF2B5EF4-FFF2-40B4-BE49-F238E27FC236}">
                  <a16:creationId xmlns:a16="http://schemas.microsoft.com/office/drawing/2014/main" id="{39402EE7-78D2-464F-8E23-C1CB89A33048}"/>
                </a:ext>
              </a:extLst>
            </p:cNvPr>
            <p:cNvSpPr/>
            <p:nvPr/>
          </p:nvSpPr>
          <p:spPr>
            <a:xfrm>
              <a:off x="2971800" y="1364260"/>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p:cNvGrpSpPr>
              <a:grpSpLocks/>
            </p:cNvGrpSpPr>
            <p:nvPr/>
          </p:nvGrpSpPr>
          <p:grpSpPr bwMode="auto">
            <a:xfrm>
              <a:off x="3234967" y="1516335"/>
              <a:ext cx="1489433" cy="1512615"/>
              <a:chOff x="298" y="1680"/>
              <a:chExt cx="1488" cy="1488"/>
            </a:xfrm>
          </p:grpSpPr>
          <p:sp>
            <p:nvSpPr>
              <p:cNvPr id="11" name="Oval 5"/>
              <p:cNvSpPr>
                <a:spLocks noChangeArrowheads="1"/>
              </p:cNvSpPr>
              <p:nvPr/>
            </p:nvSpPr>
            <p:spPr bwMode="auto">
              <a:xfrm>
                <a:off x="864" y="2256"/>
                <a:ext cx="336" cy="33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2" name="Oval 6"/>
              <p:cNvSpPr>
                <a:spLocks noChangeArrowheads="1"/>
              </p:cNvSpPr>
              <p:nvPr/>
            </p:nvSpPr>
            <p:spPr bwMode="auto">
              <a:xfrm>
                <a:off x="922" y="168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3" name="Oval 7"/>
              <p:cNvSpPr>
                <a:spLocks noChangeArrowheads="1"/>
              </p:cNvSpPr>
              <p:nvPr/>
            </p:nvSpPr>
            <p:spPr bwMode="auto">
              <a:xfrm>
                <a:off x="586" y="24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 name="Oval 8"/>
              <p:cNvSpPr>
                <a:spLocks noChangeArrowheads="1"/>
              </p:cNvSpPr>
              <p:nvPr/>
            </p:nvSpPr>
            <p:spPr bwMode="auto">
              <a:xfrm>
                <a:off x="912" y="307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5" name="Oval 9"/>
              <p:cNvSpPr>
                <a:spLocks noChangeArrowheads="1"/>
              </p:cNvSpPr>
              <p:nvPr/>
            </p:nvSpPr>
            <p:spPr bwMode="auto">
              <a:xfrm>
                <a:off x="298" y="240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 name="Oval 10"/>
              <p:cNvSpPr>
                <a:spLocks noChangeArrowheads="1"/>
              </p:cNvSpPr>
              <p:nvPr/>
            </p:nvSpPr>
            <p:spPr bwMode="auto">
              <a:xfrm>
                <a:off x="480" y="285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7" name="Oval 11"/>
              <p:cNvSpPr>
                <a:spLocks noChangeArrowheads="1"/>
              </p:cNvSpPr>
              <p:nvPr/>
            </p:nvSpPr>
            <p:spPr bwMode="auto">
              <a:xfrm>
                <a:off x="1402" y="240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 name="Oval 12"/>
              <p:cNvSpPr>
                <a:spLocks noChangeArrowheads="1"/>
              </p:cNvSpPr>
              <p:nvPr/>
            </p:nvSpPr>
            <p:spPr bwMode="auto">
              <a:xfrm>
                <a:off x="1450" y="285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9" name="Oval 13"/>
              <p:cNvSpPr>
                <a:spLocks noChangeArrowheads="1"/>
              </p:cNvSpPr>
              <p:nvPr/>
            </p:nvSpPr>
            <p:spPr bwMode="auto">
              <a:xfrm>
                <a:off x="1470" y="1856"/>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0" name="Oval 14"/>
              <p:cNvSpPr>
                <a:spLocks noChangeArrowheads="1"/>
              </p:cNvSpPr>
              <p:nvPr/>
            </p:nvSpPr>
            <p:spPr bwMode="auto">
              <a:xfrm>
                <a:off x="1690" y="2496"/>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1" name="Group 15"/>
              <p:cNvGrpSpPr>
                <a:grpSpLocks/>
              </p:cNvGrpSpPr>
              <p:nvPr/>
            </p:nvGrpSpPr>
            <p:grpSpPr bwMode="auto">
              <a:xfrm>
                <a:off x="336" y="1728"/>
                <a:ext cx="1392" cy="1392"/>
                <a:chOff x="336" y="1728"/>
                <a:chExt cx="1392" cy="1392"/>
              </a:xfrm>
            </p:grpSpPr>
            <p:sp>
              <p:nvSpPr>
                <p:cNvPr id="22" name="Oval 16"/>
                <p:cNvSpPr>
                  <a:spLocks noChangeArrowheads="1"/>
                </p:cNvSpPr>
                <p:nvPr/>
              </p:nvSpPr>
              <p:spPr bwMode="auto">
                <a:xfrm>
                  <a:off x="634" y="2016"/>
                  <a:ext cx="816" cy="81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3" name="Group 17"/>
                <p:cNvGrpSpPr>
                  <a:grpSpLocks/>
                </p:cNvGrpSpPr>
                <p:nvPr/>
              </p:nvGrpSpPr>
              <p:grpSpPr bwMode="auto">
                <a:xfrm>
                  <a:off x="336" y="1728"/>
                  <a:ext cx="1392" cy="1392"/>
                  <a:chOff x="336" y="1728"/>
                  <a:chExt cx="1392" cy="1392"/>
                </a:xfrm>
              </p:grpSpPr>
              <p:sp>
                <p:nvSpPr>
                  <p:cNvPr id="24" name="Oval 18"/>
                  <p:cNvSpPr>
                    <a:spLocks noChangeArrowheads="1"/>
                  </p:cNvSpPr>
                  <p:nvPr/>
                </p:nvSpPr>
                <p:spPr bwMode="auto">
                  <a:xfrm>
                    <a:off x="336" y="1728"/>
                    <a:ext cx="1392" cy="1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5" name="Text Box 19"/>
                  <p:cNvSpPr txBox="1">
                    <a:spLocks noChangeArrowheads="1"/>
                  </p:cNvSpPr>
                  <p:nvPr/>
                </p:nvSpPr>
                <p:spPr bwMode="auto">
                  <a:xfrm>
                    <a:off x="821" y="2268"/>
                    <a:ext cx="432"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dirty="0" smtClean="0"/>
                      <a:t>+9</a:t>
                    </a:r>
                    <a:endParaRPr lang="en-US" altLang="vi-VN" dirty="0"/>
                  </a:p>
                </p:txBody>
              </p:sp>
            </p:grpSp>
          </p:grpSp>
        </p:grpSp>
      </p:grpSp>
      <p:grpSp>
        <p:nvGrpSpPr>
          <p:cNvPr id="46" name="Group 45"/>
          <p:cNvGrpSpPr/>
          <p:nvPr/>
        </p:nvGrpSpPr>
        <p:grpSpPr>
          <a:xfrm>
            <a:off x="258099" y="1277864"/>
            <a:ext cx="2778667" cy="400934"/>
            <a:chOff x="269333" y="1127875"/>
            <a:chExt cx="2778667" cy="400934"/>
          </a:xfrm>
        </p:grpSpPr>
        <p:sp>
          <p:nvSpPr>
            <p:cNvPr id="42" name="Rounded Rectangle 41"/>
            <p:cNvSpPr/>
            <p:nvPr/>
          </p:nvSpPr>
          <p:spPr>
            <a:xfrm>
              <a:off x="269333" y="1127875"/>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B5FB462A-B3A6-4873-A554-0E2B6A22FB58}"/>
                </a:ext>
              </a:extLst>
            </p:cNvPr>
            <p:cNvSpPr txBox="1"/>
            <p:nvPr/>
          </p:nvSpPr>
          <p:spPr>
            <a:xfrm>
              <a:off x="381909" y="1128699"/>
              <a:ext cx="2588982" cy="400110"/>
            </a:xfrm>
            <a:prstGeom prst="rect">
              <a:avLst/>
            </a:prstGeom>
            <a:noFill/>
          </p:spPr>
          <p:txBody>
            <a:bodyPr wrap="square" rtlCol="0">
              <a:spAutoFit/>
            </a:bodyPr>
            <a:lstStyle/>
            <a:p>
              <a:r>
                <a:rPr lang="vi-VN" sz="2000" b="1" dirty="0" smtClean="0"/>
                <a:t>Nguyên tử hay ion?</a:t>
              </a:r>
              <a:endParaRPr lang="en-US" sz="2000" b="1" dirty="0"/>
            </a:p>
          </p:txBody>
        </p:sp>
      </p:grpSp>
      <p:grpSp>
        <p:nvGrpSpPr>
          <p:cNvPr id="47" name="Group 46"/>
          <p:cNvGrpSpPr/>
          <p:nvPr/>
        </p:nvGrpSpPr>
        <p:grpSpPr>
          <a:xfrm>
            <a:off x="236066" y="3368789"/>
            <a:ext cx="2811933" cy="400110"/>
            <a:chOff x="236066" y="3368789"/>
            <a:chExt cx="2811933" cy="400110"/>
          </a:xfrm>
        </p:grpSpPr>
        <p:sp>
          <p:nvSpPr>
            <p:cNvPr id="43" name="Rounded Rectangle 42"/>
            <p:cNvSpPr/>
            <p:nvPr/>
          </p:nvSpPr>
          <p:spPr>
            <a:xfrm>
              <a:off x="236066" y="3379606"/>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B5FB462A-B3A6-4873-A554-0E2B6A22FB58}"/>
                </a:ext>
              </a:extLst>
            </p:cNvPr>
            <p:cNvSpPr txBox="1"/>
            <p:nvPr/>
          </p:nvSpPr>
          <p:spPr>
            <a:xfrm>
              <a:off x="472260" y="3368789"/>
              <a:ext cx="2575739" cy="400110"/>
            </a:xfrm>
            <a:prstGeom prst="rect">
              <a:avLst/>
            </a:prstGeom>
            <a:noFill/>
          </p:spPr>
          <p:txBody>
            <a:bodyPr wrap="square" rtlCol="0">
              <a:spAutoFit/>
            </a:bodyPr>
            <a:lstStyle/>
            <a:p>
              <a:r>
                <a:rPr lang="vi-VN" sz="2000" b="1" dirty="0" smtClean="0"/>
                <a:t>Đây là nguyên tử?</a:t>
              </a:r>
              <a:endParaRPr lang="en-US" sz="2000" b="1" dirty="0"/>
            </a:p>
          </p:txBody>
        </p:sp>
      </p:grpSp>
      <p:grpSp>
        <p:nvGrpSpPr>
          <p:cNvPr id="49" name="Group 48"/>
          <p:cNvGrpSpPr/>
          <p:nvPr/>
        </p:nvGrpSpPr>
        <p:grpSpPr>
          <a:xfrm>
            <a:off x="6466973" y="1199517"/>
            <a:ext cx="2315833" cy="413953"/>
            <a:chOff x="6090366" y="1197655"/>
            <a:chExt cx="2778667" cy="413953"/>
          </a:xfrm>
        </p:grpSpPr>
        <p:sp>
          <p:nvSpPr>
            <p:cNvPr id="44" name="Rounded Rectangle 43"/>
            <p:cNvSpPr/>
            <p:nvPr/>
          </p:nvSpPr>
          <p:spPr>
            <a:xfrm>
              <a:off x="6090366" y="1223728"/>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B5FB462A-B3A6-4873-A554-0E2B6A22FB58}"/>
                </a:ext>
              </a:extLst>
            </p:cNvPr>
            <p:cNvSpPr txBox="1"/>
            <p:nvPr/>
          </p:nvSpPr>
          <p:spPr>
            <a:xfrm>
              <a:off x="6821816" y="1197655"/>
              <a:ext cx="1524133" cy="400110"/>
            </a:xfrm>
            <a:prstGeom prst="rect">
              <a:avLst/>
            </a:prstGeom>
            <a:noFill/>
          </p:spPr>
          <p:txBody>
            <a:bodyPr wrap="square" rtlCol="0">
              <a:spAutoFit/>
            </a:bodyPr>
            <a:lstStyle/>
            <a:p>
              <a:r>
                <a:rPr lang="vi-VN" sz="2000" b="1" dirty="0" smtClean="0"/>
                <a:t>Chu kỳ</a:t>
              </a:r>
              <a:endParaRPr lang="en-US" sz="2000" b="1" dirty="0"/>
            </a:p>
          </p:txBody>
        </p:sp>
      </p:grpSp>
      <p:grpSp>
        <p:nvGrpSpPr>
          <p:cNvPr id="50" name="Group 49"/>
          <p:cNvGrpSpPr/>
          <p:nvPr/>
        </p:nvGrpSpPr>
        <p:grpSpPr>
          <a:xfrm>
            <a:off x="6477000" y="3339560"/>
            <a:ext cx="2345386" cy="413865"/>
            <a:chOff x="6043719" y="3339560"/>
            <a:chExt cx="2778667" cy="413865"/>
          </a:xfrm>
        </p:grpSpPr>
        <p:sp>
          <p:nvSpPr>
            <p:cNvPr id="45" name="Rounded Rectangle 44"/>
            <p:cNvSpPr/>
            <p:nvPr/>
          </p:nvSpPr>
          <p:spPr>
            <a:xfrm>
              <a:off x="6043719" y="3339560"/>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B5FB462A-B3A6-4873-A554-0E2B6A22FB58}"/>
                </a:ext>
              </a:extLst>
            </p:cNvPr>
            <p:cNvSpPr txBox="1"/>
            <p:nvPr/>
          </p:nvSpPr>
          <p:spPr>
            <a:xfrm>
              <a:off x="6970389" y="3343911"/>
              <a:ext cx="1310612" cy="409514"/>
            </a:xfrm>
            <a:prstGeom prst="rect">
              <a:avLst/>
            </a:prstGeom>
            <a:noFill/>
          </p:spPr>
          <p:txBody>
            <a:bodyPr wrap="square" rtlCol="0">
              <a:spAutoFit/>
            </a:bodyPr>
            <a:lstStyle/>
            <a:p>
              <a:r>
                <a:rPr lang="vi-VN" sz="2000" b="1" dirty="0" smtClean="0"/>
                <a:t>Nhóm</a:t>
              </a:r>
              <a:endParaRPr lang="en-US" sz="2000" b="1" dirty="0"/>
            </a:p>
          </p:txBody>
        </p:sp>
      </p:grpSp>
      <p:sp>
        <p:nvSpPr>
          <p:cNvPr id="51" name="Rounded Rectangle 50"/>
          <p:cNvSpPr/>
          <p:nvPr/>
        </p:nvSpPr>
        <p:spPr>
          <a:xfrm>
            <a:off x="351635" y="1885406"/>
            <a:ext cx="1488102"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B5FB462A-B3A6-4873-A554-0E2B6A22FB58}"/>
              </a:ext>
            </a:extLst>
          </p:cNvPr>
          <p:cNvSpPr txBox="1"/>
          <p:nvPr/>
        </p:nvSpPr>
        <p:spPr>
          <a:xfrm>
            <a:off x="385405" y="1867386"/>
            <a:ext cx="142322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Nguyên tử</a:t>
            </a:r>
            <a:endParaRPr lang="en-US" sz="2000" dirty="0">
              <a:effectLst>
                <a:outerShdw blurRad="38100" dist="38100" dir="2700000" algn="tl">
                  <a:srgbClr val="000000">
                    <a:alpha val="43137"/>
                  </a:srgbClr>
                </a:outerShdw>
              </a:effectLst>
            </a:endParaRPr>
          </a:p>
        </p:txBody>
      </p:sp>
      <p:grpSp>
        <p:nvGrpSpPr>
          <p:cNvPr id="54" name="Group 53"/>
          <p:cNvGrpSpPr/>
          <p:nvPr/>
        </p:nvGrpSpPr>
        <p:grpSpPr>
          <a:xfrm>
            <a:off x="1921250" y="1850481"/>
            <a:ext cx="1190330" cy="417015"/>
            <a:chOff x="1935484" y="1785373"/>
            <a:chExt cx="1190330" cy="417015"/>
          </a:xfrm>
        </p:grpSpPr>
        <p:sp>
          <p:nvSpPr>
            <p:cNvPr id="53" name="Rounded Rectangle 52"/>
            <p:cNvSpPr/>
            <p:nvPr/>
          </p:nvSpPr>
          <p:spPr>
            <a:xfrm>
              <a:off x="1935484" y="1802278"/>
              <a:ext cx="1190330"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B5FB462A-B3A6-4873-A554-0E2B6A22FB58}"/>
                </a:ext>
              </a:extLst>
            </p:cNvPr>
            <p:cNvSpPr txBox="1"/>
            <p:nvPr/>
          </p:nvSpPr>
          <p:spPr>
            <a:xfrm>
              <a:off x="2272106" y="1785373"/>
              <a:ext cx="816148"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ion</a:t>
              </a:r>
              <a:endParaRPr lang="en-US" sz="2000" dirty="0">
                <a:effectLst>
                  <a:outerShdw blurRad="38100" dist="38100" dir="2700000" algn="tl">
                    <a:srgbClr val="000000">
                      <a:alpha val="43137"/>
                    </a:srgbClr>
                  </a:outerShdw>
                </a:effectLst>
              </a:endParaRPr>
            </a:p>
          </p:txBody>
        </p:sp>
      </p:grpSp>
      <p:sp>
        <p:nvSpPr>
          <p:cNvPr id="32" name="TextBox 31">
            <a:extLst>
              <a:ext uri="{FF2B5EF4-FFF2-40B4-BE49-F238E27FC236}">
                <a16:creationId xmlns:a16="http://schemas.microsoft.com/office/drawing/2014/main" id="{B5FB462A-B3A6-4873-A554-0E2B6A22FB58}"/>
              </a:ext>
            </a:extLst>
          </p:cNvPr>
          <p:cNvSpPr txBox="1"/>
          <p:nvPr/>
        </p:nvSpPr>
        <p:spPr>
          <a:xfrm>
            <a:off x="306351" y="4028266"/>
            <a:ext cx="1149096"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Fluorine</a:t>
            </a:r>
            <a:endParaRPr lang="en-US" sz="2000" dirty="0">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B5FB462A-B3A6-4873-A554-0E2B6A22FB58}"/>
              </a:ext>
            </a:extLst>
          </p:cNvPr>
          <p:cNvSpPr txBox="1"/>
          <p:nvPr/>
        </p:nvSpPr>
        <p:spPr>
          <a:xfrm>
            <a:off x="1776624" y="3995704"/>
            <a:ext cx="1149096"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Oxygen</a:t>
            </a:r>
            <a:endParaRPr lang="en-US" sz="2000" dirty="0">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B5FB462A-B3A6-4873-A554-0E2B6A22FB58}"/>
              </a:ext>
            </a:extLst>
          </p:cNvPr>
          <p:cNvSpPr txBox="1"/>
          <p:nvPr/>
        </p:nvSpPr>
        <p:spPr>
          <a:xfrm>
            <a:off x="6856972" y="1826126"/>
            <a:ext cx="61761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2</a:t>
            </a:r>
            <a:endParaRPr lang="en-US" sz="2000"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B5FB462A-B3A6-4873-A554-0E2B6A22FB58}"/>
              </a:ext>
            </a:extLst>
          </p:cNvPr>
          <p:cNvSpPr txBox="1"/>
          <p:nvPr/>
        </p:nvSpPr>
        <p:spPr>
          <a:xfrm>
            <a:off x="8103559" y="1836638"/>
            <a:ext cx="523722"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7</a:t>
            </a:r>
            <a:endParaRPr lang="en-US" sz="2000" dirty="0">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B5FB462A-B3A6-4873-A554-0E2B6A22FB58}"/>
              </a:ext>
            </a:extLst>
          </p:cNvPr>
          <p:cNvSpPr txBox="1"/>
          <p:nvPr/>
        </p:nvSpPr>
        <p:spPr>
          <a:xfrm>
            <a:off x="6724782" y="4003310"/>
            <a:ext cx="858373" cy="400110"/>
          </a:xfrm>
          <a:prstGeom prst="rect">
            <a:avLst/>
          </a:prstGeom>
          <a:noFill/>
        </p:spPr>
        <p:txBody>
          <a:bodyPr wrap="square" rtlCol="0">
            <a:spAutoFit/>
          </a:bodyPr>
          <a:lstStyle/>
          <a:p>
            <a:r>
              <a:rPr lang="vi-VN" sz="2000" dirty="0" smtClean="0"/>
              <a:t>VA</a:t>
            </a:r>
            <a:endParaRPr lang="en-US" sz="2000" dirty="0"/>
          </a:p>
        </p:txBody>
      </p:sp>
      <p:sp>
        <p:nvSpPr>
          <p:cNvPr id="37" name="TextBox 36">
            <a:extLst>
              <a:ext uri="{FF2B5EF4-FFF2-40B4-BE49-F238E27FC236}">
                <a16:creationId xmlns:a16="http://schemas.microsoft.com/office/drawing/2014/main" id="{B5FB462A-B3A6-4873-A554-0E2B6A22FB58}"/>
              </a:ext>
            </a:extLst>
          </p:cNvPr>
          <p:cNvSpPr txBox="1"/>
          <p:nvPr/>
        </p:nvSpPr>
        <p:spPr>
          <a:xfrm>
            <a:off x="7906415" y="4003310"/>
            <a:ext cx="722291" cy="400110"/>
          </a:xfrm>
          <a:prstGeom prst="rect">
            <a:avLst/>
          </a:prstGeom>
          <a:noFill/>
        </p:spPr>
        <p:txBody>
          <a:bodyPr wrap="square" rtlCol="0">
            <a:spAutoFit/>
          </a:bodyPr>
          <a:lstStyle/>
          <a:p>
            <a:r>
              <a:rPr lang="vi-VN" sz="2000" dirty="0"/>
              <a:t>VII</a:t>
            </a:r>
            <a:r>
              <a:rPr lang="vi-VN" sz="2000" dirty="0" smtClean="0"/>
              <a:t>A</a:t>
            </a:r>
            <a:endParaRPr lang="en-US" sz="2000" dirty="0"/>
          </a:p>
        </p:txBody>
      </p:sp>
    </p:spTree>
    <p:extLst>
      <p:ext uri="{BB962C8B-B14F-4D97-AF65-F5344CB8AC3E}">
        <p14:creationId xmlns:p14="http://schemas.microsoft.com/office/powerpoint/2010/main" val="375598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0-#ppt_w/2"/>
                                          </p:val>
                                        </p:tav>
                                        <p:tav tm="100000">
                                          <p:val>
                                            <p:strVal val="#ppt_x"/>
                                          </p:val>
                                        </p:tav>
                                      </p:tavLst>
                                    </p:anim>
                                    <p:anim calcmode="lin" valueType="num">
                                      <p:cBhvr additive="base">
                                        <p:cTn id="13" dur="500" fill="hold"/>
                                        <p:tgtEl>
                                          <p:spTgt spid="51"/>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additive="base">
                                        <p:cTn id="16" dur="500" fill="hold"/>
                                        <p:tgtEl>
                                          <p:spTgt spid="54"/>
                                        </p:tgtEl>
                                        <p:attrNameLst>
                                          <p:attrName>ppt_x</p:attrName>
                                        </p:attrNameLst>
                                      </p:cBhvr>
                                      <p:tavLst>
                                        <p:tav tm="0">
                                          <p:val>
                                            <p:strVal val="0-#ppt_w/2"/>
                                          </p:val>
                                        </p:tav>
                                        <p:tav tm="100000">
                                          <p:val>
                                            <p:strVal val="#ppt_x"/>
                                          </p:val>
                                        </p:tav>
                                      </p:tavLst>
                                    </p:anim>
                                    <p:anim calcmode="lin" valueType="num">
                                      <p:cBhvr additive="base">
                                        <p:cTn id="17" dur="500" fill="hold"/>
                                        <p:tgtEl>
                                          <p:spTgt spid="5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0-#ppt_w/2"/>
                                          </p:val>
                                        </p:tav>
                                        <p:tav tm="100000">
                                          <p:val>
                                            <p:strVal val="#ppt_x"/>
                                          </p:val>
                                        </p:tav>
                                      </p:tavLst>
                                    </p:anim>
                                    <p:anim calcmode="lin" valueType="num">
                                      <p:cBhvr additive="base">
                                        <p:cTn id="21" dur="500" fill="hold"/>
                                        <p:tgtEl>
                                          <p:spTgt spid="38"/>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0-#ppt_w/2"/>
                                          </p:val>
                                        </p:tav>
                                        <p:tav tm="100000">
                                          <p:val>
                                            <p:strVal val="#ppt_x"/>
                                          </p:val>
                                        </p:tav>
                                      </p:tavLst>
                                    </p:anim>
                                    <p:anim calcmode="lin" valueType="num">
                                      <p:cBhvr additive="base">
                                        <p:cTn id="25" dur="500" fill="hold"/>
                                        <p:tgtEl>
                                          <p:spTgt spid="46"/>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1"/>
                                        </p:tgtEl>
                                        <p:attrNameLst>
                                          <p:attrName>fillcolor</p:attrName>
                                        </p:attrNameLst>
                                      </p:cBhvr>
                                      <p:to>
                                        <a:srgbClr val="FFC000"/>
                                      </p:to>
                                    </p:animClr>
                                    <p:set>
                                      <p:cBhvr>
                                        <p:cTn id="34" dur="2000" fill="hold"/>
                                        <p:tgtEl>
                                          <p:spTgt spid="51"/>
                                        </p:tgtEl>
                                        <p:attrNameLst>
                                          <p:attrName>fill.type</p:attrName>
                                        </p:attrNameLst>
                                      </p:cBhvr>
                                      <p:to>
                                        <p:strVal val="solid"/>
                                      </p:to>
                                    </p:set>
                                    <p:set>
                                      <p:cBhvr>
                                        <p:cTn id="35" dur="2000" fill="hold"/>
                                        <p:tgtEl>
                                          <p:spTgt spid="51"/>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fill="hold"/>
                                        <p:tgtEl>
                                          <p:spTgt spid="39"/>
                                        </p:tgtEl>
                                        <p:attrNameLst>
                                          <p:attrName>ppt_x</p:attrName>
                                        </p:attrNameLst>
                                      </p:cBhvr>
                                      <p:tavLst>
                                        <p:tav tm="0">
                                          <p:val>
                                            <p:strVal val="0-#ppt_w/2"/>
                                          </p:val>
                                        </p:tav>
                                        <p:tav tm="100000">
                                          <p:val>
                                            <p:strVal val="#ppt_x"/>
                                          </p:val>
                                        </p:tav>
                                      </p:tavLst>
                                    </p:anim>
                                    <p:anim calcmode="lin" valueType="num">
                                      <p:cBhvr additive="base">
                                        <p:cTn id="41" dur="500" fill="hold"/>
                                        <p:tgtEl>
                                          <p:spTgt spid="39"/>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additive="base">
                                        <p:cTn id="44" dur="500" fill="hold"/>
                                        <p:tgtEl>
                                          <p:spTgt spid="63"/>
                                        </p:tgtEl>
                                        <p:attrNameLst>
                                          <p:attrName>ppt_x</p:attrName>
                                        </p:attrNameLst>
                                      </p:cBhvr>
                                      <p:tavLst>
                                        <p:tav tm="0">
                                          <p:val>
                                            <p:strVal val="0-#ppt_w/2"/>
                                          </p:val>
                                        </p:tav>
                                        <p:tav tm="100000">
                                          <p:val>
                                            <p:strVal val="#ppt_x"/>
                                          </p:val>
                                        </p:tav>
                                      </p:tavLst>
                                    </p:anim>
                                    <p:anim calcmode="lin" valueType="num">
                                      <p:cBhvr additive="base">
                                        <p:cTn id="45" dur="500" fill="hold"/>
                                        <p:tgtEl>
                                          <p:spTgt spid="6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 calcmode="lin" valueType="num">
                                      <p:cBhvr additive="base">
                                        <p:cTn id="48" dur="500" fill="hold"/>
                                        <p:tgtEl>
                                          <p:spTgt spid="62"/>
                                        </p:tgtEl>
                                        <p:attrNameLst>
                                          <p:attrName>ppt_x</p:attrName>
                                        </p:attrNameLst>
                                      </p:cBhvr>
                                      <p:tavLst>
                                        <p:tav tm="0">
                                          <p:val>
                                            <p:strVal val="0-#ppt_w/2"/>
                                          </p:val>
                                        </p:tav>
                                        <p:tav tm="100000">
                                          <p:val>
                                            <p:strVal val="#ppt_x"/>
                                          </p:val>
                                        </p:tav>
                                      </p:tavLst>
                                    </p:anim>
                                    <p:anim calcmode="lin" valueType="num">
                                      <p:cBhvr additive="base">
                                        <p:cTn id="49" dur="500" fill="hold"/>
                                        <p:tgtEl>
                                          <p:spTgt spid="62"/>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0-#ppt_w/2"/>
                                          </p:val>
                                        </p:tav>
                                        <p:tav tm="100000">
                                          <p:val>
                                            <p:strVal val="#ppt_x"/>
                                          </p:val>
                                        </p:tav>
                                      </p:tavLst>
                                    </p:anim>
                                    <p:anim calcmode="lin" valueType="num">
                                      <p:cBhvr additive="base">
                                        <p:cTn id="53" dur="500" fill="hold"/>
                                        <p:tgtEl>
                                          <p:spTgt spid="47"/>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0-#ppt_w/2"/>
                                          </p:val>
                                        </p:tav>
                                        <p:tav tm="100000">
                                          <p:val>
                                            <p:strVal val="#ppt_x"/>
                                          </p:val>
                                        </p:tav>
                                      </p:tavLst>
                                    </p:anim>
                                    <p:anim calcmode="lin" valueType="num">
                                      <p:cBhvr additive="base">
                                        <p:cTn id="57" dur="500" fill="hold"/>
                                        <p:tgtEl>
                                          <p:spTgt spid="32"/>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0-#ppt_w/2"/>
                                          </p:val>
                                        </p:tav>
                                        <p:tav tm="100000">
                                          <p:val>
                                            <p:strVal val="#ppt_x"/>
                                          </p:val>
                                        </p:tav>
                                      </p:tavLst>
                                    </p:anim>
                                    <p:anim calcmode="lin" valueType="num">
                                      <p:cBhvr additive="base">
                                        <p:cTn id="61"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62"/>
                                        </p:tgtEl>
                                        <p:attrNameLst>
                                          <p:attrName>fillcolor</p:attrName>
                                        </p:attrNameLst>
                                      </p:cBhvr>
                                      <p:to>
                                        <a:srgbClr val="FFC000"/>
                                      </p:to>
                                    </p:animClr>
                                    <p:set>
                                      <p:cBhvr>
                                        <p:cTn id="66" dur="2000" fill="hold"/>
                                        <p:tgtEl>
                                          <p:spTgt spid="62"/>
                                        </p:tgtEl>
                                        <p:attrNameLst>
                                          <p:attrName>fill.type</p:attrName>
                                        </p:attrNameLst>
                                      </p:cBhvr>
                                      <p:to>
                                        <p:strVal val="solid"/>
                                      </p:to>
                                    </p:set>
                                    <p:set>
                                      <p:cBhvr>
                                        <p:cTn id="67" dur="2000" fill="hold"/>
                                        <p:tgtEl>
                                          <p:spTgt spid="62"/>
                                        </p:tgtEl>
                                        <p:attrNameLst>
                                          <p:attrName>fill.on</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additive="base">
                                        <p:cTn id="72" dur="500" fill="hold"/>
                                        <p:tgtEl>
                                          <p:spTgt spid="49"/>
                                        </p:tgtEl>
                                        <p:attrNameLst>
                                          <p:attrName>ppt_x</p:attrName>
                                        </p:attrNameLst>
                                      </p:cBhvr>
                                      <p:tavLst>
                                        <p:tav tm="0">
                                          <p:val>
                                            <p:strVal val="1+#ppt_w/2"/>
                                          </p:val>
                                        </p:tav>
                                        <p:tav tm="100000">
                                          <p:val>
                                            <p:strVal val="#ppt_x"/>
                                          </p:val>
                                        </p:tav>
                                      </p:tavLst>
                                    </p:anim>
                                    <p:anim calcmode="lin" valueType="num">
                                      <p:cBhvr additive="base">
                                        <p:cTn id="73" dur="500" fill="hold"/>
                                        <p:tgtEl>
                                          <p:spTgt spid="49"/>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 calcmode="lin" valueType="num">
                                      <p:cBhvr additive="base">
                                        <p:cTn id="76" dur="500" fill="hold"/>
                                        <p:tgtEl>
                                          <p:spTgt spid="40"/>
                                        </p:tgtEl>
                                        <p:attrNameLst>
                                          <p:attrName>ppt_x</p:attrName>
                                        </p:attrNameLst>
                                      </p:cBhvr>
                                      <p:tavLst>
                                        <p:tav tm="0">
                                          <p:val>
                                            <p:strVal val="1+#ppt_w/2"/>
                                          </p:val>
                                        </p:tav>
                                        <p:tav tm="100000">
                                          <p:val>
                                            <p:strVal val="#ppt_x"/>
                                          </p:val>
                                        </p:tav>
                                      </p:tavLst>
                                    </p:anim>
                                    <p:anim calcmode="lin" valueType="num">
                                      <p:cBhvr additive="base">
                                        <p:cTn id="77" dur="500" fill="hold"/>
                                        <p:tgtEl>
                                          <p:spTgt spid="40"/>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additive="base">
                                        <p:cTn id="80" dur="500" fill="hold"/>
                                        <p:tgtEl>
                                          <p:spTgt spid="34"/>
                                        </p:tgtEl>
                                        <p:attrNameLst>
                                          <p:attrName>ppt_x</p:attrName>
                                        </p:attrNameLst>
                                      </p:cBhvr>
                                      <p:tavLst>
                                        <p:tav tm="0">
                                          <p:val>
                                            <p:strVal val="1+#ppt_w/2"/>
                                          </p:val>
                                        </p:tav>
                                        <p:tav tm="100000">
                                          <p:val>
                                            <p:strVal val="#ppt_x"/>
                                          </p:val>
                                        </p:tav>
                                      </p:tavLst>
                                    </p:anim>
                                    <p:anim calcmode="lin" valueType="num">
                                      <p:cBhvr additive="base">
                                        <p:cTn id="81" dur="500" fill="hold"/>
                                        <p:tgtEl>
                                          <p:spTgt spid="34"/>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55"/>
                                        </p:tgtEl>
                                        <p:attrNameLst>
                                          <p:attrName>style.visibility</p:attrName>
                                        </p:attrNameLst>
                                      </p:cBhvr>
                                      <p:to>
                                        <p:strVal val="visible"/>
                                      </p:to>
                                    </p:set>
                                    <p:anim calcmode="lin" valueType="num">
                                      <p:cBhvr additive="base">
                                        <p:cTn id="84" dur="500" fill="hold"/>
                                        <p:tgtEl>
                                          <p:spTgt spid="55"/>
                                        </p:tgtEl>
                                        <p:attrNameLst>
                                          <p:attrName>ppt_x</p:attrName>
                                        </p:attrNameLst>
                                      </p:cBhvr>
                                      <p:tavLst>
                                        <p:tav tm="0">
                                          <p:val>
                                            <p:strVal val="1+#ppt_w/2"/>
                                          </p:val>
                                        </p:tav>
                                        <p:tav tm="100000">
                                          <p:val>
                                            <p:strVal val="#ppt_x"/>
                                          </p:val>
                                        </p:tav>
                                      </p:tavLst>
                                    </p:anim>
                                    <p:anim calcmode="lin" valueType="num">
                                      <p:cBhvr additive="base">
                                        <p:cTn id="85" dur="500" fill="hold"/>
                                        <p:tgtEl>
                                          <p:spTgt spid="55"/>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56"/>
                                        </p:tgtEl>
                                        <p:attrNameLst>
                                          <p:attrName>style.visibility</p:attrName>
                                        </p:attrNameLst>
                                      </p:cBhvr>
                                      <p:to>
                                        <p:strVal val="visible"/>
                                      </p:to>
                                    </p:set>
                                    <p:anim calcmode="lin" valueType="num">
                                      <p:cBhvr additive="base">
                                        <p:cTn id="88" dur="500" fill="hold"/>
                                        <p:tgtEl>
                                          <p:spTgt spid="56"/>
                                        </p:tgtEl>
                                        <p:attrNameLst>
                                          <p:attrName>ppt_x</p:attrName>
                                        </p:attrNameLst>
                                      </p:cBhvr>
                                      <p:tavLst>
                                        <p:tav tm="0">
                                          <p:val>
                                            <p:strVal val="1+#ppt_w/2"/>
                                          </p:val>
                                        </p:tav>
                                        <p:tav tm="100000">
                                          <p:val>
                                            <p:strVal val="#ppt_x"/>
                                          </p:val>
                                        </p:tav>
                                      </p:tavLst>
                                    </p:anim>
                                    <p:anim calcmode="lin" valueType="num">
                                      <p:cBhvr additive="base">
                                        <p:cTn id="89" dur="500" fill="hold"/>
                                        <p:tgtEl>
                                          <p:spTgt spid="56"/>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1+#ppt_w/2"/>
                                          </p:val>
                                        </p:tav>
                                        <p:tav tm="100000">
                                          <p:val>
                                            <p:strVal val="#ppt_x"/>
                                          </p:val>
                                        </p:tav>
                                      </p:tavLst>
                                    </p:anim>
                                    <p:anim calcmode="lin" valueType="num">
                                      <p:cBhvr additive="base">
                                        <p:cTn id="9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 presetClass="emph" presetSubtype="2" fill="hold" nodeType="clickEffect">
                                  <p:stCondLst>
                                    <p:cond delay="0"/>
                                  </p:stCondLst>
                                  <p:childTnLst>
                                    <p:animClr clrSpc="rgb" dir="cw">
                                      <p:cBhvr>
                                        <p:cTn id="97" dur="2000" fill="hold"/>
                                        <p:tgtEl>
                                          <p:spTgt spid="55"/>
                                        </p:tgtEl>
                                        <p:attrNameLst>
                                          <p:attrName>fillcolor</p:attrName>
                                        </p:attrNameLst>
                                      </p:cBhvr>
                                      <p:to>
                                        <a:srgbClr val="FFC000"/>
                                      </p:to>
                                    </p:animClr>
                                    <p:set>
                                      <p:cBhvr>
                                        <p:cTn id="98" dur="2000" fill="hold"/>
                                        <p:tgtEl>
                                          <p:spTgt spid="55"/>
                                        </p:tgtEl>
                                        <p:attrNameLst>
                                          <p:attrName>fill.type</p:attrName>
                                        </p:attrNameLst>
                                      </p:cBhvr>
                                      <p:to>
                                        <p:strVal val="solid"/>
                                      </p:to>
                                    </p:set>
                                    <p:set>
                                      <p:cBhvr>
                                        <p:cTn id="99" dur="2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nodeType="click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additive="base">
                                        <p:cTn id="104" dur="500" fill="hold"/>
                                        <p:tgtEl>
                                          <p:spTgt spid="50"/>
                                        </p:tgtEl>
                                        <p:attrNameLst>
                                          <p:attrName>ppt_x</p:attrName>
                                        </p:attrNameLst>
                                      </p:cBhvr>
                                      <p:tavLst>
                                        <p:tav tm="0">
                                          <p:val>
                                            <p:strVal val="1+#ppt_w/2"/>
                                          </p:val>
                                        </p:tav>
                                        <p:tav tm="100000">
                                          <p:val>
                                            <p:strVal val="#ppt_x"/>
                                          </p:val>
                                        </p:tav>
                                      </p:tavLst>
                                    </p:anim>
                                    <p:anim calcmode="lin" valueType="num">
                                      <p:cBhvr additive="base">
                                        <p:cTn id="105" dur="500" fill="hold"/>
                                        <p:tgtEl>
                                          <p:spTgt spid="50"/>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 calcmode="lin" valueType="num">
                                      <p:cBhvr additive="base">
                                        <p:cTn id="108" dur="500" fill="hold"/>
                                        <p:tgtEl>
                                          <p:spTgt spid="41"/>
                                        </p:tgtEl>
                                        <p:attrNameLst>
                                          <p:attrName>ppt_x</p:attrName>
                                        </p:attrNameLst>
                                      </p:cBhvr>
                                      <p:tavLst>
                                        <p:tav tm="0">
                                          <p:val>
                                            <p:strVal val="1+#ppt_w/2"/>
                                          </p:val>
                                        </p:tav>
                                        <p:tav tm="100000">
                                          <p:val>
                                            <p:strVal val="#ppt_x"/>
                                          </p:val>
                                        </p:tav>
                                      </p:tavLst>
                                    </p:anim>
                                    <p:anim calcmode="lin" valueType="num">
                                      <p:cBhvr additive="base">
                                        <p:cTn id="109" dur="500" fill="hold"/>
                                        <p:tgtEl>
                                          <p:spTgt spid="41"/>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57"/>
                                        </p:tgtEl>
                                        <p:attrNameLst>
                                          <p:attrName>style.visibility</p:attrName>
                                        </p:attrNameLst>
                                      </p:cBhvr>
                                      <p:to>
                                        <p:strVal val="visible"/>
                                      </p:to>
                                    </p:set>
                                    <p:anim calcmode="lin" valueType="num">
                                      <p:cBhvr additive="base">
                                        <p:cTn id="112" dur="500" fill="hold"/>
                                        <p:tgtEl>
                                          <p:spTgt spid="57"/>
                                        </p:tgtEl>
                                        <p:attrNameLst>
                                          <p:attrName>ppt_x</p:attrName>
                                        </p:attrNameLst>
                                      </p:cBhvr>
                                      <p:tavLst>
                                        <p:tav tm="0">
                                          <p:val>
                                            <p:strVal val="1+#ppt_w/2"/>
                                          </p:val>
                                        </p:tav>
                                        <p:tav tm="100000">
                                          <p:val>
                                            <p:strVal val="#ppt_x"/>
                                          </p:val>
                                        </p:tav>
                                      </p:tavLst>
                                    </p:anim>
                                    <p:anim calcmode="lin" valueType="num">
                                      <p:cBhvr additive="base">
                                        <p:cTn id="113" dur="500" fill="hold"/>
                                        <p:tgtEl>
                                          <p:spTgt spid="57"/>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additive="base">
                                        <p:cTn id="116" dur="500" fill="hold"/>
                                        <p:tgtEl>
                                          <p:spTgt spid="58"/>
                                        </p:tgtEl>
                                        <p:attrNameLst>
                                          <p:attrName>ppt_x</p:attrName>
                                        </p:attrNameLst>
                                      </p:cBhvr>
                                      <p:tavLst>
                                        <p:tav tm="0">
                                          <p:val>
                                            <p:strVal val="1+#ppt_w/2"/>
                                          </p:val>
                                        </p:tav>
                                        <p:tav tm="100000">
                                          <p:val>
                                            <p:strVal val="#ppt_x"/>
                                          </p:val>
                                        </p:tav>
                                      </p:tavLst>
                                    </p:anim>
                                    <p:anim calcmode="lin" valueType="num">
                                      <p:cBhvr additive="base">
                                        <p:cTn id="117" dur="500" fill="hold"/>
                                        <p:tgtEl>
                                          <p:spTgt spid="58"/>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 calcmode="lin" valueType="num">
                                      <p:cBhvr additive="base">
                                        <p:cTn id="120" dur="500" fill="hold"/>
                                        <p:tgtEl>
                                          <p:spTgt spid="36"/>
                                        </p:tgtEl>
                                        <p:attrNameLst>
                                          <p:attrName>ppt_x</p:attrName>
                                        </p:attrNameLst>
                                      </p:cBhvr>
                                      <p:tavLst>
                                        <p:tav tm="0">
                                          <p:val>
                                            <p:strVal val="1+#ppt_w/2"/>
                                          </p:val>
                                        </p:tav>
                                        <p:tav tm="100000">
                                          <p:val>
                                            <p:strVal val="#ppt_x"/>
                                          </p:val>
                                        </p:tav>
                                      </p:tavLst>
                                    </p:anim>
                                    <p:anim calcmode="lin" valueType="num">
                                      <p:cBhvr additive="base">
                                        <p:cTn id="121" dur="500" fill="hold"/>
                                        <p:tgtEl>
                                          <p:spTgt spid="36"/>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0"/>
                                  </p:stCondLst>
                                  <p:childTnLst>
                                    <p:set>
                                      <p:cBhvr>
                                        <p:cTn id="123" dur="1" fill="hold">
                                          <p:stCondLst>
                                            <p:cond delay="0"/>
                                          </p:stCondLst>
                                        </p:cTn>
                                        <p:tgtEl>
                                          <p:spTgt spid="37"/>
                                        </p:tgtEl>
                                        <p:attrNameLst>
                                          <p:attrName>style.visibility</p:attrName>
                                        </p:attrNameLst>
                                      </p:cBhvr>
                                      <p:to>
                                        <p:strVal val="visible"/>
                                      </p:to>
                                    </p:set>
                                    <p:anim calcmode="lin" valueType="num">
                                      <p:cBhvr additive="base">
                                        <p:cTn id="124" dur="500" fill="hold"/>
                                        <p:tgtEl>
                                          <p:spTgt spid="37"/>
                                        </p:tgtEl>
                                        <p:attrNameLst>
                                          <p:attrName>ppt_x</p:attrName>
                                        </p:attrNameLst>
                                      </p:cBhvr>
                                      <p:tavLst>
                                        <p:tav tm="0">
                                          <p:val>
                                            <p:strVal val="1+#ppt_w/2"/>
                                          </p:val>
                                        </p:tav>
                                        <p:tav tm="100000">
                                          <p:val>
                                            <p:strVal val="#ppt_x"/>
                                          </p:val>
                                        </p:tav>
                                      </p:tavLst>
                                    </p:anim>
                                    <p:anim calcmode="lin" valueType="num">
                                      <p:cBhvr additive="base">
                                        <p:cTn id="125"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58"/>
                                        </p:tgtEl>
                                        <p:attrNameLst>
                                          <p:attrName>fillcolor</p:attrName>
                                        </p:attrNameLst>
                                      </p:cBhvr>
                                      <p:to>
                                        <a:srgbClr val="FFC000"/>
                                      </p:to>
                                    </p:animClr>
                                    <p:set>
                                      <p:cBhvr>
                                        <p:cTn id="130" dur="2000" fill="hold"/>
                                        <p:tgtEl>
                                          <p:spTgt spid="58"/>
                                        </p:tgtEl>
                                        <p:attrNameLst>
                                          <p:attrName>fill.type</p:attrName>
                                        </p:attrNameLst>
                                      </p:cBhvr>
                                      <p:to>
                                        <p:strVal val="solid"/>
                                      </p:to>
                                    </p:set>
                                    <p:set>
                                      <p:cBhvr>
                                        <p:cTn id="131" dur="2000" fill="hold"/>
                                        <p:tgtEl>
                                          <p:spTgt spid="5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3" grpId="0" animBg="1"/>
      <p:bldP spid="62" grpId="0" animBg="1"/>
      <p:bldP spid="41" grpId="0" animBg="1"/>
      <p:bldP spid="58" grpId="0" animBg="1"/>
      <p:bldP spid="57" grpId="0" animBg="1"/>
      <p:bldP spid="40" grpId="0" animBg="1"/>
      <p:bldP spid="56" grpId="0" animBg="1"/>
      <p:bldP spid="55" grpId="0" animBg="1"/>
      <p:bldP spid="38" grpId="0" animBg="1"/>
      <p:bldP spid="51" grpId="0" animBg="1"/>
      <p:bldP spid="30" grpId="0"/>
      <p:bldP spid="32" grpId="0"/>
      <p:bldP spid="33" grpId="0"/>
      <p:bldP spid="34" grpId="0"/>
      <p:bldP spid="35" grpId="0"/>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3" name="Rectangle 2">
            <a:extLst>
              <a:ext uri="{FF2B5EF4-FFF2-40B4-BE49-F238E27FC236}">
                <a16:creationId xmlns:a16="http://schemas.microsoft.com/office/drawing/2014/main" id="{F72A8BBB-95F0-45C8-8F42-0594F073E7AB}"/>
              </a:ext>
            </a:extLst>
          </p:cNvPr>
          <p:cNvSpPr/>
          <p:nvPr/>
        </p:nvSpPr>
        <p:spPr>
          <a:xfrm>
            <a:off x="304800" y="1974170"/>
            <a:ext cx="8534400" cy="3009310"/>
          </a:xfrm>
          <a:prstGeom prst="rect">
            <a:avLst/>
          </a:prstGeom>
          <a:solidFill>
            <a:schemeClr val="accent4">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434375" y="3918606"/>
            <a:ext cx="1500244" cy="15002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67C944C5-0418-40E6-9ED9-303BA505BD4F}"/>
              </a:ext>
            </a:extLst>
          </p:cNvPr>
          <p:cNvSpPr/>
          <p:nvPr/>
        </p:nvSpPr>
        <p:spPr>
          <a:xfrm>
            <a:off x="928429" y="153904"/>
            <a:ext cx="7287141" cy="1996904"/>
          </a:xfrm>
          <a:prstGeom prst="roundRect">
            <a:avLst>
              <a:gd name="adj" fmla="val 6689"/>
            </a:avLst>
          </a:prstGeom>
          <a:solidFill>
            <a:srgbClr val="D1F3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400" dirty="0">
                <a:solidFill>
                  <a:schemeClr val="accent4">
                    <a:lumMod val="10000"/>
                  </a:schemeClr>
                </a:solidFill>
                <a:latin typeface="+mj-lt"/>
              </a:rPr>
              <a:t>Ở </a:t>
            </a:r>
            <a:r>
              <a:rPr lang="en-US" sz="2400" dirty="0" err="1">
                <a:solidFill>
                  <a:schemeClr val="accent4">
                    <a:lumMod val="10000"/>
                  </a:schemeClr>
                </a:solidFill>
                <a:latin typeface="+mj-lt"/>
              </a:rPr>
              <a:t>điều</a:t>
            </a:r>
            <a:r>
              <a:rPr lang="en-US" sz="2400" dirty="0">
                <a:solidFill>
                  <a:schemeClr val="accent4">
                    <a:lumMod val="10000"/>
                  </a:schemeClr>
                </a:solidFill>
                <a:latin typeface="+mj-lt"/>
              </a:rPr>
              <a:t> </a:t>
            </a:r>
            <a:r>
              <a:rPr lang="en-US" sz="2400" dirty="0" err="1">
                <a:solidFill>
                  <a:schemeClr val="accent4">
                    <a:lumMod val="10000"/>
                  </a:schemeClr>
                </a:solidFill>
                <a:latin typeface="+mj-lt"/>
              </a:rPr>
              <a:t>kiện</a:t>
            </a:r>
            <a:r>
              <a:rPr lang="en-US" sz="2400" dirty="0">
                <a:solidFill>
                  <a:schemeClr val="accent4">
                    <a:lumMod val="10000"/>
                  </a:schemeClr>
                </a:solidFill>
                <a:latin typeface="+mj-lt"/>
              </a:rPr>
              <a:t> </a:t>
            </a:r>
            <a:r>
              <a:rPr lang="en-US" sz="2400" dirty="0" err="1">
                <a:solidFill>
                  <a:schemeClr val="accent4">
                    <a:lumMod val="10000"/>
                  </a:schemeClr>
                </a:solidFill>
                <a:latin typeface="+mj-lt"/>
              </a:rPr>
              <a:t>thường</a:t>
            </a:r>
            <a:r>
              <a:rPr lang="en-US" sz="2400" dirty="0">
                <a:solidFill>
                  <a:schemeClr val="accent4">
                    <a:lumMod val="10000"/>
                  </a:schemeClr>
                </a:solidFill>
                <a:latin typeface="+mj-lt"/>
              </a:rPr>
              <a:t>, </a:t>
            </a:r>
            <a:r>
              <a:rPr lang="en-US" sz="2400" dirty="0" err="1">
                <a:solidFill>
                  <a:schemeClr val="accent4">
                    <a:lumMod val="10000"/>
                  </a:schemeClr>
                </a:solidFill>
                <a:latin typeface="+mj-lt"/>
              </a:rPr>
              <a:t>các</a:t>
            </a:r>
            <a:r>
              <a:rPr lang="en-US" sz="2400" dirty="0">
                <a:solidFill>
                  <a:schemeClr val="accent4">
                    <a:lumMod val="10000"/>
                  </a:schemeClr>
                </a:solidFill>
                <a:latin typeface="+mj-lt"/>
              </a:rPr>
              <a:t> </a:t>
            </a:r>
            <a:r>
              <a:rPr lang="en-US" sz="2400" dirty="0" err="1">
                <a:solidFill>
                  <a:schemeClr val="accent4">
                    <a:lumMod val="10000"/>
                  </a:schemeClr>
                </a:solidFill>
                <a:latin typeface="+mj-lt"/>
              </a:rPr>
              <a:t>hợp</a:t>
            </a:r>
            <a:r>
              <a:rPr lang="en-US" sz="2400" dirty="0">
                <a:solidFill>
                  <a:schemeClr val="accent4">
                    <a:lumMod val="10000"/>
                  </a:schemeClr>
                </a:solidFill>
                <a:latin typeface="+mj-lt"/>
              </a:rPr>
              <a:t> </a:t>
            </a:r>
            <a:r>
              <a:rPr lang="en-US" sz="2400" dirty="0" err="1">
                <a:solidFill>
                  <a:schemeClr val="accent4">
                    <a:lumMod val="10000"/>
                  </a:schemeClr>
                </a:solidFill>
                <a:latin typeface="+mj-lt"/>
              </a:rPr>
              <a:t>chất</a:t>
            </a:r>
            <a:r>
              <a:rPr lang="en-US" sz="2400" dirty="0">
                <a:solidFill>
                  <a:schemeClr val="accent4">
                    <a:lumMod val="10000"/>
                  </a:schemeClr>
                </a:solidFill>
                <a:latin typeface="+mj-lt"/>
              </a:rPr>
              <a:t> ion </a:t>
            </a:r>
            <a:r>
              <a:rPr lang="en-US" sz="2400" dirty="0" err="1">
                <a:solidFill>
                  <a:schemeClr val="accent4">
                    <a:lumMod val="10000"/>
                  </a:schemeClr>
                </a:solidFill>
                <a:latin typeface="+mj-lt"/>
              </a:rPr>
              <a:t>tồn</a:t>
            </a:r>
            <a:r>
              <a:rPr lang="en-US" sz="2400" dirty="0">
                <a:solidFill>
                  <a:schemeClr val="accent4">
                    <a:lumMod val="10000"/>
                  </a:schemeClr>
                </a:solidFill>
                <a:latin typeface="+mj-lt"/>
              </a:rPr>
              <a:t> </a:t>
            </a:r>
            <a:r>
              <a:rPr lang="en-US" sz="2400" dirty="0" err="1">
                <a:solidFill>
                  <a:schemeClr val="accent4">
                    <a:lumMod val="10000"/>
                  </a:schemeClr>
                </a:solidFill>
                <a:latin typeface="+mj-lt"/>
              </a:rPr>
              <a:t>tại</a:t>
            </a:r>
            <a:r>
              <a:rPr lang="en-US" sz="2400" dirty="0">
                <a:solidFill>
                  <a:schemeClr val="accent4">
                    <a:lumMod val="10000"/>
                  </a:schemeClr>
                </a:solidFill>
                <a:latin typeface="+mj-lt"/>
              </a:rPr>
              <a:t> ở </a:t>
            </a:r>
            <a:r>
              <a:rPr lang="en-US" sz="2400" b="1" dirty="0" err="1">
                <a:solidFill>
                  <a:schemeClr val="accent4">
                    <a:lumMod val="10000"/>
                  </a:schemeClr>
                </a:solidFill>
                <a:latin typeface="+mj-lt"/>
              </a:rPr>
              <a:t>dạng</a:t>
            </a:r>
            <a:r>
              <a:rPr lang="en-US" sz="2400" b="1" dirty="0">
                <a:solidFill>
                  <a:schemeClr val="accent4">
                    <a:lumMod val="10000"/>
                  </a:schemeClr>
                </a:solidFill>
                <a:latin typeface="+mj-lt"/>
              </a:rPr>
              <a:t> </a:t>
            </a:r>
            <a:r>
              <a:rPr lang="en-US" sz="2400" b="1" dirty="0" err="1">
                <a:solidFill>
                  <a:schemeClr val="accent4">
                    <a:lumMod val="10000"/>
                  </a:schemeClr>
                </a:solidFill>
                <a:latin typeface="+mj-lt"/>
              </a:rPr>
              <a:t>tinh</a:t>
            </a:r>
            <a:r>
              <a:rPr lang="en-US" sz="2400" b="1" dirty="0">
                <a:solidFill>
                  <a:schemeClr val="accent4">
                    <a:lumMod val="10000"/>
                  </a:schemeClr>
                </a:solidFill>
                <a:latin typeface="+mj-lt"/>
              </a:rPr>
              <a:t> </a:t>
            </a:r>
            <a:r>
              <a:rPr lang="en-US" sz="2400" b="1" dirty="0" err="1">
                <a:solidFill>
                  <a:schemeClr val="accent4">
                    <a:lumMod val="10000"/>
                  </a:schemeClr>
                </a:solidFill>
                <a:latin typeface="+mj-lt"/>
              </a:rPr>
              <a:t>thể</a:t>
            </a:r>
            <a:r>
              <a:rPr lang="en-US" sz="2400" dirty="0">
                <a:solidFill>
                  <a:schemeClr val="accent4">
                    <a:lumMod val="10000"/>
                  </a:schemeClr>
                </a:solidFill>
                <a:latin typeface="+mj-lt"/>
              </a:rPr>
              <a:t>, </a:t>
            </a:r>
            <a:r>
              <a:rPr lang="en-US" sz="2400" dirty="0" err="1">
                <a:solidFill>
                  <a:schemeClr val="accent4">
                    <a:lumMod val="10000"/>
                  </a:schemeClr>
                </a:solidFill>
                <a:latin typeface="+mj-lt"/>
              </a:rPr>
              <a:t>đó</a:t>
            </a:r>
            <a:r>
              <a:rPr lang="en-US" sz="2400" dirty="0">
                <a:solidFill>
                  <a:schemeClr val="accent4">
                    <a:lumMod val="10000"/>
                  </a:schemeClr>
                </a:solidFill>
                <a:latin typeface="+mj-lt"/>
              </a:rPr>
              <a:t> </a:t>
            </a:r>
            <a:r>
              <a:rPr lang="en-US" sz="2400" dirty="0" err="1">
                <a:solidFill>
                  <a:schemeClr val="accent4">
                    <a:lumMod val="10000"/>
                  </a:schemeClr>
                </a:solidFill>
                <a:latin typeface="+mj-lt"/>
              </a:rPr>
              <a:t>là</a:t>
            </a:r>
            <a:r>
              <a:rPr lang="en-US" sz="2400" dirty="0">
                <a:solidFill>
                  <a:schemeClr val="accent4">
                    <a:lumMod val="10000"/>
                  </a:schemeClr>
                </a:solidFill>
                <a:latin typeface="+mj-lt"/>
              </a:rPr>
              <a:t> </a:t>
            </a:r>
            <a:r>
              <a:rPr lang="en-US" sz="2400" dirty="0" err="1">
                <a:solidFill>
                  <a:schemeClr val="accent4">
                    <a:lumMod val="10000"/>
                  </a:schemeClr>
                </a:solidFill>
                <a:latin typeface="+mj-lt"/>
              </a:rPr>
              <a:t>các</a:t>
            </a:r>
            <a:r>
              <a:rPr lang="en-US" sz="2400" dirty="0">
                <a:solidFill>
                  <a:schemeClr val="accent4">
                    <a:lumMod val="10000"/>
                  </a:schemeClr>
                </a:solidFill>
                <a:latin typeface="+mj-lt"/>
              </a:rPr>
              <a:t> </a:t>
            </a:r>
            <a:r>
              <a:rPr lang="en-US" sz="2400" dirty="0" err="1">
                <a:solidFill>
                  <a:schemeClr val="accent4">
                    <a:lumMod val="10000"/>
                  </a:schemeClr>
                </a:solidFill>
                <a:latin typeface="+mj-lt"/>
              </a:rPr>
              <a:t>chất</a:t>
            </a:r>
            <a:r>
              <a:rPr lang="en-US" sz="2400" dirty="0">
                <a:solidFill>
                  <a:schemeClr val="accent4">
                    <a:lumMod val="10000"/>
                  </a:schemeClr>
                </a:solidFill>
                <a:latin typeface="+mj-lt"/>
              </a:rPr>
              <a:t> </a:t>
            </a:r>
            <a:r>
              <a:rPr lang="en-US" sz="2400" dirty="0" err="1">
                <a:solidFill>
                  <a:schemeClr val="accent4">
                    <a:lumMod val="10000"/>
                  </a:schemeClr>
                </a:solidFill>
                <a:latin typeface="+mj-lt"/>
              </a:rPr>
              <a:t>rắn</a:t>
            </a:r>
            <a:r>
              <a:rPr lang="en-US" sz="2400" dirty="0">
                <a:solidFill>
                  <a:schemeClr val="accent4">
                    <a:lumMod val="10000"/>
                  </a:schemeClr>
                </a:solidFill>
                <a:latin typeface="+mj-lt"/>
              </a:rPr>
              <a:t> </a:t>
            </a:r>
            <a:r>
              <a:rPr lang="en-US" sz="2400" dirty="0" err="1">
                <a:solidFill>
                  <a:schemeClr val="accent4">
                    <a:lumMod val="10000"/>
                  </a:schemeClr>
                </a:solidFill>
                <a:latin typeface="+mj-lt"/>
              </a:rPr>
              <a:t>mà</a:t>
            </a:r>
            <a:r>
              <a:rPr lang="en-US" sz="2400" dirty="0">
                <a:solidFill>
                  <a:schemeClr val="accent4">
                    <a:lumMod val="10000"/>
                  </a:schemeClr>
                </a:solidFill>
                <a:latin typeface="+mj-lt"/>
              </a:rPr>
              <a:t> </a:t>
            </a:r>
            <a:r>
              <a:rPr lang="en-US" sz="2400" dirty="0" err="1">
                <a:solidFill>
                  <a:schemeClr val="accent4">
                    <a:lumMod val="10000"/>
                  </a:schemeClr>
                </a:solidFill>
                <a:latin typeface="+mj-lt"/>
              </a:rPr>
              <a:t>sự</a:t>
            </a:r>
            <a:r>
              <a:rPr lang="en-US" sz="2400" dirty="0">
                <a:solidFill>
                  <a:schemeClr val="accent4">
                    <a:lumMod val="10000"/>
                  </a:schemeClr>
                </a:solidFill>
                <a:latin typeface="+mj-lt"/>
              </a:rPr>
              <a:t> </a:t>
            </a:r>
            <a:r>
              <a:rPr lang="en-US" sz="2400" dirty="0" err="1">
                <a:solidFill>
                  <a:schemeClr val="accent4">
                    <a:lumMod val="10000"/>
                  </a:schemeClr>
                </a:solidFill>
                <a:latin typeface="+mj-lt"/>
              </a:rPr>
              <a:t>sắp</a:t>
            </a:r>
            <a:r>
              <a:rPr lang="en-US" sz="2400" dirty="0">
                <a:solidFill>
                  <a:schemeClr val="accent4">
                    <a:lumMod val="10000"/>
                  </a:schemeClr>
                </a:solidFill>
                <a:latin typeface="+mj-lt"/>
              </a:rPr>
              <a:t> </a:t>
            </a:r>
            <a:r>
              <a:rPr lang="en-US" sz="2400" dirty="0" err="1">
                <a:solidFill>
                  <a:schemeClr val="accent4">
                    <a:lumMod val="10000"/>
                  </a:schemeClr>
                </a:solidFill>
                <a:latin typeface="+mj-lt"/>
              </a:rPr>
              <a:t>xếp</a:t>
            </a:r>
            <a:r>
              <a:rPr lang="en-US" sz="2400" dirty="0">
                <a:solidFill>
                  <a:schemeClr val="accent4">
                    <a:lumMod val="10000"/>
                  </a:schemeClr>
                </a:solidFill>
                <a:latin typeface="+mj-lt"/>
              </a:rPr>
              <a:t> </a:t>
            </a:r>
            <a:r>
              <a:rPr lang="en-US" sz="2400" dirty="0" err="1">
                <a:solidFill>
                  <a:schemeClr val="accent4">
                    <a:lumMod val="10000"/>
                  </a:schemeClr>
                </a:solidFill>
                <a:latin typeface="+mj-lt"/>
              </a:rPr>
              <a:t>các</a:t>
            </a:r>
            <a:r>
              <a:rPr lang="en-US" sz="2400" dirty="0">
                <a:solidFill>
                  <a:schemeClr val="accent4">
                    <a:lumMod val="10000"/>
                  </a:schemeClr>
                </a:solidFill>
                <a:latin typeface="+mj-lt"/>
              </a:rPr>
              <a:t> </a:t>
            </a:r>
            <a:r>
              <a:rPr lang="en-US" sz="2400" b="1" dirty="0">
                <a:solidFill>
                  <a:schemeClr val="accent4">
                    <a:lumMod val="10000"/>
                  </a:schemeClr>
                </a:solidFill>
                <a:latin typeface="+mj-lt"/>
              </a:rPr>
              <a:t>cation</a:t>
            </a:r>
            <a:r>
              <a:rPr lang="en-US" sz="2400" dirty="0">
                <a:solidFill>
                  <a:schemeClr val="accent4">
                    <a:lumMod val="10000"/>
                  </a:schemeClr>
                </a:solidFill>
                <a:latin typeface="+mj-lt"/>
              </a:rPr>
              <a:t> </a:t>
            </a:r>
            <a:r>
              <a:rPr lang="en-US" sz="2400" dirty="0" err="1">
                <a:solidFill>
                  <a:schemeClr val="accent4">
                    <a:lumMod val="10000"/>
                  </a:schemeClr>
                </a:solidFill>
                <a:latin typeface="+mj-lt"/>
              </a:rPr>
              <a:t>và</a:t>
            </a:r>
            <a:r>
              <a:rPr lang="en-US" sz="2400" dirty="0">
                <a:solidFill>
                  <a:schemeClr val="accent4">
                    <a:lumMod val="10000"/>
                  </a:schemeClr>
                </a:solidFill>
                <a:latin typeface="+mj-lt"/>
              </a:rPr>
              <a:t> </a:t>
            </a:r>
            <a:r>
              <a:rPr lang="en-US" sz="2400" b="1" dirty="0">
                <a:solidFill>
                  <a:schemeClr val="accent4">
                    <a:lumMod val="10000"/>
                  </a:schemeClr>
                </a:solidFill>
                <a:latin typeface="+mj-lt"/>
              </a:rPr>
              <a:t>anion</a:t>
            </a:r>
            <a:r>
              <a:rPr lang="en-US" sz="2400" dirty="0">
                <a:solidFill>
                  <a:schemeClr val="accent4">
                    <a:lumMod val="10000"/>
                  </a:schemeClr>
                </a:solidFill>
                <a:latin typeface="+mj-lt"/>
              </a:rPr>
              <a:t> </a:t>
            </a:r>
            <a:r>
              <a:rPr lang="en-US" sz="2400" dirty="0" err="1">
                <a:solidFill>
                  <a:schemeClr val="accent4">
                    <a:lumMod val="10000"/>
                  </a:schemeClr>
                </a:solidFill>
                <a:latin typeface="+mj-lt"/>
              </a:rPr>
              <a:t>trong</a:t>
            </a:r>
            <a:r>
              <a:rPr lang="en-US" sz="2400" dirty="0">
                <a:solidFill>
                  <a:schemeClr val="accent4">
                    <a:lumMod val="10000"/>
                  </a:schemeClr>
                </a:solidFill>
                <a:latin typeface="+mj-lt"/>
              </a:rPr>
              <a:t> </a:t>
            </a:r>
            <a:r>
              <a:rPr lang="en-US" sz="2400" dirty="0" err="1">
                <a:solidFill>
                  <a:schemeClr val="accent4">
                    <a:lumMod val="10000"/>
                  </a:schemeClr>
                </a:solidFill>
                <a:latin typeface="+mj-lt"/>
              </a:rPr>
              <a:t>không</a:t>
            </a:r>
            <a:r>
              <a:rPr lang="en-US" sz="2400" dirty="0">
                <a:solidFill>
                  <a:schemeClr val="accent4">
                    <a:lumMod val="10000"/>
                  </a:schemeClr>
                </a:solidFill>
                <a:latin typeface="+mj-lt"/>
              </a:rPr>
              <a:t> </a:t>
            </a:r>
            <a:r>
              <a:rPr lang="en-US" sz="2400" dirty="0" err="1">
                <a:solidFill>
                  <a:schemeClr val="accent4">
                    <a:lumMod val="10000"/>
                  </a:schemeClr>
                </a:solidFill>
                <a:latin typeface="+mj-lt"/>
              </a:rPr>
              <a:t>gian</a:t>
            </a:r>
            <a:r>
              <a:rPr lang="en-US" sz="2400" dirty="0">
                <a:solidFill>
                  <a:schemeClr val="accent4">
                    <a:lumMod val="10000"/>
                  </a:schemeClr>
                </a:solidFill>
                <a:latin typeface="+mj-lt"/>
              </a:rPr>
              <a:t> </a:t>
            </a:r>
            <a:r>
              <a:rPr lang="en-US" sz="2400" dirty="0" err="1">
                <a:solidFill>
                  <a:schemeClr val="accent4">
                    <a:lumMod val="10000"/>
                  </a:schemeClr>
                </a:solidFill>
                <a:latin typeface="+mj-lt"/>
              </a:rPr>
              <a:t>tuân</a:t>
            </a:r>
            <a:r>
              <a:rPr lang="en-US" sz="2400" dirty="0">
                <a:solidFill>
                  <a:schemeClr val="accent4">
                    <a:lumMod val="10000"/>
                  </a:schemeClr>
                </a:solidFill>
                <a:latin typeface="+mj-lt"/>
              </a:rPr>
              <a:t> </a:t>
            </a:r>
            <a:r>
              <a:rPr lang="en-US" sz="2400" dirty="0" err="1">
                <a:solidFill>
                  <a:schemeClr val="accent4">
                    <a:lumMod val="10000"/>
                  </a:schemeClr>
                </a:solidFill>
                <a:latin typeface="+mj-lt"/>
              </a:rPr>
              <a:t>theo</a:t>
            </a:r>
            <a:r>
              <a:rPr lang="en-US" sz="2400" dirty="0">
                <a:solidFill>
                  <a:schemeClr val="accent4">
                    <a:lumMod val="10000"/>
                  </a:schemeClr>
                </a:solidFill>
                <a:latin typeface="+mj-lt"/>
              </a:rPr>
              <a:t> </a:t>
            </a:r>
            <a:r>
              <a:rPr lang="en-US" sz="2400" dirty="0" err="1">
                <a:solidFill>
                  <a:schemeClr val="accent4">
                    <a:lumMod val="10000"/>
                  </a:schemeClr>
                </a:solidFill>
                <a:latin typeface="+mj-lt"/>
              </a:rPr>
              <a:t>một</a:t>
            </a:r>
            <a:r>
              <a:rPr lang="en-US" sz="2400" dirty="0">
                <a:solidFill>
                  <a:schemeClr val="accent4">
                    <a:lumMod val="10000"/>
                  </a:schemeClr>
                </a:solidFill>
                <a:latin typeface="+mj-lt"/>
              </a:rPr>
              <a:t> </a:t>
            </a:r>
            <a:r>
              <a:rPr lang="en-US" sz="2400" dirty="0" err="1">
                <a:solidFill>
                  <a:schemeClr val="accent4">
                    <a:lumMod val="10000"/>
                  </a:schemeClr>
                </a:solidFill>
                <a:latin typeface="+mj-lt"/>
              </a:rPr>
              <a:t>trật</a:t>
            </a:r>
            <a:r>
              <a:rPr lang="en-US" sz="2400" dirty="0">
                <a:solidFill>
                  <a:schemeClr val="accent4">
                    <a:lumMod val="10000"/>
                  </a:schemeClr>
                </a:solidFill>
                <a:latin typeface="+mj-lt"/>
              </a:rPr>
              <a:t> </a:t>
            </a:r>
            <a:r>
              <a:rPr lang="en-US" sz="2400" dirty="0" err="1">
                <a:solidFill>
                  <a:schemeClr val="accent4">
                    <a:lumMod val="10000"/>
                  </a:schemeClr>
                </a:solidFill>
                <a:latin typeface="+mj-lt"/>
              </a:rPr>
              <a:t>tự</a:t>
            </a:r>
            <a:r>
              <a:rPr lang="en-US" sz="2400" dirty="0">
                <a:solidFill>
                  <a:schemeClr val="accent4">
                    <a:lumMod val="10000"/>
                  </a:schemeClr>
                </a:solidFill>
                <a:latin typeface="+mj-lt"/>
              </a:rPr>
              <a:t> </a:t>
            </a:r>
            <a:r>
              <a:rPr lang="en-US" sz="2400" dirty="0" err="1">
                <a:solidFill>
                  <a:schemeClr val="accent4">
                    <a:lumMod val="10000"/>
                  </a:schemeClr>
                </a:solidFill>
                <a:latin typeface="+mj-lt"/>
              </a:rPr>
              <a:t>nhất</a:t>
            </a:r>
            <a:r>
              <a:rPr lang="en-US" sz="2400" dirty="0">
                <a:solidFill>
                  <a:schemeClr val="accent4">
                    <a:lumMod val="10000"/>
                  </a:schemeClr>
                </a:solidFill>
                <a:latin typeface="+mj-lt"/>
              </a:rPr>
              <a:t> </a:t>
            </a:r>
            <a:r>
              <a:rPr lang="en-US" sz="2400" dirty="0" err="1">
                <a:solidFill>
                  <a:schemeClr val="accent4">
                    <a:lumMod val="10000"/>
                  </a:schemeClr>
                </a:solidFill>
                <a:latin typeface="+mj-lt"/>
              </a:rPr>
              <a:t>định</a:t>
            </a:r>
            <a:r>
              <a:rPr lang="en-US" sz="2400" dirty="0">
                <a:solidFill>
                  <a:schemeClr val="accent4">
                    <a:lumMod val="10000"/>
                  </a:schemeClr>
                </a:solidFill>
                <a:latin typeface="+mj-lt"/>
              </a:rPr>
              <a:t> </a:t>
            </a:r>
            <a:r>
              <a:rPr lang="en-US" sz="2400" dirty="0" err="1">
                <a:solidFill>
                  <a:schemeClr val="accent4">
                    <a:lumMod val="10000"/>
                  </a:schemeClr>
                </a:solidFill>
                <a:latin typeface="+mj-lt"/>
              </a:rPr>
              <a:t>tạo</a:t>
            </a:r>
            <a:r>
              <a:rPr lang="en-US" sz="2400" dirty="0">
                <a:solidFill>
                  <a:schemeClr val="accent4">
                    <a:lumMod val="10000"/>
                  </a:schemeClr>
                </a:solidFill>
                <a:latin typeface="+mj-lt"/>
              </a:rPr>
              <a:t> </a:t>
            </a:r>
            <a:r>
              <a:rPr lang="en-US" sz="2400" dirty="0" err="1">
                <a:solidFill>
                  <a:schemeClr val="accent4">
                    <a:lumMod val="10000"/>
                  </a:schemeClr>
                </a:solidFill>
                <a:latin typeface="+mj-lt"/>
              </a:rPr>
              <a:t>nên</a:t>
            </a:r>
            <a:r>
              <a:rPr lang="en-US" sz="2400" dirty="0">
                <a:solidFill>
                  <a:schemeClr val="accent4">
                    <a:lumMod val="10000"/>
                  </a:schemeClr>
                </a:solidFill>
                <a:latin typeface="+mj-lt"/>
              </a:rPr>
              <a:t> </a:t>
            </a:r>
            <a:r>
              <a:rPr lang="en-US" sz="2400" dirty="0" err="1">
                <a:solidFill>
                  <a:schemeClr val="accent4">
                    <a:lumMod val="10000"/>
                  </a:schemeClr>
                </a:solidFill>
                <a:latin typeface="+mj-lt"/>
              </a:rPr>
              <a:t>tinh</a:t>
            </a:r>
            <a:r>
              <a:rPr lang="en-US" sz="2400" dirty="0">
                <a:solidFill>
                  <a:schemeClr val="accent4">
                    <a:lumMod val="10000"/>
                  </a:schemeClr>
                </a:solidFill>
                <a:latin typeface="+mj-lt"/>
              </a:rPr>
              <a:t> </a:t>
            </a:r>
            <a:r>
              <a:rPr lang="en-US" sz="2400" dirty="0" err="1">
                <a:solidFill>
                  <a:schemeClr val="accent4">
                    <a:lumMod val="10000"/>
                  </a:schemeClr>
                </a:solidFill>
                <a:latin typeface="+mj-lt"/>
              </a:rPr>
              <a:t>thể</a:t>
            </a:r>
            <a:r>
              <a:rPr lang="en-US" sz="2400" dirty="0">
                <a:solidFill>
                  <a:schemeClr val="accent4">
                    <a:lumMod val="10000"/>
                  </a:schemeClr>
                </a:solidFill>
                <a:latin typeface="+mj-lt"/>
              </a:rPr>
              <a:t> ion.  </a:t>
            </a:r>
          </a:p>
        </p:txBody>
      </p:sp>
      <mc:AlternateContent xmlns:mc="http://schemas.openxmlformats.org/markup-compatibility/2006">
        <mc:Choice xmlns="" xmlns:am3d="http://schemas.microsoft.com/office/drawing/2017/model3d" Requires="am3d">
          <p:graphicFrame>
            <p:nvGraphicFramePr>
              <p:cNvPr id="2" name="3D Model 1" descr="Tetrahedral Bond">
                <a:extLst>
                  <a:ext uri="{FF2B5EF4-FFF2-40B4-BE49-F238E27FC236}">
                    <a16:creationId xmlns:a16="http://schemas.microsoft.com/office/drawing/2014/main" id="{7BF9B3F5-7081-4167-8DFD-C899BC6BB78C}"/>
                  </a:ext>
                </a:extLst>
              </p:cNvPr>
              <p:cNvGraphicFramePr>
                <a:graphicFrameLocks noChangeAspect="1"/>
              </p:cNvGraphicFramePr>
              <p:nvPr>
                <p:extLst>
                  <p:ext uri="{D42A27DB-BD31-4B8C-83A1-F6EECF244321}">
                    <p14:modId xmlns:p14="http://schemas.microsoft.com/office/powerpoint/2010/main" val="2742349814"/>
                  </p:ext>
                </p:extLst>
              </p:nvPr>
            </p:nvGraphicFramePr>
            <p:xfrm>
              <a:off x="1370574" y="2190750"/>
              <a:ext cx="2561994" cy="2232125"/>
            </p:xfrm>
            <a:graphic>
              <a:graphicData uri="http://schemas.microsoft.com/office/drawing/2017/model3d">
                <am3d:model3d r:embed="rId7">
                  <am3d:spPr>
                    <a:xfrm>
                      <a:off x="0" y="0"/>
                      <a:ext cx="2561994" cy="2232125"/>
                    </a:xfrm>
                    <a:prstGeom prst="rect">
                      <a:avLst/>
                    </a:prstGeom>
                  </am3d:spPr>
                  <am3d:camera>
                    <am3d:pos x="0" y="0" z="70667173"/>
                    <am3d:up dx="0" dy="36000000" dz="0"/>
                    <am3d:lookAt x="0" y="0" z="0"/>
                    <am3d:perspective fov="2700000"/>
                  </am3d:camera>
                  <am3d:trans>
                    <am3d:meterPerModelUnit n="11469" d="1000000"/>
                    <am3d:preTrans dx="-4867538" dy="-5173378" dz="3073"/>
                    <am3d:scale>
                      <am3d:sx n="1000000" d="1000000"/>
                      <am3d:sy n="1000000" d="1000000"/>
                      <am3d:sz n="1000000" d="1000000"/>
                    </am3d:scale>
                    <am3d:rot ax="3228521" ay="-2116798" az="-2297241"/>
                    <am3d:postTrans dx="0" dy="0" dz="0"/>
                  </am3d:trans>
                  <am3d:raster rName="Office3DRenderer" rVer="16.0.8326">
                    <am3d:blip r:embed="rId8"/>
                  </am3d:raster>
                  <am3d:objViewport viewportSz="37275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etrahedral Bond">
                <a:extLst>
                  <a:ext uri="{FF2B5EF4-FFF2-40B4-BE49-F238E27FC236}">
                    <a16:creationId xmlns:a16="http://schemas.microsoft.com/office/drawing/2014/main" id="{7BF9B3F5-7081-4167-8DFD-C899BC6BB78C}"/>
                  </a:ext>
                </a:extLst>
              </p:cNvPr>
              <p:cNvPicPr>
                <a:picLocks noGrp="1" noRot="1" noChangeAspect="1" noMove="1" noResize="1" noEditPoints="1" noAdjustHandles="1" noChangeArrowheads="1" noChangeShapeType="1" noCrop="1"/>
              </p:cNvPicPr>
              <p:nvPr/>
            </p:nvPicPr>
            <p:blipFill>
              <a:blip r:embed="rId9"/>
              <a:stretch>
                <a:fillRect/>
              </a:stretch>
            </p:blipFill>
            <p:spPr>
              <a:xfrm>
                <a:off x="1370574" y="2190750"/>
                <a:ext cx="2561994" cy="2232125"/>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5" name="3D Model 4">
                <a:extLst>
                  <a:ext uri="{FF2B5EF4-FFF2-40B4-BE49-F238E27FC236}">
                    <a16:creationId xmlns:a16="http://schemas.microsoft.com/office/drawing/2014/main" id="{931F9E1A-6A70-4847-8ECF-AB37F40F53B6}"/>
                  </a:ext>
                </a:extLst>
              </p:cNvPr>
              <p:cNvGraphicFramePr>
                <a:graphicFrameLocks noChangeAspect="1"/>
              </p:cNvGraphicFramePr>
              <p:nvPr>
                <p:extLst>
                  <p:ext uri="{D42A27DB-BD31-4B8C-83A1-F6EECF244321}">
                    <p14:modId xmlns:p14="http://schemas.microsoft.com/office/powerpoint/2010/main" val="3659780063"/>
                  </p:ext>
                </p:extLst>
              </p:nvPr>
            </p:nvGraphicFramePr>
            <p:xfrm>
              <a:off x="5136316" y="2054054"/>
              <a:ext cx="2390367" cy="2657020"/>
            </p:xfrm>
            <a:graphic>
              <a:graphicData uri="http://schemas.microsoft.com/office/drawing/2017/model3d">
                <am3d:model3d r:embed="rId10">
                  <am3d:spPr>
                    <a:xfrm>
                      <a:off x="0" y="0"/>
                      <a:ext cx="2390367" cy="2657020"/>
                    </a:xfrm>
                    <a:prstGeom prst="rect">
                      <a:avLst/>
                    </a:prstGeom>
                  </am3d:spPr>
                  <am3d:camera>
                    <am3d:pos x="0" y="0" z="81469202"/>
                    <am3d:up dx="0" dy="36000000" dz="0"/>
                    <am3d:lookAt x="0" y="0" z="0"/>
                    <am3d:perspective fov="2700000"/>
                  </am3d:camera>
                  <am3d:trans>
                    <am3d:meterPerModelUnit n="178571" d="1000000"/>
                    <am3d:preTrans dx="-1" dy="0" dz="-1"/>
                    <am3d:scale>
                      <am3d:sx n="1000000" d="1000000"/>
                      <am3d:sy n="1000000" d="1000000"/>
                      <am3d:sz n="1000000" d="1000000"/>
                    </am3d:scale>
                    <am3d:rot ax="9269098" ay="2486332" az="9748184"/>
                    <am3d:postTrans dx="0" dy="0" dz="0"/>
                  </am3d:trans>
                  <am3d:raster rName="Office3DRenderer" rVer="16.0.8326">
                    <am3d:blip r:embed="rId11"/>
                  </am3d:raster>
                  <am3d:objViewport viewportSz="32284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931F9E1A-6A70-4847-8ECF-AB37F40F53B6}"/>
                  </a:ext>
                </a:extLst>
              </p:cNvPr>
              <p:cNvPicPr>
                <a:picLocks noGrp="1" noRot="1" noChangeAspect="1" noMove="1" noResize="1" noEditPoints="1" noAdjustHandles="1" noChangeArrowheads="1" noChangeShapeType="1" noCrop="1"/>
              </p:cNvPicPr>
              <p:nvPr/>
            </p:nvPicPr>
            <p:blipFill>
              <a:blip r:embed="rId12"/>
              <a:stretch>
                <a:fillRect/>
              </a:stretch>
            </p:blipFill>
            <p:spPr>
              <a:xfrm>
                <a:off x="5136316" y="2054054"/>
                <a:ext cx="2390367" cy="2657020"/>
              </a:xfrm>
              <a:prstGeom prst="rect">
                <a:avLst/>
              </a:prstGeom>
            </p:spPr>
          </p:pic>
        </mc:Fallback>
      </mc:AlternateContent>
    </p:spTree>
    <p:extLst>
      <p:ext uri="{BB962C8B-B14F-4D97-AF65-F5344CB8AC3E}">
        <p14:creationId xmlns:p14="http://schemas.microsoft.com/office/powerpoint/2010/main" val="3486359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mph" presetSubtype="128" repeatCount="indefinite" fill="hold" nodeType="clickEffect">
                                  <p:stCondLst>
                                    <p:cond delay="0"/>
                                  </p:stCondLst>
                                  <p:childTnLst>
                                    <p:animRot by="21600000">
                                      <p:cBhvr>
                                        <p:cTn id="17" dur="5000" fill="hold"/>
                                        <p:tgtEl>
                                          <p:spTgt spid="2"/>
                                        </p:tgtEl>
                                        <p:attrNameLst>
                                          <p:attrName>3d.view.rotation.y</p:attrName>
                                        </p:attrNameLst>
                                      </p:cBhvr>
                                    </p:animRot>
                                  </p:childTnLst>
                                </p:cTn>
                              </p:par>
                              <p:par>
                                <p:cTn id="18" presetID="37" presetClass="emph" presetSubtype="256" repeatCount="indefinite" fill="hold" nodeType="withEffect">
                                  <p:stCondLst>
                                    <p:cond delay="0"/>
                                  </p:stCondLst>
                                  <p:childTnLst>
                                    <p:animRot by="-21600000">
                                      <p:cBhvr>
                                        <p:cTn id="19" dur="50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434375" y="3918606"/>
            <a:ext cx="1500244" cy="1500244"/>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05;p35">
            <a:extLst>
              <a:ext uri="{FF2B5EF4-FFF2-40B4-BE49-F238E27FC236}">
                <a16:creationId xmlns:a16="http://schemas.microsoft.com/office/drawing/2014/main" id="{38CA4A5F-DCB0-452C-803B-3B615BF73614}"/>
              </a:ext>
            </a:extLst>
          </p:cNvPr>
          <p:cNvSpPr/>
          <p:nvPr/>
        </p:nvSpPr>
        <p:spPr>
          <a:xfrm>
            <a:off x="1005116" y="270858"/>
            <a:ext cx="2195770" cy="516900"/>
          </a:xfrm>
          <a:prstGeom prst="rect">
            <a:avLst/>
          </a:prstGeom>
          <a:solidFill>
            <a:srgbClr val="FFD5D5"/>
          </a:solidFill>
          <a:ln w="38100">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 sz="2400" b="1">
                <a:solidFill>
                  <a:schemeClr val="accent4">
                    <a:lumMod val="10000"/>
                  </a:schemeClr>
                </a:solidFill>
                <a:latin typeface="+mj-lt"/>
                <a:ea typeface="Encode Sans"/>
                <a:cs typeface="Encode Sans"/>
                <a:sym typeface="Encode Sans"/>
              </a:rPr>
              <a:t>1. Khái niệm</a:t>
            </a:r>
            <a:endParaRPr sz="1600">
              <a:solidFill>
                <a:schemeClr val="accent4">
                  <a:lumMod val="10000"/>
                </a:schemeClr>
              </a:solidFill>
              <a:latin typeface="+mj-lt"/>
              <a:ea typeface="Encode Sans"/>
              <a:cs typeface="Encode Sans"/>
              <a:sym typeface="Encode Sans"/>
            </a:endParaRPr>
          </a:p>
        </p:txBody>
      </p:sp>
      <p:sp>
        <p:nvSpPr>
          <p:cNvPr id="10" name="Rectangle: Rounded Corners 9">
            <a:extLst>
              <a:ext uri="{FF2B5EF4-FFF2-40B4-BE49-F238E27FC236}">
                <a16:creationId xmlns:a16="http://schemas.microsoft.com/office/drawing/2014/main" id="{43353274-1C72-4457-AA2E-0F5E48523C22}"/>
              </a:ext>
            </a:extLst>
          </p:cNvPr>
          <p:cNvSpPr/>
          <p:nvPr/>
        </p:nvSpPr>
        <p:spPr>
          <a:xfrm>
            <a:off x="1295400" y="930615"/>
            <a:ext cx="6920171" cy="802935"/>
          </a:xfrm>
          <a:prstGeom prst="roundRect">
            <a:avLst>
              <a:gd name="adj" fmla="val 6689"/>
            </a:avLst>
          </a:prstGeom>
          <a:solidFill>
            <a:srgbClr val="D1F3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400" i="1" dirty="0" err="1">
                <a:solidFill>
                  <a:schemeClr val="accent4">
                    <a:lumMod val="10000"/>
                  </a:schemeClr>
                </a:solidFill>
                <a:latin typeface="+mj-lt"/>
              </a:rPr>
              <a:t>Tinh</a:t>
            </a:r>
            <a:r>
              <a:rPr lang="en-US" sz="2400" i="1" dirty="0">
                <a:solidFill>
                  <a:schemeClr val="accent4">
                    <a:lumMod val="10000"/>
                  </a:schemeClr>
                </a:solidFill>
                <a:latin typeface="+mj-lt"/>
              </a:rPr>
              <a:t> </a:t>
            </a:r>
            <a:r>
              <a:rPr lang="en-US" sz="2400" i="1" dirty="0" err="1">
                <a:solidFill>
                  <a:schemeClr val="accent4">
                    <a:lumMod val="10000"/>
                  </a:schemeClr>
                </a:solidFill>
                <a:latin typeface="+mj-lt"/>
              </a:rPr>
              <a:t>thể</a:t>
            </a:r>
            <a:r>
              <a:rPr lang="en-US" sz="2400" i="1" dirty="0">
                <a:solidFill>
                  <a:schemeClr val="accent4">
                    <a:lumMod val="10000"/>
                  </a:schemeClr>
                </a:solidFill>
                <a:latin typeface="+mj-lt"/>
              </a:rPr>
              <a:t> ion </a:t>
            </a:r>
            <a:r>
              <a:rPr lang="en-US" sz="2400" i="1" dirty="0" err="1">
                <a:solidFill>
                  <a:schemeClr val="accent4">
                    <a:lumMod val="10000"/>
                  </a:schemeClr>
                </a:solidFill>
                <a:latin typeface="+mj-lt"/>
              </a:rPr>
              <a:t>là</a:t>
            </a:r>
            <a:r>
              <a:rPr lang="en-US" sz="2400" i="1" dirty="0">
                <a:solidFill>
                  <a:schemeClr val="accent4">
                    <a:lumMod val="10000"/>
                  </a:schemeClr>
                </a:solidFill>
                <a:latin typeface="+mj-lt"/>
              </a:rPr>
              <a:t> </a:t>
            </a:r>
            <a:r>
              <a:rPr lang="en-US" sz="2400" i="1" dirty="0" err="1">
                <a:solidFill>
                  <a:schemeClr val="accent4">
                    <a:lumMod val="10000"/>
                  </a:schemeClr>
                </a:solidFill>
                <a:latin typeface="+mj-lt"/>
              </a:rPr>
              <a:t>loại</a:t>
            </a:r>
            <a:r>
              <a:rPr lang="en-US" sz="2400" i="1" dirty="0">
                <a:solidFill>
                  <a:schemeClr val="accent4">
                    <a:lumMod val="10000"/>
                  </a:schemeClr>
                </a:solidFill>
                <a:latin typeface="+mj-lt"/>
              </a:rPr>
              <a:t> </a:t>
            </a:r>
            <a:r>
              <a:rPr lang="en-US" sz="2400" i="1" dirty="0" err="1">
                <a:solidFill>
                  <a:schemeClr val="accent4">
                    <a:lumMod val="10000"/>
                  </a:schemeClr>
                </a:solidFill>
                <a:latin typeface="+mj-lt"/>
              </a:rPr>
              <a:t>tinh</a:t>
            </a:r>
            <a:r>
              <a:rPr lang="en-US" sz="2400" i="1" dirty="0">
                <a:solidFill>
                  <a:schemeClr val="accent4">
                    <a:lumMod val="10000"/>
                  </a:schemeClr>
                </a:solidFill>
                <a:latin typeface="+mj-lt"/>
              </a:rPr>
              <a:t> </a:t>
            </a:r>
            <a:r>
              <a:rPr lang="en-US" sz="2400" i="1" dirty="0" err="1">
                <a:solidFill>
                  <a:schemeClr val="accent4">
                    <a:lumMod val="10000"/>
                  </a:schemeClr>
                </a:solidFill>
                <a:latin typeface="+mj-lt"/>
              </a:rPr>
              <a:t>thể</a:t>
            </a:r>
            <a:r>
              <a:rPr lang="en-US" sz="2400" i="1" dirty="0">
                <a:solidFill>
                  <a:schemeClr val="accent4">
                    <a:lumMod val="10000"/>
                  </a:schemeClr>
                </a:solidFill>
                <a:latin typeface="+mj-lt"/>
              </a:rPr>
              <a:t> </a:t>
            </a:r>
            <a:r>
              <a:rPr lang="en-US" sz="2400" i="1" dirty="0" err="1">
                <a:solidFill>
                  <a:schemeClr val="accent4">
                    <a:lumMod val="10000"/>
                  </a:schemeClr>
                </a:solidFill>
                <a:latin typeface="+mj-lt"/>
              </a:rPr>
              <a:t>được</a:t>
            </a:r>
            <a:r>
              <a:rPr lang="en-US" sz="2400" i="1" dirty="0">
                <a:solidFill>
                  <a:schemeClr val="accent4">
                    <a:lumMod val="10000"/>
                  </a:schemeClr>
                </a:solidFill>
                <a:latin typeface="+mj-lt"/>
              </a:rPr>
              <a:t> </a:t>
            </a:r>
            <a:r>
              <a:rPr lang="en-US" sz="2400" i="1" dirty="0" err="1">
                <a:solidFill>
                  <a:schemeClr val="accent4">
                    <a:lumMod val="10000"/>
                  </a:schemeClr>
                </a:solidFill>
                <a:latin typeface="+mj-lt"/>
              </a:rPr>
              <a:t>tạo</a:t>
            </a:r>
            <a:r>
              <a:rPr lang="en-US" sz="2400" i="1" dirty="0">
                <a:solidFill>
                  <a:schemeClr val="accent4">
                    <a:lumMod val="10000"/>
                  </a:schemeClr>
                </a:solidFill>
                <a:latin typeface="+mj-lt"/>
              </a:rPr>
              <a:t> </a:t>
            </a:r>
            <a:r>
              <a:rPr lang="en-US" sz="2400" i="1" dirty="0" err="1">
                <a:solidFill>
                  <a:schemeClr val="accent4">
                    <a:lumMod val="10000"/>
                  </a:schemeClr>
                </a:solidFill>
                <a:latin typeface="+mj-lt"/>
              </a:rPr>
              <a:t>nên</a:t>
            </a:r>
            <a:r>
              <a:rPr lang="en-US" sz="2400" i="1" dirty="0">
                <a:solidFill>
                  <a:schemeClr val="accent4">
                    <a:lumMod val="10000"/>
                  </a:schemeClr>
                </a:solidFill>
                <a:latin typeface="+mj-lt"/>
              </a:rPr>
              <a:t> </a:t>
            </a:r>
            <a:r>
              <a:rPr lang="en-US" sz="2400" i="1" dirty="0" err="1">
                <a:solidFill>
                  <a:schemeClr val="accent4">
                    <a:lumMod val="10000"/>
                  </a:schemeClr>
                </a:solidFill>
                <a:latin typeface="+mj-lt"/>
              </a:rPr>
              <a:t>bởi</a:t>
            </a:r>
            <a:r>
              <a:rPr lang="en-US" sz="2400" i="1" dirty="0">
                <a:solidFill>
                  <a:schemeClr val="accent4">
                    <a:lumMod val="10000"/>
                  </a:schemeClr>
                </a:solidFill>
                <a:latin typeface="+mj-lt"/>
              </a:rPr>
              <a:t> </a:t>
            </a:r>
            <a:r>
              <a:rPr lang="en-US" sz="2400" i="1" dirty="0" err="1">
                <a:solidFill>
                  <a:schemeClr val="accent4">
                    <a:lumMod val="10000"/>
                  </a:schemeClr>
                </a:solidFill>
                <a:latin typeface="+mj-lt"/>
              </a:rPr>
              <a:t>các</a:t>
            </a:r>
            <a:r>
              <a:rPr lang="en-US" sz="2400" i="1" dirty="0">
                <a:solidFill>
                  <a:schemeClr val="accent4">
                    <a:lumMod val="10000"/>
                  </a:schemeClr>
                </a:solidFill>
                <a:latin typeface="+mj-lt"/>
              </a:rPr>
              <a:t> </a:t>
            </a:r>
            <a:r>
              <a:rPr lang="en-US" sz="2400" b="1" i="1" dirty="0">
                <a:solidFill>
                  <a:schemeClr val="accent4">
                    <a:lumMod val="10000"/>
                  </a:schemeClr>
                </a:solidFill>
                <a:latin typeface="+mj-lt"/>
              </a:rPr>
              <a:t>cation</a:t>
            </a:r>
            <a:r>
              <a:rPr lang="en-US" sz="2400" i="1" dirty="0">
                <a:solidFill>
                  <a:schemeClr val="accent4">
                    <a:lumMod val="10000"/>
                  </a:schemeClr>
                </a:solidFill>
                <a:latin typeface="+mj-lt"/>
              </a:rPr>
              <a:t> </a:t>
            </a:r>
            <a:r>
              <a:rPr lang="en-US" sz="2400" i="1" dirty="0" err="1">
                <a:solidFill>
                  <a:schemeClr val="accent4">
                    <a:lumMod val="10000"/>
                  </a:schemeClr>
                </a:solidFill>
                <a:latin typeface="+mj-lt"/>
              </a:rPr>
              <a:t>và</a:t>
            </a:r>
            <a:r>
              <a:rPr lang="en-US" sz="2400" i="1" dirty="0">
                <a:solidFill>
                  <a:schemeClr val="accent4">
                    <a:lumMod val="10000"/>
                  </a:schemeClr>
                </a:solidFill>
                <a:latin typeface="+mj-lt"/>
              </a:rPr>
              <a:t> </a:t>
            </a:r>
            <a:r>
              <a:rPr lang="en-US" sz="2400" b="1" i="1" dirty="0">
                <a:solidFill>
                  <a:schemeClr val="accent4">
                    <a:lumMod val="10000"/>
                  </a:schemeClr>
                </a:solidFill>
                <a:latin typeface="+mj-lt"/>
              </a:rPr>
              <a:t>anion.</a:t>
            </a:r>
          </a:p>
        </p:txBody>
      </p:sp>
      <p:pic>
        <p:nvPicPr>
          <p:cNvPr id="8" name="Picture 8" descr="Collisions: Ionic Bonding - GameUp - BrainPOP.">
            <a:extLst>
              <a:ext uri="{FF2B5EF4-FFF2-40B4-BE49-F238E27FC236}">
                <a16:creationId xmlns:a16="http://schemas.microsoft.com/office/drawing/2014/main" id="{A5D187B8-101D-4CFA-B76E-6343AC54F3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515" y="1128263"/>
            <a:ext cx="587828" cy="5878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C045B9A-2F25-4B7B-A484-9981597B1C06}"/>
              </a:ext>
            </a:extLst>
          </p:cNvPr>
          <p:cNvSpPr/>
          <p:nvPr/>
        </p:nvSpPr>
        <p:spPr>
          <a:xfrm>
            <a:off x="928429" y="1851660"/>
            <a:ext cx="7287142" cy="769868"/>
          </a:xfrm>
          <a:prstGeom prst="rect">
            <a:avLst/>
          </a:prstGeom>
          <a:solidFill>
            <a:schemeClr val="accent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1800" b="1">
                <a:solidFill>
                  <a:srgbClr val="C00000"/>
                </a:solidFill>
                <a:latin typeface="+mj-lt"/>
              </a:rPr>
              <a:t>Ví dụ: </a:t>
            </a:r>
            <a:r>
              <a:rPr lang="en-US" sz="1800">
                <a:solidFill>
                  <a:schemeClr val="accent4">
                    <a:lumMod val="10000"/>
                  </a:schemeClr>
                </a:solidFill>
                <a:latin typeface="+mj-lt"/>
              </a:rPr>
              <a:t>Tinh thể muối ăn NaCl được hình thành từ các ion Na</a:t>
            </a:r>
            <a:r>
              <a:rPr lang="en-US" sz="1800" baseline="30000">
                <a:solidFill>
                  <a:schemeClr val="accent4">
                    <a:lumMod val="10000"/>
                  </a:schemeClr>
                </a:solidFill>
                <a:latin typeface="+mj-lt"/>
              </a:rPr>
              <a:t>+</a:t>
            </a:r>
            <a:r>
              <a:rPr lang="en-US" sz="1800">
                <a:solidFill>
                  <a:schemeClr val="accent4">
                    <a:lumMod val="10000"/>
                  </a:schemeClr>
                </a:solidFill>
                <a:latin typeface="+mj-lt"/>
              </a:rPr>
              <a:t> và Cl</a:t>
            </a:r>
            <a:r>
              <a:rPr lang="en-US" sz="1800" baseline="30000">
                <a:solidFill>
                  <a:schemeClr val="accent4">
                    <a:lumMod val="10000"/>
                  </a:schemeClr>
                </a:solidFill>
                <a:latin typeface="+mj-lt"/>
              </a:rPr>
              <a:t>-</a:t>
            </a:r>
            <a:r>
              <a:rPr lang="en-US" sz="1800">
                <a:solidFill>
                  <a:schemeClr val="accent4">
                    <a:lumMod val="10000"/>
                  </a:schemeClr>
                </a:solidFill>
                <a:latin typeface="+mj-lt"/>
              </a:rPr>
              <a:t> sắp xếp cạnh nhau một cách luân phiên</a:t>
            </a:r>
          </a:p>
        </p:txBody>
      </p:sp>
      <mc:AlternateContent xmlns:mc="http://schemas.openxmlformats.org/markup-compatibility/2006">
        <mc:Choice xmlns="" xmlns:am3d="http://schemas.microsoft.com/office/drawing/2017/model3d" Requires="am3d">
          <p:graphicFrame>
            <p:nvGraphicFramePr>
              <p:cNvPr id="12" name="3D Model 11">
                <a:extLst>
                  <a:ext uri="{FF2B5EF4-FFF2-40B4-BE49-F238E27FC236}">
                    <a16:creationId xmlns:a16="http://schemas.microsoft.com/office/drawing/2014/main" id="{A06A5780-462D-45B2-854A-797C404026F9}"/>
                  </a:ext>
                </a:extLst>
              </p:cNvPr>
              <p:cNvGraphicFramePr>
                <a:graphicFrameLocks noChangeAspect="1"/>
              </p:cNvGraphicFramePr>
              <p:nvPr>
                <p:extLst>
                  <p:ext uri="{D42A27DB-BD31-4B8C-83A1-F6EECF244321}">
                    <p14:modId xmlns:p14="http://schemas.microsoft.com/office/powerpoint/2010/main" val="442907519"/>
                  </p:ext>
                </p:extLst>
              </p:nvPr>
            </p:nvGraphicFramePr>
            <p:xfrm>
              <a:off x="2259602" y="2733108"/>
              <a:ext cx="1665091" cy="1665091"/>
            </p:xfrm>
            <a:graphic>
              <a:graphicData uri="http://schemas.microsoft.com/office/drawing/2017/model3d">
                <am3d:model3d r:embed="rId8">
                  <am3d:spPr>
                    <a:xfrm>
                      <a:off x="0" y="0"/>
                      <a:ext cx="1665091" cy="1665091"/>
                    </a:xfrm>
                    <a:prstGeom prst="rect">
                      <a:avLst/>
                    </a:prstGeom>
                  </am3d:spPr>
                  <am3d:camera>
                    <am3d:pos x="0" y="0" z="81469202"/>
                    <am3d:up dx="0" dy="36000000" dz="0"/>
                    <am3d:lookAt x="0" y="0" z="0"/>
                    <am3d:perspective fov="2700000"/>
                  </am3d:camera>
                  <am3d:trans>
                    <am3d:meterPerModelUnit n="178571" d="1000000"/>
                    <am3d:preTrans dx="-1" dy="0" dz="-1"/>
                    <am3d:scale>
                      <am3d:sx n="1000000" d="1000000"/>
                      <am3d:sy n="1000000" d="1000000"/>
                      <am3d:sz n="1000000" d="1000000"/>
                    </am3d:scale>
                    <am3d:rot ax="-10772402" ay="-70580" az="10799455"/>
                    <am3d:postTrans dx="0" dy="0" dz="0"/>
                  </am3d:trans>
                  <am3d:raster rName="Office3DRenderer" rVer="16.0.8326">
                    <am3d:blip r:embed="rId9"/>
                  </am3d:raster>
                  <am3d:objViewport viewportSz="24833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a:extLst>
                  <a:ext uri="{FF2B5EF4-FFF2-40B4-BE49-F238E27FC236}">
                    <a16:creationId xmlns:a16="http://schemas.microsoft.com/office/drawing/2014/main" id="{A06A5780-462D-45B2-854A-797C404026F9}"/>
                  </a:ext>
                </a:extLst>
              </p:cNvPr>
              <p:cNvPicPr>
                <a:picLocks noGrp="1" noRot="1" noChangeAspect="1" noMove="1" noResize="1" noEditPoints="1" noAdjustHandles="1" noChangeArrowheads="1" noChangeShapeType="1" noCrop="1"/>
              </p:cNvPicPr>
              <p:nvPr/>
            </p:nvPicPr>
            <p:blipFill>
              <a:blip r:embed="rId10"/>
              <a:stretch>
                <a:fillRect/>
              </a:stretch>
            </p:blipFill>
            <p:spPr>
              <a:xfrm>
                <a:off x="2259602" y="2733108"/>
                <a:ext cx="1665091" cy="1665091"/>
              </a:xfrm>
              <a:prstGeom prst="rect">
                <a:avLst/>
              </a:prstGeom>
            </p:spPr>
          </p:pic>
        </mc:Fallback>
      </mc:AlternateContent>
      <p:pic>
        <p:nvPicPr>
          <p:cNvPr id="1026" name="Picture 2" descr="3D модель Nacl решетчатая структура растворяет анимированные - TurboSquid  1384381">
            <a:extLst>
              <a:ext uri="{FF2B5EF4-FFF2-40B4-BE49-F238E27FC236}">
                <a16:creationId xmlns:a16="http://schemas.microsoft.com/office/drawing/2014/main" id="{3AF26713-B0A7-483D-979C-D3FF115CB193}"/>
              </a:ext>
            </a:extLst>
          </p:cNvPr>
          <p:cNvPicPr>
            <a:picLocks noChangeAspect="1" noChangeArrowheads="1"/>
          </p:cNvPicPr>
          <p:nvPr/>
        </p:nvPicPr>
        <p:blipFill>
          <a:blip r:embed="rId11">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3733800" y="2546617"/>
            <a:ext cx="2743200" cy="20528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ÓA HỌC NGUYỄN KHUYẾN: HƯỚNG DẪN NUÔI TINH THỂ MUỐI ĂN (NaCl)">
            <a:extLst>
              <a:ext uri="{FF2B5EF4-FFF2-40B4-BE49-F238E27FC236}">
                <a16:creationId xmlns:a16="http://schemas.microsoft.com/office/drawing/2014/main" id="{2771A480-E34A-4367-A626-5B7219AD1E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7923" y="2876550"/>
            <a:ext cx="1547552" cy="1434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D14250-09D9-45DA-996C-F139C903A18C}"/>
              </a:ext>
            </a:extLst>
          </p:cNvPr>
          <p:cNvSpPr txBox="1"/>
          <p:nvPr/>
        </p:nvSpPr>
        <p:spPr>
          <a:xfrm>
            <a:off x="6309272" y="4427283"/>
            <a:ext cx="1564852" cy="482889"/>
          </a:xfrm>
          <a:prstGeom prst="rect">
            <a:avLst/>
          </a:prstGeom>
          <a:noFill/>
        </p:spPr>
        <p:txBody>
          <a:bodyPr wrap="none" rtlCol="0">
            <a:spAutoFit/>
          </a:bodyPr>
          <a:lstStyle/>
          <a:p>
            <a:pPr algn="ctr">
              <a:lnSpc>
                <a:spcPct val="110000"/>
              </a:lnSpc>
            </a:pPr>
            <a:r>
              <a:rPr lang="en-US" sz="1200" b="1"/>
              <a:t>Tinh thể muối ăn</a:t>
            </a:r>
          </a:p>
          <a:p>
            <a:pPr algn="ctr">
              <a:lnSpc>
                <a:spcPct val="110000"/>
              </a:lnSpc>
            </a:pPr>
            <a:r>
              <a:rPr lang="en-US" sz="1200" b="1"/>
              <a:t>(dạng lập phương)</a:t>
            </a:r>
          </a:p>
        </p:txBody>
      </p:sp>
      <p:sp>
        <p:nvSpPr>
          <p:cNvPr id="15" name="TextBox 14">
            <a:extLst>
              <a:ext uri="{FF2B5EF4-FFF2-40B4-BE49-F238E27FC236}">
                <a16:creationId xmlns:a16="http://schemas.microsoft.com/office/drawing/2014/main" id="{9E028178-61D6-41F0-9F81-3821F8C6C977}"/>
              </a:ext>
            </a:extLst>
          </p:cNvPr>
          <p:cNvSpPr txBox="1"/>
          <p:nvPr/>
        </p:nvSpPr>
        <p:spPr>
          <a:xfrm>
            <a:off x="4537784" y="4427283"/>
            <a:ext cx="1135247" cy="482889"/>
          </a:xfrm>
          <a:prstGeom prst="rect">
            <a:avLst/>
          </a:prstGeom>
          <a:noFill/>
        </p:spPr>
        <p:txBody>
          <a:bodyPr wrap="none" rtlCol="0">
            <a:spAutoFit/>
          </a:bodyPr>
          <a:lstStyle/>
          <a:p>
            <a:pPr algn="ctr">
              <a:lnSpc>
                <a:spcPct val="110000"/>
              </a:lnSpc>
            </a:pPr>
            <a:r>
              <a:rPr lang="en-US" sz="1200" b="1"/>
              <a:t>Một phần </a:t>
            </a:r>
          </a:p>
          <a:p>
            <a:pPr algn="ctr">
              <a:lnSpc>
                <a:spcPct val="110000"/>
              </a:lnSpc>
            </a:pPr>
            <a:r>
              <a:rPr lang="en-US" sz="1200" b="1"/>
              <a:t>tinh thể NaCl</a:t>
            </a:r>
          </a:p>
        </p:txBody>
      </p:sp>
      <p:sp>
        <p:nvSpPr>
          <p:cNvPr id="17" name="TextBox 16">
            <a:extLst>
              <a:ext uri="{FF2B5EF4-FFF2-40B4-BE49-F238E27FC236}">
                <a16:creationId xmlns:a16="http://schemas.microsoft.com/office/drawing/2014/main" id="{5DBE907D-4E43-403D-973D-E24ECEB6F4A8}"/>
              </a:ext>
            </a:extLst>
          </p:cNvPr>
          <p:cNvSpPr txBox="1"/>
          <p:nvPr/>
        </p:nvSpPr>
        <p:spPr>
          <a:xfrm>
            <a:off x="2344187" y="4427283"/>
            <a:ext cx="1495923" cy="482889"/>
          </a:xfrm>
          <a:prstGeom prst="rect">
            <a:avLst/>
          </a:prstGeom>
          <a:noFill/>
        </p:spPr>
        <p:txBody>
          <a:bodyPr wrap="none" rtlCol="0">
            <a:spAutoFit/>
          </a:bodyPr>
          <a:lstStyle/>
          <a:p>
            <a:pPr algn="ctr">
              <a:lnSpc>
                <a:spcPct val="110000"/>
              </a:lnSpc>
            </a:pPr>
            <a:r>
              <a:rPr lang="en-US" sz="1200" b="1"/>
              <a:t>Một phần bề mặt </a:t>
            </a:r>
          </a:p>
          <a:p>
            <a:pPr algn="ctr">
              <a:lnSpc>
                <a:spcPct val="110000"/>
              </a:lnSpc>
            </a:pPr>
            <a:r>
              <a:rPr lang="en-US" sz="1200" b="1"/>
              <a:t>của tinh thể NaCl</a:t>
            </a:r>
          </a:p>
        </p:txBody>
      </p:sp>
      <p:grpSp>
        <p:nvGrpSpPr>
          <p:cNvPr id="6" name="Group 5">
            <a:extLst>
              <a:ext uri="{FF2B5EF4-FFF2-40B4-BE49-F238E27FC236}">
                <a16:creationId xmlns:a16="http://schemas.microsoft.com/office/drawing/2014/main" id="{F1A98B34-ECD3-4EF9-9E9B-DAC710228D18}"/>
              </a:ext>
            </a:extLst>
          </p:cNvPr>
          <p:cNvGrpSpPr/>
          <p:nvPr/>
        </p:nvGrpSpPr>
        <p:grpSpPr>
          <a:xfrm>
            <a:off x="896293" y="2876550"/>
            <a:ext cx="902996" cy="1074677"/>
            <a:chOff x="896293" y="2876550"/>
            <a:chExt cx="902996" cy="1074677"/>
          </a:xfrm>
        </p:grpSpPr>
        <p:sp>
          <p:nvSpPr>
            <p:cNvPr id="4" name="Oval 3">
              <a:extLst>
                <a:ext uri="{FF2B5EF4-FFF2-40B4-BE49-F238E27FC236}">
                  <a16:creationId xmlns:a16="http://schemas.microsoft.com/office/drawing/2014/main" id="{0DC25FBA-E508-4F6D-9066-33B80C220361}"/>
                </a:ext>
              </a:extLst>
            </p:cNvPr>
            <p:cNvSpPr/>
            <p:nvPr/>
          </p:nvSpPr>
          <p:spPr>
            <a:xfrm>
              <a:off x="896293" y="2876550"/>
              <a:ext cx="442684" cy="442684"/>
            </a:xfrm>
            <a:prstGeom prst="ellipse">
              <a:avLst/>
            </a:prstGeom>
            <a:solidFill>
              <a:srgbClr val="AD5AC4"/>
            </a:solidFill>
            <a:ln>
              <a:noFill/>
            </a:ln>
            <a:effectLst>
              <a:outerShdw blurRad="50800" dist="38100" dir="2700000" algn="tl" rotWithShape="0">
                <a:prstClr val="black">
                  <a:alpha val="40000"/>
                </a:prstClr>
              </a:outerShdw>
            </a:effectLst>
            <a:scene3d>
              <a:camera prst="orthographicFront"/>
              <a:lightRig rig="threePt" dir="t"/>
            </a:scene3d>
            <a:sp3d>
              <a:bevelT w="2159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F047FB-5FEA-4AF4-AD48-B5B8C6269E55}"/>
                </a:ext>
              </a:extLst>
            </p:cNvPr>
            <p:cNvSpPr/>
            <p:nvPr/>
          </p:nvSpPr>
          <p:spPr>
            <a:xfrm>
              <a:off x="896293" y="3508543"/>
              <a:ext cx="442684" cy="442684"/>
            </a:xfrm>
            <a:prstGeom prst="ellipse">
              <a:avLst/>
            </a:prstGeom>
            <a:solidFill>
              <a:srgbClr val="30B54C"/>
            </a:solidFill>
            <a:ln>
              <a:noFill/>
            </a:ln>
            <a:effectLst>
              <a:outerShdw blurRad="50800" dist="38100" dir="2700000" algn="tl" rotWithShape="0">
                <a:prstClr val="black">
                  <a:alpha val="40000"/>
                </a:prstClr>
              </a:outerShdw>
            </a:effectLst>
            <a:scene3d>
              <a:camera prst="orthographicFront"/>
              <a:lightRig rig="threePt" dir="t"/>
            </a:scene3d>
            <a:sp3d>
              <a:bevelT w="2159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2B18B8-37C7-4F2E-AFF1-366AB3FAE1C8}"/>
                </a:ext>
              </a:extLst>
            </p:cNvPr>
            <p:cNvSpPr txBox="1"/>
            <p:nvPr/>
          </p:nvSpPr>
          <p:spPr>
            <a:xfrm>
              <a:off x="1314861" y="2944003"/>
              <a:ext cx="484428" cy="307777"/>
            </a:xfrm>
            <a:prstGeom prst="rect">
              <a:avLst/>
            </a:prstGeom>
            <a:noFill/>
          </p:spPr>
          <p:txBody>
            <a:bodyPr wrap="none" rtlCol="0">
              <a:spAutoFit/>
            </a:bodyPr>
            <a:lstStyle/>
            <a:p>
              <a:pPr algn="ctr"/>
              <a:r>
                <a:rPr lang="en-US" b="1"/>
                <a:t>Na</a:t>
              </a:r>
              <a:r>
                <a:rPr lang="en-US" b="1" baseline="30000"/>
                <a:t>+</a:t>
              </a:r>
              <a:endParaRPr lang="en-US" b="1"/>
            </a:p>
          </p:txBody>
        </p:sp>
        <p:sp>
          <p:nvSpPr>
            <p:cNvPr id="20" name="TextBox 19">
              <a:extLst>
                <a:ext uri="{FF2B5EF4-FFF2-40B4-BE49-F238E27FC236}">
                  <a16:creationId xmlns:a16="http://schemas.microsoft.com/office/drawing/2014/main" id="{703E816A-5DBD-4931-BAB7-44FBF280C198}"/>
                </a:ext>
              </a:extLst>
            </p:cNvPr>
            <p:cNvSpPr txBox="1"/>
            <p:nvPr/>
          </p:nvSpPr>
          <p:spPr>
            <a:xfrm>
              <a:off x="1338105" y="3575996"/>
              <a:ext cx="404278" cy="307777"/>
            </a:xfrm>
            <a:prstGeom prst="rect">
              <a:avLst/>
            </a:prstGeom>
            <a:noFill/>
          </p:spPr>
          <p:txBody>
            <a:bodyPr wrap="none" rtlCol="0">
              <a:spAutoFit/>
            </a:bodyPr>
            <a:lstStyle/>
            <a:p>
              <a:pPr algn="ctr"/>
              <a:r>
                <a:rPr lang="en-US" b="1"/>
                <a:t>Cl</a:t>
              </a:r>
              <a:r>
                <a:rPr lang="en-US" b="1" baseline="30000"/>
                <a:t>-</a:t>
              </a:r>
              <a:endParaRPr lang="en-US" b="1"/>
            </a:p>
          </p:txBody>
        </p:sp>
      </p:grpSp>
    </p:spTree>
    <p:extLst>
      <p:ext uri="{BB962C8B-B14F-4D97-AF65-F5344CB8AC3E}">
        <p14:creationId xmlns:p14="http://schemas.microsoft.com/office/powerpoint/2010/main" val="384120550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500"/>
                                        <p:tgtEl>
                                          <p:spTgt spid="1028"/>
                                        </p:tgtEl>
                                      </p:cBhvr>
                                    </p:animEffect>
                                  </p:childTnLst>
                                </p:cTn>
                              </p:par>
                              <p:par>
                                <p:cTn id="39" presetID="37" presetClass="emph" presetSubtype="256" repeatCount="indefinite" fill="hold" nodeType="withEffect">
                                  <p:stCondLst>
                                    <p:cond delay="0"/>
                                  </p:stCondLst>
                                  <p:childTnLst>
                                    <p:animRot by="-21600000">
                                      <p:cBhvr>
                                        <p:cTn id="40" dur="15000" fill="hold"/>
                                        <p:tgtEl>
                                          <p:spTgt spid="1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434375" y="3918606"/>
            <a:ext cx="1500244" cy="1500244"/>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05;p35">
            <a:extLst>
              <a:ext uri="{FF2B5EF4-FFF2-40B4-BE49-F238E27FC236}">
                <a16:creationId xmlns:a16="http://schemas.microsoft.com/office/drawing/2014/main" id="{38CA4A5F-DCB0-452C-803B-3B615BF73614}"/>
              </a:ext>
            </a:extLst>
          </p:cNvPr>
          <p:cNvSpPr/>
          <p:nvPr/>
        </p:nvSpPr>
        <p:spPr>
          <a:xfrm>
            <a:off x="928430" y="450329"/>
            <a:ext cx="4634170" cy="516900"/>
          </a:xfrm>
          <a:prstGeom prst="rect">
            <a:avLst/>
          </a:prstGeom>
          <a:solidFill>
            <a:srgbClr val="FFD5D5"/>
          </a:solidFill>
          <a:ln w="38100">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 sz="2400" b="1">
                <a:solidFill>
                  <a:schemeClr val="accent4">
                    <a:lumMod val="10000"/>
                  </a:schemeClr>
                </a:solidFill>
                <a:latin typeface="+mj-lt"/>
                <a:ea typeface="Encode Sans"/>
                <a:cs typeface="Encode Sans"/>
                <a:sym typeface="Encode Sans"/>
              </a:rPr>
              <a:t>2. Đặc điểm của hợp chất ion</a:t>
            </a:r>
            <a:endParaRPr sz="1600">
              <a:solidFill>
                <a:schemeClr val="accent4">
                  <a:lumMod val="10000"/>
                </a:schemeClr>
              </a:solidFill>
              <a:latin typeface="+mj-lt"/>
              <a:ea typeface="Encode Sans"/>
              <a:cs typeface="Encode Sans"/>
              <a:sym typeface="Encode Sans"/>
            </a:endParaRPr>
          </a:p>
        </p:txBody>
      </p:sp>
      <p:sp>
        <p:nvSpPr>
          <p:cNvPr id="10" name="Rectangle: Rounded Corners 9">
            <a:extLst>
              <a:ext uri="{FF2B5EF4-FFF2-40B4-BE49-F238E27FC236}">
                <a16:creationId xmlns:a16="http://schemas.microsoft.com/office/drawing/2014/main" id="{43353274-1C72-4457-AA2E-0F5E48523C22}"/>
              </a:ext>
            </a:extLst>
          </p:cNvPr>
          <p:cNvSpPr/>
          <p:nvPr/>
        </p:nvSpPr>
        <p:spPr>
          <a:xfrm>
            <a:off x="1295400" y="1360494"/>
            <a:ext cx="6920171" cy="1232345"/>
          </a:xfrm>
          <a:prstGeom prst="roundRect">
            <a:avLst>
              <a:gd name="adj" fmla="val 6689"/>
            </a:avLst>
          </a:prstGeom>
          <a:solidFill>
            <a:srgbClr val="D1F3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000" dirty="0" err="1">
                <a:solidFill>
                  <a:schemeClr val="accent4">
                    <a:lumMod val="10000"/>
                  </a:schemeClr>
                </a:solidFill>
                <a:latin typeface="+mj-lt"/>
              </a:rPr>
              <a:t>Các</a:t>
            </a:r>
            <a:r>
              <a:rPr lang="en-US" sz="2000" dirty="0">
                <a:solidFill>
                  <a:schemeClr val="accent4">
                    <a:lumMod val="10000"/>
                  </a:schemeClr>
                </a:solidFill>
                <a:latin typeface="+mj-lt"/>
              </a:rPr>
              <a:t> </a:t>
            </a:r>
            <a:r>
              <a:rPr lang="en-US" sz="2000" dirty="0" err="1">
                <a:solidFill>
                  <a:schemeClr val="accent4">
                    <a:lumMod val="10000"/>
                  </a:schemeClr>
                </a:solidFill>
                <a:latin typeface="+mj-lt"/>
              </a:rPr>
              <a:t>phần</a:t>
            </a:r>
            <a:r>
              <a:rPr lang="en-US" sz="2000" dirty="0">
                <a:solidFill>
                  <a:schemeClr val="accent4">
                    <a:lumMod val="10000"/>
                  </a:schemeClr>
                </a:solidFill>
                <a:latin typeface="+mj-lt"/>
              </a:rPr>
              <a:t> </a:t>
            </a:r>
            <a:r>
              <a:rPr lang="en-US" sz="2000" dirty="0" err="1">
                <a:solidFill>
                  <a:schemeClr val="accent4">
                    <a:lumMod val="10000"/>
                  </a:schemeClr>
                </a:solidFill>
                <a:latin typeface="+mj-lt"/>
              </a:rPr>
              <a:t>tử</a:t>
            </a:r>
            <a:r>
              <a:rPr lang="en-US" sz="2000" dirty="0">
                <a:solidFill>
                  <a:schemeClr val="accent4">
                    <a:lumMod val="10000"/>
                  </a:schemeClr>
                </a:solidFill>
                <a:latin typeface="+mj-lt"/>
              </a:rPr>
              <a:t> </a:t>
            </a:r>
            <a:r>
              <a:rPr lang="en-US" sz="2000" dirty="0" err="1">
                <a:solidFill>
                  <a:schemeClr val="accent4">
                    <a:lumMod val="10000"/>
                  </a:schemeClr>
                </a:solidFill>
                <a:latin typeface="+mj-lt"/>
              </a:rPr>
              <a:t>tạo</a:t>
            </a:r>
            <a:r>
              <a:rPr lang="en-US" sz="2000" dirty="0">
                <a:solidFill>
                  <a:schemeClr val="accent4">
                    <a:lumMod val="10000"/>
                  </a:schemeClr>
                </a:solidFill>
                <a:latin typeface="+mj-lt"/>
              </a:rPr>
              <a:t> </a:t>
            </a:r>
            <a:r>
              <a:rPr lang="en-US" sz="2000" dirty="0" err="1">
                <a:solidFill>
                  <a:schemeClr val="accent4">
                    <a:lumMod val="10000"/>
                  </a:schemeClr>
                </a:solidFill>
                <a:latin typeface="+mj-lt"/>
              </a:rPr>
              <a:t>nên</a:t>
            </a:r>
            <a:r>
              <a:rPr lang="en-US" sz="2000" dirty="0">
                <a:solidFill>
                  <a:schemeClr val="accent4">
                    <a:lumMod val="10000"/>
                  </a:schemeClr>
                </a:solidFill>
                <a:latin typeface="+mj-lt"/>
              </a:rPr>
              <a:t> </a:t>
            </a:r>
            <a:r>
              <a:rPr lang="en-US" sz="2000" dirty="0" err="1">
                <a:solidFill>
                  <a:schemeClr val="accent4">
                    <a:lumMod val="10000"/>
                  </a:schemeClr>
                </a:solidFill>
                <a:latin typeface="+mj-lt"/>
              </a:rPr>
              <a:t>hợp</a:t>
            </a:r>
            <a:r>
              <a:rPr lang="en-US" sz="2000" dirty="0">
                <a:solidFill>
                  <a:schemeClr val="accent4">
                    <a:lumMod val="10000"/>
                  </a:schemeClr>
                </a:solidFill>
                <a:latin typeface="+mj-lt"/>
              </a:rPr>
              <a:t> </a:t>
            </a:r>
            <a:r>
              <a:rPr lang="en-US" sz="2000" dirty="0" err="1">
                <a:solidFill>
                  <a:schemeClr val="accent4">
                    <a:lumMod val="10000"/>
                  </a:schemeClr>
                </a:solidFill>
                <a:latin typeface="+mj-lt"/>
              </a:rPr>
              <a:t>chất</a:t>
            </a:r>
            <a:r>
              <a:rPr lang="en-US" sz="2000" dirty="0">
                <a:solidFill>
                  <a:schemeClr val="accent4">
                    <a:lumMod val="10000"/>
                  </a:schemeClr>
                </a:solidFill>
                <a:latin typeface="+mj-lt"/>
              </a:rPr>
              <a:t> ion </a:t>
            </a:r>
            <a:r>
              <a:rPr lang="en-US" sz="2000" dirty="0" err="1">
                <a:solidFill>
                  <a:schemeClr val="accent4">
                    <a:lumMod val="10000"/>
                  </a:schemeClr>
                </a:solidFill>
                <a:latin typeface="+mj-lt"/>
              </a:rPr>
              <a:t>là</a:t>
            </a:r>
            <a:r>
              <a:rPr lang="en-US" sz="2000" dirty="0">
                <a:solidFill>
                  <a:schemeClr val="accent4">
                    <a:lumMod val="10000"/>
                  </a:schemeClr>
                </a:solidFill>
                <a:latin typeface="+mj-lt"/>
              </a:rPr>
              <a:t> </a:t>
            </a:r>
            <a:r>
              <a:rPr lang="en-US" sz="2000" dirty="0" err="1">
                <a:solidFill>
                  <a:schemeClr val="accent4">
                    <a:lumMod val="10000"/>
                  </a:schemeClr>
                </a:solidFill>
                <a:latin typeface="+mj-lt"/>
              </a:rPr>
              <a:t>các</a:t>
            </a:r>
            <a:r>
              <a:rPr lang="en-US" sz="2000" dirty="0">
                <a:solidFill>
                  <a:schemeClr val="accent4">
                    <a:lumMod val="10000"/>
                  </a:schemeClr>
                </a:solidFill>
                <a:latin typeface="+mj-lt"/>
              </a:rPr>
              <a:t> </a:t>
            </a:r>
            <a:r>
              <a:rPr lang="en-US" sz="2000" b="1" dirty="0">
                <a:solidFill>
                  <a:schemeClr val="accent4">
                    <a:lumMod val="10000"/>
                  </a:schemeClr>
                </a:solidFill>
                <a:latin typeface="+mj-lt"/>
              </a:rPr>
              <a:t>cation</a:t>
            </a:r>
            <a:r>
              <a:rPr lang="en-US" sz="2000" dirty="0">
                <a:solidFill>
                  <a:schemeClr val="accent4">
                    <a:lumMod val="10000"/>
                  </a:schemeClr>
                </a:solidFill>
                <a:latin typeface="+mj-lt"/>
              </a:rPr>
              <a:t> </a:t>
            </a:r>
            <a:r>
              <a:rPr lang="en-US" sz="2000" dirty="0" err="1">
                <a:solidFill>
                  <a:schemeClr val="accent4">
                    <a:lumMod val="10000"/>
                  </a:schemeClr>
                </a:solidFill>
                <a:latin typeface="+mj-lt"/>
              </a:rPr>
              <a:t>và</a:t>
            </a:r>
            <a:r>
              <a:rPr lang="en-US" sz="2000" dirty="0">
                <a:solidFill>
                  <a:schemeClr val="accent4">
                    <a:lumMod val="10000"/>
                  </a:schemeClr>
                </a:solidFill>
                <a:latin typeface="+mj-lt"/>
              </a:rPr>
              <a:t> </a:t>
            </a:r>
            <a:r>
              <a:rPr lang="en-US" sz="2000" b="1" dirty="0">
                <a:solidFill>
                  <a:sysClr val="windowText" lastClr="000000"/>
                </a:solidFill>
                <a:latin typeface="+mj-lt"/>
              </a:rPr>
              <a:t>anion</a:t>
            </a:r>
            <a:r>
              <a:rPr lang="en-US" sz="2000" dirty="0">
                <a:solidFill>
                  <a:schemeClr val="accent4">
                    <a:lumMod val="10000"/>
                  </a:schemeClr>
                </a:solidFill>
                <a:latin typeface="+mj-lt"/>
              </a:rPr>
              <a:t>. </a:t>
            </a:r>
            <a:r>
              <a:rPr lang="en-US" sz="2000" dirty="0" err="1">
                <a:solidFill>
                  <a:schemeClr val="accent4">
                    <a:lumMod val="10000"/>
                  </a:schemeClr>
                </a:solidFill>
                <a:latin typeface="+mj-lt"/>
              </a:rPr>
              <a:t>Chúng</a:t>
            </a:r>
            <a:r>
              <a:rPr lang="en-US" sz="2000" dirty="0">
                <a:solidFill>
                  <a:schemeClr val="accent4">
                    <a:lumMod val="10000"/>
                  </a:schemeClr>
                </a:solidFill>
                <a:latin typeface="+mj-lt"/>
              </a:rPr>
              <a:t> </a:t>
            </a:r>
            <a:r>
              <a:rPr lang="en-US" sz="2000" dirty="0" err="1">
                <a:solidFill>
                  <a:schemeClr val="accent4">
                    <a:lumMod val="10000"/>
                  </a:schemeClr>
                </a:solidFill>
                <a:latin typeface="+mj-lt"/>
              </a:rPr>
              <a:t>hút</a:t>
            </a:r>
            <a:r>
              <a:rPr lang="en-US" sz="2000" dirty="0">
                <a:solidFill>
                  <a:schemeClr val="accent4">
                    <a:lumMod val="10000"/>
                  </a:schemeClr>
                </a:solidFill>
                <a:latin typeface="+mj-lt"/>
              </a:rPr>
              <a:t> </a:t>
            </a:r>
            <a:r>
              <a:rPr lang="en-US" sz="2000" dirty="0" err="1">
                <a:solidFill>
                  <a:schemeClr val="accent4">
                    <a:lumMod val="10000"/>
                  </a:schemeClr>
                </a:solidFill>
                <a:latin typeface="+mj-lt"/>
              </a:rPr>
              <a:t>nhau</a:t>
            </a:r>
            <a:r>
              <a:rPr lang="en-US" sz="2000" dirty="0">
                <a:solidFill>
                  <a:schemeClr val="accent4">
                    <a:lumMod val="10000"/>
                  </a:schemeClr>
                </a:solidFill>
                <a:latin typeface="+mj-lt"/>
              </a:rPr>
              <a:t> </a:t>
            </a:r>
            <a:r>
              <a:rPr lang="en-US" sz="2000" dirty="0" err="1">
                <a:solidFill>
                  <a:schemeClr val="accent4">
                    <a:lumMod val="10000"/>
                  </a:schemeClr>
                </a:solidFill>
                <a:latin typeface="+mj-lt"/>
              </a:rPr>
              <a:t>mạnh</a:t>
            </a:r>
            <a:r>
              <a:rPr lang="en-US" sz="2000" dirty="0">
                <a:solidFill>
                  <a:schemeClr val="accent4">
                    <a:lumMod val="10000"/>
                  </a:schemeClr>
                </a:solidFill>
                <a:latin typeface="+mj-lt"/>
              </a:rPr>
              <a:t> </a:t>
            </a:r>
            <a:r>
              <a:rPr lang="en-US" sz="2000" dirty="0" err="1">
                <a:solidFill>
                  <a:schemeClr val="accent4">
                    <a:lumMod val="10000"/>
                  </a:schemeClr>
                </a:solidFill>
                <a:latin typeface="+mj-lt"/>
              </a:rPr>
              <a:t>bằng</a:t>
            </a:r>
            <a:r>
              <a:rPr lang="en-US" sz="2000" dirty="0">
                <a:solidFill>
                  <a:schemeClr val="accent4">
                    <a:lumMod val="10000"/>
                  </a:schemeClr>
                </a:solidFill>
                <a:latin typeface="+mj-lt"/>
              </a:rPr>
              <a:t> </a:t>
            </a:r>
            <a:r>
              <a:rPr lang="en-US" sz="2000" b="1" dirty="0" err="1">
                <a:solidFill>
                  <a:schemeClr val="accent4">
                    <a:lumMod val="10000"/>
                  </a:schemeClr>
                </a:solidFill>
                <a:latin typeface="+mj-lt"/>
              </a:rPr>
              <a:t>lực</a:t>
            </a:r>
            <a:r>
              <a:rPr lang="en-US" sz="2000" b="1" dirty="0">
                <a:solidFill>
                  <a:schemeClr val="accent4">
                    <a:lumMod val="10000"/>
                  </a:schemeClr>
                </a:solidFill>
                <a:latin typeface="+mj-lt"/>
              </a:rPr>
              <a:t> </a:t>
            </a:r>
            <a:r>
              <a:rPr lang="en-US" sz="2000" b="1" dirty="0" err="1">
                <a:solidFill>
                  <a:schemeClr val="accent4">
                    <a:lumMod val="10000"/>
                  </a:schemeClr>
                </a:solidFill>
                <a:latin typeface="+mj-lt"/>
              </a:rPr>
              <a:t>hút</a:t>
            </a:r>
            <a:r>
              <a:rPr lang="en-US" sz="2000" b="1" dirty="0">
                <a:solidFill>
                  <a:schemeClr val="accent4">
                    <a:lumMod val="10000"/>
                  </a:schemeClr>
                </a:solidFill>
                <a:latin typeface="+mj-lt"/>
              </a:rPr>
              <a:t> </a:t>
            </a:r>
            <a:r>
              <a:rPr lang="en-US" sz="2000" b="1" dirty="0" err="1">
                <a:solidFill>
                  <a:schemeClr val="accent4">
                    <a:lumMod val="10000"/>
                  </a:schemeClr>
                </a:solidFill>
                <a:latin typeface="+mj-lt"/>
              </a:rPr>
              <a:t>tĩnh</a:t>
            </a:r>
            <a:r>
              <a:rPr lang="en-US" sz="2000" b="1" dirty="0">
                <a:solidFill>
                  <a:schemeClr val="accent4">
                    <a:lumMod val="10000"/>
                  </a:schemeClr>
                </a:solidFill>
                <a:latin typeface="+mj-lt"/>
              </a:rPr>
              <a:t> </a:t>
            </a:r>
            <a:r>
              <a:rPr lang="en-US" sz="2000" b="1" dirty="0" err="1">
                <a:solidFill>
                  <a:schemeClr val="accent4">
                    <a:lumMod val="10000"/>
                  </a:schemeClr>
                </a:solidFill>
                <a:latin typeface="+mj-lt"/>
              </a:rPr>
              <a:t>điện</a:t>
            </a:r>
            <a:r>
              <a:rPr lang="en-US" sz="2000" dirty="0">
                <a:solidFill>
                  <a:schemeClr val="accent4">
                    <a:lumMod val="10000"/>
                  </a:schemeClr>
                </a:solidFill>
                <a:latin typeface="+mj-lt"/>
              </a:rPr>
              <a:t>. Do </a:t>
            </a:r>
            <a:r>
              <a:rPr lang="en-US" sz="2000" dirty="0" err="1">
                <a:solidFill>
                  <a:schemeClr val="accent4">
                    <a:lumMod val="10000"/>
                  </a:schemeClr>
                </a:solidFill>
                <a:latin typeface="+mj-lt"/>
              </a:rPr>
              <a:t>vậy</a:t>
            </a:r>
            <a:r>
              <a:rPr lang="en-US" sz="2000" dirty="0">
                <a:solidFill>
                  <a:schemeClr val="accent4">
                    <a:lumMod val="10000"/>
                  </a:schemeClr>
                </a:solidFill>
                <a:latin typeface="+mj-lt"/>
              </a:rPr>
              <a:t>, </a:t>
            </a:r>
            <a:r>
              <a:rPr lang="en-US" sz="2000" dirty="0" err="1">
                <a:solidFill>
                  <a:schemeClr val="accent4">
                    <a:lumMod val="10000"/>
                  </a:schemeClr>
                </a:solidFill>
                <a:latin typeface="+mj-lt"/>
              </a:rPr>
              <a:t>các</a:t>
            </a:r>
            <a:r>
              <a:rPr lang="en-US" sz="2000" dirty="0">
                <a:solidFill>
                  <a:schemeClr val="accent4">
                    <a:lumMod val="10000"/>
                  </a:schemeClr>
                </a:solidFill>
                <a:latin typeface="+mj-lt"/>
              </a:rPr>
              <a:t> </a:t>
            </a:r>
            <a:r>
              <a:rPr lang="en-US" sz="2000" dirty="0" err="1">
                <a:solidFill>
                  <a:schemeClr val="accent4">
                    <a:lumMod val="10000"/>
                  </a:schemeClr>
                </a:solidFill>
                <a:latin typeface="+mj-lt"/>
              </a:rPr>
              <a:t>phần</a:t>
            </a:r>
            <a:r>
              <a:rPr lang="en-US" sz="2000" dirty="0">
                <a:solidFill>
                  <a:schemeClr val="accent4">
                    <a:lumMod val="10000"/>
                  </a:schemeClr>
                </a:solidFill>
                <a:latin typeface="+mj-lt"/>
              </a:rPr>
              <a:t> </a:t>
            </a:r>
            <a:r>
              <a:rPr lang="en-US" sz="2000" dirty="0" err="1">
                <a:solidFill>
                  <a:schemeClr val="accent4">
                    <a:lumMod val="10000"/>
                  </a:schemeClr>
                </a:solidFill>
                <a:latin typeface="+mj-lt"/>
              </a:rPr>
              <a:t>tử</a:t>
            </a:r>
            <a:r>
              <a:rPr lang="en-US" sz="2000" dirty="0">
                <a:solidFill>
                  <a:schemeClr val="accent4">
                    <a:lumMod val="10000"/>
                  </a:schemeClr>
                </a:solidFill>
                <a:latin typeface="+mj-lt"/>
              </a:rPr>
              <a:t> </a:t>
            </a:r>
            <a:r>
              <a:rPr lang="en-US" sz="2000" dirty="0" err="1">
                <a:solidFill>
                  <a:schemeClr val="accent4">
                    <a:lumMod val="10000"/>
                  </a:schemeClr>
                </a:solidFill>
                <a:latin typeface="+mj-lt"/>
              </a:rPr>
              <a:t>này</a:t>
            </a:r>
            <a:r>
              <a:rPr lang="en-US" sz="2000" dirty="0">
                <a:solidFill>
                  <a:schemeClr val="accent4">
                    <a:lumMod val="10000"/>
                  </a:schemeClr>
                </a:solidFill>
                <a:latin typeface="+mj-lt"/>
              </a:rPr>
              <a:t> </a:t>
            </a:r>
            <a:r>
              <a:rPr lang="en-US" sz="2000" b="1" dirty="0" err="1">
                <a:solidFill>
                  <a:schemeClr val="accent4">
                    <a:lumMod val="10000"/>
                  </a:schemeClr>
                </a:solidFill>
                <a:latin typeface="+mj-lt"/>
              </a:rPr>
              <a:t>không</a:t>
            </a:r>
            <a:r>
              <a:rPr lang="en-US" sz="2000" b="1" dirty="0">
                <a:solidFill>
                  <a:schemeClr val="accent4">
                    <a:lumMod val="10000"/>
                  </a:schemeClr>
                </a:solidFill>
                <a:latin typeface="+mj-lt"/>
              </a:rPr>
              <a:t> </a:t>
            </a:r>
            <a:r>
              <a:rPr lang="en-US" sz="2000" b="1" dirty="0" err="1">
                <a:solidFill>
                  <a:schemeClr val="accent4">
                    <a:lumMod val="10000"/>
                  </a:schemeClr>
                </a:solidFill>
                <a:latin typeface="+mj-lt"/>
              </a:rPr>
              <a:t>chuyển</a:t>
            </a:r>
            <a:r>
              <a:rPr lang="en-US" sz="2000" b="1" dirty="0">
                <a:solidFill>
                  <a:schemeClr val="accent4">
                    <a:lumMod val="10000"/>
                  </a:schemeClr>
                </a:solidFill>
                <a:latin typeface="+mj-lt"/>
              </a:rPr>
              <a:t> </a:t>
            </a:r>
            <a:r>
              <a:rPr lang="en-US" sz="2000" b="1" dirty="0" err="1">
                <a:solidFill>
                  <a:schemeClr val="accent4">
                    <a:lumMod val="10000"/>
                  </a:schemeClr>
                </a:solidFill>
                <a:latin typeface="+mj-lt"/>
              </a:rPr>
              <a:t>động</a:t>
            </a:r>
            <a:r>
              <a:rPr lang="en-US" sz="2000" b="1" dirty="0">
                <a:solidFill>
                  <a:schemeClr val="accent4">
                    <a:lumMod val="10000"/>
                  </a:schemeClr>
                </a:solidFill>
                <a:latin typeface="+mj-lt"/>
              </a:rPr>
              <a:t> </a:t>
            </a:r>
            <a:r>
              <a:rPr lang="en-US" sz="2000" b="1" dirty="0" err="1">
                <a:solidFill>
                  <a:schemeClr val="accent4">
                    <a:lumMod val="10000"/>
                  </a:schemeClr>
                </a:solidFill>
                <a:latin typeface="+mj-lt"/>
              </a:rPr>
              <a:t>tự</a:t>
            </a:r>
            <a:r>
              <a:rPr lang="en-US" sz="2000" b="1" dirty="0">
                <a:solidFill>
                  <a:schemeClr val="accent4">
                    <a:lumMod val="10000"/>
                  </a:schemeClr>
                </a:solidFill>
                <a:latin typeface="+mj-lt"/>
              </a:rPr>
              <a:t> do </a:t>
            </a:r>
            <a:r>
              <a:rPr lang="en-US" sz="2000" b="1" dirty="0" err="1">
                <a:solidFill>
                  <a:schemeClr val="accent4">
                    <a:lumMod val="10000"/>
                  </a:schemeClr>
                </a:solidFill>
                <a:latin typeface="+mj-lt"/>
              </a:rPr>
              <a:t>được</a:t>
            </a:r>
            <a:r>
              <a:rPr lang="en-US" sz="2000" dirty="0">
                <a:solidFill>
                  <a:schemeClr val="accent4">
                    <a:lumMod val="10000"/>
                  </a:schemeClr>
                </a:solidFill>
                <a:latin typeface="+mj-lt"/>
              </a:rPr>
              <a:t>. </a:t>
            </a:r>
            <a:endParaRPr lang="en-US" sz="2000" b="1" dirty="0">
              <a:solidFill>
                <a:schemeClr val="accent4">
                  <a:lumMod val="10000"/>
                </a:schemeClr>
              </a:solidFill>
              <a:latin typeface="+mj-lt"/>
            </a:endParaRPr>
          </a:p>
        </p:txBody>
      </p:sp>
      <p:pic>
        <p:nvPicPr>
          <p:cNvPr id="8" name="Picture 8" descr="Collisions: Ionic Bonding - GameUp - BrainPOP.">
            <a:extLst>
              <a:ext uri="{FF2B5EF4-FFF2-40B4-BE49-F238E27FC236}">
                <a16:creationId xmlns:a16="http://schemas.microsoft.com/office/drawing/2014/main" id="{A5D187B8-101D-4CFA-B76E-6343AC54F3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515" y="1682752"/>
            <a:ext cx="587828" cy="58782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303217C4-5524-4E5A-AFD7-A53F87879691}"/>
              </a:ext>
            </a:extLst>
          </p:cNvPr>
          <p:cNvSpPr/>
          <p:nvPr/>
        </p:nvSpPr>
        <p:spPr>
          <a:xfrm>
            <a:off x="1295400" y="2983902"/>
            <a:ext cx="6920171" cy="1003744"/>
          </a:xfrm>
          <a:prstGeom prst="roundRect">
            <a:avLst>
              <a:gd name="adj" fmla="val 6689"/>
            </a:avLst>
          </a:prstGeom>
          <a:solidFill>
            <a:srgbClr val="D1F3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000">
                <a:solidFill>
                  <a:schemeClr val="accent4">
                    <a:lumMod val="10000"/>
                  </a:schemeClr>
                </a:solidFill>
                <a:latin typeface="+mj-lt"/>
              </a:rPr>
              <a:t>Cũng vì lí do này, các hợp chất ion có </a:t>
            </a:r>
            <a:r>
              <a:rPr lang="en-US" sz="2000" b="1">
                <a:solidFill>
                  <a:sysClr val="windowText" lastClr="000000"/>
                </a:solidFill>
                <a:latin typeface="+mj-lt"/>
              </a:rPr>
              <a:t>nhiệt độ nóng chảy </a:t>
            </a:r>
            <a:r>
              <a:rPr lang="en-US" sz="2000">
                <a:solidFill>
                  <a:sysClr val="windowText" lastClr="000000"/>
                </a:solidFill>
                <a:latin typeface="+mj-lt"/>
              </a:rPr>
              <a:t>và</a:t>
            </a:r>
            <a:r>
              <a:rPr lang="en-US" sz="2000" b="1">
                <a:solidFill>
                  <a:sysClr val="windowText" lastClr="000000"/>
                </a:solidFill>
                <a:latin typeface="+mj-lt"/>
              </a:rPr>
              <a:t> nhiệt độ sôi </a:t>
            </a:r>
            <a:r>
              <a:rPr lang="en-US" sz="2000" b="1">
                <a:solidFill>
                  <a:srgbClr val="C00000"/>
                </a:solidFill>
                <a:latin typeface="+mj-lt"/>
              </a:rPr>
              <a:t>rất cao</a:t>
            </a:r>
            <a:r>
              <a:rPr lang="en-US" sz="2000">
                <a:solidFill>
                  <a:schemeClr val="accent4">
                    <a:lumMod val="10000"/>
                  </a:schemeClr>
                </a:solidFill>
                <a:latin typeface="+mj-lt"/>
              </a:rPr>
              <a:t>.</a:t>
            </a:r>
            <a:endParaRPr lang="en-US" sz="2000" b="1">
              <a:solidFill>
                <a:schemeClr val="accent4">
                  <a:lumMod val="10000"/>
                </a:schemeClr>
              </a:solidFill>
              <a:latin typeface="+mj-lt"/>
            </a:endParaRPr>
          </a:p>
        </p:txBody>
      </p:sp>
      <p:pic>
        <p:nvPicPr>
          <p:cNvPr id="24" name="Picture 8" descr="Collisions: Ionic Bonding - GameUp - BrainPOP.">
            <a:extLst>
              <a:ext uri="{FF2B5EF4-FFF2-40B4-BE49-F238E27FC236}">
                <a16:creationId xmlns:a16="http://schemas.microsoft.com/office/drawing/2014/main" id="{0E1E2D2C-628D-4B4D-939F-A549CE0E04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515" y="3191860"/>
            <a:ext cx="587828" cy="58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90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341406" y="4212518"/>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893128" y="4190205"/>
            <a:ext cx="1500244" cy="1500244"/>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05;p35">
            <a:extLst>
              <a:ext uri="{FF2B5EF4-FFF2-40B4-BE49-F238E27FC236}">
                <a16:creationId xmlns:a16="http://schemas.microsoft.com/office/drawing/2014/main" id="{38CA4A5F-DCB0-452C-803B-3B615BF73614}"/>
              </a:ext>
            </a:extLst>
          </p:cNvPr>
          <p:cNvSpPr/>
          <p:nvPr/>
        </p:nvSpPr>
        <p:spPr>
          <a:xfrm>
            <a:off x="928430" y="450329"/>
            <a:ext cx="4634170" cy="516900"/>
          </a:xfrm>
          <a:prstGeom prst="rect">
            <a:avLst/>
          </a:prstGeom>
          <a:solidFill>
            <a:srgbClr val="FFD5D5"/>
          </a:solidFill>
          <a:ln w="38100">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 sz="2400" b="1">
                <a:solidFill>
                  <a:schemeClr val="accent4">
                    <a:lumMod val="10000"/>
                  </a:schemeClr>
                </a:solidFill>
                <a:latin typeface="+mj-lt"/>
                <a:ea typeface="Encode Sans"/>
                <a:cs typeface="Encode Sans"/>
                <a:sym typeface="Encode Sans"/>
              </a:rPr>
              <a:t>2. Đặc điểm của hợp chất ion</a:t>
            </a:r>
            <a:endParaRPr sz="1600">
              <a:solidFill>
                <a:schemeClr val="accent4">
                  <a:lumMod val="10000"/>
                </a:schemeClr>
              </a:solidFill>
              <a:latin typeface="+mj-lt"/>
              <a:ea typeface="Encode Sans"/>
              <a:cs typeface="Encode Sans"/>
              <a:sym typeface="Encode Sans"/>
            </a:endParaRPr>
          </a:p>
        </p:txBody>
      </p:sp>
      <p:grpSp>
        <p:nvGrpSpPr>
          <p:cNvPr id="4" name="Group 3">
            <a:extLst>
              <a:ext uri="{FF2B5EF4-FFF2-40B4-BE49-F238E27FC236}">
                <a16:creationId xmlns:a16="http://schemas.microsoft.com/office/drawing/2014/main" id="{CF4AE296-6048-4026-A667-180A94B21782}"/>
              </a:ext>
            </a:extLst>
          </p:cNvPr>
          <p:cNvGrpSpPr/>
          <p:nvPr/>
        </p:nvGrpSpPr>
        <p:grpSpPr>
          <a:xfrm>
            <a:off x="288636" y="1163545"/>
            <a:ext cx="2879264" cy="3413292"/>
            <a:chOff x="288636" y="1163545"/>
            <a:chExt cx="2879264" cy="3413292"/>
          </a:xfrm>
        </p:grpSpPr>
        <p:pic>
          <p:nvPicPr>
            <p:cNvPr id="1030" name="Picture 6">
              <a:extLst>
                <a:ext uri="{FF2B5EF4-FFF2-40B4-BE49-F238E27FC236}">
                  <a16:creationId xmlns:a16="http://schemas.microsoft.com/office/drawing/2014/main" id="{BE623C17-EC94-4E06-B20C-A9FAA90FB6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956" y="1650829"/>
              <a:ext cx="2138172"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7F6BDD3-BD90-4F97-9EB5-136843FD7635}"/>
                </a:ext>
              </a:extLst>
            </p:cNvPr>
            <p:cNvSpPr/>
            <p:nvPr/>
          </p:nvSpPr>
          <p:spPr>
            <a:xfrm>
              <a:off x="1183707" y="1163545"/>
              <a:ext cx="1184671" cy="4247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rPr>
                <a:t>NaCl</a:t>
              </a:r>
            </a:p>
          </p:txBody>
        </p:sp>
        <p:pic>
          <p:nvPicPr>
            <p:cNvPr id="1032" name="Picture 8" descr="Thermometer | Free SVG">
              <a:extLst>
                <a:ext uri="{FF2B5EF4-FFF2-40B4-BE49-F238E27FC236}">
                  <a16:creationId xmlns:a16="http://schemas.microsoft.com/office/drawing/2014/main" id="{32136BD3-79DB-48B4-9C5E-B5671DD61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636" y="3669356"/>
              <a:ext cx="907481" cy="9074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ADB519-BB87-4A36-836E-B38593492688}"/>
                </a:ext>
              </a:extLst>
            </p:cNvPr>
            <p:cNvSpPr txBox="1"/>
            <p:nvPr/>
          </p:nvSpPr>
          <p:spPr>
            <a:xfrm>
              <a:off x="965053" y="3703959"/>
              <a:ext cx="2202847" cy="369332"/>
            </a:xfrm>
            <a:prstGeom prst="rect">
              <a:avLst/>
            </a:prstGeom>
            <a:noFill/>
          </p:spPr>
          <p:txBody>
            <a:bodyPr wrap="none" rtlCol="0">
              <a:spAutoFit/>
            </a:bodyPr>
            <a:lstStyle/>
            <a:p>
              <a:r>
                <a:rPr lang="en-US" sz="1800"/>
                <a:t>Nóng chảy ở 801</a:t>
              </a:r>
              <a:r>
                <a:rPr lang="en-US" sz="1800" baseline="30000"/>
                <a:t>o</a:t>
              </a:r>
              <a:r>
                <a:rPr lang="en-US" sz="1800"/>
                <a:t>C</a:t>
              </a:r>
            </a:p>
          </p:txBody>
        </p:sp>
        <p:sp>
          <p:nvSpPr>
            <p:cNvPr id="25" name="TextBox 24">
              <a:extLst>
                <a:ext uri="{FF2B5EF4-FFF2-40B4-BE49-F238E27FC236}">
                  <a16:creationId xmlns:a16="http://schemas.microsoft.com/office/drawing/2014/main" id="{95F2FB88-67C5-4A53-89D8-921F9989B83F}"/>
                </a:ext>
              </a:extLst>
            </p:cNvPr>
            <p:cNvSpPr txBox="1"/>
            <p:nvPr/>
          </p:nvSpPr>
          <p:spPr>
            <a:xfrm>
              <a:off x="966158" y="4073291"/>
              <a:ext cx="1561646" cy="369332"/>
            </a:xfrm>
            <a:prstGeom prst="rect">
              <a:avLst/>
            </a:prstGeom>
            <a:noFill/>
          </p:spPr>
          <p:txBody>
            <a:bodyPr wrap="none" rtlCol="0">
              <a:spAutoFit/>
            </a:bodyPr>
            <a:lstStyle/>
            <a:p>
              <a:r>
                <a:rPr lang="en-US" sz="1800"/>
                <a:t>Sôi ở 1465</a:t>
              </a:r>
              <a:r>
                <a:rPr lang="en-US" sz="1800" baseline="30000"/>
                <a:t>o</a:t>
              </a:r>
              <a:r>
                <a:rPr lang="en-US" sz="1800"/>
                <a:t>C</a:t>
              </a:r>
            </a:p>
          </p:txBody>
        </p:sp>
      </p:grpSp>
      <p:grpSp>
        <p:nvGrpSpPr>
          <p:cNvPr id="5" name="Group 4">
            <a:extLst>
              <a:ext uri="{FF2B5EF4-FFF2-40B4-BE49-F238E27FC236}">
                <a16:creationId xmlns:a16="http://schemas.microsoft.com/office/drawing/2014/main" id="{2E9F98ED-561A-4A63-8600-87FC1F1107AD}"/>
              </a:ext>
            </a:extLst>
          </p:cNvPr>
          <p:cNvGrpSpPr/>
          <p:nvPr/>
        </p:nvGrpSpPr>
        <p:grpSpPr>
          <a:xfrm>
            <a:off x="3038740" y="1163545"/>
            <a:ext cx="2879264" cy="3405690"/>
            <a:chOff x="3038740" y="1163545"/>
            <a:chExt cx="2879264" cy="3405690"/>
          </a:xfrm>
        </p:grpSpPr>
        <p:pic>
          <p:nvPicPr>
            <p:cNvPr id="1026" name="Picture 2">
              <a:extLst>
                <a:ext uri="{FF2B5EF4-FFF2-40B4-BE49-F238E27FC236}">
                  <a16:creationId xmlns:a16="http://schemas.microsoft.com/office/drawing/2014/main" id="{6E0F710E-BB78-49E9-A1E9-8A9E216ABF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2084" y="1636696"/>
              <a:ext cx="1989201" cy="210312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EDFEED2-41B2-44DF-A14E-9A309B9BAA82}"/>
                </a:ext>
              </a:extLst>
            </p:cNvPr>
            <p:cNvSpPr/>
            <p:nvPr/>
          </p:nvSpPr>
          <p:spPr>
            <a:xfrm>
              <a:off x="3954348" y="1163545"/>
              <a:ext cx="1184671" cy="4247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rPr>
                <a:t>NaF</a:t>
              </a:r>
            </a:p>
          </p:txBody>
        </p:sp>
        <p:pic>
          <p:nvPicPr>
            <p:cNvPr id="21" name="Picture 8" descr="Thermometer | Free SVG">
              <a:extLst>
                <a:ext uri="{FF2B5EF4-FFF2-40B4-BE49-F238E27FC236}">
                  <a16:creationId xmlns:a16="http://schemas.microsoft.com/office/drawing/2014/main" id="{0515FE62-309F-475E-89F9-DF0DF55B2C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8740" y="3661754"/>
              <a:ext cx="907481" cy="90748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295638-5947-4A39-87F0-A6468738E382}"/>
                </a:ext>
              </a:extLst>
            </p:cNvPr>
            <p:cNvSpPr txBox="1"/>
            <p:nvPr/>
          </p:nvSpPr>
          <p:spPr>
            <a:xfrm>
              <a:off x="3715157" y="3703959"/>
              <a:ext cx="2202847" cy="369332"/>
            </a:xfrm>
            <a:prstGeom prst="rect">
              <a:avLst/>
            </a:prstGeom>
            <a:noFill/>
          </p:spPr>
          <p:txBody>
            <a:bodyPr wrap="none" rtlCol="0">
              <a:spAutoFit/>
            </a:bodyPr>
            <a:lstStyle/>
            <a:p>
              <a:r>
                <a:rPr lang="en-US" sz="1800"/>
                <a:t>Nóng chảy ở 993</a:t>
              </a:r>
              <a:r>
                <a:rPr lang="en-US" sz="1800" baseline="30000"/>
                <a:t>o</a:t>
              </a:r>
              <a:r>
                <a:rPr lang="en-US" sz="1800"/>
                <a:t>C</a:t>
              </a:r>
            </a:p>
          </p:txBody>
        </p:sp>
        <p:sp>
          <p:nvSpPr>
            <p:cNvPr id="27" name="TextBox 26">
              <a:extLst>
                <a:ext uri="{FF2B5EF4-FFF2-40B4-BE49-F238E27FC236}">
                  <a16:creationId xmlns:a16="http://schemas.microsoft.com/office/drawing/2014/main" id="{09E9ED03-5A30-42EC-844B-D1BDE29F11DA}"/>
                </a:ext>
              </a:extLst>
            </p:cNvPr>
            <p:cNvSpPr txBox="1"/>
            <p:nvPr/>
          </p:nvSpPr>
          <p:spPr>
            <a:xfrm>
              <a:off x="3716262" y="4073291"/>
              <a:ext cx="1561646" cy="369332"/>
            </a:xfrm>
            <a:prstGeom prst="rect">
              <a:avLst/>
            </a:prstGeom>
            <a:noFill/>
          </p:spPr>
          <p:txBody>
            <a:bodyPr wrap="none" rtlCol="0">
              <a:spAutoFit/>
            </a:bodyPr>
            <a:lstStyle/>
            <a:p>
              <a:r>
                <a:rPr lang="en-US" sz="1800"/>
                <a:t>Sôi ở 1695</a:t>
              </a:r>
              <a:r>
                <a:rPr lang="en-US" sz="1800" baseline="30000"/>
                <a:t>o</a:t>
              </a:r>
              <a:r>
                <a:rPr lang="en-US" sz="1800"/>
                <a:t>C</a:t>
              </a:r>
            </a:p>
          </p:txBody>
        </p:sp>
      </p:grpSp>
      <p:grpSp>
        <p:nvGrpSpPr>
          <p:cNvPr id="7" name="Group 6">
            <a:extLst>
              <a:ext uri="{FF2B5EF4-FFF2-40B4-BE49-F238E27FC236}">
                <a16:creationId xmlns:a16="http://schemas.microsoft.com/office/drawing/2014/main" id="{D2D0F498-C531-4493-BA77-E09A0CD13EBE}"/>
              </a:ext>
            </a:extLst>
          </p:cNvPr>
          <p:cNvGrpSpPr/>
          <p:nvPr/>
        </p:nvGrpSpPr>
        <p:grpSpPr>
          <a:xfrm>
            <a:off x="5788844" y="1163545"/>
            <a:ext cx="3014111" cy="3405689"/>
            <a:chOff x="5788844" y="1163545"/>
            <a:chExt cx="3014111" cy="3405689"/>
          </a:xfrm>
        </p:grpSpPr>
        <p:pic>
          <p:nvPicPr>
            <p:cNvPr id="22" name="Picture 8" descr="Thermometer | Free SVG">
              <a:extLst>
                <a:ext uri="{FF2B5EF4-FFF2-40B4-BE49-F238E27FC236}">
                  <a16:creationId xmlns:a16="http://schemas.microsoft.com/office/drawing/2014/main" id="{51272186-2893-4F45-8534-C9F7C8063E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8844" y="3661753"/>
              <a:ext cx="907481" cy="9074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0FD79E6-43DC-42DE-8BEE-3FC70949B9B7}"/>
                </a:ext>
              </a:extLst>
            </p:cNvPr>
            <p:cNvGrpSpPr/>
            <p:nvPr/>
          </p:nvGrpSpPr>
          <p:grpSpPr>
            <a:xfrm>
              <a:off x="6248241" y="1163545"/>
              <a:ext cx="2554714" cy="3279078"/>
              <a:chOff x="6248241" y="1163545"/>
              <a:chExt cx="2554714" cy="3279078"/>
            </a:xfrm>
          </p:grpSpPr>
          <p:pic>
            <p:nvPicPr>
              <p:cNvPr id="1028" name="Picture 4">
                <a:extLst>
                  <a:ext uri="{FF2B5EF4-FFF2-40B4-BE49-F238E27FC236}">
                    <a16:creationId xmlns:a16="http://schemas.microsoft.com/office/drawing/2014/main" id="{9A4568AA-B6F9-4808-B2A7-9668C5E44D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241" y="1650829"/>
                <a:ext cx="2188803" cy="210312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88AD029-75E6-4E6D-8213-CF2F7EC68632}"/>
                  </a:ext>
                </a:extLst>
              </p:cNvPr>
              <p:cNvSpPr/>
              <p:nvPr/>
            </p:nvSpPr>
            <p:spPr>
              <a:xfrm>
                <a:off x="6750307" y="1163545"/>
                <a:ext cx="1184671" cy="4247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rPr>
                  <a:t>CaO</a:t>
                </a:r>
              </a:p>
            </p:txBody>
          </p:sp>
          <p:sp>
            <p:nvSpPr>
              <p:cNvPr id="28" name="TextBox 27">
                <a:extLst>
                  <a:ext uri="{FF2B5EF4-FFF2-40B4-BE49-F238E27FC236}">
                    <a16:creationId xmlns:a16="http://schemas.microsoft.com/office/drawing/2014/main" id="{9B0423BF-72EB-4123-802F-F18C098BD9E4}"/>
                  </a:ext>
                </a:extLst>
              </p:cNvPr>
              <p:cNvSpPr txBox="1"/>
              <p:nvPr/>
            </p:nvSpPr>
            <p:spPr>
              <a:xfrm>
                <a:off x="6471868" y="3703959"/>
                <a:ext cx="2331087" cy="369332"/>
              </a:xfrm>
              <a:prstGeom prst="rect">
                <a:avLst/>
              </a:prstGeom>
              <a:noFill/>
            </p:spPr>
            <p:txBody>
              <a:bodyPr wrap="none" rtlCol="0">
                <a:spAutoFit/>
              </a:bodyPr>
              <a:lstStyle/>
              <a:p>
                <a:r>
                  <a:rPr lang="en-US" sz="1800"/>
                  <a:t>Nóng chảy ở 2572</a:t>
                </a:r>
                <a:r>
                  <a:rPr lang="en-US" sz="1800" baseline="30000"/>
                  <a:t>o</a:t>
                </a:r>
                <a:r>
                  <a:rPr lang="en-US" sz="1800"/>
                  <a:t>C</a:t>
                </a:r>
              </a:p>
            </p:txBody>
          </p:sp>
          <p:sp>
            <p:nvSpPr>
              <p:cNvPr id="29" name="TextBox 28">
                <a:extLst>
                  <a:ext uri="{FF2B5EF4-FFF2-40B4-BE49-F238E27FC236}">
                    <a16:creationId xmlns:a16="http://schemas.microsoft.com/office/drawing/2014/main" id="{FDCC5F95-28FC-4CE0-8859-C1BD22067DA3}"/>
                  </a:ext>
                </a:extLst>
              </p:cNvPr>
              <p:cNvSpPr txBox="1"/>
              <p:nvPr/>
            </p:nvSpPr>
            <p:spPr>
              <a:xfrm>
                <a:off x="6472973" y="4073291"/>
                <a:ext cx="1561646" cy="369332"/>
              </a:xfrm>
              <a:prstGeom prst="rect">
                <a:avLst/>
              </a:prstGeom>
              <a:noFill/>
            </p:spPr>
            <p:txBody>
              <a:bodyPr wrap="none" rtlCol="0">
                <a:spAutoFit/>
              </a:bodyPr>
              <a:lstStyle/>
              <a:p>
                <a:r>
                  <a:rPr lang="en-US" sz="1800"/>
                  <a:t>Sôi ở 2850</a:t>
                </a:r>
                <a:r>
                  <a:rPr lang="en-US" sz="1800" baseline="30000"/>
                  <a:t>o</a:t>
                </a:r>
                <a:r>
                  <a:rPr lang="en-US" sz="1800"/>
                  <a:t>C</a:t>
                </a:r>
              </a:p>
            </p:txBody>
          </p:sp>
        </p:grpSp>
      </p:grpSp>
    </p:spTree>
    <p:extLst>
      <p:ext uri="{BB962C8B-B14F-4D97-AF65-F5344CB8AC3E}">
        <p14:creationId xmlns:p14="http://schemas.microsoft.com/office/powerpoint/2010/main" val="3247551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6" name="Google Shape;1506;p35"/>
          <p:cNvSpPr txBox="1">
            <a:spLocks noGrp="1"/>
          </p:cNvSpPr>
          <p:nvPr>
            <p:ph type="ctrTitle" idx="4294967295"/>
          </p:nvPr>
        </p:nvSpPr>
        <p:spPr>
          <a:xfrm>
            <a:off x="1009950" y="668196"/>
            <a:ext cx="7124100" cy="1403382"/>
          </a:xfrm>
          <a:prstGeom prst="rect">
            <a:avLst/>
          </a:prstGeom>
        </p:spPr>
        <p:txBody>
          <a:bodyPr spcFirstLastPara="1" wrap="square" lIns="91425" tIns="91425" rIns="91425" bIns="91425" anchor="ctr" anchorCtr="0">
            <a:noAutofit/>
          </a:bodyPr>
          <a:lstStyle/>
          <a:p>
            <a:pPr marL="0" lvl="0" indent="0" algn="ctr" rtl="0">
              <a:lnSpc>
                <a:spcPct val="125000"/>
              </a:lnSpc>
              <a:spcBef>
                <a:spcPts val="0"/>
              </a:spcBef>
              <a:spcAft>
                <a:spcPts val="0"/>
              </a:spcAft>
              <a:buNone/>
            </a:pPr>
            <a:r>
              <a:rPr lang="en-US" sz="5400" b="1">
                <a:solidFill>
                  <a:srgbClr val="002060"/>
                </a:solidFill>
                <a:latin typeface="+mj-lt"/>
              </a:rPr>
              <a:t>TỔNG KẾT</a:t>
            </a:r>
            <a:endParaRPr lang="en-US" sz="24500" b="1">
              <a:solidFill>
                <a:srgbClr val="C00000"/>
              </a:solidFill>
              <a:latin typeface="+mj-lt"/>
            </a:endParaRPr>
          </a:p>
        </p:txBody>
      </p:sp>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6563839" y="-387399"/>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1162288" y="-281924"/>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96620" y="1211311"/>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565004" y="1189921"/>
            <a:ext cx="1500244" cy="1500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ework free vector icons designed by Eucalyp | Free icons, Vector words,  Vector free">
            <a:extLst>
              <a:ext uri="{FF2B5EF4-FFF2-40B4-BE49-F238E27FC236}">
                <a16:creationId xmlns:a16="http://schemas.microsoft.com/office/drawing/2014/main" id="{5D56127F-FEC6-4187-A074-18BAB0A065F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1259">
            <a:off x="-348929" y="3714203"/>
            <a:ext cx="1698544" cy="16985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earch - Free education icons">
            <a:extLst>
              <a:ext uri="{FF2B5EF4-FFF2-40B4-BE49-F238E27FC236}">
                <a16:creationId xmlns:a16="http://schemas.microsoft.com/office/drawing/2014/main" id="{E5DDE145-54CD-4616-9312-545928E7AE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166954">
            <a:off x="7790326" y="3411468"/>
            <a:ext cx="1831678" cy="183167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ecklist - Free interface icons">
            <a:extLst>
              <a:ext uri="{FF2B5EF4-FFF2-40B4-BE49-F238E27FC236}">
                <a16:creationId xmlns:a16="http://schemas.microsoft.com/office/drawing/2014/main" id="{986734E6-5186-4BC3-986B-0DABB8621E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7550" y="2023507"/>
            <a:ext cx="26289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951188"/>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434375" y="3918606"/>
            <a:ext cx="1500244" cy="150024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ook Vector Icons free download in SVG, PNG Format">
            <a:extLst>
              <a:ext uri="{FF2B5EF4-FFF2-40B4-BE49-F238E27FC236}">
                <a16:creationId xmlns:a16="http://schemas.microsoft.com/office/drawing/2014/main" id="{00310889-37D8-4CD5-88A1-05195EFE3A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0579" y="60007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ook Vector Icons free download in SVG, PNG Format">
            <a:extLst>
              <a:ext uri="{FF2B5EF4-FFF2-40B4-BE49-F238E27FC236}">
                <a16:creationId xmlns:a16="http://schemas.microsoft.com/office/drawing/2014/main" id="{22DF056A-E897-4F57-ACE1-E36DF8F293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0579" y="211455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ook Vector Icons free download in SVG, PNG Format">
            <a:extLst>
              <a:ext uri="{FF2B5EF4-FFF2-40B4-BE49-F238E27FC236}">
                <a16:creationId xmlns:a16="http://schemas.microsoft.com/office/drawing/2014/main" id="{C62C8430-CF59-4571-9D15-5AB57CCAE4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0579" y="362902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582DF26-A5DB-4212-89C0-D8272427A38A}"/>
              </a:ext>
            </a:extLst>
          </p:cNvPr>
          <p:cNvSpPr/>
          <p:nvPr/>
        </p:nvSpPr>
        <p:spPr>
          <a:xfrm>
            <a:off x="2039258" y="452437"/>
            <a:ext cx="5964163" cy="1209675"/>
          </a:xfrm>
          <a:prstGeom prst="rect">
            <a:avLst/>
          </a:prstGeom>
          <a:solidFill>
            <a:srgbClr val="FFFF8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000">
                <a:solidFill>
                  <a:schemeClr val="accent4">
                    <a:lumMod val="10000"/>
                  </a:schemeClr>
                </a:solidFill>
                <a:latin typeface="+mj-lt"/>
              </a:rPr>
              <a:t>Liên kết ion được hình thành bởi lực hút tĩnh điện giữa các </a:t>
            </a:r>
            <a:r>
              <a:rPr lang="en-US" sz="2000" b="1">
                <a:solidFill>
                  <a:srgbClr val="C00000"/>
                </a:solidFill>
                <a:latin typeface="+mj-lt"/>
              </a:rPr>
              <a:t>ion trái dấu</a:t>
            </a:r>
            <a:r>
              <a:rPr lang="en-US" sz="2000">
                <a:solidFill>
                  <a:schemeClr val="accent4">
                    <a:lumMod val="10000"/>
                  </a:schemeClr>
                </a:solidFill>
                <a:latin typeface="+mj-lt"/>
              </a:rPr>
              <a:t>.</a:t>
            </a:r>
          </a:p>
        </p:txBody>
      </p:sp>
      <p:sp>
        <p:nvSpPr>
          <p:cNvPr id="12" name="Rectangle 11">
            <a:extLst>
              <a:ext uri="{FF2B5EF4-FFF2-40B4-BE49-F238E27FC236}">
                <a16:creationId xmlns:a16="http://schemas.microsoft.com/office/drawing/2014/main" id="{1E69A1B4-98EE-4E57-BAD8-712846115690}"/>
              </a:ext>
            </a:extLst>
          </p:cNvPr>
          <p:cNvSpPr/>
          <p:nvPr/>
        </p:nvSpPr>
        <p:spPr>
          <a:xfrm>
            <a:off x="2039258" y="1966912"/>
            <a:ext cx="5964163" cy="1209675"/>
          </a:xfrm>
          <a:prstGeom prst="rect">
            <a:avLst/>
          </a:prstGeom>
          <a:solidFill>
            <a:srgbClr val="FFFF8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000" dirty="0" err="1">
                <a:solidFill>
                  <a:schemeClr val="accent4">
                    <a:lumMod val="10000"/>
                  </a:schemeClr>
                </a:solidFill>
                <a:latin typeface="+mj-lt"/>
              </a:rPr>
              <a:t>Liên</a:t>
            </a:r>
            <a:r>
              <a:rPr lang="en-US" sz="2000" dirty="0">
                <a:solidFill>
                  <a:schemeClr val="accent4">
                    <a:lumMod val="10000"/>
                  </a:schemeClr>
                </a:solidFill>
                <a:latin typeface="+mj-lt"/>
              </a:rPr>
              <a:t> </a:t>
            </a:r>
            <a:r>
              <a:rPr lang="en-US" sz="2000" dirty="0" err="1">
                <a:solidFill>
                  <a:schemeClr val="accent4">
                    <a:lumMod val="10000"/>
                  </a:schemeClr>
                </a:solidFill>
                <a:latin typeface="+mj-lt"/>
              </a:rPr>
              <a:t>kết</a:t>
            </a:r>
            <a:r>
              <a:rPr lang="en-US" sz="2000" dirty="0">
                <a:solidFill>
                  <a:schemeClr val="accent4">
                    <a:lumMod val="10000"/>
                  </a:schemeClr>
                </a:solidFill>
                <a:latin typeface="+mj-lt"/>
              </a:rPr>
              <a:t> </a:t>
            </a:r>
            <a:r>
              <a:rPr lang="vi-VN" sz="2000" dirty="0" smtClean="0">
                <a:solidFill>
                  <a:schemeClr val="accent4">
                    <a:lumMod val="10000"/>
                  </a:schemeClr>
                </a:solidFill>
                <a:latin typeface="+mj-lt"/>
              </a:rPr>
              <a:t>đ</a:t>
            </a:r>
            <a:r>
              <a:rPr lang="en-US" sz="2000" dirty="0" err="1" smtClean="0">
                <a:solidFill>
                  <a:schemeClr val="accent4">
                    <a:lumMod val="10000"/>
                  </a:schemeClr>
                </a:solidFill>
                <a:latin typeface="+mj-lt"/>
              </a:rPr>
              <a:t>ược</a:t>
            </a:r>
            <a:r>
              <a:rPr lang="en-US" sz="2000" dirty="0" smtClean="0">
                <a:solidFill>
                  <a:schemeClr val="accent4">
                    <a:lumMod val="10000"/>
                  </a:schemeClr>
                </a:solidFill>
                <a:latin typeface="+mj-lt"/>
              </a:rPr>
              <a:t> </a:t>
            </a:r>
            <a:r>
              <a:rPr lang="en-US" sz="2000" dirty="0" err="1">
                <a:solidFill>
                  <a:schemeClr val="accent4">
                    <a:lumMod val="10000"/>
                  </a:schemeClr>
                </a:solidFill>
                <a:latin typeface="+mj-lt"/>
              </a:rPr>
              <a:t>hình</a:t>
            </a:r>
            <a:r>
              <a:rPr lang="en-US" sz="2000" dirty="0">
                <a:solidFill>
                  <a:schemeClr val="accent4">
                    <a:lumMod val="10000"/>
                  </a:schemeClr>
                </a:solidFill>
                <a:latin typeface="+mj-lt"/>
              </a:rPr>
              <a:t> </a:t>
            </a:r>
            <a:r>
              <a:rPr lang="en-US" sz="2000" dirty="0" err="1">
                <a:solidFill>
                  <a:schemeClr val="accent4">
                    <a:lumMod val="10000"/>
                  </a:schemeClr>
                </a:solidFill>
                <a:latin typeface="+mj-lt"/>
              </a:rPr>
              <a:t>thành</a:t>
            </a:r>
            <a:r>
              <a:rPr lang="en-US" sz="2000" dirty="0">
                <a:solidFill>
                  <a:schemeClr val="accent4">
                    <a:lumMod val="10000"/>
                  </a:schemeClr>
                </a:solidFill>
                <a:latin typeface="+mj-lt"/>
              </a:rPr>
              <a:t> </a:t>
            </a:r>
            <a:r>
              <a:rPr lang="en-US" sz="2000" dirty="0" err="1">
                <a:solidFill>
                  <a:schemeClr val="accent4">
                    <a:lumMod val="10000"/>
                  </a:schemeClr>
                </a:solidFill>
                <a:latin typeface="+mj-lt"/>
              </a:rPr>
              <a:t>giữa</a:t>
            </a:r>
            <a:r>
              <a:rPr lang="en-US" sz="2000" dirty="0">
                <a:solidFill>
                  <a:schemeClr val="accent4">
                    <a:lumMod val="10000"/>
                  </a:schemeClr>
                </a:solidFill>
                <a:latin typeface="+mj-lt"/>
              </a:rPr>
              <a:t> </a:t>
            </a:r>
            <a:r>
              <a:rPr lang="en-US" sz="2000" b="1" dirty="0" err="1">
                <a:solidFill>
                  <a:srgbClr val="C00000"/>
                </a:solidFill>
                <a:latin typeface="+mj-lt"/>
              </a:rPr>
              <a:t>kim</a:t>
            </a:r>
            <a:r>
              <a:rPr lang="en-US" sz="2000" b="1" dirty="0">
                <a:solidFill>
                  <a:srgbClr val="C00000"/>
                </a:solidFill>
                <a:latin typeface="+mj-lt"/>
              </a:rPr>
              <a:t> </a:t>
            </a:r>
            <a:r>
              <a:rPr lang="en-US" sz="2000" b="1" dirty="0" err="1">
                <a:solidFill>
                  <a:srgbClr val="C00000"/>
                </a:solidFill>
                <a:latin typeface="+mj-lt"/>
              </a:rPr>
              <a:t>loại</a:t>
            </a:r>
            <a:r>
              <a:rPr lang="en-US" sz="2000" b="1" dirty="0">
                <a:solidFill>
                  <a:srgbClr val="C00000"/>
                </a:solidFill>
                <a:latin typeface="+mj-lt"/>
              </a:rPr>
              <a:t> </a:t>
            </a:r>
            <a:r>
              <a:rPr lang="en-US" sz="2000" b="1" dirty="0" err="1">
                <a:solidFill>
                  <a:srgbClr val="C00000"/>
                </a:solidFill>
                <a:latin typeface="+mj-lt"/>
              </a:rPr>
              <a:t>diển</a:t>
            </a:r>
            <a:r>
              <a:rPr lang="en-US" sz="2000" b="1" dirty="0">
                <a:solidFill>
                  <a:srgbClr val="C00000"/>
                </a:solidFill>
                <a:latin typeface="+mj-lt"/>
              </a:rPr>
              <a:t> </a:t>
            </a:r>
            <a:r>
              <a:rPr lang="en-US" sz="2000" b="1" dirty="0" err="1">
                <a:solidFill>
                  <a:srgbClr val="C00000"/>
                </a:solidFill>
                <a:latin typeface="+mj-lt"/>
              </a:rPr>
              <a:t>hình</a:t>
            </a:r>
            <a:r>
              <a:rPr lang="en-US" sz="2000" b="1" dirty="0">
                <a:solidFill>
                  <a:srgbClr val="C00000"/>
                </a:solidFill>
                <a:latin typeface="+mj-lt"/>
              </a:rPr>
              <a:t> </a:t>
            </a:r>
            <a:r>
              <a:rPr lang="en-US" sz="2000" dirty="0" err="1">
                <a:solidFill>
                  <a:schemeClr val="accent4">
                    <a:lumMod val="10000"/>
                  </a:schemeClr>
                </a:solidFill>
                <a:latin typeface="+mj-lt"/>
              </a:rPr>
              <a:t>và</a:t>
            </a:r>
            <a:r>
              <a:rPr lang="en-US" sz="2000" dirty="0">
                <a:solidFill>
                  <a:schemeClr val="accent4">
                    <a:lumMod val="10000"/>
                  </a:schemeClr>
                </a:solidFill>
                <a:latin typeface="+mj-lt"/>
              </a:rPr>
              <a:t> </a:t>
            </a:r>
            <a:r>
              <a:rPr lang="en-US" sz="2000" b="1" dirty="0">
                <a:solidFill>
                  <a:srgbClr val="C00000"/>
                </a:solidFill>
                <a:latin typeface="+mj-lt"/>
              </a:rPr>
              <a:t>phi </a:t>
            </a:r>
            <a:r>
              <a:rPr lang="en-US" sz="2000" b="1" dirty="0" err="1">
                <a:solidFill>
                  <a:srgbClr val="C00000"/>
                </a:solidFill>
                <a:latin typeface="+mj-lt"/>
              </a:rPr>
              <a:t>kim</a:t>
            </a:r>
            <a:r>
              <a:rPr lang="en-US" sz="2000" b="1" dirty="0">
                <a:solidFill>
                  <a:srgbClr val="C00000"/>
                </a:solidFill>
                <a:latin typeface="+mj-lt"/>
              </a:rPr>
              <a:t> </a:t>
            </a:r>
            <a:r>
              <a:rPr lang="en-US" sz="2000" b="1" dirty="0" err="1">
                <a:solidFill>
                  <a:srgbClr val="C00000"/>
                </a:solidFill>
                <a:latin typeface="+mj-lt"/>
              </a:rPr>
              <a:t>điển</a:t>
            </a:r>
            <a:r>
              <a:rPr lang="en-US" sz="2000" b="1" dirty="0">
                <a:solidFill>
                  <a:srgbClr val="C00000"/>
                </a:solidFill>
                <a:latin typeface="+mj-lt"/>
              </a:rPr>
              <a:t> </a:t>
            </a:r>
            <a:r>
              <a:rPr lang="en-US" sz="2000" b="1" dirty="0" err="1">
                <a:solidFill>
                  <a:srgbClr val="C00000"/>
                </a:solidFill>
                <a:latin typeface="+mj-lt"/>
              </a:rPr>
              <a:t>hình</a:t>
            </a:r>
            <a:r>
              <a:rPr lang="en-US" sz="2000" dirty="0">
                <a:solidFill>
                  <a:schemeClr val="accent4">
                    <a:lumMod val="10000"/>
                  </a:schemeClr>
                </a:solidFill>
                <a:latin typeface="+mj-lt"/>
              </a:rPr>
              <a:t>. </a:t>
            </a:r>
            <a:r>
              <a:rPr lang="en-US" sz="2000" dirty="0" err="1">
                <a:solidFill>
                  <a:schemeClr val="accent4">
                    <a:lumMod val="10000"/>
                  </a:schemeClr>
                </a:solidFill>
                <a:latin typeface="+mj-lt"/>
              </a:rPr>
              <a:t>Hợp</a:t>
            </a:r>
            <a:r>
              <a:rPr lang="en-US" sz="2000" dirty="0">
                <a:solidFill>
                  <a:schemeClr val="accent4">
                    <a:lumMod val="10000"/>
                  </a:schemeClr>
                </a:solidFill>
                <a:latin typeface="+mj-lt"/>
              </a:rPr>
              <a:t> </a:t>
            </a:r>
            <a:r>
              <a:rPr lang="en-US" sz="2000" dirty="0" err="1">
                <a:solidFill>
                  <a:schemeClr val="accent4">
                    <a:lumMod val="10000"/>
                  </a:schemeClr>
                </a:solidFill>
                <a:latin typeface="+mj-lt"/>
              </a:rPr>
              <a:t>chất</a:t>
            </a:r>
            <a:r>
              <a:rPr lang="en-US" sz="2000" dirty="0">
                <a:solidFill>
                  <a:schemeClr val="accent4">
                    <a:lumMod val="10000"/>
                  </a:schemeClr>
                </a:solidFill>
                <a:latin typeface="+mj-lt"/>
              </a:rPr>
              <a:t> ion </a:t>
            </a:r>
            <a:r>
              <a:rPr lang="en-US" sz="2000" dirty="0" err="1">
                <a:solidFill>
                  <a:schemeClr val="accent4">
                    <a:lumMod val="10000"/>
                  </a:schemeClr>
                </a:solidFill>
                <a:latin typeface="+mj-lt"/>
              </a:rPr>
              <a:t>được</a:t>
            </a:r>
            <a:r>
              <a:rPr lang="en-US" sz="2000" dirty="0">
                <a:solidFill>
                  <a:schemeClr val="accent4">
                    <a:lumMod val="10000"/>
                  </a:schemeClr>
                </a:solidFill>
                <a:latin typeface="+mj-lt"/>
              </a:rPr>
              <a:t> </a:t>
            </a:r>
            <a:r>
              <a:rPr lang="en-US" sz="2000" dirty="0" err="1">
                <a:solidFill>
                  <a:schemeClr val="accent4">
                    <a:lumMod val="10000"/>
                  </a:schemeClr>
                </a:solidFill>
                <a:latin typeface="+mj-lt"/>
              </a:rPr>
              <a:t>tạo</a:t>
            </a:r>
            <a:r>
              <a:rPr lang="en-US" sz="2000" dirty="0">
                <a:solidFill>
                  <a:schemeClr val="accent4">
                    <a:lumMod val="10000"/>
                  </a:schemeClr>
                </a:solidFill>
                <a:latin typeface="+mj-lt"/>
              </a:rPr>
              <a:t> </a:t>
            </a:r>
            <a:r>
              <a:rPr lang="en-US" sz="2000" dirty="0" err="1">
                <a:solidFill>
                  <a:schemeClr val="accent4">
                    <a:lumMod val="10000"/>
                  </a:schemeClr>
                </a:solidFill>
                <a:latin typeface="+mj-lt"/>
              </a:rPr>
              <a:t>nên</a:t>
            </a:r>
            <a:r>
              <a:rPr lang="en-US" sz="2000" dirty="0">
                <a:solidFill>
                  <a:schemeClr val="accent4">
                    <a:lumMod val="10000"/>
                  </a:schemeClr>
                </a:solidFill>
                <a:latin typeface="+mj-lt"/>
              </a:rPr>
              <a:t> </a:t>
            </a:r>
            <a:r>
              <a:rPr lang="en-US" sz="2000" dirty="0" err="1">
                <a:solidFill>
                  <a:schemeClr val="accent4">
                    <a:lumMod val="10000"/>
                  </a:schemeClr>
                </a:solidFill>
                <a:latin typeface="+mj-lt"/>
              </a:rPr>
              <a:t>từ</a:t>
            </a:r>
            <a:r>
              <a:rPr lang="en-US" sz="2000" dirty="0">
                <a:solidFill>
                  <a:schemeClr val="accent4">
                    <a:lumMod val="10000"/>
                  </a:schemeClr>
                </a:solidFill>
                <a:latin typeface="+mj-lt"/>
              </a:rPr>
              <a:t> </a:t>
            </a:r>
            <a:r>
              <a:rPr lang="en-US" sz="2000" b="1" dirty="0">
                <a:solidFill>
                  <a:srgbClr val="C00000"/>
                </a:solidFill>
                <a:latin typeface="+mj-lt"/>
              </a:rPr>
              <a:t>cation</a:t>
            </a:r>
            <a:r>
              <a:rPr lang="en-US" sz="2000" dirty="0">
                <a:solidFill>
                  <a:schemeClr val="accent4">
                    <a:lumMod val="10000"/>
                  </a:schemeClr>
                </a:solidFill>
                <a:latin typeface="+mj-lt"/>
              </a:rPr>
              <a:t> </a:t>
            </a:r>
            <a:r>
              <a:rPr lang="en-US" sz="2000" dirty="0" err="1">
                <a:solidFill>
                  <a:schemeClr val="accent4">
                    <a:lumMod val="10000"/>
                  </a:schemeClr>
                </a:solidFill>
                <a:latin typeface="+mj-lt"/>
              </a:rPr>
              <a:t>và</a:t>
            </a:r>
            <a:r>
              <a:rPr lang="en-US" sz="2000" dirty="0">
                <a:solidFill>
                  <a:schemeClr val="accent4">
                    <a:lumMod val="10000"/>
                  </a:schemeClr>
                </a:solidFill>
                <a:latin typeface="+mj-lt"/>
              </a:rPr>
              <a:t> </a:t>
            </a:r>
            <a:r>
              <a:rPr lang="en-US" sz="2000" b="1" dirty="0">
                <a:solidFill>
                  <a:srgbClr val="C00000"/>
                </a:solidFill>
                <a:latin typeface="+mj-lt"/>
              </a:rPr>
              <a:t>anion</a:t>
            </a:r>
            <a:r>
              <a:rPr lang="en-US" sz="2000" dirty="0">
                <a:solidFill>
                  <a:schemeClr val="accent4">
                    <a:lumMod val="10000"/>
                  </a:schemeClr>
                </a:solidFill>
                <a:latin typeface="+mj-lt"/>
              </a:rPr>
              <a:t>.</a:t>
            </a:r>
          </a:p>
        </p:txBody>
      </p:sp>
      <p:sp>
        <p:nvSpPr>
          <p:cNvPr id="13" name="Rectangle 12">
            <a:extLst>
              <a:ext uri="{FF2B5EF4-FFF2-40B4-BE49-F238E27FC236}">
                <a16:creationId xmlns:a16="http://schemas.microsoft.com/office/drawing/2014/main" id="{391D5FB1-8368-4197-ACFD-7577116959E4}"/>
              </a:ext>
            </a:extLst>
          </p:cNvPr>
          <p:cNvSpPr/>
          <p:nvPr/>
        </p:nvSpPr>
        <p:spPr>
          <a:xfrm>
            <a:off x="2039258" y="3481388"/>
            <a:ext cx="5964163" cy="1209675"/>
          </a:xfrm>
          <a:prstGeom prst="rect">
            <a:avLst/>
          </a:prstGeom>
          <a:solidFill>
            <a:srgbClr val="FFFF8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000">
                <a:solidFill>
                  <a:schemeClr val="accent4">
                    <a:lumMod val="10000"/>
                  </a:schemeClr>
                </a:solidFill>
                <a:latin typeface="+mj-lt"/>
              </a:rPr>
              <a:t>Ở điều kiện thường, hợp chất ion thường tồn tại ở dạng </a:t>
            </a:r>
            <a:r>
              <a:rPr lang="en-US" sz="2000" b="1">
                <a:solidFill>
                  <a:srgbClr val="C00000"/>
                </a:solidFill>
                <a:latin typeface="+mj-lt"/>
              </a:rPr>
              <a:t>tinh thể rắn</a:t>
            </a:r>
            <a:r>
              <a:rPr lang="en-US" sz="2000">
                <a:solidFill>
                  <a:schemeClr val="accent4">
                    <a:lumMod val="10000"/>
                  </a:schemeClr>
                </a:solidFill>
                <a:latin typeface="+mj-lt"/>
              </a:rPr>
              <a:t>.</a:t>
            </a:r>
          </a:p>
        </p:txBody>
      </p:sp>
    </p:spTree>
    <p:extLst>
      <p:ext uri="{BB962C8B-B14F-4D97-AF65-F5344CB8AC3E}">
        <p14:creationId xmlns:p14="http://schemas.microsoft.com/office/powerpoint/2010/main" val="2225222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6" name="Google Shape;1506;p35"/>
          <p:cNvSpPr txBox="1">
            <a:spLocks noGrp="1"/>
          </p:cNvSpPr>
          <p:nvPr>
            <p:ph type="ctrTitle" idx="4294967295"/>
          </p:nvPr>
        </p:nvSpPr>
        <p:spPr>
          <a:xfrm>
            <a:off x="1009950" y="1032918"/>
            <a:ext cx="7124100" cy="132328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rgbClr val="002060"/>
                </a:solidFill>
                <a:latin typeface="+mj-lt"/>
              </a:rPr>
              <a:t>BÀI TẬP CỦNG CỐ</a:t>
            </a:r>
            <a:endParaRPr lang="en-US" sz="24500" b="1">
              <a:solidFill>
                <a:srgbClr val="002060"/>
              </a:solidFill>
              <a:latin typeface="+mj-lt"/>
            </a:endParaRPr>
          </a:p>
        </p:txBody>
      </p:sp>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6563839" y="-387399"/>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1162288" y="-281924"/>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96620" y="1211311"/>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565004" y="1189921"/>
            <a:ext cx="1500244" cy="1500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ework free vector icons designed by Eucalyp | Free icons, Vector words,  Vector free">
            <a:extLst>
              <a:ext uri="{FF2B5EF4-FFF2-40B4-BE49-F238E27FC236}">
                <a16:creationId xmlns:a16="http://schemas.microsoft.com/office/drawing/2014/main" id="{5D56127F-FEC6-4187-A074-18BAB0A065F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1259">
            <a:off x="-348929" y="3714203"/>
            <a:ext cx="1698544" cy="16985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earch - Free education icons">
            <a:extLst>
              <a:ext uri="{FF2B5EF4-FFF2-40B4-BE49-F238E27FC236}">
                <a16:creationId xmlns:a16="http://schemas.microsoft.com/office/drawing/2014/main" id="{E5DDE145-54CD-4616-9312-545928E7AE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166954">
            <a:off x="7790326" y="3411468"/>
            <a:ext cx="1831678" cy="18316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8">
            <a:extLst>
              <a:ext uri="{FF2B5EF4-FFF2-40B4-BE49-F238E27FC236}">
                <a16:creationId xmlns:a16="http://schemas.microsoft.com/office/drawing/2014/main" id="{44961602-CB11-43BA-AC49-BD438CADBD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061" y="2222271"/>
            <a:ext cx="4267878" cy="238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567943"/>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642407" y="3984759"/>
            <a:ext cx="1500244" cy="150024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14D6222C-F7E6-4BD4-9B1F-EC161C6EEE8B}"/>
              </a:ext>
            </a:extLst>
          </p:cNvPr>
          <p:cNvGrpSpPr/>
          <p:nvPr/>
        </p:nvGrpSpPr>
        <p:grpSpPr>
          <a:xfrm>
            <a:off x="959758" y="1657215"/>
            <a:ext cx="7224484" cy="1829071"/>
            <a:chOff x="1005116" y="361679"/>
            <a:chExt cx="7224484" cy="1829071"/>
          </a:xfrm>
        </p:grpSpPr>
        <p:sp>
          <p:nvSpPr>
            <p:cNvPr id="3" name="Rectangle 2">
              <a:extLst>
                <a:ext uri="{FF2B5EF4-FFF2-40B4-BE49-F238E27FC236}">
                  <a16:creationId xmlns:a16="http://schemas.microsoft.com/office/drawing/2014/main" id="{39402EE7-78D2-464F-8E23-C1CB89A33048}"/>
                </a:ext>
              </a:extLst>
            </p:cNvPr>
            <p:cNvSpPr/>
            <p:nvPr/>
          </p:nvSpPr>
          <p:spPr>
            <a:xfrm>
              <a:off x="1005116" y="361950"/>
              <a:ext cx="7224484" cy="1828800"/>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2034BEE-42BB-48B3-A25E-CDCEA494EDB1}"/>
                </a:ext>
              </a:extLst>
            </p:cNvPr>
            <p:cNvSpPr txBox="1"/>
            <p:nvPr/>
          </p:nvSpPr>
          <p:spPr>
            <a:xfrm>
              <a:off x="1133930" y="479489"/>
              <a:ext cx="6966856" cy="1593450"/>
            </a:xfrm>
            <a:prstGeom prst="rect">
              <a:avLst/>
            </a:prstGeom>
            <a:noFill/>
          </p:spPr>
          <p:txBody>
            <a:bodyPr wrap="square" rtlCol="0">
              <a:spAutoFit/>
            </a:bodyPr>
            <a:lstStyle/>
            <a:p>
              <a:pPr>
                <a:lnSpc>
                  <a:spcPct val="125000"/>
                </a:lnSpc>
              </a:pPr>
              <a:r>
                <a:rPr lang="en-US" sz="2000"/>
                <a:t>	 Những phát biểu nào sau đây là đúng:</a:t>
              </a:r>
            </a:p>
            <a:p>
              <a:pPr>
                <a:lnSpc>
                  <a:spcPct val="125000"/>
                </a:lnSpc>
              </a:pPr>
              <a:r>
                <a:rPr lang="en-US" sz="2000"/>
                <a:t>Hợp chất tạo nên bởi Al</a:t>
              </a:r>
              <a:r>
                <a:rPr lang="en-US" sz="2000" baseline="30000"/>
                <a:t>3+</a:t>
              </a:r>
              <a:r>
                <a:rPr lang="en-US" sz="2000"/>
                <a:t> và O</a:t>
              </a:r>
              <a:r>
                <a:rPr lang="en-US" sz="2000" baseline="30000"/>
                <a:t>2-</a:t>
              </a:r>
              <a:r>
                <a:rPr lang="en-US" sz="2000"/>
                <a:t> là hợp chất</a:t>
              </a:r>
            </a:p>
            <a:p>
              <a:pPr>
                <a:lnSpc>
                  <a:spcPct val="125000"/>
                </a:lnSpc>
              </a:pPr>
              <a:r>
                <a:rPr lang="en-US" sz="2000" b="1"/>
                <a:t>(a)</a:t>
              </a:r>
              <a:r>
                <a:rPr lang="en-US" sz="2000"/>
                <a:t> cộng hóa trị.			</a:t>
              </a:r>
              <a:r>
                <a:rPr lang="en-US" sz="2000" b="1"/>
                <a:t>(b)</a:t>
              </a:r>
              <a:r>
                <a:rPr lang="en-US" sz="2000"/>
                <a:t> ion.</a:t>
              </a:r>
            </a:p>
            <a:p>
              <a:pPr>
                <a:lnSpc>
                  <a:spcPct val="125000"/>
                </a:lnSpc>
              </a:pPr>
              <a:r>
                <a:rPr lang="en-US" sz="2000" b="1"/>
                <a:t>(c)</a:t>
              </a:r>
              <a:r>
                <a:rPr lang="en-US" sz="2000"/>
                <a:t> có công thức Al</a:t>
              </a:r>
              <a:r>
                <a:rPr lang="en-US" sz="2000" baseline="-25000"/>
                <a:t>2</a:t>
              </a:r>
              <a:r>
                <a:rPr lang="en-US" sz="2000"/>
                <a:t>O</a:t>
              </a:r>
              <a:r>
                <a:rPr lang="en-US" sz="2000" baseline="-25000"/>
                <a:t>3</a:t>
              </a:r>
              <a:r>
                <a:rPr lang="en-US" sz="2000"/>
                <a:t>.		</a:t>
              </a:r>
              <a:r>
                <a:rPr lang="en-US" sz="2000" b="1"/>
                <a:t>(d)</a:t>
              </a:r>
              <a:r>
                <a:rPr lang="en-US" sz="2000"/>
                <a:t> có công thức Al</a:t>
              </a:r>
              <a:r>
                <a:rPr lang="en-US" sz="2000" baseline="-25000"/>
                <a:t>3</a:t>
              </a:r>
              <a:r>
                <a:rPr lang="en-US" sz="2000"/>
                <a:t>O</a:t>
              </a:r>
              <a:r>
                <a:rPr lang="en-US" sz="2000" baseline="-25000"/>
                <a:t>2</a:t>
              </a:r>
              <a:r>
                <a:rPr lang="en-US" sz="2000"/>
                <a:t>.</a:t>
              </a:r>
            </a:p>
          </p:txBody>
        </p:sp>
        <p:sp>
          <p:nvSpPr>
            <p:cNvPr id="7" name="Rectangle 6">
              <a:extLst>
                <a:ext uri="{FF2B5EF4-FFF2-40B4-BE49-F238E27FC236}">
                  <a16:creationId xmlns:a16="http://schemas.microsoft.com/office/drawing/2014/main" id="{C938AA3D-67A0-499C-8F75-7FCBD967F8FE}"/>
                </a:ext>
              </a:extLst>
            </p:cNvPr>
            <p:cNvSpPr/>
            <p:nvPr/>
          </p:nvSpPr>
          <p:spPr>
            <a:xfrm>
              <a:off x="1005116" y="361679"/>
              <a:ext cx="1045028"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10000"/>
                    </a:schemeClr>
                  </a:solidFill>
                </a:rPr>
                <a:t>Bài 1</a:t>
              </a:r>
            </a:p>
          </p:txBody>
        </p:sp>
      </p:grpSp>
    </p:spTree>
    <p:extLst>
      <p:ext uri="{BB962C8B-B14F-4D97-AF65-F5344CB8AC3E}">
        <p14:creationId xmlns:p14="http://schemas.microsoft.com/office/powerpoint/2010/main" val="77104012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642407" y="3984759"/>
            <a:ext cx="1500244" cy="15002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40EE679-CDC4-4006-8224-39EE96B29796}"/>
              </a:ext>
            </a:extLst>
          </p:cNvPr>
          <p:cNvGrpSpPr/>
          <p:nvPr/>
        </p:nvGrpSpPr>
        <p:grpSpPr>
          <a:xfrm>
            <a:off x="959758" y="1254869"/>
            <a:ext cx="7224484" cy="2633763"/>
            <a:chOff x="959758" y="1352143"/>
            <a:chExt cx="7224484" cy="2633763"/>
          </a:xfrm>
        </p:grpSpPr>
        <p:sp>
          <p:nvSpPr>
            <p:cNvPr id="3" name="Rectangle 2">
              <a:extLst>
                <a:ext uri="{FF2B5EF4-FFF2-40B4-BE49-F238E27FC236}">
                  <a16:creationId xmlns:a16="http://schemas.microsoft.com/office/drawing/2014/main" id="{39402EE7-78D2-464F-8E23-C1CB89A33048}"/>
                </a:ext>
              </a:extLst>
            </p:cNvPr>
            <p:cNvSpPr/>
            <p:nvPr/>
          </p:nvSpPr>
          <p:spPr>
            <a:xfrm>
              <a:off x="959758" y="1352413"/>
              <a:ext cx="7224484" cy="2633493"/>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2034BEE-42BB-48B3-A25E-CDCEA494EDB1}"/>
                </a:ext>
              </a:extLst>
            </p:cNvPr>
            <p:cNvSpPr txBox="1"/>
            <p:nvPr/>
          </p:nvSpPr>
          <p:spPr>
            <a:xfrm>
              <a:off x="1088572" y="1487714"/>
              <a:ext cx="6966856" cy="2362891"/>
            </a:xfrm>
            <a:prstGeom prst="rect">
              <a:avLst/>
            </a:prstGeom>
            <a:noFill/>
          </p:spPr>
          <p:txBody>
            <a:bodyPr wrap="square" rtlCol="0">
              <a:spAutoFit/>
            </a:bodyPr>
            <a:lstStyle/>
            <a:p>
              <a:pPr>
                <a:lnSpc>
                  <a:spcPct val="125000"/>
                </a:lnSpc>
              </a:pPr>
              <a:r>
                <a:rPr lang="en-US" sz="2000"/>
                <a:t>              Những tinh chất nào sau đây là tinh chất điển hình của hợp chất ion?</a:t>
              </a:r>
            </a:p>
            <a:p>
              <a:pPr>
                <a:lnSpc>
                  <a:spcPct val="125000"/>
                </a:lnSpc>
              </a:pPr>
              <a:r>
                <a:rPr lang="en-US" sz="2000" b="1"/>
                <a:t>(a)</a:t>
              </a:r>
              <a:r>
                <a:rPr lang="en-US" sz="2000"/>
                <a:t> Tồn tại ở thể khí trong điều kiện thường.</a:t>
              </a:r>
            </a:p>
            <a:p>
              <a:pPr>
                <a:lnSpc>
                  <a:spcPct val="125000"/>
                </a:lnSpc>
              </a:pPr>
              <a:r>
                <a:rPr lang="en-US" sz="2000" b="1"/>
                <a:t>(b) </a:t>
              </a:r>
              <a:r>
                <a:rPr lang="en-US" sz="2000"/>
                <a:t>Có nhiệt độ nóng chảy và nhiệt độ sôi cao.</a:t>
              </a:r>
            </a:p>
            <a:p>
              <a:pPr>
                <a:lnSpc>
                  <a:spcPct val="125000"/>
                </a:lnSpc>
              </a:pPr>
              <a:r>
                <a:rPr lang="en-US" sz="2000" b="1"/>
                <a:t>(c)</a:t>
              </a:r>
              <a:r>
                <a:rPr lang="en-US" sz="2000"/>
                <a:t> Thường tồn tại ở thể rắn trong điều kiện thường.</a:t>
              </a:r>
            </a:p>
            <a:p>
              <a:pPr>
                <a:lnSpc>
                  <a:spcPct val="125000"/>
                </a:lnSpc>
              </a:pPr>
              <a:r>
                <a:rPr lang="en-US" sz="2000" b="1"/>
                <a:t>(d)</a:t>
              </a:r>
              <a:r>
                <a:rPr lang="en-US" sz="2000"/>
                <a:t> Có nhiệt độ nóng chảy và nhiệt độ sôi thấp.</a:t>
              </a:r>
            </a:p>
          </p:txBody>
        </p:sp>
        <p:sp>
          <p:nvSpPr>
            <p:cNvPr id="7" name="Rectangle 6">
              <a:extLst>
                <a:ext uri="{FF2B5EF4-FFF2-40B4-BE49-F238E27FC236}">
                  <a16:creationId xmlns:a16="http://schemas.microsoft.com/office/drawing/2014/main" id="{C938AA3D-67A0-499C-8F75-7FCBD967F8FE}"/>
                </a:ext>
              </a:extLst>
            </p:cNvPr>
            <p:cNvSpPr/>
            <p:nvPr/>
          </p:nvSpPr>
          <p:spPr>
            <a:xfrm>
              <a:off x="959758" y="1352143"/>
              <a:ext cx="1045028"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10000"/>
                    </a:schemeClr>
                  </a:solidFill>
                </a:rPr>
                <a:t>Bài 2</a:t>
              </a:r>
            </a:p>
          </p:txBody>
        </p:sp>
      </p:grpSp>
    </p:spTree>
    <p:extLst>
      <p:ext uri="{BB962C8B-B14F-4D97-AF65-F5344CB8AC3E}">
        <p14:creationId xmlns:p14="http://schemas.microsoft.com/office/powerpoint/2010/main" val="281427100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642407" y="3984759"/>
            <a:ext cx="1500244" cy="150024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003EA27-3649-4AD3-953D-9832A099FE7B}"/>
              </a:ext>
            </a:extLst>
          </p:cNvPr>
          <p:cNvGrpSpPr/>
          <p:nvPr/>
        </p:nvGrpSpPr>
        <p:grpSpPr>
          <a:xfrm>
            <a:off x="959758" y="567323"/>
            <a:ext cx="7224484" cy="1467450"/>
            <a:chOff x="959758" y="1058009"/>
            <a:chExt cx="7224484" cy="1467450"/>
          </a:xfrm>
        </p:grpSpPr>
        <p:sp>
          <p:nvSpPr>
            <p:cNvPr id="3" name="Rectangle 2">
              <a:extLst>
                <a:ext uri="{FF2B5EF4-FFF2-40B4-BE49-F238E27FC236}">
                  <a16:creationId xmlns:a16="http://schemas.microsoft.com/office/drawing/2014/main" id="{39402EE7-78D2-464F-8E23-C1CB89A33048}"/>
                </a:ext>
              </a:extLst>
            </p:cNvPr>
            <p:cNvSpPr/>
            <p:nvPr/>
          </p:nvSpPr>
          <p:spPr>
            <a:xfrm>
              <a:off x="959758" y="1058279"/>
              <a:ext cx="7224484" cy="1467180"/>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2034BEE-42BB-48B3-A25E-CDCEA494EDB1}"/>
                </a:ext>
              </a:extLst>
            </p:cNvPr>
            <p:cNvSpPr txBox="1"/>
            <p:nvPr/>
          </p:nvSpPr>
          <p:spPr>
            <a:xfrm>
              <a:off x="1088572" y="1193580"/>
              <a:ext cx="6966856" cy="1208729"/>
            </a:xfrm>
            <a:prstGeom prst="rect">
              <a:avLst/>
            </a:prstGeom>
            <a:noFill/>
          </p:spPr>
          <p:txBody>
            <a:bodyPr wrap="square" rtlCol="0">
              <a:spAutoFit/>
            </a:bodyPr>
            <a:lstStyle/>
            <a:p>
              <a:pPr>
                <a:lnSpc>
                  <a:spcPct val="125000"/>
                </a:lnSpc>
              </a:pPr>
              <a:r>
                <a:rPr lang="en-US" sz="2000"/>
                <a:t>              </a:t>
              </a:r>
            </a:p>
            <a:p>
              <a:pPr>
                <a:lnSpc>
                  <a:spcPct val="125000"/>
                </a:lnSpc>
              </a:pPr>
              <a:r>
                <a:rPr lang="en-US" sz="2000" b="1"/>
                <a:t>a) </a:t>
              </a:r>
              <a:r>
                <a:rPr lang="en-US" sz="2000"/>
                <a:t>Giải thích vì sao bán kính nguyên tử Na, Mg lớn hơn bán kính ion các kim loại tương ứng.</a:t>
              </a:r>
            </a:p>
          </p:txBody>
        </p:sp>
        <p:sp>
          <p:nvSpPr>
            <p:cNvPr id="7" name="Rectangle 6">
              <a:extLst>
                <a:ext uri="{FF2B5EF4-FFF2-40B4-BE49-F238E27FC236}">
                  <a16:creationId xmlns:a16="http://schemas.microsoft.com/office/drawing/2014/main" id="{C938AA3D-67A0-499C-8F75-7FCBD967F8FE}"/>
                </a:ext>
              </a:extLst>
            </p:cNvPr>
            <p:cNvSpPr/>
            <p:nvPr/>
          </p:nvSpPr>
          <p:spPr>
            <a:xfrm>
              <a:off x="959758" y="1058009"/>
              <a:ext cx="1045028"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10000"/>
                    </a:schemeClr>
                  </a:solidFill>
                </a:rPr>
                <a:t>Bài 3*</a:t>
              </a:r>
            </a:p>
          </p:txBody>
        </p:sp>
      </p:grpSp>
    </p:spTree>
    <p:extLst>
      <p:ext uri="{BB962C8B-B14F-4D97-AF65-F5344CB8AC3E}">
        <p14:creationId xmlns:p14="http://schemas.microsoft.com/office/powerpoint/2010/main" val="131077113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114868" y="3220236"/>
            <a:ext cx="3059581" cy="140891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3" name="Rounded Rectangle 62"/>
          <p:cNvSpPr/>
          <p:nvPr/>
        </p:nvSpPr>
        <p:spPr>
          <a:xfrm>
            <a:off x="1736287" y="4003310"/>
            <a:ext cx="1130857"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62" name="Rounded Rectangle 61"/>
          <p:cNvSpPr/>
          <p:nvPr/>
        </p:nvSpPr>
        <p:spPr>
          <a:xfrm>
            <a:off x="269333" y="4020660"/>
            <a:ext cx="115965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1" name="Rounded Rectangle 40"/>
          <p:cNvSpPr/>
          <p:nvPr/>
        </p:nvSpPr>
        <p:spPr>
          <a:xfrm>
            <a:off x="6248400" y="3220235"/>
            <a:ext cx="2699424" cy="140891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8" name="Rounded Rectangle 57"/>
          <p:cNvSpPr/>
          <p:nvPr/>
        </p:nvSpPr>
        <p:spPr>
          <a:xfrm>
            <a:off x="7725835" y="3995704"/>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7" name="Rounded Rectangle 56"/>
          <p:cNvSpPr/>
          <p:nvPr/>
        </p:nvSpPr>
        <p:spPr>
          <a:xfrm>
            <a:off x="6438761" y="3988098"/>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0" name="Rounded Rectangle 39"/>
          <p:cNvSpPr/>
          <p:nvPr/>
        </p:nvSpPr>
        <p:spPr>
          <a:xfrm>
            <a:off x="6248400" y="1089651"/>
            <a:ext cx="2685667" cy="134924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6" name="Rounded Rectangle 55"/>
          <p:cNvSpPr/>
          <p:nvPr/>
        </p:nvSpPr>
        <p:spPr>
          <a:xfrm>
            <a:off x="7772400" y="1850481"/>
            <a:ext cx="990323"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5" name="Rounded Rectangle 54"/>
          <p:cNvSpPr/>
          <p:nvPr/>
        </p:nvSpPr>
        <p:spPr>
          <a:xfrm>
            <a:off x="6477001" y="1842875"/>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8" name="Rounded Rectangle 37"/>
          <p:cNvSpPr/>
          <p:nvPr/>
        </p:nvSpPr>
        <p:spPr>
          <a:xfrm>
            <a:off x="141166" y="1121538"/>
            <a:ext cx="3059581" cy="1369755"/>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C938AA3D-67A0-499C-8F75-7FCBD967F8FE}"/>
              </a:ext>
            </a:extLst>
          </p:cNvPr>
          <p:cNvSpPr/>
          <p:nvPr/>
        </p:nvSpPr>
        <p:spPr>
          <a:xfrm>
            <a:off x="2362200" y="285750"/>
            <a:ext cx="4267200"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accent2">
                    <a:lumMod val="10000"/>
                  </a:schemeClr>
                </a:solidFill>
              </a:rPr>
              <a:t>NGUYÊN TỬ HAY ION</a:t>
            </a:r>
            <a:endParaRPr lang="en-US" sz="2400" b="1" dirty="0">
              <a:solidFill>
                <a:schemeClr val="accent2">
                  <a:lumMod val="10000"/>
                </a:schemeClr>
              </a:solidFill>
            </a:endParaRPr>
          </a:p>
        </p:txBody>
      </p:sp>
      <p:grpSp>
        <p:nvGrpSpPr>
          <p:cNvPr id="2" name="Group 1"/>
          <p:cNvGrpSpPr/>
          <p:nvPr/>
        </p:nvGrpSpPr>
        <p:grpSpPr>
          <a:xfrm>
            <a:off x="3593377" y="1457319"/>
            <a:ext cx="1904999" cy="1865558"/>
            <a:chOff x="2971800" y="1364260"/>
            <a:chExt cx="1904999" cy="1865558"/>
          </a:xfrm>
        </p:grpSpPr>
        <p:sp>
          <p:nvSpPr>
            <p:cNvPr id="4" name="Rectangle 3">
              <a:extLst>
                <a:ext uri="{FF2B5EF4-FFF2-40B4-BE49-F238E27FC236}">
                  <a16:creationId xmlns:a16="http://schemas.microsoft.com/office/drawing/2014/main" id="{39402EE7-78D2-464F-8E23-C1CB89A33048}"/>
                </a:ext>
              </a:extLst>
            </p:cNvPr>
            <p:cNvSpPr/>
            <p:nvPr/>
          </p:nvSpPr>
          <p:spPr>
            <a:xfrm>
              <a:off x="2971800" y="1364260"/>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p:cNvGrpSpPr>
              <a:grpSpLocks/>
            </p:cNvGrpSpPr>
            <p:nvPr/>
          </p:nvGrpSpPr>
          <p:grpSpPr bwMode="auto">
            <a:xfrm>
              <a:off x="3273004" y="1542768"/>
              <a:ext cx="1393340" cy="1437393"/>
              <a:chOff x="336" y="1706"/>
              <a:chExt cx="1392" cy="1414"/>
            </a:xfrm>
          </p:grpSpPr>
          <p:sp>
            <p:nvSpPr>
              <p:cNvPr id="11" name="Oval 5"/>
              <p:cNvSpPr>
                <a:spLocks noChangeArrowheads="1"/>
              </p:cNvSpPr>
              <p:nvPr/>
            </p:nvSpPr>
            <p:spPr bwMode="auto">
              <a:xfrm>
                <a:off x="864" y="2256"/>
                <a:ext cx="336" cy="33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3" name="Oval 7"/>
              <p:cNvSpPr>
                <a:spLocks noChangeArrowheads="1"/>
              </p:cNvSpPr>
              <p:nvPr/>
            </p:nvSpPr>
            <p:spPr bwMode="auto">
              <a:xfrm>
                <a:off x="586" y="24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5" name="Oval 9"/>
              <p:cNvSpPr>
                <a:spLocks noChangeArrowheads="1"/>
              </p:cNvSpPr>
              <p:nvPr/>
            </p:nvSpPr>
            <p:spPr bwMode="auto">
              <a:xfrm>
                <a:off x="993" y="1706"/>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7" name="Oval 11"/>
              <p:cNvSpPr>
                <a:spLocks noChangeArrowheads="1"/>
              </p:cNvSpPr>
              <p:nvPr/>
            </p:nvSpPr>
            <p:spPr bwMode="auto">
              <a:xfrm>
                <a:off x="1402" y="240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1" name="Group 15"/>
              <p:cNvGrpSpPr>
                <a:grpSpLocks/>
              </p:cNvGrpSpPr>
              <p:nvPr/>
            </p:nvGrpSpPr>
            <p:grpSpPr bwMode="auto">
              <a:xfrm>
                <a:off x="336" y="1728"/>
                <a:ext cx="1392" cy="1392"/>
                <a:chOff x="336" y="1728"/>
                <a:chExt cx="1392" cy="1392"/>
              </a:xfrm>
            </p:grpSpPr>
            <p:sp>
              <p:nvSpPr>
                <p:cNvPr id="22" name="Oval 16"/>
                <p:cNvSpPr>
                  <a:spLocks noChangeArrowheads="1"/>
                </p:cNvSpPr>
                <p:nvPr/>
              </p:nvSpPr>
              <p:spPr bwMode="auto">
                <a:xfrm>
                  <a:off x="634" y="2016"/>
                  <a:ext cx="816" cy="81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3" name="Group 17"/>
                <p:cNvGrpSpPr>
                  <a:grpSpLocks/>
                </p:cNvGrpSpPr>
                <p:nvPr/>
              </p:nvGrpSpPr>
              <p:grpSpPr bwMode="auto">
                <a:xfrm>
                  <a:off x="336" y="1728"/>
                  <a:ext cx="1392" cy="1392"/>
                  <a:chOff x="336" y="1728"/>
                  <a:chExt cx="1392" cy="1392"/>
                </a:xfrm>
              </p:grpSpPr>
              <p:sp>
                <p:nvSpPr>
                  <p:cNvPr id="24" name="Oval 18"/>
                  <p:cNvSpPr>
                    <a:spLocks noChangeArrowheads="1"/>
                  </p:cNvSpPr>
                  <p:nvPr/>
                </p:nvSpPr>
                <p:spPr bwMode="auto">
                  <a:xfrm>
                    <a:off x="336" y="1728"/>
                    <a:ext cx="1392" cy="1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5" name="Text Box 19"/>
                  <p:cNvSpPr txBox="1">
                    <a:spLocks noChangeArrowheads="1"/>
                  </p:cNvSpPr>
                  <p:nvPr/>
                </p:nvSpPr>
                <p:spPr bwMode="auto">
                  <a:xfrm>
                    <a:off x="821" y="2268"/>
                    <a:ext cx="432"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dirty="0" smtClean="0"/>
                      <a:t>+3</a:t>
                    </a:r>
                    <a:endParaRPr lang="en-US" altLang="vi-VN" dirty="0"/>
                  </a:p>
                </p:txBody>
              </p:sp>
            </p:grpSp>
          </p:grpSp>
        </p:grpSp>
      </p:grpSp>
      <p:grpSp>
        <p:nvGrpSpPr>
          <p:cNvPr id="46" name="Group 45"/>
          <p:cNvGrpSpPr/>
          <p:nvPr/>
        </p:nvGrpSpPr>
        <p:grpSpPr>
          <a:xfrm>
            <a:off x="258099" y="1277864"/>
            <a:ext cx="2778667" cy="400934"/>
            <a:chOff x="269333" y="1127875"/>
            <a:chExt cx="2778667" cy="400934"/>
          </a:xfrm>
        </p:grpSpPr>
        <p:sp>
          <p:nvSpPr>
            <p:cNvPr id="42" name="Rounded Rectangle 41"/>
            <p:cNvSpPr/>
            <p:nvPr/>
          </p:nvSpPr>
          <p:spPr>
            <a:xfrm>
              <a:off x="269333" y="1127875"/>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B5FB462A-B3A6-4873-A554-0E2B6A22FB58}"/>
                </a:ext>
              </a:extLst>
            </p:cNvPr>
            <p:cNvSpPr txBox="1"/>
            <p:nvPr/>
          </p:nvSpPr>
          <p:spPr>
            <a:xfrm>
              <a:off x="381909" y="1128699"/>
              <a:ext cx="2588982" cy="400110"/>
            </a:xfrm>
            <a:prstGeom prst="rect">
              <a:avLst/>
            </a:prstGeom>
            <a:noFill/>
          </p:spPr>
          <p:txBody>
            <a:bodyPr wrap="square" rtlCol="0">
              <a:spAutoFit/>
            </a:bodyPr>
            <a:lstStyle/>
            <a:p>
              <a:r>
                <a:rPr lang="vi-VN" sz="2000" b="1" dirty="0" smtClean="0"/>
                <a:t>Nguyên tử hay ion?</a:t>
              </a:r>
              <a:endParaRPr lang="en-US" sz="2000" b="1" dirty="0"/>
            </a:p>
          </p:txBody>
        </p:sp>
      </p:grpSp>
      <p:grpSp>
        <p:nvGrpSpPr>
          <p:cNvPr id="47" name="Group 46"/>
          <p:cNvGrpSpPr/>
          <p:nvPr/>
        </p:nvGrpSpPr>
        <p:grpSpPr>
          <a:xfrm>
            <a:off x="236066" y="3368789"/>
            <a:ext cx="2811933" cy="400110"/>
            <a:chOff x="236066" y="3368789"/>
            <a:chExt cx="2811933" cy="400110"/>
          </a:xfrm>
        </p:grpSpPr>
        <p:sp>
          <p:nvSpPr>
            <p:cNvPr id="43" name="Rounded Rectangle 42"/>
            <p:cNvSpPr/>
            <p:nvPr/>
          </p:nvSpPr>
          <p:spPr>
            <a:xfrm>
              <a:off x="236066" y="3379606"/>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B5FB462A-B3A6-4873-A554-0E2B6A22FB58}"/>
                </a:ext>
              </a:extLst>
            </p:cNvPr>
            <p:cNvSpPr txBox="1"/>
            <p:nvPr/>
          </p:nvSpPr>
          <p:spPr>
            <a:xfrm>
              <a:off x="472260" y="3368789"/>
              <a:ext cx="2575739" cy="400110"/>
            </a:xfrm>
            <a:prstGeom prst="rect">
              <a:avLst/>
            </a:prstGeom>
            <a:noFill/>
          </p:spPr>
          <p:txBody>
            <a:bodyPr wrap="square" rtlCol="0">
              <a:spAutoFit/>
            </a:bodyPr>
            <a:lstStyle/>
            <a:p>
              <a:r>
                <a:rPr lang="vi-VN" sz="2000" b="1" dirty="0" smtClean="0"/>
                <a:t>Đây là nguyên tử?</a:t>
              </a:r>
              <a:endParaRPr lang="en-US" sz="2000" b="1" dirty="0"/>
            </a:p>
          </p:txBody>
        </p:sp>
      </p:grpSp>
      <p:grpSp>
        <p:nvGrpSpPr>
          <p:cNvPr id="49" name="Group 48"/>
          <p:cNvGrpSpPr/>
          <p:nvPr/>
        </p:nvGrpSpPr>
        <p:grpSpPr>
          <a:xfrm>
            <a:off x="6466973" y="1199517"/>
            <a:ext cx="2315833" cy="413953"/>
            <a:chOff x="6090366" y="1197655"/>
            <a:chExt cx="2778667" cy="413953"/>
          </a:xfrm>
        </p:grpSpPr>
        <p:sp>
          <p:nvSpPr>
            <p:cNvPr id="44" name="Rounded Rectangle 43"/>
            <p:cNvSpPr/>
            <p:nvPr/>
          </p:nvSpPr>
          <p:spPr>
            <a:xfrm>
              <a:off x="6090366" y="1223728"/>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B5FB462A-B3A6-4873-A554-0E2B6A22FB58}"/>
                </a:ext>
              </a:extLst>
            </p:cNvPr>
            <p:cNvSpPr txBox="1"/>
            <p:nvPr/>
          </p:nvSpPr>
          <p:spPr>
            <a:xfrm>
              <a:off x="6821816" y="1197655"/>
              <a:ext cx="1524133" cy="400110"/>
            </a:xfrm>
            <a:prstGeom prst="rect">
              <a:avLst/>
            </a:prstGeom>
            <a:noFill/>
          </p:spPr>
          <p:txBody>
            <a:bodyPr wrap="square" rtlCol="0">
              <a:spAutoFit/>
            </a:bodyPr>
            <a:lstStyle/>
            <a:p>
              <a:r>
                <a:rPr lang="vi-VN" sz="2000" b="1" dirty="0" smtClean="0"/>
                <a:t>Chu kỳ</a:t>
              </a:r>
              <a:endParaRPr lang="en-US" sz="2000" b="1" dirty="0"/>
            </a:p>
          </p:txBody>
        </p:sp>
      </p:grpSp>
      <p:grpSp>
        <p:nvGrpSpPr>
          <p:cNvPr id="50" name="Group 49"/>
          <p:cNvGrpSpPr/>
          <p:nvPr/>
        </p:nvGrpSpPr>
        <p:grpSpPr>
          <a:xfrm>
            <a:off x="6477000" y="3339560"/>
            <a:ext cx="2345386" cy="413865"/>
            <a:chOff x="6043719" y="3339560"/>
            <a:chExt cx="2778667" cy="413865"/>
          </a:xfrm>
        </p:grpSpPr>
        <p:sp>
          <p:nvSpPr>
            <p:cNvPr id="45" name="Rounded Rectangle 44"/>
            <p:cNvSpPr/>
            <p:nvPr/>
          </p:nvSpPr>
          <p:spPr>
            <a:xfrm>
              <a:off x="6043719" y="3339560"/>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B5FB462A-B3A6-4873-A554-0E2B6A22FB58}"/>
                </a:ext>
              </a:extLst>
            </p:cNvPr>
            <p:cNvSpPr txBox="1"/>
            <p:nvPr/>
          </p:nvSpPr>
          <p:spPr>
            <a:xfrm>
              <a:off x="6970389" y="3343911"/>
              <a:ext cx="1310612" cy="409514"/>
            </a:xfrm>
            <a:prstGeom prst="rect">
              <a:avLst/>
            </a:prstGeom>
            <a:noFill/>
          </p:spPr>
          <p:txBody>
            <a:bodyPr wrap="square" rtlCol="0">
              <a:spAutoFit/>
            </a:bodyPr>
            <a:lstStyle/>
            <a:p>
              <a:r>
                <a:rPr lang="vi-VN" sz="2000" b="1" dirty="0" smtClean="0"/>
                <a:t>Nhóm</a:t>
              </a:r>
              <a:endParaRPr lang="en-US" sz="2000" b="1" dirty="0"/>
            </a:p>
          </p:txBody>
        </p:sp>
      </p:grpSp>
      <p:sp>
        <p:nvSpPr>
          <p:cNvPr id="51" name="Rounded Rectangle 50"/>
          <p:cNvSpPr/>
          <p:nvPr/>
        </p:nvSpPr>
        <p:spPr>
          <a:xfrm>
            <a:off x="288657" y="1867386"/>
            <a:ext cx="1488102"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B5FB462A-B3A6-4873-A554-0E2B6A22FB58}"/>
              </a:ext>
            </a:extLst>
          </p:cNvPr>
          <p:cNvSpPr txBox="1"/>
          <p:nvPr/>
        </p:nvSpPr>
        <p:spPr>
          <a:xfrm>
            <a:off x="288657" y="1867386"/>
            <a:ext cx="142322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Nguyên tử</a:t>
            </a:r>
            <a:endParaRPr lang="en-US" sz="2000" dirty="0">
              <a:effectLst>
                <a:outerShdw blurRad="38100" dist="38100" dir="2700000" algn="tl">
                  <a:srgbClr val="000000">
                    <a:alpha val="43137"/>
                  </a:srgbClr>
                </a:outerShdw>
              </a:effectLst>
            </a:endParaRPr>
          </a:p>
        </p:txBody>
      </p:sp>
      <p:grpSp>
        <p:nvGrpSpPr>
          <p:cNvPr id="54" name="Group 53"/>
          <p:cNvGrpSpPr/>
          <p:nvPr/>
        </p:nvGrpSpPr>
        <p:grpSpPr>
          <a:xfrm>
            <a:off x="1921250" y="1850481"/>
            <a:ext cx="1190330" cy="417015"/>
            <a:chOff x="1935484" y="1785373"/>
            <a:chExt cx="1190330" cy="417015"/>
          </a:xfrm>
        </p:grpSpPr>
        <p:sp>
          <p:nvSpPr>
            <p:cNvPr id="53" name="Rounded Rectangle 52"/>
            <p:cNvSpPr/>
            <p:nvPr/>
          </p:nvSpPr>
          <p:spPr>
            <a:xfrm>
              <a:off x="1935484" y="1802278"/>
              <a:ext cx="1190330"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B5FB462A-B3A6-4873-A554-0E2B6A22FB58}"/>
                </a:ext>
              </a:extLst>
            </p:cNvPr>
            <p:cNvSpPr txBox="1"/>
            <p:nvPr/>
          </p:nvSpPr>
          <p:spPr>
            <a:xfrm>
              <a:off x="2272106" y="1785373"/>
              <a:ext cx="816148"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ion</a:t>
              </a:r>
              <a:endParaRPr lang="en-US" sz="2000" dirty="0">
                <a:effectLst>
                  <a:outerShdw blurRad="38100" dist="38100" dir="2700000" algn="tl">
                    <a:srgbClr val="000000">
                      <a:alpha val="43137"/>
                    </a:srgbClr>
                  </a:outerShdw>
                </a:effectLst>
              </a:endParaRPr>
            </a:p>
          </p:txBody>
        </p:sp>
      </p:grpSp>
      <p:sp>
        <p:nvSpPr>
          <p:cNvPr id="32" name="TextBox 31">
            <a:extLst>
              <a:ext uri="{FF2B5EF4-FFF2-40B4-BE49-F238E27FC236}">
                <a16:creationId xmlns:a16="http://schemas.microsoft.com/office/drawing/2014/main" id="{B5FB462A-B3A6-4873-A554-0E2B6A22FB58}"/>
              </a:ext>
            </a:extLst>
          </p:cNvPr>
          <p:cNvSpPr txBox="1"/>
          <p:nvPr/>
        </p:nvSpPr>
        <p:spPr>
          <a:xfrm>
            <a:off x="338462" y="4019247"/>
            <a:ext cx="1149096"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Helium</a:t>
            </a:r>
            <a:endParaRPr lang="en-US" sz="2000" dirty="0">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B5FB462A-B3A6-4873-A554-0E2B6A22FB58}"/>
              </a:ext>
            </a:extLst>
          </p:cNvPr>
          <p:cNvSpPr txBox="1"/>
          <p:nvPr/>
        </p:nvSpPr>
        <p:spPr>
          <a:xfrm>
            <a:off x="1850869" y="4002932"/>
            <a:ext cx="1149096"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Lithium</a:t>
            </a:r>
            <a:endParaRPr lang="en-US" sz="2000" dirty="0">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B5FB462A-B3A6-4873-A554-0E2B6A22FB58}"/>
              </a:ext>
            </a:extLst>
          </p:cNvPr>
          <p:cNvSpPr txBox="1"/>
          <p:nvPr/>
        </p:nvSpPr>
        <p:spPr>
          <a:xfrm>
            <a:off x="6856972" y="1826126"/>
            <a:ext cx="61761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2</a:t>
            </a:r>
            <a:endParaRPr lang="en-US" sz="2000"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B5FB462A-B3A6-4873-A554-0E2B6A22FB58}"/>
              </a:ext>
            </a:extLst>
          </p:cNvPr>
          <p:cNvSpPr txBox="1"/>
          <p:nvPr/>
        </p:nvSpPr>
        <p:spPr>
          <a:xfrm>
            <a:off x="8103559" y="1836638"/>
            <a:ext cx="523722"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3</a:t>
            </a:r>
            <a:endParaRPr lang="en-US" sz="2000" dirty="0">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B5FB462A-B3A6-4873-A554-0E2B6A22FB58}"/>
              </a:ext>
            </a:extLst>
          </p:cNvPr>
          <p:cNvSpPr txBox="1"/>
          <p:nvPr/>
        </p:nvSpPr>
        <p:spPr>
          <a:xfrm>
            <a:off x="6791320" y="3995704"/>
            <a:ext cx="858373" cy="400110"/>
          </a:xfrm>
          <a:prstGeom prst="rect">
            <a:avLst/>
          </a:prstGeom>
          <a:noFill/>
        </p:spPr>
        <p:txBody>
          <a:bodyPr wrap="square" rtlCol="0">
            <a:spAutoFit/>
          </a:bodyPr>
          <a:lstStyle/>
          <a:p>
            <a:r>
              <a:rPr lang="vi-VN" sz="2000" dirty="0"/>
              <a:t>I</a:t>
            </a:r>
            <a:r>
              <a:rPr lang="vi-VN" sz="2000" dirty="0" smtClean="0"/>
              <a:t>A</a:t>
            </a:r>
            <a:endParaRPr lang="en-US" sz="2000" dirty="0"/>
          </a:p>
        </p:txBody>
      </p:sp>
      <p:sp>
        <p:nvSpPr>
          <p:cNvPr id="37" name="TextBox 36">
            <a:extLst>
              <a:ext uri="{FF2B5EF4-FFF2-40B4-BE49-F238E27FC236}">
                <a16:creationId xmlns:a16="http://schemas.microsoft.com/office/drawing/2014/main" id="{B5FB462A-B3A6-4873-A554-0E2B6A22FB58}"/>
              </a:ext>
            </a:extLst>
          </p:cNvPr>
          <p:cNvSpPr txBox="1"/>
          <p:nvPr/>
        </p:nvSpPr>
        <p:spPr>
          <a:xfrm>
            <a:off x="8013004" y="3978380"/>
            <a:ext cx="722291" cy="400110"/>
          </a:xfrm>
          <a:prstGeom prst="rect">
            <a:avLst/>
          </a:prstGeom>
          <a:noFill/>
        </p:spPr>
        <p:txBody>
          <a:bodyPr wrap="square" rtlCol="0">
            <a:spAutoFit/>
          </a:bodyPr>
          <a:lstStyle/>
          <a:p>
            <a:r>
              <a:rPr lang="vi-VN" sz="2000" dirty="0" smtClean="0"/>
              <a:t>IIA</a:t>
            </a:r>
            <a:endParaRPr lang="en-US" sz="2000" dirty="0"/>
          </a:p>
        </p:txBody>
      </p:sp>
    </p:spTree>
    <p:extLst>
      <p:ext uri="{BB962C8B-B14F-4D97-AF65-F5344CB8AC3E}">
        <p14:creationId xmlns:p14="http://schemas.microsoft.com/office/powerpoint/2010/main" val="253365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additive="base">
                                        <p:cTn id="16" dur="500" fill="hold"/>
                                        <p:tgtEl>
                                          <p:spTgt spid="51"/>
                                        </p:tgtEl>
                                        <p:attrNameLst>
                                          <p:attrName>ppt_x</p:attrName>
                                        </p:attrNameLst>
                                      </p:cBhvr>
                                      <p:tavLst>
                                        <p:tav tm="0">
                                          <p:val>
                                            <p:strVal val="0-#ppt_w/2"/>
                                          </p:val>
                                        </p:tav>
                                        <p:tav tm="100000">
                                          <p:val>
                                            <p:strVal val="#ppt_x"/>
                                          </p:val>
                                        </p:tav>
                                      </p:tavLst>
                                    </p:anim>
                                    <p:anim calcmode="lin" valueType="num">
                                      <p:cBhvr additive="base">
                                        <p:cTn id="17" dur="500" fill="hold"/>
                                        <p:tgtEl>
                                          <p:spTgt spid="5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0-#ppt_w/2"/>
                                          </p:val>
                                        </p:tav>
                                        <p:tav tm="100000">
                                          <p:val>
                                            <p:strVal val="#ppt_x"/>
                                          </p:val>
                                        </p:tav>
                                      </p:tavLst>
                                    </p:anim>
                                    <p:anim calcmode="lin" valueType="num">
                                      <p:cBhvr additive="base">
                                        <p:cTn id="21" dur="50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500" fill="hold"/>
                                        <p:tgtEl>
                                          <p:spTgt spid="54"/>
                                        </p:tgtEl>
                                        <p:attrNameLst>
                                          <p:attrName>ppt_x</p:attrName>
                                        </p:attrNameLst>
                                      </p:cBhvr>
                                      <p:tavLst>
                                        <p:tav tm="0">
                                          <p:val>
                                            <p:strVal val="0-#ppt_w/2"/>
                                          </p:val>
                                        </p:tav>
                                        <p:tav tm="100000">
                                          <p:val>
                                            <p:strVal val="#ppt_x"/>
                                          </p:val>
                                        </p:tav>
                                      </p:tavLst>
                                    </p:anim>
                                    <p:anim calcmode="lin" valueType="num">
                                      <p:cBhvr additive="base">
                                        <p:cTn id="25" dur="500" fill="hold"/>
                                        <p:tgtEl>
                                          <p:spTgt spid="54"/>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0-#ppt_w/2"/>
                                          </p:val>
                                        </p:tav>
                                        <p:tav tm="100000">
                                          <p:val>
                                            <p:strVal val="#ppt_x"/>
                                          </p:val>
                                        </p:tav>
                                      </p:tavLst>
                                    </p:anim>
                                    <p:anim calcmode="lin" valueType="num">
                                      <p:cBhvr additive="base">
                                        <p:cTn id="29"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1"/>
                                        </p:tgtEl>
                                        <p:attrNameLst>
                                          <p:attrName>fillcolor</p:attrName>
                                        </p:attrNameLst>
                                      </p:cBhvr>
                                      <p:to>
                                        <a:srgbClr val="FFC000"/>
                                      </p:to>
                                    </p:animClr>
                                    <p:set>
                                      <p:cBhvr>
                                        <p:cTn id="34" dur="2000" fill="hold"/>
                                        <p:tgtEl>
                                          <p:spTgt spid="51"/>
                                        </p:tgtEl>
                                        <p:attrNameLst>
                                          <p:attrName>fill.type</p:attrName>
                                        </p:attrNameLst>
                                      </p:cBhvr>
                                      <p:to>
                                        <p:strVal val="solid"/>
                                      </p:to>
                                    </p:set>
                                    <p:set>
                                      <p:cBhvr>
                                        <p:cTn id="35" dur="2000" fill="hold"/>
                                        <p:tgtEl>
                                          <p:spTgt spid="51"/>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fill="hold"/>
                                        <p:tgtEl>
                                          <p:spTgt spid="39"/>
                                        </p:tgtEl>
                                        <p:attrNameLst>
                                          <p:attrName>ppt_x</p:attrName>
                                        </p:attrNameLst>
                                      </p:cBhvr>
                                      <p:tavLst>
                                        <p:tav tm="0">
                                          <p:val>
                                            <p:strVal val="#ppt_x"/>
                                          </p:val>
                                        </p:tav>
                                        <p:tav tm="100000">
                                          <p:val>
                                            <p:strVal val="#ppt_x"/>
                                          </p:val>
                                        </p:tav>
                                      </p:tavLst>
                                    </p:anim>
                                    <p:anim calcmode="lin" valueType="num">
                                      <p:cBhvr additive="base">
                                        <p:cTn id="41" dur="500" fill="hold"/>
                                        <p:tgtEl>
                                          <p:spTgt spid="3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additive="base">
                                        <p:cTn id="44" dur="500" fill="hold"/>
                                        <p:tgtEl>
                                          <p:spTgt spid="63"/>
                                        </p:tgtEl>
                                        <p:attrNameLst>
                                          <p:attrName>ppt_x</p:attrName>
                                        </p:attrNameLst>
                                      </p:cBhvr>
                                      <p:tavLst>
                                        <p:tav tm="0">
                                          <p:val>
                                            <p:strVal val="#ppt_x"/>
                                          </p:val>
                                        </p:tav>
                                        <p:tav tm="100000">
                                          <p:val>
                                            <p:strVal val="#ppt_x"/>
                                          </p:val>
                                        </p:tav>
                                      </p:tavLst>
                                    </p:anim>
                                    <p:anim calcmode="lin" valueType="num">
                                      <p:cBhvr additive="base">
                                        <p:cTn id="45" dur="500" fill="hold"/>
                                        <p:tgtEl>
                                          <p:spTgt spid="6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 calcmode="lin" valueType="num">
                                      <p:cBhvr additive="base">
                                        <p:cTn id="48" dur="500" fill="hold"/>
                                        <p:tgtEl>
                                          <p:spTgt spid="62"/>
                                        </p:tgtEl>
                                        <p:attrNameLst>
                                          <p:attrName>ppt_x</p:attrName>
                                        </p:attrNameLst>
                                      </p:cBhvr>
                                      <p:tavLst>
                                        <p:tav tm="0">
                                          <p:val>
                                            <p:strVal val="#ppt_x"/>
                                          </p:val>
                                        </p:tav>
                                        <p:tav tm="100000">
                                          <p:val>
                                            <p:strVal val="#ppt_x"/>
                                          </p:val>
                                        </p:tav>
                                      </p:tavLst>
                                    </p:anim>
                                    <p:anim calcmode="lin" valueType="num">
                                      <p:cBhvr additive="base">
                                        <p:cTn id="49" dur="500" fill="hold"/>
                                        <p:tgtEl>
                                          <p:spTgt spid="62"/>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ppt_x"/>
                                          </p:val>
                                        </p:tav>
                                        <p:tav tm="100000">
                                          <p:val>
                                            <p:strVal val="#ppt_x"/>
                                          </p:val>
                                        </p:tav>
                                      </p:tavLst>
                                    </p:anim>
                                    <p:anim calcmode="lin" valueType="num">
                                      <p:cBhvr additive="base">
                                        <p:cTn id="53" dur="500" fill="hold"/>
                                        <p:tgtEl>
                                          <p:spTgt spid="4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ppt_x"/>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ppt_x"/>
                                          </p:val>
                                        </p:tav>
                                        <p:tav tm="100000">
                                          <p:val>
                                            <p:strVal val="#ppt_x"/>
                                          </p:val>
                                        </p:tav>
                                      </p:tavLst>
                                    </p:anim>
                                    <p:anim calcmode="lin" valueType="num">
                                      <p:cBhvr additive="base">
                                        <p:cTn id="6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63"/>
                                        </p:tgtEl>
                                        <p:attrNameLst>
                                          <p:attrName>fillcolor</p:attrName>
                                        </p:attrNameLst>
                                      </p:cBhvr>
                                      <p:to>
                                        <a:srgbClr val="FFC000"/>
                                      </p:to>
                                    </p:animClr>
                                    <p:set>
                                      <p:cBhvr>
                                        <p:cTn id="66" dur="2000" fill="hold"/>
                                        <p:tgtEl>
                                          <p:spTgt spid="63"/>
                                        </p:tgtEl>
                                        <p:attrNameLst>
                                          <p:attrName>fill.type</p:attrName>
                                        </p:attrNameLst>
                                      </p:cBhvr>
                                      <p:to>
                                        <p:strVal val="solid"/>
                                      </p:to>
                                    </p:set>
                                    <p:set>
                                      <p:cBhvr>
                                        <p:cTn id="67" dur="2000" fill="hold"/>
                                        <p:tgtEl>
                                          <p:spTgt spid="63"/>
                                        </p:tgtEl>
                                        <p:attrNameLst>
                                          <p:attrName>fill.on</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 calcmode="lin" valueType="num">
                                      <p:cBhvr additive="base">
                                        <p:cTn id="72" dur="500" fill="hold"/>
                                        <p:tgtEl>
                                          <p:spTgt spid="40"/>
                                        </p:tgtEl>
                                        <p:attrNameLst>
                                          <p:attrName>ppt_x</p:attrName>
                                        </p:attrNameLst>
                                      </p:cBhvr>
                                      <p:tavLst>
                                        <p:tav tm="0">
                                          <p:val>
                                            <p:strVal val="1+#ppt_w/2"/>
                                          </p:val>
                                        </p:tav>
                                        <p:tav tm="100000">
                                          <p:val>
                                            <p:strVal val="#ppt_x"/>
                                          </p:val>
                                        </p:tav>
                                      </p:tavLst>
                                    </p:anim>
                                    <p:anim calcmode="lin" valueType="num">
                                      <p:cBhvr additive="base">
                                        <p:cTn id="73" dur="500" fill="hold"/>
                                        <p:tgtEl>
                                          <p:spTgt spid="40"/>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56"/>
                                        </p:tgtEl>
                                        <p:attrNameLst>
                                          <p:attrName>style.visibility</p:attrName>
                                        </p:attrNameLst>
                                      </p:cBhvr>
                                      <p:to>
                                        <p:strVal val="visible"/>
                                      </p:to>
                                    </p:set>
                                    <p:anim calcmode="lin" valueType="num">
                                      <p:cBhvr additive="base">
                                        <p:cTn id="76" dur="500" fill="hold"/>
                                        <p:tgtEl>
                                          <p:spTgt spid="56"/>
                                        </p:tgtEl>
                                        <p:attrNameLst>
                                          <p:attrName>ppt_x</p:attrName>
                                        </p:attrNameLst>
                                      </p:cBhvr>
                                      <p:tavLst>
                                        <p:tav tm="0">
                                          <p:val>
                                            <p:strVal val="1+#ppt_w/2"/>
                                          </p:val>
                                        </p:tav>
                                        <p:tav tm="100000">
                                          <p:val>
                                            <p:strVal val="#ppt_x"/>
                                          </p:val>
                                        </p:tav>
                                      </p:tavLst>
                                    </p:anim>
                                    <p:anim calcmode="lin" valueType="num">
                                      <p:cBhvr additive="base">
                                        <p:cTn id="77" dur="500" fill="hold"/>
                                        <p:tgtEl>
                                          <p:spTgt spid="56"/>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55"/>
                                        </p:tgtEl>
                                        <p:attrNameLst>
                                          <p:attrName>style.visibility</p:attrName>
                                        </p:attrNameLst>
                                      </p:cBhvr>
                                      <p:to>
                                        <p:strVal val="visible"/>
                                      </p:to>
                                    </p:set>
                                    <p:anim calcmode="lin" valueType="num">
                                      <p:cBhvr additive="base">
                                        <p:cTn id="80" dur="500" fill="hold"/>
                                        <p:tgtEl>
                                          <p:spTgt spid="55"/>
                                        </p:tgtEl>
                                        <p:attrNameLst>
                                          <p:attrName>ppt_x</p:attrName>
                                        </p:attrNameLst>
                                      </p:cBhvr>
                                      <p:tavLst>
                                        <p:tav tm="0">
                                          <p:val>
                                            <p:strVal val="1+#ppt_w/2"/>
                                          </p:val>
                                        </p:tav>
                                        <p:tav tm="100000">
                                          <p:val>
                                            <p:strVal val="#ppt_x"/>
                                          </p:val>
                                        </p:tav>
                                      </p:tavLst>
                                    </p:anim>
                                    <p:anim calcmode="lin" valueType="num">
                                      <p:cBhvr additive="base">
                                        <p:cTn id="81" dur="500" fill="hold"/>
                                        <p:tgtEl>
                                          <p:spTgt spid="55"/>
                                        </p:tgtEl>
                                        <p:attrNameLst>
                                          <p:attrName>ppt_y</p:attrName>
                                        </p:attrNameLst>
                                      </p:cBhvr>
                                      <p:tavLst>
                                        <p:tav tm="0">
                                          <p:val>
                                            <p:strVal val="#ppt_y"/>
                                          </p:val>
                                        </p:tav>
                                        <p:tav tm="100000">
                                          <p:val>
                                            <p:strVal val="#ppt_y"/>
                                          </p:val>
                                        </p:tav>
                                      </p:tavLst>
                                    </p:anim>
                                  </p:childTnLst>
                                </p:cTn>
                              </p:par>
                              <p:par>
                                <p:cTn id="82" presetID="2" presetClass="entr" presetSubtype="2" fill="hold" nodeType="with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additive="base">
                                        <p:cTn id="84" dur="500" fill="hold"/>
                                        <p:tgtEl>
                                          <p:spTgt spid="49"/>
                                        </p:tgtEl>
                                        <p:attrNameLst>
                                          <p:attrName>ppt_x</p:attrName>
                                        </p:attrNameLst>
                                      </p:cBhvr>
                                      <p:tavLst>
                                        <p:tav tm="0">
                                          <p:val>
                                            <p:strVal val="1+#ppt_w/2"/>
                                          </p:val>
                                        </p:tav>
                                        <p:tav tm="100000">
                                          <p:val>
                                            <p:strVal val="#ppt_x"/>
                                          </p:val>
                                        </p:tav>
                                      </p:tavLst>
                                    </p:anim>
                                    <p:anim calcmode="lin" valueType="num">
                                      <p:cBhvr additive="base">
                                        <p:cTn id="85" dur="500" fill="hold"/>
                                        <p:tgtEl>
                                          <p:spTgt spid="49"/>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 calcmode="lin" valueType="num">
                                      <p:cBhvr additive="base">
                                        <p:cTn id="88" dur="500" fill="hold"/>
                                        <p:tgtEl>
                                          <p:spTgt spid="34"/>
                                        </p:tgtEl>
                                        <p:attrNameLst>
                                          <p:attrName>ppt_x</p:attrName>
                                        </p:attrNameLst>
                                      </p:cBhvr>
                                      <p:tavLst>
                                        <p:tav tm="0">
                                          <p:val>
                                            <p:strVal val="1+#ppt_w/2"/>
                                          </p:val>
                                        </p:tav>
                                        <p:tav tm="100000">
                                          <p:val>
                                            <p:strVal val="#ppt_x"/>
                                          </p:val>
                                        </p:tav>
                                      </p:tavLst>
                                    </p:anim>
                                    <p:anim calcmode="lin" valueType="num">
                                      <p:cBhvr additive="base">
                                        <p:cTn id="89" dur="500" fill="hold"/>
                                        <p:tgtEl>
                                          <p:spTgt spid="34"/>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1+#ppt_w/2"/>
                                          </p:val>
                                        </p:tav>
                                        <p:tav tm="100000">
                                          <p:val>
                                            <p:strVal val="#ppt_x"/>
                                          </p:val>
                                        </p:tav>
                                      </p:tavLst>
                                    </p:anim>
                                    <p:anim calcmode="lin" valueType="num">
                                      <p:cBhvr additive="base">
                                        <p:cTn id="9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 presetClass="emph" presetSubtype="2" fill="hold" nodeType="clickEffect">
                                  <p:stCondLst>
                                    <p:cond delay="0"/>
                                  </p:stCondLst>
                                  <p:childTnLst>
                                    <p:animClr clrSpc="rgb" dir="cw">
                                      <p:cBhvr>
                                        <p:cTn id="97" dur="2000" fill="hold"/>
                                        <p:tgtEl>
                                          <p:spTgt spid="55"/>
                                        </p:tgtEl>
                                        <p:attrNameLst>
                                          <p:attrName>fillcolor</p:attrName>
                                        </p:attrNameLst>
                                      </p:cBhvr>
                                      <p:to>
                                        <a:srgbClr val="FFC000"/>
                                      </p:to>
                                    </p:animClr>
                                    <p:set>
                                      <p:cBhvr>
                                        <p:cTn id="98" dur="2000" fill="hold"/>
                                        <p:tgtEl>
                                          <p:spTgt spid="55"/>
                                        </p:tgtEl>
                                        <p:attrNameLst>
                                          <p:attrName>fill.type</p:attrName>
                                        </p:attrNameLst>
                                      </p:cBhvr>
                                      <p:to>
                                        <p:strVal val="solid"/>
                                      </p:to>
                                    </p:set>
                                    <p:set>
                                      <p:cBhvr>
                                        <p:cTn id="99" dur="2000" fill="hold"/>
                                        <p:tgtEl>
                                          <p:spTgt spid="55"/>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grpId="0" nodeType="clickEffect">
                                  <p:stCondLst>
                                    <p:cond delay="0"/>
                                  </p:stCondLst>
                                  <p:childTnLst>
                                    <p:set>
                                      <p:cBhvr>
                                        <p:cTn id="103" dur="1" fill="hold">
                                          <p:stCondLst>
                                            <p:cond delay="0"/>
                                          </p:stCondLst>
                                        </p:cTn>
                                        <p:tgtEl>
                                          <p:spTgt spid="41"/>
                                        </p:tgtEl>
                                        <p:attrNameLst>
                                          <p:attrName>style.visibility</p:attrName>
                                        </p:attrNameLst>
                                      </p:cBhvr>
                                      <p:to>
                                        <p:strVal val="visible"/>
                                      </p:to>
                                    </p:set>
                                    <p:anim calcmode="lin" valueType="num">
                                      <p:cBhvr additive="base">
                                        <p:cTn id="104" dur="500" fill="hold"/>
                                        <p:tgtEl>
                                          <p:spTgt spid="41"/>
                                        </p:tgtEl>
                                        <p:attrNameLst>
                                          <p:attrName>ppt_x</p:attrName>
                                        </p:attrNameLst>
                                      </p:cBhvr>
                                      <p:tavLst>
                                        <p:tav tm="0">
                                          <p:val>
                                            <p:strVal val="1+#ppt_w/2"/>
                                          </p:val>
                                        </p:tav>
                                        <p:tav tm="100000">
                                          <p:val>
                                            <p:strVal val="#ppt_x"/>
                                          </p:val>
                                        </p:tav>
                                      </p:tavLst>
                                    </p:anim>
                                    <p:anim calcmode="lin" valueType="num">
                                      <p:cBhvr additive="base">
                                        <p:cTn id="105" dur="500" fill="hold"/>
                                        <p:tgtEl>
                                          <p:spTgt spid="41"/>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58"/>
                                        </p:tgtEl>
                                        <p:attrNameLst>
                                          <p:attrName>style.visibility</p:attrName>
                                        </p:attrNameLst>
                                      </p:cBhvr>
                                      <p:to>
                                        <p:strVal val="visible"/>
                                      </p:to>
                                    </p:set>
                                    <p:anim calcmode="lin" valueType="num">
                                      <p:cBhvr additive="base">
                                        <p:cTn id="108" dur="500" fill="hold"/>
                                        <p:tgtEl>
                                          <p:spTgt spid="58"/>
                                        </p:tgtEl>
                                        <p:attrNameLst>
                                          <p:attrName>ppt_x</p:attrName>
                                        </p:attrNameLst>
                                      </p:cBhvr>
                                      <p:tavLst>
                                        <p:tav tm="0">
                                          <p:val>
                                            <p:strVal val="1+#ppt_w/2"/>
                                          </p:val>
                                        </p:tav>
                                        <p:tav tm="100000">
                                          <p:val>
                                            <p:strVal val="#ppt_x"/>
                                          </p:val>
                                        </p:tav>
                                      </p:tavLst>
                                    </p:anim>
                                    <p:anim calcmode="lin" valueType="num">
                                      <p:cBhvr additive="base">
                                        <p:cTn id="109" dur="500" fill="hold"/>
                                        <p:tgtEl>
                                          <p:spTgt spid="58"/>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57"/>
                                        </p:tgtEl>
                                        <p:attrNameLst>
                                          <p:attrName>style.visibility</p:attrName>
                                        </p:attrNameLst>
                                      </p:cBhvr>
                                      <p:to>
                                        <p:strVal val="visible"/>
                                      </p:to>
                                    </p:set>
                                    <p:anim calcmode="lin" valueType="num">
                                      <p:cBhvr additive="base">
                                        <p:cTn id="112" dur="500" fill="hold"/>
                                        <p:tgtEl>
                                          <p:spTgt spid="57"/>
                                        </p:tgtEl>
                                        <p:attrNameLst>
                                          <p:attrName>ppt_x</p:attrName>
                                        </p:attrNameLst>
                                      </p:cBhvr>
                                      <p:tavLst>
                                        <p:tav tm="0">
                                          <p:val>
                                            <p:strVal val="1+#ppt_w/2"/>
                                          </p:val>
                                        </p:tav>
                                        <p:tav tm="100000">
                                          <p:val>
                                            <p:strVal val="#ppt_x"/>
                                          </p:val>
                                        </p:tav>
                                      </p:tavLst>
                                    </p:anim>
                                    <p:anim calcmode="lin" valueType="num">
                                      <p:cBhvr additive="base">
                                        <p:cTn id="113" dur="500" fill="hold"/>
                                        <p:tgtEl>
                                          <p:spTgt spid="57"/>
                                        </p:tgtEl>
                                        <p:attrNameLst>
                                          <p:attrName>ppt_y</p:attrName>
                                        </p:attrNameLst>
                                      </p:cBhvr>
                                      <p:tavLst>
                                        <p:tav tm="0">
                                          <p:val>
                                            <p:strVal val="#ppt_y"/>
                                          </p:val>
                                        </p:tav>
                                        <p:tav tm="100000">
                                          <p:val>
                                            <p:strVal val="#ppt_y"/>
                                          </p:val>
                                        </p:tav>
                                      </p:tavLst>
                                    </p:anim>
                                  </p:childTnLst>
                                </p:cTn>
                              </p:par>
                              <p:par>
                                <p:cTn id="114" presetID="2" presetClass="entr" presetSubtype="2" fill="hold" nodeType="withEffect">
                                  <p:stCondLst>
                                    <p:cond delay="0"/>
                                  </p:stCondLst>
                                  <p:childTnLst>
                                    <p:set>
                                      <p:cBhvr>
                                        <p:cTn id="115" dur="1" fill="hold">
                                          <p:stCondLst>
                                            <p:cond delay="0"/>
                                          </p:stCondLst>
                                        </p:cTn>
                                        <p:tgtEl>
                                          <p:spTgt spid="50"/>
                                        </p:tgtEl>
                                        <p:attrNameLst>
                                          <p:attrName>style.visibility</p:attrName>
                                        </p:attrNameLst>
                                      </p:cBhvr>
                                      <p:to>
                                        <p:strVal val="visible"/>
                                      </p:to>
                                    </p:set>
                                    <p:anim calcmode="lin" valueType="num">
                                      <p:cBhvr additive="base">
                                        <p:cTn id="116" dur="500" fill="hold"/>
                                        <p:tgtEl>
                                          <p:spTgt spid="50"/>
                                        </p:tgtEl>
                                        <p:attrNameLst>
                                          <p:attrName>ppt_x</p:attrName>
                                        </p:attrNameLst>
                                      </p:cBhvr>
                                      <p:tavLst>
                                        <p:tav tm="0">
                                          <p:val>
                                            <p:strVal val="1+#ppt_w/2"/>
                                          </p:val>
                                        </p:tav>
                                        <p:tav tm="100000">
                                          <p:val>
                                            <p:strVal val="#ppt_x"/>
                                          </p:val>
                                        </p:tav>
                                      </p:tavLst>
                                    </p:anim>
                                    <p:anim calcmode="lin" valueType="num">
                                      <p:cBhvr additive="base">
                                        <p:cTn id="117" dur="500" fill="hold"/>
                                        <p:tgtEl>
                                          <p:spTgt spid="50"/>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 calcmode="lin" valueType="num">
                                      <p:cBhvr additive="base">
                                        <p:cTn id="120" dur="500" fill="hold"/>
                                        <p:tgtEl>
                                          <p:spTgt spid="36"/>
                                        </p:tgtEl>
                                        <p:attrNameLst>
                                          <p:attrName>ppt_x</p:attrName>
                                        </p:attrNameLst>
                                      </p:cBhvr>
                                      <p:tavLst>
                                        <p:tav tm="0">
                                          <p:val>
                                            <p:strVal val="1+#ppt_w/2"/>
                                          </p:val>
                                        </p:tav>
                                        <p:tav tm="100000">
                                          <p:val>
                                            <p:strVal val="#ppt_x"/>
                                          </p:val>
                                        </p:tav>
                                      </p:tavLst>
                                    </p:anim>
                                    <p:anim calcmode="lin" valueType="num">
                                      <p:cBhvr additive="base">
                                        <p:cTn id="121" dur="500" fill="hold"/>
                                        <p:tgtEl>
                                          <p:spTgt spid="36"/>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0"/>
                                  </p:stCondLst>
                                  <p:childTnLst>
                                    <p:set>
                                      <p:cBhvr>
                                        <p:cTn id="123" dur="1" fill="hold">
                                          <p:stCondLst>
                                            <p:cond delay="0"/>
                                          </p:stCondLst>
                                        </p:cTn>
                                        <p:tgtEl>
                                          <p:spTgt spid="37"/>
                                        </p:tgtEl>
                                        <p:attrNameLst>
                                          <p:attrName>style.visibility</p:attrName>
                                        </p:attrNameLst>
                                      </p:cBhvr>
                                      <p:to>
                                        <p:strVal val="visible"/>
                                      </p:to>
                                    </p:set>
                                    <p:anim calcmode="lin" valueType="num">
                                      <p:cBhvr additive="base">
                                        <p:cTn id="124" dur="500" fill="hold"/>
                                        <p:tgtEl>
                                          <p:spTgt spid="37"/>
                                        </p:tgtEl>
                                        <p:attrNameLst>
                                          <p:attrName>ppt_x</p:attrName>
                                        </p:attrNameLst>
                                      </p:cBhvr>
                                      <p:tavLst>
                                        <p:tav tm="0">
                                          <p:val>
                                            <p:strVal val="1+#ppt_w/2"/>
                                          </p:val>
                                        </p:tav>
                                        <p:tav tm="100000">
                                          <p:val>
                                            <p:strVal val="#ppt_x"/>
                                          </p:val>
                                        </p:tav>
                                      </p:tavLst>
                                    </p:anim>
                                    <p:anim calcmode="lin" valueType="num">
                                      <p:cBhvr additive="base">
                                        <p:cTn id="125"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57"/>
                                        </p:tgtEl>
                                        <p:attrNameLst>
                                          <p:attrName>fillcolor</p:attrName>
                                        </p:attrNameLst>
                                      </p:cBhvr>
                                      <p:to>
                                        <a:srgbClr val="FFC000"/>
                                      </p:to>
                                    </p:animClr>
                                    <p:set>
                                      <p:cBhvr>
                                        <p:cTn id="130" dur="2000" fill="hold"/>
                                        <p:tgtEl>
                                          <p:spTgt spid="57"/>
                                        </p:tgtEl>
                                        <p:attrNameLst>
                                          <p:attrName>fill.type</p:attrName>
                                        </p:attrNameLst>
                                      </p:cBhvr>
                                      <p:to>
                                        <p:strVal val="solid"/>
                                      </p:to>
                                    </p:set>
                                    <p:set>
                                      <p:cBhvr>
                                        <p:cTn id="131" dur="2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3" grpId="0" animBg="1"/>
      <p:bldP spid="62" grpId="0" animBg="1"/>
      <p:bldP spid="41" grpId="0" animBg="1"/>
      <p:bldP spid="58" grpId="0" animBg="1"/>
      <p:bldP spid="57" grpId="0" animBg="1"/>
      <p:bldP spid="40" grpId="0" animBg="1"/>
      <p:bldP spid="56" grpId="0" animBg="1"/>
      <p:bldP spid="55" grpId="0" animBg="1"/>
      <p:bldP spid="38" grpId="0" animBg="1"/>
      <p:bldP spid="51" grpId="0" animBg="1"/>
      <p:bldP spid="30" grpId="0"/>
      <p:bldP spid="32" grpId="0"/>
      <p:bldP spid="33" grpId="0"/>
      <p:bldP spid="34" grpId="0"/>
      <p:bldP spid="35"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642407" y="3984759"/>
            <a:ext cx="1500244" cy="150024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003EA27-3649-4AD3-953D-9832A099FE7B}"/>
              </a:ext>
            </a:extLst>
          </p:cNvPr>
          <p:cNvGrpSpPr/>
          <p:nvPr/>
        </p:nvGrpSpPr>
        <p:grpSpPr>
          <a:xfrm>
            <a:off x="959758" y="567323"/>
            <a:ext cx="7224484" cy="1467450"/>
            <a:chOff x="959758" y="1058009"/>
            <a:chExt cx="7224484" cy="1467450"/>
          </a:xfrm>
        </p:grpSpPr>
        <p:sp>
          <p:nvSpPr>
            <p:cNvPr id="3" name="Rectangle 2">
              <a:extLst>
                <a:ext uri="{FF2B5EF4-FFF2-40B4-BE49-F238E27FC236}">
                  <a16:creationId xmlns:a16="http://schemas.microsoft.com/office/drawing/2014/main" id="{39402EE7-78D2-464F-8E23-C1CB89A33048}"/>
                </a:ext>
              </a:extLst>
            </p:cNvPr>
            <p:cNvSpPr/>
            <p:nvPr/>
          </p:nvSpPr>
          <p:spPr>
            <a:xfrm>
              <a:off x="959758" y="1058279"/>
              <a:ext cx="7224484" cy="1467180"/>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2034BEE-42BB-48B3-A25E-CDCEA494EDB1}"/>
                </a:ext>
              </a:extLst>
            </p:cNvPr>
            <p:cNvSpPr txBox="1"/>
            <p:nvPr/>
          </p:nvSpPr>
          <p:spPr>
            <a:xfrm>
              <a:off x="1088572" y="1193580"/>
              <a:ext cx="6966856" cy="1208729"/>
            </a:xfrm>
            <a:prstGeom prst="rect">
              <a:avLst/>
            </a:prstGeom>
            <a:noFill/>
          </p:spPr>
          <p:txBody>
            <a:bodyPr wrap="square" rtlCol="0">
              <a:spAutoFit/>
            </a:bodyPr>
            <a:lstStyle/>
            <a:p>
              <a:pPr>
                <a:lnSpc>
                  <a:spcPct val="125000"/>
                </a:lnSpc>
              </a:pPr>
              <a:r>
                <a:rPr lang="en-US" sz="2000" dirty="0"/>
                <a:t>              </a:t>
              </a:r>
            </a:p>
            <a:p>
              <a:pPr>
                <a:lnSpc>
                  <a:spcPct val="125000"/>
                </a:lnSpc>
              </a:pPr>
              <a:r>
                <a:rPr lang="en-US" sz="2000" b="1" dirty="0"/>
                <a:t>b)</a:t>
              </a:r>
              <a:r>
                <a:rPr lang="en-US" sz="2000" dirty="0"/>
                <a:t> </a:t>
              </a:r>
              <a:r>
                <a:rPr lang="en-US" sz="2000" dirty="0" err="1"/>
                <a:t>Vì</a:t>
              </a:r>
              <a:r>
                <a:rPr lang="en-US" sz="2000" dirty="0"/>
                <a:t> </a:t>
              </a:r>
              <a:r>
                <a:rPr lang="en-US" sz="2000" dirty="0" err="1"/>
                <a:t>sao</a:t>
              </a:r>
              <a:r>
                <a:rPr lang="en-US" sz="2000" dirty="0"/>
                <a:t> </a:t>
              </a:r>
              <a:r>
                <a:rPr lang="en-US" sz="2000" dirty="0" err="1"/>
                <a:t>cả</a:t>
              </a:r>
              <a:r>
                <a:rPr lang="en-US" sz="2000" dirty="0"/>
                <a:t> Na</a:t>
              </a:r>
              <a:r>
                <a:rPr lang="en-US" sz="2000" baseline="-25000" dirty="0"/>
                <a:t>2</a:t>
              </a:r>
              <a:r>
                <a:rPr lang="en-US" sz="2000" dirty="0"/>
                <a:t>O </a:t>
              </a:r>
              <a:r>
                <a:rPr lang="en-US" sz="2000" dirty="0" err="1"/>
                <a:t>và</a:t>
              </a:r>
              <a:r>
                <a:rPr lang="en-US" sz="2000" dirty="0"/>
                <a:t> </a:t>
              </a:r>
              <a:r>
                <a:rPr lang="en-US" sz="2000" dirty="0" err="1"/>
                <a:t>MgO</a:t>
              </a:r>
              <a:r>
                <a:rPr lang="en-US" sz="2000" dirty="0"/>
                <a:t> </a:t>
              </a:r>
              <a:r>
                <a:rPr lang="en-US" sz="2000" dirty="0" err="1"/>
                <a:t>đều</a:t>
              </a:r>
              <a:r>
                <a:rPr lang="en-US" sz="2000" dirty="0"/>
                <a:t> </a:t>
              </a:r>
              <a:r>
                <a:rPr lang="en-US" sz="2000" dirty="0" err="1"/>
                <a:t>là</a:t>
              </a:r>
              <a:r>
                <a:rPr lang="en-US" sz="2000" dirty="0"/>
                <a:t> </a:t>
              </a:r>
              <a:r>
                <a:rPr lang="en-US" sz="2000" dirty="0" err="1"/>
                <a:t>chất</a:t>
              </a:r>
              <a:r>
                <a:rPr lang="en-US" sz="2000" dirty="0"/>
                <a:t> </a:t>
              </a:r>
              <a:r>
                <a:rPr lang="en-US" sz="2000" dirty="0" err="1"/>
                <a:t>rắn</a:t>
              </a:r>
              <a:r>
                <a:rPr lang="en-US" sz="2000" dirty="0"/>
                <a:t> ở </a:t>
              </a:r>
              <a:r>
                <a:rPr lang="en-US" sz="2000" dirty="0" err="1"/>
                <a:t>nhiệt</a:t>
              </a:r>
              <a:r>
                <a:rPr lang="en-US" sz="2000" dirty="0"/>
                <a:t> </a:t>
              </a:r>
              <a:r>
                <a:rPr lang="en-US" sz="2000" dirty="0" err="1"/>
                <a:t>độ</a:t>
              </a:r>
              <a:r>
                <a:rPr lang="en-US" sz="2000" dirty="0"/>
                <a:t> </a:t>
              </a:r>
              <a:r>
                <a:rPr lang="en-US" sz="2000" dirty="0" err="1"/>
                <a:t>thường</a:t>
              </a:r>
              <a:r>
                <a:rPr lang="en-US" sz="2000" dirty="0"/>
                <a:t>?</a:t>
              </a:r>
            </a:p>
          </p:txBody>
        </p:sp>
        <p:sp>
          <p:nvSpPr>
            <p:cNvPr id="7" name="Rectangle 6">
              <a:extLst>
                <a:ext uri="{FF2B5EF4-FFF2-40B4-BE49-F238E27FC236}">
                  <a16:creationId xmlns:a16="http://schemas.microsoft.com/office/drawing/2014/main" id="{C938AA3D-67A0-499C-8F75-7FCBD967F8FE}"/>
                </a:ext>
              </a:extLst>
            </p:cNvPr>
            <p:cNvSpPr/>
            <p:nvPr/>
          </p:nvSpPr>
          <p:spPr>
            <a:xfrm>
              <a:off x="959758" y="1058009"/>
              <a:ext cx="1045028"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10000"/>
                    </a:schemeClr>
                  </a:solidFill>
                </a:rPr>
                <a:t>Bài 3*</a:t>
              </a:r>
            </a:p>
          </p:txBody>
        </p:sp>
      </p:grpSp>
    </p:spTree>
    <p:extLst>
      <p:ext uri="{BB962C8B-B14F-4D97-AF65-F5344CB8AC3E}">
        <p14:creationId xmlns:p14="http://schemas.microsoft.com/office/powerpoint/2010/main" val="418097447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415201" y="-256771"/>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8259773" y="-194839"/>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50420" y="3932289"/>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642407" y="3984759"/>
            <a:ext cx="1500244" cy="150024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003EA27-3649-4AD3-953D-9832A099FE7B}"/>
              </a:ext>
            </a:extLst>
          </p:cNvPr>
          <p:cNvGrpSpPr/>
          <p:nvPr/>
        </p:nvGrpSpPr>
        <p:grpSpPr>
          <a:xfrm>
            <a:off x="959758" y="567323"/>
            <a:ext cx="7224484" cy="1467450"/>
            <a:chOff x="959758" y="1058009"/>
            <a:chExt cx="7224484" cy="1467450"/>
          </a:xfrm>
        </p:grpSpPr>
        <p:sp>
          <p:nvSpPr>
            <p:cNvPr id="3" name="Rectangle 2">
              <a:extLst>
                <a:ext uri="{FF2B5EF4-FFF2-40B4-BE49-F238E27FC236}">
                  <a16:creationId xmlns:a16="http://schemas.microsoft.com/office/drawing/2014/main" id="{39402EE7-78D2-464F-8E23-C1CB89A33048}"/>
                </a:ext>
              </a:extLst>
            </p:cNvPr>
            <p:cNvSpPr/>
            <p:nvPr/>
          </p:nvSpPr>
          <p:spPr>
            <a:xfrm>
              <a:off x="959758" y="1058279"/>
              <a:ext cx="7224484" cy="1467180"/>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2034BEE-42BB-48B3-A25E-CDCEA494EDB1}"/>
                </a:ext>
              </a:extLst>
            </p:cNvPr>
            <p:cNvSpPr txBox="1"/>
            <p:nvPr/>
          </p:nvSpPr>
          <p:spPr>
            <a:xfrm>
              <a:off x="1088572" y="1193580"/>
              <a:ext cx="6966856" cy="1208729"/>
            </a:xfrm>
            <a:prstGeom prst="rect">
              <a:avLst/>
            </a:prstGeom>
            <a:noFill/>
          </p:spPr>
          <p:txBody>
            <a:bodyPr wrap="square" rtlCol="0">
              <a:spAutoFit/>
            </a:bodyPr>
            <a:lstStyle/>
            <a:p>
              <a:pPr>
                <a:lnSpc>
                  <a:spcPct val="125000"/>
                </a:lnSpc>
              </a:pPr>
              <a:r>
                <a:rPr lang="en-US" sz="2000" dirty="0"/>
                <a:t>              </a:t>
              </a:r>
            </a:p>
            <a:p>
              <a:pPr>
                <a:lnSpc>
                  <a:spcPct val="125000"/>
                </a:lnSpc>
              </a:pPr>
              <a:r>
                <a:rPr lang="en-US" sz="2000" b="1" dirty="0"/>
                <a:t>c)</a:t>
              </a:r>
              <a:r>
                <a:rPr lang="en-US" sz="2000" dirty="0"/>
                <a:t> </a:t>
              </a:r>
              <a:r>
                <a:rPr lang="en-US" sz="2000" dirty="0" err="1"/>
                <a:t>Vì</a:t>
              </a:r>
              <a:r>
                <a:rPr lang="en-US" sz="2000" dirty="0"/>
                <a:t> </a:t>
              </a:r>
              <a:r>
                <a:rPr lang="en-US" sz="2000" dirty="0" err="1"/>
                <a:t>sao</a:t>
              </a:r>
              <a:r>
                <a:rPr lang="en-US" sz="2000" dirty="0"/>
                <a:t> </a:t>
              </a:r>
              <a:r>
                <a:rPr lang="en-US" sz="2000" dirty="0" err="1"/>
                <a:t>nhiệt</a:t>
              </a:r>
              <a:r>
                <a:rPr lang="en-US" sz="2000" dirty="0"/>
                <a:t> </a:t>
              </a:r>
              <a:r>
                <a:rPr lang="en-US" sz="2000" dirty="0" err="1"/>
                <a:t>độ</a:t>
              </a:r>
              <a:r>
                <a:rPr lang="en-US" sz="2000" dirty="0"/>
                <a:t> </a:t>
              </a:r>
              <a:r>
                <a:rPr lang="en-US" sz="2000" dirty="0" err="1"/>
                <a:t>nóng</a:t>
              </a:r>
              <a:r>
                <a:rPr lang="en-US" sz="2000" dirty="0"/>
                <a:t> </a:t>
              </a:r>
              <a:r>
                <a:rPr lang="en-US" sz="2000" dirty="0" err="1"/>
                <a:t>chảy</a:t>
              </a:r>
              <a:r>
                <a:rPr lang="en-US" sz="2000" dirty="0"/>
                <a:t> </a:t>
              </a:r>
              <a:r>
                <a:rPr lang="en-US" sz="2000" dirty="0" err="1"/>
                <a:t>của</a:t>
              </a:r>
              <a:r>
                <a:rPr lang="en-US" sz="2000" dirty="0"/>
                <a:t> </a:t>
              </a:r>
              <a:r>
                <a:rPr lang="en-US" sz="2000" dirty="0" err="1"/>
                <a:t>MgO</a:t>
              </a:r>
              <a:r>
                <a:rPr lang="en-US" sz="2000" dirty="0"/>
                <a:t> (2852</a:t>
              </a:r>
              <a:r>
                <a:rPr lang="en-US" sz="2000" baseline="30000" dirty="0"/>
                <a:t>o</a:t>
              </a:r>
              <a:r>
                <a:rPr lang="en-US" sz="2000" dirty="0"/>
                <a:t>C) </a:t>
              </a:r>
              <a:r>
                <a:rPr lang="en-US" sz="2000" dirty="0" err="1"/>
                <a:t>cao</a:t>
              </a:r>
              <a:r>
                <a:rPr lang="en-US" sz="2000" dirty="0"/>
                <a:t> </a:t>
              </a:r>
              <a:r>
                <a:rPr lang="en-US" sz="2000" dirty="0" err="1"/>
                <a:t>hơn</a:t>
              </a:r>
              <a:r>
                <a:rPr lang="en-US" sz="2000" dirty="0"/>
                <a:t> </a:t>
              </a:r>
              <a:r>
                <a:rPr lang="en-US" sz="2000" dirty="0" err="1"/>
                <a:t>rất</a:t>
              </a:r>
              <a:r>
                <a:rPr lang="en-US" sz="2000" dirty="0"/>
                <a:t> </a:t>
              </a:r>
              <a:r>
                <a:rPr lang="en-US" sz="2000" dirty="0" err="1"/>
                <a:t>nhiều</a:t>
              </a:r>
              <a:r>
                <a:rPr lang="en-US" sz="2000" dirty="0"/>
                <a:t> so </a:t>
              </a:r>
              <a:r>
                <a:rPr lang="en-US" sz="2000" dirty="0" err="1"/>
                <a:t>với</a:t>
              </a:r>
              <a:r>
                <a:rPr lang="en-US" sz="2000" dirty="0"/>
                <a:t> Na</a:t>
              </a:r>
              <a:r>
                <a:rPr lang="en-US" sz="2000" baseline="-25000" dirty="0"/>
                <a:t>2</a:t>
              </a:r>
              <a:r>
                <a:rPr lang="en-US" sz="2000" dirty="0"/>
                <a:t>O (1132</a:t>
              </a:r>
              <a:r>
                <a:rPr lang="en-US" sz="2000" baseline="30000" dirty="0"/>
                <a:t>o</a:t>
              </a:r>
              <a:r>
                <a:rPr lang="en-US" sz="2000" dirty="0"/>
                <a:t>C)?</a:t>
              </a:r>
            </a:p>
          </p:txBody>
        </p:sp>
        <p:sp>
          <p:nvSpPr>
            <p:cNvPr id="7" name="Rectangle 6">
              <a:extLst>
                <a:ext uri="{FF2B5EF4-FFF2-40B4-BE49-F238E27FC236}">
                  <a16:creationId xmlns:a16="http://schemas.microsoft.com/office/drawing/2014/main" id="{C938AA3D-67A0-499C-8F75-7FCBD967F8FE}"/>
                </a:ext>
              </a:extLst>
            </p:cNvPr>
            <p:cNvSpPr/>
            <p:nvPr/>
          </p:nvSpPr>
          <p:spPr>
            <a:xfrm>
              <a:off x="959758" y="1058009"/>
              <a:ext cx="1045028"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10000"/>
                    </a:schemeClr>
                  </a:solidFill>
                </a:rPr>
                <a:t>Bài 3*</a:t>
              </a:r>
            </a:p>
          </p:txBody>
        </p:sp>
      </p:grpSp>
    </p:spTree>
    <p:extLst>
      <p:ext uri="{BB962C8B-B14F-4D97-AF65-F5344CB8AC3E}">
        <p14:creationId xmlns:p14="http://schemas.microsoft.com/office/powerpoint/2010/main" val="3826473436"/>
      </p:ext>
    </p:extLst>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6" name="Google Shape;1506;p35"/>
          <p:cNvSpPr txBox="1">
            <a:spLocks noGrp="1"/>
          </p:cNvSpPr>
          <p:nvPr>
            <p:ph type="ctrTitle" idx="4294967295"/>
          </p:nvPr>
        </p:nvSpPr>
        <p:spPr>
          <a:xfrm>
            <a:off x="1009950" y="969023"/>
            <a:ext cx="7124100" cy="1814250"/>
          </a:xfrm>
          <a:prstGeom prst="rect">
            <a:avLst/>
          </a:prstGeom>
        </p:spPr>
        <p:txBody>
          <a:bodyPr spcFirstLastPara="1" wrap="square" lIns="91425" tIns="91425" rIns="91425" bIns="91425" anchor="ctr" anchorCtr="0">
            <a:noAutofit/>
          </a:bodyPr>
          <a:lstStyle/>
          <a:p>
            <a:pPr marL="0" lvl="0" indent="0" algn="ctr" rtl="0">
              <a:lnSpc>
                <a:spcPct val="125000"/>
              </a:lnSpc>
              <a:spcBef>
                <a:spcPts val="0"/>
              </a:spcBef>
              <a:spcAft>
                <a:spcPts val="0"/>
              </a:spcAft>
              <a:buNone/>
            </a:pPr>
            <a:r>
              <a:rPr lang="en-US" sz="4400" b="1" dirty="0">
                <a:solidFill>
                  <a:srgbClr val="C00000"/>
                </a:solidFill>
                <a:latin typeface="+mj-lt"/>
              </a:rPr>
              <a:t>CẢM ƠN CÁC EM</a:t>
            </a:r>
            <a:br>
              <a:rPr lang="en-US" sz="4400" b="1" dirty="0">
                <a:solidFill>
                  <a:srgbClr val="C00000"/>
                </a:solidFill>
                <a:latin typeface="+mj-lt"/>
              </a:rPr>
            </a:br>
            <a:r>
              <a:rPr lang="en-US" sz="4400" b="1" dirty="0">
                <a:solidFill>
                  <a:srgbClr val="C00000"/>
                </a:solidFill>
                <a:latin typeface="+mj-lt"/>
              </a:rPr>
              <a:t>ĐÃ CHÚ Ý LẮNG NGHE</a:t>
            </a:r>
          </a:p>
        </p:txBody>
      </p:sp>
      <p:pic>
        <p:nvPicPr>
          <p:cNvPr id="1038" name="Picture 14" descr="Flask - Free education icons">
            <a:extLst>
              <a:ext uri="{FF2B5EF4-FFF2-40B4-BE49-F238E27FC236}">
                <a16:creationId xmlns:a16="http://schemas.microsoft.com/office/drawing/2014/main" id="{FD4A3B33-9588-4C58-BD9B-F240339A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87900">
            <a:off x="6563839" y="-387399"/>
            <a:ext cx="1236900" cy="12369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sk - Free education icons">
            <a:extLst>
              <a:ext uri="{FF2B5EF4-FFF2-40B4-BE49-F238E27FC236}">
                <a16:creationId xmlns:a16="http://schemas.microsoft.com/office/drawing/2014/main" id="{62219E90-33F3-4E19-B65B-6779744D5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09195">
            <a:off x="1162288" y="-281924"/>
            <a:ext cx="1162504" cy="11625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tom School Icon Transparent PNG &amp;amp; SVG Vector">
            <a:extLst>
              <a:ext uri="{FF2B5EF4-FFF2-40B4-BE49-F238E27FC236}">
                <a16:creationId xmlns:a16="http://schemas.microsoft.com/office/drawing/2014/main" id="{DC52F2AD-DF99-438C-8050-CB0770AE9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9656">
            <a:off x="8096620" y="1211311"/>
            <a:ext cx="1605187" cy="16051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B.Taughtion Centre">
            <a:extLst>
              <a:ext uri="{FF2B5EF4-FFF2-40B4-BE49-F238E27FC236}">
                <a16:creationId xmlns:a16="http://schemas.microsoft.com/office/drawing/2014/main" id="{0C81E662-4D25-4693-AEC7-1AC4D1E8E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7892">
            <a:off x="-565004" y="1189921"/>
            <a:ext cx="1500244" cy="1500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ework free vector icons designed by Eucalyp | Free icons, Vector words,  Vector free">
            <a:extLst>
              <a:ext uri="{FF2B5EF4-FFF2-40B4-BE49-F238E27FC236}">
                <a16:creationId xmlns:a16="http://schemas.microsoft.com/office/drawing/2014/main" id="{5D56127F-FEC6-4187-A074-18BAB0A065F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1259">
            <a:off x="-348929" y="3714203"/>
            <a:ext cx="1698544" cy="16985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earch - Free education icons">
            <a:extLst>
              <a:ext uri="{FF2B5EF4-FFF2-40B4-BE49-F238E27FC236}">
                <a16:creationId xmlns:a16="http://schemas.microsoft.com/office/drawing/2014/main" id="{E5DDE145-54CD-4616-9312-545928E7AE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166954">
            <a:off x="7790326" y="3411468"/>
            <a:ext cx="1831678" cy="18316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ol Transparent Background Cute Gif Png - Alice T. Jones">
            <a:extLst>
              <a:ext uri="{FF2B5EF4-FFF2-40B4-BE49-F238E27FC236}">
                <a16:creationId xmlns:a16="http://schemas.microsoft.com/office/drawing/2014/main" id="{F39161E5-1717-4F8B-A781-B7B438F84C0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2571750"/>
            <a:ext cx="2286000" cy="228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573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114868" y="3220236"/>
            <a:ext cx="3059581" cy="140891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3" name="Rounded Rectangle 62"/>
          <p:cNvSpPr/>
          <p:nvPr/>
        </p:nvSpPr>
        <p:spPr>
          <a:xfrm>
            <a:off x="1736287" y="4003310"/>
            <a:ext cx="1130857"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62" name="Rounded Rectangle 61"/>
          <p:cNvSpPr/>
          <p:nvPr/>
        </p:nvSpPr>
        <p:spPr>
          <a:xfrm>
            <a:off x="269333" y="4020660"/>
            <a:ext cx="115965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1" name="Rounded Rectangle 40"/>
          <p:cNvSpPr/>
          <p:nvPr/>
        </p:nvSpPr>
        <p:spPr>
          <a:xfrm>
            <a:off x="6248400" y="3220235"/>
            <a:ext cx="2699424" cy="140891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8" name="Rounded Rectangle 57"/>
          <p:cNvSpPr/>
          <p:nvPr/>
        </p:nvSpPr>
        <p:spPr>
          <a:xfrm>
            <a:off x="7725835" y="3995704"/>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7" name="Rounded Rectangle 56"/>
          <p:cNvSpPr/>
          <p:nvPr/>
        </p:nvSpPr>
        <p:spPr>
          <a:xfrm>
            <a:off x="6438761" y="3988098"/>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0" name="Rounded Rectangle 39"/>
          <p:cNvSpPr/>
          <p:nvPr/>
        </p:nvSpPr>
        <p:spPr>
          <a:xfrm>
            <a:off x="6248400" y="1089651"/>
            <a:ext cx="2685667" cy="134924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6" name="Rounded Rectangle 55"/>
          <p:cNvSpPr/>
          <p:nvPr/>
        </p:nvSpPr>
        <p:spPr>
          <a:xfrm>
            <a:off x="7772400" y="1850481"/>
            <a:ext cx="990323"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5" name="Rounded Rectangle 54"/>
          <p:cNvSpPr/>
          <p:nvPr/>
        </p:nvSpPr>
        <p:spPr>
          <a:xfrm>
            <a:off x="6477001" y="1842875"/>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8" name="Rounded Rectangle 37"/>
          <p:cNvSpPr/>
          <p:nvPr/>
        </p:nvSpPr>
        <p:spPr>
          <a:xfrm>
            <a:off x="141166" y="1121538"/>
            <a:ext cx="3059581" cy="1369755"/>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C938AA3D-67A0-499C-8F75-7FCBD967F8FE}"/>
              </a:ext>
            </a:extLst>
          </p:cNvPr>
          <p:cNvSpPr/>
          <p:nvPr/>
        </p:nvSpPr>
        <p:spPr>
          <a:xfrm>
            <a:off x="2362200" y="285750"/>
            <a:ext cx="4267200"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accent2">
                    <a:lumMod val="10000"/>
                  </a:schemeClr>
                </a:solidFill>
              </a:rPr>
              <a:t>NGUYÊN TỬ HAY ION</a:t>
            </a:r>
            <a:endParaRPr lang="en-US" sz="2400" b="1" dirty="0">
              <a:solidFill>
                <a:schemeClr val="accent2">
                  <a:lumMod val="10000"/>
                </a:schemeClr>
              </a:solidFill>
            </a:endParaRPr>
          </a:p>
        </p:txBody>
      </p:sp>
      <p:grpSp>
        <p:nvGrpSpPr>
          <p:cNvPr id="46" name="Group 45"/>
          <p:cNvGrpSpPr/>
          <p:nvPr/>
        </p:nvGrpSpPr>
        <p:grpSpPr>
          <a:xfrm>
            <a:off x="258099" y="1277864"/>
            <a:ext cx="2778667" cy="400934"/>
            <a:chOff x="269333" y="1127875"/>
            <a:chExt cx="2778667" cy="400934"/>
          </a:xfrm>
        </p:grpSpPr>
        <p:sp>
          <p:nvSpPr>
            <p:cNvPr id="42" name="Rounded Rectangle 41"/>
            <p:cNvSpPr/>
            <p:nvPr/>
          </p:nvSpPr>
          <p:spPr>
            <a:xfrm>
              <a:off x="269333" y="1127875"/>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B5FB462A-B3A6-4873-A554-0E2B6A22FB58}"/>
                </a:ext>
              </a:extLst>
            </p:cNvPr>
            <p:cNvSpPr txBox="1"/>
            <p:nvPr/>
          </p:nvSpPr>
          <p:spPr>
            <a:xfrm>
              <a:off x="381909" y="1128699"/>
              <a:ext cx="2588982" cy="400110"/>
            </a:xfrm>
            <a:prstGeom prst="rect">
              <a:avLst/>
            </a:prstGeom>
            <a:noFill/>
          </p:spPr>
          <p:txBody>
            <a:bodyPr wrap="square" rtlCol="0">
              <a:spAutoFit/>
            </a:bodyPr>
            <a:lstStyle/>
            <a:p>
              <a:r>
                <a:rPr lang="vi-VN" sz="2000" b="1" dirty="0" smtClean="0"/>
                <a:t>Nguyên tử hay ion?</a:t>
              </a:r>
              <a:endParaRPr lang="en-US" sz="2000" b="1" dirty="0"/>
            </a:p>
          </p:txBody>
        </p:sp>
      </p:grpSp>
      <p:grpSp>
        <p:nvGrpSpPr>
          <p:cNvPr id="47" name="Group 46"/>
          <p:cNvGrpSpPr/>
          <p:nvPr/>
        </p:nvGrpSpPr>
        <p:grpSpPr>
          <a:xfrm>
            <a:off x="236066" y="3377470"/>
            <a:ext cx="3110098" cy="400110"/>
            <a:chOff x="236066" y="3377470"/>
            <a:chExt cx="3110098" cy="400110"/>
          </a:xfrm>
        </p:grpSpPr>
        <p:sp>
          <p:nvSpPr>
            <p:cNvPr id="43" name="Rounded Rectangle 42"/>
            <p:cNvSpPr/>
            <p:nvPr/>
          </p:nvSpPr>
          <p:spPr>
            <a:xfrm>
              <a:off x="236066" y="3379606"/>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B5FB462A-B3A6-4873-A554-0E2B6A22FB58}"/>
                </a:ext>
              </a:extLst>
            </p:cNvPr>
            <p:cNvSpPr txBox="1"/>
            <p:nvPr/>
          </p:nvSpPr>
          <p:spPr>
            <a:xfrm>
              <a:off x="770425" y="3377470"/>
              <a:ext cx="2575739" cy="400110"/>
            </a:xfrm>
            <a:prstGeom prst="rect">
              <a:avLst/>
            </a:prstGeom>
            <a:noFill/>
          </p:spPr>
          <p:txBody>
            <a:bodyPr wrap="square" rtlCol="0">
              <a:spAutoFit/>
            </a:bodyPr>
            <a:lstStyle/>
            <a:p>
              <a:r>
                <a:rPr lang="vi-VN" sz="2000" b="1" dirty="0" smtClean="0"/>
                <a:t>Được tạo từ?</a:t>
              </a:r>
              <a:endParaRPr lang="en-US" sz="2000" b="1" dirty="0"/>
            </a:p>
          </p:txBody>
        </p:sp>
      </p:grpSp>
      <p:grpSp>
        <p:nvGrpSpPr>
          <p:cNvPr id="49" name="Group 48"/>
          <p:cNvGrpSpPr/>
          <p:nvPr/>
        </p:nvGrpSpPr>
        <p:grpSpPr>
          <a:xfrm>
            <a:off x="6466973" y="1199517"/>
            <a:ext cx="2315833" cy="413953"/>
            <a:chOff x="6090366" y="1197655"/>
            <a:chExt cx="2778667" cy="413953"/>
          </a:xfrm>
        </p:grpSpPr>
        <p:sp>
          <p:nvSpPr>
            <p:cNvPr id="44" name="Rounded Rectangle 43"/>
            <p:cNvSpPr/>
            <p:nvPr/>
          </p:nvSpPr>
          <p:spPr>
            <a:xfrm>
              <a:off x="6090366" y="1223728"/>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B5FB462A-B3A6-4873-A554-0E2B6A22FB58}"/>
                </a:ext>
              </a:extLst>
            </p:cNvPr>
            <p:cNvSpPr txBox="1"/>
            <p:nvPr/>
          </p:nvSpPr>
          <p:spPr>
            <a:xfrm>
              <a:off x="6821816" y="1197655"/>
              <a:ext cx="1524133" cy="400110"/>
            </a:xfrm>
            <a:prstGeom prst="rect">
              <a:avLst/>
            </a:prstGeom>
            <a:noFill/>
          </p:spPr>
          <p:txBody>
            <a:bodyPr wrap="square" rtlCol="0">
              <a:spAutoFit/>
            </a:bodyPr>
            <a:lstStyle/>
            <a:p>
              <a:r>
                <a:rPr lang="vi-VN" sz="2000" b="1" dirty="0" smtClean="0"/>
                <a:t>Chu kỳ</a:t>
              </a:r>
              <a:endParaRPr lang="en-US" sz="2000" b="1" dirty="0"/>
            </a:p>
          </p:txBody>
        </p:sp>
      </p:grpSp>
      <p:grpSp>
        <p:nvGrpSpPr>
          <p:cNvPr id="50" name="Group 49"/>
          <p:cNvGrpSpPr/>
          <p:nvPr/>
        </p:nvGrpSpPr>
        <p:grpSpPr>
          <a:xfrm>
            <a:off x="6477000" y="3339560"/>
            <a:ext cx="2345386" cy="413865"/>
            <a:chOff x="6043719" y="3339560"/>
            <a:chExt cx="2778667" cy="413865"/>
          </a:xfrm>
        </p:grpSpPr>
        <p:sp>
          <p:nvSpPr>
            <p:cNvPr id="45" name="Rounded Rectangle 44"/>
            <p:cNvSpPr/>
            <p:nvPr/>
          </p:nvSpPr>
          <p:spPr>
            <a:xfrm>
              <a:off x="6043719" y="3339560"/>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B5FB462A-B3A6-4873-A554-0E2B6A22FB58}"/>
                </a:ext>
              </a:extLst>
            </p:cNvPr>
            <p:cNvSpPr txBox="1"/>
            <p:nvPr/>
          </p:nvSpPr>
          <p:spPr>
            <a:xfrm>
              <a:off x="6970389" y="3343911"/>
              <a:ext cx="1310612" cy="409514"/>
            </a:xfrm>
            <a:prstGeom prst="rect">
              <a:avLst/>
            </a:prstGeom>
            <a:noFill/>
          </p:spPr>
          <p:txBody>
            <a:bodyPr wrap="square" rtlCol="0">
              <a:spAutoFit/>
            </a:bodyPr>
            <a:lstStyle/>
            <a:p>
              <a:r>
                <a:rPr lang="vi-VN" sz="2000" b="1" dirty="0" smtClean="0"/>
                <a:t>Nhóm</a:t>
              </a:r>
              <a:endParaRPr lang="en-US" sz="2000" b="1" dirty="0"/>
            </a:p>
          </p:txBody>
        </p:sp>
      </p:grpSp>
      <p:grpSp>
        <p:nvGrpSpPr>
          <p:cNvPr id="52" name="Group 51"/>
          <p:cNvGrpSpPr/>
          <p:nvPr/>
        </p:nvGrpSpPr>
        <p:grpSpPr>
          <a:xfrm>
            <a:off x="288657" y="1867386"/>
            <a:ext cx="1488102" cy="400110"/>
            <a:chOff x="304720" y="1933347"/>
            <a:chExt cx="1488102" cy="400110"/>
          </a:xfrm>
        </p:grpSpPr>
        <p:sp>
          <p:nvSpPr>
            <p:cNvPr id="51" name="Rounded Rectangle 50"/>
            <p:cNvSpPr/>
            <p:nvPr/>
          </p:nvSpPr>
          <p:spPr>
            <a:xfrm>
              <a:off x="304720" y="1933347"/>
              <a:ext cx="1488102"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B5FB462A-B3A6-4873-A554-0E2B6A22FB58}"/>
                </a:ext>
              </a:extLst>
            </p:cNvPr>
            <p:cNvSpPr txBox="1"/>
            <p:nvPr/>
          </p:nvSpPr>
          <p:spPr>
            <a:xfrm>
              <a:off x="304720" y="1933347"/>
              <a:ext cx="142322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Nguyên tử</a:t>
              </a:r>
              <a:endParaRPr lang="en-US" sz="2000" dirty="0">
                <a:effectLst>
                  <a:outerShdw blurRad="38100" dist="38100" dir="2700000" algn="tl">
                    <a:srgbClr val="000000">
                      <a:alpha val="43137"/>
                    </a:srgbClr>
                  </a:outerShdw>
                </a:effectLst>
              </a:endParaRPr>
            </a:p>
          </p:txBody>
        </p:sp>
      </p:grpSp>
      <p:sp>
        <p:nvSpPr>
          <p:cNvPr id="53" name="Rounded Rectangle 52"/>
          <p:cNvSpPr/>
          <p:nvPr/>
        </p:nvSpPr>
        <p:spPr>
          <a:xfrm>
            <a:off x="1921250" y="1867386"/>
            <a:ext cx="1190330"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B5FB462A-B3A6-4873-A554-0E2B6A22FB58}"/>
              </a:ext>
            </a:extLst>
          </p:cNvPr>
          <p:cNvSpPr txBox="1"/>
          <p:nvPr/>
        </p:nvSpPr>
        <p:spPr>
          <a:xfrm>
            <a:off x="2257872" y="1850481"/>
            <a:ext cx="816148"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ion</a:t>
            </a:r>
            <a:endParaRPr lang="en-US" sz="2000" dirty="0">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B5FB462A-B3A6-4873-A554-0E2B6A22FB58}"/>
              </a:ext>
            </a:extLst>
          </p:cNvPr>
          <p:cNvSpPr txBox="1"/>
          <p:nvPr/>
        </p:nvSpPr>
        <p:spPr>
          <a:xfrm>
            <a:off x="303276" y="4025006"/>
            <a:ext cx="1149096"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Sulfur</a:t>
            </a:r>
            <a:endParaRPr lang="en-US" sz="2000" dirty="0">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B5FB462A-B3A6-4873-A554-0E2B6A22FB58}"/>
              </a:ext>
            </a:extLst>
          </p:cNvPr>
          <p:cNvSpPr txBox="1"/>
          <p:nvPr/>
        </p:nvSpPr>
        <p:spPr>
          <a:xfrm>
            <a:off x="1776624" y="3995704"/>
            <a:ext cx="1149096"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Chlorine</a:t>
            </a:r>
            <a:endParaRPr lang="en-US" sz="2000" dirty="0">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B5FB462A-B3A6-4873-A554-0E2B6A22FB58}"/>
              </a:ext>
            </a:extLst>
          </p:cNvPr>
          <p:cNvSpPr txBox="1"/>
          <p:nvPr/>
        </p:nvSpPr>
        <p:spPr>
          <a:xfrm>
            <a:off x="6856972" y="1826126"/>
            <a:ext cx="61761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2</a:t>
            </a:r>
            <a:endParaRPr lang="en-US" sz="2000"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B5FB462A-B3A6-4873-A554-0E2B6A22FB58}"/>
              </a:ext>
            </a:extLst>
          </p:cNvPr>
          <p:cNvSpPr txBox="1"/>
          <p:nvPr/>
        </p:nvSpPr>
        <p:spPr>
          <a:xfrm>
            <a:off x="8103559" y="1836638"/>
            <a:ext cx="523722"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3</a:t>
            </a:r>
            <a:endParaRPr lang="en-US" sz="2000" dirty="0">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B5FB462A-B3A6-4873-A554-0E2B6A22FB58}"/>
              </a:ext>
            </a:extLst>
          </p:cNvPr>
          <p:cNvSpPr txBox="1"/>
          <p:nvPr/>
        </p:nvSpPr>
        <p:spPr>
          <a:xfrm>
            <a:off x="6629400" y="4003310"/>
            <a:ext cx="858373" cy="400110"/>
          </a:xfrm>
          <a:prstGeom prst="rect">
            <a:avLst/>
          </a:prstGeom>
          <a:noFill/>
        </p:spPr>
        <p:txBody>
          <a:bodyPr wrap="square" rtlCol="0">
            <a:spAutoFit/>
          </a:bodyPr>
          <a:lstStyle/>
          <a:p>
            <a:r>
              <a:rPr lang="vi-VN" sz="2000" dirty="0" smtClean="0"/>
              <a:t>VIIA</a:t>
            </a:r>
            <a:endParaRPr lang="en-US" sz="2000" dirty="0"/>
          </a:p>
        </p:txBody>
      </p:sp>
      <p:sp>
        <p:nvSpPr>
          <p:cNvPr id="37" name="TextBox 36">
            <a:extLst>
              <a:ext uri="{FF2B5EF4-FFF2-40B4-BE49-F238E27FC236}">
                <a16:creationId xmlns:a16="http://schemas.microsoft.com/office/drawing/2014/main" id="{B5FB462A-B3A6-4873-A554-0E2B6A22FB58}"/>
              </a:ext>
            </a:extLst>
          </p:cNvPr>
          <p:cNvSpPr txBox="1"/>
          <p:nvPr/>
        </p:nvSpPr>
        <p:spPr>
          <a:xfrm>
            <a:off x="7803429" y="4003310"/>
            <a:ext cx="825277" cy="400110"/>
          </a:xfrm>
          <a:prstGeom prst="rect">
            <a:avLst/>
          </a:prstGeom>
          <a:noFill/>
        </p:spPr>
        <p:txBody>
          <a:bodyPr wrap="square" rtlCol="0">
            <a:spAutoFit/>
          </a:bodyPr>
          <a:lstStyle/>
          <a:p>
            <a:r>
              <a:rPr lang="vi-VN" sz="2000" smtClean="0"/>
              <a:t>VIIIA</a:t>
            </a:r>
            <a:endParaRPr lang="en-US" sz="2000" dirty="0"/>
          </a:p>
        </p:txBody>
      </p:sp>
      <p:grpSp>
        <p:nvGrpSpPr>
          <p:cNvPr id="3" name="Group 2"/>
          <p:cNvGrpSpPr/>
          <p:nvPr/>
        </p:nvGrpSpPr>
        <p:grpSpPr>
          <a:xfrm>
            <a:off x="3517879" y="1352550"/>
            <a:ext cx="2101549" cy="2132086"/>
            <a:chOff x="3517879" y="1352550"/>
            <a:chExt cx="2101549" cy="2132086"/>
          </a:xfrm>
        </p:grpSpPr>
        <p:sp>
          <p:nvSpPr>
            <p:cNvPr id="4" name="Rectangle 3">
              <a:extLst>
                <a:ext uri="{FF2B5EF4-FFF2-40B4-BE49-F238E27FC236}">
                  <a16:creationId xmlns:a16="http://schemas.microsoft.com/office/drawing/2014/main" id="{39402EE7-78D2-464F-8E23-C1CB89A33048}"/>
                </a:ext>
              </a:extLst>
            </p:cNvPr>
            <p:cNvSpPr/>
            <p:nvPr/>
          </p:nvSpPr>
          <p:spPr>
            <a:xfrm>
              <a:off x="3517879" y="1352550"/>
              <a:ext cx="2101549" cy="2132086"/>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p:cNvGrpSpPr>
              <a:grpSpLocks/>
            </p:cNvGrpSpPr>
            <p:nvPr/>
          </p:nvGrpSpPr>
          <p:grpSpPr bwMode="auto">
            <a:xfrm>
              <a:off x="3810000" y="1657350"/>
              <a:ext cx="1484373" cy="1495756"/>
              <a:chOff x="298" y="1680"/>
              <a:chExt cx="1488" cy="1488"/>
            </a:xfrm>
          </p:grpSpPr>
          <p:sp>
            <p:nvSpPr>
              <p:cNvPr id="11" name="Oval 5"/>
              <p:cNvSpPr>
                <a:spLocks noChangeArrowheads="1"/>
              </p:cNvSpPr>
              <p:nvPr/>
            </p:nvSpPr>
            <p:spPr bwMode="auto">
              <a:xfrm>
                <a:off x="864" y="2256"/>
                <a:ext cx="336" cy="33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2" name="Oval 6"/>
              <p:cNvSpPr>
                <a:spLocks noChangeArrowheads="1"/>
              </p:cNvSpPr>
              <p:nvPr/>
            </p:nvSpPr>
            <p:spPr bwMode="auto">
              <a:xfrm>
                <a:off x="922" y="168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3" name="Oval 7"/>
              <p:cNvSpPr>
                <a:spLocks noChangeArrowheads="1"/>
              </p:cNvSpPr>
              <p:nvPr/>
            </p:nvSpPr>
            <p:spPr bwMode="auto">
              <a:xfrm>
                <a:off x="586" y="24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 name="Oval 8"/>
              <p:cNvSpPr>
                <a:spLocks noChangeArrowheads="1"/>
              </p:cNvSpPr>
              <p:nvPr/>
            </p:nvSpPr>
            <p:spPr bwMode="auto">
              <a:xfrm>
                <a:off x="604" y="29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5" name="Oval 9"/>
              <p:cNvSpPr>
                <a:spLocks noChangeArrowheads="1"/>
              </p:cNvSpPr>
              <p:nvPr/>
            </p:nvSpPr>
            <p:spPr bwMode="auto">
              <a:xfrm>
                <a:off x="431" y="1983"/>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 name="Oval 10"/>
              <p:cNvSpPr>
                <a:spLocks noChangeArrowheads="1"/>
              </p:cNvSpPr>
              <p:nvPr/>
            </p:nvSpPr>
            <p:spPr bwMode="auto">
              <a:xfrm>
                <a:off x="298" y="2544"/>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7" name="Oval 11"/>
              <p:cNvSpPr>
                <a:spLocks noChangeArrowheads="1"/>
              </p:cNvSpPr>
              <p:nvPr/>
            </p:nvSpPr>
            <p:spPr bwMode="auto">
              <a:xfrm>
                <a:off x="1402" y="240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 name="Oval 12"/>
              <p:cNvSpPr>
                <a:spLocks noChangeArrowheads="1"/>
              </p:cNvSpPr>
              <p:nvPr/>
            </p:nvSpPr>
            <p:spPr bwMode="auto">
              <a:xfrm>
                <a:off x="1056" y="307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9" name="Oval 13"/>
              <p:cNvSpPr>
                <a:spLocks noChangeArrowheads="1"/>
              </p:cNvSpPr>
              <p:nvPr/>
            </p:nvSpPr>
            <p:spPr bwMode="auto">
              <a:xfrm>
                <a:off x="1690" y="235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0" name="Oval 14"/>
              <p:cNvSpPr>
                <a:spLocks noChangeArrowheads="1"/>
              </p:cNvSpPr>
              <p:nvPr/>
            </p:nvSpPr>
            <p:spPr bwMode="auto">
              <a:xfrm>
                <a:off x="1520" y="2817"/>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1" name="Group 15"/>
              <p:cNvGrpSpPr>
                <a:grpSpLocks/>
              </p:cNvGrpSpPr>
              <p:nvPr/>
            </p:nvGrpSpPr>
            <p:grpSpPr bwMode="auto">
              <a:xfrm>
                <a:off x="336" y="1728"/>
                <a:ext cx="1392" cy="1392"/>
                <a:chOff x="336" y="1728"/>
                <a:chExt cx="1392" cy="1392"/>
              </a:xfrm>
            </p:grpSpPr>
            <p:sp>
              <p:nvSpPr>
                <p:cNvPr id="22" name="Oval 16"/>
                <p:cNvSpPr>
                  <a:spLocks noChangeArrowheads="1"/>
                </p:cNvSpPr>
                <p:nvPr/>
              </p:nvSpPr>
              <p:spPr bwMode="auto">
                <a:xfrm>
                  <a:off x="634" y="2016"/>
                  <a:ext cx="816" cy="81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3" name="Group 17"/>
                <p:cNvGrpSpPr>
                  <a:grpSpLocks/>
                </p:cNvGrpSpPr>
                <p:nvPr/>
              </p:nvGrpSpPr>
              <p:grpSpPr bwMode="auto">
                <a:xfrm>
                  <a:off x="336" y="1728"/>
                  <a:ext cx="1392" cy="1392"/>
                  <a:chOff x="336" y="1728"/>
                  <a:chExt cx="1392" cy="1392"/>
                </a:xfrm>
              </p:grpSpPr>
              <p:sp>
                <p:nvSpPr>
                  <p:cNvPr id="24" name="Oval 18"/>
                  <p:cNvSpPr>
                    <a:spLocks noChangeArrowheads="1"/>
                  </p:cNvSpPr>
                  <p:nvPr/>
                </p:nvSpPr>
                <p:spPr bwMode="auto">
                  <a:xfrm>
                    <a:off x="336" y="1728"/>
                    <a:ext cx="1392" cy="1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5" name="Text Box 19"/>
                  <p:cNvSpPr txBox="1">
                    <a:spLocks noChangeArrowheads="1"/>
                  </p:cNvSpPr>
                  <p:nvPr/>
                </p:nvSpPr>
                <p:spPr bwMode="auto">
                  <a:xfrm>
                    <a:off x="784" y="2252"/>
                    <a:ext cx="489"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dirty="0" smtClean="0"/>
                      <a:t>+17</a:t>
                    </a:r>
                    <a:endParaRPr lang="en-US" altLang="vi-VN" dirty="0"/>
                  </a:p>
                </p:txBody>
              </p:sp>
            </p:grpSp>
          </p:grpSp>
        </p:grpSp>
        <p:sp>
          <p:nvSpPr>
            <p:cNvPr id="59" name="Oval 18"/>
            <p:cNvSpPr>
              <a:spLocks noChangeArrowheads="1"/>
            </p:cNvSpPr>
            <p:nvPr/>
          </p:nvSpPr>
          <p:spPr bwMode="auto">
            <a:xfrm>
              <a:off x="3628584" y="1496263"/>
              <a:ext cx="1842814" cy="181792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0" name="Oval 6"/>
            <p:cNvSpPr>
              <a:spLocks noChangeArrowheads="1"/>
            </p:cNvSpPr>
            <p:nvPr/>
          </p:nvSpPr>
          <p:spPr bwMode="auto">
            <a:xfrm>
              <a:off x="5009308" y="1940762"/>
              <a:ext cx="96092" cy="9758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1" name="Oval 12"/>
            <p:cNvSpPr>
              <a:spLocks noChangeArrowheads="1"/>
            </p:cNvSpPr>
            <p:nvPr/>
          </p:nvSpPr>
          <p:spPr bwMode="auto">
            <a:xfrm>
              <a:off x="5410200" y="24193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4" name="Oval 12"/>
            <p:cNvSpPr>
              <a:spLocks noChangeArrowheads="1"/>
            </p:cNvSpPr>
            <p:nvPr/>
          </p:nvSpPr>
          <p:spPr bwMode="auto">
            <a:xfrm>
              <a:off x="5257800" y="18097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5" name="Oval 12"/>
            <p:cNvSpPr>
              <a:spLocks noChangeArrowheads="1"/>
            </p:cNvSpPr>
            <p:nvPr/>
          </p:nvSpPr>
          <p:spPr bwMode="auto">
            <a:xfrm>
              <a:off x="3866634" y="30086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6" name="Oval 12"/>
            <p:cNvSpPr>
              <a:spLocks noChangeArrowheads="1"/>
            </p:cNvSpPr>
            <p:nvPr/>
          </p:nvSpPr>
          <p:spPr bwMode="auto">
            <a:xfrm>
              <a:off x="3581400" y="24955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7" name="Oval 12"/>
            <p:cNvSpPr>
              <a:spLocks noChangeArrowheads="1"/>
            </p:cNvSpPr>
            <p:nvPr/>
          </p:nvSpPr>
          <p:spPr bwMode="auto">
            <a:xfrm>
              <a:off x="4419600" y="32575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8" name="Oval 12"/>
            <p:cNvSpPr>
              <a:spLocks noChangeArrowheads="1"/>
            </p:cNvSpPr>
            <p:nvPr/>
          </p:nvSpPr>
          <p:spPr bwMode="auto">
            <a:xfrm>
              <a:off x="5105400" y="30289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9" name="Oval 12"/>
            <p:cNvSpPr>
              <a:spLocks noChangeArrowheads="1"/>
            </p:cNvSpPr>
            <p:nvPr/>
          </p:nvSpPr>
          <p:spPr bwMode="auto">
            <a:xfrm>
              <a:off x="4572000" y="14287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1" name="Oval 12"/>
            <p:cNvSpPr>
              <a:spLocks noChangeArrowheads="1"/>
            </p:cNvSpPr>
            <p:nvPr/>
          </p:nvSpPr>
          <p:spPr bwMode="auto">
            <a:xfrm>
              <a:off x="3810000" y="17894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spTree>
    <p:extLst>
      <p:ext uri="{BB962C8B-B14F-4D97-AF65-F5344CB8AC3E}">
        <p14:creationId xmlns:p14="http://schemas.microsoft.com/office/powerpoint/2010/main" val="380219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0-#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0-#ppt_w/2"/>
                                          </p:val>
                                        </p:tav>
                                        <p:tav tm="100000">
                                          <p:val>
                                            <p:strVal val="#ppt_x"/>
                                          </p:val>
                                        </p:tav>
                                      </p:tavLst>
                                    </p:anim>
                                    <p:anim calcmode="lin" valueType="num">
                                      <p:cBhvr additive="base">
                                        <p:cTn id="17" dur="5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0-#ppt_w/2"/>
                                          </p:val>
                                        </p:tav>
                                        <p:tav tm="100000">
                                          <p:val>
                                            <p:strVal val="#ppt_x"/>
                                          </p:val>
                                        </p:tav>
                                      </p:tavLst>
                                    </p:anim>
                                    <p:anim calcmode="lin" valueType="num">
                                      <p:cBhvr additive="base">
                                        <p:cTn id="21" dur="500" fill="hold"/>
                                        <p:tgtEl>
                                          <p:spTgt spid="5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0-#ppt_w/2"/>
                                          </p:val>
                                        </p:tav>
                                        <p:tav tm="100000">
                                          <p:val>
                                            <p:strVal val="#ppt_x"/>
                                          </p:val>
                                        </p:tav>
                                      </p:tavLst>
                                    </p:anim>
                                    <p:anim calcmode="lin" valueType="num">
                                      <p:cBhvr additive="base">
                                        <p:cTn id="25" dur="500" fill="hold"/>
                                        <p:tgtEl>
                                          <p:spTgt spid="5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0-#ppt_w/2"/>
                                          </p:val>
                                        </p:tav>
                                        <p:tav tm="100000">
                                          <p:val>
                                            <p:strVal val="#ppt_x"/>
                                          </p:val>
                                        </p:tav>
                                      </p:tavLst>
                                    </p:anim>
                                    <p:anim calcmode="lin" valueType="num">
                                      <p:cBhvr additive="base">
                                        <p:cTn id="29"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3"/>
                                        </p:tgtEl>
                                        <p:attrNameLst>
                                          <p:attrName>fillcolor</p:attrName>
                                        </p:attrNameLst>
                                      </p:cBhvr>
                                      <p:to>
                                        <a:srgbClr val="FFC000"/>
                                      </p:to>
                                    </p:animClr>
                                    <p:set>
                                      <p:cBhvr>
                                        <p:cTn id="34" dur="2000" fill="hold"/>
                                        <p:tgtEl>
                                          <p:spTgt spid="53"/>
                                        </p:tgtEl>
                                        <p:attrNameLst>
                                          <p:attrName>fill.type</p:attrName>
                                        </p:attrNameLst>
                                      </p:cBhvr>
                                      <p:to>
                                        <p:strVal val="solid"/>
                                      </p:to>
                                    </p:set>
                                    <p:set>
                                      <p:cBhvr>
                                        <p:cTn id="35" dur="2000" fill="hold"/>
                                        <p:tgtEl>
                                          <p:spTgt spid="53"/>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anim calcmode="lin" valueType="num">
                                      <p:cBhvr additive="base">
                                        <p:cTn id="40" dur="500" fill="hold"/>
                                        <p:tgtEl>
                                          <p:spTgt spid="63"/>
                                        </p:tgtEl>
                                        <p:attrNameLst>
                                          <p:attrName>ppt_x</p:attrName>
                                        </p:attrNameLst>
                                      </p:cBhvr>
                                      <p:tavLst>
                                        <p:tav tm="0">
                                          <p:val>
                                            <p:strVal val="0-#ppt_w/2"/>
                                          </p:val>
                                        </p:tav>
                                        <p:tav tm="100000">
                                          <p:val>
                                            <p:strVal val="#ppt_x"/>
                                          </p:val>
                                        </p:tav>
                                      </p:tavLst>
                                    </p:anim>
                                    <p:anim calcmode="lin" valueType="num">
                                      <p:cBhvr additive="base">
                                        <p:cTn id="41" dur="500" fill="hold"/>
                                        <p:tgtEl>
                                          <p:spTgt spid="63"/>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additive="base">
                                        <p:cTn id="44" dur="500" fill="hold"/>
                                        <p:tgtEl>
                                          <p:spTgt spid="62"/>
                                        </p:tgtEl>
                                        <p:attrNameLst>
                                          <p:attrName>ppt_x</p:attrName>
                                        </p:attrNameLst>
                                      </p:cBhvr>
                                      <p:tavLst>
                                        <p:tav tm="0">
                                          <p:val>
                                            <p:strVal val="0-#ppt_w/2"/>
                                          </p:val>
                                        </p:tav>
                                        <p:tav tm="100000">
                                          <p:val>
                                            <p:strVal val="#ppt_x"/>
                                          </p:val>
                                        </p:tav>
                                      </p:tavLst>
                                    </p:anim>
                                    <p:anim calcmode="lin" valueType="num">
                                      <p:cBhvr additive="base">
                                        <p:cTn id="45" dur="500" fill="hold"/>
                                        <p:tgtEl>
                                          <p:spTgt spid="62"/>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0-#ppt_w/2"/>
                                          </p:val>
                                        </p:tav>
                                        <p:tav tm="100000">
                                          <p:val>
                                            <p:strVal val="#ppt_x"/>
                                          </p:val>
                                        </p:tav>
                                      </p:tavLst>
                                    </p:anim>
                                    <p:anim calcmode="lin" valueType="num">
                                      <p:cBhvr additive="base">
                                        <p:cTn id="49" dur="500" fill="hold"/>
                                        <p:tgtEl>
                                          <p:spTgt spid="32"/>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additive="base">
                                        <p:cTn id="52" dur="500" fill="hold"/>
                                        <p:tgtEl>
                                          <p:spTgt spid="33"/>
                                        </p:tgtEl>
                                        <p:attrNameLst>
                                          <p:attrName>ppt_x</p:attrName>
                                        </p:attrNameLst>
                                      </p:cBhvr>
                                      <p:tavLst>
                                        <p:tav tm="0">
                                          <p:val>
                                            <p:strVal val="0-#ppt_w/2"/>
                                          </p:val>
                                        </p:tav>
                                        <p:tav tm="100000">
                                          <p:val>
                                            <p:strVal val="#ppt_x"/>
                                          </p:val>
                                        </p:tav>
                                      </p:tavLst>
                                    </p:anim>
                                    <p:anim calcmode="lin" valueType="num">
                                      <p:cBhvr additive="base">
                                        <p:cTn id="53" dur="500" fill="hold"/>
                                        <p:tgtEl>
                                          <p:spTgt spid="33"/>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anim calcmode="lin" valueType="num">
                                      <p:cBhvr additive="base">
                                        <p:cTn id="56" dur="500" fill="hold"/>
                                        <p:tgtEl>
                                          <p:spTgt spid="47"/>
                                        </p:tgtEl>
                                        <p:attrNameLst>
                                          <p:attrName>ppt_x</p:attrName>
                                        </p:attrNameLst>
                                      </p:cBhvr>
                                      <p:tavLst>
                                        <p:tav tm="0">
                                          <p:val>
                                            <p:strVal val="0-#ppt_w/2"/>
                                          </p:val>
                                        </p:tav>
                                        <p:tav tm="100000">
                                          <p:val>
                                            <p:strVal val="#ppt_x"/>
                                          </p:val>
                                        </p:tav>
                                      </p:tavLst>
                                    </p:anim>
                                    <p:anim calcmode="lin" valueType="num">
                                      <p:cBhvr additive="base">
                                        <p:cTn id="57" dur="500" fill="hold"/>
                                        <p:tgtEl>
                                          <p:spTgt spid="47"/>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additive="base">
                                        <p:cTn id="60" dur="500" fill="hold"/>
                                        <p:tgtEl>
                                          <p:spTgt spid="39"/>
                                        </p:tgtEl>
                                        <p:attrNameLst>
                                          <p:attrName>ppt_x</p:attrName>
                                        </p:attrNameLst>
                                      </p:cBhvr>
                                      <p:tavLst>
                                        <p:tav tm="0">
                                          <p:val>
                                            <p:strVal val="0-#ppt_w/2"/>
                                          </p:val>
                                        </p:tav>
                                        <p:tav tm="100000">
                                          <p:val>
                                            <p:strVal val="#ppt_x"/>
                                          </p:val>
                                        </p:tav>
                                      </p:tavLst>
                                    </p:anim>
                                    <p:anim calcmode="lin" valueType="num">
                                      <p:cBhvr additive="base">
                                        <p:cTn id="61"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63"/>
                                        </p:tgtEl>
                                        <p:attrNameLst>
                                          <p:attrName>fillcolor</p:attrName>
                                        </p:attrNameLst>
                                      </p:cBhvr>
                                      <p:to>
                                        <a:srgbClr val="FFC000"/>
                                      </p:to>
                                    </p:animClr>
                                    <p:set>
                                      <p:cBhvr>
                                        <p:cTn id="66" dur="2000" fill="hold"/>
                                        <p:tgtEl>
                                          <p:spTgt spid="63"/>
                                        </p:tgtEl>
                                        <p:attrNameLst>
                                          <p:attrName>fill.type</p:attrName>
                                        </p:attrNameLst>
                                      </p:cBhvr>
                                      <p:to>
                                        <p:strVal val="solid"/>
                                      </p:to>
                                    </p:set>
                                    <p:set>
                                      <p:cBhvr>
                                        <p:cTn id="67" dur="2000" fill="hold"/>
                                        <p:tgtEl>
                                          <p:spTgt spid="63"/>
                                        </p:tgtEl>
                                        <p:attrNameLst>
                                          <p:attrName>fill.on</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 calcmode="lin" valueType="num">
                                      <p:cBhvr additive="base">
                                        <p:cTn id="72" dur="500" fill="hold"/>
                                        <p:tgtEl>
                                          <p:spTgt spid="40"/>
                                        </p:tgtEl>
                                        <p:attrNameLst>
                                          <p:attrName>ppt_x</p:attrName>
                                        </p:attrNameLst>
                                      </p:cBhvr>
                                      <p:tavLst>
                                        <p:tav tm="0">
                                          <p:val>
                                            <p:strVal val="1+#ppt_w/2"/>
                                          </p:val>
                                        </p:tav>
                                        <p:tav tm="100000">
                                          <p:val>
                                            <p:strVal val="#ppt_x"/>
                                          </p:val>
                                        </p:tav>
                                      </p:tavLst>
                                    </p:anim>
                                    <p:anim calcmode="lin" valueType="num">
                                      <p:cBhvr additive="base">
                                        <p:cTn id="73" dur="500" fill="hold"/>
                                        <p:tgtEl>
                                          <p:spTgt spid="40"/>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56"/>
                                        </p:tgtEl>
                                        <p:attrNameLst>
                                          <p:attrName>style.visibility</p:attrName>
                                        </p:attrNameLst>
                                      </p:cBhvr>
                                      <p:to>
                                        <p:strVal val="visible"/>
                                      </p:to>
                                    </p:set>
                                    <p:anim calcmode="lin" valueType="num">
                                      <p:cBhvr additive="base">
                                        <p:cTn id="76" dur="500" fill="hold"/>
                                        <p:tgtEl>
                                          <p:spTgt spid="56"/>
                                        </p:tgtEl>
                                        <p:attrNameLst>
                                          <p:attrName>ppt_x</p:attrName>
                                        </p:attrNameLst>
                                      </p:cBhvr>
                                      <p:tavLst>
                                        <p:tav tm="0">
                                          <p:val>
                                            <p:strVal val="1+#ppt_w/2"/>
                                          </p:val>
                                        </p:tav>
                                        <p:tav tm="100000">
                                          <p:val>
                                            <p:strVal val="#ppt_x"/>
                                          </p:val>
                                        </p:tav>
                                      </p:tavLst>
                                    </p:anim>
                                    <p:anim calcmode="lin" valueType="num">
                                      <p:cBhvr additive="base">
                                        <p:cTn id="77" dur="500" fill="hold"/>
                                        <p:tgtEl>
                                          <p:spTgt spid="56"/>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55"/>
                                        </p:tgtEl>
                                        <p:attrNameLst>
                                          <p:attrName>style.visibility</p:attrName>
                                        </p:attrNameLst>
                                      </p:cBhvr>
                                      <p:to>
                                        <p:strVal val="visible"/>
                                      </p:to>
                                    </p:set>
                                    <p:anim calcmode="lin" valueType="num">
                                      <p:cBhvr additive="base">
                                        <p:cTn id="80" dur="500" fill="hold"/>
                                        <p:tgtEl>
                                          <p:spTgt spid="55"/>
                                        </p:tgtEl>
                                        <p:attrNameLst>
                                          <p:attrName>ppt_x</p:attrName>
                                        </p:attrNameLst>
                                      </p:cBhvr>
                                      <p:tavLst>
                                        <p:tav tm="0">
                                          <p:val>
                                            <p:strVal val="1+#ppt_w/2"/>
                                          </p:val>
                                        </p:tav>
                                        <p:tav tm="100000">
                                          <p:val>
                                            <p:strVal val="#ppt_x"/>
                                          </p:val>
                                        </p:tav>
                                      </p:tavLst>
                                    </p:anim>
                                    <p:anim calcmode="lin" valueType="num">
                                      <p:cBhvr additive="base">
                                        <p:cTn id="81" dur="500" fill="hold"/>
                                        <p:tgtEl>
                                          <p:spTgt spid="55"/>
                                        </p:tgtEl>
                                        <p:attrNameLst>
                                          <p:attrName>ppt_y</p:attrName>
                                        </p:attrNameLst>
                                      </p:cBhvr>
                                      <p:tavLst>
                                        <p:tav tm="0">
                                          <p:val>
                                            <p:strVal val="#ppt_y"/>
                                          </p:val>
                                        </p:tav>
                                        <p:tav tm="100000">
                                          <p:val>
                                            <p:strVal val="#ppt_y"/>
                                          </p:val>
                                        </p:tav>
                                      </p:tavLst>
                                    </p:anim>
                                  </p:childTnLst>
                                </p:cTn>
                              </p:par>
                              <p:par>
                                <p:cTn id="82" presetID="2" presetClass="entr" presetSubtype="2" fill="hold" nodeType="with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additive="base">
                                        <p:cTn id="84" dur="500" fill="hold"/>
                                        <p:tgtEl>
                                          <p:spTgt spid="49"/>
                                        </p:tgtEl>
                                        <p:attrNameLst>
                                          <p:attrName>ppt_x</p:attrName>
                                        </p:attrNameLst>
                                      </p:cBhvr>
                                      <p:tavLst>
                                        <p:tav tm="0">
                                          <p:val>
                                            <p:strVal val="1+#ppt_w/2"/>
                                          </p:val>
                                        </p:tav>
                                        <p:tav tm="100000">
                                          <p:val>
                                            <p:strVal val="#ppt_x"/>
                                          </p:val>
                                        </p:tav>
                                      </p:tavLst>
                                    </p:anim>
                                    <p:anim calcmode="lin" valueType="num">
                                      <p:cBhvr additive="base">
                                        <p:cTn id="85" dur="500" fill="hold"/>
                                        <p:tgtEl>
                                          <p:spTgt spid="49"/>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 calcmode="lin" valueType="num">
                                      <p:cBhvr additive="base">
                                        <p:cTn id="88" dur="500" fill="hold"/>
                                        <p:tgtEl>
                                          <p:spTgt spid="34"/>
                                        </p:tgtEl>
                                        <p:attrNameLst>
                                          <p:attrName>ppt_x</p:attrName>
                                        </p:attrNameLst>
                                      </p:cBhvr>
                                      <p:tavLst>
                                        <p:tav tm="0">
                                          <p:val>
                                            <p:strVal val="1+#ppt_w/2"/>
                                          </p:val>
                                        </p:tav>
                                        <p:tav tm="100000">
                                          <p:val>
                                            <p:strVal val="#ppt_x"/>
                                          </p:val>
                                        </p:tav>
                                      </p:tavLst>
                                    </p:anim>
                                    <p:anim calcmode="lin" valueType="num">
                                      <p:cBhvr additive="base">
                                        <p:cTn id="89" dur="500" fill="hold"/>
                                        <p:tgtEl>
                                          <p:spTgt spid="34"/>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1+#ppt_w/2"/>
                                          </p:val>
                                        </p:tav>
                                        <p:tav tm="100000">
                                          <p:val>
                                            <p:strVal val="#ppt_x"/>
                                          </p:val>
                                        </p:tav>
                                      </p:tavLst>
                                    </p:anim>
                                    <p:anim calcmode="lin" valueType="num">
                                      <p:cBhvr additive="base">
                                        <p:cTn id="9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 presetClass="emph" presetSubtype="2" fill="hold" nodeType="clickEffect">
                                  <p:stCondLst>
                                    <p:cond delay="0"/>
                                  </p:stCondLst>
                                  <p:childTnLst>
                                    <p:animClr clrSpc="rgb" dir="cw">
                                      <p:cBhvr>
                                        <p:cTn id="97" dur="2000" fill="hold"/>
                                        <p:tgtEl>
                                          <p:spTgt spid="56"/>
                                        </p:tgtEl>
                                        <p:attrNameLst>
                                          <p:attrName>fillcolor</p:attrName>
                                        </p:attrNameLst>
                                      </p:cBhvr>
                                      <p:to>
                                        <a:srgbClr val="FFC000"/>
                                      </p:to>
                                    </p:animClr>
                                    <p:set>
                                      <p:cBhvr>
                                        <p:cTn id="98" dur="2000" fill="hold"/>
                                        <p:tgtEl>
                                          <p:spTgt spid="56"/>
                                        </p:tgtEl>
                                        <p:attrNameLst>
                                          <p:attrName>fill.type</p:attrName>
                                        </p:attrNameLst>
                                      </p:cBhvr>
                                      <p:to>
                                        <p:strVal val="solid"/>
                                      </p:to>
                                    </p:set>
                                    <p:set>
                                      <p:cBhvr>
                                        <p:cTn id="99" dur="2000" fill="hold"/>
                                        <p:tgtEl>
                                          <p:spTgt spid="56"/>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grpId="0" nodeType="clickEffect">
                                  <p:stCondLst>
                                    <p:cond delay="0"/>
                                  </p:stCondLst>
                                  <p:childTnLst>
                                    <p:set>
                                      <p:cBhvr>
                                        <p:cTn id="103" dur="1" fill="hold">
                                          <p:stCondLst>
                                            <p:cond delay="0"/>
                                          </p:stCondLst>
                                        </p:cTn>
                                        <p:tgtEl>
                                          <p:spTgt spid="41"/>
                                        </p:tgtEl>
                                        <p:attrNameLst>
                                          <p:attrName>style.visibility</p:attrName>
                                        </p:attrNameLst>
                                      </p:cBhvr>
                                      <p:to>
                                        <p:strVal val="visible"/>
                                      </p:to>
                                    </p:set>
                                    <p:anim calcmode="lin" valueType="num">
                                      <p:cBhvr additive="base">
                                        <p:cTn id="104" dur="500" fill="hold"/>
                                        <p:tgtEl>
                                          <p:spTgt spid="41"/>
                                        </p:tgtEl>
                                        <p:attrNameLst>
                                          <p:attrName>ppt_x</p:attrName>
                                        </p:attrNameLst>
                                      </p:cBhvr>
                                      <p:tavLst>
                                        <p:tav tm="0">
                                          <p:val>
                                            <p:strVal val="1+#ppt_w/2"/>
                                          </p:val>
                                        </p:tav>
                                        <p:tav tm="100000">
                                          <p:val>
                                            <p:strVal val="#ppt_x"/>
                                          </p:val>
                                        </p:tav>
                                      </p:tavLst>
                                    </p:anim>
                                    <p:anim calcmode="lin" valueType="num">
                                      <p:cBhvr additive="base">
                                        <p:cTn id="105" dur="500" fill="hold"/>
                                        <p:tgtEl>
                                          <p:spTgt spid="41"/>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58"/>
                                        </p:tgtEl>
                                        <p:attrNameLst>
                                          <p:attrName>style.visibility</p:attrName>
                                        </p:attrNameLst>
                                      </p:cBhvr>
                                      <p:to>
                                        <p:strVal val="visible"/>
                                      </p:to>
                                    </p:set>
                                    <p:anim calcmode="lin" valueType="num">
                                      <p:cBhvr additive="base">
                                        <p:cTn id="108" dur="500" fill="hold"/>
                                        <p:tgtEl>
                                          <p:spTgt spid="58"/>
                                        </p:tgtEl>
                                        <p:attrNameLst>
                                          <p:attrName>ppt_x</p:attrName>
                                        </p:attrNameLst>
                                      </p:cBhvr>
                                      <p:tavLst>
                                        <p:tav tm="0">
                                          <p:val>
                                            <p:strVal val="1+#ppt_w/2"/>
                                          </p:val>
                                        </p:tav>
                                        <p:tav tm="100000">
                                          <p:val>
                                            <p:strVal val="#ppt_x"/>
                                          </p:val>
                                        </p:tav>
                                      </p:tavLst>
                                    </p:anim>
                                    <p:anim calcmode="lin" valueType="num">
                                      <p:cBhvr additive="base">
                                        <p:cTn id="109" dur="500" fill="hold"/>
                                        <p:tgtEl>
                                          <p:spTgt spid="58"/>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57"/>
                                        </p:tgtEl>
                                        <p:attrNameLst>
                                          <p:attrName>style.visibility</p:attrName>
                                        </p:attrNameLst>
                                      </p:cBhvr>
                                      <p:to>
                                        <p:strVal val="visible"/>
                                      </p:to>
                                    </p:set>
                                    <p:anim calcmode="lin" valueType="num">
                                      <p:cBhvr additive="base">
                                        <p:cTn id="112" dur="500" fill="hold"/>
                                        <p:tgtEl>
                                          <p:spTgt spid="57"/>
                                        </p:tgtEl>
                                        <p:attrNameLst>
                                          <p:attrName>ppt_x</p:attrName>
                                        </p:attrNameLst>
                                      </p:cBhvr>
                                      <p:tavLst>
                                        <p:tav tm="0">
                                          <p:val>
                                            <p:strVal val="1+#ppt_w/2"/>
                                          </p:val>
                                        </p:tav>
                                        <p:tav tm="100000">
                                          <p:val>
                                            <p:strVal val="#ppt_x"/>
                                          </p:val>
                                        </p:tav>
                                      </p:tavLst>
                                    </p:anim>
                                    <p:anim calcmode="lin" valueType="num">
                                      <p:cBhvr additive="base">
                                        <p:cTn id="113" dur="500" fill="hold"/>
                                        <p:tgtEl>
                                          <p:spTgt spid="57"/>
                                        </p:tgtEl>
                                        <p:attrNameLst>
                                          <p:attrName>ppt_y</p:attrName>
                                        </p:attrNameLst>
                                      </p:cBhvr>
                                      <p:tavLst>
                                        <p:tav tm="0">
                                          <p:val>
                                            <p:strVal val="#ppt_y"/>
                                          </p:val>
                                        </p:tav>
                                        <p:tav tm="100000">
                                          <p:val>
                                            <p:strVal val="#ppt_y"/>
                                          </p:val>
                                        </p:tav>
                                      </p:tavLst>
                                    </p:anim>
                                  </p:childTnLst>
                                </p:cTn>
                              </p:par>
                              <p:par>
                                <p:cTn id="114" presetID="2" presetClass="entr" presetSubtype="2" fill="hold" nodeType="withEffect">
                                  <p:stCondLst>
                                    <p:cond delay="0"/>
                                  </p:stCondLst>
                                  <p:childTnLst>
                                    <p:set>
                                      <p:cBhvr>
                                        <p:cTn id="115" dur="1" fill="hold">
                                          <p:stCondLst>
                                            <p:cond delay="0"/>
                                          </p:stCondLst>
                                        </p:cTn>
                                        <p:tgtEl>
                                          <p:spTgt spid="50"/>
                                        </p:tgtEl>
                                        <p:attrNameLst>
                                          <p:attrName>style.visibility</p:attrName>
                                        </p:attrNameLst>
                                      </p:cBhvr>
                                      <p:to>
                                        <p:strVal val="visible"/>
                                      </p:to>
                                    </p:set>
                                    <p:anim calcmode="lin" valueType="num">
                                      <p:cBhvr additive="base">
                                        <p:cTn id="116" dur="500" fill="hold"/>
                                        <p:tgtEl>
                                          <p:spTgt spid="50"/>
                                        </p:tgtEl>
                                        <p:attrNameLst>
                                          <p:attrName>ppt_x</p:attrName>
                                        </p:attrNameLst>
                                      </p:cBhvr>
                                      <p:tavLst>
                                        <p:tav tm="0">
                                          <p:val>
                                            <p:strVal val="1+#ppt_w/2"/>
                                          </p:val>
                                        </p:tav>
                                        <p:tav tm="100000">
                                          <p:val>
                                            <p:strVal val="#ppt_x"/>
                                          </p:val>
                                        </p:tav>
                                      </p:tavLst>
                                    </p:anim>
                                    <p:anim calcmode="lin" valueType="num">
                                      <p:cBhvr additive="base">
                                        <p:cTn id="117" dur="500" fill="hold"/>
                                        <p:tgtEl>
                                          <p:spTgt spid="50"/>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 calcmode="lin" valueType="num">
                                      <p:cBhvr additive="base">
                                        <p:cTn id="120" dur="500" fill="hold"/>
                                        <p:tgtEl>
                                          <p:spTgt spid="36"/>
                                        </p:tgtEl>
                                        <p:attrNameLst>
                                          <p:attrName>ppt_x</p:attrName>
                                        </p:attrNameLst>
                                      </p:cBhvr>
                                      <p:tavLst>
                                        <p:tav tm="0">
                                          <p:val>
                                            <p:strVal val="1+#ppt_w/2"/>
                                          </p:val>
                                        </p:tav>
                                        <p:tav tm="100000">
                                          <p:val>
                                            <p:strVal val="#ppt_x"/>
                                          </p:val>
                                        </p:tav>
                                      </p:tavLst>
                                    </p:anim>
                                    <p:anim calcmode="lin" valueType="num">
                                      <p:cBhvr additive="base">
                                        <p:cTn id="121" dur="500" fill="hold"/>
                                        <p:tgtEl>
                                          <p:spTgt spid="36"/>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0"/>
                                  </p:stCondLst>
                                  <p:childTnLst>
                                    <p:set>
                                      <p:cBhvr>
                                        <p:cTn id="123" dur="1" fill="hold">
                                          <p:stCondLst>
                                            <p:cond delay="0"/>
                                          </p:stCondLst>
                                        </p:cTn>
                                        <p:tgtEl>
                                          <p:spTgt spid="37"/>
                                        </p:tgtEl>
                                        <p:attrNameLst>
                                          <p:attrName>style.visibility</p:attrName>
                                        </p:attrNameLst>
                                      </p:cBhvr>
                                      <p:to>
                                        <p:strVal val="visible"/>
                                      </p:to>
                                    </p:set>
                                    <p:anim calcmode="lin" valueType="num">
                                      <p:cBhvr additive="base">
                                        <p:cTn id="124" dur="500" fill="hold"/>
                                        <p:tgtEl>
                                          <p:spTgt spid="37"/>
                                        </p:tgtEl>
                                        <p:attrNameLst>
                                          <p:attrName>ppt_x</p:attrName>
                                        </p:attrNameLst>
                                      </p:cBhvr>
                                      <p:tavLst>
                                        <p:tav tm="0">
                                          <p:val>
                                            <p:strVal val="1+#ppt_w/2"/>
                                          </p:val>
                                        </p:tav>
                                        <p:tav tm="100000">
                                          <p:val>
                                            <p:strVal val="#ppt_x"/>
                                          </p:val>
                                        </p:tav>
                                      </p:tavLst>
                                    </p:anim>
                                    <p:anim calcmode="lin" valueType="num">
                                      <p:cBhvr additive="base">
                                        <p:cTn id="125"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57"/>
                                        </p:tgtEl>
                                        <p:attrNameLst>
                                          <p:attrName>fillcolor</p:attrName>
                                        </p:attrNameLst>
                                      </p:cBhvr>
                                      <p:to>
                                        <a:srgbClr val="FFC000"/>
                                      </p:to>
                                    </p:animClr>
                                    <p:set>
                                      <p:cBhvr>
                                        <p:cTn id="130" dur="2000" fill="hold"/>
                                        <p:tgtEl>
                                          <p:spTgt spid="57"/>
                                        </p:tgtEl>
                                        <p:attrNameLst>
                                          <p:attrName>fill.type</p:attrName>
                                        </p:attrNameLst>
                                      </p:cBhvr>
                                      <p:to>
                                        <p:strVal val="solid"/>
                                      </p:to>
                                    </p:set>
                                    <p:set>
                                      <p:cBhvr>
                                        <p:cTn id="131" dur="2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3" grpId="0" animBg="1"/>
      <p:bldP spid="62" grpId="0" animBg="1"/>
      <p:bldP spid="41" grpId="0" animBg="1"/>
      <p:bldP spid="58" grpId="0" animBg="1"/>
      <p:bldP spid="57" grpId="0" animBg="1"/>
      <p:bldP spid="40" grpId="0" animBg="1"/>
      <p:bldP spid="56" grpId="0" animBg="1"/>
      <p:bldP spid="55" grpId="0" animBg="1"/>
      <p:bldP spid="38" grpId="0" animBg="1"/>
      <p:bldP spid="53" grpId="0" animBg="1"/>
      <p:bldP spid="31" grpId="0"/>
      <p:bldP spid="32" grpId="0"/>
      <p:bldP spid="33" grpId="0"/>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114868" y="3220236"/>
            <a:ext cx="3182737" cy="140891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3" name="Rounded Rectangle 62"/>
          <p:cNvSpPr/>
          <p:nvPr/>
        </p:nvSpPr>
        <p:spPr>
          <a:xfrm>
            <a:off x="1736287" y="4003310"/>
            <a:ext cx="1375293"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62" name="Rounded Rectangle 61"/>
          <p:cNvSpPr/>
          <p:nvPr/>
        </p:nvSpPr>
        <p:spPr>
          <a:xfrm>
            <a:off x="269333" y="4020660"/>
            <a:ext cx="1408378"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1" name="Rounded Rectangle 40"/>
          <p:cNvSpPr/>
          <p:nvPr/>
        </p:nvSpPr>
        <p:spPr>
          <a:xfrm>
            <a:off x="6248400" y="3220235"/>
            <a:ext cx="2699424" cy="140891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8" name="Rounded Rectangle 57"/>
          <p:cNvSpPr/>
          <p:nvPr/>
        </p:nvSpPr>
        <p:spPr>
          <a:xfrm>
            <a:off x="7725835" y="3995704"/>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7" name="Rounded Rectangle 56"/>
          <p:cNvSpPr/>
          <p:nvPr/>
        </p:nvSpPr>
        <p:spPr>
          <a:xfrm>
            <a:off x="6438761" y="3988098"/>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0" name="Rounded Rectangle 39"/>
          <p:cNvSpPr/>
          <p:nvPr/>
        </p:nvSpPr>
        <p:spPr>
          <a:xfrm>
            <a:off x="6248400" y="1089651"/>
            <a:ext cx="2685667" cy="134924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6" name="Rounded Rectangle 55"/>
          <p:cNvSpPr/>
          <p:nvPr/>
        </p:nvSpPr>
        <p:spPr>
          <a:xfrm>
            <a:off x="7772400" y="1850481"/>
            <a:ext cx="990323"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5" name="Rounded Rectangle 54"/>
          <p:cNvSpPr/>
          <p:nvPr/>
        </p:nvSpPr>
        <p:spPr>
          <a:xfrm>
            <a:off x="6477001" y="1842875"/>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8" name="Rounded Rectangle 37"/>
          <p:cNvSpPr/>
          <p:nvPr/>
        </p:nvSpPr>
        <p:spPr>
          <a:xfrm>
            <a:off x="141166" y="1121538"/>
            <a:ext cx="3059581" cy="1369755"/>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C938AA3D-67A0-499C-8F75-7FCBD967F8FE}"/>
              </a:ext>
            </a:extLst>
          </p:cNvPr>
          <p:cNvSpPr/>
          <p:nvPr/>
        </p:nvSpPr>
        <p:spPr>
          <a:xfrm>
            <a:off x="2362200" y="285750"/>
            <a:ext cx="4267200"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accent2">
                    <a:lumMod val="10000"/>
                  </a:schemeClr>
                </a:solidFill>
              </a:rPr>
              <a:t>NGUYÊN TỬ HAY ION</a:t>
            </a:r>
            <a:endParaRPr lang="en-US" sz="2400" b="1" dirty="0">
              <a:solidFill>
                <a:schemeClr val="accent2">
                  <a:lumMod val="10000"/>
                </a:schemeClr>
              </a:solidFill>
            </a:endParaRPr>
          </a:p>
        </p:txBody>
      </p:sp>
      <p:sp>
        <p:nvSpPr>
          <p:cNvPr id="42" name="Rounded Rectangle 41"/>
          <p:cNvSpPr/>
          <p:nvPr/>
        </p:nvSpPr>
        <p:spPr>
          <a:xfrm>
            <a:off x="258099" y="1277864"/>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B5FB462A-B3A6-4873-A554-0E2B6A22FB58}"/>
              </a:ext>
            </a:extLst>
          </p:cNvPr>
          <p:cNvSpPr txBox="1"/>
          <p:nvPr/>
        </p:nvSpPr>
        <p:spPr>
          <a:xfrm>
            <a:off x="370675" y="1278688"/>
            <a:ext cx="2588982" cy="400110"/>
          </a:xfrm>
          <a:prstGeom prst="rect">
            <a:avLst/>
          </a:prstGeom>
          <a:noFill/>
        </p:spPr>
        <p:txBody>
          <a:bodyPr wrap="square" rtlCol="0">
            <a:spAutoFit/>
          </a:bodyPr>
          <a:lstStyle/>
          <a:p>
            <a:r>
              <a:rPr lang="vi-VN" sz="2000" b="1" dirty="0" smtClean="0"/>
              <a:t>Nguyên tử hay ion?</a:t>
            </a:r>
            <a:endParaRPr lang="en-US" sz="2000" b="1" dirty="0"/>
          </a:p>
        </p:txBody>
      </p:sp>
      <p:grpSp>
        <p:nvGrpSpPr>
          <p:cNvPr id="47" name="Group 46"/>
          <p:cNvGrpSpPr/>
          <p:nvPr/>
        </p:nvGrpSpPr>
        <p:grpSpPr>
          <a:xfrm>
            <a:off x="236066" y="3368789"/>
            <a:ext cx="2811933" cy="400110"/>
            <a:chOff x="236066" y="3368789"/>
            <a:chExt cx="2811933" cy="400110"/>
          </a:xfrm>
        </p:grpSpPr>
        <p:sp>
          <p:nvSpPr>
            <p:cNvPr id="43" name="Rounded Rectangle 42"/>
            <p:cNvSpPr/>
            <p:nvPr/>
          </p:nvSpPr>
          <p:spPr>
            <a:xfrm>
              <a:off x="236066" y="3379606"/>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B5FB462A-B3A6-4873-A554-0E2B6A22FB58}"/>
                </a:ext>
              </a:extLst>
            </p:cNvPr>
            <p:cNvSpPr txBox="1"/>
            <p:nvPr/>
          </p:nvSpPr>
          <p:spPr>
            <a:xfrm>
              <a:off x="472260" y="3368789"/>
              <a:ext cx="2575739" cy="400110"/>
            </a:xfrm>
            <a:prstGeom prst="rect">
              <a:avLst/>
            </a:prstGeom>
            <a:noFill/>
          </p:spPr>
          <p:txBody>
            <a:bodyPr wrap="square" rtlCol="0">
              <a:spAutoFit/>
            </a:bodyPr>
            <a:lstStyle/>
            <a:p>
              <a:r>
                <a:rPr lang="vi-VN" sz="2000" b="1" dirty="0" smtClean="0"/>
                <a:t>Đây là nguyên tử?</a:t>
              </a:r>
              <a:endParaRPr lang="en-US" sz="2000" b="1" dirty="0"/>
            </a:p>
          </p:txBody>
        </p:sp>
      </p:grpSp>
      <p:grpSp>
        <p:nvGrpSpPr>
          <p:cNvPr id="49" name="Group 48"/>
          <p:cNvGrpSpPr/>
          <p:nvPr/>
        </p:nvGrpSpPr>
        <p:grpSpPr>
          <a:xfrm>
            <a:off x="6466973" y="1199517"/>
            <a:ext cx="2315833" cy="413953"/>
            <a:chOff x="6090366" y="1197655"/>
            <a:chExt cx="2778667" cy="413953"/>
          </a:xfrm>
        </p:grpSpPr>
        <p:sp>
          <p:nvSpPr>
            <p:cNvPr id="44" name="Rounded Rectangle 43"/>
            <p:cNvSpPr/>
            <p:nvPr/>
          </p:nvSpPr>
          <p:spPr>
            <a:xfrm>
              <a:off x="6090366" y="1223728"/>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B5FB462A-B3A6-4873-A554-0E2B6A22FB58}"/>
                </a:ext>
              </a:extLst>
            </p:cNvPr>
            <p:cNvSpPr txBox="1"/>
            <p:nvPr/>
          </p:nvSpPr>
          <p:spPr>
            <a:xfrm>
              <a:off x="6821816" y="1197655"/>
              <a:ext cx="1524133" cy="400110"/>
            </a:xfrm>
            <a:prstGeom prst="rect">
              <a:avLst/>
            </a:prstGeom>
            <a:noFill/>
          </p:spPr>
          <p:txBody>
            <a:bodyPr wrap="square" rtlCol="0">
              <a:spAutoFit/>
            </a:bodyPr>
            <a:lstStyle/>
            <a:p>
              <a:r>
                <a:rPr lang="vi-VN" sz="2000" b="1" dirty="0" smtClean="0"/>
                <a:t>Chu kỳ</a:t>
              </a:r>
              <a:endParaRPr lang="en-US" sz="2000" b="1" dirty="0"/>
            </a:p>
          </p:txBody>
        </p:sp>
      </p:grpSp>
      <p:grpSp>
        <p:nvGrpSpPr>
          <p:cNvPr id="50" name="Group 49"/>
          <p:cNvGrpSpPr/>
          <p:nvPr/>
        </p:nvGrpSpPr>
        <p:grpSpPr>
          <a:xfrm>
            <a:off x="6477000" y="3339560"/>
            <a:ext cx="2345386" cy="413865"/>
            <a:chOff x="6043719" y="3339560"/>
            <a:chExt cx="2778667" cy="413865"/>
          </a:xfrm>
        </p:grpSpPr>
        <p:sp>
          <p:nvSpPr>
            <p:cNvPr id="45" name="Rounded Rectangle 44"/>
            <p:cNvSpPr/>
            <p:nvPr/>
          </p:nvSpPr>
          <p:spPr>
            <a:xfrm>
              <a:off x="6043719" y="3339560"/>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B5FB462A-B3A6-4873-A554-0E2B6A22FB58}"/>
                </a:ext>
              </a:extLst>
            </p:cNvPr>
            <p:cNvSpPr txBox="1"/>
            <p:nvPr/>
          </p:nvSpPr>
          <p:spPr>
            <a:xfrm>
              <a:off x="6970389" y="3343911"/>
              <a:ext cx="1310612" cy="409514"/>
            </a:xfrm>
            <a:prstGeom prst="rect">
              <a:avLst/>
            </a:prstGeom>
            <a:noFill/>
          </p:spPr>
          <p:txBody>
            <a:bodyPr wrap="square" rtlCol="0">
              <a:spAutoFit/>
            </a:bodyPr>
            <a:lstStyle/>
            <a:p>
              <a:r>
                <a:rPr lang="vi-VN" sz="2000" b="1" dirty="0" smtClean="0"/>
                <a:t>Nhóm</a:t>
              </a:r>
              <a:endParaRPr lang="en-US" sz="2000" b="1" dirty="0"/>
            </a:p>
          </p:txBody>
        </p:sp>
      </p:grpSp>
      <p:sp>
        <p:nvSpPr>
          <p:cNvPr id="51" name="Rounded Rectangle 50"/>
          <p:cNvSpPr/>
          <p:nvPr/>
        </p:nvSpPr>
        <p:spPr>
          <a:xfrm>
            <a:off x="288657" y="1867386"/>
            <a:ext cx="1488102"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B5FB462A-B3A6-4873-A554-0E2B6A22FB58}"/>
              </a:ext>
            </a:extLst>
          </p:cNvPr>
          <p:cNvSpPr txBox="1"/>
          <p:nvPr/>
        </p:nvSpPr>
        <p:spPr>
          <a:xfrm>
            <a:off x="317459" y="1862111"/>
            <a:ext cx="142322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Nguyên tử</a:t>
            </a:r>
            <a:endParaRPr lang="en-US" sz="2000" dirty="0">
              <a:effectLst>
                <a:outerShdw blurRad="38100" dist="38100" dir="2700000" algn="tl">
                  <a:srgbClr val="000000">
                    <a:alpha val="43137"/>
                  </a:srgbClr>
                </a:outerShdw>
              </a:effectLst>
            </a:endParaRPr>
          </a:p>
        </p:txBody>
      </p:sp>
      <p:sp>
        <p:nvSpPr>
          <p:cNvPr id="53" name="Rounded Rectangle 52"/>
          <p:cNvSpPr/>
          <p:nvPr/>
        </p:nvSpPr>
        <p:spPr>
          <a:xfrm>
            <a:off x="1921250" y="1867386"/>
            <a:ext cx="1190330"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B5FB462A-B3A6-4873-A554-0E2B6A22FB58}"/>
              </a:ext>
            </a:extLst>
          </p:cNvPr>
          <p:cNvSpPr txBox="1"/>
          <p:nvPr/>
        </p:nvSpPr>
        <p:spPr>
          <a:xfrm>
            <a:off x="2257872" y="1850481"/>
            <a:ext cx="816148"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ion</a:t>
            </a:r>
            <a:endParaRPr lang="en-US" sz="2000" dirty="0">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B5FB462A-B3A6-4873-A554-0E2B6A22FB58}"/>
              </a:ext>
            </a:extLst>
          </p:cNvPr>
          <p:cNvSpPr txBox="1"/>
          <p:nvPr/>
        </p:nvSpPr>
        <p:spPr>
          <a:xfrm>
            <a:off x="351029" y="4024463"/>
            <a:ext cx="1425595" cy="369332"/>
          </a:xfrm>
          <a:prstGeom prst="rect">
            <a:avLst/>
          </a:prstGeom>
          <a:noFill/>
        </p:spPr>
        <p:txBody>
          <a:bodyPr wrap="square" rtlCol="0">
            <a:spAutoFit/>
          </a:bodyPr>
          <a:lstStyle/>
          <a:p>
            <a:r>
              <a:rPr lang="vi-VN" sz="1800" dirty="0" smtClean="0">
                <a:effectLst>
                  <a:outerShdw blurRad="38100" dist="38100" dir="2700000" algn="tl">
                    <a:srgbClr val="000000">
                      <a:alpha val="43137"/>
                    </a:srgbClr>
                  </a:outerShdw>
                </a:effectLst>
              </a:rPr>
              <a:t>Aluminium</a:t>
            </a:r>
            <a:endParaRPr lang="en-US" sz="1800" dirty="0">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B5FB462A-B3A6-4873-A554-0E2B6A22FB58}"/>
              </a:ext>
            </a:extLst>
          </p:cNvPr>
          <p:cNvSpPr txBox="1"/>
          <p:nvPr/>
        </p:nvSpPr>
        <p:spPr>
          <a:xfrm>
            <a:off x="1755305" y="4031218"/>
            <a:ext cx="1421849" cy="369332"/>
          </a:xfrm>
          <a:prstGeom prst="rect">
            <a:avLst/>
          </a:prstGeom>
          <a:noFill/>
        </p:spPr>
        <p:txBody>
          <a:bodyPr wrap="square" rtlCol="0">
            <a:spAutoFit/>
          </a:bodyPr>
          <a:lstStyle/>
          <a:p>
            <a:r>
              <a:rPr lang="vi-VN" sz="1800" dirty="0" smtClean="0">
                <a:effectLst>
                  <a:outerShdw blurRad="38100" dist="38100" dir="2700000" algn="tl">
                    <a:srgbClr val="000000">
                      <a:alpha val="43137"/>
                    </a:srgbClr>
                  </a:outerShdw>
                </a:effectLst>
              </a:rPr>
              <a:t>Phosphorus</a:t>
            </a:r>
            <a:endParaRPr lang="en-US" sz="1800" dirty="0">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B5FB462A-B3A6-4873-A554-0E2B6A22FB58}"/>
              </a:ext>
            </a:extLst>
          </p:cNvPr>
          <p:cNvSpPr txBox="1"/>
          <p:nvPr/>
        </p:nvSpPr>
        <p:spPr>
          <a:xfrm>
            <a:off x="6856972" y="1826126"/>
            <a:ext cx="61761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3</a:t>
            </a:r>
            <a:endParaRPr lang="en-US" sz="2000"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B5FB462A-B3A6-4873-A554-0E2B6A22FB58}"/>
              </a:ext>
            </a:extLst>
          </p:cNvPr>
          <p:cNvSpPr txBox="1"/>
          <p:nvPr/>
        </p:nvSpPr>
        <p:spPr>
          <a:xfrm>
            <a:off x="8103559" y="1836638"/>
            <a:ext cx="523722"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5</a:t>
            </a:r>
            <a:endParaRPr lang="en-US" sz="2000" dirty="0">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B5FB462A-B3A6-4873-A554-0E2B6A22FB58}"/>
              </a:ext>
            </a:extLst>
          </p:cNvPr>
          <p:cNvSpPr txBox="1"/>
          <p:nvPr/>
        </p:nvSpPr>
        <p:spPr>
          <a:xfrm>
            <a:off x="6629400" y="4003310"/>
            <a:ext cx="858373" cy="400110"/>
          </a:xfrm>
          <a:prstGeom prst="rect">
            <a:avLst/>
          </a:prstGeom>
          <a:noFill/>
        </p:spPr>
        <p:txBody>
          <a:bodyPr wrap="square" rtlCol="0">
            <a:spAutoFit/>
          </a:bodyPr>
          <a:lstStyle/>
          <a:p>
            <a:r>
              <a:rPr lang="vi-VN" sz="2000" dirty="0"/>
              <a:t>I</a:t>
            </a:r>
            <a:r>
              <a:rPr lang="vi-VN" sz="2000" dirty="0" smtClean="0"/>
              <a:t>IIA</a:t>
            </a:r>
            <a:endParaRPr lang="en-US" sz="2000" dirty="0"/>
          </a:p>
        </p:txBody>
      </p:sp>
      <p:sp>
        <p:nvSpPr>
          <p:cNvPr id="37" name="TextBox 36">
            <a:extLst>
              <a:ext uri="{FF2B5EF4-FFF2-40B4-BE49-F238E27FC236}">
                <a16:creationId xmlns:a16="http://schemas.microsoft.com/office/drawing/2014/main" id="{B5FB462A-B3A6-4873-A554-0E2B6A22FB58}"/>
              </a:ext>
            </a:extLst>
          </p:cNvPr>
          <p:cNvSpPr txBox="1"/>
          <p:nvPr/>
        </p:nvSpPr>
        <p:spPr>
          <a:xfrm>
            <a:off x="7803429" y="4003310"/>
            <a:ext cx="825277" cy="400110"/>
          </a:xfrm>
          <a:prstGeom prst="rect">
            <a:avLst/>
          </a:prstGeom>
          <a:noFill/>
        </p:spPr>
        <p:txBody>
          <a:bodyPr wrap="square" rtlCol="0">
            <a:spAutoFit/>
          </a:bodyPr>
          <a:lstStyle/>
          <a:p>
            <a:r>
              <a:rPr lang="vi-VN" sz="2000" dirty="0" smtClean="0"/>
              <a:t>VA</a:t>
            </a:r>
            <a:endParaRPr lang="en-US" sz="2000" dirty="0"/>
          </a:p>
        </p:txBody>
      </p:sp>
      <p:grpSp>
        <p:nvGrpSpPr>
          <p:cNvPr id="3" name="Group 2"/>
          <p:cNvGrpSpPr/>
          <p:nvPr/>
        </p:nvGrpSpPr>
        <p:grpSpPr>
          <a:xfrm>
            <a:off x="3517879" y="1352550"/>
            <a:ext cx="2101549" cy="2132086"/>
            <a:chOff x="3517879" y="1352550"/>
            <a:chExt cx="2101549" cy="2132086"/>
          </a:xfrm>
        </p:grpSpPr>
        <p:sp>
          <p:nvSpPr>
            <p:cNvPr id="4" name="Rectangle 3">
              <a:extLst>
                <a:ext uri="{FF2B5EF4-FFF2-40B4-BE49-F238E27FC236}">
                  <a16:creationId xmlns:a16="http://schemas.microsoft.com/office/drawing/2014/main" id="{39402EE7-78D2-464F-8E23-C1CB89A33048}"/>
                </a:ext>
              </a:extLst>
            </p:cNvPr>
            <p:cNvSpPr/>
            <p:nvPr/>
          </p:nvSpPr>
          <p:spPr>
            <a:xfrm>
              <a:off x="3517879" y="1352550"/>
              <a:ext cx="2101549" cy="2132086"/>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p:cNvGrpSpPr>
              <a:grpSpLocks/>
            </p:cNvGrpSpPr>
            <p:nvPr/>
          </p:nvGrpSpPr>
          <p:grpSpPr bwMode="auto">
            <a:xfrm>
              <a:off x="3810000" y="1657350"/>
              <a:ext cx="1484373" cy="1495756"/>
              <a:chOff x="298" y="1680"/>
              <a:chExt cx="1488" cy="1488"/>
            </a:xfrm>
          </p:grpSpPr>
          <p:sp>
            <p:nvSpPr>
              <p:cNvPr id="11" name="Oval 5"/>
              <p:cNvSpPr>
                <a:spLocks noChangeArrowheads="1"/>
              </p:cNvSpPr>
              <p:nvPr/>
            </p:nvSpPr>
            <p:spPr bwMode="auto">
              <a:xfrm>
                <a:off x="864" y="2256"/>
                <a:ext cx="336" cy="33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2" name="Oval 6"/>
              <p:cNvSpPr>
                <a:spLocks noChangeArrowheads="1"/>
              </p:cNvSpPr>
              <p:nvPr/>
            </p:nvSpPr>
            <p:spPr bwMode="auto">
              <a:xfrm>
                <a:off x="922" y="168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3" name="Oval 7"/>
              <p:cNvSpPr>
                <a:spLocks noChangeArrowheads="1"/>
              </p:cNvSpPr>
              <p:nvPr/>
            </p:nvSpPr>
            <p:spPr bwMode="auto">
              <a:xfrm>
                <a:off x="586" y="24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 name="Oval 8"/>
              <p:cNvSpPr>
                <a:spLocks noChangeArrowheads="1"/>
              </p:cNvSpPr>
              <p:nvPr/>
            </p:nvSpPr>
            <p:spPr bwMode="auto">
              <a:xfrm>
                <a:off x="604" y="29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5" name="Oval 9"/>
              <p:cNvSpPr>
                <a:spLocks noChangeArrowheads="1"/>
              </p:cNvSpPr>
              <p:nvPr/>
            </p:nvSpPr>
            <p:spPr bwMode="auto">
              <a:xfrm>
                <a:off x="431" y="1983"/>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 name="Oval 10"/>
              <p:cNvSpPr>
                <a:spLocks noChangeArrowheads="1"/>
              </p:cNvSpPr>
              <p:nvPr/>
            </p:nvSpPr>
            <p:spPr bwMode="auto">
              <a:xfrm>
                <a:off x="298" y="2544"/>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7" name="Oval 11"/>
              <p:cNvSpPr>
                <a:spLocks noChangeArrowheads="1"/>
              </p:cNvSpPr>
              <p:nvPr/>
            </p:nvSpPr>
            <p:spPr bwMode="auto">
              <a:xfrm>
                <a:off x="1402" y="240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 name="Oval 12"/>
              <p:cNvSpPr>
                <a:spLocks noChangeArrowheads="1"/>
              </p:cNvSpPr>
              <p:nvPr/>
            </p:nvSpPr>
            <p:spPr bwMode="auto">
              <a:xfrm>
                <a:off x="1056" y="307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9" name="Oval 13"/>
              <p:cNvSpPr>
                <a:spLocks noChangeArrowheads="1"/>
              </p:cNvSpPr>
              <p:nvPr/>
            </p:nvSpPr>
            <p:spPr bwMode="auto">
              <a:xfrm>
                <a:off x="1690" y="235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0" name="Oval 14"/>
              <p:cNvSpPr>
                <a:spLocks noChangeArrowheads="1"/>
              </p:cNvSpPr>
              <p:nvPr/>
            </p:nvSpPr>
            <p:spPr bwMode="auto">
              <a:xfrm>
                <a:off x="1520" y="2817"/>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1" name="Group 15"/>
              <p:cNvGrpSpPr>
                <a:grpSpLocks/>
              </p:cNvGrpSpPr>
              <p:nvPr/>
            </p:nvGrpSpPr>
            <p:grpSpPr bwMode="auto">
              <a:xfrm>
                <a:off x="336" y="1728"/>
                <a:ext cx="1392" cy="1392"/>
                <a:chOff x="336" y="1728"/>
                <a:chExt cx="1392" cy="1392"/>
              </a:xfrm>
            </p:grpSpPr>
            <p:sp>
              <p:nvSpPr>
                <p:cNvPr id="22" name="Oval 16"/>
                <p:cNvSpPr>
                  <a:spLocks noChangeArrowheads="1"/>
                </p:cNvSpPr>
                <p:nvPr/>
              </p:nvSpPr>
              <p:spPr bwMode="auto">
                <a:xfrm>
                  <a:off x="634" y="2016"/>
                  <a:ext cx="816" cy="81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3" name="Group 17"/>
                <p:cNvGrpSpPr>
                  <a:grpSpLocks/>
                </p:cNvGrpSpPr>
                <p:nvPr/>
              </p:nvGrpSpPr>
              <p:grpSpPr bwMode="auto">
                <a:xfrm>
                  <a:off x="336" y="1728"/>
                  <a:ext cx="1392" cy="1392"/>
                  <a:chOff x="336" y="1728"/>
                  <a:chExt cx="1392" cy="1392"/>
                </a:xfrm>
              </p:grpSpPr>
              <p:sp>
                <p:nvSpPr>
                  <p:cNvPr id="24" name="Oval 18"/>
                  <p:cNvSpPr>
                    <a:spLocks noChangeArrowheads="1"/>
                  </p:cNvSpPr>
                  <p:nvPr/>
                </p:nvSpPr>
                <p:spPr bwMode="auto">
                  <a:xfrm>
                    <a:off x="336" y="1728"/>
                    <a:ext cx="1392" cy="1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5" name="Text Box 19"/>
                  <p:cNvSpPr txBox="1">
                    <a:spLocks noChangeArrowheads="1"/>
                  </p:cNvSpPr>
                  <p:nvPr/>
                </p:nvSpPr>
                <p:spPr bwMode="auto">
                  <a:xfrm>
                    <a:off x="802" y="2284"/>
                    <a:ext cx="489"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dirty="0" smtClean="0"/>
                      <a:t>+13</a:t>
                    </a:r>
                    <a:endParaRPr lang="en-US" altLang="vi-VN" dirty="0"/>
                  </a:p>
                </p:txBody>
              </p:sp>
            </p:grpSp>
          </p:grpSp>
        </p:grpSp>
        <p:sp>
          <p:nvSpPr>
            <p:cNvPr id="59" name="Oval 18"/>
            <p:cNvSpPr>
              <a:spLocks noChangeArrowheads="1"/>
            </p:cNvSpPr>
            <p:nvPr/>
          </p:nvSpPr>
          <p:spPr bwMode="auto">
            <a:xfrm>
              <a:off x="3628584" y="1496263"/>
              <a:ext cx="1842814" cy="181792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0" name="Oval 6"/>
            <p:cNvSpPr>
              <a:spLocks noChangeArrowheads="1"/>
            </p:cNvSpPr>
            <p:nvPr/>
          </p:nvSpPr>
          <p:spPr bwMode="auto">
            <a:xfrm>
              <a:off x="5009308" y="1940762"/>
              <a:ext cx="96092" cy="9758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4" name="Oval 12"/>
            <p:cNvSpPr>
              <a:spLocks noChangeArrowheads="1"/>
            </p:cNvSpPr>
            <p:nvPr/>
          </p:nvSpPr>
          <p:spPr bwMode="auto">
            <a:xfrm>
              <a:off x="5257800" y="18097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7" name="Oval 12"/>
            <p:cNvSpPr>
              <a:spLocks noChangeArrowheads="1"/>
            </p:cNvSpPr>
            <p:nvPr/>
          </p:nvSpPr>
          <p:spPr bwMode="auto">
            <a:xfrm>
              <a:off x="4419600" y="32575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1" name="Oval 12"/>
            <p:cNvSpPr>
              <a:spLocks noChangeArrowheads="1"/>
            </p:cNvSpPr>
            <p:nvPr/>
          </p:nvSpPr>
          <p:spPr bwMode="auto">
            <a:xfrm>
              <a:off x="3810000" y="17894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spTree>
    <p:extLst>
      <p:ext uri="{BB962C8B-B14F-4D97-AF65-F5344CB8AC3E}">
        <p14:creationId xmlns:p14="http://schemas.microsoft.com/office/powerpoint/2010/main" val="8938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0-#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additive="base">
                                        <p:cTn id="16" dur="500" fill="hold"/>
                                        <p:tgtEl>
                                          <p:spTgt spid="51"/>
                                        </p:tgtEl>
                                        <p:attrNameLst>
                                          <p:attrName>ppt_x</p:attrName>
                                        </p:attrNameLst>
                                      </p:cBhvr>
                                      <p:tavLst>
                                        <p:tav tm="0">
                                          <p:val>
                                            <p:strVal val="0-#ppt_w/2"/>
                                          </p:val>
                                        </p:tav>
                                        <p:tav tm="100000">
                                          <p:val>
                                            <p:strVal val="#ppt_x"/>
                                          </p:val>
                                        </p:tav>
                                      </p:tavLst>
                                    </p:anim>
                                    <p:anim calcmode="lin" valueType="num">
                                      <p:cBhvr additive="base">
                                        <p:cTn id="17" dur="500" fill="hold"/>
                                        <p:tgtEl>
                                          <p:spTgt spid="5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0-#ppt_w/2"/>
                                          </p:val>
                                        </p:tav>
                                        <p:tav tm="100000">
                                          <p:val>
                                            <p:strVal val="#ppt_x"/>
                                          </p:val>
                                        </p:tav>
                                      </p:tavLst>
                                    </p:anim>
                                    <p:anim calcmode="lin" valueType="num">
                                      <p:cBhvr additive="base">
                                        <p:cTn id="21" dur="50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0-#ppt_w/2"/>
                                          </p:val>
                                        </p:tav>
                                        <p:tav tm="100000">
                                          <p:val>
                                            <p:strVal val="#ppt_x"/>
                                          </p:val>
                                        </p:tav>
                                      </p:tavLst>
                                    </p:anim>
                                    <p:anim calcmode="lin" valueType="num">
                                      <p:cBhvr additive="base">
                                        <p:cTn id="25" dur="500" fill="hold"/>
                                        <p:tgtEl>
                                          <p:spTgt spid="5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0-#ppt_w/2"/>
                                          </p:val>
                                        </p:tav>
                                        <p:tav tm="100000">
                                          <p:val>
                                            <p:strVal val="#ppt_x"/>
                                          </p:val>
                                        </p:tav>
                                      </p:tavLst>
                                    </p:anim>
                                    <p:anim calcmode="lin" valueType="num">
                                      <p:cBhvr additive="base">
                                        <p:cTn id="29" dur="500" fill="hold"/>
                                        <p:tgtEl>
                                          <p:spTgt spid="31"/>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fill="hold"/>
                                        <p:tgtEl>
                                          <p:spTgt spid="42"/>
                                        </p:tgtEl>
                                        <p:attrNameLst>
                                          <p:attrName>ppt_x</p:attrName>
                                        </p:attrNameLst>
                                      </p:cBhvr>
                                      <p:tavLst>
                                        <p:tav tm="0">
                                          <p:val>
                                            <p:strVal val="0-#ppt_w/2"/>
                                          </p:val>
                                        </p:tav>
                                        <p:tav tm="100000">
                                          <p:val>
                                            <p:strVal val="#ppt_x"/>
                                          </p:val>
                                        </p:tav>
                                      </p:tavLst>
                                    </p:anim>
                                    <p:anim calcmode="lin" valueType="num">
                                      <p:cBhvr additive="base">
                                        <p:cTn id="33" dur="500" fill="hold"/>
                                        <p:tgtEl>
                                          <p:spTgt spid="42"/>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0-#ppt_w/2"/>
                                          </p:val>
                                        </p:tav>
                                        <p:tav tm="100000">
                                          <p:val>
                                            <p:strVal val="#ppt_x"/>
                                          </p:val>
                                        </p:tav>
                                      </p:tavLst>
                                    </p:anim>
                                    <p:anim calcmode="lin" valueType="num">
                                      <p:cBhvr additive="base">
                                        <p:cTn id="37"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51"/>
                                        </p:tgtEl>
                                        <p:attrNameLst>
                                          <p:attrName>fillcolor</p:attrName>
                                        </p:attrNameLst>
                                      </p:cBhvr>
                                      <p:to>
                                        <a:schemeClr val="accent2"/>
                                      </p:to>
                                    </p:animClr>
                                    <p:set>
                                      <p:cBhvr>
                                        <p:cTn id="42" dur="2000" fill="hold"/>
                                        <p:tgtEl>
                                          <p:spTgt spid="51"/>
                                        </p:tgtEl>
                                        <p:attrNameLst>
                                          <p:attrName>fill.type</p:attrName>
                                        </p:attrNameLst>
                                      </p:cBhvr>
                                      <p:to>
                                        <p:strVal val="solid"/>
                                      </p:to>
                                    </p:set>
                                    <p:set>
                                      <p:cBhvr>
                                        <p:cTn id="43" dur="2000" fill="hold"/>
                                        <p:tgtEl>
                                          <p:spTgt spid="51"/>
                                        </p:tgtEl>
                                        <p:attrNameLst>
                                          <p:attrName>fill.on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additive="base">
                                        <p:cTn id="48" dur="500" fill="hold"/>
                                        <p:tgtEl>
                                          <p:spTgt spid="63"/>
                                        </p:tgtEl>
                                        <p:attrNameLst>
                                          <p:attrName>ppt_x</p:attrName>
                                        </p:attrNameLst>
                                      </p:cBhvr>
                                      <p:tavLst>
                                        <p:tav tm="0">
                                          <p:val>
                                            <p:strVal val="0-#ppt_w/2"/>
                                          </p:val>
                                        </p:tav>
                                        <p:tav tm="100000">
                                          <p:val>
                                            <p:strVal val="#ppt_x"/>
                                          </p:val>
                                        </p:tav>
                                      </p:tavLst>
                                    </p:anim>
                                    <p:anim calcmode="lin" valueType="num">
                                      <p:cBhvr additive="base">
                                        <p:cTn id="49" dur="500" fill="hold"/>
                                        <p:tgtEl>
                                          <p:spTgt spid="63"/>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 calcmode="lin" valueType="num">
                                      <p:cBhvr additive="base">
                                        <p:cTn id="52" dur="500" fill="hold"/>
                                        <p:tgtEl>
                                          <p:spTgt spid="62"/>
                                        </p:tgtEl>
                                        <p:attrNameLst>
                                          <p:attrName>ppt_x</p:attrName>
                                        </p:attrNameLst>
                                      </p:cBhvr>
                                      <p:tavLst>
                                        <p:tav tm="0">
                                          <p:val>
                                            <p:strVal val="0-#ppt_w/2"/>
                                          </p:val>
                                        </p:tav>
                                        <p:tav tm="100000">
                                          <p:val>
                                            <p:strVal val="#ppt_x"/>
                                          </p:val>
                                        </p:tav>
                                      </p:tavLst>
                                    </p:anim>
                                    <p:anim calcmode="lin" valueType="num">
                                      <p:cBhvr additive="base">
                                        <p:cTn id="53" dur="500" fill="hold"/>
                                        <p:tgtEl>
                                          <p:spTgt spid="62"/>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anim calcmode="lin" valueType="num">
                                      <p:cBhvr additive="base">
                                        <p:cTn id="56" dur="500" fill="hold"/>
                                        <p:tgtEl>
                                          <p:spTgt spid="47"/>
                                        </p:tgtEl>
                                        <p:attrNameLst>
                                          <p:attrName>ppt_x</p:attrName>
                                        </p:attrNameLst>
                                      </p:cBhvr>
                                      <p:tavLst>
                                        <p:tav tm="0">
                                          <p:val>
                                            <p:strVal val="0-#ppt_w/2"/>
                                          </p:val>
                                        </p:tav>
                                        <p:tav tm="100000">
                                          <p:val>
                                            <p:strVal val="#ppt_x"/>
                                          </p:val>
                                        </p:tav>
                                      </p:tavLst>
                                    </p:anim>
                                    <p:anim calcmode="lin" valueType="num">
                                      <p:cBhvr additive="base">
                                        <p:cTn id="57" dur="500" fill="hold"/>
                                        <p:tgtEl>
                                          <p:spTgt spid="47"/>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500" fill="hold"/>
                                        <p:tgtEl>
                                          <p:spTgt spid="32"/>
                                        </p:tgtEl>
                                        <p:attrNameLst>
                                          <p:attrName>ppt_x</p:attrName>
                                        </p:attrNameLst>
                                      </p:cBhvr>
                                      <p:tavLst>
                                        <p:tav tm="0">
                                          <p:val>
                                            <p:strVal val="0-#ppt_w/2"/>
                                          </p:val>
                                        </p:tav>
                                        <p:tav tm="100000">
                                          <p:val>
                                            <p:strVal val="#ppt_x"/>
                                          </p:val>
                                        </p:tav>
                                      </p:tavLst>
                                    </p:anim>
                                    <p:anim calcmode="lin" valueType="num">
                                      <p:cBhvr additive="base">
                                        <p:cTn id="61" dur="500" fill="hold"/>
                                        <p:tgtEl>
                                          <p:spTgt spid="32"/>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0-#ppt_w/2"/>
                                          </p:val>
                                        </p:tav>
                                        <p:tav tm="100000">
                                          <p:val>
                                            <p:strVal val="#ppt_x"/>
                                          </p:val>
                                        </p:tav>
                                      </p:tavLst>
                                    </p:anim>
                                    <p:anim calcmode="lin" valueType="num">
                                      <p:cBhvr additive="base">
                                        <p:cTn id="65" dur="500" fill="hold"/>
                                        <p:tgtEl>
                                          <p:spTgt spid="33"/>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additive="base">
                                        <p:cTn id="68" dur="500" fill="hold"/>
                                        <p:tgtEl>
                                          <p:spTgt spid="39"/>
                                        </p:tgtEl>
                                        <p:attrNameLst>
                                          <p:attrName>ppt_x</p:attrName>
                                        </p:attrNameLst>
                                      </p:cBhvr>
                                      <p:tavLst>
                                        <p:tav tm="0">
                                          <p:val>
                                            <p:strVal val="0-#ppt_w/2"/>
                                          </p:val>
                                        </p:tav>
                                        <p:tav tm="100000">
                                          <p:val>
                                            <p:strVal val="#ppt_x"/>
                                          </p:val>
                                        </p:tav>
                                      </p:tavLst>
                                    </p:anim>
                                    <p:anim calcmode="lin" valueType="num">
                                      <p:cBhvr additive="base">
                                        <p:cTn id="69"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62"/>
                                        </p:tgtEl>
                                        <p:attrNameLst>
                                          <p:attrName>fillcolor</p:attrName>
                                        </p:attrNameLst>
                                      </p:cBhvr>
                                      <p:to>
                                        <a:srgbClr val="FFC000"/>
                                      </p:to>
                                    </p:animClr>
                                    <p:set>
                                      <p:cBhvr>
                                        <p:cTn id="74" dur="2000" fill="hold"/>
                                        <p:tgtEl>
                                          <p:spTgt spid="62"/>
                                        </p:tgtEl>
                                        <p:attrNameLst>
                                          <p:attrName>fill.type</p:attrName>
                                        </p:attrNameLst>
                                      </p:cBhvr>
                                      <p:to>
                                        <p:strVal val="solid"/>
                                      </p:to>
                                    </p:set>
                                    <p:set>
                                      <p:cBhvr>
                                        <p:cTn id="75" dur="2000" fill="hold"/>
                                        <p:tgtEl>
                                          <p:spTgt spid="62"/>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1+#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500" fill="hold"/>
                                        <p:tgtEl>
                                          <p:spTgt spid="56"/>
                                        </p:tgtEl>
                                        <p:attrNameLst>
                                          <p:attrName>ppt_x</p:attrName>
                                        </p:attrNameLst>
                                      </p:cBhvr>
                                      <p:tavLst>
                                        <p:tav tm="0">
                                          <p:val>
                                            <p:strVal val="1+#ppt_w/2"/>
                                          </p:val>
                                        </p:tav>
                                        <p:tav tm="100000">
                                          <p:val>
                                            <p:strVal val="#ppt_x"/>
                                          </p:val>
                                        </p:tav>
                                      </p:tavLst>
                                    </p:anim>
                                    <p:anim calcmode="lin" valueType="num">
                                      <p:cBhvr additive="base">
                                        <p:cTn id="85" dur="500" fill="hold"/>
                                        <p:tgtEl>
                                          <p:spTgt spid="56"/>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 calcmode="lin" valueType="num">
                                      <p:cBhvr additive="base">
                                        <p:cTn id="88" dur="500" fill="hold"/>
                                        <p:tgtEl>
                                          <p:spTgt spid="55"/>
                                        </p:tgtEl>
                                        <p:attrNameLst>
                                          <p:attrName>ppt_x</p:attrName>
                                        </p:attrNameLst>
                                      </p:cBhvr>
                                      <p:tavLst>
                                        <p:tav tm="0">
                                          <p:val>
                                            <p:strVal val="1+#ppt_w/2"/>
                                          </p:val>
                                        </p:tav>
                                        <p:tav tm="100000">
                                          <p:val>
                                            <p:strVal val="#ppt_x"/>
                                          </p:val>
                                        </p:tav>
                                      </p:tavLst>
                                    </p:anim>
                                    <p:anim calcmode="lin" valueType="num">
                                      <p:cBhvr additive="base">
                                        <p:cTn id="89" dur="500" fill="hold"/>
                                        <p:tgtEl>
                                          <p:spTgt spid="55"/>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49"/>
                                        </p:tgtEl>
                                        <p:attrNameLst>
                                          <p:attrName>style.visibility</p:attrName>
                                        </p:attrNameLst>
                                      </p:cBhvr>
                                      <p:to>
                                        <p:strVal val="visible"/>
                                      </p:to>
                                    </p:set>
                                    <p:anim calcmode="lin" valueType="num">
                                      <p:cBhvr additive="base">
                                        <p:cTn id="92" dur="500" fill="hold"/>
                                        <p:tgtEl>
                                          <p:spTgt spid="49"/>
                                        </p:tgtEl>
                                        <p:attrNameLst>
                                          <p:attrName>ppt_x</p:attrName>
                                        </p:attrNameLst>
                                      </p:cBhvr>
                                      <p:tavLst>
                                        <p:tav tm="0">
                                          <p:val>
                                            <p:strVal val="1+#ppt_w/2"/>
                                          </p:val>
                                        </p:tav>
                                        <p:tav tm="100000">
                                          <p:val>
                                            <p:strVal val="#ppt_x"/>
                                          </p:val>
                                        </p:tav>
                                      </p:tavLst>
                                    </p:anim>
                                    <p:anim calcmode="lin" valueType="num">
                                      <p:cBhvr additive="base">
                                        <p:cTn id="93" dur="500" fill="hold"/>
                                        <p:tgtEl>
                                          <p:spTgt spid="49"/>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additive="base">
                                        <p:cTn id="96" dur="500" fill="hold"/>
                                        <p:tgtEl>
                                          <p:spTgt spid="34"/>
                                        </p:tgtEl>
                                        <p:attrNameLst>
                                          <p:attrName>ppt_x</p:attrName>
                                        </p:attrNameLst>
                                      </p:cBhvr>
                                      <p:tavLst>
                                        <p:tav tm="0">
                                          <p:val>
                                            <p:strVal val="1+#ppt_w/2"/>
                                          </p:val>
                                        </p:tav>
                                        <p:tav tm="100000">
                                          <p:val>
                                            <p:strVal val="#ppt_x"/>
                                          </p:val>
                                        </p:tav>
                                      </p:tavLst>
                                    </p:anim>
                                    <p:anim calcmode="lin" valueType="num">
                                      <p:cBhvr additive="base">
                                        <p:cTn id="97" dur="500" fill="hold"/>
                                        <p:tgtEl>
                                          <p:spTgt spid="34"/>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500" fill="hold"/>
                                        <p:tgtEl>
                                          <p:spTgt spid="35"/>
                                        </p:tgtEl>
                                        <p:attrNameLst>
                                          <p:attrName>ppt_x</p:attrName>
                                        </p:attrNameLst>
                                      </p:cBhvr>
                                      <p:tavLst>
                                        <p:tav tm="0">
                                          <p:val>
                                            <p:strVal val="1+#ppt_w/2"/>
                                          </p:val>
                                        </p:tav>
                                        <p:tav tm="100000">
                                          <p:val>
                                            <p:strVal val="#ppt_x"/>
                                          </p:val>
                                        </p:tav>
                                      </p:tavLst>
                                    </p:anim>
                                    <p:anim calcmode="lin" valueType="num">
                                      <p:cBhvr additive="base">
                                        <p:cTn id="10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mph" presetSubtype="2" fill="hold" nodeType="clickEffect">
                                  <p:stCondLst>
                                    <p:cond delay="0"/>
                                  </p:stCondLst>
                                  <p:childTnLst>
                                    <p:animClr clrSpc="rgb" dir="cw">
                                      <p:cBhvr>
                                        <p:cTn id="105" dur="2000" fill="hold"/>
                                        <p:tgtEl>
                                          <p:spTgt spid="55"/>
                                        </p:tgtEl>
                                        <p:attrNameLst>
                                          <p:attrName>fillcolor</p:attrName>
                                        </p:attrNameLst>
                                      </p:cBhvr>
                                      <p:to>
                                        <a:srgbClr val="FFC000"/>
                                      </p:to>
                                    </p:animClr>
                                    <p:set>
                                      <p:cBhvr>
                                        <p:cTn id="106" dur="2000" fill="hold"/>
                                        <p:tgtEl>
                                          <p:spTgt spid="55"/>
                                        </p:tgtEl>
                                        <p:attrNameLst>
                                          <p:attrName>fill.type</p:attrName>
                                        </p:attrNameLst>
                                      </p:cBhvr>
                                      <p:to>
                                        <p:strVal val="solid"/>
                                      </p:to>
                                    </p:set>
                                    <p:set>
                                      <p:cBhvr>
                                        <p:cTn id="107" dur="2000" fill="hold"/>
                                        <p:tgtEl>
                                          <p:spTgt spid="55"/>
                                        </p:tgtEl>
                                        <p:attrNameLst>
                                          <p:attrName>fill.on</p:attrName>
                                        </p:attrNameLst>
                                      </p:cBhvr>
                                      <p:to>
                                        <p:strVal val="true"/>
                                      </p:to>
                                    </p:set>
                                  </p:childTnLst>
                                </p:cTn>
                              </p:par>
                            </p:childTnLst>
                          </p:cTn>
                        </p:par>
                      </p:childTnLst>
                    </p:cTn>
                  </p:par>
                  <p:par>
                    <p:cTn id="108" fill="hold">
                      <p:stCondLst>
                        <p:cond delay="indefinite"/>
                      </p:stCondLst>
                      <p:childTnLst>
                        <p:par>
                          <p:cTn id="109" fill="hold">
                            <p:stCondLst>
                              <p:cond delay="0"/>
                            </p:stCondLst>
                            <p:childTnLst>
                              <p:par>
                                <p:cTn id="110" presetID="2" presetClass="entr" presetSubtype="2" fill="hold" grpId="0" nodeType="clickEffect">
                                  <p:stCondLst>
                                    <p:cond delay="0"/>
                                  </p:stCondLst>
                                  <p:childTnLst>
                                    <p:set>
                                      <p:cBhvr>
                                        <p:cTn id="111" dur="1" fill="hold">
                                          <p:stCondLst>
                                            <p:cond delay="0"/>
                                          </p:stCondLst>
                                        </p:cTn>
                                        <p:tgtEl>
                                          <p:spTgt spid="41"/>
                                        </p:tgtEl>
                                        <p:attrNameLst>
                                          <p:attrName>style.visibility</p:attrName>
                                        </p:attrNameLst>
                                      </p:cBhvr>
                                      <p:to>
                                        <p:strVal val="visible"/>
                                      </p:to>
                                    </p:set>
                                    <p:anim calcmode="lin" valueType="num">
                                      <p:cBhvr additive="base">
                                        <p:cTn id="112" dur="500" fill="hold"/>
                                        <p:tgtEl>
                                          <p:spTgt spid="41"/>
                                        </p:tgtEl>
                                        <p:attrNameLst>
                                          <p:attrName>ppt_x</p:attrName>
                                        </p:attrNameLst>
                                      </p:cBhvr>
                                      <p:tavLst>
                                        <p:tav tm="0">
                                          <p:val>
                                            <p:strVal val="1+#ppt_w/2"/>
                                          </p:val>
                                        </p:tav>
                                        <p:tav tm="100000">
                                          <p:val>
                                            <p:strVal val="#ppt_x"/>
                                          </p:val>
                                        </p:tav>
                                      </p:tavLst>
                                    </p:anim>
                                    <p:anim calcmode="lin" valueType="num">
                                      <p:cBhvr additive="base">
                                        <p:cTn id="113" dur="500" fill="hold"/>
                                        <p:tgtEl>
                                          <p:spTgt spid="41"/>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additive="base">
                                        <p:cTn id="116" dur="500" fill="hold"/>
                                        <p:tgtEl>
                                          <p:spTgt spid="58"/>
                                        </p:tgtEl>
                                        <p:attrNameLst>
                                          <p:attrName>ppt_x</p:attrName>
                                        </p:attrNameLst>
                                      </p:cBhvr>
                                      <p:tavLst>
                                        <p:tav tm="0">
                                          <p:val>
                                            <p:strVal val="1+#ppt_w/2"/>
                                          </p:val>
                                        </p:tav>
                                        <p:tav tm="100000">
                                          <p:val>
                                            <p:strVal val="#ppt_x"/>
                                          </p:val>
                                        </p:tav>
                                      </p:tavLst>
                                    </p:anim>
                                    <p:anim calcmode="lin" valueType="num">
                                      <p:cBhvr additive="base">
                                        <p:cTn id="117" dur="500" fill="hold"/>
                                        <p:tgtEl>
                                          <p:spTgt spid="58"/>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57"/>
                                        </p:tgtEl>
                                        <p:attrNameLst>
                                          <p:attrName>style.visibility</p:attrName>
                                        </p:attrNameLst>
                                      </p:cBhvr>
                                      <p:to>
                                        <p:strVal val="visible"/>
                                      </p:to>
                                    </p:set>
                                    <p:anim calcmode="lin" valueType="num">
                                      <p:cBhvr additive="base">
                                        <p:cTn id="120" dur="500" fill="hold"/>
                                        <p:tgtEl>
                                          <p:spTgt spid="57"/>
                                        </p:tgtEl>
                                        <p:attrNameLst>
                                          <p:attrName>ppt_x</p:attrName>
                                        </p:attrNameLst>
                                      </p:cBhvr>
                                      <p:tavLst>
                                        <p:tav tm="0">
                                          <p:val>
                                            <p:strVal val="1+#ppt_w/2"/>
                                          </p:val>
                                        </p:tav>
                                        <p:tav tm="100000">
                                          <p:val>
                                            <p:strVal val="#ppt_x"/>
                                          </p:val>
                                        </p:tav>
                                      </p:tavLst>
                                    </p:anim>
                                    <p:anim calcmode="lin" valueType="num">
                                      <p:cBhvr additive="base">
                                        <p:cTn id="121" dur="500" fill="hold"/>
                                        <p:tgtEl>
                                          <p:spTgt spid="57"/>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50"/>
                                        </p:tgtEl>
                                        <p:attrNameLst>
                                          <p:attrName>style.visibility</p:attrName>
                                        </p:attrNameLst>
                                      </p:cBhvr>
                                      <p:to>
                                        <p:strVal val="visible"/>
                                      </p:to>
                                    </p:set>
                                    <p:anim calcmode="lin" valueType="num">
                                      <p:cBhvr additive="base">
                                        <p:cTn id="124" dur="500" fill="hold"/>
                                        <p:tgtEl>
                                          <p:spTgt spid="50"/>
                                        </p:tgtEl>
                                        <p:attrNameLst>
                                          <p:attrName>ppt_x</p:attrName>
                                        </p:attrNameLst>
                                      </p:cBhvr>
                                      <p:tavLst>
                                        <p:tav tm="0">
                                          <p:val>
                                            <p:strVal val="1+#ppt_w/2"/>
                                          </p:val>
                                        </p:tav>
                                        <p:tav tm="100000">
                                          <p:val>
                                            <p:strVal val="#ppt_x"/>
                                          </p:val>
                                        </p:tav>
                                      </p:tavLst>
                                    </p:anim>
                                    <p:anim calcmode="lin" valueType="num">
                                      <p:cBhvr additive="base">
                                        <p:cTn id="125" dur="500" fill="hold"/>
                                        <p:tgtEl>
                                          <p:spTgt spid="50"/>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500" fill="hold"/>
                                        <p:tgtEl>
                                          <p:spTgt spid="36"/>
                                        </p:tgtEl>
                                        <p:attrNameLst>
                                          <p:attrName>ppt_x</p:attrName>
                                        </p:attrNameLst>
                                      </p:cBhvr>
                                      <p:tavLst>
                                        <p:tav tm="0">
                                          <p:val>
                                            <p:strVal val="1+#ppt_w/2"/>
                                          </p:val>
                                        </p:tav>
                                        <p:tav tm="100000">
                                          <p:val>
                                            <p:strVal val="#ppt_x"/>
                                          </p:val>
                                        </p:tav>
                                      </p:tavLst>
                                    </p:anim>
                                    <p:anim calcmode="lin" valueType="num">
                                      <p:cBhvr additive="base">
                                        <p:cTn id="129" dur="500" fill="hold"/>
                                        <p:tgtEl>
                                          <p:spTgt spid="36"/>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37"/>
                                        </p:tgtEl>
                                        <p:attrNameLst>
                                          <p:attrName>style.visibility</p:attrName>
                                        </p:attrNameLst>
                                      </p:cBhvr>
                                      <p:to>
                                        <p:strVal val="visible"/>
                                      </p:to>
                                    </p:set>
                                    <p:anim calcmode="lin" valueType="num">
                                      <p:cBhvr additive="base">
                                        <p:cTn id="132" dur="500" fill="hold"/>
                                        <p:tgtEl>
                                          <p:spTgt spid="37"/>
                                        </p:tgtEl>
                                        <p:attrNameLst>
                                          <p:attrName>ppt_x</p:attrName>
                                        </p:attrNameLst>
                                      </p:cBhvr>
                                      <p:tavLst>
                                        <p:tav tm="0">
                                          <p:val>
                                            <p:strVal val="1+#ppt_w/2"/>
                                          </p:val>
                                        </p:tav>
                                        <p:tav tm="100000">
                                          <p:val>
                                            <p:strVal val="#ppt_x"/>
                                          </p:val>
                                        </p:tav>
                                      </p:tavLst>
                                    </p:anim>
                                    <p:anim calcmode="lin" valueType="num">
                                      <p:cBhvr additive="base">
                                        <p:cTn id="133"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 presetClass="emph" presetSubtype="2" fill="hold" nodeType="clickEffect">
                                  <p:stCondLst>
                                    <p:cond delay="0"/>
                                  </p:stCondLst>
                                  <p:childTnLst>
                                    <p:animClr clrSpc="rgb" dir="cw">
                                      <p:cBhvr>
                                        <p:cTn id="137" dur="2000" fill="hold"/>
                                        <p:tgtEl>
                                          <p:spTgt spid="57"/>
                                        </p:tgtEl>
                                        <p:attrNameLst>
                                          <p:attrName>fillcolor</p:attrName>
                                        </p:attrNameLst>
                                      </p:cBhvr>
                                      <p:to>
                                        <a:srgbClr val="FFC000"/>
                                      </p:to>
                                    </p:animClr>
                                    <p:set>
                                      <p:cBhvr>
                                        <p:cTn id="138" dur="2000" fill="hold"/>
                                        <p:tgtEl>
                                          <p:spTgt spid="57"/>
                                        </p:tgtEl>
                                        <p:attrNameLst>
                                          <p:attrName>fill.type</p:attrName>
                                        </p:attrNameLst>
                                      </p:cBhvr>
                                      <p:to>
                                        <p:strVal val="solid"/>
                                      </p:to>
                                    </p:set>
                                    <p:set>
                                      <p:cBhvr>
                                        <p:cTn id="139" dur="2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3" grpId="0" animBg="1"/>
      <p:bldP spid="62" grpId="0" animBg="1"/>
      <p:bldP spid="41" grpId="0" animBg="1"/>
      <p:bldP spid="58" grpId="0" animBg="1"/>
      <p:bldP spid="57" grpId="0" animBg="1"/>
      <p:bldP spid="40" grpId="0" animBg="1"/>
      <p:bldP spid="56" grpId="0" animBg="1"/>
      <p:bldP spid="55" grpId="0" animBg="1"/>
      <p:bldP spid="38" grpId="0" animBg="1"/>
      <p:bldP spid="42" grpId="0" animBg="1"/>
      <p:bldP spid="26" grpId="0"/>
      <p:bldP spid="51" grpId="0" animBg="1"/>
      <p:bldP spid="30" grpId="0"/>
      <p:bldP spid="53" grpId="0" animBg="1"/>
      <p:bldP spid="31" grpId="0"/>
      <p:bldP spid="32" grpId="0"/>
      <p:bldP spid="33" grpId="0"/>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114868" y="3220236"/>
            <a:ext cx="3059581" cy="140891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3" name="Rounded Rectangle 62"/>
          <p:cNvSpPr/>
          <p:nvPr/>
        </p:nvSpPr>
        <p:spPr>
          <a:xfrm>
            <a:off x="1736287" y="4003310"/>
            <a:ext cx="1130857"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62" name="Rounded Rectangle 61"/>
          <p:cNvSpPr/>
          <p:nvPr/>
        </p:nvSpPr>
        <p:spPr>
          <a:xfrm>
            <a:off x="190244" y="4018283"/>
            <a:ext cx="1431191"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1" name="Rounded Rectangle 40"/>
          <p:cNvSpPr/>
          <p:nvPr/>
        </p:nvSpPr>
        <p:spPr>
          <a:xfrm>
            <a:off x="6248400" y="3220235"/>
            <a:ext cx="2699424" cy="140891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8" name="Rounded Rectangle 57"/>
          <p:cNvSpPr/>
          <p:nvPr/>
        </p:nvSpPr>
        <p:spPr>
          <a:xfrm>
            <a:off x="7725835" y="3995704"/>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7" name="Rounded Rectangle 56"/>
          <p:cNvSpPr/>
          <p:nvPr/>
        </p:nvSpPr>
        <p:spPr>
          <a:xfrm>
            <a:off x="6438761" y="3988098"/>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0" name="Rounded Rectangle 39"/>
          <p:cNvSpPr/>
          <p:nvPr/>
        </p:nvSpPr>
        <p:spPr>
          <a:xfrm>
            <a:off x="6248400" y="1089651"/>
            <a:ext cx="2685667" cy="134924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6" name="Rounded Rectangle 55"/>
          <p:cNvSpPr/>
          <p:nvPr/>
        </p:nvSpPr>
        <p:spPr>
          <a:xfrm>
            <a:off x="7802312" y="1836242"/>
            <a:ext cx="990323"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5" name="Rounded Rectangle 54"/>
          <p:cNvSpPr/>
          <p:nvPr/>
        </p:nvSpPr>
        <p:spPr>
          <a:xfrm>
            <a:off x="6477001" y="1842875"/>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8" name="Rounded Rectangle 37"/>
          <p:cNvSpPr/>
          <p:nvPr/>
        </p:nvSpPr>
        <p:spPr>
          <a:xfrm>
            <a:off x="155044" y="1107848"/>
            <a:ext cx="3059581" cy="1369755"/>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C938AA3D-67A0-499C-8F75-7FCBD967F8FE}"/>
              </a:ext>
            </a:extLst>
          </p:cNvPr>
          <p:cNvSpPr/>
          <p:nvPr/>
        </p:nvSpPr>
        <p:spPr>
          <a:xfrm>
            <a:off x="2362200" y="285750"/>
            <a:ext cx="4267200"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accent2">
                    <a:lumMod val="10000"/>
                  </a:schemeClr>
                </a:solidFill>
              </a:rPr>
              <a:t>NGUYÊN TỬ HAY ION</a:t>
            </a:r>
            <a:endParaRPr lang="en-US" sz="2400" b="1" dirty="0">
              <a:solidFill>
                <a:schemeClr val="accent2">
                  <a:lumMod val="10000"/>
                </a:schemeClr>
              </a:solidFill>
            </a:endParaRPr>
          </a:p>
        </p:txBody>
      </p:sp>
      <p:sp>
        <p:nvSpPr>
          <p:cNvPr id="42" name="Rounded Rectangle 41"/>
          <p:cNvSpPr/>
          <p:nvPr/>
        </p:nvSpPr>
        <p:spPr>
          <a:xfrm>
            <a:off x="258099" y="1277864"/>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B5FB462A-B3A6-4873-A554-0E2B6A22FB58}"/>
              </a:ext>
            </a:extLst>
          </p:cNvPr>
          <p:cNvSpPr txBox="1"/>
          <p:nvPr/>
        </p:nvSpPr>
        <p:spPr>
          <a:xfrm>
            <a:off x="370675" y="1278688"/>
            <a:ext cx="2588982" cy="400110"/>
          </a:xfrm>
          <a:prstGeom prst="rect">
            <a:avLst/>
          </a:prstGeom>
          <a:noFill/>
        </p:spPr>
        <p:txBody>
          <a:bodyPr wrap="square" rtlCol="0">
            <a:spAutoFit/>
          </a:bodyPr>
          <a:lstStyle/>
          <a:p>
            <a:r>
              <a:rPr lang="vi-VN" sz="2000" b="1" dirty="0" smtClean="0"/>
              <a:t>Nguyên tử hay ion?</a:t>
            </a:r>
            <a:endParaRPr lang="en-US" sz="2000" b="1" dirty="0"/>
          </a:p>
        </p:txBody>
      </p:sp>
      <p:grpSp>
        <p:nvGrpSpPr>
          <p:cNvPr id="47" name="Group 46"/>
          <p:cNvGrpSpPr/>
          <p:nvPr/>
        </p:nvGrpSpPr>
        <p:grpSpPr>
          <a:xfrm>
            <a:off x="236066" y="3368789"/>
            <a:ext cx="2811933" cy="400110"/>
            <a:chOff x="236066" y="3368789"/>
            <a:chExt cx="2811933" cy="400110"/>
          </a:xfrm>
        </p:grpSpPr>
        <p:sp>
          <p:nvSpPr>
            <p:cNvPr id="43" name="Rounded Rectangle 42"/>
            <p:cNvSpPr/>
            <p:nvPr/>
          </p:nvSpPr>
          <p:spPr>
            <a:xfrm>
              <a:off x="236066" y="3379606"/>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B5FB462A-B3A6-4873-A554-0E2B6A22FB58}"/>
                </a:ext>
              </a:extLst>
            </p:cNvPr>
            <p:cNvSpPr txBox="1"/>
            <p:nvPr/>
          </p:nvSpPr>
          <p:spPr>
            <a:xfrm>
              <a:off x="472260" y="3368789"/>
              <a:ext cx="2575739" cy="400110"/>
            </a:xfrm>
            <a:prstGeom prst="rect">
              <a:avLst/>
            </a:prstGeom>
            <a:noFill/>
          </p:spPr>
          <p:txBody>
            <a:bodyPr wrap="square" rtlCol="0">
              <a:spAutoFit/>
            </a:bodyPr>
            <a:lstStyle/>
            <a:p>
              <a:pPr algn="ctr"/>
              <a:r>
                <a:rPr lang="vi-VN" sz="2000" b="1" dirty="0" smtClean="0"/>
                <a:t>Được tạo từ?</a:t>
              </a:r>
              <a:endParaRPr lang="en-US" sz="2000" b="1" dirty="0"/>
            </a:p>
          </p:txBody>
        </p:sp>
      </p:grpSp>
      <p:grpSp>
        <p:nvGrpSpPr>
          <p:cNvPr id="49" name="Group 48"/>
          <p:cNvGrpSpPr/>
          <p:nvPr/>
        </p:nvGrpSpPr>
        <p:grpSpPr>
          <a:xfrm>
            <a:off x="6466973" y="1199517"/>
            <a:ext cx="2315833" cy="413953"/>
            <a:chOff x="6090366" y="1197655"/>
            <a:chExt cx="2778667" cy="413953"/>
          </a:xfrm>
        </p:grpSpPr>
        <p:sp>
          <p:nvSpPr>
            <p:cNvPr id="44" name="Rounded Rectangle 43"/>
            <p:cNvSpPr/>
            <p:nvPr/>
          </p:nvSpPr>
          <p:spPr>
            <a:xfrm>
              <a:off x="6090366" y="1223728"/>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B5FB462A-B3A6-4873-A554-0E2B6A22FB58}"/>
                </a:ext>
              </a:extLst>
            </p:cNvPr>
            <p:cNvSpPr txBox="1"/>
            <p:nvPr/>
          </p:nvSpPr>
          <p:spPr>
            <a:xfrm>
              <a:off x="6821816" y="1197655"/>
              <a:ext cx="1524133" cy="400110"/>
            </a:xfrm>
            <a:prstGeom prst="rect">
              <a:avLst/>
            </a:prstGeom>
            <a:noFill/>
          </p:spPr>
          <p:txBody>
            <a:bodyPr wrap="square" rtlCol="0">
              <a:spAutoFit/>
            </a:bodyPr>
            <a:lstStyle/>
            <a:p>
              <a:r>
                <a:rPr lang="vi-VN" sz="2000" b="1" dirty="0" smtClean="0"/>
                <a:t>Chu kỳ</a:t>
              </a:r>
              <a:endParaRPr lang="en-US" sz="2000" b="1" dirty="0"/>
            </a:p>
          </p:txBody>
        </p:sp>
      </p:grpSp>
      <p:grpSp>
        <p:nvGrpSpPr>
          <p:cNvPr id="50" name="Group 49"/>
          <p:cNvGrpSpPr/>
          <p:nvPr/>
        </p:nvGrpSpPr>
        <p:grpSpPr>
          <a:xfrm>
            <a:off x="6477000" y="3339560"/>
            <a:ext cx="2345386" cy="413865"/>
            <a:chOff x="6043719" y="3339560"/>
            <a:chExt cx="2778667" cy="413865"/>
          </a:xfrm>
        </p:grpSpPr>
        <p:sp>
          <p:nvSpPr>
            <p:cNvPr id="45" name="Rounded Rectangle 44"/>
            <p:cNvSpPr/>
            <p:nvPr/>
          </p:nvSpPr>
          <p:spPr>
            <a:xfrm>
              <a:off x="6043719" y="3339560"/>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B5FB462A-B3A6-4873-A554-0E2B6A22FB58}"/>
                </a:ext>
              </a:extLst>
            </p:cNvPr>
            <p:cNvSpPr txBox="1"/>
            <p:nvPr/>
          </p:nvSpPr>
          <p:spPr>
            <a:xfrm>
              <a:off x="6970389" y="3343911"/>
              <a:ext cx="1310612" cy="409514"/>
            </a:xfrm>
            <a:prstGeom prst="rect">
              <a:avLst/>
            </a:prstGeom>
            <a:noFill/>
          </p:spPr>
          <p:txBody>
            <a:bodyPr wrap="square" rtlCol="0">
              <a:spAutoFit/>
            </a:bodyPr>
            <a:lstStyle/>
            <a:p>
              <a:r>
                <a:rPr lang="vi-VN" sz="2000" b="1" dirty="0" smtClean="0"/>
                <a:t>Nhóm</a:t>
              </a:r>
              <a:endParaRPr lang="en-US" sz="2000" b="1" dirty="0"/>
            </a:p>
          </p:txBody>
        </p:sp>
      </p:grpSp>
      <p:sp>
        <p:nvSpPr>
          <p:cNvPr id="51" name="Rounded Rectangle 50"/>
          <p:cNvSpPr/>
          <p:nvPr/>
        </p:nvSpPr>
        <p:spPr>
          <a:xfrm>
            <a:off x="288657" y="1867386"/>
            <a:ext cx="1488102"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B5FB462A-B3A6-4873-A554-0E2B6A22FB58}"/>
              </a:ext>
            </a:extLst>
          </p:cNvPr>
          <p:cNvSpPr txBox="1"/>
          <p:nvPr/>
        </p:nvSpPr>
        <p:spPr>
          <a:xfrm>
            <a:off x="288657" y="1867386"/>
            <a:ext cx="142322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Nguyên tử</a:t>
            </a:r>
            <a:endParaRPr lang="en-US" sz="2000" dirty="0">
              <a:effectLst>
                <a:outerShdw blurRad="38100" dist="38100" dir="2700000" algn="tl">
                  <a:srgbClr val="000000">
                    <a:alpha val="43137"/>
                  </a:srgbClr>
                </a:outerShdw>
              </a:effectLst>
            </a:endParaRPr>
          </a:p>
        </p:txBody>
      </p:sp>
      <p:sp>
        <p:nvSpPr>
          <p:cNvPr id="53" name="Rounded Rectangle 52"/>
          <p:cNvSpPr/>
          <p:nvPr/>
        </p:nvSpPr>
        <p:spPr>
          <a:xfrm>
            <a:off x="1921250" y="1867386"/>
            <a:ext cx="1190330"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B5FB462A-B3A6-4873-A554-0E2B6A22FB58}"/>
              </a:ext>
            </a:extLst>
          </p:cNvPr>
          <p:cNvSpPr txBox="1"/>
          <p:nvPr/>
        </p:nvSpPr>
        <p:spPr>
          <a:xfrm>
            <a:off x="2257872" y="1850481"/>
            <a:ext cx="816148"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ion</a:t>
            </a:r>
            <a:endParaRPr lang="en-US" sz="2000" dirty="0">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B5FB462A-B3A6-4873-A554-0E2B6A22FB58}"/>
              </a:ext>
            </a:extLst>
          </p:cNvPr>
          <p:cNvSpPr txBox="1"/>
          <p:nvPr/>
        </p:nvSpPr>
        <p:spPr>
          <a:xfrm>
            <a:off x="258109" y="4041694"/>
            <a:ext cx="1478178" cy="369332"/>
          </a:xfrm>
          <a:prstGeom prst="rect">
            <a:avLst/>
          </a:prstGeom>
          <a:noFill/>
        </p:spPr>
        <p:txBody>
          <a:bodyPr wrap="square" rtlCol="0">
            <a:spAutoFit/>
          </a:bodyPr>
          <a:lstStyle/>
          <a:p>
            <a:r>
              <a:rPr lang="vi-VN" sz="1800" dirty="0" smtClean="0">
                <a:effectLst>
                  <a:outerShdw blurRad="38100" dist="38100" dir="2700000" algn="tl">
                    <a:srgbClr val="000000">
                      <a:alpha val="43137"/>
                    </a:srgbClr>
                  </a:outerShdw>
                </a:effectLst>
              </a:rPr>
              <a:t>Magnesium</a:t>
            </a:r>
            <a:endParaRPr lang="en-US" sz="1800" dirty="0">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B5FB462A-B3A6-4873-A554-0E2B6A22FB58}"/>
              </a:ext>
            </a:extLst>
          </p:cNvPr>
          <p:cNvSpPr txBox="1"/>
          <p:nvPr/>
        </p:nvSpPr>
        <p:spPr>
          <a:xfrm>
            <a:off x="1776624" y="3995704"/>
            <a:ext cx="1149096" cy="369332"/>
          </a:xfrm>
          <a:prstGeom prst="rect">
            <a:avLst/>
          </a:prstGeom>
          <a:noFill/>
        </p:spPr>
        <p:txBody>
          <a:bodyPr wrap="square" rtlCol="0">
            <a:spAutoFit/>
          </a:bodyPr>
          <a:lstStyle/>
          <a:p>
            <a:r>
              <a:rPr lang="vi-VN" sz="1800" dirty="0" smtClean="0">
                <a:effectLst>
                  <a:outerShdw blurRad="38100" dist="38100" dir="2700000" algn="tl">
                    <a:srgbClr val="000000">
                      <a:alpha val="43137"/>
                    </a:srgbClr>
                  </a:outerShdw>
                </a:effectLst>
              </a:rPr>
              <a:t>Sodium</a:t>
            </a:r>
            <a:endParaRPr lang="en-US" sz="1800" dirty="0">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B5FB462A-B3A6-4873-A554-0E2B6A22FB58}"/>
              </a:ext>
            </a:extLst>
          </p:cNvPr>
          <p:cNvSpPr txBox="1"/>
          <p:nvPr/>
        </p:nvSpPr>
        <p:spPr>
          <a:xfrm>
            <a:off x="6856972" y="1826126"/>
            <a:ext cx="61761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2</a:t>
            </a:r>
            <a:endParaRPr lang="en-US" sz="2000"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B5FB462A-B3A6-4873-A554-0E2B6A22FB58}"/>
              </a:ext>
            </a:extLst>
          </p:cNvPr>
          <p:cNvSpPr txBox="1"/>
          <p:nvPr/>
        </p:nvSpPr>
        <p:spPr>
          <a:xfrm>
            <a:off x="8103559" y="1836638"/>
            <a:ext cx="523722"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3</a:t>
            </a:r>
            <a:endParaRPr lang="en-US" sz="2000" dirty="0">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B5FB462A-B3A6-4873-A554-0E2B6A22FB58}"/>
              </a:ext>
            </a:extLst>
          </p:cNvPr>
          <p:cNvSpPr txBox="1"/>
          <p:nvPr/>
        </p:nvSpPr>
        <p:spPr>
          <a:xfrm>
            <a:off x="6724782" y="4003310"/>
            <a:ext cx="858373" cy="400110"/>
          </a:xfrm>
          <a:prstGeom prst="rect">
            <a:avLst/>
          </a:prstGeom>
          <a:noFill/>
        </p:spPr>
        <p:txBody>
          <a:bodyPr wrap="square" rtlCol="0">
            <a:spAutoFit/>
          </a:bodyPr>
          <a:lstStyle/>
          <a:p>
            <a:r>
              <a:rPr lang="vi-VN" sz="2000" dirty="0" smtClean="0"/>
              <a:t>IIA</a:t>
            </a:r>
            <a:endParaRPr lang="en-US" sz="2000" dirty="0"/>
          </a:p>
        </p:txBody>
      </p:sp>
      <p:sp>
        <p:nvSpPr>
          <p:cNvPr id="37" name="TextBox 36">
            <a:extLst>
              <a:ext uri="{FF2B5EF4-FFF2-40B4-BE49-F238E27FC236}">
                <a16:creationId xmlns:a16="http://schemas.microsoft.com/office/drawing/2014/main" id="{B5FB462A-B3A6-4873-A554-0E2B6A22FB58}"/>
              </a:ext>
            </a:extLst>
          </p:cNvPr>
          <p:cNvSpPr txBox="1"/>
          <p:nvPr/>
        </p:nvSpPr>
        <p:spPr>
          <a:xfrm>
            <a:off x="7906415" y="4003310"/>
            <a:ext cx="722291" cy="400110"/>
          </a:xfrm>
          <a:prstGeom prst="rect">
            <a:avLst/>
          </a:prstGeom>
          <a:noFill/>
        </p:spPr>
        <p:txBody>
          <a:bodyPr wrap="square" rtlCol="0">
            <a:spAutoFit/>
          </a:bodyPr>
          <a:lstStyle/>
          <a:p>
            <a:r>
              <a:rPr lang="vi-VN" sz="2000" dirty="0" smtClean="0"/>
              <a:t>IIIA</a:t>
            </a:r>
            <a:endParaRPr lang="en-US" sz="2000" dirty="0"/>
          </a:p>
        </p:txBody>
      </p:sp>
      <p:grpSp>
        <p:nvGrpSpPr>
          <p:cNvPr id="59" name="Group 58"/>
          <p:cNvGrpSpPr/>
          <p:nvPr/>
        </p:nvGrpSpPr>
        <p:grpSpPr>
          <a:xfrm>
            <a:off x="3517879" y="1352550"/>
            <a:ext cx="2101549" cy="2132086"/>
            <a:chOff x="3517879" y="1352550"/>
            <a:chExt cx="2101549" cy="2132086"/>
          </a:xfrm>
        </p:grpSpPr>
        <p:sp>
          <p:nvSpPr>
            <p:cNvPr id="60" name="Rectangle 59">
              <a:extLst>
                <a:ext uri="{FF2B5EF4-FFF2-40B4-BE49-F238E27FC236}">
                  <a16:creationId xmlns:a16="http://schemas.microsoft.com/office/drawing/2014/main" id="{39402EE7-78D2-464F-8E23-C1CB89A33048}"/>
                </a:ext>
              </a:extLst>
            </p:cNvPr>
            <p:cNvSpPr/>
            <p:nvPr/>
          </p:nvSpPr>
          <p:spPr>
            <a:xfrm>
              <a:off x="3517879" y="1352550"/>
              <a:ext cx="2101549" cy="2132086"/>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4"/>
            <p:cNvGrpSpPr>
              <a:grpSpLocks/>
            </p:cNvGrpSpPr>
            <p:nvPr/>
          </p:nvGrpSpPr>
          <p:grpSpPr bwMode="auto">
            <a:xfrm>
              <a:off x="3810000" y="1657350"/>
              <a:ext cx="1484373" cy="1495756"/>
              <a:chOff x="298" y="1680"/>
              <a:chExt cx="1488" cy="1488"/>
            </a:xfrm>
          </p:grpSpPr>
          <p:sp>
            <p:nvSpPr>
              <p:cNvPr id="74" name="Oval 5"/>
              <p:cNvSpPr>
                <a:spLocks noChangeArrowheads="1"/>
              </p:cNvSpPr>
              <p:nvPr/>
            </p:nvSpPr>
            <p:spPr bwMode="auto">
              <a:xfrm>
                <a:off x="864" y="2256"/>
                <a:ext cx="336" cy="33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5" name="Oval 6"/>
              <p:cNvSpPr>
                <a:spLocks noChangeArrowheads="1"/>
              </p:cNvSpPr>
              <p:nvPr/>
            </p:nvSpPr>
            <p:spPr bwMode="auto">
              <a:xfrm>
                <a:off x="922" y="168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6" name="Oval 7"/>
              <p:cNvSpPr>
                <a:spLocks noChangeArrowheads="1"/>
              </p:cNvSpPr>
              <p:nvPr/>
            </p:nvSpPr>
            <p:spPr bwMode="auto">
              <a:xfrm>
                <a:off x="586" y="24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7" name="Oval 8"/>
              <p:cNvSpPr>
                <a:spLocks noChangeArrowheads="1"/>
              </p:cNvSpPr>
              <p:nvPr/>
            </p:nvSpPr>
            <p:spPr bwMode="auto">
              <a:xfrm>
                <a:off x="604" y="29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8" name="Oval 9"/>
              <p:cNvSpPr>
                <a:spLocks noChangeArrowheads="1"/>
              </p:cNvSpPr>
              <p:nvPr/>
            </p:nvSpPr>
            <p:spPr bwMode="auto">
              <a:xfrm>
                <a:off x="431" y="1983"/>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9" name="Oval 10"/>
              <p:cNvSpPr>
                <a:spLocks noChangeArrowheads="1"/>
              </p:cNvSpPr>
              <p:nvPr/>
            </p:nvSpPr>
            <p:spPr bwMode="auto">
              <a:xfrm>
                <a:off x="298" y="2544"/>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80" name="Oval 11"/>
              <p:cNvSpPr>
                <a:spLocks noChangeArrowheads="1"/>
              </p:cNvSpPr>
              <p:nvPr/>
            </p:nvSpPr>
            <p:spPr bwMode="auto">
              <a:xfrm>
                <a:off x="1402" y="240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81" name="Oval 12"/>
              <p:cNvSpPr>
                <a:spLocks noChangeArrowheads="1"/>
              </p:cNvSpPr>
              <p:nvPr/>
            </p:nvSpPr>
            <p:spPr bwMode="auto">
              <a:xfrm>
                <a:off x="1056" y="307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82" name="Oval 13"/>
              <p:cNvSpPr>
                <a:spLocks noChangeArrowheads="1"/>
              </p:cNvSpPr>
              <p:nvPr/>
            </p:nvSpPr>
            <p:spPr bwMode="auto">
              <a:xfrm>
                <a:off x="1690" y="235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83" name="Oval 14"/>
              <p:cNvSpPr>
                <a:spLocks noChangeArrowheads="1"/>
              </p:cNvSpPr>
              <p:nvPr/>
            </p:nvSpPr>
            <p:spPr bwMode="auto">
              <a:xfrm>
                <a:off x="1520" y="2817"/>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84" name="Group 15"/>
              <p:cNvGrpSpPr>
                <a:grpSpLocks/>
              </p:cNvGrpSpPr>
              <p:nvPr/>
            </p:nvGrpSpPr>
            <p:grpSpPr bwMode="auto">
              <a:xfrm>
                <a:off x="336" y="1728"/>
                <a:ext cx="1392" cy="1392"/>
                <a:chOff x="336" y="1728"/>
                <a:chExt cx="1392" cy="1392"/>
              </a:xfrm>
            </p:grpSpPr>
            <p:sp>
              <p:nvSpPr>
                <p:cNvPr id="85" name="Oval 16"/>
                <p:cNvSpPr>
                  <a:spLocks noChangeArrowheads="1"/>
                </p:cNvSpPr>
                <p:nvPr/>
              </p:nvSpPr>
              <p:spPr bwMode="auto">
                <a:xfrm>
                  <a:off x="634" y="2016"/>
                  <a:ext cx="816" cy="81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86" name="Group 17"/>
                <p:cNvGrpSpPr>
                  <a:grpSpLocks/>
                </p:cNvGrpSpPr>
                <p:nvPr/>
              </p:nvGrpSpPr>
              <p:grpSpPr bwMode="auto">
                <a:xfrm>
                  <a:off x="336" y="1728"/>
                  <a:ext cx="1392" cy="1392"/>
                  <a:chOff x="336" y="1728"/>
                  <a:chExt cx="1392" cy="1392"/>
                </a:xfrm>
              </p:grpSpPr>
              <p:sp>
                <p:nvSpPr>
                  <p:cNvPr id="87" name="Oval 18"/>
                  <p:cNvSpPr>
                    <a:spLocks noChangeArrowheads="1"/>
                  </p:cNvSpPr>
                  <p:nvPr/>
                </p:nvSpPr>
                <p:spPr bwMode="auto">
                  <a:xfrm>
                    <a:off x="336" y="1728"/>
                    <a:ext cx="1392" cy="1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88" name="Text Box 19"/>
                  <p:cNvSpPr txBox="1">
                    <a:spLocks noChangeArrowheads="1"/>
                  </p:cNvSpPr>
                  <p:nvPr/>
                </p:nvSpPr>
                <p:spPr bwMode="auto">
                  <a:xfrm>
                    <a:off x="784" y="2252"/>
                    <a:ext cx="489"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dirty="0" smtClean="0"/>
                      <a:t>+12</a:t>
                    </a:r>
                    <a:endParaRPr lang="en-US" altLang="vi-VN" dirty="0"/>
                  </a:p>
                </p:txBody>
              </p:sp>
            </p:grpSp>
          </p:grpSp>
        </p:grpSp>
        <p:sp>
          <p:nvSpPr>
            <p:cNvPr id="65" name="Oval 6"/>
            <p:cNvSpPr>
              <a:spLocks noChangeArrowheads="1"/>
            </p:cNvSpPr>
            <p:nvPr/>
          </p:nvSpPr>
          <p:spPr bwMode="auto">
            <a:xfrm>
              <a:off x="5009308" y="1940762"/>
              <a:ext cx="96092" cy="9758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spTree>
    <p:extLst>
      <p:ext uri="{BB962C8B-B14F-4D97-AF65-F5344CB8AC3E}">
        <p14:creationId xmlns:p14="http://schemas.microsoft.com/office/powerpoint/2010/main" val="198317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circle(out)">
                                      <p:cBhvr>
                                        <p:cTn id="7" dur="20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0-#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 calcmode="lin" valueType="num">
                                      <p:cBhvr additive="base">
                                        <p:cTn id="20" dur="500" fill="hold"/>
                                        <p:tgtEl>
                                          <p:spTgt spid="51"/>
                                        </p:tgtEl>
                                        <p:attrNameLst>
                                          <p:attrName>ppt_x</p:attrName>
                                        </p:attrNameLst>
                                      </p:cBhvr>
                                      <p:tavLst>
                                        <p:tav tm="0">
                                          <p:val>
                                            <p:strVal val="0-#ppt_w/2"/>
                                          </p:val>
                                        </p:tav>
                                        <p:tav tm="100000">
                                          <p:val>
                                            <p:strVal val="#ppt_x"/>
                                          </p:val>
                                        </p:tav>
                                      </p:tavLst>
                                    </p:anim>
                                    <p:anim calcmode="lin" valueType="num">
                                      <p:cBhvr additive="base">
                                        <p:cTn id="21" dur="500" fill="hold"/>
                                        <p:tgtEl>
                                          <p:spTgt spid="5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0-#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0-#ppt_w/2"/>
                                          </p:val>
                                        </p:tav>
                                        <p:tav tm="100000">
                                          <p:val>
                                            <p:strVal val="#ppt_x"/>
                                          </p:val>
                                        </p:tav>
                                      </p:tavLst>
                                    </p:anim>
                                    <p:anim calcmode="lin" valueType="num">
                                      <p:cBhvr additive="base">
                                        <p:cTn id="29" dur="500" fill="hold"/>
                                        <p:tgtEl>
                                          <p:spTgt spid="31"/>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0-#ppt_w/2"/>
                                          </p:val>
                                        </p:tav>
                                        <p:tav tm="100000">
                                          <p:val>
                                            <p:strVal val="#ppt_x"/>
                                          </p:val>
                                        </p:tav>
                                      </p:tavLst>
                                    </p:anim>
                                    <p:anim calcmode="lin" valueType="num">
                                      <p:cBhvr additive="base">
                                        <p:cTn id="33" dur="500" fill="hold"/>
                                        <p:tgtEl>
                                          <p:spTgt spid="53"/>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0-#ppt_w/2"/>
                                          </p:val>
                                        </p:tav>
                                        <p:tav tm="100000">
                                          <p:val>
                                            <p:strVal val="#ppt_x"/>
                                          </p:val>
                                        </p:tav>
                                      </p:tavLst>
                                    </p:anim>
                                    <p:anim calcmode="lin" valueType="num">
                                      <p:cBhvr additive="base">
                                        <p:cTn id="37"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53"/>
                                        </p:tgtEl>
                                        <p:attrNameLst>
                                          <p:attrName>fillcolor</p:attrName>
                                        </p:attrNameLst>
                                      </p:cBhvr>
                                      <p:to>
                                        <a:srgbClr val="FFC000"/>
                                      </p:to>
                                    </p:animClr>
                                    <p:set>
                                      <p:cBhvr>
                                        <p:cTn id="42" dur="2000" fill="hold"/>
                                        <p:tgtEl>
                                          <p:spTgt spid="53"/>
                                        </p:tgtEl>
                                        <p:attrNameLst>
                                          <p:attrName>fill.type</p:attrName>
                                        </p:attrNameLst>
                                      </p:cBhvr>
                                      <p:to>
                                        <p:strVal val="solid"/>
                                      </p:to>
                                    </p:set>
                                    <p:set>
                                      <p:cBhvr>
                                        <p:cTn id="43" dur="2000" fill="hold"/>
                                        <p:tgtEl>
                                          <p:spTgt spid="53"/>
                                        </p:tgtEl>
                                        <p:attrNameLst>
                                          <p:attrName>fill.on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additive="base">
                                        <p:cTn id="48" dur="500" fill="hold"/>
                                        <p:tgtEl>
                                          <p:spTgt spid="63"/>
                                        </p:tgtEl>
                                        <p:attrNameLst>
                                          <p:attrName>ppt_x</p:attrName>
                                        </p:attrNameLst>
                                      </p:cBhvr>
                                      <p:tavLst>
                                        <p:tav tm="0">
                                          <p:val>
                                            <p:strVal val="0-#ppt_w/2"/>
                                          </p:val>
                                        </p:tav>
                                        <p:tav tm="100000">
                                          <p:val>
                                            <p:strVal val="#ppt_x"/>
                                          </p:val>
                                        </p:tav>
                                      </p:tavLst>
                                    </p:anim>
                                    <p:anim calcmode="lin" valueType="num">
                                      <p:cBhvr additive="base">
                                        <p:cTn id="49" dur="500" fill="hold"/>
                                        <p:tgtEl>
                                          <p:spTgt spid="63"/>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 calcmode="lin" valueType="num">
                                      <p:cBhvr additive="base">
                                        <p:cTn id="52" dur="500" fill="hold"/>
                                        <p:tgtEl>
                                          <p:spTgt spid="62"/>
                                        </p:tgtEl>
                                        <p:attrNameLst>
                                          <p:attrName>ppt_x</p:attrName>
                                        </p:attrNameLst>
                                      </p:cBhvr>
                                      <p:tavLst>
                                        <p:tav tm="0">
                                          <p:val>
                                            <p:strVal val="0-#ppt_w/2"/>
                                          </p:val>
                                        </p:tav>
                                        <p:tav tm="100000">
                                          <p:val>
                                            <p:strVal val="#ppt_x"/>
                                          </p:val>
                                        </p:tav>
                                      </p:tavLst>
                                    </p:anim>
                                    <p:anim calcmode="lin" valueType="num">
                                      <p:cBhvr additive="base">
                                        <p:cTn id="53" dur="500" fill="hold"/>
                                        <p:tgtEl>
                                          <p:spTgt spid="62"/>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anim calcmode="lin" valueType="num">
                                      <p:cBhvr additive="base">
                                        <p:cTn id="56" dur="500" fill="hold"/>
                                        <p:tgtEl>
                                          <p:spTgt spid="47"/>
                                        </p:tgtEl>
                                        <p:attrNameLst>
                                          <p:attrName>ppt_x</p:attrName>
                                        </p:attrNameLst>
                                      </p:cBhvr>
                                      <p:tavLst>
                                        <p:tav tm="0">
                                          <p:val>
                                            <p:strVal val="0-#ppt_w/2"/>
                                          </p:val>
                                        </p:tav>
                                        <p:tav tm="100000">
                                          <p:val>
                                            <p:strVal val="#ppt_x"/>
                                          </p:val>
                                        </p:tav>
                                      </p:tavLst>
                                    </p:anim>
                                    <p:anim calcmode="lin" valueType="num">
                                      <p:cBhvr additive="base">
                                        <p:cTn id="57" dur="500" fill="hold"/>
                                        <p:tgtEl>
                                          <p:spTgt spid="47"/>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500" fill="hold"/>
                                        <p:tgtEl>
                                          <p:spTgt spid="32"/>
                                        </p:tgtEl>
                                        <p:attrNameLst>
                                          <p:attrName>ppt_x</p:attrName>
                                        </p:attrNameLst>
                                      </p:cBhvr>
                                      <p:tavLst>
                                        <p:tav tm="0">
                                          <p:val>
                                            <p:strVal val="0-#ppt_w/2"/>
                                          </p:val>
                                        </p:tav>
                                        <p:tav tm="100000">
                                          <p:val>
                                            <p:strVal val="#ppt_x"/>
                                          </p:val>
                                        </p:tav>
                                      </p:tavLst>
                                    </p:anim>
                                    <p:anim calcmode="lin" valueType="num">
                                      <p:cBhvr additive="base">
                                        <p:cTn id="61" dur="500" fill="hold"/>
                                        <p:tgtEl>
                                          <p:spTgt spid="32"/>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0-#ppt_w/2"/>
                                          </p:val>
                                        </p:tav>
                                        <p:tav tm="100000">
                                          <p:val>
                                            <p:strVal val="#ppt_x"/>
                                          </p:val>
                                        </p:tav>
                                      </p:tavLst>
                                    </p:anim>
                                    <p:anim calcmode="lin" valueType="num">
                                      <p:cBhvr additive="base">
                                        <p:cTn id="65" dur="500" fill="hold"/>
                                        <p:tgtEl>
                                          <p:spTgt spid="33"/>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additive="base">
                                        <p:cTn id="68" dur="500" fill="hold"/>
                                        <p:tgtEl>
                                          <p:spTgt spid="39"/>
                                        </p:tgtEl>
                                        <p:attrNameLst>
                                          <p:attrName>ppt_x</p:attrName>
                                        </p:attrNameLst>
                                      </p:cBhvr>
                                      <p:tavLst>
                                        <p:tav tm="0">
                                          <p:val>
                                            <p:strVal val="0-#ppt_w/2"/>
                                          </p:val>
                                        </p:tav>
                                        <p:tav tm="100000">
                                          <p:val>
                                            <p:strVal val="#ppt_x"/>
                                          </p:val>
                                        </p:tav>
                                      </p:tavLst>
                                    </p:anim>
                                    <p:anim calcmode="lin" valueType="num">
                                      <p:cBhvr additive="base">
                                        <p:cTn id="69"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62"/>
                                        </p:tgtEl>
                                        <p:attrNameLst>
                                          <p:attrName>fillcolor</p:attrName>
                                        </p:attrNameLst>
                                      </p:cBhvr>
                                      <p:to>
                                        <a:srgbClr val="FFC000"/>
                                      </p:to>
                                    </p:animClr>
                                    <p:set>
                                      <p:cBhvr>
                                        <p:cTn id="74" dur="2000" fill="hold"/>
                                        <p:tgtEl>
                                          <p:spTgt spid="62"/>
                                        </p:tgtEl>
                                        <p:attrNameLst>
                                          <p:attrName>fill.type</p:attrName>
                                        </p:attrNameLst>
                                      </p:cBhvr>
                                      <p:to>
                                        <p:strVal val="solid"/>
                                      </p:to>
                                    </p:set>
                                    <p:set>
                                      <p:cBhvr>
                                        <p:cTn id="75" dur="2000" fill="hold"/>
                                        <p:tgtEl>
                                          <p:spTgt spid="62"/>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1+#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500" fill="hold"/>
                                        <p:tgtEl>
                                          <p:spTgt spid="56"/>
                                        </p:tgtEl>
                                        <p:attrNameLst>
                                          <p:attrName>ppt_x</p:attrName>
                                        </p:attrNameLst>
                                      </p:cBhvr>
                                      <p:tavLst>
                                        <p:tav tm="0">
                                          <p:val>
                                            <p:strVal val="1+#ppt_w/2"/>
                                          </p:val>
                                        </p:tav>
                                        <p:tav tm="100000">
                                          <p:val>
                                            <p:strVal val="#ppt_x"/>
                                          </p:val>
                                        </p:tav>
                                      </p:tavLst>
                                    </p:anim>
                                    <p:anim calcmode="lin" valueType="num">
                                      <p:cBhvr additive="base">
                                        <p:cTn id="85" dur="500" fill="hold"/>
                                        <p:tgtEl>
                                          <p:spTgt spid="56"/>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 calcmode="lin" valueType="num">
                                      <p:cBhvr additive="base">
                                        <p:cTn id="88" dur="500" fill="hold"/>
                                        <p:tgtEl>
                                          <p:spTgt spid="55"/>
                                        </p:tgtEl>
                                        <p:attrNameLst>
                                          <p:attrName>ppt_x</p:attrName>
                                        </p:attrNameLst>
                                      </p:cBhvr>
                                      <p:tavLst>
                                        <p:tav tm="0">
                                          <p:val>
                                            <p:strVal val="1+#ppt_w/2"/>
                                          </p:val>
                                        </p:tav>
                                        <p:tav tm="100000">
                                          <p:val>
                                            <p:strVal val="#ppt_x"/>
                                          </p:val>
                                        </p:tav>
                                      </p:tavLst>
                                    </p:anim>
                                    <p:anim calcmode="lin" valueType="num">
                                      <p:cBhvr additive="base">
                                        <p:cTn id="89" dur="500" fill="hold"/>
                                        <p:tgtEl>
                                          <p:spTgt spid="55"/>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49"/>
                                        </p:tgtEl>
                                        <p:attrNameLst>
                                          <p:attrName>style.visibility</p:attrName>
                                        </p:attrNameLst>
                                      </p:cBhvr>
                                      <p:to>
                                        <p:strVal val="visible"/>
                                      </p:to>
                                    </p:set>
                                    <p:anim calcmode="lin" valueType="num">
                                      <p:cBhvr additive="base">
                                        <p:cTn id="92" dur="500" fill="hold"/>
                                        <p:tgtEl>
                                          <p:spTgt spid="49"/>
                                        </p:tgtEl>
                                        <p:attrNameLst>
                                          <p:attrName>ppt_x</p:attrName>
                                        </p:attrNameLst>
                                      </p:cBhvr>
                                      <p:tavLst>
                                        <p:tav tm="0">
                                          <p:val>
                                            <p:strVal val="1+#ppt_w/2"/>
                                          </p:val>
                                        </p:tav>
                                        <p:tav tm="100000">
                                          <p:val>
                                            <p:strVal val="#ppt_x"/>
                                          </p:val>
                                        </p:tav>
                                      </p:tavLst>
                                    </p:anim>
                                    <p:anim calcmode="lin" valueType="num">
                                      <p:cBhvr additive="base">
                                        <p:cTn id="93" dur="500" fill="hold"/>
                                        <p:tgtEl>
                                          <p:spTgt spid="49"/>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additive="base">
                                        <p:cTn id="96" dur="500" fill="hold"/>
                                        <p:tgtEl>
                                          <p:spTgt spid="34"/>
                                        </p:tgtEl>
                                        <p:attrNameLst>
                                          <p:attrName>ppt_x</p:attrName>
                                        </p:attrNameLst>
                                      </p:cBhvr>
                                      <p:tavLst>
                                        <p:tav tm="0">
                                          <p:val>
                                            <p:strVal val="1+#ppt_w/2"/>
                                          </p:val>
                                        </p:tav>
                                        <p:tav tm="100000">
                                          <p:val>
                                            <p:strVal val="#ppt_x"/>
                                          </p:val>
                                        </p:tav>
                                      </p:tavLst>
                                    </p:anim>
                                    <p:anim calcmode="lin" valueType="num">
                                      <p:cBhvr additive="base">
                                        <p:cTn id="97" dur="500" fill="hold"/>
                                        <p:tgtEl>
                                          <p:spTgt spid="34"/>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500" fill="hold"/>
                                        <p:tgtEl>
                                          <p:spTgt spid="35"/>
                                        </p:tgtEl>
                                        <p:attrNameLst>
                                          <p:attrName>ppt_x</p:attrName>
                                        </p:attrNameLst>
                                      </p:cBhvr>
                                      <p:tavLst>
                                        <p:tav tm="0">
                                          <p:val>
                                            <p:strVal val="1+#ppt_w/2"/>
                                          </p:val>
                                        </p:tav>
                                        <p:tav tm="100000">
                                          <p:val>
                                            <p:strVal val="#ppt_x"/>
                                          </p:val>
                                        </p:tav>
                                      </p:tavLst>
                                    </p:anim>
                                    <p:anim calcmode="lin" valueType="num">
                                      <p:cBhvr additive="base">
                                        <p:cTn id="10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mph" presetSubtype="2" fill="hold" nodeType="clickEffect">
                                  <p:stCondLst>
                                    <p:cond delay="0"/>
                                  </p:stCondLst>
                                  <p:childTnLst>
                                    <p:animClr clrSpc="rgb" dir="cw">
                                      <p:cBhvr>
                                        <p:cTn id="105" dur="2000" fill="hold"/>
                                        <p:tgtEl>
                                          <p:spTgt spid="56"/>
                                        </p:tgtEl>
                                        <p:attrNameLst>
                                          <p:attrName>fillcolor</p:attrName>
                                        </p:attrNameLst>
                                      </p:cBhvr>
                                      <p:to>
                                        <a:srgbClr val="FFC000"/>
                                      </p:to>
                                    </p:animClr>
                                    <p:set>
                                      <p:cBhvr>
                                        <p:cTn id="106" dur="2000" fill="hold"/>
                                        <p:tgtEl>
                                          <p:spTgt spid="56"/>
                                        </p:tgtEl>
                                        <p:attrNameLst>
                                          <p:attrName>fill.type</p:attrName>
                                        </p:attrNameLst>
                                      </p:cBhvr>
                                      <p:to>
                                        <p:strVal val="solid"/>
                                      </p:to>
                                    </p:set>
                                    <p:set>
                                      <p:cBhvr>
                                        <p:cTn id="107" dur="2000" fill="hold"/>
                                        <p:tgtEl>
                                          <p:spTgt spid="56"/>
                                        </p:tgtEl>
                                        <p:attrNameLst>
                                          <p:attrName>fill.on</p:attrName>
                                        </p:attrNameLst>
                                      </p:cBhvr>
                                      <p:to>
                                        <p:strVal val="true"/>
                                      </p:to>
                                    </p:set>
                                  </p:childTnLst>
                                </p:cTn>
                              </p:par>
                            </p:childTnLst>
                          </p:cTn>
                        </p:par>
                      </p:childTnLst>
                    </p:cTn>
                  </p:par>
                  <p:par>
                    <p:cTn id="108" fill="hold">
                      <p:stCondLst>
                        <p:cond delay="indefinite"/>
                      </p:stCondLst>
                      <p:childTnLst>
                        <p:par>
                          <p:cTn id="109" fill="hold">
                            <p:stCondLst>
                              <p:cond delay="0"/>
                            </p:stCondLst>
                            <p:childTnLst>
                              <p:par>
                                <p:cTn id="110" presetID="2" presetClass="entr" presetSubtype="2" fill="hold" grpId="0" nodeType="clickEffect">
                                  <p:stCondLst>
                                    <p:cond delay="0"/>
                                  </p:stCondLst>
                                  <p:childTnLst>
                                    <p:set>
                                      <p:cBhvr>
                                        <p:cTn id="111" dur="1" fill="hold">
                                          <p:stCondLst>
                                            <p:cond delay="0"/>
                                          </p:stCondLst>
                                        </p:cTn>
                                        <p:tgtEl>
                                          <p:spTgt spid="41"/>
                                        </p:tgtEl>
                                        <p:attrNameLst>
                                          <p:attrName>style.visibility</p:attrName>
                                        </p:attrNameLst>
                                      </p:cBhvr>
                                      <p:to>
                                        <p:strVal val="visible"/>
                                      </p:to>
                                    </p:set>
                                    <p:anim calcmode="lin" valueType="num">
                                      <p:cBhvr additive="base">
                                        <p:cTn id="112" dur="500" fill="hold"/>
                                        <p:tgtEl>
                                          <p:spTgt spid="41"/>
                                        </p:tgtEl>
                                        <p:attrNameLst>
                                          <p:attrName>ppt_x</p:attrName>
                                        </p:attrNameLst>
                                      </p:cBhvr>
                                      <p:tavLst>
                                        <p:tav tm="0">
                                          <p:val>
                                            <p:strVal val="1+#ppt_w/2"/>
                                          </p:val>
                                        </p:tav>
                                        <p:tav tm="100000">
                                          <p:val>
                                            <p:strVal val="#ppt_x"/>
                                          </p:val>
                                        </p:tav>
                                      </p:tavLst>
                                    </p:anim>
                                    <p:anim calcmode="lin" valueType="num">
                                      <p:cBhvr additive="base">
                                        <p:cTn id="113" dur="500" fill="hold"/>
                                        <p:tgtEl>
                                          <p:spTgt spid="41"/>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additive="base">
                                        <p:cTn id="116" dur="500" fill="hold"/>
                                        <p:tgtEl>
                                          <p:spTgt spid="58"/>
                                        </p:tgtEl>
                                        <p:attrNameLst>
                                          <p:attrName>ppt_x</p:attrName>
                                        </p:attrNameLst>
                                      </p:cBhvr>
                                      <p:tavLst>
                                        <p:tav tm="0">
                                          <p:val>
                                            <p:strVal val="1+#ppt_w/2"/>
                                          </p:val>
                                        </p:tav>
                                        <p:tav tm="100000">
                                          <p:val>
                                            <p:strVal val="#ppt_x"/>
                                          </p:val>
                                        </p:tav>
                                      </p:tavLst>
                                    </p:anim>
                                    <p:anim calcmode="lin" valueType="num">
                                      <p:cBhvr additive="base">
                                        <p:cTn id="117" dur="500" fill="hold"/>
                                        <p:tgtEl>
                                          <p:spTgt spid="58"/>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57"/>
                                        </p:tgtEl>
                                        <p:attrNameLst>
                                          <p:attrName>style.visibility</p:attrName>
                                        </p:attrNameLst>
                                      </p:cBhvr>
                                      <p:to>
                                        <p:strVal val="visible"/>
                                      </p:to>
                                    </p:set>
                                    <p:anim calcmode="lin" valueType="num">
                                      <p:cBhvr additive="base">
                                        <p:cTn id="120" dur="500" fill="hold"/>
                                        <p:tgtEl>
                                          <p:spTgt spid="57"/>
                                        </p:tgtEl>
                                        <p:attrNameLst>
                                          <p:attrName>ppt_x</p:attrName>
                                        </p:attrNameLst>
                                      </p:cBhvr>
                                      <p:tavLst>
                                        <p:tav tm="0">
                                          <p:val>
                                            <p:strVal val="1+#ppt_w/2"/>
                                          </p:val>
                                        </p:tav>
                                        <p:tav tm="100000">
                                          <p:val>
                                            <p:strVal val="#ppt_x"/>
                                          </p:val>
                                        </p:tav>
                                      </p:tavLst>
                                    </p:anim>
                                    <p:anim calcmode="lin" valueType="num">
                                      <p:cBhvr additive="base">
                                        <p:cTn id="121" dur="500" fill="hold"/>
                                        <p:tgtEl>
                                          <p:spTgt spid="57"/>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50"/>
                                        </p:tgtEl>
                                        <p:attrNameLst>
                                          <p:attrName>style.visibility</p:attrName>
                                        </p:attrNameLst>
                                      </p:cBhvr>
                                      <p:to>
                                        <p:strVal val="visible"/>
                                      </p:to>
                                    </p:set>
                                    <p:anim calcmode="lin" valueType="num">
                                      <p:cBhvr additive="base">
                                        <p:cTn id="124" dur="500" fill="hold"/>
                                        <p:tgtEl>
                                          <p:spTgt spid="50"/>
                                        </p:tgtEl>
                                        <p:attrNameLst>
                                          <p:attrName>ppt_x</p:attrName>
                                        </p:attrNameLst>
                                      </p:cBhvr>
                                      <p:tavLst>
                                        <p:tav tm="0">
                                          <p:val>
                                            <p:strVal val="1+#ppt_w/2"/>
                                          </p:val>
                                        </p:tav>
                                        <p:tav tm="100000">
                                          <p:val>
                                            <p:strVal val="#ppt_x"/>
                                          </p:val>
                                        </p:tav>
                                      </p:tavLst>
                                    </p:anim>
                                    <p:anim calcmode="lin" valueType="num">
                                      <p:cBhvr additive="base">
                                        <p:cTn id="125" dur="500" fill="hold"/>
                                        <p:tgtEl>
                                          <p:spTgt spid="50"/>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500" fill="hold"/>
                                        <p:tgtEl>
                                          <p:spTgt spid="36"/>
                                        </p:tgtEl>
                                        <p:attrNameLst>
                                          <p:attrName>ppt_x</p:attrName>
                                        </p:attrNameLst>
                                      </p:cBhvr>
                                      <p:tavLst>
                                        <p:tav tm="0">
                                          <p:val>
                                            <p:strVal val="1+#ppt_w/2"/>
                                          </p:val>
                                        </p:tav>
                                        <p:tav tm="100000">
                                          <p:val>
                                            <p:strVal val="#ppt_x"/>
                                          </p:val>
                                        </p:tav>
                                      </p:tavLst>
                                    </p:anim>
                                    <p:anim calcmode="lin" valueType="num">
                                      <p:cBhvr additive="base">
                                        <p:cTn id="129" dur="500" fill="hold"/>
                                        <p:tgtEl>
                                          <p:spTgt spid="36"/>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37"/>
                                        </p:tgtEl>
                                        <p:attrNameLst>
                                          <p:attrName>style.visibility</p:attrName>
                                        </p:attrNameLst>
                                      </p:cBhvr>
                                      <p:to>
                                        <p:strVal val="visible"/>
                                      </p:to>
                                    </p:set>
                                    <p:anim calcmode="lin" valueType="num">
                                      <p:cBhvr additive="base">
                                        <p:cTn id="132" dur="500" fill="hold"/>
                                        <p:tgtEl>
                                          <p:spTgt spid="37"/>
                                        </p:tgtEl>
                                        <p:attrNameLst>
                                          <p:attrName>ppt_x</p:attrName>
                                        </p:attrNameLst>
                                      </p:cBhvr>
                                      <p:tavLst>
                                        <p:tav tm="0">
                                          <p:val>
                                            <p:strVal val="1+#ppt_w/2"/>
                                          </p:val>
                                        </p:tav>
                                        <p:tav tm="100000">
                                          <p:val>
                                            <p:strVal val="#ppt_x"/>
                                          </p:val>
                                        </p:tav>
                                      </p:tavLst>
                                    </p:anim>
                                    <p:anim calcmode="lin" valueType="num">
                                      <p:cBhvr additive="base">
                                        <p:cTn id="133"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 presetClass="emph" presetSubtype="2" fill="hold" nodeType="clickEffect">
                                  <p:stCondLst>
                                    <p:cond delay="0"/>
                                  </p:stCondLst>
                                  <p:childTnLst>
                                    <p:animClr clrSpc="rgb" dir="cw">
                                      <p:cBhvr>
                                        <p:cTn id="137" dur="2000" fill="hold"/>
                                        <p:tgtEl>
                                          <p:spTgt spid="57"/>
                                        </p:tgtEl>
                                        <p:attrNameLst>
                                          <p:attrName>fillcolor</p:attrName>
                                        </p:attrNameLst>
                                      </p:cBhvr>
                                      <p:to>
                                        <a:srgbClr val="FFC000"/>
                                      </p:to>
                                    </p:animClr>
                                    <p:set>
                                      <p:cBhvr>
                                        <p:cTn id="138" dur="2000" fill="hold"/>
                                        <p:tgtEl>
                                          <p:spTgt spid="57"/>
                                        </p:tgtEl>
                                        <p:attrNameLst>
                                          <p:attrName>fill.type</p:attrName>
                                        </p:attrNameLst>
                                      </p:cBhvr>
                                      <p:to>
                                        <p:strVal val="solid"/>
                                      </p:to>
                                    </p:set>
                                    <p:set>
                                      <p:cBhvr>
                                        <p:cTn id="139" dur="2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3" grpId="0" animBg="1"/>
      <p:bldP spid="62" grpId="0" animBg="1"/>
      <p:bldP spid="41" grpId="0" animBg="1"/>
      <p:bldP spid="58" grpId="0" animBg="1"/>
      <p:bldP spid="57" grpId="0" animBg="1"/>
      <p:bldP spid="40" grpId="0" animBg="1"/>
      <p:bldP spid="56" grpId="0" animBg="1"/>
      <p:bldP spid="55" grpId="0" animBg="1"/>
      <p:bldP spid="38" grpId="0" animBg="1"/>
      <p:bldP spid="42" grpId="0" animBg="1"/>
      <p:bldP spid="26" grpId="0"/>
      <p:bldP spid="51" grpId="0" animBg="1"/>
      <p:bldP spid="30" grpId="0"/>
      <p:bldP spid="53" grpId="0" animBg="1"/>
      <p:bldP spid="31" grpId="0"/>
      <p:bldP spid="32" grpId="0"/>
      <p:bldP spid="33" grpId="0"/>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114868" y="3220236"/>
            <a:ext cx="3059581" cy="140891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3" name="Rounded Rectangle 62"/>
          <p:cNvSpPr/>
          <p:nvPr/>
        </p:nvSpPr>
        <p:spPr>
          <a:xfrm>
            <a:off x="1736287" y="4003310"/>
            <a:ext cx="1130857"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62" name="Rounded Rectangle 61"/>
          <p:cNvSpPr/>
          <p:nvPr/>
        </p:nvSpPr>
        <p:spPr>
          <a:xfrm>
            <a:off x="269333" y="4020660"/>
            <a:ext cx="115965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1" name="Rounded Rectangle 40"/>
          <p:cNvSpPr/>
          <p:nvPr/>
        </p:nvSpPr>
        <p:spPr>
          <a:xfrm>
            <a:off x="6248400" y="3220235"/>
            <a:ext cx="2699424" cy="140891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8" name="Rounded Rectangle 57"/>
          <p:cNvSpPr/>
          <p:nvPr/>
        </p:nvSpPr>
        <p:spPr>
          <a:xfrm>
            <a:off x="7725835" y="3995704"/>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7" name="Rounded Rectangle 56"/>
          <p:cNvSpPr/>
          <p:nvPr/>
        </p:nvSpPr>
        <p:spPr>
          <a:xfrm>
            <a:off x="6438761" y="3988098"/>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0" name="Rounded Rectangle 39"/>
          <p:cNvSpPr/>
          <p:nvPr/>
        </p:nvSpPr>
        <p:spPr>
          <a:xfrm>
            <a:off x="6248400" y="1089651"/>
            <a:ext cx="2685667" cy="134924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6" name="Rounded Rectangle 55"/>
          <p:cNvSpPr/>
          <p:nvPr/>
        </p:nvSpPr>
        <p:spPr>
          <a:xfrm>
            <a:off x="7772400" y="1850481"/>
            <a:ext cx="990323"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5" name="Rounded Rectangle 54"/>
          <p:cNvSpPr/>
          <p:nvPr/>
        </p:nvSpPr>
        <p:spPr>
          <a:xfrm>
            <a:off x="6477001" y="1842875"/>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8" name="Rounded Rectangle 37"/>
          <p:cNvSpPr/>
          <p:nvPr/>
        </p:nvSpPr>
        <p:spPr>
          <a:xfrm>
            <a:off x="141166" y="1121538"/>
            <a:ext cx="3059581" cy="1369755"/>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C938AA3D-67A0-499C-8F75-7FCBD967F8FE}"/>
              </a:ext>
            </a:extLst>
          </p:cNvPr>
          <p:cNvSpPr/>
          <p:nvPr/>
        </p:nvSpPr>
        <p:spPr>
          <a:xfrm>
            <a:off x="2362200" y="285750"/>
            <a:ext cx="4267200"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accent2">
                    <a:lumMod val="10000"/>
                  </a:schemeClr>
                </a:solidFill>
              </a:rPr>
              <a:t>NGUYÊN TỬ HAY ION</a:t>
            </a:r>
            <a:endParaRPr lang="en-US" sz="2400" b="1" dirty="0">
              <a:solidFill>
                <a:schemeClr val="accent2">
                  <a:lumMod val="10000"/>
                </a:schemeClr>
              </a:solidFill>
            </a:endParaRPr>
          </a:p>
        </p:txBody>
      </p:sp>
      <p:grpSp>
        <p:nvGrpSpPr>
          <p:cNvPr id="2" name="Group 1"/>
          <p:cNvGrpSpPr/>
          <p:nvPr/>
        </p:nvGrpSpPr>
        <p:grpSpPr>
          <a:xfrm>
            <a:off x="3593377" y="1457319"/>
            <a:ext cx="1904999" cy="1865558"/>
            <a:chOff x="2971800" y="1364260"/>
            <a:chExt cx="1904999" cy="1865558"/>
          </a:xfrm>
        </p:grpSpPr>
        <p:sp>
          <p:nvSpPr>
            <p:cNvPr id="4" name="Rectangle 3">
              <a:extLst>
                <a:ext uri="{FF2B5EF4-FFF2-40B4-BE49-F238E27FC236}">
                  <a16:creationId xmlns:a16="http://schemas.microsoft.com/office/drawing/2014/main" id="{39402EE7-78D2-464F-8E23-C1CB89A33048}"/>
                </a:ext>
              </a:extLst>
            </p:cNvPr>
            <p:cNvSpPr/>
            <p:nvPr/>
          </p:nvSpPr>
          <p:spPr>
            <a:xfrm>
              <a:off x="2971800" y="1364260"/>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p:cNvGrpSpPr>
              <a:grpSpLocks/>
            </p:cNvGrpSpPr>
            <p:nvPr/>
          </p:nvGrpSpPr>
          <p:grpSpPr bwMode="auto">
            <a:xfrm>
              <a:off x="3234967" y="1516335"/>
              <a:ext cx="1489433" cy="1512615"/>
              <a:chOff x="298" y="1680"/>
              <a:chExt cx="1488" cy="1488"/>
            </a:xfrm>
          </p:grpSpPr>
          <p:sp>
            <p:nvSpPr>
              <p:cNvPr id="11" name="Oval 5"/>
              <p:cNvSpPr>
                <a:spLocks noChangeArrowheads="1"/>
              </p:cNvSpPr>
              <p:nvPr/>
            </p:nvSpPr>
            <p:spPr bwMode="auto">
              <a:xfrm>
                <a:off x="864" y="2256"/>
                <a:ext cx="336" cy="33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2" name="Oval 6"/>
              <p:cNvSpPr>
                <a:spLocks noChangeArrowheads="1"/>
              </p:cNvSpPr>
              <p:nvPr/>
            </p:nvSpPr>
            <p:spPr bwMode="auto">
              <a:xfrm>
                <a:off x="922" y="168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3" name="Oval 7"/>
              <p:cNvSpPr>
                <a:spLocks noChangeArrowheads="1"/>
              </p:cNvSpPr>
              <p:nvPr/>
            </p:nvSpPr>
            <p:spPr bwMode="auto">
              <a:xfrm>
                <a:off x="586" y="24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 name="Oval 8"/>
              <p:cNvSpPr>
                <a:spLocks noChangeArrowheads="1"/>
              </p:cNvSpPr>
              <p:nvPr/>
            </p:nvSpPr>
            <p:spPr bwMode="auto">
              <a:xfrm>
                <a:off x="556" y="2927"/>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5" name="Oval 9"/>
              <p:cNvSpPr>
                <a:spLocks noChangeArrowheads="1"/>
              </p:cNvSpPr>
              <p:nvPr/>
            </p:nvSpPr>
            <p:spPr bwMode="auto">
              <a:xfrm>
                <a:off x="384" y="2027"/>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 name="Oval 10"/>
              <p:cNvSpPr>
                <a:spLocks noChangeArrowheads="1"/>
              </p:cNvSpPr>
              <p:nvPr/>
            </p:nvSpPr>
            <p:spPr bwMode="auto">
              <a:xfrm>
                <a:off x="298" y="2544"/>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7" name="Oval 11"/>
              <p:cNvSpPr>
                <a:spLocks noChangeArrowheads="1"/>
              </p:cNvSpPr>
              <p:nvPr/>
            </p:nvSpPr>
            <p:spPr bwMode="auto">
              <a:xfrm>
                <a:off x="1402" y="240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 name="Oval 12"/>
              <p:cNvSpPr>
                <a:spLocks noChangeArrowheads="1"/>
              </p:cNvSpPr>
              <p:nvPr/>
            </p:nvSpPr>
            <p:spPr bwMode="auto">
              <a:xfrm>
                <a:off x="1056" y="307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9" name="Oval 13"/>
              <p:cNvSpPr>
                <a:spLocks noChangeArrowheads="1"/>
              </p:cNvSpPr>
              <p:nvPr/>
            </p:nvSpPr>
            <p:spPr bwMode="auto">
              <a:xfrm>
                <a:off x="1526" y="1931"/>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0" name="Oval 14"/>
              <p:cNvSpPr>
                <a:spLocks noChangeArrowheads="1"/>
              </p:cNvSpPr>
              <p:nvPr/>
            </p:nvSpPr>
            <p:spPr bwMode="auto">
              <a:xfrm>
                <a:off x="1690" y="2496"/>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1" name="Group 15"/>
              <p:cNvGrpSpPr>
                <a:grpSpLocks/>
              </p:cNvGrpSpPr>
              <p:nvPr/>
            </p:nvGrpSpPr>
            <p:grpSpPr bwMode="auto">
              <a:xfrm>
                <a:off x="336" y="1728"/>
                <a:ext cx="1392" cy="1392"/>
                <a:chOff x="336" y="1728"/>
                <a:chExt cx="1392" cy="1392"/>
              </a:xfrm>
            </p:grpSpPr>
            <p:sp>
              <p:nvSpPr>
                <p:cNvPr id="22" name="Oval 16"/>
                <p:cNvSpPr>
                  <a:spLocks noChangeArrowheads="1"/>
                </p:cNvSpPr>
                <p:nvPr/>
              </p:nvSpPr>
              <p:spPr bwMode="auto">
                <a:xfrm>
                  <a:off x="634" y="2016"/>
                  <a:ext cx="816" cy="81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3" name="Group 17"/>
                <p:cNvGrpSpPr>
                  <a:grpSpLocks/>
                </p:cNvGrpSpPr>
                <p:nvPr/>
              </p:nvGrpSpPr>
              <p:grpSpPr bwMode="auto">
                <a:xfrm>
                  <a:off x="336" y="1728"/>
                  <a:ext cx="1392" cy="1392"/>
                  <a:chOff x="336" y="1728"/>
                  <a:chExt cx="1392" cy="1392"/>
                </a:xfrm>
              </p:grpSpPr>
              <p:sp>
                <p:nvSpPr>
                  <p:cNvPr id="24" name="Oval 18"/>
                  <p:cNvSpPr>
                    <a:spLocks noChangeArrowheads="1"/>
                  </p:cNvSpPr>
                  <p:nvPr/>
                </p:nvSpPr>
                <p:spPr bwMode="auto">
                  <a:xfrm>
                    <a:off x="336" y="1728"/>
                    <a:ext cx="1392" cy="1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5" name="Text Box 19"/>
                  <p:cNvSpPr txBox="1">
                    <a:spLocks noChangeArrowheads="1"/>
                  </p:cNvSpPr>
                  <p:nvPr/>
                </p:nvSpPr>
                <p:spPr bwMode="auto">
                  <a:xfrm>
                    <a:off x="821" y="2268"/>
                    <a:ext cx="432"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dirty="0" smtClean="0"/>
                      <a:t>+8</a:t>
                    </a:r>
                    <a:endParaRPr lang="en-US" altLang="vi-VN" dirty="0"/>
                  </a:p>
                </p:txBody>
              </p:sp>
            </p:grpSp>
          </p:grpSp>
        </p:grpSp>
      </p:grpSp>
      <p:sp>
        <p:nvSpPr>
          <p:cNvPr id="42" name="Rounded Rectangle 41"/>
          <p:cNvSpPr/>
          <p:nvPr/>
        </p:nvSpPr>
        <p:spPr>
          <a:xfrm>
            <a:off x="258099" y="1277864"/>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B5FB462A-B3A6-4873-A554-0E2B6A22FB58}"/>
              </a:ext>
            </a:extLst>
          </p:cNvPr>
          <p:cNvSpPr txBox="1"/>
          <p:nvPr/>
        </p:nvSpPr>
        <p:spPr>
          <a:xfrm>
            <a:off x="370675" y="1278688"/>
            <a:ext cx="2588982" cy="400110"/>
          </a:xfrm>
          <a:prstGeom prst="rect">
            <a:avLst/>
          </a:prstGeom>
          <a:noFill/>
        </p:spPr>
        <p:txBody>
          <a:bodyPr wrap="square" rtlCol="0">
            <a:spAutoFit/>
          </a:bodyPr>
          <a:lstStyle/>
          <a:p>
            <a:r>
              <a:rPr lang="vi-VN" sz="2000" b="1" dirty="0" smtClean="0"/>
              <a:t>Nguyên tử hay ion?</a:t>
            </a:r>
            <a:endParaRPr lang="en-US" sz="2000" b="1" dirty="0"/>
          </a:p>
        </p:txBody>
      </p:sp>
      <p:grpSp>
        <p:nvGrpSpPr>
          <p:cNvPr id="47" name="Group 46"/>
          <p:cNvGrpSpPr/>
          <p:nvPr/>
        </p:nvGrpSpPr>
        <p:grpSpPr>
          <a:xfrm>
            <a:off x="236066" y="3368789"/>
            <a:ext cx="2778667" cy="400110"/>
            <a:chOff x="236066" y="3368789"/>
            <a:chExt cx="2778667" cy="400110"/>
          </a:xfrm>
        </p:grpSpPr>
        <p:sp>
          <p:nvSpPr>
            <p:cNvPr id="43" name="Rounded Rectangle 42"/>
            <p:cNvSpPr/>
            <p:nvPr/>
          </p:nvSpPr>
          <p:spPr>
            <a:xfrm>
              <a:off x="236066" y="3379606"/>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B5FB462A-B3A6-4873-A554-0E2B6A22FB58}"/>
                </a:ext>
              </a:extLst>
            </p:cNvPr>
            <p:cNvSpPr txBox="1"/>
            <p:nvPr/>
          </p:nvSpPr>
          <p:spPr>
            <a:xfrm>
              <a:off x="472261" y="3368789"/>
              <a:ext cx="2394884" cy="400110"/>
            </a:xfrm>
            <a:prstGeom prst="rect">
              <a:avLst/>
            </a:prstGeom>
            <a:noFill/>
          </p:spPr>
          <p:txBody>
            <a:bodyPr wrap="square" rtlCol="0">
              <a:spAutoFit/>
            </a:bodyPr>
            <a:lstStyle/>
            <a:p>
              <a:pPr algn="ctr"/>
              <a:r>
                <a:rPr lang="vi-VN" sz="2000" b="1" dirty="0" smtClean="0"/>
                <a:t>Được tạo từ</a:t>
              </a:r>
              <a:endParaRPr lang="en-US" sz="2000" b="1" dirty="0"/>
            </a:p>
          </p:txBody>
        </p:sp>
      </p:grpSp>
      <p:grpSp>
        <p:nvGrpSpPr>
          <p:cNvPr id="49" name="Group 48"/>
          <p:cNvGrpSpPr/>
          <p:nvPr/>
        </p:nvGrpSpPr>
        <p:grpSpPr>
          <a:xfrm>
            <a:off x="6466973" y="1199517"/>
            <a:ext cx="2315833" cy="413953"/>
            <a:chOff x="6090366" y="1197655"/>
            <a:chExt cx="2778667" cy="413953"/>
          </a:xfrm>
        </p:grpSpPr>
        <p:sp>
          <p:nvSpPr>
            <p:cNvPr id="44" name="Rounded Rectangle 43"/>
            <p:cNvSpPr/>
            <p:nvPr/>
          </p:nvSpPr>
          <p:spPr>
            <a:xfrm>
              <a:off x="6090366" y="1223728"/>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B5FB462A-B3A6-4873-A554-0E2B6A22FB58}"/>
                </a:ext>
              </a:extLst>
            </p:cNvPr>
            <p:cNvSpPr txBox="1"/>
            <p:nvPr/>
          </p:nvSpPr>
          <p:spPr>
            <a:xfrm>
              <a:off x="6821816" y="1197655"/>
              <a:ext cx="1524133" cy="400110"/>
            </a:xfrm>
            <a:prstGeom prst="rect">
              <a:avLst/>
            </a:prstGeom>
            <a:noFill/>
          </p:spPr>
          <p:txBody>
            <a:bodyPr wrap="square" rtlCol="0">
              <a:spAutoFit/>
            </a:bodyPr>
            <a:lstStyle/>
            <a:p>
              <a:r>
                <a:rPr lang="vi-VN" sz="2000" b="1" dirty="0" smtClean="0"/>
                <a:t>Chu kỳ</a:t>
              </a:r>
              <a:endParaRPr lang="en-US" sz="2000" b="1" dirty="0"/>
            </a:p>
          </p:txBody>
        </p:sp>
      </p:grpSp>
      <p:grpSp>
        <p:nvGrpSpPr>
          <p:cNvPr id="50" name="Group 49"/>
          <p:cNvGrpSpPr/>
          <p:nvPr/>
        </p:nvGrpSpPr>
        <p:grpSpPr>
          <a:xfrm>
            <a:off x="6477000" y="3339560"/>
            <a:ext cx="2345386" cy="413865"/>
            <a:chOff x="6043719" y="3339560"/>
            <a:chExt cx="2778667" cy="413865"/>
          </a:xfrm>
        </p:grpSpPr>
        <p:sp>
          <p:nvSpPr>
            <p:cNvPr id="45" name="Rounded Rectangle 44"/>
            <p:cNvSpPr/>
            <p:nvPr/>
          </p:nvSpPr>
          <p:spPr>
            <a:xfrm>
              <a:off x="6043719" y="3339560"/>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B5FB462A-B3A6-4873-A554-0E2B6A22FB58}"/>
                </a:ext>
              </a:extLst>
            </p:cNvPr>
            <p:cNvSpPr txBox="1"/>
            <p:nvPr/>
          </p:nvSpPr>
          <p:spPr>
            <a:xfrm>
              <a:off x="6970389" y="3343911"/>
              <a:ext cx="1310612" cy="409514"/>
            </a:xfrm>
            <a:prstGeom prst="rect">
              <a:avLst/>
            </a:prstGeom>
            <a:noFill/>
          </p:spPr>
          <p:txBody>
            <a:bodyPr wrap="square" rtlCol="0">
              <a:spAutoFit/>
            </a:bodyPr>
            <a:lstStyle/>
            <a:p>
              <a:r>
                <a:rPr lang="vi-VN" sz="2000" b="1" dirty="0" smtClean="0"/>
                <a:t>Nhóm</a:t>
              </a:r>
              <a:endParaRPr lang="en-US" sz="2000" b="1" dirty="0"/>
            </a:p>
          </p:txBody>
        </p:sp>
      </p:grpSp>
      <p:sp>
        <p:nvSpPr>
          <p:cNvPr id="51" name="Rounded Rectangle 50"/>
          <p:cNvSpPr/>
          <p:nvPr/>
        </p:nvSpPr>
        <p:spPr>
          <a:xfrm>
            <a:off x="288657" y="1867386"/>
            <a:ext cx="1488102"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B5FB462A-B3A6-4873-A554-0E2B6A22FB58}"/>
              </a:ext>
            </a:extLst>
          </p:cNvPr>
          <p:cNvSpPr txBox="1"/>
          <p:nvPr/>
        </p:nvSpPr>
        <p:spPr>
          <a:xfrm>
            <a:off x="288657" y="1867386"/>
            <a:ext cx="142322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Nguyên tử</a:t>
            </a:r>
            <a:endParaRPr lang="en-US" sz="2000" dirty="0">
              <a:effectLst>
                <a:outerShdw blurRad="38100" dist="38100" dir="2700000" algn="tl">
                  <a:srgbClr val="000000">
                    <a:alpha val="43137"/>
                  </a:srgbClr>
                </a:outerShdw>
              </a:effectLst>
            </a:endParaRPr>
          </a:p>
        </p:txBody>
      </p:sp>
      <p:sp>
        <p:nvSpPr>
          <p:cNvPr id="53" name="Rounded Rectangle 52"/>
          <p:cNvSpPr/>
          <p:nvPr/>
        </p:nvSpPr>
        <p:spPr>
          <a:xfrm>
            <a:off x="1921250" y="1867386"/>
            <a:ext cx="1190330"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B5FB462A-B3A6-4873-A554-0E2B6A22FB58}"/>
              </a:ext>
            </a:extLst>
          </p:cNvPr>
          <p:cNvSpPr txBox="1"/>
          <p:nvPr/>
        </p:nvSpPr>
        <p:spPr>
          <a:xfrm>
            <a:off x="2257872" y="1850481"/>
            <a:ext cx="816148"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ion</a:t>
            </a:r>
            <a:endParaRPr lang="en-US" sz="2000" dirty="0">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B5FB462A-B3A6-4873-A554-0E2B6A22FB58}"/>
              </a:ext>
            </a:extLst>
          </p:cNvPr>
          <p:cNvSpPr txBox="1"/>
          <p:nvPr/>
        </p:nvSpPr>
        <p:spPr>
          <a:xfrm>
            <a:off x="303276" y="4025006"/>
            <a:ext cx="1149096"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Nitrogen</a:t>
            </a:r>
            <a:endParaRPr lang="en-US" sz="2000" dirty="0">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B5FB462A-B3A6-4873-A554-0E2B6A22FB58}"/>
              </a:ext>
            </a:extLst>
          </p:cNvPr>
          <p:cNvSpPr txBox="1"/>
          <p:nvPr/>
        </p:nvSpPr>
        <p:spPr>
          <a:xfrm>
            <a:off x="1795643" y="4000440"/>
            <a:ext cx="1149096"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Oxygen</a:t>
            </a:r>
            <a:endParaRPr lang="en-US" sz="2000" dirty="0">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B5FB462A-B3A6-4873-A554-0E2B6A22FB58}"/>
              </a:ext>
            </a:extLst>
          </p:cNvPr>
          <p:cNvSpPr txBox="1"/>
          <p:nvPr/>
        </p:nvSpPr>
        <p:spPr>
          <a:xfrm>
            <a:off x="6856972" y="1826126"/>
            <a:ext cx="61761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2</a:t>
            </a:r>
            <a:endParaRPr lang="en-US" sz="2000"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B5FB462A-B3A6-4873-A554-0E2B6A22FB58}"/>
              </a:ext>
            </a:extLst>
          </p:cNvPr>
          <p:cNvSpPr txBox="1"/>
          <p:nvPr/>
        </p:nvSpPr>
        <p:spPr>
          <a:xfrm>
            <a:off x="8103559" y="1836638"/>
            <a:ext cx="523722"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3</a:t>
            </a:r>
            <a:endParaRPr lang="en-US" sz="2000" dirty="0">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B5FB462A-B3A6-4873-A554-0E2B6A22FB58}"/>
              </a:ext>
            </a:extLst>
          </p:cNvPr>
          <p:cNvSpPr txBox="1"/>
          <p:nvPr/>
        </p:nvSpPr>
        <p:spPr>
          <a:xfrm>
            <a:off x="6724782" y="4003310"/>
            <a:ext cx="858373" cy="400110"/>
          </a:xfrm>
          <a:prstGeom prst="rect">
            <a:avLst/>
          </a:prstGeom>
          <a:noFill/>
        </p:spPr>
        <p:txBody>
          <a:bodyPr wrap="square" rtlCol="0">
            <a:spAutoFit/>
          </a:bodyPr>
          <a:lstStyle/>
          <a:p>
            <a:r>
              <a:rPr lang="vi-VN" sz="2000" dirty="0" smtClean="0"/>
              <a:t>VA</a:t>
            </a:r>
            <a:endParaRPr lang="en-US" sz="2000" dirty="0"/>
          </a:p>
        </p:txBody>
      </p:sp>
      <p:sp>
        <p:nvSpPr>
          <p:cNvPr id="37" name="TextBox 36">
            <a:extLst>
              <a:ext uri="{FF2B5EF4-FFF2-40B4-BE49-F238E27FC236}">
                <a16:creationId xmlns:a16="http://schemas.microsoft.com/office/drawing/2014/main" id="{B5FB462A-B3A6-4873-A554-0E2B6A22FB58}"/>
              </a:ext>
            </a:extLst>
          </p:cNvPr>
          <p:cNvSpPr txBox="1"/>
          <p:nvPr/>
        </p:nvSpPr>
        <p:spPr>
          <a:xfrm>
            <a:off x="7906415" y="4003310"/>
            <a:ext cx="722291" cy="400110"/>
          </a:xfrm>
          <a:prstGeom prst="rect">
            <a:avLst/>
          </a:prstGeom>
          <a:noFill/>
        </p:spPr>
        <p:txBody>
          <a:bodyPr wrap="square" rtlCol="0">
            <a:spAutoFit/>
          </a:bodyPr>
          <a:lstStyle/>
          <a:p>
            <a:r>
              <a:rPr lang="vi-VN" sz="2000" dirty="0" smtClean="0"/>
              <a:t>VIA</a:t>
            </a:r>
            <a:endParaRPr lang="en-US" sz="2000" dirty="0"/>
          </a:p>
        </p:txBody>
      </p:sp>
      <p:sp>
        <p:nvSpPr>
          <p:cNvPr id="59" name="Oval 8"/>
          <p:cNvSpPr>
            <a:spLocks noChangeArrowheads="1"/>
          </p:cNvSpPr>
          <p:nvPr/>
        </p:nvSpPr>
        <p:spPr bwMode="auto">
          <a:xfrm>
            <a:off x="5029200" y="2800350"/>
            <a:ext cx="96092" cy="9758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Tree>
    <p:extLst>
      <p:ext uri="{BB962C8B-B14F-4D97-AF65-F5344CB8AC3E}">
        <p14:creationId xmlns:p14="http://schemas.microsoft.com/office/powerpoint/2010/main" val="390754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0-#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500" fill="hold"/>
                                        <p:tgtEl>
                                          <p:spTgt spid="42"/>
                                        </p:tgtEl>
                                        <p:attrNameLst>
                                          <p:attrName>ppt_x</p:attrName>
                                        </p:attrNameLst>
                                      </p:cBhvr>
                                      <p:tavLst>
                                        <p:tav tm="0">
                                          <p:val>
                                            <p:strVal val="0-#ppt_w/2"/>
                                          </p:val>
                                        </p:tav>
                                        <p:tav tm="100000">
                                          <p:val>
                                            <p:strVal val="#ppt_x"/>
                                          </p:val>
                                        </p:tav>
                                      </p:tavLst>
                                    </p:anim>
                                    <p:anim calcmode="lin" valueType="num">
                                      <p:cBhvr additive="base">
                                        <p:cTn id="17" dur="50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0-#ppt_w/2"/>
                                          </p:val>
                                        </p:tav>
                                        <p:tav tm="100000">
                                          <p:val>
                                            <p:strVal val="#ppt_x"/>
                                          </p:val>
                                        </p:tav>
                                      </p:tavLst>
                                    </p:anim>
                                    <p:anim calcmode="lin" valueType="num">
                                      <p:cBhvr additive="base">
                                        <p:cTn id="21" dur="500" fill="hold"/>
                                        <p:tgtEl>
                                          <p:spTgt spid="26"/>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0-#ppt_w/2"/>
                                          </p:val>
                                        </p:tav>
                                        <p:tav tm="100000">
                                          <p:val>
                                            <p:strVal val="#ppt_x"/>
                                          </p:val>
                                        </p:tav>
                                      </p:tavLst>
                                    </p:anim>
                                    <p:anim calcmode="lin" valueType="num">
                                      <p:cBhvr additive="base">
                                        <p:cTn id="25" dur="500" fill="hold"/>
                                        <p:tgtEl>
                                          <p:spTgt spid="5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0-#ppt_w/2"/>
                                          </p:val>
                                        </p:tav>
                                        <p:tav tm="100000">
                                          <p:val>
                                            <p:strVal val="#ppt_x"/>
                                          </p:val>
                                        </p:tav>
                                      </p:tavLst>
                                    </p:anim>
                                    <p:anim calcmode="lin" valueType="num">
                                      <p:cBhvr additive="base">
                                        <p:cTn id="33" dur="500" fill="hold"/>
                                        <p:tgtEl>
                                          <p:spTgt spid="53"/>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53"/>
                                        </p:tgtEl>
                                        <p:attrNameLst>
                                          <p:attrName>fillcolor</p:attrName>
                                        </p:attrNameLst>
                                      </p:cBhvr>
                                      <p:to>
                                        <a:schemeClr val="accent2"/>
                                      </p:to>
                                    </p:animClr>
                                    <p:set>
                                      <p:cBhvr>
                                        <p:cTn id="42" dur="2000" fill="hold"/>
                                        <p:tgtEl>
                                          <p:spTgt spid="53"/>
                                        </p:tgtEl>
                                        <p:attrNameLst>
                                          <p:attrName>fill.type</p:attrName>
                                        </p:attrNameLst>
                                      </p:cBhvr>
                                      <p:to>
                                        <p:strVal val="solid"/>
                                      </p:to>
                                    </p:set>
                                    <p:set>
                                      <p:cBhvr>
                                        <p:cTn id="43" dur="2000" fill="hold"/>
                                        <p:tgtEl>
                                          <p:spTgt spid="53"/>
                                        </p:tgtEl>
                                        <p:attrNameLst>
                                          <p:attrName>fill.on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0-#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additive="base">
                                        <p:cTn id="52" dur="500" fill="hold"/>
                                        <p:tgtEl>
                                          <p:spTgt spid="63"/>
                                        </p:tgtEl>
                                        <p:attrNameLst>
                                          <p:attrName>ppt_x</p:attrName>
                                        </p:attrNameLst>
                                      </p:cBhvr>
                                      <p:tavLst>
                                        <p:tav tm="0">
                                          <p:val>
                                            <p:strVal val="0-#ppt_w/2"/>
                                          </p:val>
                                        </p:tav>
                                        <p:tav tm="100000">
                                          <p:val>
                                            <p:strVal val="#ppt_x"/>
                                          </p:val>
                                        </p:tav>
                                      </p:tavLst>
                                    </p:anim>
                                    <p:anim calcmode="lin" valueType="num">
                                      <p:cBhvr additive="base">
                                        <p:cTn id="53" dur="500" fill="hold"/>
                                        <p:tgtEl>
                                          <p:spTgt spid="63"/>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 calcmode="lin" valueType="num">
                                      <p:cBhvr additive="base">
                                        <p:cTn id="56" dur="500" fill="hold"/>
                                        <p:tgtEl>
                                          <p:spTgt spid="62"/>
                                        </p:tgtEl>
                                        <p:attrNameLst>
                                          <p:attrName>ppt_x</p:attrName>
                                        </p:attrNameLst>
                                      </p:cBhvr>
                                      <p:tavLst>
                                        <p:tav tm="0">
                                          <p:val>
                                            <p:strVal val="0-#ppt_w/2"/>
                                          </p:val>
                                        </p:tav>
                                        <p:tav tm="100000">
                                          <p:val>
                                            <p:strVal val="#ppt_x"/>
                                          </p:val>
                                        </p:tav>
                                      </p:tavLst>
                                    </p:anim>
                                    <p:anim calcmode="lin" valueType="num">
                                      <p:cBhvr additive="base">
                                        <p:cTn id="57" dur="500" fill="hold"/>
                                        <p:tgtEl>
                                          <p:spTgt spid="62"/>
                                        </p:tgtEl>
                                        <p:attrNameLst>
                                          <p:attrName>ppt_y</p:attrName>
                                        </p:attrNameLst>
                                      </p:cBhvr>
                                      <p:tavLst>
                                        <p:tav tm="0">
                                          <p:val>
                                            <p:strVal val="#ppt_y"/>
                                          </p:val>
                                        </p:tav>
                                        <p:tav tm="100000">
                                          <p:val>
                                            <p:strVal val="#ppt_y"/>
                                          </p:val>
                                        </p:tav>
                                      </p:tavLst>
                                    </p:anim>
                                  </p:childTnLst>
                                </p:cTn>
                              </p:par>
                              <p:par>
                                <p:cTn id="58" presetID="2" presetClass="entr" presetSubtype="8" fill="hold" nodeType="with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500" fill="hold"/>
                                        <p:tgtEl>
                                          <p:spTgt spid="47"/>
                                        </p:tgtEl>
                                        <p:attrNameLst>
                                          <p:attrName>ppt_x</p:attrName>
                                        </p:attrNameLst>
                                      </p:cBhvr>
                                      <p:tavLst>
                                        <p:tav tm="0">
                                          <p:val>
                                            <p:strVal val="0-#ppt_w/2"/>
                                          </p:val>
                                        </p:tav>
                                        <p:tav tm="100000">
                                          <p:val>
                                            <p:strVal val="#ppt_x"/>
                                          </p:val>
                                        </p:tav>
                                      </p:tavLst>
                                    </p:anim>
                                    <p:anim calcmode="lin" valueType="num">
                                      <p:cBhvr additive="base">
                                        <p:cTn id="61" dur="500" fill="hold"/>
                                        <p:tgtEl>
                                          <p:spTgt spid="47"/>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0-#ppt_w/2"/>
                                          </p:val>
                                        </p:tav>
                                        <p:tav tm="100000">
                                          <p:val>
                                            <p:strVal val="#ppt_x"/>
                                          </p:val>
                                        </p:tav>
                                      </p:tavLst>
                                    </p:anim>
                                    <p:anim calcmode="lin" valueType="num">
                                      <p:cBhvr additive="base">
                                        <p:cTn id="65" dur="500" fill="hold"/>
                                        <p:tgtEl>
                                          <p:spTgt spid="32"/>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500" fill="hold"/>
                                        <p:tgtEl>
                                          <p:spTgt spid="33"/>
                                        </p:tgtEl>
                                        <p:attrNameLst>
                                          <p:attrName>ppt_x</p:attrName>
                                        </p:attrNameLst>
                                      </p:cBhvr>
                                      <p:tavLst>
                                        <p:tav tm="0">
                                          <p:val>
                                            <p:strVal val="0-#ppt_w/2"/>
                                          </p:val>
                                        </p:tav>
                                        <p:tav tm="100000">
                                          <p:val>
                                            <p:strVal val="#ppt_x"/>
                                          </p:val>
                                        </p:tav>
                                      </p:tavLst>
                                    </p:anim>
                                    <p:anim calcmode="lin" valueType="num">
                                      <p:cBhvr additive="base">
                                        <p:cTn id="69"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63"/>
                                        </p:tgtEl>
                                        <p:attrNameLst>
                                          <p:attrName>fillcolor</p:attrName>
                                        </p:attrNameLst>
                                      </p:cBhvr>
                                      <p:to>
                                        <a:srgbClr val="FFC000"/>
                                      </p:to>
                                    </p:animClr>
                                    <p:set>
                                      <p:cBhvr>
                                        <p:cTn id="74" dur="2000" fill="hold"/>
                                        <p:tgtEl>
                                          <p:spTgt spid="63"/>
                                        </p:tgtEl>
                                        <p:attrNameLst>
                                          <p:attrName>fill.type</p:attrName>
                                        </p:attrNameLst>
                                      </p:cBhvr>
                                      <p:to>
                                        <p:strVal val="solid"/>
                                      </p:to>
                                    </p:set>
                                    <p:set>
                                      <p:cBhvr>
                                        <p:cTn id="75" dur="2000" fill="hold"/>
                                        <p:tgtEl>
                                          <p:spTgt spid="63"/>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1+#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500" fill="hold"/>
                                        <p:tgtEl>
                                          <p:spTgt spid="56"/>
                                        </p:tgtEl>
                                        <p:attrNameLst>
                                          <p:attrName>ppt_x</p:attrName>
                                        </p:attrNameLst>
                                      </p:cBhvr>
                                      <p:tavLst>
                                        <p:tav tm="0">
                                          <p:val>
                                            <p:strVal val="1+#ppt_w/2"/>
                                          </p:val>
                                        </p:tav>
                                        <p:tav tm="100000">
                                          <p:val>
                                            <p:strVal val="#ppt_x"/>
                                          </p:val>
                                        </p:tav>
                                      </p:tavLst>
                                    </p:anim>
                                    <p:anim calcmode="lin" valueType="num">
                                      <p:cBhvr additive="base">
                                        <p:cTn id="85" dur="500" fill="hold"/>
                                        <p:tgtEl>
                                          <p:spTgt spid="56"/>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 calcmode="lin" valueType="num">
                                      <p:cBhvr additive="base">
                                        <p:cTn id="88" dur="500" fill="hold"/>
                                        <p:tgtEl>
                                          <p:spTgt spid="55"/>
                                        </p:tgtEl>
                                        <p:attrNameLst>
                                          <p:attrName>ppt_x</p:attrName>
                                        </p:attrNameLst>
                                      </p:cBhvr>
                                      <p:tavLst>
                                        <p:tav tm="0">
                                          <p:val>
                                            <p:strVal val="1+#ppt_w/2"/>
                                          </p:val>
                                        </p:tav>
                                        <p:tav tm="100000">
                                          <p:val>
                                            <p:strVal val="#ppt_x"/>
                                          </p:val>
                                        </p:tav>
                                      </p:tavLst>
                                    </p:anim>
                                    <p:anim calcmode="lin" valueType="num">
                                      <p:cBhvr additive="base">
                                        <p:cTn id="89" dur="500" fill="hold"/>
                                        <p:tgtEl>
                                          <p:spTgt spid="55"/>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49"/>
                                        </p:tgtEl>
                                        <p:attrNameLst>
                                          <p:attrName>style.visibility</p:attrName>
                                        </p:attrNameLst>
                                      </p:cBhvr>
                                      <p:to>
                                        <p:strVal val="visible"/>
                                      </p:to>
                                    </p:set>
                                    <p:anim calcmode="lin" valueType="num">
                                      <p:cBhvr additive="base">
                                        <p:cTn id="92" dur="500" fill="hold"/>
                                        <p:tgtEl>
                                          <p:spTgt spid="49"/>
                                        </p:tgtEl>
                                        <p:attrNameLst>
                                          <p:attrName>ppt_x</p:attrName>
                                        </p:attrNameLst>
                                      </p:cBhvr>
                                      <p:tavLst>
                                        <p:tav tm="0">
                                          <p:val>
                                            <p:strVal val="1+#ppt_w/2"/>
                                          </p:val>
                                        </p:tav>
                                        <p:tav tm="100000">
                                          <p:val>
                                            <p:strVal val="#ppt_x"/>
                                          </p:val>
                                        </p:tav>
                                      </p:tavLst>
                                    </p:anim>
                                    <p:anim calcmode="lin" valueType="num">
                                      <p:cBhvr additive="base">
                                        <p:cTn id="93" dur="500" fill="hold"/>
                                        <p:tgtEl>
                                          <p:spTgt spid="49"/>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additive="base">
                                        <p:cTn id="96" dur="500" fill="hold"/>
                                        <p:tgtEl>
                                          <p:spTgt spid="34"/>
                                        </p:tgtEl>
                                        <p:attrNameLst>
                                          <p:attrName>ppt_x</p:attrName>
                                        </p:attrNameLst>
                                      </p:cBhvr>
                                      <p:tavLst>
                                        <p:tav tm="0">
                                          <p:val>
                                            <p:strVal val="1+#ppt_w/2"/>
                                          </p:val>
                                        </p:tav>
                                        <p:tav tm="100000">
                                          <p:val>
                                            <p:strVal val="#ppt_x"/>
                                          </p:val>
                                        </p:tav>
                                      </p:tavLst>
                                    </p:anim>
                                    <p:anim calcmode="lin" valueType="num">
                                      <p:cBhvr additive="base">
                                        <p:cTn id="97" dur="500" fill="hold"/>
                                        <p:tgtEl>
                                          <p:spTgt spid="34"/>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500" fill="hold"/>
                                        <p:tgtEl>
                                          <p:spTgt spid="35"/>
                                        </p:tgtEl>
                                        <p:attrNameLst>
                                          <p:attrName>ppt_x</p:attrName>
                                        </p:attrNameLst>
                                      </p:cBhvr>
                                      <p:tavLst>
                                        <p:tav tm="0">
                                          <p:val>
                                            <p:strVal val="1+#ppt_w/2"/>
                                          </p:val>
                                        </p:tav>
                                        <p:tav tm="100000">
                                          <p:val>
                                            <p:strVal val="#ppt_x"/>
                                          </p:val>
                                        </p:tav>
                                      </p:tavLst>
                                    </p:anim>
                                    <p:anim calcmode="lin" valueType="num">
                                      <p:cBhvr additive="base">
                                        <p:cTn id="10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mph" presetSubtype="2" fill="hold" nodeType="clickEffect">
                                  <p:stCondLst>
                                    <p:cond delay="0"/>
                                  </p:stCondLst>
                                  <p:childTnLst>
                                    <p:animClr clrSpc="rgb" dir="cw">
                                      <p:cBhvr>
                                        <p:cTn id="105" dur="2000" fill="hold"/>
                                        <p:tgtEl>
                                          <p:spTgt spid="55"/>
                                        </p:tgtEl>
                                        <p:attrNameLst>
                                          <p:attrName>fillcolor</p:attrName>
                                        </p:attrNameLst>
                                      </p:cBhvr>
                                      <p:to>
                                        <a:srgbClr val="FFC000"/>
                                      </p:to>
                                    </p:animClr>
                                    <p:set>
                                      <p:cBhvr>
                                        <p:cTn id="106" dur="2000" fill="hold"/>
                                        <p:tgtEl>
                                          <p:spTgt spid="55"/>
                                        </p:tgtEl>
                                        <p:attrNameLst>
                                          <p:attrName>fill.type</p:attrName>
                                        </p:attrNameLst>
                                      </p:cBhvr>
                                      <p:to>
                                        <p:strVal val="solid"/>
                                      </p:to>
                                    </p:set>
                                    <p:set>
                                      <p:cBhvr>
                                        <p:cTn id="107" dur="2000" fill="hold"/>
                                        <p:tgtEl>
                                          <p:spTgt spid="55"/>
                                        </p:tgtEl>
                                        <p:attrNameLst>
                                          <p:attrName>fill.on</p:attrName>
                                        </p:attrNameLst>
                                      </p:cBhvr>
                                      <p:to>
                                        <p:strVal val="true"/>
                                      </p:to>
                                    </p:set>
                                  </p:childTnLst>
                                </p:cTn>
                              </p:par>
                            </p:childTnLst>
                          </p:cTn>
                        </p:par>
                      </p:childTnLst>
                    </p:cTn>
                  </p:par>
                  <p:par>
                    <p:cTn id="108" fill="hold">
                      <p:stCondLst>
                        <p:cond delay="indefinite"/>
                      </p:stCondLst>
                      <p:childTnLst>
                        <p:par>
                          <p:cTn id="109" fill="hold">
                            <p:stCondLst>
                              <p:cond delay="0"/>
                            </p:stCondLst>
                            <p:childTnLst>
                              <p:par>
                                <p:cTn id="110" presetID="2" presetClass="entr" presetSubtype="2" fill="hold" grpId="0" nodeType="clickEffect">
                                  <p:stCondLst>
                                    <p:cond delay="0"/>
                                  </p:stCondLst>
                                  <p:childTnLst>
                                    <p:set>
                                      <p:cBhvr>
                                        <p:cTn id="111" dur="1" fill="hold">
                                          <p:stCondLst>
                                            <p:cond delay="0"/>
                                          </p:stCondLst>
                                        </p:cTn>
                                        <p:tgtEl>
                                          <p:spTgt spid="41"/>
                                        </p:tgtEl>
                                        <p:attrNameLst>
                                          <p:attrName>style.visibility</p:attrName>
                                        </p:attrNameLst>
                                      </p:cBhvr>
                                      <p:to>
                                        <p:strVal val="visible"/>
                                      </p:to>
                                    </p:set>
                                    <p:anim calcmode="lin" valueType="num">
                                      <p:cBhvr additive="base">
                                        <p:cTn id="112" dur="500" fill="hold"/>
                                        <p:tgtEl>
                                          <p:spTgt spid="41"/>
                                        </p:tgtEl>
                                        <p:attrNameLst>
                                          <p:attrName>ppt_x</p:attrName>
                                        </p:attrNameLst>
                                      </p:cBhvr>
                                      <p:tavLst>
                                        <p:tav tm="0">
                                          <p:val>
                                            <p:strVal val="1+#ppt_w/2"/>
                                          </p:val>
                                        </p:tav>
                                        <p:tav tm="100000">
                                          <p:val>
                                            <p:strVal val="#ppt_x"/>
                                          </p:val>
                                        </p:tav>
                                      </p:tavLst>
                                    </p:anim>
                                    <p:anim calcmode="lin" valueType="num">
                                      <p:cBhvr additive="base">
                                        <p:cTn id="113" dur="500" fill="hold"/>
                                        <p:tgtEl>
                                          <p:spTgt spid="41"/>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additive="base">
                                        <p:cTn id="116" dur="500" fill="hold"/>
                                        <p:tgtEl>
                                          <p:spTgt spid="58"/>
                                        </p:tgtEl>
                                        <p:attrNameLst>
                                          <p:attrName>ppt_x</p:attrName>
                                        </p:attrNameLst>
                                      </p:cBhvr>
                                      <p:tavLst>
                                        <p:tav tm="0">
                                          <p:val>
                                            <p:strVal val="1+#ppt_w/2"/>
                                          </p:val>
                                        </p:tav>
                                        <p:tav tm="100000">
                                          <p:val>
                                            <p:strVal val="#ppt_x"/>
                                          </p:val>
                                        </p:tav>
                                      </p:tavLst>
                                    </p:anim>
                                    <p:anim calcmode="lin" valueType="num">
                                      <p:cBhvr additive="base">
                                        <p:cTn id="117" dur="500" fill="hold"/>
                                        <p:tgtEl>
                                          <p:spTgt spid="58"/>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57"/>
                                        </p:tgtEl>
                                        <p:attrNameLst>
                                          <p:attrName>style.visibility</p:attrName>
                                        </p:attrNameLst>
                                      </p:cBhvr>
                                      <p:to>
                                        <p:strVal val="visible"/>
                                      </p:to>
                                    </p:set>
                                    <p:anim calcmode="lin" valueType="num">
                                      <p:cBhvr additive="base">
                                        <p:cTn id="120" dur="500" fill="hold"/>
                                        <p:tgtEl>
                                          <p:spTgt spid="57"/>
                                        </p:tgtEl>
                                        <p:attrNameLst>
                                          <p:attrName>ppt_x</p:attrName>
                                        </p:attrNameLst>
                                      </p:cBhvr>
                                      <p:tavLst>
                                        <p:tav tm="0">
                                          <p:val>
                                            <p:strVal val="1+#ppt_w/2"/>
                                          </p:val>
                                        </p:tav>
                                        <p:tav tm="100000">
                                          <p:val>
                                            <p:strVal val="#ppt_x"/>
                                          </p:val>
                                        </p:tav>
                                      </p:tavLst>
                                    </p:anim>
                                    <p:anim calcmode="lin" valueType="num">
                                      <p:cBhvr additive="base">
                                        <p:cTn id="121" dur="500" fill="hold"/>
                                        <p:tgtEl>
                                          <p:spTgt spid="57"/>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50"/>
                                        </p:tgtEl>
                                        <p:attrNameLst>
                                          <p:attrName>style.visibility</p:attrName>
                                        </p:attrNameLst>
                                      </p:cBhvr>
                                      <p:to>
                                        <p:strVal val="visible"/>
                                      </p:to>
                                    </p:set>
                                    <p:anim calcmode="lin" valueType="num">
                                      <p:cBhvr additive="base">
                                        <p:cTn id="124" dur="500" fill="hold"/>
                                        <p:tgtEl>
                                          <p:spTgt spid="50"/>
                                        </p:tgtEl>
                                        <p:attrNameLst>
                                          <p:attrName>ppt_x</p:attrName>
                                        </p:attrNameLst>
                                      </p:cBhvr>
                                      <p:tavLst>
                                        <p:tav tm="0">
                                          <p:val>
                                            <p:strVal val="1+#ppt_w/2"/>
                                          </p:val>
                                        </p:tav>
                                        <p:tav tm="100000">
                                          <p:val>
                                            <p:strVal val="#ppt_x"/>
                                          </p:val>
                                        </p:tav>
                                      </p:tavLst>
                                    </p:anim>
                                    <p:anim calcmode="lin" valueType="num">
                                      <p:cBhvr additive="base">
                                        <p:cTn id="125" dur="500" fill="hold"/>
                                        <p:tgtEl>
                                          <p:spTgt spid="50"/>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500" fill="hold"/>
                                        <p:tgtEl>
                                          <p:spTgt spid="36"/>
                                        </p:tgtEl>
                                        <p:attrNameLst>
                                          <p:attrName>ppt_x</p:attrName>
                                        </p:attrNameLst>
                                      </p:cBhvr>
                                      <p:tavLst>
                                        <p:tav tm="0">
                                          <p:val>
                                            <p:strVal val="1+#ppt_w/2"/>
                                          </p:val>
                                        </p:tav>
                                        <p:tav tm="100000">
                                          <p:val>
                                            <p:strVal val="#ppt_x"/>
                                          </p:val>
                                        </p:tav>
                                      </p:tavLst>
                                    </p:anim>
                                    <p:anim calcmode="lin" valueType="num">
                                      <p:cBhvr additive="base">
                                        <p:cTn id="129" dur="500" fill="hold"/>
                                        <p:tgtEl>
                                          <p:spTgt spid="36"/>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37"/>
                                        </p:tgtEl>
                                        <p:attrNameLst>
                                          <p:attrName>style.visibility</p:attrName>
                                        </p:attrNameLst>
                                      </p:cBhvr>
                                      <p:to>
                                        <p:strVal val="visible"/>
                                      </p:to>
                                    </p:set>
                                    <p:anim calcmode="lin" valueType="num">
                                      <p:cBhvr additive="base">
                                        <p:cTn id="132" dur="500" fill="hold"/>
                                        <p:tgtEl>
                                          <p:spTgt spid="37"/>
                                        </p:tgtEl>
                                        <p:attrNameLst>
                                          <p:attrName>ppt_x</p:attrName>
                                        </p:attrNameLst>
                                      </p:cBhvr>
                                      <p:tavLst>
                                        <p:tav tm="0">
                                          <p:val>
                                            <p:strVal val="1+#ppt_w/2"/>
                                          </p:val>
                                        </p:tav>
                                        <p:tav tm="100000">
                                          <p:val>
                                            <p:strVal val="#ppt_x"/>
                                          </p:val>
                                        </p:tav>
                                      </p:tavLst>
                                    </p:anim>
                                    <p:anim calcmode="lin" valueType="num">
                                      <p:cBhvr additive="base">
                                        <p:cTn id="133"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 presetClass="emph" presetSubtype="2" fill="hold" nodeType="clickEffect">
                                  <p:stCondLst>
                                    <p:cond delay="0"/>
                                  </p:stCondLst>
                                  <p:childTnLst>
                                    <p:animClr clrSpc="rgb" dir="cw">
                                      <p:cBhvr>
                                        <p:cTn id="137" dur="2000" fill="hold"/>
                                        <p:tgtEl>
                                          <p:spTgt spid="58"/>
                                        </p:tgtEl>
                                        <p:attrNameLst>
                                          <p:attrName>fillcolor</p:attrName>
                                        </p:attrNameLst>
                                      </p:cBhvr>
                                      <p:to>
                                        <a:srgbClr val="FFC000"/>
                                      </p:to>
                                    </p:animClr>
                                    <p:set>
                                      <p:cBhvr>
                                        <p:cTn id="138" dur="2000" fill="hold"/>
                                        <p:tgtEl>
                                          <p:spTgt spid="58"/>
                                        </p:tgtEl>
                                        <p:attrNameLst>
                                          <p:attrName>fill.type</p:attrName>
                                        </p:attrNameLst>
                                      </p:cBhvr>
                                      <p:to>
                                        <p:strVal val="solid"/>
                                      </p:to>
                                    </p:set>
                                    <p:set>
                                      <p:cBhvr>
                                        <p:cTn id="139" dur="2000" fill="hold"/>
                                        <p:tgtEl>
                                          <p:spTgt spid="5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3" grpId="0" animBg="1"/>
      <p:bldP spid="62" grpId="0" animBg="1"/>
      <p:bldP spid="41" grpId="0" animBg="1"/>
      <p:bldP spid="58" grpId="0" animBg="1"/>
      <p:bldP spid="57" grpId="0" animBg="1"/>
      <p:bldP spid="40" grpId="0" animBg="1"/>
      <p:bldP spid="56" grpId="0" animBg="1"/>
      <p:bldP spid="55" grpId="0" animBg="1"/>
      <p:bldP spid="38" grpId="0" animBg="1"/>
      <p:bldP spid="42" grpId="0" animBg="1"/>
      <p:bldP spid="26" grpId="0"/>
      <p:bldP spid="51" grpId="0" animBg="1"/>
      <p:bldP spid="30" grpId="0"/>
      <p:bldP spid="53" grpId="0" animBg="1"/>
      <p:bldP spid="31" grpId="0"/>
      <p:bldP spid="32" grpId="0"/>
      <p:bldP spid="33" grpId="0"/>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114868" y="3220236"/>
            <a:ext cx="3059581" cy="140891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41" name="Rounded Rectangle 40"/>
          <p:cNvSpPr/>
          <p:nvPr/>
        </p:nvSpPr>
        <p:spPr>
          <a:xfrm>
            <a:off x="6248400" y="3220235"/>
            <a:ext cx="2699424" cy="140891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8" name="Rounded Rectangle 57"/>
          <p:cNvSpPr/>
          <p:nvPr/>
        </p:nvSpPr>
        <p:spPr>
          <a:xfrm>
            <a:off x="7725835" y="3995704"/>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7" name="Rounded Rectangle 56"/>
          <p:cNvSpPr/>
          <p:nvPr/>
        </p:nvSpPr>
        <p:spPr>
          <a:xfrm>
            <a:off x="6438761" y="3988098"/>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0" name="Rounded Rectangle 39"/>
          <p:cNvSpPr/>
          <p:nvPr/>
        </p:nvSpPr>
        <p:spPr>
          <a:xfrm>
            <a:off x="6248400" y="1089651"/>
            <a:ext cx="2685667" cy="134924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6" name="Rounded Rectangle 55"/>
          <p:cNvSpPr/>
          <p:nvPr/>
        </p:nvSpPr>
        <p:spPr>
          <a:xfrm>
            <a:off x="7772400" y="1850481"/>
            <a:ext cx="990323"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5" name="Rounded Rectangle 54"/>
          <p:cNvSpPr/>
          <p:nvPr/>
        </p:nvSpPr>
        <p:spPr>
          <a:xfrm>
            <a:off x="6477001" y="1842875"/>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8" name="Rounded Rectangle 37"/>
          <p:cNvSpPr/>
          <p:nvPr/>
        </p:nvSpPr>
        <p:spPr>
          <a:xfrm>
            <a:off x="141166" y="1121538"/>
            <a:ext cx="3059581" cy="1369755"/>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C938AA3D-67A0-499C-8F75-7FCBD967F8FE}"/>
              </a:ext>
            </a:extLst>
          </p:cNvPr>
          <p:cNvSpPr/>
          <p:nvPr/>
        </p:nvSpPr>
        <p:spPr>
          <a:xfrm>
            <a:off x="2362200" y="285750"/>
            <a:ext cx="4267200"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accent2">
                    <a:lumMod val="10000"/>
                  </a:schemeClr>
                </a:solidFill>
              </a:rPr>
              <a:t>NGUYÊN TỬ HAY ION</a:t>
            </a:r>
            <a:endParaRPr lang="en-US" sz="2400" b="1" dirty="0">
              <a:solidFill>
                <a:schemeClr val="accent2">
                  <a:lumMod val="10000"/>
                </a:schemeClr>
              </a:solidFill>
            </a:endParaRPr>
          </a:p>
        </p:txBody>
      </p:sp>
      <p:sp>
        <p:nvSpPr>
          <p:cNvPr id="42" name="Rounded Rectangle 41"/>
          <p:cNvSpPr/>
          <p:nvPr/>
        </p:nvSpPr>
        <p:spPr>
          <a:xfrm>
            <a:off x="258099" y="1277864"/>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B5FB462A-B3A6-4873-A554-0E2B6A22FB58}"/>
              </a:ext>
            </a:extLst>
          </p:cNvPr>
          <p:cNvSpPr txBox="1"/>
          <p:nvPr/>
        </p:nvSpPr>
        <p:spPr>
          <a:xfrm>
            <a:off x="370675" y="1278688"/>
            <a:ext cx="2588982" cy="400110"/>
          </a:xfrm>
          <a:prstGeom prst="rect">
            <a:avLst/>
          </a:prstGeom>
          <a:noFill/>
        </p:spPr>
        <p:txBody>
          <a:bodyPr wrap="square" rtlCol="0">
            <a:spAutoFit/>
          </a:bodyPr>
          <a:lstStyle/>
          <a:p>
            <a:r>
              <a:rPr lang="vi-VN" sz="2000" b="1" dirty="0" smtClean="0"/>
              <a:t>Nguyên tử hay ion?</a:t>
            </a:r>
            <a:endParaRPr lang="en-US" sz="2000" b="1" dirty="0"/>
          </a:p>
        </p:txBody>
      </p:sp>
      <p:grpSp>
        <p:nvGrpSpPr>
          <p:cNvPr id="49" name="Group 48"/>
          <p:cNvGrpSpPr/>
          <p:nvPr/>
        </p:nvGrpSpPr>
        <p:grpSpPr>
          <a:xfrm>
            <a:off x="6466973" y="1199517"/>
            <a:ext cx="2315833" cy="413953"/>
            <a:chOff x="6090366" y="1197655"/>
            <a:chExt cx="2778667" cy="413953"/>
          </a:xfrm>
        </p:grpSpPr>
        <p:sp>
          <p:nvSpPr>
            <p:cNvPr id="44" name="Rounded Rectangle 43"/>
            <p:cNvSpPr/>
            <p:nvPr/>
          </p:nvSpPr>
          <p:spPr>
            <a:xfrm>
              <a:off x="6090366" y="1223728"/>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B5FB462A-B3A6-4873-A554-0E2B6A22FB58}"/>
                </a:ext>
              </a:extLst>
            </p:cNvPr>
            <p:cNvSpPr txBox="1"/>
            <p:nvPr/>
          </p:nvSpPr>
          <p:spPr>
            <a:xfrm>
              <a:off x="6821816" y="1197655"/>
              <a:ext cx="1524133" cy="400110"/>
            </a:xfrm>
            <a:prstGeom prst="rect">
              <a:avLst/>
            </a:prstGeom>
            <a:noFill/>
          </p:spPr>
          <p:txBody>
            <a:bodyPr wrap="square" rtlCol="0">
              <a:spAutoFit/>
            </a:bodyPr>
            <a:lstStyle/>
            <a:p>
              <a:r>
                <a:rPr lang="vi-VN" sz="2000" b="1" dirty="0" smtClean="0"/>
                <a:t>Chu kỳ</a:t>
              </a:r>
              <a:endParaRPr lang="en-US" sz="2000" b="1" dirty="0"/>
            </a:p>
          </p:txBody>
        </p:sp>
      </p:grpSp>
      <p:grpSp>
        <p:nvGrpSpPr>
          <p:cNvPr id="50" name="Group 49"/>
          <p:cNvGrpSpPr/>
          <p:nvPr/>
        </p:nvGrpSpPr>
        <p:grpSpPr>
          <a:xfrm>
            <a:off x="6477000" y="3339560"/>
            <a:ext cx="2345386" cy="413865"/>
            <a:chOff x="6043719" y="3339560"/>
            <a:chExt cx="2778667" cy="413865"/>
          </a:xfrm>
        </p:grpSpPr>
        <p:sp>
          <p:nvSpPr>
            <p:cNvPr id="45" name="Rounded Rectangle 44"/>
            <p:cNvSpPr/>
            <p:nvPr/>
          </p:nvSpPr>
          <p:spPr>
            <a:xfrm>
              <a:off x="6043719" y="3339560"/>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B5FB462A-B3A6-4873-A554-0E2B6A22FB58}"/>
                </a:ext>
              </a:extLst>
            </p:cNvPr>
            <p:cNvSpPr txBox="1"/>
            <p:nvPr/>
          </p:nvSpPr>
          <p:spPr>
            <a:xfrm>
              <a:off x="6970389" y="3343911"/>
              <a:ext cx="1310612" cy="409514"/>
            </a:xfrm>
            <a:prstGeom prst="rect">
              <a:avLst/>
            </a:prstGeom>
            <a:noFill/>
          </p:spPr>
          <p:txBody>
            <a:bodyPr wrap="square" rtlCol="0">
              <a:spAutoFit/>
            </a:bodyPr>
            <a:lstStyle/>
            <a:p>
              <a:r>
                <a:rPr lang="vi-VN" sz="2000" b="1" dirty="0" smtClean="0"/>
                <a:t>Nhóm</a:t>
              </a:r>
              <a:endParaRPr lang="en-US" sz="2000" b="1" dirty="0"/>
            </a:p>
          </p:txBody>
        </p:sp>
      </p:grpSp>
      <p:sp>
        <p:nvSpPr>
          <p:cNvPr id="51" name="Rounded Rectangle 50"/>
          <p:cNvSpPr/>
          <p:nvPr/>
        </p:nvSpPr>
        <p:spPr>
          <a:xfrm>
            <a:off x="288657" y="1867386"/>
            <a:ext cx="1488102"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B5FB462A-B3A6-4873-A554-0E2B6A22FB58}"/>
              </a:ext>
            </a:extLst>
          </p:cNvPr>
          <p:cNvSpPr txBox="1"/>
          <p:nvPr/>
        </p:nvSpPr>
        <p:spPr>
          <a:xfrm>
            <a:off x="326681" y="1859937"/>
            <a:ext cx="142322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Nguyên tử</a:t>
            </a:r>
            <a:endParaRPr lang="en-US" sz="2000" dirty="0">
              <a:effectLst>
                <a:outerShdw blurRad="38100" dist="38100" dir="2700000" algn="tl">
                  <a:srgbClr val="000000">
                    <a:alpha val="43137"/>
                  </a:srgbClr>
                </a:outerShdw>
              </a:effectLst>
            </a:endParaRPr>
          </a:p>
        </p:txBody>
      </p:sp>
      <p:sp>
        <p:nvSpPr>
          <p:cNvPr id="53" name="Rounded Rectangle 52"/>
          <p:cNvSpPr/>
          <p:nvPr/>
        </p:nvSpPr>
        <p:spPr>
          <a:xfrm>
            <a:off x="1921250" y="1867386"/>
            <a:ext cx="1190330"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B5FB462A-B3A6-4873-A554-0E2B6A22FB58}"/>
              </a:ext>
            </a:extLst>
          </p:cNvPr>
          <p:cNvSpPr txBox="1"/>
          <p:nvPr/>
        </p:nvSpPr>
        <p:spPr>
          <a:xfrm>
            <a:off x="2257872" y="1850481"/>
            <a:ext cx="816148"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ion</a:t>
            </a:r>
            <a:endParaRPr lang="en-US" sz="2000" dirty="0">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B5FB462A-B3A6-4873-A554-0E2B6A22FB58}"/>
              </a:ext>
            </a:extLst>
          </p:cNvPr>
          <p:cNvSpPr txBox="1"/>
          <p:nvPr/>
        </p:nvSpPr>
        <p:spPr>
          <a:xfrm>
            <a:off x="6856972" y="1826126"/>
            <a:ext cx="61761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2</a:t>
            </a:r>
            <a:endParaRPr lang="en-US" sz="2000"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B5FB462A-B3A6-4873-A554-0E2B6A22FB58}"/>
              </a:ext>
            </a:extLst>
          </p:cNvPr>
          <p:cNvSpPr txBox="1"/>
          <p:nvPr/>
        </p:nvSpPr>
        <p:spPr>
          <a:xfrm>
            <a:off x="8103559" y="1836638"/>
            <a:ext cx="523722"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3</a:t>
            </a:r>
            <a:endParaRPr lang="en-US" sz="2000" dirty="0">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B5FB462A-B3A6-4873-A554-0E2B6A22FB58}"/>
              </a:ext>
            </a:extLst>
          </p:cNvPr>
          <p:cNvSpPr txBox="1"/>
          <p:nvPr/>
        </p:nvSpPr>
        <p:spPr>
          <a:xfrm>
            <a:off x="6724782" y="4003310"/>
            <a:ext cx="858373" cy="400110"/>
          </a:xfrm>
          <a:prstGeom prst="rect">
            <a:avLst/>
          </a:prstGeom>
          <a:noFill/>
        </p:spPr>
        <p:txBody>
          <a:bodyPr wrap="square" rtlCol="0">
            <a:spAutoFit/>
          </a:bodyPr>
          <a:lstStyle/>
          <a:p>
            <a:r>
              <a:rPr lang="vi-VN" sz="2000" dirty="0" smtClean="0"/>
              <a:t>IA</a:t>
            </a:r>
            <a:endParaRPr lang="en-US" sz="2000" dirty="0"/>
          </a:p>
        </p:txBody>
      </p:sp>
      <p:sp>
        <p:nvSpPr>
          <p:cNvPr id="37" name="TextBox 36">
            <a:extLst>
              <a:ext uri="{FF2B5EF4-FFF2-40B4-BE49-F238E27FC236}">
                <a16:creationId xmlns:a16="http://schemas.microsoft.com/office/drawing/2014/main" id="{B5FB462A-B3A6-4873-A554-0E2B6A22FB58}"/>
              </a:ext>
            </a:extLst>
          </p:cNvPr>
          <p:cNvSpPr txBox="1"/>
          <p:nvPr/>
        </p:nvSpPr>
        <p:spPr>
          <a:xfrm>
            <a:off x="7906415" y="4003310"/>
            <a:ext cx="722291" cy="400110"/>
          </a:xfrm>
          <a:prstGeom prst="rect">
            <a:avLst/>
          </a:prstGeom>
          <a:noFill/>
        </p:spPr>
        <p:txBody>
          <a:bodyPr wrap="square" rtlCol="0">
            <a:spAutoFit/>
          </a:bodyPr>
          <a:lstStyle/>
          <a:p>
            <a:r>
              <a:rPr lang="vi-VN" sz="2000" dirty="0" smtClean="0"/>
              <a:t>IIA</a:t>
            </a:r>
            <a:endParaRPr lang="en-US" sz="2000" dirty="0"/>
          </a:p>
        </p:txBody>
      </p:sp>
      <p:grpSp>
        <p:nvGrpSpPr>
          <p:cNvPr id="60" name="Group 59"/>
          <p:cNvGrpSpPr/>
          <p:nvPr/>
        </p:nvGrpSpPr>
        <p:grpSpPr>
          <a:xfrm>
            <a:off x="3517879" y="1352550"/>
            <a:ext cx="2101549" cy="2132086"/>
            <a:chOff x="3517879" y="1352550"/>
            <a:chExt cx="2101549" cy="2132086"/>
          </a:xfrm>
        </p:grpSpPr>
        <p:sp>
          <p:nvSpPr>
            <p:cNvPr id="61" name="Rectangle 60">
              <a:extLst>
                <a:ext uri="{FF2B5EF4-FFF2-40B4-BE49-F238E27FC236}">
                  <a16:creationId xmlns:a16="http://schemas.microsoft.com/office/drawing/2014/main" id="{39402EE7-78D2-464F-8E23-C1CB89A33048}"/>
                </a:ext>
              </a:extLst>
            </p:cNvPr>
            <p:cNvSpPr/>
            <p:nvPr/>
          </p:nvSpPr>
          <p:spPr>
            <a:xfrm>
              <a:off x="3517879" y="1352550"/>
              <a:ext cx="2101549" cy="2132086"/>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4"/>
            <p:cNvGrpSpPr>
              <a:grpSpLocks/>
            </p:cNvGrpSpPr>
            <p:nvPr/>
          </p:nvGrpSpPr>
          <p:grpSpPr bwMode="auto">
            <a:xfrm>
              <a:off x="3810000" y="1657350"/>
              <a:ext cx="1484373" cy="1495756"/>
              <a:chOff x="298" y="1680"/>
              <a:chExt cx="1488" cy="1488"/>
            </a:xfrm>
          </p:grpSpPr>
          <p:sp>
            <p:nvSpPr>
              <p:cNvPr id="70" name="Oval 5"/>
              <p:cNvSpPr>
                <a:spLocks noChangeArrowheads="1"/>
              </p:cNvSpPr>
              <p:nvPr/>
            </p:nvSpPr>
            <p:spPr bwMode="auto">
              <a:xfrm>
                <a:off x="864" y="2256"/>
                <a:ext cx="336" cy="33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1" name="Oval 6"/>
              <p:cNvSpPr>
                <a:spLocks noChangeArrowheads="1"/>
              </p:cNvSpPr>
              <p:nvPr/>
            </p:nvSpPr>
            <p:spPr bwMode="auto">
              <a:xfrm>
                <a:off x="922" y="168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2" name="Oval 7"/>
              <p:cNvSpPr>
                <a:spLocks noChangeArrowheads="1"/>
              </p:cNvSpPr>
              <p:nvPr/>
            </p:nvSpPr>
            <p:spPr bwMode="auto">
              <a:xfrm>
                <a:off x="586" y="24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3" name="Oval 8"/>
              <p:cNvSpPr>
                <a:spLocks noChangeArrowheads="1"/>
              </p:cNvSpPr>
              <p:nvPr/>
            </p:nvSpPr>
            <p:spPr bwMode="auto">
              <a:xfrm>
                <a:off x="604" y="29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4" name="Oval 9"/>
              <p:cNvSpPr>
                <a:spLocks noChangeArrowheads="1"/>
              </p:cNvSpPr>
              <p:nvPr/>
            </p:nvSpPr>
            <p:spPr bwMode="auto">
              <a:xfrm>
                <a:off x="431" y="1983"/>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5" name="Oval 10"/>
              <p:cNvSpPr>
                <a:spLocks noChangeArrowheads="1"/>
              </p:cNvSpPr>
              <p:nvPr/>
            </p:nvSpPr>
            <p:spPr bwMode="auto">
              <a:xfrm>
                <a:off x="298" y="2544"/>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6" name="Oval 11"/>
              <p:cNvSpPr>
                <a:spLocks noChangeArrowheads="1"/>
              </p:cNvSpPr>
              <p:nvPr/>
            </p:nvSpPr>
            <p:spPr bwMode="auto">
              <a:xfrm>
                <a:off x="1402" y="240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7" name="Oval 12"/>
              <p:cNvSpPr>
                <a:spLocks noChangeArrowheads="1"/>
              </p:cNvSpPr>
              <p:nvPr/>
            </p:nvSpPr>
            <p:spPr bwMode="auto">
              <a:xfrm>
                <a:off x="1056" y="307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8" name="Oval 13"/>
              <p:cNvSpPr>
                <a:spLocks noChangeArrowheads="1"/>
              </p:cNvSpPr>
              <p:nvPr/>
            </p:nvSpPr>
            <p:spPr bwMode="auto">
              <a:xfrm>
                <a:off x="1690" y="235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79" name="Oval 14"/>
              <p:cNvSpPr>
                <a:spLocks noChangeArrowheads="1"/>
              </p:cNvSpPr>
              <p:nvPr/>
            </p:nvSpPr>
            <p:spPr bwMode="auto">
              <a:xfrm>
                <a:off x="1520" y="2817"/>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80" name="Group 15"/>
              <p:cNvGrpSpPr>
                <a:grpSpLocks/>
              </p:cNvGrpSpPr>
              <p:nvPr/>
            </p:nvGrpSpPr>
            <p:grpSpPr bwMode="auto">
              <a:xfrm>
                <a:off x="336" y="1728"/>
                <a:ext cx="1392" cy="1392"/>
                <a:chOff x="336" y="1728"/>
                <a:chExt cx="1392" cy="1392"/>
              </a:xfrm>
            </p:grpSpPr>
            <p:sp>
              <p:nvSpPr>
                <p:cNvPr id="81" name="Oval 16"/>
                <p:cNvSpPr>
                  <a:spLocks noChangeArrowheads="1"/>
                </p:cNvSpPr>
                <p:nvPr/>
              </p:nvSpPr>
              <p:spPr bwMode="auto">
                <a:xfrm>
                  <a:off x="634" y="2016"/>
                  <a:ext cx="816" cy="81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82" name="Group 17"/>
                <p:cNvGrpSpPr>
                  <a:grpSpLocks/>
                </p:cNvGrpSpPr>
                <p:nvPr/>
              </p:nvGrpSpPr>
              <p:grpSpPr bwMode="auto">
                <a:xfrm>
                  <a:off x="336" y="1728"/>
                  <a:ext cx="1392" cy="1392"/>
                  <a:chOff x="336" y="1728"/>
                  <a:chExt cx="1392" cy="1392"/>
                </a:xfrm>
              </p:grpSpPr>
              <p:sp>
                <p:nvSpPr>
                  <p:cNvPr id="83" name="Oval 18"/>
                  <p:cNvSpPr>
                    <a:spLocks noChangeArrowheads="1"/>
                  </p:cNvSpPr>
                  <p:nvPr/>
                </p:nvSpPr>
                <p:spPr bwMode="auto">
                  <a:xfrm>
                    <a:off x="336" y="1728"/>
                    <a:ext cx="1392" cy="1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84" name="Text Box 19"/>
                  <p:cNvSpPr txBox="1">
                    <a:spLocks noChangeArrowheads="1"/>
                  </p:cNvSpPr>
                  <p:nvPr/>
                </p:nvSpPr>
                <p:spPr bwMode="auto">
                  <a:xfrm>
                    <a:off x="802" y="2284"/>
                    <a:ext cx="489"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dirty="0" smtClean="0"/>
                      <a:t>+11</a:t>
                    </a:r>
                    <a:endParaRPr lang="en-US" altLang="vi-VN" dirty="0"/>
                  </a:p>
                </p:txBody>
              </p:sp>
            </p:grpSp>
          </p:grpSp>
        </p:grpSp>
        <p:sp>
          <p:nvSpPr>
            <p:cNvPr id="65" name="Oval 18"/>
            <p:cNvSpPr>
              <a:spLocks noChangeArrowheads="1"/>
            </p:cNvSpPr>
            <p:nvPr/>
          </p:nvSpPr>
          <p:spPr bwMode="auto">
            <a:xfrm>
              <a:off x="3628584" y="1496263"/>
              <a:ext cx="1842814" cy="181792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6" name="Oval 6"/>
            <p:cNvSpPr>
              <a:spLocks noChangeArrowheads="1"/>
            </p:cNvSpPr>
            <p:nvPr/>
          </p:nvSpPr>
          <p:spPr bwMode="auto">
            <a:xfrm>
              <a:off x="5009308" y="1940762"/>
              <a:ext cx="96092" cy="9758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69" name="Oval 12"/>
            <p:cNvSpPr>
              <a:spLocks noChangeArrowheads="1"/>
            </p:cNvSpPr>
            <p:nvPr/>
          </p:nvSpPr>
          <p:spPr bwMode="auto">
            <a:xfrm>
              <a:off x="3810000" y="1789450"/>
              <a:ext cx="95766" cy="965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sp>
        <p:nvSpPr>
          <p:cNvPr id="92" name="Rounded Rectangle 91"/>
          <p:cNvSpPr/>
          <p:nvPr/>
        </p:nvSpPr>
        <p:spPr>
          <a:xfrm>
            <a:off x="1736287" y="4003310"/>
            <a:ext cx="1130857"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93" name="Rounded Rectangle 92"/>
          <p:cNvSpPr/>
          <p:nvPr/>
        </p:nvSpPr>
        <p:spPr>
          <a:xfrm>
            <a:off x="190244" y="4018283"/>
            <a:ext cx="1431191"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grpSp>
        <p:nvGrpSpPr>
          <p:cNvPr id="94" name="Group 93"/>
          <p:cNvGrpSpPr/>
          <p:nvPr/>
        </p:nvGrpSpPr>
        <p:grpSpPr>
          <a:xfrm>
            <a:off x="236066" y="3368789"/>
            <a:ext cx="2811933" cy="400110"/>
            <a:chOff x="236066" y="3368789"/>
            <a:chExt cx="2811933" cy="400110"/>
          </a:xfrm>
        </p:grpSpPr>
        <p:sp>
          <p:nvSpPr>
            <p:cNvPr id="95" name="Rounded Rectangle 94"/>
            <p:cNvSpPr/>
            <p:nvPr/>
          </p:nvSpPr>
          <p:spPr>
            <a:xfrm>
              <a:off x="236066" y="3379606"/>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B5FB462A-B3A6-4873-A554-0E2B6A22FB58}"/>
                </a:ext>
              </a:extLst>
            </p:cNvPr>
            <p:cNvSpPr txBox="1"/>
            <p:nvPr/>
          </p:nvSpPr>
          <p:spPr>
            <a:xfrm>
              <a:off x="472260" y="3368789"/>
              <a:ext cx="2575739" cy="400110"/>
            </a:xfrm>
            <a:prstGeom prst="rect">
              <a:avLst/>
            </a:prstGeom>
            <a:noFill/>
          </p:spPr>
          <p:txBody>
            <a:bodyPr wrap="square" rtlCol="0">
              <a:spAutoFit/>
            </a:bodyPr>
            <a:lstStyle/>
            <a:p>
              <a:r>
                <a:rPr lang="vi-VN" sz="2000" b="1" dirty="0" smtClean="0"/>
                <a:t>Đây là nguyên tử?</a:t>
              </a:r>
              <a:endParaRPr lang="en-US" sz="2000" b="1" dirty="0"/>
            </a:p>
          </p:txBody>
        </p:sp>
      </p:grpSp>
      <p:sp>
        <p:nvSpPr>
          <p:cNvPr id="97" name="TextBox 96">
            <a:extLst>
              <a:ext uri="{FF2B5EF4-FFF2-40B4-BE49-F238E27FC236}">
                <a16:creationId xmlns:a16="http://schemas.microsoft.com/office/drawing/2014/main" id="{B5FB462A-B3A6-4873-A554-0E2B6A22FB58}"/>
              </a:ext>
            </a:extLst>
          </p:cNvPr>
          <p:cNvSpPr txBox="1"/>
          <p:nvPr/>
        </p:nvSpPr>
        <p:spPr>
          <a:xfrm>
            <a:off x="206657" y="4053506"/>
            <a:ext cx="1478178" cy="369332"/>
          </a:xfrm>
          <a:prstGeom prst="rect">
            <a:avLst/>
          </a:prstGeom>
          <a:noFill/>
        </p:spPr>
        <p:txBody>
          <a:bodyPr wrap="square" rtlCol="0">
            <a:spAutoFit/>
          </a:bodyPr>
          <a:lstStyle/>
          <a:p>
            <a:r>
              <a:rPr lang="vi-VN" sz="1800" dirty="0" smtClean="0">
                <a:effectLst>
                  <a:outerShdw blurRad="38100" dist="38100" dir="2700000" algn="tl">
                    <a:srgbClr val="000000">
                      <a:alpha val="43137"/>
                    </a:srgbClr>
                  </a:outerShdw>
                </a:effectLst>
              </a:rPr>
              <a:t>Magnesium</a:t>
            </a:r>
            <a:endParaRPr lang="en-US" sz="1800" dirty="0">
              <a:effectLst>
                <a:outerShdw blurRad="38100" dist="38100" dir="2700000" algn="tl">
                  <a:srgbClr val="000000">
                    <a:alpha val="43137"/>
                  </a:srgbClr>
                </a:outerShdw>
              </a:effectLst>
            </a:endParaRPr>
          </a:p>
        </p:txBody>
      </p:sp>
      <p:sp>
        <p:nvSpPr>
          <p:cNvPr id="98" name="TextBox 97">
            <a:extLst>
              <a:ext uri="{FF2B5EF4-FFF2-40B4-BE49-F238E27FC236}">
                <a16:creationId xmlns:a16="http://schemas.microsoft.com/office/drawing/2014/main" id="{B5FB462A-B3A6-4873-A554-0E2B6A22FB58}"/>
              </a:ext>
            </a:extLst>
          </p:cNvPr>
          <p:cNvSpPr txBox="1"/>
          <p:nvPr/>
        </p:nvSpPr>
        <p:spPr>
          <a:xfrm>
            <a:off x="1791694" y="4041694"/>
            <a:ext cx="1149096" cy="369332"/>
          </a:xfrm>
          <a:prstGeom prst="rect">
            <a:avLst/>
          </a:prstGeom>
          <a:noFill/>
        </p:spPr>
        <p:txBody>
          <a:bodyPr wrap="square" rtlCol="0">
            <a:spAutoFit/>
          </a:bodyPr>
          <a:lstStyle/>
          <a:p>
            <a:r>
              <a:rPr lang="vi-VN" sz="1800" dirty="0" smtClean="0">
                <a:effectLst>
                  <a:outerShdw blurRad="38100" dist="38100" dir="2700000" algn="tl">
                    <a:srgbClr val="000000">
                      <a:alpha val="43137"/>
                    </a:srgbClr>
                  </a:outerShdw>
                </a:effectLst>
              </a:rPr>
              <a:t>Sodium</a:t>
            </a:r>
            <a:endParaRPr lang="en-US"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262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circle(out)">
                                      <p:cBhvr>
                                        <p:cTn id="7" dur="20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0-#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500" fill="hold"/>
                                        <p:tgtEl>
                                          <p:spTgt spid="42"/>
                                        </p:tgtEl>
                                        <p:attrNameLst>
                                          <p:attrName>ppt_x</p:attrName>
                                        </p:attrNameLst>
                                      </p:cBhvr>
                                      <p:tavLst>
                                        <p:tav tm="0">
                                          <p:val>
                                            <p:strVal val="0-#ppt_w/2"/>
                                          </p:val>
                                        </p:tav>
                                        <p:tav tm="100000">
                                          <p:val>
                                            <p:strVal val="#ppt_x"/>
                                          </p:val>
                                        </p:tav>
                                      </p:tavLst>
                                    </p:anim>
                                    <p:anim calcmode="lin" valueType="num">
                                      <p:cBhvr additive="base">
                                        <p:cTn id="17" dur="50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0-#ppt_w/2"/>
                                          </p:val>
                                        </p:tav>
                                        <p:tav tm="100000">
                                          <p:val>
                                            <p:strVal val="#ppt_x"/>
                                          </p:val>
                                        </p:tav>
                                      </p:tavLst>
                                    </p:anim>
                                    <p:anim calcmode="lin" valueType="num">
                                      <p:cBhvr additive="base">
                                        <p:cTn id="21" dur="500" fill="hold"/>
                                        <p:tgtEl>
                                          <p:spTgt spid="26"/>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0-#ppt_w/2"/>
                                          </p:val>
                                        </p:tav>
                                        <p:tav tm="100000">
                                          <p:val>
                                            <p:strVal val="#ppt_x"/>
                                          </p:val>
                                        </p:tav>
                                      </p:tavLst>
                                    </p:anim>
                                    <p:anim calcmode="lin" valueType="num">
                                      <p:cBhvr additive="base">
                                        <p:cTn id="25" dur="500" fill="hold"/>
                                        <p:tgtEl>
                                          <p:spTgt spid="5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0-#ppt_w/2"/>
                                          </p:val>
                                        </p:tav>
                                        <p:tav tm="100000">
                                          <p:val>
                                            <p:strVal val="#ppt_x"/>
                                          </p:val>
                                        </p:tav>
                                      </p:tavLst>
                                    </p:anim>
                                    <p:anim calcmode="lin" valueType="num">
                                      <p:cBhvr additive="base">
                                        <p:cTn id="33" dur="500" fill="hold"/>
                                        <p:tgtEl>
                                          <p:spTgt spid="53"/>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51"/>
                                        </p:tgtEl>
                                        <p:attrNameLst>
                                          <p:attrName>fillcolor</p:attrName>
                                        </p:attrNameLst>
                                      </p:cBhvr>
                                      <p:to>
                                        <a:srgbClr val="FFC000"/>
                                      </p:to>
                                    </p:animClr>
                                    <p:set>
                                      <p:cBhvr>
                                        <p:cTn id="42" dur="2000" fill="hold"/>
                                        <p:tgtEl>
                                          <p:spTgt spid="51"/>
                                        </p:tgtEl>
                                        <p:attrNameLst>
                                          <p:attrName>fill.type</p:attrName>
                                        </p:attrNameLst>
                                      </p:cBhvr>
                                      <p:to>
                                        <p:strVal val="solid"/>
                                      </p:to>
                                    </p:set>
                                    <p:set>
                                      <p:cBhvr>
                                        <p:cTn id="43" dur="2000" fill="hold"/>
                                        <p:tgtEl>
                                          <p:spTgt spid="51"/>
                                        </p:tgtEl>
                                        <p:attrNameLst>
                                          <p:attrName>fill.on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0-#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0-#ppt_w/2"/>
                                          </p:val>
                                        </p:tav>
                                        <p:tav tm="100000">
                                          <p:val>
                                            <p:strVal val="#ppt_x"/>
                                          </p:val>
                                        </p:tav>
                                      </p:tavLst>
                                    </p:anim>
                                    <p:anim calcmode="lin" valueType="num">
                                      <p:cBhvr additive="base">
                                        <p:cTn id="53" dur="500" fill="hold"/>
                                        <p:tgtEl>
                                          <p:spTgt spid="92"/>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93"/>
                                        </p:tgtEl>
                                        <p:attrNameLst>
                                          <p:attrName>style.visibility</p:attrName>
                                        </p:attrNameLst>
                                      </p:cBhvr>
                                      <p:to>
                                        <p:strVal val="visible"/>
                                      </p:to>
                                    </p:set>
                                    <p:anim calcmode="lin" valueType="num">
                                      <p:cBhvr additive="base">
                                        <p:cTn id="56" dur="500" fill="hold"/>
                                        <p:tgtEl>
                                          <p:spTgt spid="93"/>
                                        </p:tgtEl>
                                        <p:attrNameLst>
                                          <p:attrName>ppt_x</p:attrName>
                                        </p:attrNameLst>
                                      </p:cBhvr>
                                      <p:tavLst>
                                        <p:tav tm="0">
                                          <p:val>
                                            <p:strVal val="0-#ppt_w/2"/>
                                          </p:val>
                                        </p:tav>
                                        <p:tav tm="100000">
                                          <p:val>
                                            <p:strVal val="#ppt_x"/>
                                          </p:val>
                                        </p:tav>
                                      </p:tavLst>
                                    </p:anim>
                                    <p:anim calcmode="lin" valueType="num">
                                      <p:cBhvr additive="base">
                                        <p:cTn id="57" dur="500" fill="hold"/>
                                        <p:tgtEl>
                                          <p:spTgt spid="93"/>
                                        </p:tgtEl>
                                        <p:attrNameLst>
                                          <p:attrName>ppt_y</p:attrName>
                                        </p:attrNameLst>
                                      </p:cBhvr>
                                      <p:tavLst>
                                        <p:tav tm="0">
                                          <p:val>
                                            <p:strVal val="#ppt_y"/>
                                          </p:val>
                                        </p:tav>
                                        <p:tav tm="100000">
                                          <p:val>
                                            <p:strVal val="#ppt_y"/>
                                          </p:val>
                                        </p:tav>
                                      </p:tavLst>
                                    </p:anim>
                                  </p:childTnLst>
                                </p:cTn>
                              </p:par>
                              <p:par>
                                <p:cTn id="58" presetID="2" presetClass="entr" presetSubtype="8" fill="hold" nodeType="withEffect">
                                  <p:stCondLst>
                                    <p:cond delay="0"/>
                                  </p:stCondLst>
                                  <p:childTnLst>
                                    <p:set>
                                      <p:cBhvr>
                                        <p:cTn id="59" dur="1" fill="hold">
                                          <p:stCondLst>
                                            <p:cond delay="0"/>
                                          </p:stCondLst>
                                        </p:cTn>
                                        <p:tgtEl>
                                          <p:spTgt spid="94"/>
                                        </p:tgtEl>
                                        <p:attrNameLst>
                                          <p:attrName>style.visibility</p:attrName>
                                        </p:attrNameLst>
                                      </p:cBhvr>
                                      <p:to>
                                        <p:strVal val="visible"/>
                                      </p:to>
                                    </p:set>
                                    <p:anim calcmode="lin" valueType="num">
                                      <p:cBhvr additive="base">
                                        <p:cTn id="60" dur="500" fill="hold"/>
                                        <p:tgtEl>
                                          <p:spTgt spid="94"/>
                                        </p:tgtEl>
                                        <p:attrNameLst>
                                          <p:attrName>ppt_x</p:attrName>
                                        </p:attrNameLst>
                                      </p:cBhvr>
                                      <p:tavLst>
                                        <p:tav tm="0">
                                          <p:val>
                                            <p:strVal val="0-#ppt_w/2"/>
                                          </p:val>
                                        </p:tav>
                                        <p:tav tm="100000">
                                          <p:val>
                                            <p:strVal val="#ppt_x"/>
                                          </p:val>
                                        </p:tav>
                                      </p:tavLst>
                                    </p:anim>
                                    <p:anim calcmode="lin" valueType="num">
                                      <p:cBhvr additive="base">
                                        <p:cTn id="61" dur="500" fill="hold"/>
                                        <p:tgtEl>
                                          <p:spTgt spid="94"/>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97"/>
                                        </p:tgtEl>
                                        <p:attrNameLst>
                                          <p:attrName>style.visibility</p:attrName>
                                        </p:attrNameLst>
                                      </p:cBhvr>
                                      <p:to>
                                        <p:strVal val="visible"/>
                                      </p:to>
                                    </p:set>
                                    <p:anim calcmode="lin" valueType="num">
                                      <p:cBhvr additive="base">
                                        <p:cTn id="64" dur="500" fill="hold"/>
                                        <p:tgtEl>
                                          <p:spTgt spid="97"/>
                                        </p:tgtEl>
                                        <p:attrNameLst>
                                          <p:attrName>ppt_x</p:attrName>
                                        </p:attrNameLst>
                                      </p:cBhvr>
                                      <p:tavLst>
                                        <p:tav tm="0">
                                          <p:val>
                                            <p:strVal val="0-#ppt_w/2"/>
                                          </p:val>
                                        </p:tav>
                                        <p:tav tm="100000">
                                          <p:val>
                                            <p:strVal val="#ppt_x"/>
                                          </p:val>
                                        </p:tav>
                                      </p:tavLst>
                                    </p:anim>
                                    <p:anim calcmode="lin" valueType="num">
                                      <p:cBhvr additive="base">
                                        <p:cTn id="65" dur="500" fill="hold"/>
                                        <p:tgtEl>
                                          <p:spTgt spid="97"/>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98"/>
                                        </p:tgtEl>
                                        <p:attrNameLst>
                                          <p:attrName>style.visibility</p:attrName>
                                        </p:attrNameLst>
                                      </p:cBhvr>
                                      <p:to>
                                        <p:strVal val="visible"/>
                                      </p:to>
                                    </p:set>
                                    <p:anim calcmode="lin" valueType="num">
                                      <p:cBhvr additive="base">
                                        <p:cTn id="68" dur="500" fill="hold"/>
                                        <p:tgtEl>
                                          <p:spTgt spid="98"/>
                                        </p:tgtEl>
                                        <p:attrNameLst>
                                          <p:attrName>ppt_x</p:attrName>
                                        </p:attrNameLst>
                                      </p:cBhvr>
                                      <p:tavLst>
                                        <p:tav tm="0">
                                          <p:val>
                                            <p:strVal val="0-#ppt_w/2"/>
                                          </p:val>
                                        </p:tav>
                                        <p:tav tm="100000">
                                          <p:val>
                                            <p:strVal val="#ppt_x"/>
                                          </p:val>
                                        </p:tav>
                                      </p:tavLst>
                                    </p:anim>
                                    <p:anim calcmode="lin" valueType="num">
                                      <p:cBhvr additive="base">
                                        <p:cTn id="69" dur="5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92"/>
                                        </p:tgtEl>
                                        <p:attrNameLst>
                                          <p:attrName>fillcolor</p:attrName>
                                        </p:attrNameLst>
                                      </p:cBhvr>
                                      <p:to>
                                        <a:srgbClr val="FFC000"/>
                                      </p:to>
                                    </p:animClr>
                                    <p:set>
                                      <p:cBhvr>
                                        <p:cTn id="74" dur="2000" fill="hold"/>
                                        <p:tgtEl>
                                          <p:spTgt spid="92"/>
                                        </p:tgtEl>
                                        <p:attrNameLst>
                                          <p:attrName>fill.type</p:attrName>
                                        </p:attrNameLst>
                                      </p:cBhvr>
                                      <p:to>
                                        <p:strVal val="solid"/>
                                      </p:to>
                                    </p:set>
                                    <p:set>
                                      <p:cBhvr>
                                        <p:cTn id="75" dur="2000" fill="hold"/>
                                        <p:tgtEl>
                                          <p:spTgt spid="92"/>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1+#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56"/>
                                        </p:tgtEl>
                                        <p:attrNameLst>
                                          <p:attrName>style.visibility</p:attrName>
                                        </p:attrNameLst>
                                      </p:cBhvr>
                                      <p:to>
                                        <p:strVal val="visible"/>
                                      </p:to>
                                    </p:set>
                                    <p:anim calcmode="lin" valueType="num">
                                      <p:cBhvr additive="base">
                                        <p:cTn id="86" dur="500" fill="hold"/>
                                        <p:tgtEl>
                                          <p:spTgt spid="56"/>
                                        </p:tgtEl>
                                        <p:attrNameLst>
                                          <p:attrName>ppt_x</p:attrName>
                                        </p:attrNameLst>
                                      </p:cBhvr>
                                      <p:tavLst>
                                        <p:tav tm="0">
                                          <p:val>
                                            <p:strVal val="1+#ppt_w/2"/>
                                          </p:val>
                                        </p:tav>
                                        <p:tav tm="100000">
                                          <p:val>
                                            <p:strVal val="#ppt_x"/>
                                          </p:val>
                                        </p:tav>
                                      </p:tavLst>
                                    </p:anim>
                                    <p:anim calcmode="lin" valueType="num">
                                      <p:cBhvr additive="base">
                                        <p:cTn id="87" dur="500" fill="hold"/>
                                        <p:tgtEl>
                                          <p:spTgt spid="56"/>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 calcmode="lin" valueType="num">
                                      <p:cBhvr additive="base">
                                        <p:cTn id="90" dur="500" fill="hold"/>
                                        <p:tgtEl>
                                          <p:spTgt spid="55"/>
                                        </p:tgtEl>
                                        <p:attrNameLst>
                                          <p:attrName>ppt_x</p:attrName>
                                        </p:attrNameLst>
                                      </p:cBhvr>
                                      <p:tavLst>
                                        <p:tav tm="0">
                                          <p:val>
                                            <p:strVal val="1+#ppt_w/2"/>
                                          </p:val>
                                        </p:tav>
                                        <p:tav tm="100000">
                                          <p:val>
                                            <p:strVal val="#ppt_x"/>
                                          </p:val>
                                        </p:tav>
                                      </p:tavLst>
                                    </p:anim>
                                    <p:anim calcmode="lin" valueType="num">
                                      <p:cBhvr additive="base">
                                        <p:cTn id="91" dur="500" fill="hold"/>
                                        <p:tgtEl>
                                          <p:spTgt spid="55"/>
                                        </p:tgtEl>
                                        <p:attrNameLst>
                                          <p:attrName>ppt_y</p:attrName>
                                        </p:attrNameLst>
                                      </p:cBhvr>
                                      <p:tavLst>
                                        <p:tav tm="0">
                                          <p:val>
                                            <p:strVal val="#ppt_y"/>
                                          </p:val>
                                        </p:tav>
                                        <p:tav tm="100000">
                                          <p:val>
                                            <p:strVal val="#ppt_y"/>
                                          </p:val>
                                        </p:tav>
                                      </p:tavLst>
                                    </p:anim>
                                  </p:childTnLst>
                                </p:cTn>
                              </p:par>
                              <p:par>
                                <p:cTn id="92" presetID="2" presetClass="entr" presetSubtype="2" fill="hold" nodeType="withEffect">
                                  <p:stCondLst>
                                    <p:cond delay="0"/>
                                  </p:stCondLst>
                                  <p:childTnLst>
                                    <p:set>
                                      <p:cBhvr>
                                        <p:cTn id="93" dur="1" fill="hold">
                                          <p:stCondLst>
                                            <p:cond delay="0"/>
                                          </p:stCondLst>
                                        </p:cTn>
                                        <p:tgtEl>
                                          <p:spTgt spid="49"/>
                                        </p:tgtEl>
                                        <p:attrNameLst>
                                          <p:attrName>style.visibility</p:attrName>
                                        </p:attrNameLst>
                                      </p:cBhvr>
                                      <p:to>
                                        <p:strVal val="visible"/>
                                      </p:to>
                                    </p:set>
                                    <p:anim calcmode="lin" valueType="num">
                                      <p:cBhvr additive="base">
                                        <p:cTn id="94" dur="500" fill="hold"/>
                                        <p:tgtEl>
                                          <p:spTgt spid="49"/>
                                        </p:tgtEl>
                                        <p:attrNameLst>
                                          <p:attrName>ppt_x</p:attrName>
                                        </p:attrNameLst>
                                      </p:cBhvr>
                                      <p:tavLst>
                                        <p:tav tm="0">
                                          <p:val>
                                            <p:strVal val="1+#ppt_w/2"/>
                                          </p:val>
                                        </p:tav>
                                        <p:tav tm="100000">
                                          <p:val>
                                            <p:strVal val="#ppt_x"/>
                                          </p:val>
                                        </p:tav>
                                      </p:tavLst>
                                    </p:anim>
                                    <p:anim calcmode="lin" valueType="num">
                                      <p:cBhvr additive="base">
                                        <p:cTn id="95" dur="500" fill="hold"/>
                                        <p:tgtEl>
                                          <p:spTgt spid="49"/>
                                        </p:tgtEl>
                                        <p:attrNameLst>
                                          <p:attrName>ppt_y</p:attrName>
                                        </p:attrNameLst>
                                      </p:cBhvr>
                                      <p:tavLst>
                                        <p:tav tm="0">
                                          <p:val>
                                            <p:strVal val="#ppt_y"/>
                                          </p:val>
                                        </p:tav>
                                        <p:tav tm="100000">
                                          <p:val>
                                            <p:strVal val="#ppt_y"/>
                                          </p:val>
                                        </p:tav>
                                      </p:tavLst>
                                    </p:anim>
                                  </p:childTnLst>
                                </p:cTn>
                              </p:par>
                              <p:par>
                                <p:cTn id="96" presetID="2" presetClass="entr" presetSubtype="2" fill="hold" grpId="0" nodeType="withEffect">
                                  <p:stCondLst>
                                    <p:cond delay="0"/>
                                  </p:stCondLst>
                                  <p:childTnLst>
                                    <p:set>
                                      <p:cBhvr>
                                        <p:cTn id="97" dur="1" fill="hold">
                                          <p:stCondLst>
                                            <p:cond delay="0"/>
                                          </p:stCondLst>
                                        </p:cTn>
                                        <p:tgtEl>
                                          <p:spTgt spid="34"/>
                                        </p:tgtEl>
                                        <p:attrNameLst>
                                          <p:attrName>style.visibility</p:attrName>
                                        </p:attrNameLst>
                                      </p:cBhvr>
                                      <p:to>
                                        <p:strVal val="visible"/>
                                      </p:to>
                                    </p:set>
                                    <p:anim calcmode="lin" valueType="num">
                                      <p:cBhvr additive="base">
                                        <p:cTn id="98" dur="500" fill="hold"/>
                                        <p:tgtEl>
                                          <p:spTgt spid="34"/>
                                        </p:tgtEl>
                                        <p:attrNameLst>
                                          <p:attrName>ppt_x</p:attrName>
                                        </p:attrNameLst>
                                      </p:cBhvr>
                                      <p:tavLst>
                                        <p:tav tm="0">
                                          <p:val>
                                            <p:strVal val="1+#ppt_w/2"/>
                                          </p:val>
                                        </p:tav>
                                        <p:tav tm="100000">
                                          <p:val>
                                            <p:strVal val="#ppt_x"/>
                                          </p:val>
                                        </p:tav>
                                      </p:tavLst>
                                    </p:anim>
                                    <p:anim calcmode="lin" valueType="num">
                                      <p:cBhvr additive="base">
                                        <p:cTn id="99" dur="500" fill="hold"/>
                                        <p:tgtEl>
                                          <p:spTgt spid="34"/>
                                        </p:tgtEl>
                                        <p:attrNameLst>
                                          <p:attrName>ppt_y</p:attrName>
                                        </p:attrNameLst>
                                      </p:cBhvr>
                                      <p:tavLst>
                                        <p:tav tm="0">
                                          <p:val>
                                            <p:strVal val="#ppt_y"/>
                                          </p:val>
                                        </p:tav>
                                        <p:tav tm="100000">
                                          <p:val>
                                            <p:strVal val="#ppt_y"/>
                                          </p:val>
                                        </p:tav>
                                      </p:tavLst>
                                    </p:anim>
                                  </p:childTnLst>
                                </p:cTn>
                              </p:par>
                              <p:par>
                                <p:cTn id="100" presetID="2" presetClass="entr" presetSubtype="2" fill="hold" grpId="0" nodeType="with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additive="base">
                                        <p:cTn id="102" dur="500" fill="hold"/>
                                        <p:tgtEl>
                                          <p:spTgt spid="35"/>
                                        </p:tgtEl>
                                        <p:attrNameLst>
                                          <p:attrName>ppt_x</p:attrName>
                                        </p:attrNameLst>
                                      </p:cBhvr>
                                      <p:tavLst>
                                        <p:tav tm="0">
                                          <p:val>
                                            <p:strVal val="1+#ppt_w/2"/>
                                          </p:val>
                                        </p:tav>
                                        <p:tav tm="100000">
                                          <p:val>
                                            <p:strVal val="#ppt_x"/>
                                          </p:val>
                                        </p:tav>
                                      </p:tavLst>
                                    </p:anim>
                                    <p:anim calcmode="lin" valueType="num">
                                      <p:cBhvr additive="base">
                                        <p:cTn id="103"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mph" presetSubtype="2" fill="hold" nodeType="clickEffect">
                                  <p:stCondLst>
                                    <p:cond delay="0"/>
                                  </p:stCondLst>
                                  <p:childTnLst>
                                    <p:animClr clrSpc="rgb" dir="cw">
                                      <p:cBhvr>
                                        <p:cTn id="107" dur="2000" fill="hold"/>
                                        <p:tgtEl>
                                          <p:spTgt spid="56"/>
                                        </p:tgtEl>
                                        <p:attrNameLst>
                                          <p:attrName>fillcolor</p:attrName>
                                        </p:attrNameLst>
                                      </p:cBhvr>
                                      <p:to>
                                        <a:srgbClr val="FFC000"/>
                                      </p:to>
                                    </p:animClr>
                                    <p:set>
                                      <p:cBhvr>
                                        <p:cTn id="108" dur="2000" fill="hold"/>
                                        <p:tgtEl>
                                          <p:spTgt spid="56"/>
                                        </p:tgtEl>
                                        <p:attrNameLst>
                                          <p:attrName>fill.type</p:attrName>
                                        </p:attrNameLst>
                                      </p:cBhvr>
                                      <p:to>
                                        <p:strVal val="solid"/>
                                      </p:to>
                                    </p:set>
                                    <p:set>
                                      <p:cBhvr>
                                        <p:cTn id="109" dur="2000" fill="hold"/>
                                        <p:tgtEl>
                                          <p:spTgt spid="56"/>
                                        </p:tgtEl>
                                        <p:attrNameLst>
                                          <p:attrName>fill.on</p:attrName>
                                        </p:attrNameLst>
                                      </p:cBhvr>
                                      <p:to>
                                        <p:strVal val="true"/>
                                      </p:to>
                                    </p:set>
                                  </p:childTnLst>
                                </p:cTn>
                              </p:par>
                            </p:childTnLst>
                          </p:cTn>
                        </p:par>
                      </p:childTnLst>
                    </p:cTn>
                  </p:par>
                  <p:par>
                    <p:cTn id="110" fill="hold">
                      <p:stCondLst>
                        <p:cond delay="indefinite"/>
                      </p:stCondLst>
                      <p:childTnLst>
                        <p:par>
                          <p:cTn id="111" fill="hold">
                            <p:stCondLst>
                              <p:cond delay="0"/>
                            </p:stCondLst>
                            <p:childTnLst>
                              <p:par>
                                <p:cTn id="112" presetID="2" presetClass="entr" presetSubtype="2" fill="hold" grpId="0" nodeType="clickEffect">
                                  <p:stCondLst>
                                    <p:cond delay="0"/>
                                  </p:stCondLst>
                                  <p:childTnLst>
                                    <p:set>
                                      <p:cBhvr>
                                        <p:cTn id="113" dur="1" fill="hold">
                                          <p:stCondLst>
                                            <p:cond delay="0"/>
                                          </p:stCondLst>
                                        </p:cTn>
                                        <p:tgtEl>
                                          <p:spTgt spid="41"/>
                                        </p:tgtEl>
                                        <p:attrNameLst>
                                          <p:attrName>style.visibility</p:attrName>
                                        </p:attrNameLst>
                                      </p:cBhvr>
                                      <p:to>
                                        <p:strVal val="visible"/>
                                      </p:to>
                                    </p:set>
                                    <p:anim calcmode="lin" valueType="num">
                                      <p:cBhvr additive="base">
                                        <p:cTn id="114" dur="500" fill="hold"/>
                                        <p:tgtEl>
                                          <p:spTgt spid="41"/>
                                        </p:tgtEl>
                                        <p:attrNameLst>
                                          <p:attrName>ppt_x</p:attrName>
                                        </p:attrNameLst>
                                      </p:cBhvr>
                                      <p:tavLst>
                                        <p:tav tm="0">
                                          <p:val>
                                            <p:strVal val="1+#ppt_w/2"/>
                                          </p:val>
                                        </p:tav>
                                        <p:tav tm="100000">
                                          <p:val>
                                            <p:strVal val="#ppt_x"/>
                                          </p:val>
                                        </p:tav>
                                      </p:tavLst>
                                    </p:anim>
                                    <p:anim calcmode="lin" valueType="num">
                                      <p:cBhvr additive="base">
                                        <p:cTn id="115" dur="500" fill="hold"/>
                                        <p:tgtEl>
                                          <p:spTgt spid="41"/>
                                        </p:tgtEl>
                                        <p:attrNameLst>
                                          <p:attrName>ppt_y</p:attrName>
                                        </p:attrNameLst>
                                      </p:cBhvr>
                                      <p:tavLst>
                                        <p:tav tm="0">
                                          <p:val>
                                            <p:strVal val="#ppt_y"/>
                                          </p:val>
                                        </p:tav>
                                        <p:tav tm="100000">
                                          <p:val>
                                            <p:strVal val="#ppt_y"/>
                                          </p:val>
                                        </p:tav>
                                      </p:tavLst>
                                    </p:anim>
                                  </p:childTnLst>
                                </p:cTn>
                              </p:par>
                              <p:par>
                                <p:cTn id="116" presetID="2" presetClass="entr" presetSubtype="2" fill="hold" grpId="0" nodeType="withEffect">
                                  <p:stCondLst>
                                    <p:cond delay="0"/>
                                  </p:stCondLst>
                                  <p:childTnLst>
                                    <p:set>
                                      <p:cBhvr>
                                        <p:cTn id="117" dur="1" fill="hold">
                                          <p:stCondLst>
                                            <p:cond delay="0"/>
                                          </p:stCondLst>
                                        </p:cTn>
                                        <p:tgtEl>
                                          <p:spTgt spid="58"/>
                                        </p:tgtEl>
                                        <p:attrNameLst>
                                          <p:attrName>style.visibility</p:attrName>
                                        </p:attrNameLst>
                                      </p:cBhvr>
                                      <p:to>
                                        <p:strVal val="visible"/>
                                      </p:to>
                                    </p:set>
                                    <p:anim calcmode="lin" valueType="num">
                                      <p:cBhvr additive="base">
                                        <p:cTn id="118" dur="500" fill="hold"/>
                                        <p:tgtEl>
                                          <p:spTgt spid="58"/>
                                        </p:tgtEl>
                                        <p:attrNameLst>
                                          <p:attrName>ppt_x</p:attrName>
                                        </p:attrNameLst>
                                      </p:cBhvr>
                                      <p:tavLst>
                                        <p:tav tm="0">
                                          <p:val>
                                            <p:strVal val="1+#ppt_w/2"/>
                                          </p:val>
                                        </p:tav>
                                        <p:tav tm="100000">
                                          <p:val>
                                            <p:strVal val="#ppt_x"/>
                                          </p:val>
                                        </p:tav>
                                      </p:tavLst>
                                    </p:anim>
                                    <p:anim calcmode="lin" valueType="num">
                                      <p:cBhvr additive="base">
                                        <p:cTn id="119" dur="500" fill="hold"/>
                                        <p:tgtEl>
                                          <p:spTgt spid="58"/>
                                        </p:tgtEl>
                                        <p:attrNameLst>
                                          <p:attrName>ppt_y</p:attrName>
                                        </p:attrNameLst>
                                      </p:cBhvr>
                                      <p:tavLst>
                                        <p:tav tm="0">
                                          <p:val>
                                            <p:strVal val="#ppt_y"/>
                                          </p:val>
                                        </p:tav>
                                        <p:tav tm="100000">
                                          <p:val>
                                            <p:strVal val="#ppt_y"/>
                                          </p:val>
                                        </p:tav>
                                      </p:tavLst>
                                    </p:anim>
                                  </p:childTnLst>
                                </p:cTn>
                              </p:par>
                              <p:par>
                                <p:cTn id="120" presetID="2" presetClass="entr" presetSubtype="2"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 calcmode="lin" valueType="num">
                                      <p:cBhvr additive="base">
                                        <p:cTn id="122" dur="500" fill="hold"/>
                                        <p:tgtEl>
                                          <p:spTgt spid="57"/>
                                        </p:tgtEl>
                                        <p:attrNameLst>
                                          <p:attrName>ppt_x</p:attrName>
                                        </p:attrNameLst>
                                      </p:cBhvr>
                                      <p:tavLst>
                                        <p:tav tm="0">
                                          <p:val>
                                            <p:strVal val="1+#ppt_w/2"/>
                                          </p:val>
                                        </p:tav>
                                        <p:tav tm="100000">
                                          <p:val>
                                            <p:strVal val="#ppt_x"/>
                                          </p:val>
                                        </p:tav>
                                      </p:tavLst>
                                    </p:anim>
                                    <p:anim calcmode="lin" valueType="num">
                                      <p:cBhvr additive="base">
                                        <p:cTn id="123" dur="500" fill="hold"/>
                                        <p:tgtEl>
                                          <p:spTgt spid="57"/>
                                        </p:tgtEl>
                                        <p:attrNameLst>
                                          <p:attrName>ppt_y</p:attrName>
                                        </p:attrNameLst>
                                      </p:cBhvr>
                                      <p:tavLst>
                                        <p:tav tm="0">
                                          <p:val>
                                            <p:strVal val="#ppt_y"/>
                                          </p:val>
                                        </p:tav>
                                        <p:tav tm="100000">
                                          <p:val>
                                            <p:strVal val="#ppt_y"/>
                                          </p:val>
                                        </p:tav>
                                      </p:tavLst>
                                    </p:anim>
                                  </p:childTnLst>
                                </p:cTn>
                              </p:par>
                              <p:par>
                                <p:cTn id="124" presetID="2" presetClass="entr" presetSubtype="2" fill="hold"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additive="base">
                                        <p:cTn id="126" dur="500" fill="hold"/>
                                        <p:tgtEl>
                                          <p:spTgt spid="50"/>
                                        </p:tgtEl>
                                        <p:attrNameLst>
                                          <p:attrName>ppt_x</p:attrName>
                                        </p:attrNameLst>
                                      </p:cBhvr>
                                      <p:tavLst>
                                        <p:tav tm="0">
                                          <p:val>
                                            <p:strVal val="1+#ppt_w/2"/>
                                          </p:val>
                                        </p:tav>
                                        <p:tav tm="100000">
                                          <p:val>
                                            <p:strVal val="#ppt_x"/>
                                          </p:val>
                                        </p:tav>
                                      </p:tavLst>
                                    </p:anim>
                                    <p:anim calcmode="lin" valueType="num">
                                      <p:cBhvr additive="base">
                                        <p:cTn id="127" dur="500" fill="hold"/>
                                        <p:tgtEl>
                                          <p:spTgt spid="50"/>
                                        </p:tgtEl>
                                        <p:attrNameLst>
                                          <p:attrName>ppt_y</p:attrName>
                                        </p:attrNameLst>
                                      </p:cBhvr>
                                      <p:tavLst>
                                        <p:tav tm="0">
                                          <p:val>
                                            <p:strVal val="#ppt_y"/>
                                          </p:val>
                                        </p:tav>
                                        <p:tav tm="100000">
                                          <p:val>
                                            <p:strVal val="#ppt_y"/>
                                          </p:val>
                                        </p:tav>
                                      </p:tavLst>
                                    </p:anim>
                                  </p:childTnLst>
                                </p:cTn>
                              </p:par>
                              <p:par>
                                <p:cTn id="128" presetID="2" presetClass="entr" presetSubtype="2" fill="hold" grpId="0" nodeType="withEffect">
                                  <p:stCondLst>
                                    <p:cond delay="0"/>
                                  </p:stCondLst>
                                  <p:childTnLst>
                                    <p:set>
                                      <p:cBhvr>
                                        <p:cTn id="129" dur="1" fill="hold">
                                          <p:stCondLst>
                                            <p:cond delay="0"/>
                                          </p:stCondLst>
                                        </p:cTn>
                                        <p:tgtEl>
                                          <p:spTgt spid="36"/>
                                        </p:tgtEl>
                                        <p:attrNameLst>
                                          <p:attrName>style.visibility</p:attrName>
                                        </p:attrNameLst>
                                      </p:cBhvr>
                                      <p:to>
                                        <p:strVal val="visible"/>
                                      </p:to>
                                    </p:set>
                                    <p:anim calcmode="lin" valueType="num">
                                      <p:cBhvr additive="base">
                                        <p:cTn id="130" dur="500" fill="hold"/>
                                        <p:tgtEl>
                                          <p:spTgt spid="36"/>
                                        </p:tgtEl>
                                        <p:attrNameLst>
                                          <p:attrName>ppt_x</p:attrName>
                                        </p:attrNameLst>
                                      </p:cBhvr>
                                      <p:tavLst>
                                        <p:tav tm="0">
                                          <p:val>
                                            <p:strVal val="1+#ppt_w/2"/>
                                          </p:val>
                                        </p:tav>
                                        <p:tav tm="100000">
                                          <p:val>
                                            <p:strVal val="#ppt_x"/>
                                          </p:val>
                                        </p:tav>
                                      </p:tavLst>
                                    </p:anim>
                                    <p:anim calcmode="lin" valueType="num">
                                      <p:cBhvr additive="base">
                                        <p:cTn id="131" dur="500" fill="hold"/>
                                        <p:tgtEl>
                                          <p:spTgt spid="36"/>
                                        </p:tgtEl>
                                        <p:attrNameLst>
                                          <p:attrName>ppt_y</p:attrName>
                                        </p:attrNameLst>
                                      </p:cBhvr>
                                      <p:tavLst>
                                        <p:tav tm="0">
                                          <p:val>
                                            <p:strVal val="#ppt_y"/>
                                          </p:val>
                                        </p:tav>
                                        <p:tav tm="100000">
                                          <p:val>
                                            <p:strVal val="#ppt_y"/>
                                          </p:val>
                                        </p:tav>
                                      </p:tavLst>
                                    </p:anim>
                                  </p:childTnLst>
                                </p:cTn>
                              </p:par>
                              <p:par>
                                <p:cTn id="132" presetID="2" presetClass="entr" presetSubtype="2" fill="hold" grpId="0" nodeType="withEffect">
                                  <p:stCondLst>
                                    <p:cond delay="0"/>
                                  </p:stCondLst>
                                  <p:childTnLst>
                                    <p:set>
                                      <p:cBhvr>
                                        <p:cTn id="133" dur="1" fill="hold">
                                          <p:stCondLst>
                                            <p:cond delay="0"/>
                                          </p:stCondLst>
                                        </p:cTn>
                                        <p:tgtEl>
                                          <p:spTgt spid="37"/>
                                        </p:tgtEl>
                                        <p:attrNameLst>
                                          <p:attrName>style.visibility</p:attrName>
                                        </p:attrNameLst>
                                      </p:cBhvr>
                                      <p:to>
                                        <p:strVal val="visible"/>
                                      </p:to>
                                    </p:set>
                                    <p:anim calcmode="lin" valueType="num">
                                      <p:cBhvr additive="base">
                                        <p:cTn id="134" dur="500" fill="hold"/>
                                        <p:tgtEl>
                                          <p:spTgt spid="37"/>
                                        </p:tgtEl>
                                        <p:attrNameLst>
                                          <p:attrName>ppt_x</p:attrName>
                                        </p:attrNameLst>
                                      </p:cBhvr>
                                      <p:tavLst>
                                        <p:tav tm="0">
                                          <p:val>
                                            <p:strVal val="1+#ppt_w/2"/>
                                          </p:val>
                                        </p:tav>
                                        <p:tav tm="100000">
                                          <p:val>
                                            <p:strVal val="#ppt_x"/>
                                          </p:val>
                                        </p:tav>
                                      </p:tavLst>
                                    </p:anim>
                                    <p:anim calcmode="lin" valueType="num">
                                      <p:cBhvr additive="base">
                                        <p:cTn id="135"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 presetClass="emph" presetSubtype="2" fill="hold" nodeType="clickEffect">
                                  <p:stCondLst>
                                    <p:cond delay="0"/>
                                  </p:stCondLst>
                                  <p:childTnLst>
                                    <p:animClr clrSpc="rgb" dir="cw">
                                      <p:cBhvr>
                                        <p:cTn id="139" dur="2000" fill="hold"/>
                                        <p:tgtEl>
                                          <p:spTgt spid="57"/>
                                        </p:tgtEl>
                                        <p:attrNameLst>
                                          <p:attrName>fillcolor</p:attrName>
                                        </p:attrNameLst>
                                      </p:cBhvr>
                                      <p:to>
                                        <a:srgbClr val="FFC000"/>
                                      </p:to>
                                    </p:animClr>
                                    <p:set>
                                      <p:cBhvr>
                                        <p:cTn id="140" dur="2000" fill="hold"/>
                                        <p:tgtEl>
                                          <p:spTgt spid="57"/>
                                        </p:tgtEl>
                                        <p:attrNameLst>
                                          <p:attrName>fill.type</p:attrName>
                                        </p:attrNameLst>
                                      </p:cBhvr>
                                      <p:to>
                                        <p:strVal val="solid"/>
                                      </p:to>
                                    </p:set>
                                    <p:set>
                                      <p:cBhvr>
                                        <p:cTn id="141" dur="2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58" grpId="0" animBg="1"/>
      <p:bldP spid="57" grpId="0" animBg="1"/>
      <p:bldP spid="40" grpId="0" animBg="1"/>
      <p:bldP spid="56" grpId="0" animBg="1"/>
      <p:bldP spid="55" grpId="0" animBg="1"/>
      <p:bldP spid="38" grpId="0" animBg="1"/>
      <p:bldP spid="42" grpId="0" animBg="1"/>
      <p:bldP spid="26" grpId="0"/>
      <p:bldP spid="51" grpId="0" animBg="1"/>
      <p:bldP spid="30" grpId="0"/>
      <p:bldP spid="53" grpId="0" animBg="1"/>
      <p:bldP spid="31" grpId="0"/>
      <p:bldP spid="34" grpId="0"/>
      <p:bldP spid="35" grpId="0"/>
      <p:bldP spid="36" grpId="0"/>
      <p:bldP spid="37" grpId="0"/>
      <p:bldP spid="92" grpId="0" animBg="1"/>
      <p:bldP spid="93" grpId="0" animBg="1"/>
      <p:bldP spid="97" grpId="0"/>
      <p:bldP spid="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114868" y="3220236"/>
            <a:ext cx="3059581" cy="140891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3" name="Rounded Rectangle 62"/>
          <p:cNvSpPr/>
          <p:nvPr/>
        </p:nvSpPr>
        <p:spPr>
          <a:xfrm>
            <a:off x="1736287" y="4003310"/>
            <a:ext cx="1130857"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62" name="Rounded Rectangle 61"/>
          <p:cNvSpPr/>
          <p:nvPr/>
        </p:nvSpPr>
        <p:spPr>
          <a:xfrm>
            <a:off x="269333" y="4020660"/>
            <a:ext cx="115965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1" name="Rounded Rectangle 40"/>
          <p:cNvSpPr/>
          <p:nvPr/>
        </p:nvSpPr>
        <p:spPr>
          <a:xfrm>
            <a:off x="6248400" y="3220235"/>
            <a:ext cx="2699424" cy="140891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8" name="Rounded Rectangle 57"/>
          <p:cNvSpPr/>
          <p:nvPr/>
        </p:nvSpPr>
        <p:spPr>
          <a:xfrm>
            <a:off x="7725835" y="3995704"/>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7" name="Rounded Rectangle 56"/>
          <p:cNvSpPr/>
          <p:nvPr/>
        </p:nvSpPr>
        <p:spPr>
          <a:xfrm>
            <a:off x="6438761" y="3988098"/>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40" name="Rounded Rectangle 39"/>
          <p:cNvSpPr/>
          <p:nvPr/>
        </p:nvSpPr>
        <p:spPr>
          <a:xfrm>
            <a:off x="6248400" y="1089651"/>
            <a:ext cx="2685667" cy="134924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56" name="Rounded Rectangle 55"/>
          <p:cNvSpPr/>
          <p:nvPr/>
        </p:nvSpPr>
        <p:spPr>
          <a:xfrm>
            <a:off x="7772400" y="1850481"/>
            <a:ext cx="990323"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55" name="Rounded Rectangle 54"/>
          <p:cNvSpPr/>
          <p:nvPr/>
        </p:nvSpPr>
        <p:spPr>
          <a:xfrm>
            <a:off x="6477001" y="1842875"/>
            <a:ext cx="1066800" cy="4077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8" name="Rounded Rectangle 37"/>
          <p:cNvSpPr/>
          <p:nvPr/>
        </p:nvSpPr>
        <p:spPr>
          <a:xfrm>
            <a:off x="141166" y="1121538"/>
            <a:ext cx="3059581" cy="1369755"/>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C938AA3D-67A0-499C-8F75-7FCBD967F8FE}"/>
              </a:ext>
            </a:extLst>
          </p:cNvPr>
          <p:cNvSpPr/>
          <p:nvPr/>
        </p:nvSpPr>
        <p:spPr>
          <a:xfrm>
            <a:off x="2362200" y="285750"/>
            <a:ext cx="4267200" cy="508937"/>
          </a:xfrm>
          <a:prstGeom prst="rect">
            <a:avLst/>
          </a:prstGeom>
          <a:solidFill>
            <a:srgbClr val="FFC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chemeClr val="accent2">
                    <a:lumMod val="10000"/>
                  </a:schemeClr>
                </a:solidFill>
              </a:rPr>
              <a:t>NGUYÊN TỬ HAY ION</a:t>
            </a:r>
            <a:endParaRPr lang="en-US" sz="2400" b="1" dirty="0">
              <a:solidFill>
                <a:schemeClr val="accent2">
                  <a:lumMod val="10000"/>
                </a:schemeClr>
              </a:solidFill>
            </a:endParaRPr>
          </a:p>
        </p:txBody>
      </p:sp>
      <p:grpSp>
        <p:nvGrpSpPr>
          <p:cNvPr id="2" name="Group 1"/>
          <p:cNvGrpSpPr/>
          <p:nvPr/>
        </p:nvGrpSpPr>
        <p:grpSpPr>
          <a:xfrm>
            <a:off x="3505609" y="1457318"/>
            <a:ext cx="1992768" cy="2028831"/>
            <a:chOff x="2971800" y="1364260"/>
            <a:chExt cx="1904999" cy="1865558"/>
          </a:xfrm>
        </p:grpSpPr>
        <p:sp>
          <p:nvSpPr>
            <p:cNvPr id="4" name="Rectangle 3">
              <a:extLst>
                <a:ext uri="{FF2B5EF4-FFF2-40B4-BE49-F238E27FC236}">
                  <a16:creationId xmlns:a16="http://schemas.microsoft.com/office/drawing/2014/main" id="{39402EE7-78D2-464F-8E23-C1CB89A33048}"/>
                </a:ext>
              </a:extLst>
            </p:cNvPr>
            <p:cNvSpPr/>
            <p:nvPr/>
          </p:nvSpPr>
          <p:spPr>
            <a:xfrm>
              <a:off x="2971800" y="1364260"/>
              <a:ext cx="1904999" cy="1865558"/>
            </a:xfrm>
            <a:prstGeom prst="rect">
              <a:avLst/>
            </a:prstGeom>
            <a:solidFill>
              <a:srgbClr val="CDEAFF"/>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p:cNvGrpSpPr>
              <a:grpSpLocks/>
            </p:cNvGrpSpPr>
            <p:nvPr/>
          </p:nvGrpSpPr>
          <p:grpSpPr bwMode="auto">
            <a:xfrm>
              <a:off x="3234967" y="1516335"/>
              <a:ext cx="1489433" cy="1512615"/>
              <a:chOff x="298" y="1680"/>
              <a:chExt cx="1488" cy="1488"/>
            </a:xfrm>
          </p:grpSpPr>
          <p:sp>
            <p:nvSpPr>
              <p:cNvPr id="11" name="Oval 5"/>
              <p:cNvSpPr>
                <a:spLocks noChangeArrowheads="1"/>
              </p:cNvSpPr>
              <p:nvPr/>
            </p:nvSpPr>
            <p:spPr bwMode="auto">
              <a:xfrm>
                <a:off x="864" y="2256"/>
                <a:ext cx="336" cy="33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2" name="Oval 6"/>
              <p:cNvSpPr>
                <a:spLocks noChangeArrowheads="1"/>
              </p:cNvSpPr>
              <p:nvPr/>
            </p:nvSpPr>
            <p:spPr bwMode="auto">
              <a:xfrm>
                <a:off x="922" y="168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3" name="Oval 7"/>
              <p:cNvSpPr>
                <a:spLocks noChangeArrowheads="1"/>
              </p:cNvSpPr>
              <p:nvPr/>
            </p:nvSpPr>
            <p:spPr bwMode="auto">
              <a:xfrm>
                <a:off x="586" y="2448"/>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 name="Oval 8"/>
              <p:cNvSpPr>
                <a:spLocks noChangeArrowheads="1"/>
              </p:cNvSpPr>
              <p:nvPr/>
            </p:nvSpPr>
            <p:spPr bwMode="auto">
              <a:xfrm>
                <a:off x="912" y="3072"/>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5" name="Oval 9"/>
              <p:cNvSpPr>
                <a:spLocks noChangeArrowheads="1"/>
              </p:cNvSpPr>
              <p:nvPr/>
            </p:nvSpPr>
            <p:spPr bwMode="auto">
              <a:xfrm>
                <a:off x="298" y="240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 name="Oval 10"/>
              <p:cNvSpPr>
                <a:spLocks noChangeArrowheads="1"/>
              </p:cNvSpPr>
              <p:nvPr/>
            </p:nvSpPr>
            <p:spPr bwMode="auto">
              <a:xfrm>
                <a:off x="521" y="2856"/>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7" name="Oval 11"/>
              <p:cNvSpPr>
                <a:spLocks noChangeArrowheads="1"/>
              </p:cNvSpPr>
              <p:nvPr/>
            </p:nvSpPr>
            <p:spPr bwMode="auto">
              <a:xfrm>
                <a:off x="1402" y="2400"/>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8" name="Oval 12"/>
              <p:cNvSpPr>
                <a:spLocks noChangeArrowheads="1"/>
              </p:cNvSpPr>
              <p:nvPr/>
            </p:nvSpPr>
            <p:spPr bwMode="auto">
              <a:xfrm>
                <a:off x="1467" y="2883"/>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9" name="Oval 13"/>
              <p:cNvSpPr>
                <a:spLocks noChangeArrowheads="1"/>
              </p:cNvSpPr>
              <p:nvPr/>
            </p:nvSpPr>
            <p:spPr bwMode="auto">
              <a:xfrm>
                <a:off x="1490" y="1891"/>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0" name="Oval 14"/>
              <p:cNvSpPr>
                <a:spLocks noChangeArrowheads="1"/>
              </p:cNvSpPr>
              <p:nvPr/>
            </p:nvSpPr>
            <p:spPr bwMode="auto">
              <a:xfrm>
                <a:off x="1690" y="2496"/>
                <a:ext cx="96" cy="9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1" name="Group 15"/>
              <p:cNvGrpSpPr>
                <a:grpSpLocks/>
              </p:cNvGrpSpPr>
              <p:nvPr/>
            </p:nvGrpSpPr>
            <p:grpSpPr bwMode="auto">
              <a:xfrm>
                <a:off x="336" y="1728"/>
                <a:ext cx="1392" cy="1392"/>
                <a:chOff x="336" y="1728"/>
                <a:chExt cx="1392" cy="1392"/>
              </a:xfrm>
            </p:grpSpPr>
            <p:sp>
              <p:nvSpPr>
                <p:cNvPr id="22" name="Oval 16"/>
                <p:cNvSpPr>
                  <a:spLocks noChangeArrowheads="1"/>
                </p:cNvSpPr>
                <p:nvPr/>
              </p:nvSpPr>
              <p:spPr bwMode="auto">
                <a:xfrm>
                  <a:off x="634" y="2016"/>
                  <a:ext cx="816" cy="81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nvGrpSpPr>
                <p:cNvPr id="23" name="Group 17"/>
                <p:cNvGrpSpPr>
                  <a:grpSpLocks/>
                </p:cNvGrpSpPr>
                <p:nvPr/>
              </p:nvGrpSpPr>
              <p:grpSpPr bwMode="auto">
                <a:xfrm>
                  <a:off x="336" y="1728"/>
                  <a:ext cx="1392" cy="1392"/>
                  <a:chOff x="336" y="1728"/>
                  <a:chExt cx="1392" cy="1392"/>
                </a:xfrm>
              </p:grpSpPr>
              <p:sp>
                <p:nvSpPr>
                  <p:cNvPr id="24" name="Oval 18"/>
                  <p:cNvSpPr>
                    <a:spLocks noChangeArrowheads="1"/>
                  </p:cNvSpPr>
                  <p:nvPr/>
                </p:nvSpPr>
                <p:spPr bwMode="auto">
                  <a:xfrm>
                    <a:off x="336" y="1728"/>
                    <a:ext cx="1392" cy="13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25" name="Text Box 19"/>
                  <p:cNvSpPr txBox="1">
                    <a:spLocks noChangeArrowheads="1"/>
                  </p:cNvSpPr>
                  <p:nvPr/>
                </p:nvSpPr>
                <p:spPr bwMode="auto">
                  <a:xfrm>
                    <a:off x="821" y="2274"/>
                    <a:ext cx="456"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1300" dirty="0" smtClean="0"/>
                      <a:t>+10</a:t>
                    </a:r>
                    <a:endParaRPr lang="en-US" altLang="vi-VN" sz="1300" dirty="0"/>
                  </a:p>
                </p:txBody>
              </p:sp>
            </p:grpSp>
          </p:grpSp>
        </p:grpSp>
      </p:grpSp>
      <p:sp>
        <p:nvSpPr>
          <p:cNvPr id="42" name="Rounded Rectangle 41"/>
          <p:cNvSpPr/>
          <p:nvPr/>
        </p:nvSpPr>
        <p:spPr>
          <a:xfrm>
            <a:off x="258099" y="1277864"/>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6" name="TextBox 25">
            <a:extLst>
              <a:ext uri="{FF2B5EF4-FFF2-40B4-BE49-F238E27FC236}">
                <a16:creationId xmlns:a16="http://schemas.microsoft.com/office/drawing/2014/main" id="{B5FB462A-B3A6-4873-A554-0E2B6A22FB58}"/>
              </a:ext>
            </a:extLst>
          </p:cNvPr>
          <p:cNvSpPr txBox="1"/>
          <p:nvPr/>
        </p:nvSpPr>
        <p:spPr>
          <a:xfrm>
            <a:off x="370675" y="1278688"/>
            <a:ext cx="2588982" cy="400110"/>
          </a:xfrm>
          <a:prstGeom prst="rect">
            <a:avLst/>
          </a:prstGeom>
          <a:noFill/>
        </p:spPr>
        <p:txBody>
          <a:bodyPr wrap="square" rtlCol="0">
            <a:spAutoFit/>
          </a:bodyPr>
          <a:lstStyle/>
          <a:p>
            <a:r>
              <a:rPr lang="vi-VN" sz="2000" b="1" dirty="0" smtClean="0"/>
              <a:t>Nguyên tử hay ion?</a:t>
            </a:r>
            <a:endParaRPr lang="en-US" sz="2000" b="1" dirty="0"/>
          </a:p>
        </p:txBody>
      </p:sp>
      <p:grpSp>
        <p:nvGrpSpPr>
          <p:cNvPr id="47" name="Group 46"/>
          <p:cNvGrpSpPr/>
          <p:nvPr/>
        </p:nvGrpSpPr>
        <p:grpSpPr>
          <a:xfrm>
            <a:off x="236066" y="3368789"/>
            <a:ext cx="2811933" cy="400110"/>
            <a:chOff x="236066" y="3368789"/>
            <a:chExt cx="2811933" cy="400110"/>
          </a:xfrm>
        </p:grpSpPr>
        <p:sp>
          <p:nvSpPr>
            <p:cNvPr id="43" name="Rounded Rectangle 42"/>
            <p:cNvSpPr/>
            <p:nvPr/>
          </p:nvSpPr>
          <p:spPr>
            <a:xfrm>
              <a:off x="236066" y="3379606"/>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7" name="TextBox 26">
              <a:extLst>
                <a:ext uri="{FF2B5EF4-FFF2-40B4-BE49-F238E27FC236}">
                  <a16:creationId xmlns:a16="http://schemas.microsoft.com/office/drawing/2014/main" id="{B5FB462A-B3A6-4873-A554-0E2B6A22FB58}"/>
                </a:ext>
              </a:extLst>
            </p:cNvPr>
            <p:cNvSpPr txBox="1"/>
            <p:nvPr/>
          </p:nvSpPr>
          <p:spPr>
            <a:xfrm>
              <a:off x="472260" y="3368789"/>
              <a:ext cx="2575739" cy="400110"/>
            </a:xfrm>
            <a:prstGeom prst="rect">
              <a:avLst/>
            </a:prstGeom>
            <a:noFill/>
          </p:spPr>
          <p:txBody>
            <a:bodyPr wrap="square" rtlCol="0">
              <a:spAutoFit/>
            </a:bodyPr>
            <a:lstStyle/>
            <a:p>
              <a:r>
                <a:rPr lang="vi-VN" sz="2000" b="1" dirty="0" smtClean="0"/>
                <a:t>Đây là nguyên tử?</a:t>
              </a:r>
              <a:endParaRPr lang="en-US" sz="2000" b="1" dirty="0"/>
            </a:p>
          </p:txBody>
        </p:sp>
      </p:grpSp>
      <p:grpSp>
        <p:nvGrpSpPr>
          <p:cNvPr id="49" name="Group 48"/>
          <p:cNvGrpSpPr/>
          <p:nvPr/>
        </p:nvGrpSpPr>
        <p:grpSpPr>
          <a:xfrm>
            <a:off x="6466973" y="1199517"/>
            <a:ext cx="2315833" cy="413953"/>
            <a:chOff x="6090366" y="1197655"/>
            <a:chExt cx="2778667" cy="413953"/>
          </a:xfrm>
        </p:grpSpPr>
        <p:sp>
          <p:nvSpPr>
            <p:cNvPr id="44" name="Rounded Rectangle 43"/>
            <p:cNvSpPr/>
            <p:nvPr/>
          </p:nvSpPr>
          <p:spPr>
            <a:xfrm>
              <a:off x="6090366" y="1223728"/>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B5FB462A-B3A6-4873-A554-0E2B6A22FB58}"/>
                </a:ext>
              </a:extLst>
            </p:cNvPr>
            <p:cNvSpPr txBox="1"/>
            <p:nvPr/>
          </p:nvSpPr>
          <p:spPr>
            <a:xfrm>
              <a:off x="6821816" y="1197655"/>
              <a:ext cx="1524133" cy="400110"/>
            </a:xfrm>
            <a:prstGeom prst="rect">
              <a:avLst/>
            </a:prstGeom>
            <a:noFill/>
          </p:spPr>
          <p:txBody>
            <a:bodyPr wrap="square" rtlCol="0">
              <a:spAutoFit/>
            </a:bodyPr>
            <a:lstStyle/>
            <a:p>
              <a:r>
                <a:rPr lang="vi-VN" sz="2000" b="1" dirty="0" smtClean="0"/>
                <a:t>Chu kỳ</a:t>
              </a:r>
              <a:endParaRPr lang="en-US" sz="2000" b="1" dirty="0"/>
            </a:p>
          </p:txBody>
        </p:sp>
      </p:grpSp>
      <p:grpSp>
        <p:nvGrpSpPr>
          <p:cNvPr id="50" name="Group 49"/>
          <p:cNvGrpSpPr/>
          <p:nvPr/>
        </p:nvGrpSpPr>
        <p:grpSpPr>
          <a:xfrm>
            <a:off x="6477000" y="3339560"/>
            <a:ext cx="2345386" cy="413865"/>
            <a:chOff x="6043719" y="3339560"/>
            <a:chExt cx="2778667" cy="413865"/>
          </a:xfrm>
        </p:grpSpPr>
        <p:sp>
          <p:nvSpPr>
            <p:cNvPr id="45" name="Rounded Rectangle 44"/>
            <p:cNvSpPr/>
            <p:nvPr/>
          </p:nvSpPr>
          <p:spPr>
            <a:xfrm>
              <a:off x="6043719" y="3339560"/>
              <a:ext cx="2778667" cy="387880"/>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B5FB462A-B3A6-4873-A554-0E2B6A22FB58}"/>
                </a:ext>
              </a:extLst>
            </p:cNvPr>
            <p:cNvSpPr txBox="1"/>
            <p:nvPr/>
          </p:nvSpPr>
          <p:spPr>
            <a:xfrm>
              <a:off x="6970389" y="3343911"/>
              <a:ext cx="1310612" cy="409514"/>
            </a:xfrm>
            <a:prstGeom prst="rect">
              <a:avLst/>
            </a:prstGeom>
            <a:noFill/>
          </p:spPr>
          <p:txBody>
            <a:bodyPr wrap="square" rtlCol="0">
              <a:spAutoFit/>
            </a:bodyPr>
            <a:lstStyle/>
            <a:p>
              <a:r>
                <a:rPr lang="vi-VN" sz="2000" b="1" dirty="0" smtClean="0"/>
                <a:t>Nhóm</a:t>
              </a:r>
              <a:endParaRPr lang="en-US" sz="2000" b="1" dirty="0"/>
            </a:p>
          </p:txBody>
        </p:sp>
      </p:grpSp>
      <p:sp>
        <p:nvSpPr>
          <p:cNvPr id="51" name="Rounded Rectangle 50"/>
          <p:cNvSpPr/>
          <p:nvPr/>
        </p:nvSpPr>
        <p:spPr>
          <a:xfrm>
            <a:off x="288657" y="1867386"/>
            <a:ext cx="1488102"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0" name="TextBox 29">
            <a:extLst>
              <a:ext uri="{FF2B5EF4-FFF2-40B4-BE49-F238E27FC236}">
                <a16:creationId xmlns:a16="http://schemas.microsoft.com/office/drawing/2014/main" id="{B5FB462A-B3A6-4873-A554-0E2B6A22FB58}"/>
              </a:ext>
            </a:extLst>
          </p:cNvPr>
          <p:cNvSpPr txBox="1"/>
          <p:nvPr/>
        </p:nvSpPr>
        <p:spPr>
          <a:xfrm>
            <a:off x="288657" y="1867386"/>
            <a:ext cx="142322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Nguyên tử</a:t>
            </a:r>
            <a:endParaRPr lang="en-US" sz="2000" dirty="0">
              <a:effectLst>
                <a:outerShdw blurRad="38100" dist="38100" dir="2700000" algn="tl">
                  <a:srgbClr val="000000">
                    <a:alpha val="43137"/>
                  </a:srgbClr>
                </a:outerShdw>
              </a:effectLst>
            </a:endParaRPr>
          </a:p>
        </p:txBody>
      </p:sp>
      <p:sp>
        <p:nvSpPr>
          <p:cNvPr id="53" name="Rounded Rectangle 52"/>
          <p:cNvSpPr/>
          <p:nvPr/>
        </p:nvSpPr>
        <p:spPr>
          <a:xfrm>
            <a:off x="1921250" y="1867386"/>
            <a:ext cx="1190330" cy="40011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id="{B5FB462A-B3A6-4873-A554-0E2B6A22FB58}"/>
              </a:ext>
            </a:extLst>
          </p:cNvPr>
          <p:cNvSpPr txBox="1"/>
          <p:nvPr/>
        </p:nvSpPr>
        <p:spPr>
          <a:xfrm>
            <a:off x="2257872" y="1850481"/>
            <a:ext cx="816148"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ion</a:t>
            </a:r>
            <a:endParaRPr lang="en-US" sz="2000" dirty="0">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B5FB462A-B3A6-4873-A554-0E2B6A22FB58}"/>
              </a:ext>
            </a:extLst>
          </p:cNvPr>
          <p:cNvSpPr txBox="1"/>
          <p:nvPr/>
        </p:nvSpPr>
        <p:spPr>
          <a:xfrm>
            <a:off x="303276" y="4025006"/>
            <a:ext cx="1149096"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Argon</a:t>
            </a:r>
            <a:endParaRPr lang="en-US" sz="2000" dirty="0">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B5FB462A-B3A6-4873-A554-0E2B6A22FB58}"/>
              </a:ext>
            </a:extLst>
          </p:cNvPr>
          <p:cNvSpPr txBox="1"/>
          <p:nvPr/>
        </p:nvSpPr>
        <p:spPr>
          <a:xfrm>
            <a:off x="1776624" y="3995704"/>
            <a:ext cx="966576"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Neon</a:t>
            </a:r>
            <a:endParaRPr lang="en-US" sz="2000" dirty="0">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B5FB462A-B3A6-4873-A554-0E2B6A22FB58}"/>
              </a:ext>
            </a:extLst>
          </p:cNvPr>
          <p:cNvSpPr txBox="1"/>
          <p:nvPr/>
        </p:nvSpPr>
        <p:spPr>
          <a:xfrm>
            <a:off x="6856972" y="1826126"/>
            <a:ext cx="617615"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1</a:t>
            </a:r>
            <a:endParaRPr lang="en-US" sz="2000"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B5FB462A-B3A6-4873-A554-0E2B6A22FB58}"/>
              </a:ext>
            </a:extLst>
          </p:cNvPr>
          <p:cNvSpPr txBox="1"/>
          <p:nvPr/>
        </p:nvSpPr>
        <p:spPr>
          <a:xfrm>
            <a:off x="8103559" y="1836638"/>
            <a:ext cx="523722" cy="400110"/>
          </a:xfrm>
          <a:prstGeom prst="rect">
            <a:avLst/>
          </a:prstGeom>
          <a:noFill/>
        </p:spPr>
        <p:txBody>
          <a:bodyPr wrap="square" rtlCol="0">
            <a:spAutoFit/>
          </a:bodyPr>
          <a:lstStyle/>
          <a:p>
            <a:r>
              <a:rPr lang="vi-VN" sz="2000" dirty="0" smtClean="0">
                <a:effectLst>
                  <a:outerShdw blurRad="38100" dist="38100" dir="2700000" algn="tl">
                    <a:srgbClr val="000000">
                      <a:alpha val="43137"/>
                    </a:srgbClr>
                  </a:outerShdw>
                </a:effectLst>
              </a:rPr>
              <a:t>2</a:t>
            </a:r>
            <a:endParaRPr lang="en-US" sz="2000" dirty="0">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B5FB462A-B3A6-4873-A554-0E2B6A22FB58}"/>
              </a:ext>
            </a:extLst>
          </p:cNvPr>
          <p:cNvSpPr txBox="1"/>
          <p:nvPr/>
        </p:nvSpPr>
        <p:spPr>
          <a:xfrm>
            <a:off x="6724782" y="4003310"/>
            <a:ext cx="858373" cy="400110"/>
          </a:xfrm>
          <a:prstGeom prst="rect">
            <a:avLst/>
          </a:prstGeom>
          <a:noFill/>
        </p:spPr>
        <p:txBody>
          <a:bodyPr wrap="square" rtlCol="0">
            <a:spAutoFit/>
          </a:bodyPr>
          <a:lstStyle/>
          <a:p>
            <a:r>
              <a:rPr lang="vi-VN" sz="2000" dirty="0" smtClean="0"/>
              <a:t>VIA</a:t>
            </a:r>
            <a:endParaRPr lang="en-US" sz="2000" dirty="0"/>
          </a:p>
        </p:txBody>
      </p:sp>
      <p:sp>
        <p:nvSpPr>
          <p:cNvPr id="37" name="TextBox 36">
            <a:extLst>
              <a:ext uri="{FF2B5EF4-FFF2-40B4-BE49-F238E27FC236}">
                <a16:creationId xmlns:a16="http://schemas.microsoft.com/office/drawing/2014/main" id="{B5FB462A-B3A6-4873-A554-0E2B6A22FB58}"/>
              </a:ext>
            </a:extLst>
          </p:cNvPr>
          <p:cNvSpPr txBox="1"/>
          <p:nvPr/>
        </p:nvSpPr>
        <p:spPr>
          <a:xfrm>
            <a:off x="7926498" y="4003310"/>
            <a:ext cx="856308" cy="400110"/>
          </a:xfrm>
          <a:prstGeom prst="rect">
            <a:avLst/>
          </a:prstGeom>
          <a:noFill/>
        </p:spPr>
        <p:txBody>
          <a:bodyPr wrap="square" rtlCol="0">
            <a:spAutoFit/>
          </a:bodyPr>
          <a:lstStyle/>
          <a:p>
            <a:r>
              <a:rPr lang="vi-VN" sz="2000" smtClean="0"/>
              <a:t>VIIIA</a:t>
            </a:r>
            <a:endParaRPr lang="en-US" sz="2000" dirty="0"/>
          </a:p>
        </p:txBody>
      </p:sp>
      <p:sp>
        <p:nvSpPr>
          <p:cNvPr id="59" name="Oval 12"/>
          <p:cNvSpPr>
            <a:spLocks noChangeArrowheads="1"/>
          </p:cNvSpPr>
          <p:nvPr/>
        </p:nvSpPr>
        <p:spPr bwMode="auto">
          <a:xfrm>
            <a:off x="3962400" y="1885950"/>
            <a:ext cx="100520" cy="106129"/>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Tree>
    <p:extLst>
      <p:ext uri="{BB962C8B-B14F-4D97-AF65-F5344CB8AC3E}">
        <p14:creationId xmlns:p14="http://schemas.microsoft.com/office/powerpoint/2010/main" val="346878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0-#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500" fill="hold"/>
                                        <p:tgtEl>
                                          <p:spTgt spid="42"/>
                                        </p:tgtEl>
                                        <p:attrNameLst>
                                          <p:attrName>ppt_x</p:attrName>
                                        </p:attrNameLst>
                                      </p:cBhvr>
                                      <p:tavLst>
                                        <p:tav tm="0">
                                          <p:val>
                                            <p:strVal val="0-#ppt_w/2"/>
                                          </p:val>
                                        </p:tav>
                                        <p:tav tm="100000">
                                          <p:val>
                                            <p:strVal val="#ppt_x"/>
                                          </p:val>
                                        </p:tav>
                                      </p:tavLst>
                                    </p:anim>
                                    <p:anim calcmode="lin" valueType="num">
                                      <p:cBhvr additive="base">
                                        <p:cTn id="17" dur="50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0-#ppt_w/2"/>
                                          </p:val>
                                        </p:tav>
                                        <p:tav tm="100000">
                                          <p:val>
                                            <p:strVal val="#ppt_x"/>
                                          </p:val>
                                        </p:tav>
                                      </p:tavLst>
                                    </p:anim>
                                    <p:anim calcmode="lin" valueType="num">
                                      <p:cBhvr additive="base">
                                        <p:cTn id="21" dur="500" fill="hold"/>
                                        <p:tgtEl>
                                          <p:spTgt spid="26"/>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0-#ppt_w/2"/>
                                          </p:val>
                                        </p:tav>
                                        <p:tav tm="100000">
                                          <p:val>
                                            <p:strVal val="#ppt_x"/>
                                          </p:val>
                                        </p:tav>
                                      </p:tavLst>
                                    </p:anim>
                                    <p:anim calcmode="lin" valueType="num">
                                      <p:cBhvr additive="base">
                                        <p:cTn id="25" dur="500" fill="hold"/>
                                        <p:tgtEl>
                                          <p:spTgt spid="5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additive="base">
                                        <p:cTn id="32" dur="500" fill="hold"/>
                                        <p:tgtEl>
                                          <p:spTgt spid="53"/>
                                        </p:tgtEl>
                                        <p:attrNameLst>
                                          <p:attrName>ppt_x</p:attrName>
                                        </p:attrNameLst>
                                      </p:cBhvr>
                                      <p:tavLst>
                                        <p:tav tm="0">
                                          <p:val>
                                            <p:strVal val="0-#ppt_w/2"/>
                                          </p:val>
                                        </p:tav>
                                        <p:tav tm="100000">
                                          <p:val>
                                            <p:strVal val="#ppt_x"/>
                                          </p:val>
                                        </p:tav>
                                      </p:tavLst>
                                    </p:anim>
                                    <p:anim calcmode="lin" valueType="num">
                                      <p:cBhvr additive="base">
                                        <p:cTn id="33" dur="500" fill="hold"/>
                                        <p:tgtEl>
                                          <p:spTgt spid="53"/>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51"/>
                                        </p:tgtEl>
                                        <p:attrNameLst>
                                          <p:attrName>fillcolor</p:attrName>
                                        </p:attrNameLst>
                                      </p:cBhvr>
                                      <p:to>
                                        <a:srgbClr val="FFC000"/>
                                      </p:to>
                                    </p:animClr>
                                    <p:set>
                                      <p:cBhvr>
                                        <p:cTn id="42" dur="2000" fill="hold"/>
                                        <p:tgtEl>
                                          <p:spTgt spid="51"/>
                                        </p:tgtEl>
                                        <p:attrNameLst>
                                          <p:attrName>fill.type</p:attrName>
                                        </p:attrNameLst>
                                      </p:cBhvr>
                                      <p:to>
                                        <p:strVal val="solid"/>
                                      </p:to>
                                    </p:set>
                                    <p:set>
                                      <p:cBhvr>
                                        <p:cTn id="43" dur="2000" fill="hold"/>
                                        <p:tgtEl>
                                          <p:spTgt spid="51"/>
                                        </p:tgtEl>
                                        <p:attrNameLst>
                                          <p:attrName>fill.on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0-#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additive="base">
                                        <p:cTn id="52" dur="500" fill="hold"/>
                                        <p:tgtEl>
                                          <p:spTgt spid="63"/>
                                        </p:tgtEl>
                                        <p:attrNameLst>
                                          <p:attrName>ppt_x</p:attrName>
                                        </p:attrNameLst>
                                      </p:cBhvr>
                                      <p:tavLst>
                                        <p:tav tm="0">
                                          <p:val>
                                            <p:strVal val="0-#ppt_w/2"/>
                                          </p:val>
                                        </p:tav>
                                        <p:tav tm="100000">
                                          <p:val>
                                            <p:strVal val="#ppt_x"/>
                                          </p:val>
                                        </p:tav>
                                      </p:tavLst>
                                    </p:anim>
                                    <p:anim calcmode="lin" valueType="num">
                                      <p:cBhvr additive="base">
                                        <p:cTn id="53" dur="500" fill="hold"/>
                                        <p:tgtEl>
                                          <p:spTgt spid="63"/>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 calcmode="lin" valueType="num">
                                      <p:cBhvr additive="base">
                                        <p:cTn id="56" dur="500" fill="hold"/>
                                        <p:tgtEl>
                                          <p:spTgt spid="62"/>
                                        </p:tgtEl>
                                        <p:attrNameLst>
                                          <p:attrName>ppt_x</p:attrName>
                                        </p:attrNameLst>
                                      </p:cBhvr>
                                      <p:tavLst>
                                        <p:tav tm="0">
                                          <p:val>
                                            <p:strVal val="0-#ppt_w/2"/>
                                          </p:val>
                                        </p:tav>
                                        <p:tav tm="100000">
                                          <p:val>
                                            <p:strVal val="#ppt_x"/>
                                          </p:val>
                                        </p:tav>
                                      </p:tavLst>
                                    </p:anim>
                                    <p:anim calcmode="lin" valueType="num">
                                      <p:cBhvr additive="base">
                                        <p:cTn id="57" dur="500" fill="hold"/>
                                        <p:tgtEl>
                                          <p:spTgt spid="62"/>
                                        </p:tgtEl>
                                        <p:attrNameLst>
                                          <p:attrName>ppt_y</p:attrName>
                                        </p:attrNameLst>
                                      </p:cBhvr>
                                      <p:tavLst>
                                        <p:tav tm="0">
                                          <p:val>
                                            <p:strVal val="#ppt_y"/>
                                          </p:val>
                                        </p:tav>
                                        <p:tav tm="100000">
                                          <p:val>
                                            <p:strVal val="#ppt_y"/>
                                          </p:val>
                                        </p:tav>
                                      </p:tavLst>
                                    </p:anim>
                                  </p:childTnLst>
                                </p:cTn>
                              </p:par>
                              <p:par>
                                <p:cTn id="58" presetID="2" presetClass="entr" presetSubtype="8" fill="hold" nodeType="with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500" fill="hold"/>
                                        <p:tgtEl>
                                          <p:spTgt spid="47"/>
                                        </p:tgtEl>
                                        <p:attrNameLst>
                                          <p:attrName>ppt_x</p:attrName>
                                        </p:attrNameLst>
                                      </p:cBhvr>
                                      <p:tavLst>
                                        <p:tav tm="0">
                                          <p:val>
                                            <p:strVal val="0-#ppt_w/2"/>
                                          </p:val>
                                        </p:tav>
                                        <p:tav tm="100000">
                                          <p:val>
                                            <p:strVal val="#ppt_x"/>
                                          </p:val>
                                        </p:tav>
                                      </p:tavLst>
                                    </p:anim>
                                    <p:anim calcmode="lin" valueType="num">
                                      <p:cBhvr additive="base">
                                        <p:cTn id="61" dur="500" fill="hold"/>
                                        <p:tgtEl>
                                          <p:spTgt spid="47"/>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0-#ppt_w/2"/>
                                          </p:val>
                                        </p:tav>
                                        <p:tav tm="100000">
                                          <p:val>
                                            <p:strVal val="#ppt_x"/>
                                          </p:val>
                                        </p:tav>
                                      </p:tavLst>
                                    </p:anim>
                                    <p:anim calcmode="lin" valueType="num">
                                      <p:cBhvr additive="base">
                                        <p:cTn id="65" dur="500" fill="hold"/>
                                        <p:tgtEl>
                                          <p:spTgt spid="32"/>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500" fill="hold"/>
                                        <p:tgtEl>
                                          <p:spTgt spid="33"/>
                                        </p:tgtEl>
                                        <p:attrNameLst>
                                          <p:attrName>ppt_x</p:attrName>
                                        </p:attrNameLst>
                                      </p:cBhvr>
                                      <p:tavLst>
                                        <p:tav tm="0">
                                          <p:val>
                                            <p:strVal val="0-#ppt_w/2"/>
                                          </p:val>
                                        </p:tav>
                                        <p:tav tm="100000">
                                          <p:val>
                                            <p:strVal val="#ppt_x"/>
                                          </p:val>
                                        </p:tav>
                                      </p:tavLst>
                                    </p:anim>
                                    <p:anim calcmode="lin" valueType="num">
                                      <p:cBhvr additive="base">
                                        <p:cTn id="69"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63"/>
                                        </p:tgtEl>
                                        <p:attrNameLst>
                                          <p:attrName>fillcolor</p:attrName>
                                        </p:attrNameLst>
                                      </p:cBhvr>
                                      <p:to>
                                        <a:srgbClr val="FFC000"/>
                                      </p:to>
                                    </p:animClr>
                                    <p:set>
                                      <p:cBhvr>
                                        <p:cTn id="74" dur="2000" fill="hold"/>
                                        <p:tgtEl>
                                          <p:spTgt spid="63"/>
                                        </p:tgtEl>
                                        <p:attrNameLst>
                                          <p:attrName>fill.type</p:attrName>
                                        </p:attrNameLst>
                                      </p:cBhvr>
                                      <p:to>
                                        <p:strVal val="solid"/>
                                      </p:to>
                                    </p:set>
                                    <p:set>
                                      <p:cBhvr>
                                        <p:cTn id="75" dur="2000" fill="hold"/>
                                        <p:tgtEl>
                                          <p:spTgt spid="63"/>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1+#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500" fill="hold"/>
                                        <p:tgtEl>
                                          <p:spTgt spid="56"/>
                                        </p:tgtEl>
                                        <p:attrNameLst>
                                          <p:attrName>ppt_x</p:attrName>
                                        </p:attrNameLst>
                                      </p:cBhvr>
                                      <p:tavLst>
                                        <p:tav tm="0">
                                          <p:val>
                                            <p:strVal val="1+#ppt_w/2"/>
                                          </p:val>
                                        </p:tav>
                                        <p:tav tm="100000">
                                          <p:val>
                                            <p:strVal val="#ppt_x"/>
                                          </p:val>
                                        </p:tav>
                                      </p:tavLst>
                                    </p:anim>
                                    <p:anim calcmode="lin" valueType="num">
                                      <p:cBhvr additive="base">
                                        <p:cTn id="85" dur="500" fill="hold"/>
                                        <p:tgtEl>
                                          <p:spTgt spid="56"/>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 calcmode="lin" valueType="num">
                                      <p:cBhvr additive="base">
                                        <p:cTn id="88" dur="500" fill="hold"/>
                                        <p:tgtEl>
                                          <p:spTgt spid="55"/>
                                        </p:tgtEl>
                                        <p:attrNameLst>
                                          <p:attrName>ppt_x</p:attrName>
                                        </p:attrNameLst>
                                      </p:cBhvr>
                                      <p:tavLst>
                                        <p:tav tm="0">
                                          <p:val>
                                            <p:strVal val="1+#ppt_w/2"/>
                                          </p:val>
                                        </p:tav>
                                        <p:tav tm="100000">
                                          <p:val>
                                            <p:strVal val="#ppt_x"/>
                                          </p:val>
                                        </p:tav>
                                      </p:tavLst>
                                    </p:anim>
                                    <p:anim calcmode="lin" valueType="num">
                                      <p:cBhvr additive="base">
                                        <p:cTn id="89" dur="500" fill="hold"/>
                                        <p:tgtEl>
                                          <p:spTgt spid="55"/>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49"/>
                                        </p:tgtEl>
                                        <p:attrNameLst>
                                          <p:attrName>style.visibility</p:attrName>
                                        </p:attrNameLst>
                                      </p:cBhvr>
                                      <p:to>
                                        <p:strVal val="visible"/>
                                      </p:to>
                                    </p:set>
                                    <p:anim calcmode="lin" valueType="num">
                                      <p:cBhvr additive="base">
                                        <p:cTn id="92" dur="500" fill="hold"/>
                                        <p:tgtEl>
                                          <p:spTgt spid="49"/>
                                        </p:tgtEl>
                                        <p:attrNameLst>
                                          <p:attrName>ppt_x</p:attrName>
                                        </p:attrNameLst>
                                      </p:cBhvr>
                                      <p:tavLst>
                                        <p:tav tm="0">
                                          <p:val>
                                            <p:strVal val="1+#ppt_w/2"/>
                                          </p:val>
                                        </p:tav>
                                        <p:tav tm="100000">
                                          <p:val>
                                            <p:strVal val="#ppt_x"/>
                                          </p:val>
                                        </p:tav>
                                      </p:tavLst>
                                    </p:anim>
                                    <p:anim calcmode="lin" valueType="num">
                                      <p:cBhvr additive="base">
                                        <p:cTn id="93" dur="500" fill="hold"/>
                                        <p:tgtEl>
                                          <p:spTgt spid="49"/>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additive="base">
                                        <p:cTn id="96" dur="500" fill="hold"/>
                                        <p:tgtEl>
                                          <p:spTgt spid="34"/>
                                        </p:tgtEl>
                                        <p:attrNameLst>
                                          <p:attrName>ppt_x</p:attrName>
                                        </p:attrNameLst>
                                      </p:cBhvr>
                                      <p:tavLst>
                                        <p:tav tm="0">
                                          <p:val>
                                            <p:strVal val="1+#ppt_w/2"/>
                                          </p:val>
                                        </p:tav>
                                        <p:tav tm="100000">
                                          <p:val>
                                            <p:strVal val="#ppt_x"/>
                                          </p:val>
                                        </p:tav>
                                      </p:tavLst>
                                    </p:anim>
                                    <p:anim calcmode="lin" valueType="num">
                                      <p:cBhvr additive="base">
                                        <p:cTn id="97" dur="500" fill="hold"/>
                                        <p:tgtEl>
                                          <p:spTgt spid="34"/>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500" fill="hold"/>
                                        <p:tgtEl>
                                          <p:spTgt spid="35"/>
                                        </p:tgtEl>
                                        <p:attrNameLst>
                                          <p:attrName>ppt_x</p:attrName>
                                        </p:attrNameLst>
                                      </p:cBhvr>
                                      <p:tavLst>
                                        <p:tav tm="0">
                                          <p:val>
                                            <p:strVal val="1+#ppt_w/2"/>
                                          </p:val>
                                        </p:tav>
                                        <p:tav tm="100000">
                                          <p:val>
                                            <p:strVal val="#ppt_x"/>
                                          </p:val>
                                        </p:tav>
                                      </p:tavLst>
                                    </p:anim>
                                    <p:anim calcmode="lin" valueType="num">
                                      <p:cBhvr additive="base">
                                        <p:cTn id="10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mph" presetSubtype="2" fill="hold" nodeType="clickEffect">
                                  <p:stCondLst>
                                    <p:cond delay="0"/>
                                  </p:stCondLst>
                                  <p:childTnLst>
                                    <p:animClr clrSpc="rgb" dir="cw">
                                      <p:cBhvr>
                                        <p:cTn id="105" dur="2000" fill="hold"/>
                                        <p:tgtEl>
                                          <p:spTgt spid="56"/>
                                        </p:tgtEl>
                                        <p:attrNameLst>
                                          <p:attrName>fillcolor</p:attrName>
                                        </p:attrNameLst>
                                      </p:cBhvr>
                                      <p:to>
                                        <a:srgbClr val="FFC000"/>
                                      </p:to>
                                    </p:animClr>
                                    <p:set>
                                      <p:cBhvr>
                                        <p:cTn id="106" dur="2000" fill="hold"/>
                                        <p:tgtEl>
                                          <p:spTgt spid="56"/>
                                        </p:tgtEl>
                                        <p:attrNameLst>
                                          <p:attrName>fill.type</p:attrName>
                                        </p:attrNameLst>
                                      </p:cBhvr>
                                      <p:to>
                                        <p:strVal val="solid"/>
                                      </p:to>
                                    </p:set>
                                    <p:set>
                                      <p:cBhvr>
                                        <p:cTn id="107" dur="2000" fill="hold"/>
                                        <p:tgtEl>
                                          <p:spTgt spid="56"/>
                                        </p:tgtEl>
                                        <p:attrNameLst>
                                          <p:attrName>fill.on</p:attrName>
                                        </p:attrNameLst>
                                      </p:cBhvr>
                                      <p:to>
                                        <p:strVal val="true"/>
                                      </p:to>
                                    </p:set>
                                  </p:childTnLst>
                                </p:cTn>
                              </p:par>
                            </p:childTnLst>
                          </p:cTn>
                        </p:par>
                      </p:childTnLst>
                    </p:cTn>
                  </p:par>
                  <p:par>
                    <p:cTn id="108" fill="hold">
                      <p:stCondLst>
                        <p:cond delay="indefinite"/>
                      </p:stCondLst>
                      <p:childTnLst>
                        <p:par>
                          <p:cTn id="109" fill="hold">
                            <p:stCondLst>
                              <p:cond delay="0"/>
                            </p:stCondLst>
                            <p:childTnLst>
                              <p:par>
                                <p:cTn id="110" presetID="2" presetClass="entr" presetSubtype="2" fill="hold" grpId="0" nodeType="clickEffect">
                                  <p:stCondLst>
                                    <p:cond delay="0"/>
                                  </p:stCondLst>
                                  <p:childTnLst>
                                    <p:set>
                                      <p:cBhvr>
                                        <p:cTn id="111" dur="1" fill="hold">
                                          <p:stCondLst>
                                            <p:cond delay="0"/>
                                          </p:stCondLst>
                                        </p:cTn>
                                        <p:tgtEl>
                                          <p:spTgt spid="41"/>
                                        </p:tgtEl>
                                        <p:attrNameLst>
                                          <p:attrName>style.visibility</p:attrName>
                                        </p:attrNameLst>
                                      </p:cBhvr>
                                      <p:to>
                                        <p:strVal val="visible"/>
                                      </p:to>
                                    </p:set>
                                    <p:anim calcmode="lin" valueType="num">
                                      <p:cBhvr additive="base">
                                        <p:cTn id="112" dur="500" fill="hold"/>
                                        <p:tgtEl>
                                          <p:spTgt spid="41"/>
                                        </p:tgtEl>
                                        <p:attrNameLst>
                                          <p:attrName>ppt_x</p:attrName>
                                        </p:attrNameLst>
                                      </p:cBhvr>
                                      <p:tavLst>
                                        <p:tav tm="0">
                                          <p:val>
                                            <p:strVal val="1+#ppt_w/2"/>
                                          </p:val>
                                        </p:tav>
                                        <p:tav tm="100000">
                                          <p:val>
                                            <p:strVal val="#ppt_x"/>
                                          </p:val>
                                        </p:tav>
                                      </p:tavLst>
                                    </p:anim>
                                    <p:anim calcmode="lin" valueType="num">
                                      <p:cBhvr additive="base">
                                        <p:cTn id="113" dur="500" fill="hold"/>
                                        <p:tgtEl>
                                          <p:spTgt spid="41"/>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additive="base">
                                        <p:cTn id="116" dur="500" fill="hold"/>
                                        <p:tgtEl>
                                          <p:spTgt spid="58"/>
                                        </p:tgtEl>
                                        <p:attrNameLst>
                                          <p:attrName>ppt_x</p:attrName>
                                        </p:attrNameLst>
                                      </p:cBhvr>
                                      <p:tavLst>
                                        <p:tav tm="0">
                                          <p:val>
                                            <p:strVal val="1+#ppt_w/2"/>
                                          </p:val>
                                        </p:tav>
                                        <p:tav tm="100000">
                                          <p:val>
                                            <p:strVal val="#ppt_x"/>
                                          </p:val>
                                        </p:tav>
                                      </p:tavLst>
                                    </p:anim>
                                    <p:anim calcmode="lin" valueType="num">
                                      <p:cBhvr additive="base">
                                        <p:cTn id="117" dur="500" fill="hold"/>
                                        <p:tgtEl>
                                          <p:spTgt spid="58"/>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57"/>
                                        </p:tgtEl>
                                        <p:attrNameLst>
                                          <p:attrName>style.visibility</p:attrName>
                                        </p:attrNameLst>
                                      </p:cBhvr>
                                      <p:to>
                                        <p:strVal val="visible"/>
                                      </p:to>
                                    </p:set>
                                    <p:anim calcmode="lin" valueType="num">
                                      <p:cBhvr additive="base">
                                        <p:cTn id="120" dur="500" fill="hold"/>
                                        <p:tgtEl>
                                          <p:spTgt spid="57"/>
                                        </p:tgtEl>
                                        <p:attrNameLst>
                                          <p:attrName>ppt_x</p:attrName>
                                        </p:attrNameLst>
                                      </p:cBhvr>
                                      <p:tavLst>
                                        <p:tav tm="0">
                                          <p:val>
                                            <p:strVal val="1+#ppt_w/2"/>
                                          </p:val>
                                        </p:tav>
                                        <p:tav tm="100000">
                                          <p:val>
                                            <p:strVal val="#ppt_x"/>
                                          </p:val>
                                        </p:tav>
                                      </p:tavLst>
                                    </p:anim>
                                    <p:anim calcmode="lin" valueType="num">
                                      <p:cBhvr additive="base">
                                        <p:cTn id="121" dur="500" fill="hold"/>
                                        <p:tgtEl>
                                          <p:spTgt spid="57"/>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50"/>
                                        </p:tgtEl>
                                        <p:attrNameLst>
                                          <p:attrName>style.visibility</p:attrName>
                                        </p:attrNameLst>
                                      </p:cBhvr>
                                      <p:to>
                                        <p:strVal val="visible"/>
                                      </p:to>
                                    </p:set>
                                    <p:anim calcmode="lin" valueType="num">
                                      <p:cBhvr additive="base">
                                        <p:cTn id="124" dur="500" fill="hold"/>
                                        <p:tgtEl>
                                          <p:spTgt spid="50"/>
                                        </p:tgtEl>
                                        <p:attrNameLst>
                                          <p:attrName>ppt_x</p:attrName>
                                        </p:attrNameLst>
                                      </p:cBhvr>
                                      <p:tavLst>
                                        <p:tav tm="0">
                                          <p:val>
                                            <p:strVal val="1+#ppt_w/2"/>
                                          </p:val>
                                        </p:tav>
                                        <p:tav tm="100000">
                                          <p:val>
                                            <p:strVal val="#ppt_x"/>
                                          </p:val>
                                        </p:tav>
                                      </p:tavLst>
                                    </p:anim>
                                    <p:anim calcmode="lin" valueType="num">
                                      <p:cBhvr additive="base">
                                        <p:cTn id="125" dur="500" fill="hold"/>
                                        <p:tgtEl>
                                          <p:spTgt spid="50"/>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500" fill="hold"/>
                                        <p:tgtEl>
                                          <p:spTgt spid="36"/>
                                        </p:tgtEl>
                                        <p:attrNameLst>
                                          <p:attrName>ppt_x</p:attrName>
                                        </p:attrNameLst>
                                      </p:cBhvr>
                                      <p:tavLst>
                                        <p:tav tm="0">
                                          <p:val>
                                            <p:strVal val="1+#ppt_w/2"/>
                                          </p:val>
                                        </p:tav>
                                        <p:tav tm="100000">
                                          <p:val>
                                            <p:strVal val="#ppt_x"/>
                                          </p:val>
                                        </p:tav>
                                      </p:tavLst>
                                    </p:anim>
                                    <p:anim calcmode="lin" valueType="num">
                                      <p:cBhvr additive="base">
                                        <p:cTn id="129" dur="500" fill="hold"/>
                                        <p:tgtEl>
                                          <p:spTgt spid="36"/>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37"/>
                                        </p:tgtEl>
                                        <p:attrNameLst>
                                          <p:attrName>style.visibility</p:attrName>
                                        </p:attrNameLst>
                                      </p:cBhvr>
                                      <p:to>
                                        <p:strVal val="visible"/>
                                      </p:to>
                                    </p:set>
                                    <p:anim calcmode="lin" valueType="num">
                                      <p:cBhvr additive="base">
                                        <p:cTn id="132" dur="500" fill="hold"/>
                                        <p:tgtEl>
                                          <p:spTgt spid="37"/>
                                        </p:tgtEl>
                                        <p:attrNameLst>
                                          <p:attrName>ppt_x</p:attrName>
                                        </p:attrNameLst>
                                      </p:cBhvr>
                                      <p:tavLst>
                                        <p:tav tm="0">
                                          <p:val>
                                            <p:strVal val="1+#ppt_w/2"/>
                                          </p:val>
                                        </p:tav>
                                        <p:tav tm="100000">
                                          <p:val>
                                            <p:strVal val="#ppt_x"/>
                                          </p:val>
                                        </p:tav>
                                      </p:tavLst>
                                    </p:anim>
                                    <p:anim calcmode="lin" valueType="num">
                                      <p:cBhvr additive="base">
                                        <p:cTn id="133"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 presetClass="emph" presetSubtype="2" fill="hold" nodeType="clickEffect">
                                  <p:stCondLst>
                                    <p:cond delay="0"/>
                                  </p:stCondLst>
                                  <p:childTnLst>
                                    <p:animClr clrSpc="rgb" dir="cw">
                                      <p:cBhvr>
                                        <p:cTn id="137" dur="2000" fill="hold"/>
                                        <p:tgtEl>
                                          <p:spTgt spid="58"/>
                                        </p:tgtEl>
                                        <p:attrNameLst>
                                          <p:attrName>fillcolor</p:attrName>
                                        </p:attrNameLst>
                                      </p:cBhvr>
                                      <p:to>
                                        <a:srgbClr val="FFC000"/>
                                      </p:to>
                                    </p:animClr>
                                    <p:set>
                                      <p:cBhvr>
                                        <p:cTn id="138" dur="2000" fill="hold"/>
                                        <p:tgtEl>
                                          <p:spTgt spid="58"/>
                                        </p:tgtEl>
                                        <p:attrNameLst>
                                          <p:attrName>fill.type</p:attrName>
                                        </p:attrNameLst>
                                      </p:cBhvr>
                                      <p:to>
                                        <p:strVal val="solid"/>
                                      </p:to>
                                    </p:set>
                                    <p:set>
                                      <p:cBhvr>
                                        <p:cTn id="139" dur="2000" fill="hold"/>
                                        <p:tgtEl>
                                          <p:spTgt spid="5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3" grpId="0" animBg="1"/>
      <p:bldP spid="62" grpId="0" animBg="1"/>
      <p:bldP spid="41" grpId="0" animBg="1"/>
      <p:bldP spid="58" grpId="0" animBg="1"/>
      <p:bldP spid="57" grpId="0" animBg="1"/>
      <p:bldP spid="40" grpId="0" animBg="1"/>
      <p:bldP spid="56" grpId="0" animBg="1"/>
      <p:bldP spid="55" grpId="0" animBg="1"/>
      <p:bldP spid="38" grpId="0" animBg="1"/>
      <p:bldP spid="42" grpId="0" animBg="1"/>
      <p:bldP spid="26" grpId="0"/>
      <p:bldP spid="51" grpId="0" animBg="1"/>
      <p:bldP spid="30" grpId="0"/>
      <p:bldP spid="53" grpId="0" animBg="1"/>
      <p:bldP spid="31" grpId="0"/>
      <p:bldP spid="32" grpId="0"/>
      <p:bldP spid="33" grpId="0"/>
      <p:bldP spid="34" grpId="0"/>
      <p:bldP spid="35" grpId="0"/>
      <p:bldP spid="36" grpId="0"/>
      <p:bldP spid="37" grpId="0"/>
    </p:bldLst>
  </p:timing>
</p:sld>
</file>

<file path=ppt/theme/theme1.xml><?xml version="1.0" encoding="utf-8"?>
<a:theme xmlns:a="http://schemas.openxmlformats.org/drawingml/2006/main" name="Science Subject for High School - 9th Grade: Chemistry by Slidesgo">
  <a:themeElements>
    <a:clrScheme name="Simple Light">
      <a:dk1>
        <a:srgbClr val="4C3D4F"/>
      </a:dk1>
      <a:lt1>
        <a:srgbClr val="494848"/>
      </a:lt1>
      <a:dk2>
        <a:srgbClr val="191919"/>
      </a:dk2>
      <a:lt2>
        <a:srgbClr val="856C8B"/>
      </a:lt2>
      <a:accent1>
        <a:srgbClr val="A5BFC2"/>
      </a:accent1>
      <a:accent2>
        <a:srgbClr val="FFF3C2"/>
      </a:accent2>
      <a:accent3>
        <a:srgbClr val="78909C"/>
      </a:accent3>
      <a:accent4>
        <a:srgbClr val="D4EBD0"/>
      </a:accent4>
      <a:accent5>
        <a:srgbClr val="A4C5C6"/>
      </a:accent5>
      <a:accent6>
        <a:srgbClr val="FFFFFF"/>
      </a:accent6>
      <a:hlink>
        <a:srgbClr val="4C3D4F"/>
      </a:hlink>
      <a:folHlink>
        <a:srgbClr val="0097A7"/>
      </a:folHlink>
    </a:clrScheme>
    <a:fontScheme name="Custom 4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3155</TotalTime>
  <Words>983</Words>
  <Application>Microsoft Office PowerPoint</Application>
  <PresentationFormat>On-screen Show (16:9)</PresentationFormat>
  <Paragraphs>212</Paragraphs>
  <Slides>32</Slides>
  <Notes>20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Symbol</vt:lpstr>
      <vt:lpstr>Arial</vt:lpstr>
      <vt:lpstr>Encode Sans</vt:lpstr>
      <vt:lpstr>Science Subject for High School - 9th Grade: Chemistry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KẾT 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BÀI TẬP CỦNG CỐ</vt:lpstr>
      <vt:lpstr>PowerPoint Presentation</vt:lpstr>
      <vt:lpstr>PowerPoint Presentation</vt:lpstr>
      <vt:lpstr>PowerPoint Presentation</vt:lpstr>
      <vt:lpstr>PowerPoint Presentation</vt:lpstr>
      <vt:lpstr>PowerPoint Presentation</vt:lpstr>
      <vt:lpstr>CẢM ƠN CÁC EM ĐÃ CHÚ Ý LẮNG NGHE</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Admin</cp:lastModifiedBy>
  <cp:revision>96</cp:revision>
  <dcterms:modified xsi:type="dcterms:W3CDTF">2025-08-29T04:04:24Z</dcterms:modified>
  <cp:category>9Slide.vn</cp:category>
</cp:coreProperties>
</file>