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8" r:id="rId3"/>
    <p:sldMasterId id="2147483695" r:id="rId4"/>
  </p:sldMasterIdLst>
  <p:notesMasterIdLst>
    <p:notesMasterId r:id="rId38"/>
  </p:notesMasterIdLst>
  <p:sldIdLst>
    <p:sldId id="269" r:id="rId5"/>
    <p:sldId id="268" r:id="rId6"/>
    <p:sldId id="256" r:id="rId7"/>
    <p:sldId id="257" r:id="rId8"/>
    <p:sldId id="258" r:id="rId9"/>
    <p:sldId id="267" r:id="rId10"/>
    <p:sldId id="270" r:id="rId11"/>
    <p:sldId id="271" r:id="rId12"/>
    <p:sldId id="259" r:id="rId13"/>
    <p:sldId id="272" r:id="rId14"/>
    <p:sldId id="261" r:id="rId15"/>
    <p:sldId id="262" r:id="rId16"/>
    <p:sldId id="300" r:id="rId17"/>
    <p:sldId id="301" r:id="rId18"/>
    <p:sldId id="302" r:id="rId19"/>
    <p:sldId id="303" r:id="rId20"/>
    <p:sldId id="263" r:id="rId21"/>
    <p:sldId id="280" r:id="rId22"/>
    <p:sldId id="293" r:id="rId23"/>
    <p:sldId id="294" r:id="rId24"/>
    <p:sldId id="295" r:id="rId25"/>
    <p:sldId id="296" r:id="rId26"/>
    <p:sldId id="297" r:id="rId27"/>
    <p:sldId id="298" r:id="rId28"/>
    <p:sldId id="299" r:id="rId29"/>
    <p:sldId id="292" r:id="rId30"/>
    <p:sldId id="291" r:id="rId31"/>
    <p:sldId id="288" r:id="rId32"/>
    <p:sldId id="289" r:id="rId33"/>
    <p:sldId id="290" r:id="rId34"/>
    <p:sldId id="276" r:id="rId35"/>
    <p:sldId id="275" r:id="rId36"/>
    <p:sldId id="274" r:id="rId37"/>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3466" autoAdjust="0"/>
  </p:normalViewPr>
  <p:slideViewPr>
    <p:cSldViewPr snapToGrid="0" snapToObjects="1">
      <p:cViewPr varScale="1">
        <p:scale>
          <a:sx n="71" d="100"/>
          <a:sy n="71" d="100"/>
        </p:scale>
        <p:origin x="72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715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19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6660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07056" y="3017521"/>
            <a:ext cx="10698479" cy="2715337"/>
          </a:xfrm>
        </p:spPr>
        <p:txBody>
          <a:bodyPr anchor="b">
            <a:normAutofit/>
          </a:bodyPr>
          <a:lstStyle>
            <a:lvl1pPr>
              <a:defRPr sz="6480"/>
            </a:lvl1pPr>
          </a:lstStyle>
          <a:p>
            <a:r>
              <a:rPr lang="en-US" smtClean="0"/>
              <a:t>Click to edit Master title style</a:t>
            </a:r>
            <a:endParaRPr lang="en-US" dirty="0"/>
          </a:p>
        </p:txBody>
      </p:sp>
      <p:sp>
        <p:nvSpPr>
          <p:cNvPr id="3" name="Subtitle 2"/>
          <p:cNvSpPr>
            <a:spLocks noGrp="1"/>
          </p:cNvSpPr>
          <p:nvPr>
            <p:ph type="subTitle" idx="1"/>
          </p:nvPr>
        </p:nvSpPr>
        <p:spPr>
          <a:xfrm>
            <a:off x="3107056" y="5732855"/>
            <a:ext cx="10698479" cy="1351540"/>
          </a:xfrm>
        </p:spPr>
        <p:txBody>
          <a:bodyPr anchor="t"/>
          <a:lstStyle>
            <a:lvl1pPr marL="0" indent="0" algn="l">
              <a:buNone/>
              <a:defRPr>
                <a:solidFill>
                  <a:schemeClr val="tx1">
                    <a:lumMod val="65000"/>
                    <a:lumOff val="3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7" name="Freeform 6"/>
          <p:cNvSpPr/>
          <p:nvPr/>
        </p:nvSpPr>
        <p:spPr bwMode="auto">
          <a:xfrm>
            <a:off x="0" y="5188573"/>
            <a:ext cx="2093582" cy="934307"/>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638175" y="5435449"/>
            <a:ext cx="935720" cy="438150"/>
          </a:xfrm>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78554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1511" y="748932"/>
            <a:ext cx="10694024" cy="153706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107054" y="2560320"/>
            <a:ext cx="10698480" cy="45331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4174511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07055" y="2470500"/>
            <a:ext cx="10698479" cy="1762560"/>
          </a:xfrm>
        </p:spPr>
        <p:txBody>
          <a:bodyPr anchor="b"/>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107055" y="4236155"/>
            <a:ext cx="10698479" cy="1032480"/>
          </a:xfrm>
        </p:spPr>
        <p:txBody>
          <a:bodyPr anchor="t"/>
          <a:lstStyle>
            <a:lvl1pPr marL="0" indent="0" algn="l">
              <a:buNone/>
              <a:defRPr sz="240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9"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1267693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107054" y="2560320"/>
            <a:ext cx="5176637" cy="453314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628896" y="2551467"/>
            <a:ext cx="5176637" cy="453314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10"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638175" y="945339"/>
            <a:ext cx="935720" cy="438150"/>
          </a:xfrm>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513210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527248" y="2367244"/>
            <a:ext cx="4791278"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4" name="Content Placeholder 3"/>
          <p:cNvSpPr>
            <a:spLocks noGrp="1"/>
          </p:cNvSpPr>
          <p:nvPr>
            <p:ph sz="half" idx="2"/>
          </p:nvPr>
        </p:nvSpPr>
        <p:spPr>
          <a:xfrm>
            <a:off x="3107055" y="3058759"/>
            <a:ext cx="5211472" cy="402487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007956" y="2363370"/>
            <a:ext cx="4798801"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6" name="Content Placeholder 5"/>
          <p:cNvSpPr>
            <a:spLocks noGrp="1"/>
          </p:cNvSpPr>
          <p:nvPr>
            <p:ph sz="quarter" idx="4"/>
          </p:nvPr>
        </p:nvSpPr>
        <p:spPr>
          <a:xfrm>
            <a:off x="8600348" y="3054886"/>
            <a:ext cx="5206409" cy="402487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097280"/>
            <a:endParaRPr lang="en-US">
              <a:solidFill>
                <a:prstClr val="black">
                  <a:tint val="75000"/>
                </a:prstClr>
              </a:solidFill>
            </a:endParaRPr>
          </a:p>
        </p:txBody>
      </p:sp>
      <p:sp>
        <p:nvSpPr>
          <p:cNvPr id="12"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638175" y="945339"/>
            <a:ext cx="935720" cy="438150"/>
          </a:xfrm>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3349572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097280"/>
            <a:endParaRPr lang="en-US">
              <a:solidFill>
                <a:prstClr val="black">
                  <a:tint val="75000"/>
                </a:prstClr>
              </a:solidFill>
            </a:endParaRPr>
          </a:p>
        </p:txBody>
      </p:sp>
      <p:sp>
        <p:nvSpPr>
          <p:cNvPr id="7"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2953648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097280"/>
            <a:endParaRPr lang="en-US">
              <a:solidFill>
                <a:prstClr val="black">
                  <a:tint val="75000"/>
                </a:prstClr>
              </a:solidFill>
            </a:endParaRPr>
          </a:p>
        </p:txBody>
      </p:sp>
      <p:sp>
        <p:nvSpPr>
          <p:cNvPr id="6"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236460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07055" y="535306"/>
            <a:ext cx="4206239" cy="1171574"/>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7587614" y="535306"/>
            <a:ext cx="6217920" cy="6497956"/>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107055" y="1918336"/>
            <a:ext cx="4206239" cy="511492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Edit Master text styles</a:t>
            </a:r>
          </a:p>
        </p:txBody>
      </p:sp>
      <p:sp>
        <p:nvSpPr>
          <p:cNvPr id="5" name="Date Placeholder 4"/>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9"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2318973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07056" y="5760720"/>
            <a:ext cx="10698480" cy="680086"/>
          </a:xfrm>
        </p:spPr>
        <p:txBody>
          <a:bodyPr anchor="b">
            <a:normAutofit/>
          </a:bodyPr>
          <a:lstStyle>
            <a:lvl1pPr algn="l">
              <a:defRPr sz="288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107054" y="761958"/>
            <a:ext cx="10698480" cy="4625964"/>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smtClean="0"/>
              <a:t>Click icon to add picture</a:t>
            </a:r>
            <a:endParaRPr lang="en-US" dirty="0"/>
          </a:p>
        </p:txBody>
      </p:sp>
      <p:sp>
        <p:nvSpPr>
          <p:cNvPr id="4" name="Text Placeholder 3"/>
          <p:cNvSpPr>
            <a:spLocks noGrp="1"/>
          </p:cNvSpPr>
          <p:nvPr>
            <p:ph type="body" sz="half" idx="2"/>
          </p:nvPr>
        </p:nvSpPr>
        <p:spPr>
          <a:xfrm>
            <a:off x="3107056" y="6440806"/>
            <a:ext cx="10698480" cy="592454"/>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Edit Master text styles</a:t>
            </a:r>
          </a:p>
        </p:txBody>
      </p:sp>
      <p:sp>
        <p:nvSpPr>
          <p:cNvPr id="5" name="Date Placeholder 4"/>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1610661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107055" y="731520"/>
            <a:ext cx="10698479" cy="3740448"/>
          </a:xfrm>
        </p:spPr>
        <p:txBody>
          <a:bodyPr anchor="ctr">
            <a:normAutofit/>
          </a:bodyPr>
          <a:lstStyle>
            <a:lvl1pPr algn="l">
              <a:defRPr sz="576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107055" y="5224855"/>
            <a:ext cx="10698479" cy="1867037"/>
          </a:xfrm>
        </p:spPr>
        <p:txBody>
          <a:bodyPr anchor="ctr">
            <a:normAutofit/>
          </a:bodyPr>
          <a:lstStyle>
            <a:lvl1pPr marL="0" indent="0" algn="l">
              <a:buNone/>
              <a:defRPr sz="216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9"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748038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9939" y="731520"/>
            <a:ext cx="10072711" cy="3474720"/>
          </a:xfrm>
        </p:spPr>
        <p:txBody>
          <a:bodyPr anchor="ctr">
            <a:normAutofit/>
          </a:bodyPr>
          <a:lstStyle>
            <a:lvl1pPr algn="l">
              <a:defRPr sz="576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930014" y="4206240"/>
            <a:ext cx="9043865" cy="457200"/>
          </a:xfrm>
        </p:spPr>
        <p:txBody>
          <a:bodyPr anchor="ctr">
            <a:noAutofit/>
          </a:bodyPr>
          <a:lstStyle>
            <a:lvl1pPr marL="0" indent="0">
              <a:buFontTx/>
              <a:buNone/>
              <a:defRPr sz="1920">
                <a:solidFill>
                  <a:schemeClr val="tx1">
                    <a:lumMod val="50000"/>
                    <a:lumOff val="50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Edit Master text styles</a:t>
            </a:r>
          </a:p>
        </p:txBody>
      </p:sp>
      <p:sp>
        <p:nvSpPr>
          <p:cNvPr id="3" name="Text Placeholder 2"/>
          <p:cNvSpPr>
            <a:spLocks noGrp="1"/>
          </p:cNvSpPr>
          <p:nvPr>
            <p:ph type="body" idx="1"/>
          </p:nvPr>
        </p:nvSpPr>
        <p:spPr>
          <a:xfrm>
            <a:off x="3107055" y="5224855"/>
            <a:ext cx="10698479" cy="1867037"/>
          </a:xfrm>
        </p:spPr>
        <p:txBody>
          <a:bodyPr anchor="ctr">
            <a:normAutofit/>
          </a:bodyPr>
          <a:lstStyle>
            <a:lvl1pPr marL="0" indent="0" algn="l">
              <a:buNone/>
              <a:defRPr sz="216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11"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pPr defTabSz="1097280"/>
            <a:fld id="{6988673A-3661-4ED2-8C9F-8668CAA8D977}" type="slidenum">
              <a:rPr lang="en-US" smtClean="0"/>
              <a:pPr defTabSz="1097280"/>
              <a:t>‹#›</a:t>
            </a:fld>
            <a:endParaRPr lang="en-US"/>
          </a:p>
        </p:txBody>
      </p:sp>
      <p:sp>
        <p:nvSpPr>
          <p:cNvPr id="14" name="TextBox 13"/>
          <p:cNvSpPr txBox="1"/>
          <p:nvPr/>
        </p:nvSpPr>
        <p:spPr>
          <a:xfrm>
            <a:off x="2961182" y="777606"/>
            <a:ext cx="731520" cy="701731"/>
          </a:xfrm>
          <a:prstGeom prst="rect">
            <a:avLst/>
          </a:prstGeom>
        </p:spPr>
        <p:txBody>
          <a:bodyPr vert="horz" lIns="109728" tIns="54864" rIns="109728" bIns="54864" rtlCol="0" anchor="ctr">
            <a:no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3337822" y="3486367"/>
            <a:ext cx="731520" cy="701731"/>
          </a:xfrm>
          <a:prstGeom prst="rect">
            <a:avLst/>
          </a:prstGeom>
        </p:spPr>
        <p:txBody>
          <a:bodyPr vert="horz" lIns="109728" tIns="54864" rIns="109728" bIns="54864" rtlCol="0" anchor="ctr">
            <a:no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893969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107056" y="2926081"/>
            <a:ext cx="10698480" cy="3269814"/>
          </a:xfrm>
        </p:spPr>
        <p:txBody>
          <a:bodyPr anchor="b">
            <a:normAutofit/>
          </a:bodyPr>
          <a:lstStyle>
            <a:lvl1pPr algn="l">
              <a:defRPr sz="576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152119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3419939" y="731520"/>
            <a:ext cx="10072711" cy="3474720"/>
          </a:xfrm>
        </p:spPr>
        <p:txBody>
          <a:bodyPr anchor="ctr">
            <a:normAutofit/>
          </a:bodyPr>
          <a:lstStyle>
            <a:lvl1pPr algn="l">
              <a:defRPr sz="576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107054" y="5212080"/>
            <a:ext cx="10698480" cy="1005840"/>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11"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pPr defTabSz="1097280"/>
            <a:fld id="{6988673A-3661-4ED2-8C9F-8668CAA8D977}" type="slidenum">
              <a:rPr lang="en-US" smtClean="0"/>
              <a:pPr defTabSz="1097280"/>
              <a:t>‹#›</a:t>
            </a:fld>
            <a:endParaRPr lang="en-US"/>
          </a:p>
        </p:txBody>
      </p:sp>
      <p:sp>
        <p:nvSpPr>
          <p:cNvPr id="17" name="TextBox 16"/>
          <p:cNvSpPr txBox="1"/>
          <p:nvPr/>
        </p:nvSpPr>
        <p:spPr>
          <a:xfrm>
            <a:off x="2961182" y="777606"/>
            <a:ext cx="731520" cy="701731"/>
          </a:xfrm>
          <a:prstGeom prst="rect">
            <a:avLst/>
          </a:prstGeom>
        </p:spPr>
        <p:txBody>
          <a:bodyPr vert="horz" lIns="109728" tIns="54864" rIns="109728" bIns="54864" rtlCol="0" anchor="ctr">
            <a:no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3337822" y="3486367"/>
            <a:ext cx="731520" cy="701731"/>
          </a:xfrm>
          <a:prstGeom prst="rect">
            <a:avLst/>
          </a:prstGeom>
        </p:spPr>
        <p:txBody>
          <a:bodyPr vert="horz" lIns="109728" tIns="54864" rIns="109728" bIns="54864" rtlCol="0" anchor="ctr">
            <a:no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686098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107055" y="752888"/>
            <a:ext cx="10698479" cy="3456024"/>
          </a:xfrm>
        </p:spPr>
        <p:txBody>
          <a:bodyPr anchor="ctr">
            <a:normAutofit/>
          </a:bodyPr>
          <a:lstStyle>
            <a:lvl1pPr algn="l">
              <a:defRPr sz="576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107054" y="5212080"/>
            <a:ext cx="10698480" cy="1005840"/>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55843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1059357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3775" y="752887"/>
            <a:ext cx="2649121" cy="6340580"/>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107054" y="752887"/>
            <a:ext cx="7772400" cy="63405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1443894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07056" y="3017521"/>
            <a:ext cx="10698479" cy="2715337"/>
          </a:xfrm>
        </p:spPr>
        <p:txBody>
          <a:bodyPr anchor="b">
            <a:normAutofit/>
          </a:bodyPr>
          <a:lstStyle>
            <a:lvl1pPr>
              <a:defRPr sz="6480"/>
            </a:lvl1pPr>
          </a:lstStyle>
          <a:p>
            <a:r>
              <a:rPr lang="en-US" smtClean="0"/>
              <a:t>Click to edit Master title style</a:t>
            </a:r>
            <a:endParaRPr lang="en-US" dirty="0"/>
          </a:p>
        </p:txBody>
      </p:sp>
      <p:sp>
        <p:nvSpPr>
          <p:cNvPr id="3" name="Subtitle 2"/>
          <p:cNvSpPr>
            <a:spLocks noGrp="1"/>
          </p:cNvSpPr>
          <p:nvPr>
            <p:ph type="subTitle" idx="1"/>
          </p:nvPr>
        </p:nvSpPr>
        <p:spPr>
          <a:xfrm>
            <a:off x="3107056" y="5732855"/>
            <a:ext cx="10698479" cy="1351540"/>
          </a:xfrm>
        </p:spPr>
        <p:txBody>
          <a:bodyPr anchor="t"/>
          <a:lstStyle>
            <a:lvl1pPr marL="0" indent="0" algn="l">
              <a:buNone/>
              <a:defRPr>
                <a:solidFill>
                  <a:schemeClr val="tx1">
                    <a:lumMod val="65000"/>
                    <a:lumOff val="3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7" name="Freeform 6"/>
          <p:cNvSpPr/>
          <p:nvPr/>
        </p:nvSpPr>
        <p:spPr bwMode="auto">
          <a:xfrm>
            <a:off x="0" y="5188573"/>
            <a:ext cx="2093582" cy="934307"/>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638175" y="5435449"/>
            <a:ext cx="935720" cy="438150"/>
          </a:xfrm>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3609432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1511" y="748932"/>
            <a:ext cx="10694024" cy="153706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107054" y="2560320"/>
            <a:ext cx="10698480" cy="45331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3935115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07055" y="2470500"/>
            <a:ext cx="10698479" cy="1762560"/>
          </a:xfrm>
        </p:spPr>
        <p:txBody>
          <a:bodyPr anchor="b"/>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107055" y="4236155"/>
            <a:ext cx="10698479" cy="1032480"/>
          </a:xfrm>
        </p:spPr>
        <p:txBody>
          <a:bodyPr anchor="t"/>
          <a:lstStyle>
            <a:lvl1pPr marL="0" indent="0" algn="l">
              <a:buNone/>
              <a:defRPr sz="240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9"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36872518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107054" y="2560320"/>
            <a:ext cx="5176637" cy="453314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628896" y="2551467"/>
            <a:ext cx="5176637" cy="453314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10"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638175" y="945339"/>
            <a:ext cx="935720" cy="438150"/>
          </a:xfrm>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234156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527248" y="2367244"/>
            <a:ext cx="4791278"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4" name="Content Placeholder 3"/>
          <p:cNvSpPr>
            <a:spLocks noGrp="1"/>
          </p:cNvSpPr>
          <p:nvPr>
            <p:ph sz="half" idx="2"/>
          </p:nvPr>
        </p:nvSpPr>
        <p:spPr>
          <a:xfrm>
            <a:off x="3107055" y="3058759"/>
            <a:ext cx="5211472" cy="402487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9007956" y="2363370"/>
            <a:ext cx="4798801" cy="691514"/>
          </a:xfrm>
        </p:spPr>
        <p:txBody>
          <a:bodyPr anchor="b">
            <a:noAutofit/>
          </a:bodyPr>
          <a:lstStyle>
            <a:lvl1pPr marL="0" indent="0">
              <a:buNone/>
              <a:defRPr sz="2880" b="0"/>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Edit Master text styles</a:t>
            </a:r>
          </a:p>
        </p:txBody>
      </p:sp>
      <p:sp>
        <p:nvSpPr>
          <p:cNvPr id="6" name="Content Placeholder 5"/>
          <p:cNvSpPr>
            <a:spLocks noGrp="1"/>
          </p:cNvSpPr>
          <p:nvPr>
            <p:ph sz="quarter" idx="4"/>
          </p:nvPr>
        </p:nvSpPr>
        <p:spPr>
          <a:xfrm>
            <a:off x="8600348" y="3054886"/>
            <a:ext cx="5206409" cy="402487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097280"/>
            <a:endParaRPr lang="en-US">
              <a:solidFill>
                <a:prstClr val="black">
                  <a:tint val="75000"/>
                </a:prstClr>
              </a:solidFill>
            </a:endParaRPr>
          </a:p>
        </p:txBody>
      </p:sp>
      <p:sp>
        <p:nvSpPr>
          <p:cNvPr id="12"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638175" y="945339"/>
            <a:ext cx="935720" cy="438150"/>
          </a:xfrm>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32163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097280"/>
            <a:endParaRPr lang="en-US">
              <a:solidFill>
                <a:prstClr val="black">
                  <a:tint val="75000"/>
                </a:prstClr>
              </a:solidFill>
            </a:endParaRPr>
          </a:p>
        </p:txBody>
      </p:sp>
      <p:sp>
        <p:nvSpPr>
          <p:cNvPr id="7"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2361594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097280"/>
            <a:endParaRPr lang="en-US">
              <a:solidFill>
                <a:prstClr val="black">
                  <a:tint val="75000"/>
                </a:prstClr>
              </a:solidFill>
            </a:endParaRPr>
          </a:p>
        </p:txBody>
      </p:sp>
      <p:sp>
        <p:nvSpPr>
          <p:cNvPr id="6"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4037921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07055" y="535306"/>
            <a:ext cx="4206239" cy="1171574"/>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7587614" y="535306"/>
            <a:ext cx="6217920" cy="6497956"/>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107055" y="1918336"/>
            <a:ext cx="4206239" cy="511492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Edit Master text styles</a:t>
            </a:r>
          </a:p>
        </p:txBody>
      </p:sp>
      <p:sp>
        <p:nvSpPr>
          <p:cNvPr id="5" name="Date Placeholder 4"/>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9"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16674187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07056" y="5760720"/>
            <a:ext cx="10698480" cy="680086"/>
          </a:xfrm>
        </p:spPr>
        <p:txBody>
          <a:bodyPr anchor="b">
            <a:normAutofit/>
          </a:bodyPr>
          <a:lstStyle>
            <a:lvl1pPr algn="l">
              <a:defRPr sz="288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107054" y="761958"/>
            <a:ext cx="10698480" cy="4625964"/>
          </a:xfrm>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smtClean="0"/>
              <a:t>Click icon to add picture</a:t>
            </a:r>
            <a:endParaRPr lang="en-US" dirty="0"/>
          </a:p>
        </p:txBody>
      </p:sp>
      <p:sp>
        <p:nvSpPr>
          <p:cNvPr id="4" name="Text Placeholder 3"/>
          <p:cNvSpPr>
            <a:spLocks noGrp="1"/>
          </p:cNvSpPr>
          <p:nvPr>
            <p:ph type="body" sz="half" idx="2"/>
          </p:nvPr>
        </p:nvSpPr>
        <p:spPr>
          <a:xfrm>
            <a:off x="3107056" y="6440806"/>
            <a:ext cx="10698480" cy="592454"/>
          </a:xfrm>
        </p:spPr>
        <p:txBody>
          <a:bodyPr>
            <a:normAutofit/>
          </a:bodyPr>
          <a:lstStyle>
            <a:lvl1pPr marL="0" indent="0">
              <a:buNone/>
              <a:defRPr sz="144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Edit Master text styles</a:t>
            </a:r>
          </a:p>
        </p:txBody>
      </p:sp>
      <p:sp>
        <p:nvSpPr>
          <p:cNvPr id="5" name="Date Placeholder 4"/>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1945128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107055" y="731520"/>
            <a:ext cx="10698479" cy="3740448"/>
          </a:xfrm>
        </p:spPr>
        <p:txBody>
          <a:bodyPr anchor="ctr">
            <a:normAutofit/>
          </a:bodyPr>
          <a:lstStyle>
            <a:lvl1pPr algn="l">
              <a:defRPr sz="576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3107055" y="5224855"/>
            <a:ext cx="10698479" cy="1867037"/>
          </a:xfrm>
        </p:spPr>
        <p:txBody>
          <a:bodyPr anchor="ctr">
            <a:normAutofit/>
          </a:bodyPr>
          <a:lstStyle>
            <a:lvl1pPr marL="0" indent="0" algn="l">
              <a:buNone/>
              <a:defRPr sz="216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9"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568307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9939" y="731520"/>
            <a:ext cx="10072711" cy="3474720"/>
          </a:xfrm>
        </p:spPr>
        <p:txBody>
          <a:bodyPr anchor="ctr">
            <a:normAutofit/>
          </a:bodyPr>
          <a:lstStyle>
            <a:lvl1pPr algn="l">
              <a:defRPr sz="576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930014" y="4206240"/>
            <a:ext cx="9043865" cy="457200"/>
          </a:xfrm>
        </p:spPr>
        <p:txBody>
          <a:bodyPr anchor="ctr">
            <a:noAutofit/>
          </a:bodyPr>
          <a:lstStyle>
            <a:lvl1pPr marL="0" indent="0">
              <a:buFontTx/>
              <a:buNone/>
              <a:defRPr sz="1920">
                <a:solidFill>
                  <a:schemeClr val="tx1">
                    <a:lumMod val="50000"/>
                    <a:lumOff val="50000"/>
                  </a:schemeClr>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Edit Master text styles</a:t>
            </a:r>
          </a:p>
        </p:txBody>
      </p:sp>
      <p:sp>
        <p:nvSpPr>
          <p:cNvPr id="3" name="Text Placeholder 2"/>
          <p:cNvSpPr>
            <a:spLocks noGrp="1"/>
          </p:cNvSpPr>
          <p:nvPr>
            <p:ph type="body" idx="1"/>
          </p:nvPr>
        </p:nvSpPr>
        <p:spPr>
          <a:xfrm>
            <a:off x="3107055" y="5224855"/>
            <a:ext cx="10698479" cy="1867037"/>
          </a:xfrm>
        </p:spPr>
        <p:txBody>
          <a:bodyPr anchor="ctr">
            <a:normAutofit/>
          </a:bodyPr>
          <a:lstStyle>
            <a:lvl1pPr marL="0" indent="0" algn="l">
              <a:buNone/>
              <a:defRPr sz="2160">
                <a:solidFill>
                  <a:schemeClr val="tx1">
                    <a:lumMod val="65000"/>
                    <a:lumOff val="3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11" name="Freeform 11"/>
          <p:cNvSpPr/>
          <p:nvPr/>
        </p:nvSpPr>
        <p:spPr bwMode="auto">
          <a:xfrm flipV="1">
            <a:off x="-5026" y="381381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638175" y="3892967"/>
            <a:ext cx="935720" cy="438150"/>
          </a:xfrm>
        </p:spPr>
        <p:txBody>
          <a:bodyPr/>
          <a:lstStyle/>
          <a:p>
            <a:pPr defTabSz="1097280"/>
            <a:fld id="{6988673A-3661-4ED2-8C9F-8668CAA8D977}" type="slidenum">
              <a:rPr lang="en-US" smtClean="0"/>
              <a:pPr defTabSz="1097280"/>
              <a:t>‹#›</a:t>
            </a:fld>
            <a:endParaRPr lang="en-US"/>
          </a:p>
        </p:txBody>
      </p:sp>
      <p:sp>
        <p:nvSpPr>
          <p:cNvPr id="14" name="TextBox 13"/>
          <p:cNvSpPr txBox="1"/>
          <p:nvPr/>
        </p:nvSpPr>
        <p:spPr>
          <a:xfrm>
            <a:off x="2961182" y="777606"/>
            <a:ext cx="731520" cy="701731"/>
          </a:xfrm>
          <a:prstGeom prst="rect">
            <a:avLst/>
          </a:prstGeom>
        </p:spPr>
        <p:txBody>
          <a:bodyPr vert="horz" lIns="109728" tIns="54864" rIns="109728" bIns="54864" rtlCol="0" anchor="ctr">
            <a:no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3337822" y="3486367"/>
            <a:ext cx="731520" cy="701731"/>
          </a:xfrm>
          <a:prstGeom prst="rect">
            <a:avLst/>
          </a:prstGeom>
        </p:spPr>
        <p:txBody>
          <a:bodyPr vert="horz" lIns="109728" tIns="54864" rIns="109728" bIns="54864" rtlCol="0" anchor="ctr">
            <a:no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616242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107056" y="2926081"/>
            <a:ext cx="10698480" cy="3269814"/>
          </a:xfrm>
        </p:spPr>
        <p:txBody>
          <a:bodyPr anchor="b">
            <a:normAutofit/>
          </a:bodyPr>
          <a:lstStyle>
            <a:lvl1pPr algn="l">
              <a:defRPr sz="576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120023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3419939" y="731520"/>
            <a:ext cx="10072711" cy="3474720"/>
          </a:xfrm>
        </p:spPr>
        <p:txBody>
          <a:bodyPr anchor="ctr">
            <a:normAutofit/>
          </a:bodyPr>
          <a:lstStyle>
            <a:lvl1pPr algn="l">
              <a:defRPr sz="576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107054" y="5212080"/>
            <a:ext cx="10698480" cy="1005840"/>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11"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pPr defTabSz="1097280"/>
            <a:fld id="{6988673A-3661-4ED2-8C9F-8668CAA8D977}" type="slidenum">
              <a:rPr lang="en-US" smtClean="0"/>
              <a:pPr defTabSz="1097280"/>
              <a:t>‹#›</a:t>
            </a:fld>
            <a:endParaRPr lang="en-US"/>
          </a:p>
        </p:txBody>
      </p:sp>
      <p:sp>
        <p:nvSpPr>
          <p:cNvPr id="17" name="TextBox 16"/>
          <p:cNvSpPr txBox="1"/>
          <p:nvPr/>
        </p:nvSpPr>
        <p:spPr>
          <a:xfrm>
            <a:off x="2961182" y="777606"/>
            <a:ext cx="731520" cy="701731"/>
          </a:xfrm>
          <a:prstGeom prst="rect">
            <a:avLst/>
          </a:prstGeom>
        </p:spPr>
        <p:txBody>
          <a:bodyPr vert="horz" lIns="109728" tIns="54864" rIns="109728" bIns="54864" rtlCol="0" anchor="ctr">
            <a:no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8" name="TextBox 17"/>
          <p:cNvSpPr txBox="1"/>
          <p:nvPr/>
        </p:nvSpPr>
        <p:spPr>
          <a:xfrm>
            <a:off x="13337822" y="3486367"/>
            <a:ext cx="731520" cy="701731"/>
          </a:xfrm>
          <a:prstGeom prst="rect">
            <a:avLst/>
          </a:prstGeom>
        </p:spPr>
        <p:txBody>
          <a:bodyPr vert="horz" lIns="109728" tIns="54864" rIns="109728" bIns="54864" rtlCol="0" anchor="ctr">
            <a:noAutofit/>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14094934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3107055" y="752888"/>
            <a:ext cx="10698479" cy="3456024"/>
          </a:xfrm>
        </p:spPr>
        <p:txBody>
          <a:bodyPr anchor="ctr">
            <a:normAutofit/>
          </a:bodyPr>
          <a:lstStyle>
            <a:lvl1pPr algn="l">
              <a:defRPr sz="576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3107054" y="5212080"/>
            <a:ext cx="10698480" cy="1005840"/>
          </a:xfrm>
        </p:spPr>
        <p:txBody>
          <a:bodyPr anchor="b">
            <a:noAutofit/>
          </a:bodyPr>
          <a:lstStyle>
            <a:lvl1pPr marL="0" indent="0">
              <a:buFontTx/>
              <a:buNone/>
              <a:defRPr sz="2880">
                <a:solidFill>
                  <a:schemeClr val="accent1"/>
                </a:solidFill>
              </a:defRPr>
            </a:lvl1pPr>
            <a:lvl2pPr marL="548640" indent="0">
              <a:buFontTx/>
              <a:buNone/>
              <a:defRPr/>
            </a:lvl2pPr>
            <a:lvl3pPr marL="1097280" indent="0">
              <a:buFontTx/>
              <a:buNone/>
              <a:defRPr/>
            </a:lvl3pPr>
            <a:lvl4pPr marL="1645920" indent="0">
              <a:buFontTx/>
              <a:buNone/>
              <a:defRPr/>
            </a:lvl4pPr>
            <a:lvl5pPr marL="219456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3107056" y="6217920"/>
            <a:ext cx="10698480" cy="875546"/>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097280"/>
            <a:endParaRPr lang="en-US">
              <a:solidFill>
                <a:prstClr val="black">
                  <a:tint val="75000"/>
                </a:prstClr>
              </a:solidFill>
            </a:endParaRPr>
          </a:p>
        </p:txBody>
      </p:sp>
      <p:sp>
        <p:nvSpPr>
          <p:cNvPr id="9" name="Freeform 11"/>
          <p:cNvSpPr/>
          <p:nvPr/>
        </p:nvSpPr>
        <p:spPr bwMode="auto">
          <a:xfrm flipV="1">
            <a:off x="-5026" y="589407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638175" y="5979705"/>
            <a:ext cx="935720" cy="438150"/>
          </a:xfrm>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2231675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23491587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53775" y="752887"/>
            <a:ext cx="2649121" cy="6340580"/>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107054" y="752887"/>
            <a:ext cx="7772400" cy="63405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097280"/>
            <a:endParaRPr lang="en-US">
              <a:solidFill>
                <a:prstClr val="black">
                  <a:tint val="75000"/>
                </a:prstClr>
              </a:solidFill>
            </a:endParaRPr>
          </a:p>
        </p:txBody>
      </p:sp>
      <p:sp>
        <p:nvSpPr>
          <p:cNvPr id="8" name="Freeform 11"/>
          <p:cNvSpPr/>
          <p:nvPr/>
        </p:nvSpPr>
        <p:spPr bwMode="auto">
          <a:xfrm flipV="1">
            <a:off x="-5026" y="857251"/>
            <a:ext cx="1906232" cy="608756"/>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33431276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641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17358175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3335094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40311252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250185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3521117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3968895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2677361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17451597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26901419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28185923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extLst>
      <p:ext uri="{BB962C8B-B14F-4D97-AF65-F5344CB8AC3E}">
        <p14:creationId xmlns:p14="http://schemas.microsoft.com/office/powerpoint/2010/main" val="271883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74320"/>
            <a:ext cx="3421819" cy="7966354"/>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32665" y="-943"/>
            <a:ext cx="2828009" cy="8224847"/>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19456" cy="822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111510" y="748932"/>
            <a:ext cx="10694024" cy="153706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107054" y="2560320"/>
            <a:ext cx="10698480" cy="46634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433935" y="7356525"/>
            <a:ext cx="1375540" cy="444475"/>
          </a:xfrm>
          <a:prstGeom prst="rect">
            <a:avLst/>
          </a:prstGeom>
        </p:spPr>
        <p:txBody>
          <a:bodyPr vert="horz" lIns="91440" tIns="45720" rIns="91440" bIns="45720" rtlCol="0" anchor="ctr"/>
          <a:lstStyle>
            <a:lvl1pPr algn="r">
              <a:defRPr sz="1080">
                <a:solidFill>
                  <a:schemeClr val="tx1">
                    <a:tint val="75000"/>
                  </a:schemeClr>
                </a:solidFill>
              </a:defRPr>
            </a:lvl1p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5" name="Footer Placeholder 4"/>
          <p:cNvSpPr>
            <a:spLocks noGrp="1"/>
          </p:cNvSpPr>
          <p:nvPr>
            <p:ph type="ftr" sz="quarter" idx="3"/>
          </p:nvPr>
        </p:nvSpPr>
        <p:spPr>
          <a:xfrm>
            <a:off x="3107055" y="7362970"/>
            <a:ext cx="9143999" cy="438150"/>
          </a:xfrm>
          <a:prstGeom prst="rect">
            <a:avLst/>
          </a:prstGeom>
        </p:spPr>
        <p:txBody>
          <a:bodyPr vert="horz" lIns="91440" tIns="45720" rIns="91440" bIns="45720" rtlCol="0" anchor="ctr"/>
          <a:lstStyle>
            <a:lvl1pPr algn="l">
              <a:defRPr sz="108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638175" y="945339"/>
            <a:ext cx="935720" cy="438150"/>
          </a:xfrm>
          <a:prstGeom prst="rect">
            <a:avLst/>
          </a:prstGeom>
        </p:spPr>
        <p:txBody>
          <a:bodyPr vert="horz" lIns="91440" tIns="45720" rIns="91440" bIns="45720" rtlCol="0" anchor="ctr"/>
          <a:lstStyle>
            <a:lvl1pPr algn="r">
              <a:defRPr sz="2400">
                <a:solidFill>
                  <a:srgbClr val="FEFFFF"/>
                </a:solidFill>
              </a:defRPr>
            </a:lvl1p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40655250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548640" rtl="0" eaLnBrk="1" latinLnBrk="0" hangingPunct="1">
        <a:spcBef>
          <a:spcPct val="0"/>
        </a:spcBef>
        <a:buNone/>
        <a:defRPr sz="432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548640" rtl="0" eaLnBrk="1" latinLnBrk="0" hangingPunct="1">
        <a:spcBef>
          <a:spcPts val="1200"/>
        </a:spcBef>
        <a:spcAft>
          <a:spcPts val="0"/>
        </a:spcAft>
        <a:buClr>
          <a:schemeClr val="accent1"/>
        </a:buClr>
        <a:buFont typeface="Wingdings 3" charset="2"/>
        <a:buChar char=""/>
        <a:defRPr sz="2160" kern="1200">
          <a:solidFill>
            <a:schemeClr val="tx1">
              <a:lumMod val="75000"/>
              <a:lumOff val="25000"/>
            </a:schemeClr>
          </a:solidFill>
          <a:latin typeface="+mn-lt"/>
          <a:ea typeface="+mn-ea"/>
          <a:cs typeface="+mn-cs"/>
        </a:defRPr>
      </a:lvl1pPr>
      <a:lvl2pPr marL="891540" indent="-342900" algn="l" defTabSz="548640" rtl="0" eaLnBrk="1" latinLnBrk="0" hangingPunct="1">
        <a:spcBef>
          <a:spcPts val="1200"/>
        </a:spcBef>
        <a:spcAft>
          <a:spcPts val="0"/>
        </a:spcAft>
        <a:buClr>
          <a:schemeClr val="accent1"/>
        </a:buClr>
        <a:buFont typeface="Wingdings 3" charset="2"/>
        <a:buChar char=""/>
        <a:defRPr sz="1920" kern="1200">
          <a:solidFill>
            <a:schemeClr val="tx1">
              <a:lumMod val="75000"/>
              <a:lumOff val="25000"/>
            </a:schemeClr>
          </a:solidFill>
          <a:latin typeface="+mn-lt"/>
          <a:ea typeface="+mn-ea"/>
          <a:cs typeface="+mn-cs"/>
        </a:defRPr>
      </a:lvl2pPr>
      <a:lvl3pPr marL="1371600" indent="-274320" algn="l" defTabSz="548640" rtl="0" eaLnBrk="1" latinLnBrk="0" hangingPunct="1">
        <a:spcBef>
          <a:spcPts val="1200"/>
        </a:spcBef>
        <a:spcAft>
          <a:spcPts val="0"/>
        </a:spcAft>
        <a:buClr>
          <a:schemeClr val="accent1"/>
        </a:buClr>
        <a:buFont typeface="Wingdings 3" charset="2"/>
        <a:buChar char=""/>
        <a:defRPr sz="1680" kern="1200">
          <a:solidFill>
            <a:schemeClr val="tx1">
              <a:lumMod val="75000"/>
              <a:lumOff val="25000"/>
            </a:schemeClr>
          </a:solidFill>
          <a:latin typeface="+mn-lt"/>
          <a:ea typeface="+mn-ea"/>
          <a:cs typeface="+mn-cs"/>
        </a:defRPr>
      </a:lvl3pPr>
      <a:lvl4pPr marL="192024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4pPr>
      <a:lvl5pPr marL="246888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5pPr>
      <a:lvl6pPr marL="301752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6pPr>
      <a:lvl7pPr marL="356616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7pPr>
      <a:lvl8pPr marL="411480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8pPr>
      <a:lvl9pPr marL="466344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74320"/>
            <a:ext cx="3421819" cy="7966354"/>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32665" y="-943"/>
            <a:ext cx="2828009" cy="8224847"/>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219456" cy="82296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3111510" y="748932"/>
            <a:ext cx="10694024" cy="1537068"/>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107054" y="2560320"/>
            <a:ext cx="10698480" cy="46634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433935" y="7356525"/>
            <a:ext cx="1375540" cy="444475"/>
          </a:xfrm>
          <a:prstGeom prst="rect">
            <a:avLst/>
          </a:prstGeom>
        </p:spPr>
        <p:txBody>
          <a:bodyPr vert="horz" lIns="91440" tIns="45720" rIns="91440" bIns="45720" rtlCol="0" anchor="ctr"/>
          <a:lstStyle>
            <a:lvl1pPr algn="r">
              <a:defRPr sz="1080">
                <a:solidFill>
                  <a:schemeClr val="tx1">
                    <a:tint val="75000"/>
                  </a:schemeClr>
                </a:solidFill>
              </a:defRPr>
            </a:lvl1pPr>
          </a:lstStyle>
          <a:p>
            <a:pPr defTabSz="1097280"/>
            <a:fld id="{DB8DC1C1-3CAA-4C3B-BC4E-4BB733F74953}" type="datetimeFigureOut">
              <a:rPr lang="en-US" smtClean="0">
                <a:solidFill>
                  <a:prstClr val="black">
                    <a:tint val="75000"/>
                  </a:prstClr>
                </a:solidFill>
              </a:rPr>
              <a:pPr defTabSz="1097280"/>
              <a:t>29/8/2025</a:t>
            </a:fld>
            <a:endParaRPr lang="en-US">
              <a:solidFill>
                <a:prstClr val="black">
                  <a:tint val="75000"/>
                </a:prstClr>
              </a:solidFill>
            </a:endParaRPr>
          </a:p>
        </p:txBody>
      </p:sp>
      <p:sp>
        <p:nvSpPr>
          <p:cNvPr id="5" name="Footer Placeholder 4"/>
          <p:cNvSpPr>
            <a:spLocks noGrp="1"/>
          </p:cNvSpPr>
          <p:nvPr>
            <p:ph type="ftr" sz="quarter" idx="3"/>
          </p:nvPr>
        </p:nvSpPr>
        <p:spPr>
          <a:xfrm>
            <a:off x="3107055" y="7362970"/>
            <a:ext cx="9143999" cy="438150"/>
          </a:xfrm>
          <a:prstGeom prst="rect">
            <a:avLst/>
          </a:prstGeom>
        </p:spPr>
        <p:txBody>
          <a:bodyPr vert="horz" lIns="91440" tIns="45720" rIns="91440" bIns="45720" rtlCol="0" anchor="ctr"/>
          <a:lstStyle>
            <a:lvl1pPr algn="l">
              <a:defRPr sz="108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638175" y="945339"/>
            <a:ext cx="935720" cy="438150"/>
          </a:xfrm>
          <a:prstGeom prst="rect">
            <a:avLst/>
          </a:prstGeom>
        </p:spPr>
        <p:txBody>
          <a:bodyPr vert="horz" lIns="91440" tIns="45720" rIns="91440" bIns="45720" rtlCol="0" anchor="ctr"/>
          <a:lstStyle>
            <a:lvl1pPr algn="r">
              <a:defRPr sz="2400">
                <a:solidFill>
                  <a:srgbClr val="FEFFFF"/>
                </a:solidFill>
              </a:defRPr>
            </a:lvl1pPr>
          </a:lstStyle>
          <a:p>
            <a:pPr defTabSz="1097280"/>
            <a:fld id="{6988673A-3661-4ED2-8C9F-8668CAA8D977}" type="slidenum">
              <a:rPr lang="en-US" smtClean="0"/>
              <a:pPr defTabSz="1097280"/>
              <a:t>‹#›</a:t>
            </a:fld>
            <a:endParaRPr lang="en-US"/>
          </a:p>
        </p:txBody>
      </p:sp>
    </p:spTree>
    <p:extLst>
      <p:ext uri="{BB962C8B-B14F-4D97-AF65-F5344CB8AC3E}">
        <p14:creationId xmlns:p14="http://schemas.microsoft.com/office/powerpoint/2010/main" val="1574082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548640" rtl="0" eaLnBrk="1" latinLnBrk="0" hangingPunct="1">
        <a:spcBef>
          <a:spcPct val="0"/>
        </a:spcBef>
        <a:buNone/>
        <a:defRPr sz="432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411480" algn="l" defTabSz="548640" rtl="0" eaLnBrk="1" latinLnBrk="0" hangingPunct="1">
        <a:spcBef>
          <a:spcPts val="1200"/>
        </a:spcBef>
        <a:spcAft>
          <a:spcPts val="0"/>
        </a:spcAft>
        <a:buClr>
          <a:schemeClr val="accent1"/>
        </a:buClr>
        <a:buFont typeface="Wingdings 3" charset="2"/>
        <a:buChar char=""/>
        <a:defRPr sz="2160" kern="1200">
          <a:solidFill>
            <a:schemeClr val="tx1">
              <a:lumMod val="75000"/>
              <a:lumOff val="25000"/>
            </a:schemeClr>
          </a:solidFill>
          <a:latin typeface="+mn-lt"/>
          <a:ea typeface="+mn-ea"/>
          <a:cs typeface="+mn-cs"/>
        </a:defRPr>
      </a:lvl1pPr>
      <a:lvl2pPr marL="891540" indent="-342900" algn="l" defTabSz="548640" rtl="0" eaLnBrk="1" latinLnBrk="0" hangingPunct="1">
        <a:spcBef>
          <a:spcPts val="1200"/>
        </a:spcBef>
        <a:spcAft>
          <a:spcPts val="0"/>
        </a:spcAft>
        <a:buClr>
          <a:schemeClr val="accent1"/>
        </a:buClr>
        <a:buFont typeface="Wingdings 3" charset="2"/>
        <a:buChar char=""/>
        <a:defRPr sz="1920" kern="1200">
          <a:solidFill>
            <a:schemeClr val="tx1">
              <a:lumMod val="75000"/>
              <a:lumOff val="25000"/>
            </a:schemeClr>
          </a:solidFill>
          <a:latin typeface="+mn-lt"/>
          <a:ea typeface="+mn-ea"/>
          <a:cs typeface="+mn-cs"/>
        </a:defRPr>
      </a:lvl2pPr>
      <a:lvl3pPr marL="1371600" indent="-274320" algn="l" defTabSz="548640" rtl="0" eaLnBrk="1" latinLnBrk="0" hangingPunct="1">
        <a:spcBef>
          <a:spcPts val="1200"/>
        </a:spcBef>
        <a:spcAft>
          <a:spcPts val="0"/>
        </a:spcAft>
        <a:buClr>
          <a:schemeClr val="accent1"/>
        </a:buClr>
        <a:buFont typeface="Wingdings 3" charset="2"/>
        <a:buChar char=""/>
        <a:defRPr sz="1680" kern="1200">
          <a:solidFill>
            <a:schemeClr val="tx1">
              <a:lumMod val="75000"/>
              <a:lumOff val="25000"/>
            </a:schemeClr>
          </a:solidFill>
          <a:latin typeface="+mn-lt"/>
          <a:ea typeface="+mn-ea"/>
          <a:cs typeface="+mn-cs"/>
        </a:defRPr>
      </a:lvl3pPr>
      <a:lvl4pPr marL="192024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4pPr>
      <a:lvl5pPr marL="246888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5pPr>
      <a:lvl6pPr marL="301752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6pPr>
      <a:lvl7pPr marL="356616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7pPr>
      <a:lvl8pPr marL="411480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8pPr>
      <a:lvl9pPr marL="4663440" indent="-274320" algn="l" defTabSz="548640" rtl="0" eaLnBrk="1" latinLnBrk="0" hangingPunct="1">
        <a:spcBef>
          <a:spcPts val="1200"/>
        </a:spcBef>
        <a:spcAft>
          <a:spcPts val="0"/>
        </a:spcAft>
        <a:buClr>
          <a:schemeClr val="accent1"/>
        </a:buClr>
        <a:buFont typeface="Wingdings 3" charset="2"/>
        <a:buChar char=""/>
        <a:defRPr sz="1440" kern="1200">
          <a:solidFill>
            <a:schemeClr val="tx1">
              <a:lumMod val="75000"/>
              <a:lumOff val="25000"/>
            </a:schemeClr>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08208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lvl1pPr algn="ctr" defTabSz="914364" rtl="0" eaLnBrk="1" latinLnBrk="0" hangingPunct="1">
        <a:spcBef>
          <a:spcPct val="0"/>
        </a:spcBef>
        <a:buNone/>
        <a:defRPr sz="4400" kern="1200">
          <a:solidFill>
            <a:schemeClr val="tx1"/>
          </a:solidFill>
          <a:latin typeface="+mj-lt"/>
          <a:ea typeface="+mj-ea"/>
          <a:cs typeface="+mj-cs"/>
        </a:defRPr>
      </a:lvl1pPr>
    </p:titleStyle>
    <p:bodyStyle>
      <a:lvl1pPr marL="342887" indent="-342887" algn="l" defTabSz="91436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20" indent="-285738" algn="l" defTabSz="91436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54" indent="-228590" algn="l" defTabSz="91436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36"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17"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99"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4" indent="-228590" algn="l" defTabSz="9143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4" rtl="0" eaLnBrk="1" latinLnBrk="0" hangingPunct="1">
        <a:defRPr sz="1800" kern="1200">
          <a:solidFill>
            <a:schemeClr val="tx1"/>
          </a:solidFill>
          <a:latin typeface="+mn-lt"/>
          <a:ea typeface="+mn-ea"/>
          <a:cs typeface="+mn-cs"/>
        </a:defRPr>
      </a:lvl1pPr>
      <a:lvl2pPr marL="457182" algn="l" defTabSz="914364" rtl="0" eaLnBrk="1" latinLnBrk="0" hangingPunct="1">
        <a:defRPr sz="1800" kern="1200">
          <a:solidFill>
            <a:schemeClr val="tx1"/>
          </a:solidFill>
          <a:latin typeface="+mn-lt"/>
          <a:ea typeface="+mn-ea"/>
          <a:cs typeface="+mn-cs"/>
        </a:defRPr>
      </a:lvl2pPr>
      <a:lvl3pPr marL="914364" algn="l" defTabSz="914364" rtl="0" eaLnBrk="1" latinLnBrk="0" hangingPunct="1">
        <a:defRPr sz="1800" kern="1200">
          <a:solidFill>
            <a:schemeClr val="tx1"/>
          </a:solidFill>
          <a:latin typeface="+mn-lt"/>
          <a:ea typeface="+mn-ea"/>
          <a:cs typeface="+mn-cs"/>
        </a:defRPr>
      </a:lvl3pPr>
      <a:lvl4pPr marL="1371545" algn="l" defTabSz="914364" rtl="0" eaLnBrk="1" latinLnBrk="0" hangingPunct="1">
        <a:defRPr sz="1800" kern="1200">
          <a:solidFill>
            <a:schemeClr val="tx1"/>
          </a:solidFill>
          <a:latin typeface="+mn-lt"/>
          <a:ea typeface="+mn-ea"/>
          <a:cs typeface="+mn-cs"/>
        </a:defRPr>
      </a:lvl4pPr>
      <a:lvl5pPr marL="1828727" algn="l" defTabSz="914364" rtl="0" eaLnBrk="1" latinLnBrk="0" hangingPunct="1">
        <a:defRPr sz="1800" kern="1200">
          <a:solidFill>
            <a:schemeClr val="tx1"/>
          </a:solidFill>
          <a:latin typeface="+mn-lt"/>
          <a:ea typeface="+mn-ea"/>
          <a:cs typeface="+mn-cs"/>
        </a:defRPr>
      </a:lvl5pPr>
      <a:lvl6pPr marL="2285909" algn="l" defTabSz="914364" rtl="0" eaLnBrk="1" latinLnBrk="0" hangingPunct="1">
        <a:defRPr sz="1800" kern="1200">
          <a:solidFill>
            <a:schemeClr val="tx1"/>
          </a:solidFill>
          <a:latin typeface="+mn-lt"/>
          <a:ea typeface="+mn-ea"/>
          <a:cs typeface="+mn-cs"/>
        </a:defRPr>
      </a:lvl6pPr>
      <a:lvl7pPr marL="2743091" algn="l" defTabSz="914364" rtl="0" eaLnBrk="1" latinLnBrk="0" hangingPunct="1">
        <a:defRPr sz="1800" kern="1200">
          <a:solidFill>
            <a:schemeClr val="tx1"/>
          </a:solidFill>
          <a:latin typeface="+mn-lt"/>
          <a:ea typeface="+mn-ea"/>
          <a:cs typeface="+mn-cs"/>
        </a:defRPr>
      </a:lvl7pPr>
      <a:lvl8pPr marL="3200272" algn="l" defTabSz="914364" rtl="0" eaLnBrk="1" latinLnBrk="0" hangingPunct="1">
        <a:defRPr sz="1800" kern="1200">
          <a:solidFill>
            <a:schemeClr val="tx1"/>
          </a:solidFill>
          <a:latin typeface="+mn-lt"/>
          <a:ea typeface="+mn-ea"/>
          <a:cs typeface="+mn-cs"/>
        </a:defRPr>
      </a:lvl8pPr>
      <a:lvl9pPr marL="3657454" algn="l" defTabSz="9143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6.jpg"/><Relationship Id="rId1" Type="http://schemas.openxmlformats.org/officeDocument/2006/relationships/slideLayout" Target="../slideLayouts/slideLayout8.xml"/><Relationship Id="rId5" Type="http://schemas.openxmlformats.org/officeDocument/2006/relationships/slide" Target="slide33.xml"/><Relationship Id="rId4" Type="http://schemas.openxmlformats.org/officeDocument/2006/relationships/slide" Target="slide31.xml"/></Relationships>
</file>

<file path=ppt/slides/_rels/slide1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6.jpg"/><Relationship Id="rId1" Type="http://schemas.openxmlformats.org/officeDocument/2006/relationships/slideLayout" Target="../slideLayouts/slideLayout8.xml"/><Relationship Id="rId4" Type="http://schemas.openxmlformats.org/officeDocument/2006/relationships/slide" Target="slide31.xml"/></Relationships>
</file>

<file path=ppt/slides/_rels/slide1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9.jpg"/><Relationship Id="rId5" Type="http://schemas.openxmlformats.org/officeDocument/2006/relationships/image" Target="../media/image10.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2" Type="http://schemas.openxmlformats.org/officeDocument/2006/relationships/hyperlink" Target="6020795760909.mp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54.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vide.mp4"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4630400" cy="8229600"/>
          </a:xfrm>
        </p:spPr>
      </p:pic>
      <p:sp>
        <p:nvSpPr>
          <p:cNvPr id="5" name="Rectangle 4"/>
          <p:cNvSpPr/>
          <p:nvPr/>
        </p:nvSpPr>
        <p:spPr>
          <a:xfrm>
            <a:off x="158314" y="3504745"/>
            <a:ext cx="14313773" cy="21126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r>
              <a:rPr lang="en-US" sz="7200" b="1" i="1">
                <a:solidFill>
                  <a:srgbClr val="FF0000"/>
                </a:solidFill>
                <a:latin typeface="Times New Roman" panose="02020603050405020304" pitchFamily="18" charset="0"/>
                <a:cs typeface="Times New Roman" panose="02020603050405020304" pitchFamily="18" charset="0"/>
              </a:rPr>
              <a:t>Kính chào thầy cô và các em </a:t>
            </a:r>
          </a:p>
          <a:p>
            <a:pPr algn="ctr" defTabSz="1097280"/>
            <a:r>
              <a:rPr lang="en-US" sz="7200" b="1" i="1">
                <a:solidFill>
                  <a:srgbClr val="FF0000"/>
                </a:solidFill>
                <a:latin typeface="Times New Roman" panose="02020603050405020304" pitchFamily="18" charset="0"/>
                <a:cs typeface="Times New Roman" panose="02020603050405020304" pitchFamily="18" charset="0"/>
              </a:rPr>
              <a:t>đến với tiết học này!</a:t>
            </a:r>
          </a:p>
        </p:txBody>
      </p:sp>
    </p:spTree>
    <p:extLst>
      <p:ext uri="{BB962C8B-B14F-4D97-AF65-F5344CB8AC3E}">
        <p14:creationId xmlns:p14="http://schemas.microsoft.com/office/powerpoint/2010/main" val="2380248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344" y="2220686"/>
            <a:ext cx="12621985" cy="3380014"/>
          </a:xfrm>
          <a:prstGeom prst="rect">
            <a:avLst/>
          </a:prstGeom>
        </p:spPr>
      </p:pic>
      <p:sp>
        <p:nvSpPr>
          <p:cNvPr id="4" name="TextBox 3"/>
          <p:cNvSpPr txBox="1"/>
          <p:nvPr/>
        </p:nvSpPr>
        <p:spPr>
          <a:xfrm>
            <a:off x="4751614" y="3167509"/>
            <a:ext cx="7837715" cy="1077218"/>
          </a:xfrm>
          <a:prstGeom prst="rect">
            <a:avLst/>
          </a:prstGeom>
          <a:noFill/>
        </p:spPr>
        <p:txBody>
          <a:bodyPr wrap="square" rtlCol="0">
            <a:spAutoFit/>
          </a:bodyPr>
          <a:lstStyle/>
          <a:p>
            <a:r>
              <a:rPr lang="en-US" sz="3200" smtClean="0">
                <a:solidFill>
                  <a:schemeClr val="bg1"/>
                </a:solidFill>
                <a:latin typeface="Arial" panose="020B0604020202020204" pitchFamily="34" charset="0"/>
                <a:cs typeface="Arial" panose="020B0604020202020204" pitchFamily="34" charset="0"/>
              </a:rPr>
              <a:t>Như vậy nhu cầu dinh dưỡng ở vật nuôi phụ thuộc vào những yếu tố nào?</a:t>
            </a:r>
            <a:endParaRPr lang="en-US" sz="3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858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01290" y="212268"/>
            <a:ext cx="13427817" cy="1362551"/>
          </a:xfrm>
          <a:prstGeom prst="rect">
            <a:avLst/>
          </a:prstGeom>
          <a:noFill/>
          <a:ln/>
        </p:spPr>
        <p:txBody>
          <a:bodyPr wrap="square" lIns="0" tIns="0" rIns="0" bIns="0" rtlCol="0" anchor="t"/>
          <a:lstStyle/>
          <a:p>
            <a:pPr marL="0" indent="0">
              <a:lnSpc>
                <a:spcPts val="5350"/>
              </a:lnSpc>
              <a:buNone/>
            </a:pPr>
            <a:r>
              <a:rPr lang="en-US" sz="3200" kern="0" spc="-86" dirty="0">
                <a:solidFill>
                  <a:srgbClr val="00B0F0"/>
                </a:solidFill>
                <a:latin typeface="Arial" panose="020B0604020202020204" pitchFamily="34" charset="0"/>
                <a:ea typeface="Source Serif Pro Semi Bold" pitchFamily="34" charset="-122"/>
                <a:cs typeface="Arial" panose="020B0604020202020204" pitchFamily="34" charset="0"/>
              </a:rPr>
              <a:t>Nhu cầu dinh </a:t>
            </a:r>
            <a:r>
              <a:rPr lang="en-US" sz="3200" kern="0" spc="-86">
                <a:solidFill>
                  <a:srgbClr val="00B0F0"/>
                </a:solidFill>
                <a:latin typeface="Arial" panose="020B0604020202020204" pitchFamily="34" charset="0"/>
                <a:ea typeface="Source Serif Pro Semi Bold" pitchFamily="34" charset="-122"/>
                <a:cs typeface="Arial" panose="020B0604020202020204" pitchFamily="34" charset="0"/>
              </a:rPr>
              <a:t>dưỡng </a:t>
            </a:r>
            <a:r>
              <a:rPr lang="en-US" sz="3200" kern="0" spc="-86" smtClean="0">
                <a:solidFill>
                  <a:srgbClr val="00B0F0"/>
                </a:solidFill>
                <a:latin typeface="Arial" panose="020B0604020202020204" pitchFamily="34" charset="0"/>
                <a:ea typeface="Source Serif Pro Semi Bold" pitchFamily="34" charset="-122"/>
                <a:cs typeface="Arial" panose="020B0604020202020204" pitchFamily="34" charset="0"/>
              </a:rPr>
              <a:t>của vật nuôi khác </a:t>
            </a:r>
            <a:r>
              <a:rPr lang="en-US" sz="3200" kern="0" spc="-86">
                <a:solidFill>
                  <a:srgbClr val="00B0F0"/>
                </a:solidFill>
                <a:latin typeface="Arial" panose="020B0604020202020204" pitchFamily="34" charset="0"/>
                <a:ea typeface="Source Serif Pro Semi Bold" pitchFamily="34" charset="-122"/>
                <a:cs typeface="Arial" panose="020B0604020202020204" pitchFamily="34" charset="0"/>
              </a:rPr>
              <a:t>nhau </a:t>
            </a:r>
            <a:r>
              <a:rPr lang="en-US" sz="3200" kern="0" spc="-86" smtClean="0">
                <a:solidFill>
                  <a:srgbClr val="00B0F0"/>
                </a:solidFill>
                <a:latin typeface="Arial" panose="020B0604020202020204" pitchFamily="34" charset="0"/>
                <a:ea typeface="Source Serif Pro Semi Bold" pitchFamily="34" charset="-122"/>
                <a:cs typeface="Arial" panose="020B0604020202020204" pitchFamily="34" charset="0"/>
              </a:rPr>
              <a:t>tùy thuộc vào loài</a:t>
            </a:r>
            <a:r>
              <a:rPr lang="en-US" sz="3200" kern="0" spc="-86" dirty="0">
                <a:solidFill>
                  <a:srgbClr val="00B0F0"/>
                </a:solidFill>
                <a:latin typeface="Arial" panose="020B0604020202020204" pitchFamily="34" charset="0"/>
                <a:ea typeface="Source Serif Pro Semi Bold" pitchFamily="34" charset="-122"/>
                <a:cs typeface="Arial" panose="020B0604020202020204" pitchFamily="34" charset="0"/>
              </a:rPr>
              <a:t>, giống, </a:t>
            </a:r>
            <a:r>
              <a:rPr lang="en-US" sz="3200" kern="0" spc="-86">
                <a:solidFill>
                  <a:srgbClr val="00B0F0"/>
                </a:solidFill>
                <a:latin typeface="Arial" panose="020B0604020202020204" pitchFamily="34" charset="0"/>
                <a:ea typeface="Source Serif Pro Semi Bold" pitchFamily="34" charset="-122"/>
                <a:cs typeface="Arial" panose="020B0604020202020204" pitchFamily="34" charset="0"/>
              </a:rPr>
              <a:t>lứa </a:t>
            </a:r>
            <a:r>
              <a:rPr lang="en-US" sz="3200" kern="0" spc="-86" smtClean="0">
                <a:solidFill>
                  <a:srgbClr val="00B0F0"/>
                </a:solidFill>
                <a:latin typeface="Arial" panose="020B0604020202020204" pitchFamily="34" charset="0"/>
                <a:ea typeface="Source Serif Pro Semi Bold" pitchFamily="34" charset="-122"/>
                <a:cs typeface="Arial" panose="020B0604020202020204" pitchFamily="34" charset="0"/>
              </a:rPr>
              <a:t>tuổi, tính biệt, giai đoạn phát triển, đặc điểm sinh lí và hướng sản xuất của vật nuôi.</a:t>
            </a:r>
            <a:endParaRPr lang="en-US" sz="3200" dirty="0">
              <a:solidFill>
                <a:srgbClr val="00B0F0"/>
              </a:solidFill>
              <a:latin typeface="Arial" panose="020B0604020202020204" pitchFamily="34" charset="0"/>
              <a:cs typeface="Arial" panose="020B0604020202020204" pitchFamily="34" charset="0"/>
            </a:endParaRPr>
          </a:p>
        </p:txBody>
      </p:sp>
      <p:sp>
        <p:nvSpPr>
          <p:cNvPr id="4" name="Text 1"/>
          <p:cNvSpPr/>
          <p:nvPr/>
        </p:nvSpPr>
        <p:spPr>
          <a:xfrm>
            <a:off x="601290" y="7005995"/>
            <a:ext cx="3245993" cy="616969"/>
          </a:xfrm>
          <a:prstGeom prst="rect">
            <a:avLst/>
          </a:prstGeom>
          <a:noFill/>
          <a:ln>
            <a:solidFill>
              <a:srgbClr val="FF0000"/>
            </a:solidFill>
          </a:ln>
        </p:spPr>
        <p:txBody>
          <a:bodyPr wrap="none" lIns="0" tIns="0" rIns="0" bIns="0" rtlCol="0" anchor="ctr"/>
          <a:lstStyle/>
          <a:p>
            <a:pPr marL="0" indent="0" algn="ctr">
              <a:lnSpc>
                <a:spcPts val="2650"/>
              </a:lnSpc>
              <a:buNone/>
            </a:pPr>
            <a:r>
              <a:rPr lang="en-US" sz="2800" kern="0" spc="-43" dirty="0">
                <a:solidFill>
                  <a:srgbClr val="7030A0"/>
                </a:solidFill>
                <a:latin typeface="Arial" panose="020B0604020202020204" pitchFamily="34" charset="0"/>
                <a:ea typeface="Source Serif Pro Semi Bold" pitchFamily="34" charset="-122"/>
                <a:cs typeface="Arial" panose="020B0604020202020204" pitchFamily="34" charset="0"/>
              </a:rPr>
              <a:t>Bò &gt; Lợn &gt;  Gà</a:t>
            </a:r>
            <a:endParaRPr lang="en-US" sz="2800" dirty="0">
              <a:solidFill>
                <a:srgbClr val="7030A0"/>
              </a:solidFill>
              <a:latin typeface="Arial" panose="020B0604020202020204" pitchFamily="34" charset="0"/>
              <a:cs typeface="Arial" panose="020B0604020202020204" pitchFamily="34" charset="0"/>
            </a:endParaRPr>
          </a:p>
        </p:txBody>
      </p:sp>
      <p:sp>
        <p:nvSpPr>
          <p:cNvPr id="6" name="Text 2"/>
          <p:cNvSpPr/>
          <p:nvPr/>
        </p:nvSpPr>
        <p:spPr>
          <a:xfrm>
            <a:off x="4598709" y="6935703"/>
            <a:ext cx="4524903" cy="616969"/>
          </a:xfrm>
          <a:prstGeom prst="rect">
            <a:avLst/>
          </a:prstGeom>
          <a:noFill/>
          <a:ln>
            <a:solidFill>
              <a:srgbClr val="FF0000"/>
            </a:solidFill>
          </a:ln>
        </p:spPr>
        <p:txBody>
          <a:bodyPr wrap="none" lIns="0" tIns="0" rIns="0" bIns="0" rtlCol="0" anchor="ctr"/>
          <a:lstStyle/>
          <a:p>
            <a:pPr marL="0" indent="0" algn="l">
              <a:lnSpc>
                <a:spcPts val="2650"/>
              </a:lnSpc>
              <a:buNone/>
            </a:pPr>
            <a:r>
              <a:rPr lang="en-US" sz="2800" kern="0" spc="-43">
                <a:solidFill>
                  <a:srgbClr val="7030A0"/>
                </a:solidFill>
                <a:latin typeface="Arial" panose="020B0604020202020204" pitchFamily="34" charset="0"/>
                <a:ea typeface="Source Serif Pro Semi Bold" pitchFamily="34" charset="-122"/>
                <a:cs typeface="Arial" panose="020B0604020202020204" pitchFamily="34" charset="0"/>
              </a:rPr>
              <a:t>Gà </a:t>
            </a:r>
            <a:r>
              <a:rPr lang="en-US" sz="2800" kern="0" spc="-43" smtClean="0">
                <a:solidFill>
                  <a:srgbClr val="7030A0"/>
                </a:solidFill>
                <a:latin typeface="Arial" panose="020B0604020202020204" pitchFamily="34" charset="0"/>
                <a:ea typeface="Source Serif Pro Semi Bold" pitchFamily="34" charset="-122"/>
                <a:cs typeface="Arial" panose="020B0604020202020204" pitchFamily="34" charset="0"/>
              </a:rPr>
              <a:t>con &gt; </a:t>
            </a:r>
            <a:r>
              <a:rPr lang="en-US" sz="2800" kern="0" spc="-43" dirty="0">
                <a:solidFill>
                  <a:srgbClr val="7030A0"/>
                </a:solidFill>
                <a:latin typeface="Arial" panose="020B0604020202020204" pitchFamily="34" charset="0"/>
                <a:ea typeface="Source Serif Pro Semi Bold" pitchFamily="34" charset="-122"/>
                <a:cs typeface="Arial" panose="020B0604020202020204" pitchFamily="34" charset="0"/>
              </a:rPr>
              <a:t>Gà trưởng thành</a:t>
            </a:r>
            <a:endParaRPr lang="en-US" sz="2800" dirty="0">
              <a:solidFill>
                <a:srgbClr val="7030A0"/>
              </a:solidFill>
              <a:latin typeface="Arial" panose="020B0604020202020204" pitchFamily="34" charset="0"/>
              <a:cs typeface="Arial" panose="020B0604020202020204" pitchFamily="34" charset="0"/>
            </a:endParaRPr>
          </a:p>
        </p:txBody>
      </p:sp>
      <p:sp>
        <p:nvSpPr>
          <p:cNvPr id="8" name="Text 3"/>
          <p:cNvSpPr/>
          <p:nvPr/>
        </p:nvSpPr>
        <p:spPr>
          <a:xfrm>
            <a:off x="9377084" y="6935704"/>
            <a:ext cx="5003482" cy="616968"/>
          </a:xfrm>
          <a:prstGeom prst="rect">
            <a:avLst/>
          </a:prstGeom>
          <a:noFill/>
          <a:ln>
            <a:solidFill>
              <a:srgbClr val="FF0000"/>
            </a:solidFill>
          </a:ln>
        </p:spPr>
        <p:txBody>
          <a:bodyPr wrap="none" lIns="0" tIns="0" rIns="0" bIns="0" rtlCol="0" anchor="ctr"/>
          <a:lstStyle/>
          <a:p>
            <a:pPr marL="0" indent="0" algn="ctr">
              <a:lnSpc>
                <a:spcPts val="2650"/>
              </a:lnSpc>
              <a:buNone/>
            </a:pPr>
            <a:r>
              <a:rPr lang="en-US" sz="2800" kern="0" spc="-43">
                <a:solidFill>
                  <a:srgbClr val="7030A0"/>
                </a:solidFill>
                <a:latin typeface="Arial" panose="020B0604020202020204" pitchFamily="34" charset="0"/>
                <a:ea typeface="Source Serif Pro Semi Bold" pitchFamily="34" charset="-122"/>
                <a:cs typeface="Arial" panose="020B0604020202020204" pitchFamily="34" charset="0"/>
              </a:rPr>
              <a:t>Gà </a:t>
            </a:r>
            <a:r>
              <a:rPr lang="en-US" sz="2800" kern="0" spc="-43" smtClean="0">
                <a:solidFill>
                  <a:srgbClr val="7030A0"/>
                </a:solidFill>
                <a:latin typeface="Arial" panose="020B0604020202020204" pitchFamily="34" charset="0"/>
                <a:ea typeface="Source Serif Pro Semi Bold" pitchFamily="34" charset="-122"/>
                <a:cs typeface="Arial" panose="020B0604020202020204" pitchFamily="34" charset="0"/>
              </a:rPr>
              <a:t>mái &gt; </a:t>
            </a:r>
            <a:r>
              <a:rPr lang="en-US" sz="2800" kern="0" spc="-43" dirty="0">
                <a:solidFill>
                  <a:srgbClr val="7030A0"/>
                </a:solidFill>
                <a:latin typeface="Arial" panose="020B0604020202020204" pitchFamily="34" charset="0"/>
                <a:ea typeface="Source Serif Pro Semi Bold" pitchFamily="34" charset="-122"/>
                <a:cs typeface="Arial" panose="020B0604020202020204" pitchFamily="34" charset="0"/>
              </a:rPr>
              <a:t>Gà trống</a:t>
            </a:r>
            <a:endParaRPr lang="en-US" sz="2800" dirty="0">
              <a:solidFill>
                <a:srgbClr val="7030A0"/>
              </a:solidFill>
              <a:latin typeface="Arial" panose="020B0604020202020204" pitchFamily="34" charset="0"/>
              <a:cs typeface="Arial" panose="020B0604020202020204" pitchFamily="34" charset="0"/>
            </a:endParaRPr>
          </a:p>
        </p:txBody>
      </p:sp>
      <p:sp>
        <p:nvSpPr>
          <p:cNvPr id="9" name="Text 4"/>
          <p:cNvSpPr/>
          <p:nvPr/>
        </p:nvSpPr>
        <p:spPr>
          <a:xfrm>
            <a:off x="810697" y="5977295"/>
            <a:ext cx="5450681" cy="681276"/>
          </a:xfrm>
          <a:prstGeom prst="rect">
            <a:avLst/>
          </a:prstGeom>
          <a:noFill/>
          <a:ln/>
        </p:spPr>
        <p:txBody>
          <a:bodyPr wrap="none" lIns="0" tIns="0" rIns="0" bIns="0" rtlCol="0" anchor="t"/>
          <a:lstStyle/>
          <a:p>
            <a:pPr marL="0" indent="0">
              <a:lnSpc>
                <a:spcPts val="5350"/>
              </a:lnSpc>
              <a:buNone/>
            </a:pPr>
            <a:endParaRPr lang="en-US" sz="4250" dirty="0"/>
          </a:p>
        </p:txBody>
      </p:sp>
      <p:sp>
        <p:nvSpPr>
          <p:cNvPr id="10" name="Text 5"/>
          <p:cNvSpPr/>
          <p:nvPr/>
        </p:nvSpPr>
        <p:spPr>
          <a:xfrm>
            <a:off x="810697" y="7005995"/>
            <a:ext cx="5450681" cy="681276"/>
          </a:xfrm>
          <a:prstGeom prst="rect">
            <a:avLst/>
          </a:prstGeom>
          <a:noFill/>
          <a:ln/>
        </p:spPr>
        <p:txBody>
          <a:bodyPr wrap="none" lIns="0" tIns="0" rIns="0" bIns="0" rtlCol="0" anchor="t"/>
          <a:lstStyle/>
          <a:p>
            <a:pPr marL="0" indent="0">
              <a:lnSpc>
                <a:spcPts val="5350"/>
              </a:lnSpc>
              <a:buNone/>
            </a:pPr>
            <a:endParaRPr lang="en-US" sz="425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9" y="2536954"/>
            <a:ext cx="4385179" cy="3548928"/>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2746" y="4311418"/>
            <a:ext cx="3616832" cy="2425698"/>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2746" y="1879772"/>
            <a:ext cx="3616831" cy="231697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7083" y="1827846"/>
            <a:ext cx="5003483" cy="483072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6" name="TextBox 5"/>
          <p:cNvSpPr txBox="1"/>
          <p:nvPr/>
        </p:nvSpPr>
        <p:spPr>
          <a:xfrm>
            <a:off x="413862" y="2013670"/>
            <a:ext cx="7342209" cy="1077218"/>
          </a:xfrm>
          <a:prstGeom prst="rect">
            <a:avLst/>
          </a:prstGeom>
          <a:noFill/>
        </p:spPr>
        <p:txBody>
          <a:bodyPr wrap="square" rtlCol="0">
            <a:spAutoFit/>
          </a:bodyPr>
          <a:lstStyle/>
          <a:p>
            <a:r>
              <a:rPr kumimoji="0" lang="en-US" sz="3200" b="0" i="0" u="none" strike="noStrike" kern="0" cap="none" spc="-38" normalizeH="0" baseline="0" noProof="0" smtClean="0">
                <a:ln>
                  <a:noFill/>
                </a:ln>
                <a:solidFill>
                  <a:srgbClr val="FF0000"/>
                </a:solidFill>
                <a:effectLst/>
                <a:uLnTx/>
                <a:uFillTx/>
                <a:latin typeface="Arial" panose="020B0604020202020204" pitchFamily="34" charset="0"/>
                <a:ea typeface="Source Sans Pro" pitchFamily="34" charset="-122"/>
                <a:cs typeface="Arial" panose="020B0604020202020204" pitchFamily="34" charset="0"/>
              </a:rPr>
              <a:t>Việc</a:t>
            </a:r>
            <a:r>
              <a:rPr kumimoji="0" lang="en-US" sz="3200" b="0" i="0" u="none" strike="noStrike" kern="0" cap="none" spc="-38" normalizeH="0" noProof="0" smtClean="0">
                <a:ln>
                  <a:noFill/>
                </a:ln>
                <a:solidFill>
                  <a:srgbClr val="FF0000"/>
                </a:solidFill>
                <a:effectLst/>
                <a:uLnTx/>
                <a:uFillTx/>
                <a:latin typeface="Arial" panose="020B0604020202020204" pitchFamily="34" charset="0"/>
                <a:ea typeface="Source Sans Pro" pitchFamily="34" charset="-122"/>
                <a:cs typeface="Arial" panose="020B0604020202020204" pitchFamily="34" charset="0"/>
              </a:rPr>
              <a:t> </a:t>
            </a:r>
            <a:r>
              <a:rPr kumimoji="0" lang="en-US" sz="3200" b="0" i="0" u="none" strike="noStrike" kern="0" cap="none" spc="-38" normalizeH="0" baseline="0" noProof="0" smtClean="0">
                <a:ln>
                  <a:noFill/>
                </a:ln>
                <a:solidFill>
                  <a:srgbClr val="FF0000"/>
                </a:solidFill>
                <a:effectLst/>
                <a:uLnTx/>
                <a:uFillTx/>
                <a:latin typeface="Arial" panose="020B0604020202020204" pitchFamily="34" charset="0"/>
                <a:ea typeface="Source Sans Pro" pitchFamily="34" charset="-122"/>
                <a:cs typeface="Arial" panose="020B0604020202020204" pitchFamily="34" charset="0"/>
              </a:rPr>
              <a:t>cung cấp đủ nhu cầu dinh dưỡng cho </a:t>
            </a:r>
            <a:r>
              <a:rPr kumimoji="0" lang="en-US" sz="3200" b="0" i="0" u="none" strike="noStrike" kern="0" cap="none" spc="-38" normalizeH="0" noProof="0" smtClean="0">
                <a:ln>
                  <a:noFill/>
                </a:ln>
                <a:solidFill>
                  <a:srgbClr val="FF0000"/>
                </a:solidFill>
                <a:effectLst/>
                <a:uLnTx/>
                <a:uFillTx/>
                <a:latin typeface="Arial" panose="020B0604020202020204" pitchFamily="34" charset="0"/>
                <a:ea typeface="Source Sans Pro" pitchFamily="34" charset="-122"/>
                <a:cs typeface="Arial" panose="020B0604020202020204" pitchFamily="34" charset="0"/>
              </a:rPr>
              <a:t>vật nuôi có ý nghĩa gì?</a:t>
            </a:r>
            <a:r>
              <a:rPr kumimoji="0" lang="en-US" sz="3200" b="0" i="0" u="none" strike="noStrike" kern="0" cap="none" spc="-38" normalizeH="0" baseline="0" noProof="0" smtClean="0">
                <a:ln>
                  <a:noFill/>
                </a:ln>
                <a:solidFill>
                  <a:srgbClr val="FF0000"/>
                </a:solidFill>
                <a:effectLst/>
                <a:uLnTx/>
                <a:uFillTx/>
                <a:latin typeface="Arial" panose="020B0604020202020204" pitchFamily="34" charset="0"/>
                <a:ea typeface="Source Sans Pro" pitchFamily="34" charset="-122"/>
                <a:cs typeface="Arial" panose="020B0604020202020204" pitchFamily="34" charset="0"/>
              </a:rPr>
              <a:t> </a:t>
            </a:r>
            <a:endParaRPr lang="en-US">
              <a:solidFill>
                <a:srgbClr val="FF0000"/>
              </a:solidFill>
            </a:endParaRPr>
          </a:p>
        </p:txBody>
      </p:sp>
      <p:sp>
        <p:nvSpPr>
          <p:cNvPr id="8" name="Text 1"/>
          <p:cNvSpPr/>
          <p:nvPr/>
        </p:nvSpPr>
        <p:spPr>
          <a:xfrm>
            <a:off x="381204" y="2035254"/>
            <a:ext cx="7837714" cy="1244628"/>
          </a:xfrm>
          <a:prstGeom prst="rect">
            <a:avLst/>
          </a:prstGeom>
          <a:solidFill>
            <a:schemeClr val="bg1">
              <a:lumMod val="95000"/>
            </a:schemeClr>
          </a:solidFill>
          <a:ln/>
        </p:spPr>
        <p:txBody>
          <a:bodyPr wrap="square" lIns="0" tIns="0" rIns="0" bIns="0" rtlCol="0" anchor="ctr"/>
          <a:lstStyle/>
          <a:p>
            <a:pPr marL="0" indent="0">
              <a:buNone/>
            </a:pPr>
            <a:r>
              <a:rPr lang="en-US" sz="3200" kern="0" spc="-38" dirty="0">
                <a:solidFill>
                  <a:srgbClr val="00B0F0"/>
                </a:solidFill>
                <a:latin typeface="Arial" panose="020B0604020202020204" pitchFamily="34" charset="0"/>
                <a:ea typeface="Source Sans Pro" pitchFamily="34" charset="-122"/>
                <a:cs typeface="Arial" panose="020B0604020202020204" pitchFamily="34" charset="0"/>
              </a:rPr>
              <a:t>Cung cấp đủ nhu cầu dinh dưỡng sẽ giúp vật nuôi sinh trưởng và phát triển tốt, cho năng suất cao và chất lượng sản phẩm tốt.</a:t>
            </a:r>
            <a:endParaRPr lang="en-US" sz="3200" dirty="0">
              <a:solidFill>
                <a:srgbClr val="00B0F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4306" y="1183341"/>
            <a:ext cx="5715000" cy="4876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3" name="Rectangle 2"/>
          <p:cNvSpPr/>
          <p:nvPr/>
        </p:nvSpPr>
        <p:spPr>
          <a:xfrm>
            <a:off x="4805082" y="1428271"/>
            <a:ext cx="4984378" cy="7347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latin typeface="Arial" panose="020B0604020202020204" pitchFamily="34" charset="0"/>
                <a:cs typeface="Arial" panose="020B0604020202020204" pitchFamily="34" charset="0"/>
              </a:rPr>
              <a:t>TRÒ CHƠI GIẢI Ô CHỮ</a:t>
            </a:r>
            <a:endParaRPr lang="en-US" sz="280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3935185" y="3426614"/>
            <a:ext cx="6008915" cy="82346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0000"/>
                </a:solidFill>
                <a:latin typeface="Arial" panose="020B0604020202020204" pitchFamily="34" charset="0"/>
                <a:ea typeface="Calibri" panose="020F0502020204030204" pitchFamily="34" charset="0"/>
                <a:cs typeface="Arial" panose="020B0604020202020204" pitchFamily="34" charset="0"/>
              </a:rPr>
              <a:t>1</a:t>
            </a:r>
            <a:endParaRPr lang="en-US"/>
          </a:p>
        </p:txBody>
      </p:sp>
      <p:sp>
        <p:nvSpPr>
          <p:cNvPr id="5" name="Rectangle 4"/>
          <p:cNvSpPr/>
          <p:nvPr/>
        </p:nvSpPr>
        <p:spPr>
          <a:xfrm>
            <a:off x="3935185" y="4271052"/>
            <a:ext cx="6008915" cy="823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defRPr/>
            </a:pPr>
            <a:r>
              <a:rPr lang="en-US" sz="3600" b="1" smtClean="0">
                <a:solidFill>
                  <a:srgbClr val="FF0000"/>
                </a:solidFill>
                <a:latin typeface="Arial" panose="020B0604020202020204" pitchFamily="34" charset="0"/>
                <a:ea typeface="Calibri" panose="020F0502020204030204" pitchFamily="34" charset="0"/>
                <a:cs typeface="Arial" panose="020B0604020202020204" pitchFamily="34" charset="0"/>
              </a:rPr>
              <a:t>    2 </a:t>
            </a:r>
            <a:r>
              <a:rPr lang="en-US" sz="3600" b="1" smtClean="0">
                <a:solidFill>
                  <a:srgbClr val="FF0000"/>
                </a:solidFill>
                <a:latin typeface="Arial" panose="020B0604020202020204" pitchFamily="34" charset="0"/>
                <a:ea typeface="Calibri" panose="020F0502020204030204" pitchFamily="34" charset="0"/>
                <a:cs typeface="Arial" panose="020B0604020202020204" pitchFamily="34" charset="0"/>
                <a:hlinkClick r:id="rId3" action="ppaction://hlinksldjump"/>
              </a:rPr>
              <a:t>2</a:t>
            </a:r>
            <a:r>
              <a:rPr lang="en-US" sz="3600" b="1" smtClean="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3600" b="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3935185" y="5103584"/>
            <a:ext cx="6008915" cy="823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defRPr/>
            </a:pPr>
            <a:r>
              <a:rPr lang="en-US" sz="3600" b="1" smtClean="0">
                <a:solidFill>
                  <a:srgbClr val="FF0000"/>
                </a:solidFill>
                <a:latin typeface="Arial" panose="020B0604020202020204" pitchFamily="34" charset="0"/>
                <a:ea typeface="Calibri" panose="020F0502020204030204" pitchFamily="34" charset="0"/>
                <a:cs typeface="Arial" panose="020B0604020202020204" pitchFamily="34" charset="0"/>
              </a:rPr>
              <a:t>   3 </a:t>
            </a:r>
            <a:r>
              <a:rPr lang="en-US" sz="3600" b="1">
                <a:solidFill>
                  <a:srgbClr val="FF0000"/>
                </a:solidFill>
                <a:latin typeface="Arial" panose="020B0604020202020204" pitchFamily="34" charset="0"/>
                <a:ea typeface="Calibri" panose="020F0502020204030204" pitchFamily="34" charset="0"/>
                <a:cs typeface="Arial" panose="020B0604020202020204" pitchFamily="34" charset="0"/>
                <a:hlinkClick r:id="rId4" action="ppaction://hlinksldjump"/>
              </a:rPr>
              <a:t>3</a:t>
            </a:r>
            <a:endParaRPr lang="en-US" sz="3600" b="1">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7" name="TextBox 6">
            <a:hlinkClick r:id="rId5" action="ppaction://hlinksldjump"/>
          </p:cNvPr>
          <p:cNvSpPr txBox="1"/>
          <p:nvPr/>
        </p:nvSpPr>
        <p:spPr>
          <a:xfrm>
            <a:off x="6862082" y="3405638"/>
            <a:ext cx="1167493" cy="642035"/>
          </a:xfrm>
          <a:prstGeom prst="rect">
            <a:avLst/>
          </a:prstGeom>
          <a:noFill/>
        </p:spPr>
        <p:txBody>
          <a:bodyPr wrap="square" rtlCol="0">
            <a:spAutoFit/>
          </a:bodyPr>
          <a:lstStyle/>
          <a:p>
            <a:pPr lvl="0" algn="ctr">
              <a:lnSpc>
                <a:spcPct val="107000"/>
              </a:lnSpc>
            </a:pPr>
            <a:r>
              <a:rPr lang="en-US" sz="3600" b="1" smtClean="0">
                <a:solidFill>
                  <a:schemeClr val="accent1"/>
                </a:solidFill>
                <a:latin typeface="Arial" panose="020B0604020202020204" pitchFamily="34" charset="0"/>
                <a:ea typeface="Calibri" panose="020F0502020204030204" pitchFamily="34" charset="0"/>
                <a:cs typeface="Arial" panose="020B0604020202020204" pitchFamily="34" charset="0"/>
                <a:hlinkClick r:id="rId4" action="ppaction://hlinksldjump"/>
              </a:rPr>
              <a:t>1</a:t>
            </a:r>
            <a:endParaRPr lang="en-US" sz="3600" b="1">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89054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3" name="Rectangle 2"/>
          <p:cNvSpPr/>
          <p:nvPr/>
        </p:nvSpPr>
        <p:spPr>
          <a:xfrm>
            <a:off x="4805082" y="1428271"/>
            <a:ext cx="4984378" cy="7347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TRÒ CHƠI GIẢI Ô CHỮ</a:t>
            </a:r>
            <a:endParaRPr kumimoji="0" lang="en-US" sz="2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3935185" y="3426614"/>
            <a:ext cx="6008915" cy="82346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3935185" y="4271052"/>
            <a:ext cx="6008915" cy="823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2 </a:t>
            </a:r>
            <a:r>
              <a:rPr kumimoji="0" lang="en-US" sz="3600" b="1" i="0" u="none" strike="noStrike" kern="1200" cap="none" spc="0" normalizeH="0" baseline="0" noProof="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hlinkClick r:id="rId3" action="ppaction://hlinksldjump"/>
              </a:rPr>
              <a:t>2</a:t>
            </a:r>
            <a:r>
              <a:rPr kumimoji="0" lang="en-US" sz="3600" b="1" i="0" u="none" strike="noStrike" kern="1200" cap="none" spc="0" normalizeH="0" baseline="0" noProof="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3600" b="1"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3935185" y="5103584"/>
            <a:ext cx="6008915" cy="823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3 </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hlinkClick r:id="rId4" action="ppaction://hlinksldjump"/>
              </a:rPr>
              <a:t>3</a:t>
            </a:r>
            <a:endParaRPr kumimoji="0" lang="en-US" sz="3600" b="1"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3935185" y="3370593"/>
            <a:ext cx="6008915" cy="881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defRPr/>
            </a:pPr>
            <a:r>
              <a:rPr lang="en-US" sz="3500" b="1">
                <a:solidFill>
                  <a:srgbClr val="FF0000"/>
                </a:solidFill>
                <a:latin typeface="Arial" panose="020B0604020202020204" pitchFamily="34" charset="0"/>
                <a:ea typeface="Times New Roman" panose="02020603050405020304" pitchFamily="18" charset="0"/>
                <a:cs typeface="Times New Roman" panose="02020603050405020304" pitchFamily="18" charset="0"/>
              </a:rPr>
              <a:t>Nhu cầu dinh dưỡng </a:t>
            </a:r>
            <a:endParaRPr kumimoji="0" lang="en-US" sz="3600" b="1"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5474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3" name="Rectangle 2"/>
          <p:cNvSpPr/>
          <p:nvPr/>
        </p:nvSpPr>
        <p:spPr>
          <a:xfrm>
            <a:off x="4805082" y="1428271"/>
            <a:ext cx="4984378" cy="7347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TRÒ CHƠI GIẢI Ô CHỮ</a:t>
            </a:r>
            <a:endParaRPr kumimoji="0" lang="en-US" sz="2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3935185" y="3426614"/>
            <a:ext cx="6008915" cy="82346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3935185" y="5103584"/>
            <a:ext cx="6008915" cy="823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   3 </a:t>
            </a:r>
            <a:r>
              <a:rPr kumimoji="0" lang="en-US" sz="3600" b="1"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hlinkClick r:id="rId3" action="ppaction://hlinksldjump"/>
              </a:rPr>
              <a:t>3</a:t>
            </a:r>
            <a:endParaRPr kumimoji="0" lang="en-US" sz="3600" b="1"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3935185" y="3370593"/>
            <a:ext cx="6008915" cy="881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500" b="1" i="0" u="none" strike="noStrike" kern="120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Nhu cầu dinh dưỡng </a:t>
            </a:r>
            <a:endParaRPr kumimoji="0" lang="en-US" sz="3600" b="1"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Rectangle 9"/>
          <p:cNvSpPr/>
          <p:nvPr/>
        </p:nvSpPr>
        <p:spPr>
          <a:xfrm>
            <a:off x="3935184" y="4250076"/>
            <a:ext cx="6008915" cy="823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FF0000"/>
                </a:solidFill>
                <a:effectLst/>
                <a:uLnTx/>
                <a:uFillTx/>
                <a:ea typeface="+mn-ea"/>
                <a:cs typeface="Arial" panose="020B0604020202020204" pitchFamily="34" charset="0"/>
              </a:rPr>
              <a:t>Nhu cầu </a:t>
            </a:r>
            <a:r>
              <a:rPr kumimoji="0" lang="en-US" sz="3600" b="1" i="0" u="none" strike="noStrike" kern="1200" cap="none" spc="0" normalizeH="0" baseline="0" noProof="0" smtClean="0">
                <a:ln>
                  <a:noFill/>
                </a:ln>
                <a:solidFill>
                  <a:srgbClr val="FF0000"/>
                </a:solidFill>
                <a:effectLst/>
                <a:uLnTx/>
                <a:uFillTx/>
                <a:ea typeface="+mn-ea"/>
                <a:cs typeface="Arial" panose="020B0604020202020204" pitchFamily="34" charset="0"/>
              </a:rPr>
              <a:t>duy trì</a:t>
            </a:r>
            <a:endParaRPr kumimoji="0" lang="en-US" sz="3600" b="1" i="0" u="none" strike="noStrike" kern="1200" cap="none" spc="0" normalizeH="0" baseline="0" noProof="0">
              <a:ln>
                <a:noFill/>
              </a:ln>
              <a:solidFill>
                <a:srgbClr val="FF0000"/>
              </a:solidFill>
              <a:effectLst/>
              <a:uLnTx/>
              <a:uFillTx/>
              <a:ea typeface="+mn-ea"/>
            </a:endParaRPr>
          </a:p>
        </p:txBody>
      </p:sp>
    </p:spTree>
    <p:extLst>
      <p:ext uri="{BB962C8B-B14F-4D97-AF65-F5344CB8AC3E}">
        <p14:creationId xmlns:p14="http://schemas.microsoft.com/office/powerpoint/2010/main" val="1890857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sp>
        <p:nvSpPr>
          <p:cNvPr id="3" name="Rectangle 2"/>
          <p:cNvSpPr/>
          <p:nvPr/>
        </p:nvSpPr>
        <p:spPr>
          <a:xfrm>
            <a:off x="4805082" y="1428271"/>
            <a:ext cx="4984378" cy="73478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Arial" panose="020B0604020202020204" pitchFamily="34" charset="0"/>
                <a:ea typeface="+mn-ea"/>
                <a:cs typeface="Arial" panose="020B0604020202020204" pitchFamily="34" charset="0"/>
              </a:rPr>
              <a:t>TRÒ CHƠI GIẢI Ô CHỮ</a:t>
            </a:r>
            <a:endParaRPr kumimoji="0" lang="en-US" sz="2800" b="0"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3935185" y="3426614"/>
            <a:ext cx="6008915" cy="82346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3935185" y="3370593"/>
            <a:ext cx="6008915" cy="881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3500" b="1" i="0" u="none" strike="noStrike" kern="120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Nhu cầu dinh dưỡng </a:t>
            </a:r>
            <a:endParaRPr kumimoji="0" lang="en-US" sz="3600" b="1" i="0" u="none" strike="noStrike" kern="12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3935184" y="4250076"/>
            <a:ext cx="6008915" cy="823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FF0000"/>
                </a:solidFill>
                <a:effectLst/>
                <a:uLnTx/>
                <a:uFillTx/>
                <a:ea typeface="+mn-ea"/>
                <a:cs typeface="Arial" panose="020B0604020202020204" pitchFamily="34" charset="0"/>
              </a:rPr>
              <a:t>Nhu cầu </a:t>
            </a:r>
            <a:r>
              <a:rPr kumimoji="0" lang="en-US" sz="3600" b="1" i="0" u="none" strike="noStrike" kern="1200" cap="none" spc="0" normalizeH="0" baseline="0" noProof="0" smtClean="0">
                <a:ln>
                  <a:noFill/>
                </a:ln>
                <a:solidFill>
                  <a:srgbClr val="FF0000"/>
                </a:solidFill>
                <a:effectLst/>
                <a:uLnTx/>
                <a:uFillTx/>
                <a:ea typeface="+mn-ea"/>
                <a:cs typeface="Arial" panose="020B0604020202020204" pitchFamily="34" charset="0"/>
              </a:rPr>
              <a:t>duy trì</a:t>
            </a:r>
            <a:endParaRPr kumimoji="0" lang="en-US" sz="3600" b="1" i="0" u="none" strike="noStrike" kern="1200" cap="none" spc="0" normalizeH="0" baseline="0" noProof="0">
              <a:ln>
                <a:noFill/>
              </a:ln>
              <a:solidFill>
                <a:srgbClr val="FF0000"/>
              </a:solidFill>
              <a:effectLst/>
              <a:uLnTx/>
              <a:uFillTx/>
              <a:ea typeface="+mn-ea"/>
            </a:endParaRPr>
          </a:p>
        </p:txBody>
      </p:sp>
      <p:sp>
        <p:nvSpPr>
          <p:cNvPr id="10" name="Rectangle 9"/>
          <p:cNvSpPr/>
          <p:nvPr/>
        </p:nvSpPr>
        <p:spPr>
          <a:xfrm>
            <a:off x="3935185" y="5037126"/>
            <a:ext cx="6008914" cy="82346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smtClean="0">
                <a:ln>
                  <a:noFill/>
                </a:ln>
                <a:solidFill>
                  <a:srgbClr val="FF0000"/>
                </a:solidFill>
                <a:effectLst/>
                <a:uLnTx/>
                <a:uFillTx/>
                <a:ea typeface="+mn-ea"/>
                <a:cs typeface="Arial" panose="020B0604020202020204" pitchFamily="34" charset="0"/>
              </a:rPr>
              <a:t>Nhu cầu </a:t>
            </a:r>
            <a:r>
              <a:rPr kumimoji="0" lang="en-US" sz="3600" b="1" i="0" u="none" strike="noStrike" kern="1200" cap="none" spc="0" normalizeH="0" baseline="0" noProof="0" smtClean="0">
                <a:ln>
                  <a:noFill/>
                </a:ln>
                <a:solidFill>
                  <a:srgbClr val="FF0000"/>
                </a:solidFill>
                <a:effectLst/>
                <a:uLnTx/>
                <a:uFillTx/>
                <a:ea typeface="+mn-ea"/>
                <a:cs typeface="Arial" panose="020B0604020202020204" pitchFamily="34" charset="0"/>
              </a:rPr>
              <a:t>sản xuất</a:t>
            </a:r>
            <a:endParaRPr kumimoji="0" lang="en-US" sz="3600" b="1" i="0" u="none" strike="noStrike" kern="1200" cap="none" spc="0" normalizeH="0" baseline="0" noProof="0" smtClean="0">
              <a:ln>
                <a:noFill/>
              </a:ln>
              <a:solidFill>
                <a:srgbClr val="FF0000"/>
              </a:solidFill>
              <a:effectLst/>
              <a:uLnTx/>
              <a:uFillTx/>
              <a:ea typeface="+mn-ea"/>
            </a:endParaRPr>
          </a:p>
        </p:txBody>
      </p:sp>
    </p:spTree>
    <p:extLst>
      <p:ext uri="{BB962C8B-B14F-4D97-AF65-F5344CB8AC3E}">
        <p14:creationId xmlns:p14="http://schemas.microsoft.com/office/powerpoint/2010/main" val="3935828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1"/>
          <p:cNvSpPr/>
          <p:nvPr/>
        </p:nvSpPr>
        <p:spPr>
          <a:xfrm>
            <a:off x="7614761" y="3463528"/>
            <a:ext cx="5632490" cy="704017"/>
          </a:xfrm>
          <a:prstGeom prst="rect">
            <a:avLst/>
          </a:prstGeom>
          <a:noFill/>
          <a:ln/>
        </p:spPr>
        <p:txBody>
          <a:bodyPr wrap="none" lIns="0" tIns="0" rIns="0" bIns="0" rtlCol="0" anchor="t"/>
          <a:lstStyle/>
          <a:p>
            <a:pPr marL="0" indent="0">
              <a:lnSpc>
                <a:spcPts val="5500"/>
              </a:lnSpc>
              <a:buNone/>
            </a:pPr>
            <a:endParaRPr lang="en-US" sz="4400" dirty="0"/>
          </a:p>
        </p:txBody>
      </p:sp>
      <p:sp>
        <p:nvSpPr>
          <p:cNvPr id="4" name="Text 2"/>
          <p:cNvSpPr/>
          <p:nvPr/>
        </p:nvSpPr>
        <p:spPr>
          <a:xfrm>
            <a:off x="7614761" y="4406860"/>
            <a:ext cx="6185535" cy="383024"/>
          </a:xfrm>
          <a:prstGeom prst="rect">
            <a:avLst/>
          </a:prstGeom>
          <a:noFill/>
          <a:ln/>
        </p:spPr>
        <p:txBody>
          <a:bodyPr wrap="none" lIns="0" tIns="0" rIns="0" bIns="0" rtlCol="0" anchor="t"/>
          <a:lstStyle/>
          <a:p>
            <a:pPr marL="0" indent="0">
              <a:lnSpc>
                <a:spcPts val="3000"/>
              </a:lnSpc>
              <a:buNone/>
            </a:pPr>
            <a:endParaRPr lang="en-US" sz="1850" dirty="0"/>
          </a:p>
        </p:txBody>
      </p:sp>
      <p:sp>
        <p:nvSpPr>
          <p:cNvPr id="6" name="Rectangle 5"/>
          <p:cNvSpPr/>
          <p:nvPr/>
        </p:nvSpPr>
        <p:spPr>
          <a:xfrm>
            <a:off x="0" y="50857"/>
            <a:ext cx="8343900" cy="685124"/>
          </a:xfrm>
          <a:prstGeom prst="rect">
            <a:avLst/>
          </a:prstGeom>
        </p:spPr>
        <p:txBody>
          <a:bodyPr wrap="square">
            <a:spAutoFit/>
          </a:bodyPr>
          <a:lstStyle/>
          <a:p>
            <a:pPr lvl="0">
              <a:lnSpc>
                <a:spcPct val="107000"/>
              </a:lnSpc>
              <a:spcBef>
                <a:spcPct val="0"/>
              </a:spcBef>
              <a:spcAft>
                <a:spcPts val="800"/>
              </a:spcAft>
              <a:defRPr/>
            </a:pPr>
            <a:r>
              <a:rPr lang="en-US" sz="3600" b="1">
                <a:solidFill>
                  <a:srgbClr val="FF0000"/>
                </a:solidFill>
                <a:latin typeface="Arial" panose="020B0604020202020204" pitchFamily="34" charset="0"/>
                <a:ea typeface="Times New Roman" panose="02020603050405020304" pitchFamily="18" charset="0"/>
                <a:cs typeface="Times New Roman" panose="02020603050405020304" pitchFamily="18" charset="0"/>
              </a:rPr>
              <a:t>2. </a:t>
            </a:r>
            <a:r>
              <a:rPr lang="en-US" sz="3600" b="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TIÊU CHUẨN ĂN CỦA VẬT NUÔI </a:t>
            </a:r>
            <a:endParaRPr lang="en-US" sz="3600">
              <a:solidFill>
                <a:srgbClr val="FF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556" y="1087837"/>
            <a:ext cx="5759971" cy="4359498"/>
          </a:xfrm>
          <a:prstGeom prst="rect">
            <a:avLst/>
          </a:prstGeom>
        </p:spPr>
      </p:pic>
      <p:sp>
        <p:nvSpPr>
          <p:cNvPr id="8" name="TextBox 7"/>
          <p:cNvSpPr txBox="1"/>
          <p:nvPr/>
        </p:nvSpPr>
        <p:spPr>
          <a:xfrm>
            <a:off x="7217229" y="2563586"/>
            <a:ext cx="1649185" cy="707886"/>
          </a:xfrm>
          <a:prstGeom prst="rect">
            <a:avLst/>
          </a:prstGeom>
          <a:noFill/>
        </p:spPr>
        <p:txBody>
          <a:bodyPr wrap="square" rtlCol="0">
            <a:spAutoFit/>
          </a:bodyPr>
          <a:lstStyle/>
          <a:p>
            <a:r>
              <a:rPr lang="en-US" sz="4000" smtClean="0">
                <a:solidFill>
                  <a:schemeClr val="bg1"/>
                </a:solidFill>
                <a:latin typeface="Arial" panose="020B0604020202020204" pitchFamily="34" charset="0"/>
                <a:cs typeface="Arial" panose="020B0604020202020204" pitchFamily="34" charset="0"/>
              </a:rPr>
              <a:t>400kg</a:t>
            </a:r>
            <a:endParaRPr lang="en-US" sz="400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6086" y="604156"/>
            <a:ext cx="2664210" cy="2759530"/>
          </a:xfrm>
          <a:prstGeom prst="rect">
            <a:avLst/>
          </a:prstGeom>
        </p:spPr>
      </p:pic>
      <p:sp>
        <p:nvSpPr>
          <p:cNvPr id="12" name="TextBox 11"/>
          <p:cNvSpPr txBox="1"/>
          <p:nvPr/>
        </p:nvSpPr>
        <p:spPr>
          <a:xfrm>
            <a:off x="10707528" y="3749409"/>
            <a:ext cx="3808571"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10 kg sữa 3,6% / ngày</a:t>
            </a:r>
            <a:endParaRPr lang="en-US" sz="280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2612" y="5581566"/>
            <a:ext cx="11313045" cy="2596098"/>
          </a:xfrm>
          <a:prstGeom prst="rect">
            <a:avLst/>
          </a:prstGeom>
        </p:spPr>
      </p:pic>
      <p:sp>
        <p:nvSpPr>
          <p:cNvPr id="14" name="Text 0"/>
          <p:cNvSpPr/>
          <p:nvPr/>
        </p:nvSpPr>
        <p:spPr>
          <a:xfrm>
            <a:off x="5192485" y="6005007"/>
            <a:ext cx="7233557" cy="1587779"/>
          </a:xfrm>
          <a:prstGeom prst="rect">
            <a:avLst/>
          </a:prstGeom>
          <a:noFill/>
          <a:ln/>
        </p:spPr>
        <p:txBody>
          <a:bodyPr wrap="square" lIns="0" tIns="0" rIns="0" bIns="0" rtlCol="0" anchor="t"/>
          <a:lstStyle/>
          <a:p>
            <a:pPr marL="0" indent="0">
              <a:lnSpc>
                <a:spcPts val="5500"/>
              </a:lnSpc>
              <a:buNone/>
            </a:pPr>
            <a:r>
              <a:rPr lang="en-US" sz="3600" kern="0" spc="-89" dirty="0">
                <a:solidFill>
                  <a:schemeClr val="bg1"/>
                </a:solidFill>
                <a:latin typeface="Arial" panose="020B0604020202020204" pitchFamily="34" charset="0"/>
                <a:ea typeface="Source Serif Pro Semi Bold" pitchFamily="34" charset="-122"/>
                <a:cs typeface="Arial" panose="020B0604020202020204" pitchFamily="34" charset="0"/>
              </a:rPr>
              <a:t>Tiêu chuẩn ăn của vật nuôi là </a:t>
            </a:r>
            <a:r>
              <a:rPr lang="en-US" sz="3600" kern="0" spc="-89">
                <a:solidFill>
                  <a:schemeClr val="bg1"/>
                </a:solidFill>
                <a:latin typeface="Arial" panose="020B0604020202020204" pitchFamily="34" charset="0"/>
                <a:ea typeface="Source Serif Pro Semi Bold" pitchFamily="34" charset="-122"/>
                <a:cs typeface="Arial" panose="020B0604020202020204" pitchFamily="34" charset="0"/>
              </a:rPr>
              <a:t>gì</a:t>
            </a:r>
            <a:r>
              <a:rPr lang="en-US" sz="3600" kern="0" spc="-89" smtClean="0">
                <a:solidFill>
                  <a:schemeClr val="bg1"/>
                </a:solidFill>
                <a:latin typeface="Arial" panose="020B0604020202020204" pitchFamily="34" charset="0"/>
                <a:ea typeface="Source Serif Pro Semi Bold" pitchFamily="34" charset="-122"/>
                <a:cs typeface="Arial" panose="020B0604020202020204" pitchFamily="34" charset="0"/>
              </a:rPr>
              <a:t>?</a:t>
            </a:r>
          </a:p>
          <a:p>
            <a:pPr marL="0" indent="0">
              <a:lnSpc>
                <a:spcPts val="5500"/>
              </a:lnSpc>
              <a:buNone/>
            </a:pPr>
            <a:r>
              <a:rPr lang="en-US" sz="3600" kern="0" spc="-89" smtClean="0">
                <a:solidFill>
                  <a:schemeClr val="bg1"/>
                </a:solidFill>
                <a:latin typeface="Arial" panose="020B0604020202020204" pitchFamily="34" charset="0"/>
                <a:ea typeface="Source Serif Pro Semi Bold" pitchFamily="34" charset="-122"/>
                <a:cs typeface="Arial" panose="020B0604020202020204" pitchFamily="34" charset="0"/>
              </a:rPr>
              <a:t> Nội </a:t>
            </a:r>
            <a:r>
              <a:rPr lang="en-US" sz="3600" kern="0" spc="-89" dirty="0">
                <a:solidFill>
                  <a:schemeClr val="bg1"/>
                </a:solidFill>
                <a:latin typeface="Arial" panose="020B0604020202020204" pitchFamily="34" charset="0"/>
                <a:ea typeface="Source Serif Pro Semi Bold" pitchFamily="34" charset="-122"/>
                <a:cs typeface="Arial" panose="020B0604020202020204" pitchFamily="34" charset="0"/>
              </a:rPr>
              <a:t>dung của tiêu </a:t>
            </a:r>
            <a:r>
              <a:rPr lang="en-US" sz="3600" kern="0" spc="-89">
                <a:solidFill>
                  <a:schemeClr val="bg1"/>
                </a:solidFill>
                <a:latin typeface="Arial" panose="020B0604020202020204" pitchFamily="34" charset="0"/>
                <a:ea typeface="Source Serif Pro Semi Bold" pitchFamily="34" charset="-122"/>
                <a:cs typeface="Arial" panose="020B0604020202020204" pitchFamily="34" charset="0"/>
              </a:rPr>
              <a:t>chuẩn </a:t>
            </a:r>
            <a:r>
              <a:rPr lang="en-US" sz="3600" kern="0" spc="-89" smtClean="0">
                <a:solidFill>
                  <a:schemeClr val="bg1"/>
                </a:solidFill>
                <a:latin typeface="Arial" panose="020B0604020202020204" pitchFamily="34" charset="0"/>
                <a:ea typeface="Source Serif Pro Semi Bold" pitchFamily="34" charset="-122"/>
                <a:cs typeface="Arial" panose="020B0604020202020204" pitchFamily="34" charset="0"/>
              </a:rPr>
              <a:t>ăn là gì?</a:t>
            </a:r>
            <a:endParaRPr lang="en-US" sz="3600" dirty="0">
              <a:solidFill>
                <a:schemeClr val="bg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087837"/>
            <a:ext cx="4947555" cy="4308872"/>
          </a:xfrm>
          <a:prstGeom prst="rect">
            <a:avLst/>
          </a:prstGeom>
        </p:spPr>
      </p:pic>
      <p:sp>
        <p:nvSpPr>
          <p:cNvPr id="16" name="TextBox 15"/>
          <p:cNvSpPr txBox="1"/>
          <p:nvPr/>
        </p:nvSpPr>
        <p:spPr>
          <a:xfrm>
            <a:off x="81642" y="2950186"/>
            <a:ext cx="4784269" cy="954107"/>
          </a:xfrm>
          <a:prstGeom prst="rect">
            <a:avLst/>
          </a:prstGeom>
          <a:solidFill>
            <a:schemeClr val="bg1"/>
          </a:solidFill>
        </p:spPr>
        <p:txBody>
          <a:bodyPr wrap="square" rtlCol="0">
            <a:spAutoFit/>
          </a:bodyPr>
          <a:lstStyle/>
          <a:p>
            <a:r>
              <a:rPr lang="en-US" sz="2800" smtClean="0">
                <a:latin typeface="Arial" panose="020B0604020202020204" pitchFamily="34" charset="0"/>
                <a:cs typeface="Arial" panose="020B0604020202020204" pitchFamily="34" charset="0"/>
              </a:rPr>
              <a:t>24 720 KcalME/ ngày</a:t>
            </a:r>
          </a:p>
          <a:p>
            <a:r>
              <a:rPr lang="en-US" sz="2800" smtClean="0">
                <a:latin typeface="Arial" panose="020B0604020202020204" pitchFamily="34" charset="0"/>
                <a:cs typeface="Arial" panose="020B0604020202020204" pitchFamily="34" charset="0"/>
              </a:rPr>
              <a:t>1 358,4 g protein thô/ ngày</a:t>
            </a:r>
            <a:endParaRPr lang="en-US" sz="28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607223"/>
            <a:ext cx="8343900" cy="685124"/>
          </a:xfrm>
          <a:prstGeom prst="rect">
            <a:avLst/>
          </a:prstGeom>
        </p:spPr>
        <p:txBody>
          <a:bodyPr wrap="square">
            <a:spAutoFit/>
          </a:bodyPr>
          <a:lstStyle/>
          <a:p>
            <a:pPr lvl="0">
              <a:lnSpc>
                <a:spcPct val="107000"/>
              </a:lnSpc>
              <a:spcBef>
                <a:spcPct val="0"/>
              </a:spcBef>
              <a:spcAft>
                <a:spcPts val="800"/>
              </a:spcAft>
              <a:defRPr/>
            </a:pPr>
            <a:r>
              <a:rPr lang="en-US" sz="3600" b="1">
                <a:solidFill>
                  <a:srgbClr val="FF0000"/>
                </a:solidFill>
                <a:latin typeface="Arial" panose="020B0604020202020204" pitchFamily="34" charset="0"/>
                <a:ea typeface="Times New Roman" panose="02020603050405020304" pitchFamily="18" charset="0"/>
                <a:cs typeface="Times New Roman" panose="02020603050405020304" pitchFamily="18" charset="0"/>
              </a:rPr>
              <a:t>2. </a:t>
            </a:r>
            <a:r>
              <a:rPr lang="en-US" sz="3600" b="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TIÊU CHUẨN ĂN CỦA VẬT NUÔI </a:t>
            </a:r>
            <a:endParaRPr lang="en-US" sz="360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979714" y="1748515"/>
            <a:ext cx="12850586" cy="2302682"/>
          </a:xfrm>
          <a:prstGeom prst="rect">
            <a:avLst/>
          </a:prstGeom>
        </p:spPr>
        <p:txBody>
          <a:bodyPr wrap="square">
            <a:spAutoFit/>
          </a:bodyPr>
          <a:lstStyle/>
          <a:p>
            <a:pPr>
              <a:lnSpc>
                <a:spcPct val="107000"/>
              </a:lnSpc>
              <a:spcAft>
                <a:spcPts val="800"/>
              </a:spcAft>
            </a:pPr>
            <a:r>
              <a:rPr lang="en-US" sz="3200" smtClean="0">
                <a:solidFill>
                  <a:srgbClr val="00B0F0"/>
                </a:solidFill>
                <a:effectLst/>
                <a:latin typeface="Arial" panose="020B0604020202020204" pitchFamily="34" charset="0"/>
                <a:ea typeface="Times New Roman" panose="02020603050405020304" pitchFamily="18" charset="0"/>
                <a:cs typeface="Arial" panose="020B0604020202020204" pitchFamily="34" charset="0"/>
              </a:rPr>
              <a:t>- Tiêu chuẩn ăn là nhu cầu các chất dinh dưỡng của vật nuôi trong một ngày đêm.</a:t>
            </a:r>
            <a:endParaRPr lang="en-US" sz="3200" smtClean="0">
              <a:solidFill>
                <a:srgbClr val="00B0F0"/>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smtClean="0">
                <a:solidFill>
                  <a:srgbClr val="00B0F0"/>
                </a:solidFill>
                <a:effectLst/>
                <a:latin typeface="Arial" panose="020B0604020202020204" pitchFamily="34" charset="0"/>
                <a:ea typeface="Times New Roman" panose="02020603050405020304" pitchFamily="18" charset="0"/>
                <a:cs typeface="Arial" panose="020B0604020202020204" pitchFamily="34" charset="0"/>
              </a:rPr>
              <a:t>- Nội dung của tiêu chuẩn ăn bao gồm: nhu cầu năng lượng, nhu cầu protein và amino acid, nhu cầu khoáng, nhu cầu vitamin.</a:t>
            </a:r>
            <a:endParaRPr lang="en-US" sz="3200">
              <a:solidFill>
                <a:srgbClr val="00B0F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586" y="4293383"/>
            <a:ext cx="5943600" cy="3691288"/>
          </a:xfrm>
          <a:prstGeom prst="rect">
            <a:avLst/>
          </a:prstGeom>
        </p:spPr>
      </p:pic>
    </p:spTree>
    <p:extLst>
      <p:ext uri="{BB962C8B-B14F-4D97-AF65-F5344CB8AC3E}">
        <p14:creationId xmlns:p14="http://schemas.microsoft.com/office/powerpoint/2010/main" val="1102715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0" y="2073836"/>
            <a:ext cx="5632490" cy="704017"/>
          </a:xfrm>
          <a:prstGeom prst="rect">
            <a:avLst/>
          </a:prstGeom>
          <a:noFill/>
          <a:ln/>
        </p:spPr>
        <p:txBody>
          <a:bodyPr wrap="none" lIns="0" tIns="0" rIns="0" bIns="0" rtlCol="0" anchor="t"/>
          <a:lstStyle/>
          <a:p>
            <a:pPr defTabSz="914364">
              <a:lnSpc>
                <a:spcPts val="5500"/>
              </a:lnSpc>
            </a:pPr>
            <a:r>
              <a:rPr lang="en-US" sz="3600" kern="0" spc="-89">
                <a:solidFill>
                  <a:srgbClr val="92D050"/>
                </a:solidFill>
                <a:latin typeface="Arial" panose="020B0604020202020204" pitchFamily="34" charset="0"/>
                <a:ea typeface="Source Serif Pro Semi Bold" pitchFamily="34" charset="-122"/>
                <a:cs typeface="Arial" panose="020B0604020202020204" pitchFamily="34" charset="0"/>
              </a:rPr>
              <a:t>1. Nhu </a:t>
            </a:r>
            <a:r>
              <a:rPr lang="en-US" sz="3600" kern="0" spc="-89" dirty="0">
                <a:solidFill>
                  <a:srgbClr val="92D050"/>
                </a:solidFill>
                <a:latin typeface="Arial" panose="020B0604020202020204" pitchFamily="34" charset="0"/>
                <a:ea typeface="Source Serif Pro Semi Bold" pitchFamily="34" charset="-122"/>
                <a:cs typeface="Arial" panose="020B0604020202020204" pitchFamily="34" charset="0"/>
              </a:rPr>
              <a:t>cầu năng lượng</a:t>
            </a:r>
            <a:endParaRPr lang="en-US" sz="3600" dirty="0">
              <a:solidFill>
                <a:srgbClr val="92D050"/>
              </a:solidFill>
              <a:latin typeface="Arial" panose="020B0604020202020204" pitchFamily="34" charset="0"/>
              <a:cs typeface="Arial" panose="020B0604020202020204" pitchFamily="34" charset="0"/>
            </a:endParaRPr>
          </a:p>
        </p:txBody>
      </p:sp>
      <p:sp>
        <p:nvSpPr>
          <p:cNvPr id="7" name="Text 4"/>
          <p:cNvSpPr/>
          <p:nvPr/>
        </p:nvSpPr>
        <p:spPr>
          <a:xfrm>
            <a:off x="620486" y="3079428"/>
            <a:ext cx="6776357" cy="1998808"/>
          </a:xfrm>
          <a:prstGeom prst="rect">
            <a:avLst/>
          </a:prstGeom>
          <a:noFill/>
          <a:ln/>
        </p:spPr>
        <p:txBody>
          <a:bodyPr wrap="square" lIns="0" tIns="0" rIns="0" bIns="0" rtlCol="0" anchor="t"/>
          <a:lstStyle/>
          <a:p>
            <a:pPr defTabSz="914364"/>
            <a:r>
              <a:rPr lang="en-US" sz="3200" kern="0" spc="-38">
                <a:solidFill>
                  <a:srgbClr val="ED7D31"/>
                </a:solidFill>
                <a:latin typeface="Arial" panose="020B0604020202020204" pitchFamily="34" charset="0"/>
                <a:ea typeface="Source Sans Pro" pitchFamily="34" charset="-122"/>
                <a:cs typeface="Arial" panose="020B0604020202020204" pitchFamily="34" charset="0"/>
              </a:rPr>
              <a:t>Nhu </a:t>
            </a:r>
            <a:r>
              <a:rPr lang="en-US" sz="3200" kern="0" spc="-38" dirty="0">
                <a:solidFill>
                  <a:srgbClr val="ED7D31"/>
                </a:solidFill>
                <a:latin typeface="Arial" panose="020B0604020202020204" pitchFamily="34" charset="0"/>
                <a:ea typeface="Source Sans Pro" pitchFamily="34" charset="-122"/>
                <a:cs typeface="Arial" panose="020B0604020202020204" pitchFamily="34" charset="0"/>
              </a:rPr>
              <a:t>cầu năng lượng biểu thị bằng Kcal của năng lượng tiêu hóa (DE) hoặc năng lượng trao đổi (ME) hoặc năng lượng thuần (NE) tính trong một ngày đêm hay tính cho 1 kg thức </a:t>
            </a:r>
            <a:r>
              <a:rPr lang="en-US" sz="3200" kern="0" spc="-38">
                <a:solidFill>
                  <a:srgbClr val="ED7D31"/>
                </a:solidFill>
                <a:latin typeface="Arial" panose="020B0604020202020204" pitchFamily="34" charset="0"/>
                <a:ea typeface="Source Sans Pro" pitchFamily="34" charset="-122"/>
                <a:cs typeface="Arial" panose="020B0604020202020204" pitchFamily="34" charset="0"/>
              </a:rPr>
              <a:t>ăn.</a:t>
            </a:r>
          </a:p>
        </p:txBody>
      </p:sp>
      <p:sp>
        <p:nvSpPr>
          <p:cNvPr id="9" name="Text 6"/>
          <p:cNvSpPr/>
          <p:nvPr/>
        </p:nvSpPr>
        <p:spPr>
          <a:xfrm>
            <a:off x="4876443" y="2407683"/>
            <a:ext cx="168950" cy="337900"/>
          </a:xfrm>
          <a:prstGeom prst="rect">
            <a:avLst/>
          </a:prstGeom>
          <a:noFill/>
          <a:ln/>
        </p:spPr>
        <p:txBody>
          <a:bodyPr wrap="none" lIns="0" tIns="0" rIns="0" bIns="0" rtlCol="0" anchor="t"/>
          <a:lstStyle/>
          <a:p>
            <a:pPr algn="ctr" defTabSz="914364">
              <a:lnSpc>
                <a:spcPts val="2650"/>
              </a:lnSpc>
            </a:pPr>
            <a:endParaRPr lang="en-US" sz="2650" dirty="0">
              <a:solidFill>
                <a:prstClr val="black"/>
              </a:solidFill>
              <a:latin typeface="Calibri" panose="020F0502020204030204"/>
            </a:endParaRPr>
          </a:p>
        </p:txBody>
      </p:sp>
      <p:sp>
        <p:nvSpPr>
          <p:cNvPr id="13" name="Text 10"/>
          <p:cNvSpPr/>
          <p:nvPr/>
        </p:nvSpPr>
        <p:spPr>
          <a:xfrm>
            <a:off x="1022509" y="6092904"/>
            <a:ext cx="168950" cy="337900"/>
          </a:xfrm>
          <a:prstGeom prst="rect">
            <a:avLst/>
          </a:prstGeom>
          <a:noFill/>
          <a:ln/>
        </p:spPr>
        <p:txBody>
          <a:bodyPr wrap="none" lIns="0" tIns="0" rIns="0" bIns="0" rtlCol="0" anchor="t"/>
          <a:lstStyle/>
          <a:p>
            <a:pPr algn="ctr" defTabSz="914364">
              <a:lnSpc>
                <a:spcPts val="2650"/>
              </a:lnSpc>
            </a:pPr>
            <a:endParaRPr lang="en-US" sz="2650" dirty="0">
              <a:solidFill>
                <a:prstClr val="black"/>
              </a:solidFill>
              <a:latin typeface="Calibri" panose="020F0502020204030204"/>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862" y="0"/>
            <a:ext cx="6720538" cy="7984672"/>
          </a:xfrm>
          <a:prstGeom prst="rect">
            <a:avLst/>
          </a:prstGeom>
        </p:spPr>
      </p:pic>
      <p:sp>
        <p:nvSpPr>
          <p:cNvPr id="2" name="Rectangle 1"/>
          <p:cNvSpPr/>
          <p:nvPr/>
        </p:nvSpPr>
        <p:spPr>
          <a:xfrm>
            <a:off x="3933592" y="0"/>
            <a:ext cx="397627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4"/>
            <a:r>
              <a:rPr lang="en-US" sz="3600" b="1">
                <a:solidFill>
                  <a:prstClr val="white"/>
                </a:solidFill>
                <a:latin typeface="Arial" panose="020B0604020202020204" pitchFamily="34" charset="0"/>
                <a:cs typeface="Arial" panose="020B0604020202020204" pitchFamily="34" charset="0"/>
              </a:rPr>
              <a:t>NHÓM 1</a:t>
            </a:r>
          </a:p>
        </p:txBody>
      </p:sp>
    </p:spTree>
    <p:extLst>
      <p:ext uri="{BB962C8B-B14F-4D97-AF65-F5344CB8AC3E}">
        <p14:creationId xmlns:p14="http://schemas.microsoft.com/office/powerpoint/2010/main" val="351841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4337" y="1033640"/>
            <a:ext cx="3684735" cy="646331"/>
          </a:xfrm>
          <a:prstGeom prst="rect">
            <a:avLst/>
          </a:prstGeom>
          <a:solidFill>
            <a:schemeClr val="accent2"/>
          </a:solid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4000" b="1" smtClean="0">
                <a:solidFill>
                  <a:srgbClr val="00B0F0"/>
                </a:solidFill>
                <a:latin typeface="Arial" panose="020B0604020202020204" pitchFamily="34" charset="0"/>
                <a:cs typeface="Arial" panose="020B0604020202020204" pitchFamily="34" charset="0"/>
                <a:hlinkClick r:id="rId2" action="ppaction://hlinkfile"/>
              </a:rPr>
              <a:t>T</a:t>
            </a:r>
            <a:r>
              <a:rPr kumimoji="0" lang="en-US" sz="4000" b="1" i="0" u="none" strike="noStrike" kern="1200" cap="none" spc="0" normalizeH="0" baseline="0" noProof="0" smtClean="0">
                <a:ln>
                  <a:noFill/>
                </a:ln>
                <a:solidFill>
                  <a:srgbClr val="00B0F0"/>
                </a:solidFill>
                <a:effectLst/>
                <a:uLnTx/>
                <a:uFillTx/>
                <a:latin typeface="Arial" panose="020B0604020202020204" pitchFamily="34" charset="0"/>
                <a:cs typeface="Arial" panose="020B0604020202020204" pitchFamily="34" charset="0"/>
                <a:hlinkClick r:id="rId2" action="ppaction://hlinkfile"/>
              </a:rPr>
              <a:t>ÌNH</a:t>
            </a:r>
            <a:r>
              <a:rPr kumimoji="0" lang="en-US" sz="4000" b="1" i="0" u="none" strike="noStrike" kern="1200" cap="none" spc="0" normalizeH="0" noProof="0" smtClean="0">
                <a:ln>
                  <a:noFill/>
                </a:ln>
                <a:solidFill>
                  <a:srgbClr val="00B0F0"/>
                </a:solidFill>
                <a:effectLst/>
                <a:uLnTx/>
                <a:uFillTx/>
                <a:latin typeface="Arial" panose="020B0604020202020204" pitchFamily="34" charset="0"/>
                <a:cs typeface="Arial" panose="020B0604020202020204" pitchFamily="34" charset="0"/>
                <a:hlinkClick r:id="rId2" action="ppaction://hlinkfile"/>
              </a:rPr>
              <a:t> HUỐNG</a:t>
            </a:r>
            <a:endParaRPr kumimoji="0" lang="en-US" sz="4000" b="1" i="0" u="none" strike="noStrike" kern="1200" cap="none" spc="0" normalizeH="0" baseline="0" noProof="0">
              <a:ln>
                <a:noFill/>
              </a:ln>
              <a:solidFill>
                <a:srgbClr val="00B0F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759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644" y="1885650"/>
            <a:ext cx="6406296" cy="56333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783" y="1893814"/>
            <a:ext cx="6805702" cy="5625193"/>
          </a:xfrm>
          <a:prstGeom prst="rect">
            <a:avLst/>
          </a:prstGeom>
        </p:spPr>
      </p:pic>
      <p:sp>
        <p:nvSpPr>
          <p:cNvPr id="4" name="TextBox 3"/>
          <p:cNvSpPr txBox="1"/>
          <p:nvPr/>
        </p:nvSpPr>
        <p:spPr>
          <a:xfrm>
            <a:off x="1092571" y="7564803"/>
            <a:ext cx="4963885" cy="646331"/>
          </a:xfrm>
          <a:prstGeom prst="rect">
            <a:avLst/>
          </a:prstGeom>
          <a:noFill/>
        </p:spPr>
        <p:txBody>
          <a:bodyPr wrap="square" rtlCol="0">
            <a:spAutoFit/>
          </a:bodyPr>
          <a:lstStyle/>
          <a:p>
            <a:pPr defTabSz="914364"/>
            <a:r>
              <a:rPr lang="en-US" sz="3600">
                <a:solidFill>
                  <a:prstClr val="black"/>
                </a:solidFill>
                <a:latin typeface="Arial" panose="020B0604020202020204" pitchFamily="34" charset="0"/>
                <a:cs typeface="Arial" panose="020B0604020202020204" pitchFamily="34" charset="0"/>
              </a:rPr>
              <a:t>3 265 Kcal ME/ ngày</a:t>
            </a:r>
          </a:p>
        </p:txBody>
      </p:sp>
      <p:sp>
        <p:nvSpPr>
          <p:cNvPr id="5" name="Rectangle 4"/>
          <p:cNvSpPr/>
          <p:nvPr/>
        </p:nvSpPr>
        <p:spPr>
          <a:xfrm>
            <a:off x="8613487" y="7519008"/>
            <a:ext cx="4442242" cy="646331"/>
          </a:xfrm>
          <a:prstGeom prst="rect">
            <a:avLst/>
          </a:prstGeom>
        </p:spPr>
        <p:txBody>
          <a:bodyPr wrap="none">
            <a:spAutoFit/>
          </a:bodyPr>
          <a:lstStyle/>
          <a:p>
            <a:pPr defTabSz="914364"/>
            <a:r>
              <a:rPr lang="en-US" sz="3600">
                <a:solidFill>
                  <a:prstClr val="black"/>
                </a:solidFill>
                <a:latin typeface="Arial" panose="020B0604020202020204" pitchFamily="34" charset="0"/>
                <a:cs typeface="Arial" panose="020B0604020202020204" pitchFamily="34" charset="0"/>
              </a:rPr>
              <a:t>3 200 Kcal ME/ ngày</a:t>
            </a:r>
          </a:p>
        </p:txBody>
      </p:sp>
      <p:sp>
        <p:nvSpPr>
          <p:cNvPr id="6" name="TextBox 5"/>
          <p:cNvSpPr txBox="1"/>
          <p:nvPr/>
        </p:nvSpPr>
        <p:spPr>
          <a:xfrm>
            <a:off x="1247691" y="1104885"/>
            <a:ext cx="4653642" cy="584775"/>
          </a:xfrm>
          <a:prstGeom prst="rect">
            <a:avLst/>
          </a:prstGeom>
          <a:noFill/>
        </p:spPr>
        <p:txBody>
          <a:bodyPr wrap="square" rtlCol="0">
            <a:spAutoFit/>
          </a:bodyPr>
          <a:lstStyle/>
          <a:p>
            <a:pPr algn="ctr" defTabSz="914364"/>
            <a:r>
              <a:rPr lang="en-US" sz="3200">
                <a:solidFill>
                  <a:srgbClr val="FF0000"/>
                </a:solidFill>
                <a:latin typeface="Arial" panose="020B0604020202020204" pitchFamily="34" charset="0"/>
                <a:cs typeface="Arial" panose="020B0604020202020204" pitchFamily="34" charset="0"/>
              </a:rPr>
              <a:t>Lợn con giống ngoại</a:t>
            </a:r>
          </a:p>
        </p:txBody>
      </p:sp>
      <p:sp>
        <p:nvSpPr>
          <p:cNvPr id="8" name="TextBox 7"/>
          <p:cNvSpPr txBox="1"/>
          <p:nvPr/>
        </p:nvSpPr>
        <p:spPr>
          <a:xfrm>
            <a:off x="8148293" y="1104885"/>
            <a:ext cx="4653642" cy="584775"/>
          </a:xfrm>
          <a:prstGeom prst="rect">
            <a:avLst/>
          </a:prstGeom>
          <a:noFill/>
        </p:spPr>
        <p:txBody>
          <a:bodyPr wrap="square" rtlCol="0">
            <a:spAutoFit/>
          </a:bodyPr>
          <a:lstStyle/>
          <a:p>
            <a:pPr algn="ctr" defTabSz="914364"/>
            <a:r>
              <a:rPr lang="en-US" sz="3200">
                <a:solidFill>
                  <a:srgbClr val="FF0000"/>
                </a:solidFill>
                <a:latin typeface="Arial" panose="020B0604020202020204" pitchFamily="34" charset="0"/>
                <a:cs typeface="Arial" panose="020B0604020202020204" pitchFamily="34" charset="0"/>
              </a:rPr>
              <a:t>Lợn cho thịt</a:t>
            </a:r>
          </a:p>
        </p:txBody>
      </p:sp>
      <p:sp>
        <p:nvSpPr>
          <p:cNvPr id="9" name="Rectangle 8"/>
          <p:cNvSpPr/>
          <p:nvPr/>
        </p:nvSpPr>
        <p:spPr>
          <a:xfrm>
            <a:off x="326783" y="315956"/>
            <a:ext cx="8760924" cy="584775"/>
          </a:xfrm>
          <a:prstGeom prst="rect">
            <a:avLst/>
          </a:prstGeom>
          <a:solidFill>
            <a:schemeClr val="bg1">
              <a:lumMod val="95000"/>
            </a:schemeClr>
          </a:solidFill>
        </p:spPr>
        <p:txBody>
          <a:bodyPr wrap="none">
            <a:spAutoFit/>
          </a:bodyPr>
          <a:lstStyle/>
          <a:p>
            <a:pPr defTabSz="1097280"/>
            <a:r>
              <a:rPr lang="en-US" sz="3200" kern="0" spc="-38">
                <a:solidFill>
                  <a:srgbClr val="ED7D31"/>
                </a:solidFill>
                <a:latin typeface="Arial" panose="020B0604020202020204" pitchFamily="34" charset="0"/>
                <a:ea typeface="Source Sans Pro" pitchFamily="34" charset="-122"/>
                <a:cs typeface="Arial" panose="020B0604020202020204" pitchFamily="34" charset="0"/>
              </a:rPr>
              <a:t>Ví dụ về nhu cầu năng lượng ở một số vật nuôi: </a:t>
            </a:r>
            <a:endParaRPr lang="en-US" sz="2160">
              <a:solidFill>
                <a:prstClr val="black"/>
              </a:solidFill>
              <a:latin typeface="Calibri" panose="020F0502020204030204"/>
            </a:endParaRPr>
          </a:p>
        </p:txBody>
      </p:sp>
    </p:spTree>
    <p:extLst>
      <p:ext uri="{BB962C8B-B14F-4D97-AF65-F5344CB8AC3E}">
        <p14:creationId xmlns:p14="http://schemas.microsoft.com/office/powerpoint/2010/main" val="922078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672" y="6988630"/>
            <a:ext cx="4963885" cy="646331"/>
          </a:xfrm>
          <a:prstGeom prst="rect">
            <a:avLst/>
          </a:prstGeom>
          <a:noFill/>
        </p:spPr>
        <p:txBody>
          <a:bodyPr wrap="square" rtlCol="0">
            <a:spAutoFit/>
          </a:bodyPr>
          <a:lstStyle/>
          <a:p>
            <a:pPr defTabSz="914364"/>
            <a:r>
              <a:rPr lang="en-US" sz="3600">
                <a:solidFill>
                  <a:prstClr val="black"/>
                </a:solidFill>
                <a:latin typeface="Arial" panose="020B0604020202020204" pitchFamily="34" charset="0"/>
                <a:cs typeface="Arial" panose="020B0604020202020204" pitchFamily="34" charset="0"/>
              </a:rPr>
              <a:t>2 900 Kcal ME/ ngày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72" y="1028701"/>
            <a:ext cx="4899829" cy="578031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4227" y="1028699"/>
            <a:ext cx="4275574" cy="5780315"/>
          </a:xfrm>
          <a:prstGeom prst="rect">
            <a:avLst/>
          </a:prstGeom>
        </p:spPr>
      </p:pic>
      <p:sp>
        <p:nvSpPr>
          <p:cNvPr id="5" name="TextBox 4"/>
          <p:cNvSpPr txBox="1"/>
          <p:nvPr/>
        </p:nvSpPr>
        <p:spPr>
          <a:xfrm>
            <a:off x="5344887" y="6988629"/>
            <a:ext cx="4963885" cy="646331"/>
          </a:xfrm>
          <a:prstGeom prst="rect">
            <a:avLst/>
          </a:prstGeom>
          <a:noFill/>
        </p:spPr>
        <p:txBody>
          <a:bodyPr wrap="square" rtlCol="0">
            <a:spAutoFit/>
          </a:bodyPr>
          <a:lstStyle/>
          <a:p>
            <a:pPr defTabSz="914364"/>
            <a:r>
              <a:rPr lang="en-US" sz="3600">
                <a:solidFill>
                  <a:prstClr val="black"/>
                </a:solidFill>
                <a:latin typeface="Arial" panose="020B0604020202020204" pitchFamily="34" charset="0"/>
                <a:cs typeface="Arial" panose="020B0604020202020204" pitchFamily="34" charset="0"/>
              </a:rPr>
              <a:t>3 100 Kcal ME/ ngày</a:t>
            </a:r>
          </a:p>
        </p:txBody>
      </p:sp>
      <p:sp>
        <p:nvSpPr>
          <p:cNvPr id="6" name="TextBox 5"/>
          <p:cNvSpPr txBox="1"/>
          <p:nvPr/>
        </p:nvSpPr>
        <p:spPr>
          <a:xfrm>
            <a:off x="767444" y="311769"/>
            <a:ext cx="4245428" cy="584775"/>
          </a:xfrm>
          <a:prstGeom prst="rect">
            <a:avLst/>
          </a:prstGeom>
          <a:noFill/>
        </p:spPr>
        <p:txBody>
          <a:bodyPr wrap="square" rtlCol="0">
            <a:spAutoFit/>
          </a:bodyPr>
          <a:lstStyle/>
          <a:p>
            <a:pPr algn="ctr" defTabSz="914364"/>
            <a:r>
              <a:rPr lang="en-US" sz="3200">
                <a:solidFill>
                  <a:srgbClr val="FF0000"/>
                </a:solidFill>
                <a:latin typeface="Arial" panose="020B0604020202020204" pitchFamily="34" charset="0"/>
                <a:cs typeface="Arial" panose="020B0604020202020204" pitchFamily="34" charset="0"/>
              </a:rPr>
              <a:t>Gà thịt</a:t>
            </a:r>
          </a:p>
        </p:txBody>
      </p:sp>
      <p:sp>
        <p:nvSpPr>
          <p:cNvPr id="7" name="TextBox 6"/>
          <p:cNvSpPr txBox="1"/>
          <p:nvPr/>
        </p:nvSpPr>
        <p:spPr>
          <a:xfrm>
            <a:off x="5554227" y="443925"/>
            <a:ext cx="4245428" cy="584775"/>
          </a:xfrm>
          <a:prstGeom prst="rect">
            <a:avLst/>
          </a:prstGeom>
          <a:noFill/>
        </p:spPr>
        <p:txBody>
          <a:bodyPr wrap="square" rtlCol="0">
            <a:spAutoFit/>
          </a:bodyPr>
          <a:lstStyle/>
          <a:p>
            <a:pPr algn="ctr" defTabSz="914364"/>
            <a:r>
              <a:rPr lang="en-US" sz="3200">
                <a:solidFill>
                  <a:srgbClr val="FF0000"/>
                </a:solidFill>
                <a:latin typeface="Arial" panose="020B0604020202020204" pitchFamily="34" charset="0"/>
                <a:cs typeface="Arial" panose="020B0604020202020204" pitchFamily="34" charset="0"/>
              </a:rPr>
              <a:t>Vịt siêu thịt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9415" y="1028698"/>
            <a:ext cx="4294415" cy="5780316"/>
          </a:xfrm>
          <a:prstGeom prst="rect">
            <a:avLst/>
          </a:prstGeom>
        </p:spPr>
      </p:pic>
      <p:sp>
        <p:nvSpPr>
          <p:cNvPr id="9" name="TextBox 8"/>
          <p:cNvSpPr txBox="1"/>
          <p:nvPr/>
        </p:nvSpPr>
        <p:spPr>
          <a:xfrm>
            <a:off x="9952056" y="427593"/>
            <a:ext cx="4245428" cy="584775"/>
          </a:xfrm>
          <a:prstGeom prst="rect">
            <a:avLst/>
          </a:prstGeom>
          <a:noFill/>
        </p:spPr>
        <p:txBody>
          <a:bodyPr wrap="square" rtlCol="0">
            <a:spAutoFit/>
          </a:bodyPr>
          <a:lstStyle/>
          <a:p>
            <a:pPr algn="ctr" defTabSz="914364"/>
            <a:r>
              <a:rPr lang="en-US" sz="3200">
                <a:solidFill>
                  <a:srgbClr val="FF0000"/>
                </a:solidFill>
                <a:latin typeface="Arial" panose="020B0604020202020204" pitchFamily="34" charset="0"/>
                <a:cs typeface="Arial" panose="020B0604020202020204" pitchFamily="34" charset="0"/>
              </a:rPr>
              <a:t>Vịt đẻ </a:t>
            </a:r>
          </a:p>
        </p:txBody>
      </p:sp>
      <p:sp>
        <p:nvSpPr>
          <p:cNvPr id="10" name="TextBox 9"/>
          <p:cNvSpPr txBox="1"/>
          <p:nvPr/>
        </p:nvSpPr>
        <p:spPr>
          <a:xfrm>
            <a:off x="10009415" y="6923318"/>
            <a:ext cx="4474030" cy="646331"/>
          </a:xfrm>
          <a:prstGeom prst="rect">
            <a:avLst/>
          </a:prstGeom>
          <a:noFill/>
        </p:spPr>
        <p:txBody>
          <a:bodyPr wrap="square" rtlCol="0">
            <a:spAutoFit/>
          </a:bodyPr>
          <a:lstStyle/>
          <a:p>
            <a:pPr defTabSz="914364"/>
            <a:r>
              <a:rPr lang="en-US" sz="3600">
                <a:solidFill>
                  <a:prstClr val="black"/>
                </a:solidFill>
                <a:latin typeface="Arial" panose="020B0604020202020204" pitchFamily="34" charset="0"/>
                <a:cs typeface="Arial" panose="020B0604020202020204" pitchFamily="34" charset="0"/>
              </a:rPr>
              <a:t>2 850 Kcal ME/ ngày</a:t>
            </a:r>
          </a:p>
        </p:txBody>
      </p:sp>
    </p:spTree>
    <p:extLst>
      <p:ext uri="{BB962C8B-B14F-4D97-AF65-F5344CB8AC3E}">
        <p14:creationId xmlns:p14="http://schemas.microsoft.com/office/powerpoint/2010/main" val="14251596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1053" y="1064525"/>
            <a:ext cx="12708794" cy="1274195"/>
          </a:xfrm>
          <a:prstGeom prst="rect">
            <a:avLst/>
          </a:prstGeom>
          <a:solidFill>
            <a:schemeClr val="bg1">
              <a:lumMod val="95000"/>
            </a:schemeClr>
          </a:solidFill>
        </p:spPr>
        <p:txBody>
          <a:bodyPr wrap="square" rtlCol="0">
            <a:spAutoFit/>
          </a:bodyPr>
          <a:lstStyle/>
          <a:p>
            <a:pPr defTabSz="1097280"/>
            <a:r>
              <a:rPr lang="en-US" sz="3840">
                <a:solidFill>
                  <a:srgbClr val="FFC000"/>
                </a:solidFill>
                <a:latin typeface="Arial" panose="020B0604020202020204" pitchFamily="34" charset="0"/>
                <a:cs typeface="Arial" panose="020B0604020202020204" pitchFamily="34" charset="0"/>
              </a:rPr>
              <a:t>Qua những hình ảnh ví dụ, các bạn hãy cho biết nhu cầu năng lượng ở vật nuôi phụ thuộc vào những yếu tố nào?</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37896"/>
            <a:ext cx="5732059" cy="5291704"/>
          </a:xfrm>
          <a:prstGeom prst="rect">
            <a:avLst/>
          </a:prstGeom>
          <a:solidFill>
            <a:sysClr val="window" lastClr="FFFFFF"/>
          </a:solidFill>
        </p:spPr>
      </p:pic>
      <p:sp>
        <p:nvSpPr>
          <p:cNvPr id="4" name="Oval 3"/>
          <p:cNvSpPr/>
          <p:nvPr/>
        </p:nvSpPr>
        <p:spPr>
          <a:xfrm>
            <a:off x="3103502" y="3363706"/>
            <a:ext cx="327545" cy="32624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097280"/>
            <a:endParaRPr lang="en-US" sz="2160">
              <a:solidFill>
                <a:prstClr val="black"/>
              </a:solidFill>
              <a:latin typeface="Calibri" panose="020F0502020204030204"/>
            </a:endParaRPr>
          </a:p>
        </p:txBody>
      </p:sp>
      <p:sp>
        <p:nvSpPr>
          <p:cNvPr id="5" name="Oval 4"/>
          <p:cNvSpPr/>
          <p:nvPr/>
        </p:nvSpPr>
        <p:spPr>
          <a:xfrm>
            <a:off x="3562066" y="2937895"/>
            <a:ext cx="343925" cy="4258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097280"/>
            <a:endParaRPr lang="en-US" sz="2160">
              <a:solidFill>
                <a:prstClr val="black"/>
              </a:solidFill>
              <a:latin typeface="Calibri" panose="020F0502020204030204"/>
            </a:endParaRPr>
          </a:p>
        </p:txBody>
      </p:sp>
      <p:sp>
        <p:nvSpPr>
          <p:cNvPr id="6" name="Oval 5"/>
          <p:cNvSpPr/>
          <p:nvPr/>
        </p:nvSpPr>
        <p:spPr>
          <a:xfrm>
            <a:off x="3905991" y="2411373"/>
            <a:ext cx="712412" cy="52652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097280"/>
            <a:endParaRPr lang="en-US" sz="2160">
              <a:solidFill>
                <a:prstClr val="black"/>
              </a:solidFill>
              <a:latin typeface="Calibri" panose="020F0502020204030204"/>
            </a:endParaRPr>
          </a:p>
        </p:txBody>
      </p:sp>
    </p:spTree>
    <p:extLst>
      <p:ext uri="{BB962C8B-B14F-4D97-AF65-F5344CB8AC3E}">
        <p14:creationId xmlns:p14="http://schemas.microsoft.com/office/powerpoint/2010/main" val="2871456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9858" y="2672223"/>
            <a:ext cx="5927273" cy="1569660"/>
          </a:xfrm>
          <a:prstGeom prst="rect">
            <a:avLst/>
          </a:prstGeom>
        </p:spPr>
        <p:txBody>
          <a:bodyPr wrap="square">
            <a:spAutoFit/>
          </a:bodyPr>
          <a:lstStyle/>
          <a:p>
            <a:pPr defTabSz="914364"/>
            <a:r>
              <a:rPr lang="en-US" sz="3200" kern="0" spc="-38">
                <a:solidFill>
                  <a:srgbClr val="ED7D31"/>
                </a:solidFill>
                <a:latin typeface="Arial" panose="020B0604020202020204" pitchFamily="34" charset="0"/>
                <a:ea typeface="Source Sans Pro" pitchFamily="34" charset="-122"/>
                <a:cs typeface="Arial" panose="020B0604020202020204" pitchFamily="34" charset="0"/>
              </a:rPr>
              <a:t>Nhu cầu năng lượng phụ thuộc vào: loài, giống, giai đoạn sinh trưởng và sức sản xuất.</a:t>
            </a:r>
            <a:endParaRPr lang="en-US" sz="3200" dirty="0">
              <a:solidFill>
                <a:srgbClr val="ED7D3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5829" y="1266909"/>
            <a:ext cx="6858001" cy="4970608"/>
          </a:xfrm>
          <a:prstGeom prst="rect">
            <a:avLst/>
          </a:prstGeom>
        </p:spPr>
      </p:pic>
    </p:spTree>
    <p:extLst>
      <p:ext uri="{BB962C8B-B14F-4D97-AF65-F5344CB8AC3E}">
        <p14:creationId xmlns:p14="http://schemas.microsoft.com/office/powerpoint/2010/main" val="2844207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2823" y="1048149"/>
            <a:ext cx="11398610" cy="1274195"/>
          </a:xfrm>
          <a:prstGeom prst="rect">
            <a:avLst/>
          </a:prstGeom>
          <a:solidFill>
            <a:schemeClr val="bg1">
              <a:lumMod val="95000"/>
            </a:schemeClr>
          </a:solidFill>
        </p:spPr>
        <p:txBody>
          <a:bodyPr wrap="square" rtlCol="0">
            <a:spAutoFit/>
          </a:bodyPr>
          <a:lstStyle/>
          <a:p>
            <a:pPr defTabSz="1097280"/>
            <a:r>
              <a:rPr lang="en-US" sz="3840">
                <a:solidFill>
                  <a:srgbClr val="FFC000"/>
                </a:solidFill>
                <a:latin typeface="Arial" panose="020B0604020202020204" pitchFamily="34" charset="0"/>
                <a:cs typeface="Arial" panose="020B0604020202020204" pitchFamily="34" charset="0"/>
              </a:rPr>
              <a:t>Hãy kể một số loại thức ăn giàu năng lượng cho vật nuôi?</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937896"/>
            <a:ext cx="5732059" cy="5291704"/>
          </a:xfrm>
          <a:prstGeom prst="rect">
            <a:avLst/>
          </a:prstGeom>
          <a:solidFill>
            <a:sysClr val="window" lastClr="FFFFFF"/>
          </a:solidFill>
        </p:spPr>
      </p:pic>
      <p:sp>
        <p:nvSpPr>
          <p:cNvPr id="4" name="Oval 3"/>
          <p:cNvSpPr/>
          <p:nvPr/>
        </p:nvSpPr>
        <p:spPr>
          <a:xfrm>
            <a:off x="3103502" y="3363706"/>
            <a:ext cx="327545" cy="32624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097280"/>
            <a:endParaRPr lang="en-US" sz="2160">
              <a:solidFill>
                <a:prstClr val="black"/>
              </a:solidFill>
              <a:latin typeface="Calibri" panose="020F0502020204030204"/>
            </a:endParaRPr>
          </a:p>
        </p:txBody>
      </p:sp>
      <p:sp>
        <p:nvSpPr>
          <p:cNvPr id="5" name="Oval 4"/>
          <p:cNvSpPr/>
          <p:nvPr/>
        </p:nvSpPr>
        <p:spPr>
          <a:xfrm>
            <a:off x="3562066" y="2937895"/>
            <a:ext cx="343925" cy="4258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097280"/>
            <a:endParaRPr lang="en-US" sz="2160">
              <a:solidFill>
                <a:prstClr val="black"/>
              </a:solidFill>
              <a:latin typeface="Calibri" panose="020F0502020204030204"/>
            </a:endParaRPr>
          </a:p>
        </p:txBody>
      </p:sp>
      <p:sp>
        <p:nvSpPr>
          <p:cNvPr id="6" name="Oval 5"/>
          <p:cNvSpPr/>
          <p:nvPr/>
        </p:nvSpPr>
        <p:spPr>
          <a:xfrm>
            <a:off x="3905991" y="2411373"/>
            <a:ext cx="712412" cy="52652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097280"/>
            <a:endParaRPr lang="en-US" sz="2160">
              <a:solidFill>
                <a:prstClr val="black"/>
              </a:solidFill>
              <a:latin typeface="Calibri" panose="020F0502020204030204"/>
            </a:endParaRPr>
          </a:p>
        </p:txBody>
      </p:sp>
    </p:spTree>
    <p:extLst>
      <p:ext uri="{BB962C8B-B14F-4D97-AF65-F5344CB8AC3E}">
        <p14:creationId xmlns:p14="http://schemas.microsoft.com/office/powerpoint/2010/main" val="2483900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0587" y="360288"/>
            <a:ext cx="11478985" cy="619272"/>
          </a:xfrm>
          <a:prstGeom prst="rect">
            <a:avLst/>
          </a:prstGeom>
        </p:spPr>
        <p:txBody>
          <a:bodyPr wrap="square">
            <a:spAutoFit/>
          </a:bodyPr>
          <a:lstStyle/>
          <a:p>
            <a:pPr defTabSz="914364">
              <a:lnSpc>
                <a:spcPct val="107000"/>
              </a:lnSpc>
              <a:spcAft>
                <a:spcPts val="800"/>
              </a:spcAft>
            </a:pPr>
            <a:r>
              <a:rPr lang="en-US" sz="3200">
                <a:solidFill>
                  <a:srgbClr val="ED7D31"/>
                </a:solidFill>
                <a:latin typeface="Arial" panose="020B0604020202020204" pitchFamily="34" charset="0"/>
                <a:ea typeface="Times New Roman" panose="02020603050405020304" pitchFamily="18" charset="0"/>
                <a:cs typeface="Times New Roman" panose="02020603050405020304" pitchFamily="18" charset="0"/>
              </a:rPr>
              <a:t> Các nhóm thức ăn cung cấp năng lượng cho vật nuôi: </a:t>
            </a:r>
            <a:endParaRPr lang="en-US" sz="3200">
              <a:solidFill>
                <a:srgbClr val="ED7D3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343681"/>
            <a:ext cx="9780814" cy="5559349"/>
          </a:xfrm>
          <a:prstGeom prst="rect">
            <a:avLst/>
          </a:prstGeom>
        </p:spPr>
      </p:pic>
    </p:spTree>
    <p:extLst>
      <p:ext uri="{BB962C8B-B14F-4D97-AF65-F5344CB8AC3E}">
        <p14:creationId xmlns:p14="http://schemas.microsoft.com/office/powerpoint/2010/main" val="12698044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26572" y="442374"/>
            <a:ext cx="5632490" cy="704017"/>
          </a:xfrm>
          <a:prstGeom prst="rect">
            <a:avLst/>
          </a:prstGeom>
          <a:noFill/>
          <a:ln/>
        </p:spPr>
        <p:txBody>
          <a:bodyPr wrap="none" lIns="0" tIns="0" rIns="0" bIns="0" rtlCol="0" anchor="t"/>
          <a:lstStyle/>
          <a:p>
            <a:pPr marL="0" indent="0">
              <a:lnSpc>
                <a:spcPts val="5500"/>
              </a:lnSpc>
              <a:buNone/>
            </a:pPr>
            <a:r>
              <a:rPr lang="en-US" sz="3600" kern="0" spc="-89" smtClean="0">
                <a:solidFill>
                  <a:srgbClr val="D73AD7"/>
                </a:solidFill>
                <a:latin typeface="Arial" panose="020B0604020202020204" pitchFamily="34" charset="0"/>
                <a:ea typeface="Source Serif Pro Semi Bold" pitchFamily="34" charset="-122"/>
                <a:cs typeface="Arial" panose="020B0604020202020204" pitchFamily="34" charset="0"/>
              </a:rPr>
              <a:t>1. Nhu </a:t>
            </a:r>
            <a:r>
              <a:rPr lang="en-US" sz="3600" kern="0" spc="-89" dirty="0">
                <a:solidFill>
                  <a:srgbClr val="D73AD7"/>
                </a:solidFill>
                <a:latin typeface="Arial" panose="020B0604020202020204" pitchFamily="34" charset="0"/>
                <a:ea typeface="Source Serif Pro Semi Bold" pitchFamily="34" charset="-122"/>
                <a:cs typeface="Arial" panose="020B0604020202020204" pitchFamily="34" charset="0"/>
              </a:rPr>
              <a:t>cầu năng lượng</a:t>
            </a:r>
            <a:endParaRPr lang="en-US" sz="3600" dirty="0">
              <a:latin typeface="Arial" panose="020B0604020202020204" pitchFamily="34" charset="0"/>
              <a:cs typeface="Arial" panose="020B0604020202020204" pitchFamily="34" charset="0"/>
            </a:endParaRPr>
          </a:p>
        </p:txBody>
      </p:sp>
      <p:sp>
        <p:nvSpPr>
          <p:cNvPr id="3" name="Text 4"/>
          <p:cNvSpPr/>
          <p:nvPr/>
        </p:nvSpPr>
        <p:spPr>
          <a:xfrm>
            <a:off x="620486" y="1442640"/>
            <a:ext cx="13285295" cy="1998807"/>
          </a:xfrm>
          <a:prstGeom prst="rect">
            <a:avLst/>
          </a:prstGeom>
          <a:noFill/>
          <a:ln/>
        </p:spPr>
        <p:txBody>
          <a:bodyPr wrap="square" lIns="0" tIns="0" rIns="0" bIns="0" rtlCol="0" anchor="t"/>
          <a:lstStyle/>
          <a:p>
            <a:r>
              <a:rPr lang="en-US" sz="3200" kern="0" spc="-38" smtClean="0">
                <a:solidFill>
                  <a:srgbClr val="00B0F0"/>
                </a:solidFill>
                <a:latin typeface="Arial" panose="020B0604020202020204" pitchFamily="34" charset="0"/>
                <a:ea typeface="Source Sans Pro" pitchFamily="34" charset="-122"/>
                <a:cs typeface="Arial" panose="020B0604020202020204" pitchFamily="34" charset="0"/>
              </a:rPr>
              <a:t>- Nhu </a:t>
            </a:r>
            <a:r>
              <a:rPr lang="en-US" sz="3200" kern="0" spc="-38" dirty="0">
                <a:solidFill>
                  <a:srgbClr val="00B0F0"/>
                </a:solidFill>
                <a:latin typeface="Arial" panose="020B0604020202020204" pitchFamily="34" charset="0"/>
                <a:ea typeface="Source Sans Pro" pitchFamily="34" charset="-122"/>
                <a:cs typeface="Arial" panose="020B0604020202020204" pitchFamily="34" charset="0"/>
              </a:rPr>
              <a:t>cầu năng lượng biểu thị bằng Kcal của năng lượng tiêu hóa (DE) hoặc năng lượng trao đổi (ME) hoặc năng lượng thuần (NE) tính trong một ngày đêm hay tính cho 1 kg thức </a:t>
            </a:r>
            <a:r>
              <a:rPr lang="en-US" sz="3200" kern="0" spc="-38">
                <a:solidFill>
                  <a:srgbClr val="00B0F0"/>
                </a:solidFill>
                <a:latin typeface="Arial" panose="020B0604020202020204" pitchFamily="34" charset="0"/>
                <a:ea typeface="Source Sans Pro" pitchFamily="34" charset="-122"/>
                <a:cs typeface="Arial" panose="020B0604020202020204" pitchFamily="34" charset="0"/>
              </a:rPr>
              <a:t>ăn</a:t>
            </a:r>
            <a:r>
              <a:rPr lang="en-US" sz="3200" kern="0" spc="-38" smtClean="0">
                <a:solidFill>
                  <a:srgbClr val="00B0F0"/>
                </a:solidFill>
                <a:latin typeface="Arial" panose="020B0604020202020204" pitchFamily="34" charset="0"/>
                <a:ea typeface="Source Sans Pro" pitchFamily="34" charset="-122"/>
                <a:cs typeface="Arial" panose="020B0604020202020204" pitchFamily="34" charset="0"/>
              </a:rPr>
              <a:t>.</a:t>
            </a:r>
          </a:p>
        </p:txBody>
      </p:sp>
      <p:sp>
        <p:nvSpPr>
          <p:cNvPr id="4" name="Rectangle 3"/>
          <p:cNvSpPr/>
          <p:nvPr/>
        </p:nvSpPr>
        <p:spPr>
          <a:xfrm>
            <a:off x="427010" y="3441447"/>
            <a:ext cx="13285295" cy="1077218"/>
          </a:xfrm>
          <a:prstGeom prst="rect">
            <a:avLst/>
          </a:prstGeom>
        </p:spPr>
        <p:txBody>
          <a:bodyPr wrap="square">
            <a:spAutoFit/>
          </a:bodyPr>
          <a:lstStyle/>
          <a:p>
            <a:pPr lvl="0"/>
            <a:r>
              <a:rPr kumimoji="0" lang="en-US" sz="3200" b="0" i="0" u="none" strike="noStrike" kern="0" cap="none" spc="-38" normalizeH="0" baseline="0" noProof="0" smtClean="0">
                <a:ln>
                  <a:noFill/>
                </a:ln>
                <a:solidFill>
                  <a:srgbClr val="00B0F0"/>
                </a:solidFill>
                <a:effectLst/>
                <a:uLnTx/>
                <a:uFillTx/>
                <a:latin typeface="Arial" panose="020B0604020202020204" pitchFamily="34" charset="0"/>
                <a:ea typeface="Source Sans Pro" pitchFamily="34" charset="-122"/>
                <a:cs typeface="Arial" panose="020B0604020202020204" pitchFamily="34" charset="0"/>
              </a:rPr>
              <a:t>- Nhu cầu năng lượng phụ thuộc vào: loài, giống, giai đoạn sinh trưởng và sức sản xuất.</a:t>
            </a:r>
            <a:endParaRPr lang="en-US" sz="3200" dirty="0">
              <a:solidFill>
                <a:srgbClr val="00B0F0"/>
              </a:solidFill>
              <a:latin typeface="Arial" panose="020B0604020202020204" pitchFamily="34" charset="0"/>
              <a:cs typeface="Arial" panose="020B0604020202020204" pitchFamily="34" charset="0"/>
            </a:endParaRPr>
          </a:p>
        </p:txBody>
      </p:sp>
      <p:sp>
        <p:nvSpPr>
          <p:cNvPr id="5" name="Rectangle 4"/>
          <p:cNvSpPr/>
          <p:nvPr/>
        </p:nvSpPr>
        <p:spPr>
          <a:xfrm>
            <a:off x="560411" y="4603679"/>
            <a:ext cx="13345370" cy="1146211"/>
          </a:xfrm>
          <a:prstGeom prst="rect">
            <a:avLst/>
          </a:prstGeom>
        </p:spPr>
        <p:txBody>
          <a:bodyPr wrap="square">
            <a:spAutoFit/>
          </a:bodyPr>
          <a:lstStyle/>
          <a:p>
            <a:pPr>
              <a:lnSpc>
                <a:spcPct val="107000"/>
              </a:lnSpc>
              <a:spcAft>
                <a:spcPts val="800"/>
              </a:spcAft>
            </a:pPr>
            <a:r>
              <a:rPr lang="en-US" sz="3200" smtClean="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 Các nhóm thức ăn cung cấp năng lượng cho vật nuôi: hạt ngũ cốc, phụ phẩm xay cám, các loại củ, phụ phẩm công nghiệp,…</a:t>
            </a:r>
            <a:endParaRPr lang="en-US" sz="320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283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436" y="1931305"/>
            <a:ext cx="1257007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38" normalizeH="0" baseline="0" noProof="0">
                <a:ln>
                  <a:noFill/>
                </a:ln>
                <a:solidFill>
                  <a:schemeClr val="accent2"/>
                </a:solidFill>
                <a:effectLst/>
                <a:uLnTx/>
                <a:uFillTx/>
                <a:latin typeface="Arial" panose="020B0604020202020204" pitchFamily="34" charset="0"/>
                <a:ea typeface="Source Sans Pro" pitchFamily="34" charset="-122"/>
                <a:cs typeface="Arial" panose="020B0604020202020204" pitchFamily="34" charset="0"/>
              </a:rPr>
              <a:t>N</a:t>
            </a:r>
            <a:r>
              <a:rPr kumimoji="0" lang="en-US" sz="3200" b="0" i="0" u="none" strike="noStrike" kern="0" cap="none" spc="-38" normalizeH="0" baseline="0" noProof="0" smtClean="0">
                <a:ln>
                  <a:noFill/>
                </a:ln>
                <a:solidFill>
                  <a:schemeClr val="accent2"/>
                </a:solidFill>
                <a:effectLst/>
                <a:uLnTx/>
                <a:uFillTx/>
                <a:latin typeface="Arial" panose="020B0604020202020204" pitchFamily="34" charset="0"/>
                <a:ea typeface="Source Sans Pro" pitchFamily="34" charset="-122"/>
                <a:cs typeface="Arial" panose="020B0604020202020204" pitchFamily="34" charset="0"/>
              </a:rPr>
              <a:t>ăng lượng tiêu hóa (DE) được tính bằng hiệu số giữa năng lượng thô của thức ăn và năng lượng thải ra theo phân</a:t>
            </a:r>
            <a:r>
              <a:rPr kumimoji="0" lang="en-US" sz="3200" b="0" i="0" u="none" strike="noStrike" kern="0" cap="none" spc="-38" normalizeH="0" noProof="0" smtClean="0">
                <a:ln>
                  <a:noFill/>
                </a:ln>
                <a:solidFill>
                  <a:schemeClr val="accent2"/>
                </a:solidFill>
                <a:effectLst/>
                <a:uLnTx/>
                <a:uFillTx/>
                <a:latin typeface="Arial" panose="020B0604020202020204" pitchFamily="34" charset="0"/>
                <a:ea typeface="Source Sans Pro" pitchFamily="34" charset="-122"/>
                <a:cs typeface="Arial" panose="020B0604020202020204" pitchFamily="34" charset="0"/>
              </a:rPr>
              <a:t>  trong một ngày đêm hoặc trong 1kg thức ăn.</a:t>
            </a:r>
            <a:endParaRPr kumimoji="0" lang="en-US" sz="1800" b="0" i="0" u="none" strike="noStrike" kern="1200" cap="none" spc="0" normalizeH="0" baseline="0" noProof="0">
              <a:ln>
                <a:noFill/>
              </a:ln>
              <a:solidFill>
                <a:schemeClr val="accent2"/>
              </a:solidFill>
              <a:effectLst/>
              <a:uLnTx/>
              <a:uFillTx/>
              <a:latin typeface="Calibri" panose="020F0502020204030204"/>
            </a:endParaRPr>
          </a:p>
        </p:txBody>
      </p:sp>
      <p:sp>
        <p:nvSpPr>
          <p:cNvPr id="3" name="Rectangle 2"/>
          <p:cNvSpPr/>
          <p:nvPr/>
        </p:nvSpPr>
        <p:spPr>
          <a:xfrm>
            <a:off x="492436" y="3888905"/>
            <a:ext cx="14137964"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38" normalizeH="0" baseline="0" noProof="0" smtClean="0">
                <a:ln>
                  <a:noFill/>
                </a:ln>
                <a:solidFill>
                  <a:schemeClr val="accent2"/>
                </a:solidFill>
                <a:effectLst/>
                <a:uLnTx/>
                <a:uFillTx/>
                <a:latin typeface="Arial" panose="020B0604020202020204" pitchFamily="34" charset="0"/>
                <a:ea typeface="Source Sans Pro" pitchFamily="34" charset="-122"/>
                <a:cs typeface="Arial" panose="020B0604020202020204" pitchFamily="34" charset="0"/>
              </a:rPr>
              <a:t>Năng lượng trao đổi (ME) là năng lượng thực tế còn lại trong cơ thể vật nuôi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38" normalizeH="0" baseline="0" noProof="0">
                <a:ln>
                  <a:noFill/>
                </a:ln>
                <a:solidFill>
                  <a:schemeClr val="accent2"/>
                </a:solidFill>
                <a:effectLst/>
                <a:uLnTx/>
                <a:uFillTx/>
                <a:latin typeface="Arial" panose="020B0604020202020204" pitchFamily="34" charset="0"/>
                <a:ea typeface="Source Sans Pro" pitchFamily="34" charset="-122"/>
                <a:cs typeface="Arial" panose="020B0604020202020204" pitchFamily="34" charset="0"/>
              </a:rPr>
              <a:t>đ</a:t>
            </a:r>
            <a:r>
              <a:rPr kumimoji="0" lang="en-US" sz="3200" b="0" i="0" u="none" strike="noStrike" kern="0" cap="none" spc="-38" normalizeH="0" baseline="0" noProof="0" smtClean="0">
                <a:ln>
                  <a:noFill/>
                </a:ln>
                <a:solidFill>
                  <a:schemeClr val="accent2"/>
                </a:solidFill>
                <a:effectLst/>
                <a:uLnTx/>
                <a:uFillTx/>
                <a:latin typeface="Arial" panose="020B0604020202020204" pitchFamily="34" charset="0"/>
                <a:ea typeface="Source Sans Pro" pitchFamily="34" charset="-122"/>
                <a:cs typeface="Arial" panose="020B0604020202020204" pitchFamily="34" charset="0"/>
              </a:rPr>
              <a:t>ến các cơ quan chức năng, sau khi bị hao hụt bởi khí xì hơi và thải qua nước tiểu. </a:t>
            </a:r>
            <a:endParaRPr kumimoji="0" lang="en-US" sz="1800" b="0" i="0" u="none" strike="noStrike" kern="1200" cap="none" spc="0" normalizeH="0" baseline="0" noProof="0">
              <a:ln>
                <a:noFill/>
              </a:ln>
              <a:solidFill>
                <a:schemeClr val="accent2"/>
              </a:solidFill>
              <a:effectLst/>
              <a:uLnTx/>
              <a:uFillTx/>
              <a:latin typeface="Calibri" panose="020F0502020204030204"/>
            </a:endParaRPr>
          </a:p>
        </p:txBody>
      </p:sp>
      <p:sp>
        <p:nvSpPr>
          <p:cNvPr id="4" name="Rectangle 3"/>
          <p:cNvSpPr/>
          <p:nvPr/>
        </p:nvSpPr>
        <p:spPr>
          <a:xfrm>
            <a:off x="492436" y="5873871"/>
            <a:ext cx="14137964"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38" normalizeH="0" baseline="0" noProof="0" smtClean="0">
                <a:ln>
                  <a:noFill/>
                </a:ln>
                <a:solidFill>
                  <a:schemeClr val="accent2"/>
                </a:solidFill>
                <a:effectLst/>
                <a:uLnTx/>
                <a:uFillTx/>
                <a:latin typeface="Arial" panose="020B0604020202020204" pitchFamily="34" charset="0"/>
                <a:ea typeface="Source Sans Pro" pitchFamily="34" charset="-122"/>
                <a:cs typeface="Arial" panose="020B0604020202020204" pitchFamily="34" charset="0"/>
              </a:rPr>
              <a:t>Năng lượng thuần (NE) là năng lượng trao đổi còn lại trong cơ thể vật nuôi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0" spc="-38">
                <a:solidFill>
                  <a:schemeClr val="accent2"/>
                </a:solidFill>
                <a:latin typeface="Arial" panose="020B0604020202020204" pitchFamily="34" charset="0"/>
                <a:ea typeface="Source Sans Pro" pitchFamily="34" charset="-122"/>
                <a:cs typeface="Arial" panose="020B0604020202020204" pitchFamily="34" charset="0"/>
              </a:rPr>
              <a:t>s</a:t>
            </a:r>
            <a:r>
              <a:rPr kumimoji="0" lang="en-US" sz="3200" b="0" i="0" u="none" strike="noStrike" kern="0" cap="none" spc="-38" normalizeH="0" baseline="0" noProof="0" smtClean="0">
                <a:ln>
                  <a:noFill/>
                </a:ln>
                <a:solidFill>
                  <a:schemeClr val="accent2"/>
                </a:solidFill>
                <a:effectLst/>
                <a:uLnTx/>
                <a:uFillTx/>
                <a:latin typeface="Arial" panose="020B0604020202020204" pitchFamily="34" charset="0"/>
                <a:ea typeface="Source Sans Pro" pitchFamily="34" charset="-122"/>
                <a:cs typeface="Arial" panose="020B0604020202020204" pitchFamily="34" charset="0"/>
              </a:rPr>
              <a:t>au khi mất đi dưới dạng nhiệt.</a:t>
            </a:r>
            <a:endParaRPr kumimoji="0" lang="en-US" sz="1800" b="0" i="0" u="none" strike="noStrike" kern="1200" cap="none" spc="0" normalizeH="0" baseline="0" noProof="0">
              <a:ln>
                <a:noFill/>
              </a:ln>
              <a:solidFill>
                <a:schemeClr val="accent2"/>
              </a:solidFill>
              <a:effectLst/>
              <a:uLnTx/>
              <a:uFillTx/>
              <a:latin typeface="Calibri" panose="020F0502020204030204"/>
            </a:endParaRPr>
          </a:p>
        </p:txBody>
      </p:sp>
      <p:sp>
        <p:nvSpPr>
          <p:cNvPr id="5" name="TextBox 4"/>
          <p:cNvSpPr txBox="1"/>
          <p:nvPr/>
        </p:nvSpPr>
        <p:spPr>
          <a:xfrm>
            <a:off x="4082143" y="607384"/>
            <a:ext cx="6384471" cy="646331"/>
          </a:xfrm>
          <a:prstGeom prst="rect">
            <a:avLst/>
          </a:prstGeom>
          <a:solidFill>
            <a:srgbClr val="FFFF00"/>
          </a:solidFill>
        </p:spPr>
        <p:txBody>
          <a:bodyPr wrap="square" rtlCol="0">
            <a:spAutoFit/>
          </a:bodyPr>
          <a:lstStyle/>
          <a:p>
            <a:pPr algn="ctr"/>
            <a:r>
              <a:rPr lang="en-US" sz="3600" b="1" smtClean="0">
                <a:solidFill>
                  <a:srgbClr val="FF0000"/>
                </a:solidFill>
                <a:latin typeface="Arial" panose="020B0604020202020204" pitchFamily="34" charset="0"/>
                <a:cs typeface="Arial" panose="020B0604020202020204" pitchFamily="34" charset="0"/>
              </a:rPr>
              <a:t>BỔ SUNG THÔNG TIN </a:t>
            </a:r>
            <a:endParaRPr lang="en-US" sz="3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42465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221" y="1292896"/>
            <a:ext cx="8621486" cy="6551645"/>
          </a:xfrm>
          <a:prstGeom prst="rect">
            <a:avLst/>
          </a:prstGeom>
        </p:spPr>
      </p:pic>
      <p:sp>
        <p:nvSpPr>
          <p:cNvPr id="3" name="Rectangle 2"/>
          <p:cNvSpPr/>
          <p:nvPr/>
        </p:nvSpPr>
        <p:spPr>
          <a:xfrm>
            <a:off x="636814" y="215678"/>
            <a:ext cx="13830300" cy="1077218"/>
          </a:xfrm>
          <a:prstGeom prst="rect">
            <a:avLst/>
          </a:prstGeom>
        </p:spPr>
        <p:txBody>
          <a:bodyPr wrap="square">
            <a:spAutoFit/>
          </a:bodyPr>
          <a:lstStyle/>
          <a:p>
            <a:r>
              <a:rPr lang="vi-VN" sz="3200" b="0" i="0" smtClean="0">
                <a:solidFill>
                  <a:srgbClr val="C00000"/>
                </a:solidFill>
                <a:effectLst/>
              </a:rPr>
              <a:t>Các loại thức ăn cung cấp năng lượng trong Hình 8.1 được sử dụng cho loại vật nuôi nào?</a:t>
            </a:r>
            <a:endParaRPr lang="en-US" sz="3200">
              <a:solidFill>
                <a:srgbClr val="C00000"/>
              </a:solidFill>
            </a:endParaRPr>
          </a:p>
        </p:txBody>
      </p:sp>
    </p:spTree>
    <p:extLst>
      <p:ext uri="{BB962C8B-B14F-4D97-AF65-F5344CB8AC3E}">
        <p14:creationId xmlns:p14="http://schemas.microsoft.com/office/powerpoint/2010/main" val="2649645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7686" y="1034811"/>
            <a:ext cx="13079186" cy="1077218"/>
          </a:xfrm>
          <a:prstGeom prst="rect">
            <a:avLst/>
          </a:prstGeom>
          <a:solidFill>
            <a:schemeClr val="accent5">
              <a:lumMod val="40000"/>
              <a:lumOff val="60000"/>
            </a:schemeClr>
          </a:solidFill>
        </p:spPr>
        <p:txBody>
          <a:bodyPr wrap="square">
            <a:spAutoFit/>
          </a:bodyPr>
          <a:lstStyle/>
          <a:p>
            <a:r>
              <a:rPr lang="vi-VN" sz="3200" b="0" i="0" smtClean="0">
                <a:solidFill>
                  <a:srgbClr val="000000"/>
                </a:solidFill>
                <a:effectLst/>
              </a:rPr>
              <a:t>Nêu các loại thức ăn cung cấp năng lượng cho gà, lợn và trâu, bò ở địa phương em.</a:t>
            </a:r>
            <a:endParaRPr lang="en-US" sz="3200"/>
          </a:p>
        </p:txBody>
      </p:sp>
    </p:spTree>
    <p:extLst>
      <p:ext uri="{BB962C8B-B14F-4D97-AF65-F5344CB8AC3E}">
        <p14:creationId xmlns:p14="http://schemas.microsoft.com/office/powerpoint/2010/main" val="1711475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4" name="Text 1"/>
          <p:cNvSpPr/>
          <p:nvPr/>
        </p:nvSpPr>
        <p:spPr>
          <a:xfrm>
            <a:off x="837724" y="5560100"/>
            <a:ext cx="7468553" cy="383024"/>
          </a:xfrm>
          <a:prstGeom prst="rect">
            <a:avLst/>
          </a:prstGeom>
          <a:noFill/>
          <a:ln/>
        </p:spPr>
        <p:txBody>
          <a:bodyPr wrap="none" lIns="0" tIns="0" rIns="0" bIns="0" rtlCol="0" anchor="t"/>
          <a:lstStyle/>
          <a:p>
            <a:pPr marL="0" indent="0">
              <a:lnSpc>
                <a:spcPts val="3000"/>
              </a:lnSpc>
              <a:buNone/>
            </a:pPr>
            <a:endParaRPr lang="en-US" sz="185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4630400" cy="8229599"/>
          </a:xfrm>
          <a:prstGeom prst="rect">
            <a:avLst/>
          </a:prstGeom>
        </p:spPr>
      </p:pic>
      <p:sp>
        <p:nvSpPr>
          <p:cNvPr id="6" name="Rectangle 5"/>
          <p:cNvSpPr/>
          <p:nvPr/>
        </p:nvSpPr>
        <p:spPr>
          <a:xfrm>
            <a:off x="1069521" y="457201"/>
            <a:ext cx="12491357" cy="9797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smtClean="0">
                <a:latin typeface="Arial" panose="020B0604020202020204" pitchFamily="34" charset="0"/>
                <a:cs typeface="Arial" panose="020B0604020202020204" pitchFamily="34" charset="0"/>
              </a:rPr>
              <a:t>CHỦ ĐỀ 3: CÔNG NGHỆ THỨC ĂN CHĂN NUÔI</a:t>
            </a:r>
            <a:endParaRPr lang="en-US" sz="4200">
              <a:latin typeface="Arial" panose="020B0604020202020204" pitchFamily="34" charset="0"/>
              <a:cs typeface="Arial" panose="020B0604020202020204" pitchFamily="34" charset="0"/>
            </a:endParaRPr>
          </a:p>
        </p:txBody>
      </p:sp>
      <p:sp>
        <p:nvSpPr>
          <p:cNvPr id="7" name="Rectangle 6"/>
          <p:cNvSpPr/>
          <p:nvPr/>
        </p:nvSpPr>
        <p:spPr>
          <a:xfrm>
            <a:off x="1404256" y="1436917"/>
            <a:ext cx="11821886" cy="918590"/>
          </a:xfrm>
          <a:prstGeom prst="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4000">
                <a:solidFill>
                  <a:srgbClr val="FF0000"/>
                </a:solidFill>
                <a:cs typeface="Arial" panose="020B0604020202020204" pitchFamily="34" charset="0"/>
              </a:rPr>
              <a:t>BÀI 8: NHU CẦU DINH DƯỠNG CỦA VẬT NUÔI</a:t>
            </a:r>
            <a:endParaRPr lang="en-US" sz="400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32" y="0"/>
            <a:ext cx="14560268" cy="8229600"/>
          </a:xfrm>
        </p:spPr>
      </p:pic>
    </p:spTree>
    <p:extLst>
      <p:ext uri="{BB962C8B-B14F-4D97-AF65-F5344CB8AC3E}">
        <p14:creationId xmlns:p14="http://schemas.microsoft.com/office/powerpoint/2010/main" val="3951533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4539343"/>
            <a:ext cx="3390900" cy="3390900"/>
          </a:xfrm>
          <a:prstGeom prst="rect">
            <a:avLst/>
          </a:prstGeom>
        </p:spPr>
      </p:pic>
      <p:sp>
        <p:nvSpPr>
          <p:cNvPr id="4" name="Cloud Callout 3"/>
          <p:cNvSpPr/>
          <p:nvPr/>
        </p:nvSpPr>
        <p:spPr>
          <a:xfrm>
            <a:off x="1738992" y="849087"/>
            <a:ext cx="11078937" cy="3477986"/>
          </a:xfrm>
          <a:prstGeom prst="cloudCallou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3477986" y="1624928"/>
            <a:ext cx="855617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FFC000">
                    <a:lumMod val="20000"/>
                    <a:lumOff val="80000"/>
                  </a:srgbClr>
                </a:solidFill>
                <a:effectLst/>
                <a:uLnTx/>
                <a:uFillTx/>
                <a:latin typeface="Arial" panose="020B0604020202020204" pitchFamily="34" charset="0"/>
                <a:ea typeface="+mn-ea"/>
                <a:cs typeface="Arial" panose="020B0604020202020204" pitchFamily="34" charset="0"/>
              </a:rPr>
              <a:t>Trong chăn</a:t>
            </a:r>
            <a:r>
              <a:rPr kumimoji="0" lang="en-US" sz="3200" b="0" i="0" u="none" strike="noStrike" kern="1200" cap="none" spc="0" normalizeH="0" noProof="0" smtClean="0">
                <a:ln>
                  <a:noFill/>
                </a:ln>
                <a:solidFill>
                  <a:srgbClr val="FFC000">
                    <a:lumMod val="20000"/>
                    <a:lumOff val="80000"/>
                  </a:srgbClr>
                </a:solidFill>
                <a:effectLst/>
                <a:uLnTx/>
                <a:uFillTx/>
                <a:latin typeface="Arial" panose="020B0604020202020204" pitchFamily="34" charset="0"/>
                <a:ea typeface="+mn-ea"/>
                <a:cs typeface="Arial" panose="020B0604020202020204" pitchFamily="34" charset="0"/>
              </a:rPr>
              <a:t> nuôi để vật nuôi tồn tại, tăng trưởng và đem lại sản phẩm tốt thì ta phải đảm bảo điều gì cho vật nuôi?</a:t>
            </a:r>
            <a:endParaRPr kumimoji="0" lang="en-US" sz="3200" b="0" i="0" u="none" strike="noStrike" kern="1200" cap="none" spc="0" normalizeH="0" baseline="0" noProof="0" smtClean="0">
              <a:ln>
                <a:noFill/>
              </a:ln>
              <a:solidFill>
                <a:srgbClr val="FFC000">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2" name="Action Button: Back or Previous 1">
            <a:hlinkClick r:id="rId3" action="ppaction://hlinksldjump" highlightClick="1"/>
          </p:cNvPr>
          <p:cNvSpPr/>
          <p:nvPr/>
        </p:nvSpPr>
        <p:spPr>
          <a:xfrm>
            <a:off x="12817929" y="7707086"/>
            <a:ext cx="1812471" cy="37555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3595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4539343"/>
            <a:ext cx="3390900" cy="3390900"/>
          </a:xfrm>
          <a:prstGeom prst="rect">
            <a:avLst/>
          </a:prstGeom>
        </p:spPr>
      </p:pic>
      <p:sp>
        <p:nvSpPr>
          <p:cNvPr id="4" name="Cloud Callout 3"/>
          <p:cNvSpPr/>
          <p:nvPr/>
        </p:nvSpPr>
        <p:spPr>
          <a:xfrm>
            <a:off x="1738992" y="1257300"/>
            <a:ext cx="10099221" cy="2808516"/>
          </a:xfrm>
          <a:prstGeom prst="cloudCallou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2873829" y="2049471"/>
            <a:ext cx="8556171" cy="1077218"/>
          </a:xfrm>
          <a:prstGeom prst="rect">
            <a:avLst/>
          </a:prstGeom>
          <a:noFill/>
        </p:spPr>
        <p:txBody>
          <a:bodyPr wrap="square" rtlCol="0">
            <a:spAutoFit/>
          </a:bodyPr>
          <a:lstStyle/>
          <a:p>
            <a:r>
              <a:rPr lang="en-US" sz="3200" smtClean="0">
                <a:solidFill>
                  <a:schemeClr val="accent4">
                    <a:lumMod val="20000"/>
                    <a:lumOff val="80000"/>
                  </a:schemeClr>
                </a:solidFill>
                <a:latin typeface="Arial" panose="020B0604020202020204" pitchFamily="34" charset="0"/>
                <a:cs typeface="Arial" panose="020B0604020202020204" pitchFamily="34" charset="0"/>
              </a:rPr>
              <a:t>Nuôi thú cưng thì ta chỉ cần đáp ứng nhu cầu gì cho chúng?</a:t>
            </a:r>
            <a:endParaRPr lang="en-US" sz="3200">
              <a:solidFill>
                <a:schemeClr val="accent4">
                  <a:lumMod val="20000"/>
                  <a:lumOff val="80000"/>
                </a:schemeClr>
              </a:solidFill>
              <a:latin typeface="Arial" panose="020B0604020202020204" pitchFamily="34" charset="0"/>
              <a:cs typeface="Arial" panose="020B0604020202020204" pitchFamily="34" charset="0"/>
            </a:endParaRPr>
          </a:p>
        </p:txBody>
      </p:sp>
      <p:sp>
        <p:nvSpPr>
          <p:cNvPr id="2" name="Action Button: Back or Previous 1">
            <a:hlinkClick r:id="rId3" action="ppaction://hlinksldjump" highlightClick="1"/>
          </p:cNvPr>
          <p:cNvSpPr/>
          <p:nvPr/>
        </p:nvSpPr>
        <p:spPr>
          <a:xfrm>
            <a:off x="12703629" y="7413171"/>
            <a:ext cx="1926771" cy="63681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178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 y="4539343"/>
            <a:ext cx="3390900" cy="3390900"/>
          </a:xfrm>
          <a:prstGeom prst="rect">
            <a:avLst/>
          </a:prstGeom>
        </p:spPr>
      </p:pic>
      <p:sp>
        <p:nvSpPr>
          <p:cNvPr id="4" name="Cloud Callout 3"/>
          <p:cNvSpPr/>
          <p:nvPr/>
        </p:nvSpPr>
        <p:spPr>
          <a:xfrm>
            <a:off x="1738992" y="849087"/>
            <a:ext cx="11078937" cy="3477986"/>
          </a:xfrm>
          <a:prstGeom prst="cloudCallout">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2873829" y="2049471"/>
            <a:ext cx="8556171" cy="1077218"/>
          </a:xfrm>
          <a:prstGeom prst="rect">
            <a:avLst/>
          </a:prstGeom>
          <a:noFill/>
        </p:spPr>
        <p:txBody>
          <a:bodyPr wrap="square" rtlCol="0">
            <a:spAutoFit/>
          </a:bodyPr>
          <a:lstStyle/>
          <a:p>
            <a:r>
              <a:rPr lang="en-US" sz="3200" smtClean="0">
                <a:solidFill>
                  <a:schemeClr val="accent4">
                    <a:lumMod val="20000"/>
                    <a:lumOff val="80000"/>
                  </a:schemeClr>
                </a:solidFill>
                <a:latin typeface="Arial" panose="020B0604020202020204" pitchFamily="34" charset="0"/>
                <a:cs typeface="Arial" panose="020B0604020202020204" pitchFamily="34" charset="0"/>
              </a:rPr>
              <a:t>Để thu được khối lượng sữa tốt nhất từ bò thì người ta phải đảm bảo nhu cầu gì cho bò ?</a:t>
            </a:r>
            <a:endParaRPr lang="en-US" sz="3200">
              <a:solidFill>
                <a:schemeClr val="accent4">
                  <a:lumMod val="20000"/>
                  <a:lumOff val="80000"/>
                </a:schemeClr>
              </a:solidFill>
              <a:latin typeface="Arial" panose="020B0604020202020204" pitchFamily="34" charset="0"/>
              <a:cs typeface="Arial" panose="020B0604020202020204" pitchFamily="34" charset="0"/>
            </a:endParaRPr>
          </a:p>
        </p:txBody>
      </p:sp>
      <p:sp>
        <p:nvSpPr>
          <p:cNvPr id="6" name="Action Button: Back or Previous 5">
            <a:hlinkClick r:id="rId3" action="ppaction://hlinksldjump" highlightClick="1"/>
          </p:cNvPr>
          <p:cNvSpPr/>
          <p:nvPr/>
        </p:nvSpPr>
        <p:spPr>
          <a:xfrm>
            <a:off x="13030200" y="7576457"/>
            <a:ext cx="1436914" cy="538843"/>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037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478496" y="2336879"/>
            <a:ext cx="6185535" cy="2112050"/>
          </a:xfrm>
          <a:prstGeom prst="rect">
            <a:avLst/>
          </a:prstGeom>
          <a:noFill/>
          <a:ln/>
        </p:spPr>
        <p:txBody>
          <a:bodyPr wrap="square" lIns="0" tIns="0" rIns="0" bIns="0" rtlCol="0" anchor="t"/>
          <a:lstStyle/>
          <a:p>
            <a:pPr marL="0" indent="0">
              <a:lnSpc>
                <a:spcPts val="5500"/>
              </a:lnSpc>
              <a:buNone/>
            </a:pPr>
            <a:r>
              <a:rPr lang="en-US" sz="4400" i="1" kern="0" spc="-89" dirty="0">
                <a:solidFill>
                  <a:srgbClr val="D73AD7"/>
                </a:solidFill>
                <a:latin typeface="Source Serif Pro Semi Bold" pitchFamily="34" charset="0"/>
                <a:ea typeface="Source Serif Pro Semi Bold" pitchFamily="34" charset="-122"/>
                <a:cs typeface="Source Serif Pro Semi Bold" pitchFamily="34" charset="-120"/>
              </a:rPr>
              <a:t>Hãy nêu các chất dinh dưỡng cần thiết đối với vật nuôi mà em biết.</a:t>
            </a:r>
            <a:endParaRPr lang="en-US" sz="4400" dirty="0"/>
          </a:p>
        </p:txBody>
      </p:sp>
      <p:sp>
        <p:nvSpPr>
          <p:cNvPr id="3" name="Text 1"/>
          <p:cNvSpPr/>
          <p:nvPr/>
        </p:nvSpPr>
        <p:spPr>
          <a:xfrm>
            <a:off x="837724" y="5110877"/>
            <a:ext cx="6185535" cy="383024"/>
          </a:xfrm>
          <a:prstGeom prst="rect">
            <a:avLst/>
          </a:prstGeom>
          <a:noFill/>
          <a:ln/>
        </p:spPr>
        <p:txBody>
          <a:bodyPr wrap="none" lIns="0" tIns="0" rIns="0" bIns="0" rtlCol="0" anchor="t"/>
          <a:lstStyle/>
          <a:p>
            <a:pPr marL="0" indent="0">
              <a:lnSpc>
                <a:spcPts val="3000"/>
              </a:lnSpc>
              <a:buNone/>
            </a:pPr>
            <a:endParaRPr lang="en-US" sz="185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7559" y="1585823"/>
            <a:ext cx="7069591" cy="452856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7351" y="1090451"/>
            <a:ext cx="10335985" cy="6939643"/>
          </a:xfrm>
          <a:prstGeom prst="rect">
            <a:avLst/>
          </a:prstGeom>
        </p:spPr>
      </p:pic>
      <p:sp>
        <p:nvSpPr>
          <p:cNvPr id="2" name="TextBox 1"/>
          <p:cNvSpPr txBox="1"/>
          <p:nvPr/>
        </p:nvSpPr>
        <p:spPr>
          <a:xfrm>
            <a:off x="3059084" y="218193"/>
            <a:ext cx="7631083" cy="646331"/>
          </a:xfrm>
          <a:prstGeom prst="rect">
            <a:avLst/>
          </a:prstGeom>
          <a:noFill/>
        </p:spPr>
        <p:txBody>
          <a:bodyPr wrap="square" rtlCol="0">
            <a:spAutoFit/>
          </a:bodyPr>
          <a:lstStyle/>
          <a:p>
            <a:pPr algn="ctr"/>
            <a:r>
              <a:rPr lang="en-US" sz="3600" b="1" smtClean="0">
                <a:solidFill>
                  <a:schemeClr val="accent1"/>
                </a:solidFill>
                <a:latin typeface="Arial" panose="020B0604020202020204" pitchFamily="34" charset="0"/>
                <a:cs typeface="Arial" panose="020B0604020202020204" pitchFamily="34" charset="0"/>
              </a:rPr>
              <a:t>Chất dinh dưỡng</a:t>
            </a:r>
            <a:endParaRPr lang="en-US" sz="3600" b="1">
              <a:solidFill>
                <a:schemeClr val="accent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761344" y="516393"/>
            <a:ext cx="8991520" cy="753991"/>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7000"/>
              </a:lnSpc>
              <a:spcBef>
                <a:spcPct val="0"/>
              </a:spcBef>
              <a:spcAft>
                <a:spcPts val="800"/>
              </a:spcAft>
              <a:buClrTx/>
              <a:buSzTx/>
              <a:buFontTx/>
              <a:buNone/>
              <a:tabLst/>
              <a:defRPr/>
            </a:pPr>
            <a:r>
              <a:rPr kumimoji="0" lang="en-US" sz="3600" b="1" i="0" u="none" strike="noStrike" kern="1200" cap="none" spc="0" normalizeH="0" baseline="0" noProof="0" smtClean="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1. </a:t>
            </a:r>
            <a:r>
              <a:rPr kumimoji="0" lang="en-US" sz="3700" b="1" i="0" u="none" strike="noStrike" kern="1200" cap="none" spc="0" normalizeH="0" baseline="0" noProof="0" smtClean="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NHU CẦU DINH DƯỠNG CỦA VẬT NUÔI</a:t>
            </a:r>
            <a:endParaRPr kumimoji="0" lang="en-US" sz="3700" b="0" i="0" u="none" strike="noStrike" kern="1200" cap="none" spc="0" normalizeH="0" baseline="0" noProof="0" smtClean="0">
              <a:ln>
                <a:noFill/>
              </a:ln>
              <a:solidFill>
                <a:srgbClr val="FF0000"/>
              </a:solidFill>
              <a:effectLst/>
              <a:uLnTx/>
              <a:uFillTx/>
              <a:latin typeface="Arial" panose="020B0604020202020204" pitchFamily="34" charset="0"/>
              <a:cs typeface="Arial" panose="020B0604020202020204" pitchFamily="34" charset="0"/>
            </a:endParaRPr>
          </a:p>
        </p:txBody>
      </p:sp>
      <p:sp>
        <p:nvSpPr>
          <p:cNvPr id="8" name="Rectangle 7"/>
          <p:cNvSpPr/>
          <p:nvPr/>
        </p:nvSpPr>
        <p:spPr>
          <a:xfrm>
            <a:off x="8414737" y="2935572"/>
            <a:ext cx="3684735" cy="646331"/>
          </a:xfrm>
          <a:prstGeom prst="rect">
            <a:avLst/>
          </a:prstGeom>
          <a:solidFill>
            <a:schemeClr val="accent2"/>
          </a:solid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US" sz="4000" b="1" smtClean="0">
                <a:solidFill>
                  <a:srgbClr val="C00000"/>
                </a:solidFill>
                <a:latin typeface="Arial" panose="020B0604020202020204" pitchFamily="34" charset="0"/>
                <a:cs typeface="Arial" panose="020B0604020202020204" pitchFamily="34" charset="0"/>
                <a:hlinkClick r:id="rId3" action="ppaction://hlinkfile"/>
              </a:rPr>
              <a:t>T</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cs typeface="Arial" panose="020B0604020202020204" pitchFamily="34" charset="0"/>
                <a:hlinkClick r:id="rId3" action="ppaction://hlinkfile"/>
              </a:rPr>
              <a:t>ÌNH</a:t>
            </a:r>
            <a:r>
              <a:rPr kumimoji="0" lang="en-US" sz="4000" b="1" i="0" u="none" strike="noStrike" kern="1200" cap="none" spc="0" normalizeH="0" noProof="0" smtClean="0">
                <a:ln>
                  <a:noFill/>
                </a:ln>
                <a:solidFill>
                  <a:srgbClr val="C00000"/>
                </a:solidFill>
                <a:effectLst/>
                <a:uLnTx/>
                <a:uFillTx/>
                <a:latin typeface="Arial" panose="020B0604020202020204" pitchFamily="34" charset="0"/>
                <a:cs typeface="Arial" panose="020B0604020202020204" pitchFamily="34" charset="0"/>
                <a:hlinkClick r:id="rId3" action="ppaction://hlinkfile"/>
              </a:rPr>
              <a:t> HUỐNG</a:t>
            </a:r>
            <a:endParaRPr kumimoji="0" lang="en-US" sz="40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37" y="699248"/>
            <a:ext cx="5611907" cy="6615952"/>
          </a:xfrm>
          <a:prstGeom prst="rect">
            <a:avLst/>
          </a:prstGeom>
        </p:spPr>
      </p:pic>
    </p:spTree>
    <p:extLst>
      <p:ext uri="{BB962C8B-B14F-4D97-AF65-F5344CB8AC3E}">
        <p14:creationId xmlns:p14="http://schemas.microsoft.com/office/powerpoint/2010/main" val="649388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80648301"/>
              </p:ext>
            </p:extLst>
          </p:nvPr>
        </p:nvGraphicFramePr>
        <p:xfrm>
          <a:off x="235738" y="1240891"/>
          <a:ext cx="14369146" cy="6061548"/>
        </p:xfrm>
        <a:graphic>
          <a:graphicData uri="http://schemas.openxmlformats.org/drawingml/2006/table">
            <a:tbl>
              <a:tblPr firstRow="1" firstCol="1" bandRow="1"/>
              <a:tblGrid>
                <a:gridCol w="2606040">
                  <a:extLst>
                    <a:ext uri="{9D8B030D-6E8A-4147-A177-3AD203B41FA5}">
                      <a16:colId xmlns:a16="http://schemas.microsoft.com/office/drawing/2014/main" val="1387005292"/>
                    </a:ext>
                  </a:extLst>
                </a:gridCol>
                <a:gridCol w="1296491">
                  <a:extLst>
                    <a:ext uri="{9D8B030D-6E8A-4147-A177-3AD203B41FA5}">
                      <a16:colId xmlns:a16="http://schemas.microsoft.com/office/drawing/2014/main" val="3571403665"/>
                    </a:ext>
                  </a:extLst>
                </a:gridCol>
                <a:gridCol w="1273629">
                  <a:extLst>
                    <a:ext uri="{9D8B030D-6E8A-4147-A177-3AD203B41FA5}">
                      <a16:colId xmlns:a16="http://schemas.microsoft.com/office/drawing/2014/main" val="4089786109"/>
                    </a:ext>
                  </a:extLst>
                </a:gridCol>
                <a:gridCol w="1240971">
                  <a:extLst>
                    <a:ext uri="{9D8B030D-6E8A-4147-A177-3AD203B41FA5}">
                      <a16:colId xmlns:a16="http://schemas.microsoft.com/office/drawing/2014/main" val="2032320759"/>
                    </a:ext>
                  </a:extLst>
                </a:gridCol>
                <a:gridCol w="4310743">
                  <a:extLst>
                    <a:ext uri="{9D8B030D-6E8A-4147-A177-3AD203B41FA5}">
                      <a16:colId xmlns:a16="http://schemas.microsoft.com/office/drawing/2014/main" val="1677602943"/>
                    </a:ext>
                  </a:extLst>
                </a:gridCol>
                <a:gridCol w="3641272">
                  <a:extLst>
                    <a:ext uri="{9D8B030D-6E8A-4147-A177-3AD203B41FA5}">
                      <a16:colId xmlns:a16="http://schemas.microsoft.com/office/drawing/2014/main" val="1060976929"/>
                    </a:ext>
                  </a:extLst>
                </a:gridCol>
              </a:tblGrid>
              <a:tr h="703891">
                <a:tc rowSpan="2">
                  <a:txBody>
                    <a:bodyPr/>
                    <a:lstStyle/>
                    <a:p>
                      <a:pPr algn="ctr">
                        <a:lnSpc>
                          <a:spcPct val="107000"/>
                        </a:lnSpc>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 </a:t>
                      </a:r>
                      <a:r>
                        <a:rPr lang="en-US" sz="320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Nhân</a:t>
                      </a:r>
                      <a:r>
                        <a:rPr lang="en-US" sz="3200" baseline="0" smtClean="0">
                          <a:solidFill>
                            <a:srgbClr val="FF0000"/>
                          </a:solidFill>
                          <a:effectLst/>
                          <a:latin typeface="Arial" panose="020B0604020202020204" pitchFamily="34" charset="0"/>
                          <a:ea typeface="Calibri" panose="020F0502020204030204" pitchFamily="34" charset="0"/>
                          <a:cs typeface="Arial" panose="020B0604020202020204" pitchFamily="34" charset="0"/>
                        </a:rPr>
                        <a:t> vật</a:t>
                      </a:r>
                      <a:r>
                        <a:rPr lang="en-US" sz="3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0"/>
                        </a:spcAft>
                      </a:pPr>
                      <a:r>
                        <a:rPr lang="en-US" sz="3200">
                          <a:solidFill>
                            <a:srgbClr val="FF0000"/>
                          </a:solidFill>
                          <a:effectLst/>
                          <a:latin typeface="Arial" panose="020B0604020202020204" pitchFamily="34" charset="0"/>
                          <a:ea typeface="Calibri" panose="020F0502020204030204" pitchFamily="34" charset="0"/>
                          <a:cs typeface="Arial" panose="020B0604020202020204" pitchFamily="34" charset="0"/>
                        </a:rPr>
                        <a:t>Mục đích nuôi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n-US"/>
                    </a:p>
                  </a:txBody>
                  <a:tcPr/>
                </a:tc>
                <a:tc hMerge="1">
                  <a:txBody>
                    <a:bodyPr/>
                    <a:lstStyle/>
                    <a:p>
                      <a:endParaRPr lang="en-US"/>
                    </a:p>
                  </a:txBody>
                  <a:tcPr/>
                </a:tc>
                <a:tc rowSpan="2">
                  <a:txBody>
                    <a:bodyPr/>
                    <a:lstStyle/>
                    <a:p>
                      <a:pPr algn="ctr">
                        <a:lnSpc>
                          <a:spcPct val="107000"/>
                        </a:lnSpc>
                        <a:spcAft>
                          <a:spcPts val="0"/>
                        </a:spcAft>
                      </a:pPr>
                      <a:r>
                        <a:rPr lang="en-US" sz="3200">
                          <a:solidFill>
                            <a:srgbClr val="FF0000"/>
                          </a:solidFill>
                          <a:effectLst/>
                          <a:latin typeface="Arial" panose="020B0604020202020204" pitchFamily="34" charset="0"/>
                          <a:ea typeface="Calibri" panose="020F0502020204030204" pitchFamily="34" charset="0"/>
                          <a:cs typeface="Arial" panose="020B0604020202020204" pitchFamily="34" charset="0"/>
                        </a:rPr>
                        <a:t>Cách cho ăn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rowSpan="2">
                  <a:txBody>
                    <a:bodyPr/>
                    <a:lstStyle/>
                    <a:p>
                      <a:pPr algn="ctr">
                        <a:lnSpc>
                          <a:spcPct val="107000"/>
                        </a:lnSpc>
                        <a:spcAft>
                          <a:spcPts val="0"/>
                        </a:spcAft>
                      </a:pPr>
                      <a:r>
                        <a:rPr lang="en-US" sz="3200">
                          <a:solidFill>
                            <a:srgbClr val="FF0000"/>
                          </a:solidFill>
                          <a:effectLst/>
                          <a:latin typeface="Arial" panose="020B0604020202020204" pitchFamily="34" charset="0"/>
                          <a:ea typeface="Calibri" panose="020F0502020204030204" pitchFamily="34" charset="0"/>
                          <a:cs typeface="Arial" panose="020B0604020202020204" pitchFamily="34" charset="0"/>
                        </a:rPr>
                        <a:t>Kết quả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27397103"/>
                  </a:ext>
                </a:extLst>
              </a:tr>
              <a:tr h="1153618">
                <a:tc vMerge="1">
                  <a:txBody>
                    <a:bodyPr/>
                    <a:lstStyle/>
                    <a:p>
                      <a:pPr algn="ctr">
                        <a:lnSpc>
                          <a:spcPct val="107000"/>
                        </a:lnSpc>
                        <a:spcAft>
                          <a:spcPts val="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Lấy </a:t>
                      </a:r>
                      <a:r>
                        <a:rPr lang="en-US" sz="3200">
                          <a:solidFill>
                            <a:srgbClr val="0070C0"/>
                          </a:solidFill>
                          <a:effectLst/>
                          <a:latin typeface="Arial" panose="020B0604020202020204" pitchFamily="34" charset="0"/>
                          <a:ea typeface="Calibri" panose="020F0502020204030204" pitchFamily="34" charset="0"/>
                          <a:cs typeface="Arial" panose="020B0604020202020204" pitchFamily="34" charset="0"/>
                        </a:rPr>
                        <a:t>thịt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320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Lấy </a:t>
                      </a:r>
                      <a:r>
                        <a:rPr lang="en-US" sz="3200">
                          <a:solidFill>
                            <a:srgbClr val="0070C0"/>
                          </a:solidFill>
                          <a:effectLst/>
                          <a:latin typeface="Arial" panose="020B0604020202020204" pitchFamily="34" charset="0"/>
                          <a:ea typeface="Calibri" panose="020F0502020204030204" pitchFamily="34" charset="0"/>
                          <a:cs typeface="Arial" panose="020B0604020202020204" pitchFamily="34" charset="0"/>
                        </a:rPr>
                        <a:t>trứng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320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Thú</a:t>
                      </a:r>
                      <a:r>
                        <a:rPr lang="en-US" sz="3200" baseline="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 cưng</a:t>
                      </a:r>
                      <a:endParaRPr lang="en-US" sz="320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61386986"/>
                  </a:ext>
                </a:extLst>
              </a:tr>
              <a:tr h="1043294">
                <a:tc>
                  <a:txBody>
                    <a:bodyPr/>
                    <a:lstStyle/>
                    <a:p>
                      <a:pPr algn="ctr">
                        <a:lnSpc>
                          <a:spcPct val="107000"/>
                        </a:lnSpc>
                        <a:spcAft>
                          <a:spcPts val="0"/>
                        </a:spcAft>
                      </a:pPr>
                      <a:r>
                        <a:rPr lang="en-US" sz="3200">
                          <a:solidFill>
                            <a:srgbClr val="0070C0"/>
                          </a:solidFill>
                          <a:effectLst/>
                          <a:latin typeface="Arial" panose="020B0604020202020204" pitchFamily="34" charset="0"/>
                          <a:ea typeface="Calibri" panose="020F0502020204030204" pitchFamily="34" charset="0"/>
                          <a:cs typeface="Arial" panose="020B0604020202020204" pitchFamily="34" charset="0"/>
                        </a:rPr>
                        <a:t>Người thứ 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439842"/>
                  </a:ext>
                </a:extLst>
              </a:tr>
              <a:tr h="1118741">
                <a:tc rowSpan="2">
                  <a:txBody>
                    <a:bodyPr/>
                    <a:lstStyle/>
                    <a:p>
                      <a:pPr algn="ctr">
                        <a:lnSpc>
                          <a:spcPct val="107000"/>
                        </a:lnSpc>
                        <a:spcAft>
                          <a:spcPts val="0"/>
                        </a:spcAft>
                      </a:pPr>
                      <a:r>
                        <a:rPr lang="en-US" sz="3200">
                          <a:solidFill>
                            <a:srgbClr val="0070C0"/>
                          </a:solidFill>
                          <a:effectLst/>
                          <a:latin typeface="Arial" panose="020B0604020202020204" pitchFamily="34" charset="0"/>
                          <a:ea typeface="Calibri" panose="020F0502020204030204" pitchFamily="34" charset="0"/>
                          <a:cs typeface="Arial" panose="020B0604020202020204" pitchFamily="34" charset="0"/>
                        </a:rPr>
                        <a:t>Người thứ </a:t>
                      </a:r>
                      <a:r>
                        <a:rPr lang="en-US" sz="3200" smtClean="0">
                          <a:solidFill>
                            <a:srgbClr val="0070C0"/>
                          </a:solidFill>
                          <a:effectLst/>
                          <a:latin typeface="Arial" panose="020B0604020202020204" pitchFamily="34" charset="0"/>
                          <a:ea typeface="Calibri" panose="020F0502020204030204" pitchFamily="34" charset="0"/>
                          <a:cs typeface="Arial" panose="020B0604020202020204" pitchFamily="34" charset="0"/>
                        </a:rPr>
                        <a:t>2</a:t>
                      </a:r>
                      <a:endParaRPr lang="en-US" sz="320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a:lnSpc>
                          <a:spcPct val="107000"/>
                        </a:lnSpc>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smtClean="0">
                          <a:effectLst/>
                          <a:latin typeface="Arial" panose="020B0604020202020204" pitchFamily="34" charset="0"/>
                          <a:ea typeface="Calibri" panose="020F0502020204030204" pitchFamily="34" charset="0"/>
                          <a:cs typeface="Arial" panose="020B0604020202020204" pitchFamily="34" charset="0"/>
                        </a:rPr>
                        <a:t> </a:t>
                      </a:r>
                      <a:r>
                        <a:rPr lang="en-US" sz="3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8458218"/>
                  </a:ext>
                </a:extLst>
              </a:tr>
              <a:tr h="91245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60653"/>
                  </a:ext>
                </a:extLst>
              </a:tr>
              <a:tr h="1129553">
                <a:tc>
                  <a:txBody>
                    <a:bodyPr/>
                    <a:lstStyle/>
                    <a:p>
                      <a:pPr algn="ctr">
                        <a:lnSpc>
                          <a:spcPct val="107000"/>
                        </a:lnSpc>
                        <a:spcAft>
                          <a:spcPts val="0"/>
                        </a:spcAft>
                      </a:pPr>
                      <a:r>
                        <a:rPr lang="en-US" sz="3200">
                          <a:solidFill>
                            <a:srgbClr val="0070C0"/>
                          </a:solidFill>
                          <a:effectLst/>
                          <a:latin typeface="Arial" panose="020B0604020202020204" pitchFamily="34" charset="0"/>
                          <a:ea typeface="Calibri" panose="020F0502020204030204" pitchFamily="34" charset="0"/>
                          <a:cs typeface="Arial" panose="020B0604020202020204" pitchFamily="34" charset="0"/>
                        </a:rPr>
                        <a:t>Người thứ 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557628"/>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855" y="6324408"/>
            <a:ext cx="875619" cy="87561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6447" y="4642348"/>
            <a:ext cx="875619" cy="875619"/>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673" y="4642348"/>
            <a:ext cx="875619" cy="875619"/>
          </a:xfrm>
          <a:prstGeom prst="rect">
            <a:avLst/>
          </a:prstGeom>
        </p:spPr>
      </p:pic>
      <p:sp>
        <p:nvSpPr>
          <p:cNvPr id="9" name="TextBox 8"/>
          <p:cNvSpPr txBox="1"/>
          <p:nvPr/>
        </p:nvSpPr>
        <p:spPr>
          <a:xfrm>
            <a:off x="7445827" y="3367766"/>
            <a:ext cx="2579915" cy="523220"/>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Không cho ăn</a:t>
            </a:r>
            <a:endParaRPr lang="en-US" sz="2800">
              <a:latin typeface="Arial" panose="020B0604020202020204" pitchFamily="34" charset="0"/>
              <a:cs typeface="Arial" panose="020B0604020202020204" pitchFamily="34" charset="0"/>
            </a:endParaRPr>
          </a:p>
        </p:txBody>
      </p:sp>
      <p:sp>
        <p:nvSpPr>
          <p:cNvPr id="11" name="TextBox 10"/>
          <p:cNvSpPr txBox="1"/>
          <p:nvPr/>
        </p:nvSpPr>
        <p:spPr>
          <a:xfrm>
            <a:off x="11234057" y="3343940"/>
            <a:ext cx="2302328" cy="523220"/>
          </a:xfrm>
          <a:prstGeom prst="rect">
            <a:avLst/>
          </a:prstGeom>
          <a:noFill/>
        </p:spPr>
        <p:txBody>
          <a:bodyPr wrap="square" rtlCol="0">
            <a:spAutoFit/>
          </a:bodyPr>
          <a:lstStyle/>
          <a:p>
            <a:pPr algn="ctr"/>
            <a:r>
              <a:rPr lang="en-US" sz="2800" smtClean="0">
                <a:latin typeface="Arial" panose="020B0604020202020204" pitchFamily="34" charset="0"/>
                <a:cs typeface="Arial" panose="020B0604020202020204" pitchFamily="34" charset="0"/>
              </a:rPr>
              <a:t> Chết</a:t>
            </a:r>
            <a:endParaRPr lang="en-US" sz="2800">
              <a:latin typeface="Arial" panose="020B0604020202020204" pitchFamily="34" charset="0"/>
              <a:cs typeface="Arial" panose="020B0604020202020204" pitchFamily="34" charset="0"/>
            </a:endParaRPr>
          </a:p>
        </p:txBody>
      </p:sp>
      <p:sp>
        <p:nvSpPr>
          <p:cNvPr id="12" name="TextBox 11"/>
          <p:cNvSpPr txBox="1"/>
          <p:nvPr/>
        </p:nvSpPr>
        <p:spPr>
          <a:xfrm>
            <a:off x="8817428" y="4642348"/>
            <a:ext cx="2416629" cy="369332"/>
          </a:xfrm>
          <a:prstGeom prst="rect">
            <a:avLst/>
          </a:prstGeom>
          <a:noFill/>
        </p:spPr>
        <p:txBody>
          <a:bodyPr wrap="square" rtlCol="0">
            <a:spAutoFit/>
          </a:bodyPr>
          <a:lstStyle/>
          <a:p>
            <a:endParaRPr lang="en-US"/>
          </a:p>
        </p:txBody>
      </p:sp>
      <p:sp>
        <p:nvSpPr>
          <p:cNvPr id="13" name="TextBox 12"/>
          <p:cNvSpPr txBox="1"/>
          <p:nvPr/>
        </p:nvSpPr>
        <p:spPr>
          <a:xfrm>
            <a:off x="6709760" y="6245920"/>
            <a:ext cx="4052047" cy="954107"/>
          </a:xfrm>
          <a:prstGeom prst="rect">
            <a:avLst/>
          </a:prstGeom>
          <a:noFill/>
        </p:spPr>
        <p:txBody>
          <a:bodyPr wrap="square" rtlCol="0">
            <a:spAutoFit/>
          </a:bodyPr>
          <a:lstStyle/>
          <a:p>
            <a:r>
              <a:rPr lang="en-US" sz="2800" smtClean="0">
                <a:latin typeface="Arial" panose="020B0604020202020204" pitchFamily="34" charset="0"/>
                <a:cs typeface="Arial" panose="020B0604020202020204" pitchFamily="34" charset="0"/>
              </a:rPr>
              <a:t>Cho ăn theo định lượng phù hợp.</a:t>
            </a:r>
            <a:endParaRPr lang="en-US" sz="2800">
              <a:latin typeface="Arial" panose="020B0604020202020204" pitchFamily="34" charset="0"/>
              <a:cs typeface="Arial" panose="020B0604020202020204" pitchFamily="34" charset="0"/>
            </a:endParaRPr>
          </a:p>
        </p:txBody>
      </p:sp>
      <p:sp>
        <p:nvSpPr>
          <p:cNvPr id="14" name="TextBox 13"/>
          <p:cNvSpPr txBox="1"/>
          <p:nvPr/>
        </p:nvSpPr>
        <p:spPr>
          <a:xfrm>
            <a:off x="6705132" y="5217614"/>
            <a:ext cx="4459945" cy="923330"/>
          </a:xfrm>
          <a:prstGeom prst="rect">
            <a:avLst/>
          </a:prstGeom>
          <a:noFill/>
        </p:spPr>
        <p:txBody>
          <a:bodyPr wrap="square" rtlCol="0">
            <a:spAutoFit/>
          </a:bodyPr>
          <a:lstStyle/>
          <a:p>
            <a:r>
              <a:rPr lang="en-US" sz="2700" smtClean="0">
                <a:latin typeface="Arial" panose="020B0604020202020204" pitchFamily="34" charset="0"/>
                <a:cs typeface="Arial" panose="020B0604020202020204" pitchFamily="34" charset="0"/>
              </a:rPr>
              <a:t>2 :Cho ăn theo định lượng</a:t>
            </a:r>
          </a:p>
          <a:p>
            <a:r>
              <a:rPr lang="en-US" sz="2700">
                <a:latin typeface="Arial" panose="020B0604020202020204" pitchFamily="34" charset="0"/>
                <a:cs typeface="Arial" panose="020B0604020202020204" pitchFamily="34" charset="0"/>
              </a:rPr>
              <a:t>g</a:t>
            </a:r>
            <a:r>
              <a:rPr lang="en-US" sz="2700" smtClean="0">
                <a:latin typeface="Arial" panose="020B0604020202020204" pitchFamily="34" charset="0"/>
                <a:cs typeface="Arial" panose="020B0604020202020204" pitchFamily="34" charset="0"/>
              </a:rPr>
              <a:t>iống người thứ 3.</a:t>
            </a:r>
            <a:endParaRPr lang="en-US" sz="2700">
              <a:latin typeface="Arial" panose="020B0604020202020204" pitchFamily="34" charset="0"/>
              <a:cs typeface="Arial" panose="020B0604020202020204" pitchFamily="34" charset="0"/>
            </a:endParaRPr>
          </a:p>
        </p:txBody>
      </p:sp>
      <p:sp>
        <p:nvSpPr>
          <p:cNvPr id="15" name="TextBox 14"/>
          <p:cNvSpPr txBox="1"/>
          <p:nvPr/>
        </p:nvSpPr>
        <p:spPr>
          <a:xfrm>
            <a:off x="10859551" y="5443173"/>
            <a:ext cx="3410627" cy="523220"/>
          </a:xfrm>
          <a:prstGeom prst="rect">
            <a:avLst/>
          </a:prstGeom>
          <a:noFill/>
        </p:spPr>
        <p:txBody>
          <a:bodyPr wrap="square" rtlCol="0">
            <a:spAutoFit/>
          </a:bodyPr>
          <a:lstStyle/>
          <a:p>
            <a:pPr algn="ctr"/>
            <a:r>
              <a:rPr lang="en-US" sz="2800" smtClean="0">
                <a:latin typeface="Arial" panose="020B0604020202020204" pitchFamily="34" charset="0"/>
                <a:cs typeface="Arial" panose="020B0604020202020204" pitchFamily="34" charset="0"/>
              </a:rPr>
              <a:t>Cho ít thịt </a:t>
            </a:r>
            <a:r>
              <a:rPr lang="en-US" sz="2800">
                <a:latin typeface="Arial" panose="020B0604020202020204" pitchFamily="34" charset="0"/>
                <a:cs typeface="Arial" panose="020B0604020202020204" pitchFamily="34" charset="0"/>
              </a:rPr>
              <a:t>,</a:t>
            </a:r>
            <a:r>
              <a:rPr lang="vi-VN" sz="2800" smtClean="0">
                <a:latin typeface="Arial" panose="020B0604020202020204" pitchFamily="34" charset="0"/>
                <a:cs typeface="Arial" panose="020B0604020202020204" pitchFamily="34" charset="0"/>
              </a:rPr>
              <a:t>ít trứng </a:t>
            </a:r>
            <a:endParaRPr lang="vi-VN" sz="2800">
              <a:latin typeface="Arial" panose="020B0604020202020204" pitchFamily="34" charset="0"/>
              <a:cs typeface="Arial" panose="020B0604020202020204" pitchFamily="34" charset="0"/>
            </a:endParaRPr>
          </a:p>
        </p:txBody>
      </p:sp>
      <p:sp>
        <p:nvSpPr>
          <p:cNvPr id="16" name="TextBox 15"/>
          <p:cNvSpPr txBox="1"/>
          <p:nvPr/>
        </p:nvSpPr>
        <p:spPr>
          <a:xfrm>
            <a:off x="11372342" y="6420627"/>
            <a:ext cx="2635020" cy="523220"/>
          </a:xfrm>
          <a:prstGeom prst="rect">
            <a:avLst/>
          </a:prstGeom>
          <a:noFill/>
        </p:spPr>
        <p:txBody>
          <a:bodyPr wrap="square" rtlCol="0">
            <a:spAutoFit/>
          </a:bodyPr>
          <a:lstStyle/>
          <a:p>
            <a:r>
              <a:rPr lang="en-US" sz="2800">
                <a:solidFill>
                  <a:prstClr val="black"/>
                </a:solidFill>
                <a:latin typeface="Arial" panose="020B0604020202020204" pitchFamily="34" charset="0"/>
                <a:ea typeface="Calibri" panose="020F0502020204030204" pitchFamily="34" charset="0"/>
                <a:cs typeface="Arial" panose="020B0604020202020204" pitchFamily="34" charset="0"/>
              </a:rPr>
              <a:t>C</a:t>
            </a:r>
            <a:r>
              <a:rPr lang="en-US" sz="2800" smtClean="0">
                <a:solidFill>
                  <a:prstClr val="black"/>
                </a:solidFill>
                <a:latin typeface="Arial" panose="020B0604020202020204" pitchFamily="34" charset="0"/>
                <a:ea typeface="Calibri" panose="020F0502020204030204" pitchFamily="34" charset="0"/>
                <a:cs typeface="Arial" panose="020B0604020202020204" pitchFamily="34" charset="0"/>
              </a:rPr>
              <a:t>ho thịt </a:t>
            </a:r>
            <a:r>
              <a:rPr lang="en-US" sz="2800">
                <a:solidFill>
                  <a:prstClr val="black"/>
                </a:solidFill>
                <a:latin typeface="Arial" panose="020B0604020202020204" pitchFamily="34" charset="0"/>
                <a:ea typeface="Calibri" panose="020F0502020204030204" pitchFamily="34" charset="0"/>
                <a:cs typeface="Arial" panose="020B0604020202020204" pitchFamily="34" charset="0"/>
              </a:rPr>
              <a:t>tốt</a:t>
            </a:r>
            <a:endParaRPr lang="en-US" sz="2800"/>
          </a:p>
        </p:txBody>
      </p:sp>
      <p:sp>
        <p:nvSpPr>
          <p:cNvPr id="17" name="Rectangle 16"/>
          <p:cNvSpPr/>
          <p:nvPr/>
        </p:nvSpPr>
        <p:spPr>
          <a:xfrm>
            <a:off x="2656451" y="41355"/>
            <a:ext cx="8931729" cy="718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NHẬN XÉT TÌNH HUỐNG</a:t>
            </a:r>
            <a:endParaRPr lang="en-US" sz="3600" b="1">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2944" y="3142176"/>
            <a:ext cx="875619" cy="875619"/>
          </a:xfrm>
          <a:prstGeom prst="rect">
            <a:avLst/>
          </a:prstGeom>
        </p:spPr>
      </p:pic>
      <p:sp>
        <p:nvSpPr>
          <p:cNvPr id="3" name="TextBox 2"/>
          <p:cNvSpPr txBox="1"/>
          <p:nvPr/>
        </p:nvSpPr>
        <p:spPr>
          <a:xfrm>
            <a:off x="6705132" y="4451586"/>
            <a:ext cx="4153584" cy="523220"/>
          </a:xfrm>
          <a:prstGeom prst="rect">
            <a:avLst/>
          </a:prstGeom>
          <a:noFill/>
        </p:spPr>
        <p:txBody>
          <a:bodyPr wrap="square" rtlCol="0">
            <a:spAutoFit/>
          </a:bodyPr>
          <a:lstStyle/>
          <a:p>
            <a:r>
              <a:rPr lang="en-US" sz="2800" smtClean="0">
                <a:solidFill>
                  <a:prstClr val="black"/>
                </a:solidFill>
                <a:latin typeface="Arial" panose="020B0604020202020204" pitchFamily="34" charset="0"/>
                <a:ea typeface="Calibri" panose="020F0502020204030204" pitchFamily="34" charset="0"/>
                <a:cs typeface="Arial" panose="020B0604020202020204" pitchFamily="34" charset="0"/>
              </a:rPr>
              <a:t>1: cho ăn rất nhiều</a:t>
            </a:r>
            <a:endParaRPr lang="en-US" sz="2800"/>
          </a:p>
        </p:txBody>
      </p:sp>
      <p:sp>
        <p:nvSpPr>
          <p:cNvPr id="19" name="TextBox 18"/>
          <p:cNvSpPr txBox="1"/>
          <p:nvPr/>
        </p:nvSpPr>
        <p:spPr>
          <a:xfrm>
            <a:off x="10889630" y="4287923"/>
            <a:ext cx="3600445" cy="954107"/>
          </a:xfrm>
          <a:prstGeom prst="rect">
            <a:avLst/>
          </a:prstGeom>
          <a:noFill/>
        </p:spPr>
        <p:txBody>
          <a:bodyPr wrap="square" rtlCol="0">
            <a:spAutoFit/>
          </a:bodyPr>
          <a:lstStyle/>
          <a:p>
            <a:pPr algn="ctr"/>
            <a:r>
              <a:rPr lang="en-US" sz="2800">
                <a:solidFill>
                  <a:prstClr val="black"/>
                </a:solidFill>
                <a:latin typeface="Arial" panose="020B0604020202020204" pitchFamily="34" charset="0"/>
                <a:ea typeface="Calibri" panose="020F0502020204030204" pitchFamily="34" charset="0"/>
                <a:cs typeface="Arial" panose="020B0604020202020204" pitchFamily="34" charset="0"/>
              </a:rPr>
              <a:t>C</a:t>
            </a:r>
            <a:r>
              <a:rPr lang="en-US" sz="2800" smtClean="0">
                <a:solidFill>
                  <a:prstClr val="black"/>
                </a:solidFill>
                <a:latin typeface="Arial" panose="020B0604020202020204" pitchFamily="34" charset="0"/>
                <a:ea typeface="Calibri" panose="020F0502020204030204" pitchFamily="34" charset="0"/>
                <a:cs typeface="Arial" panose="020B0604020202020204" pitchFamily="34" charset="0"/>
              </a:rPr>
              <a:t>ho thịt có mỡ nhiều, </a:t>
            </a:r>
          </a:p>
          <a:p>
            <a:pPr algn="ctr"/>
            <a:r>
              <a:rPr lang="en-US" sz="2800" smtClean="0">
                <a:solidFill>
                  <a:prstClr val="black"/>
                </a:solidFill>
                <a:latin typeface="Arial" panose="020B0604020202020204" pitchFamily="34" charset="0"/>
                <a:ea typeface="Calibri" panose="020F0502020204030204" pitchFamily="34" charset="0"/>
                <a:cs typeface="Arial" panose="020B0604020202020204" pitchFamily="34" charset="0"/>
              </a:rPr>
              <a:t>không có trứng.</a:t>
            </a:r>
          </a:p>
        </p:txBody>
      </p:sp>
    </p:spTree>
    <p:extLst>
      <p:ext uri="{BB962C8B-B14F-4D97-AF65-F5344CB8AC3E}">
        <p14:creationId xmlns:p14="http://schemas.microsoft.com/office/powerpoint/2010/main" val="312474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0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circle(in)">
                                      <p:cBhvr>
                                        <p:cTn id="55" dur="20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circle(in)">
                                      <p:cBhvr>
                                        <p:cTn id="6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P spid="3"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7185" y="5404757"/>
            <a:ext cx="5914286" cy="2824843"/>
          </a:xfrm>
          <a:prstGeom prst="rect">
            <a:avLst/>
          </a:prstGeom>
        </p:spPr>
      </p:pic>
      <p:sp>
        <p:nvSpPr>
          <p:cNvPr id="3" name="Rectangle 2"/>
          <p:cNvSpPr/>
          <p:nvPr/>
        </p:nvSpPr>
        <p:spPr>
          <a:xfrm>
            <a:off x="3917185" y="244929"/>
            <a:ext cx="5914286"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Arial" panose="020B0604020202020204" pitchFamily="34" charset="0"/>
                <a:cs typeface="Arial" panose="020B0604020202020204" pitchFamily="34" charset="0"/>
              </a:rPr>
              <a:t>Thảo luận nhóm</a:t>
            </a:r>
            <a:endParaRPr lang="en-US" sz="360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357" y="1273629"/>
            <a:ext cx="12279085" cy="4425041"/>
          </a:xfrm>
          <a:prstGeom prst="rect">
            <a:avLst/>
          </a:prstGeom>
        </p:spPr>
      </p:pic>
      <p:sp>
        <p:nvSpPr>
          <p:cNvPr id="7" name="Rectangle 6"/>
          <p:cNvSpPr/>
          <p:nvPr/>
        </p:nvSpPr>
        <p:spPr>
          <a:xfrm>
            <a:off x="4620985" y="2543499"/>
            <a:ext cx="8409215" cy="1775743"/>
          </a:xfrm>
          <a:prstGeom prst="rect">
            <a:avLst/>
          </a:prstGeom>
        </p:spPr>
        <p:txBody>
          <a:bodyPr wrap="square">
            <a:spAutoFit/>
          </a:bodyPr>
          <a:lstStyle/>
          <a:p>
            <a:pPr>
              <a:lnSpc>
                <a:spcPct val="107000"/>
              </a:lnSpc>
              <a:spcAft>
                <a:spcPts val="800"/>
              </a:spcAft>
            </a:pPr>
            <a:r>
              <a:rPr lang="en-US" sz="3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1. Nhu cầu dinh dưỡng là gì?</a:t>
            </a:r>
            <a:endParaRPr lang="en-US" sz="320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US" sz="32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2. Hãy phân biệt nhu cầu duy trì và nhu cầu sản xuất của vật nuôi.</a:t>
            </a:r>
            <a:endParaRPr lang="en-US" sz="32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03020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7" name="Title 1"/>
          <p:cNvSpPr txBox="1">
            <a:spLocks/>
          </p:cNvSpPr>
          <p:nvPr/>
        </p:nvSpPr>
        <p:spPr>
          <a:xfrm>
            <a:off x="268941" y="0"/>
            <a:ext cx="8991520" cy="7539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en-US" sz="3600" b="1"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1. Nhu cầu dinh dưỡng của vật nuôi</a:t>
            </a:r>
            <a:endParaRPr lang="en-US" sz="360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268941" y="834304"/>
            <a:ext cx="14146306" cy="978729"/>
          </a:xfrm>
          <a:prstGeom prst="rect">
            <a:avLst/>
          </a:prstGeom>
        </p:spPr>
        <p:txBody>
          <a:bodyPr wrap="square">
            <a:spAutoFit/>
          </a:bodyPr>
          <a:lstStyle/>
          <a:p>
            <a:pPr lvl="0">
              <a:lnSpc>
                <a:spcPct val="90000"/>
              </a:lnSpc>
              <a:spcBef>
                <a:spcPts val="1000"/>
              </a:spcBef>
            </a:pPr>
            <a:r>
              <a:rPr lang="vi-VN" sz="3200">
                <a:solidFill>
                  <a:srgbClr val="00B0F0"/>
                </a:solidFill>
                <a:latin typeface="Arial" panose="020B0604020202020204" pitchFamily="34" charset="0"/>
                <a:cs typeface="Arial" panose="020B0604020202020204" pitchFamily="34" charset="0"/>
              </a:rPr>
              <a:t>Nhu cầu dinh dưỡng là lượng chất dinh dưỡng mà vật nuôi cần để duy trì hoạt động sống và sản xuất tạo ra sản phẩm trong một ngày đêm.</a:t>
            </a:r>
            <a:endParaRPr lang="en-US" sz="3200">
              <a:solidFill>
                <a:srgbClr val="00B0F0"/>
              </a:solidFill>
              <a:latin typeface="Arial" panose="020B0604020202020204" pitchFamily="34" charset="0"/>
              <a:cs typeface="Arial" panose="020B0604020202020204" pitchFamily="34" charset="0"/>
            </a:endParaRPr>
          </a:p>
        </p:txBody>
      </p:sp>
      <p:sp>
        <p:nvSpPr>
          <p:cNvPr id="5" name="Text 1"/>
          <p:cNvSpPr/>
          <p:nvPr/>
        </p:nvSpPr>
        <p:spPr>
          <a:xfrm>
            <a:off x="268941" y="2132776"/>
            <a:ext cx="6976024" cy="645863"/>
          </a:xfrm>
          <a:prstGeom prst="rect">
            <a:avLst/>
          </a:prstGeom>
          <a:noFill/>
          <a:ln>
            <a:solidFill>
              <a:srgbClr val="FF0000"/>
            </a:solidFill>
          </a:ln>
        </p:spPr>
        <p:txBody>
          <a:bodyPr wrap="none" lIns="0" tIns="0" rIns="0" bIns="0" rtlCol="0" anchor="ctr"/>
          <a:lstStyle/>
          <a:p>
            <a:pPr marL="0" indent="0" algn="ctr">
              <a:lnSpc>
                <a:spcPts val="2750"/>
              </a:lnSpc>
              <a:buNone/>
            </a:pPr>
            <a:r>
              <a:rPr lang="en-US" sz="3200" kern="0" spc="-44" dirty="0">
                <a:solidFill>
                  <a:srgbClr val="7030A0"/>
                </a:solidFill>
                <a:latin typeface="Arial" panose="020B0604020202020204" pitchFamily="34" charset="0"/>
                <a:ea typeface="Source Serif Pro Semi Bold" pitchFamily="34" charset="-122"/>
                <a:cs typeface="Arial" panose="020B0604020202020204" pitchFamily="34" charset="0"/>
              </a:rPr>
              <a:t>Nhu cầu duy trì</a:t>
            </a:r>
            <a:endParaRPr lang="en-US" sz="3200" dirty="0">
              <a:solidFill>
                <a:srgbClr val="7030A0"/>
              </a:solidFill>
              <a:latin typeface="Arial" panose="020B0604020202020204" pitchFamily="34" charset="0"/>
              <a:cs typeface="Arial" panose="020B0604020202020204" pitchFamily="34" charset="0"/>
            </a:endParaRPr>
          </a:p>
        </p:txBody>
      </p:sp>
      <p:sp>
        <p:nvSpPr>
          <p:cNvPr id="9" name="Text 2"/>
          <p:cNvSpPr/>
          <p:nvPr/>
        </p:nvSpPr>
        <p:spPr>
          <a:xfrm>
            <a:off x="268940" y="2776844"/>
            <a:ext cx="6976025" cy="2965474"/>
          </a:xfrm>
          <a:prstGeom prst="rect">
            <a:avLst/>
          </a:prstGeom>
          <a:noFill/>
          <a:ln>
            <a:solidFill>
              <a:srgbClr val="FF0000"/>
            </a:solidFill>
          </a:ln>
        </p:spPr>
        <p:txBody>
          <a:bodyPr wrap="square" lIns="0" tIns="0" rIns="0" bIns="0" rtlCol="0" anchor="t"/>
          <a:lstStyle/>
          <a:p>
            <a:pPr algn="ctr">
              <a:lnSpc>
                <a:spcPts val="3000"/>
              </a:lnSpc>
            </a:pPr>
            <a:endParaRPr lang="en-US" sz="3200" kern="0" spc="-38">
              <a:solidFill>
                <a:srgbClr val="7030A0"/>
              </a:solidFill>
              <a:ea typeface="Source Sans Pro" pitchFamily="34" charset="-122"/>
              <a:cs typeface="Source Sans Pro" pitchFamily="34" charset="-120"/>
            </a:endParaRPr>
          </a:p>
          <a:p>
            <a:pPr algn="just">
              <a:lnSpc>
                <a:spcPts val="3000"/>
              </a:lnSpc>
            </a:pPr>
            <a:r>
              <a:rPr lang="vi-VN" sz="3200" kern="0" spc="-38" smtClean="0">
                <a:solidFill>
                  <a:srgbClr val="00B0F0"/>
                </a:solidFill>
                <a:ea typeface="Source Sans Pro" pitchFamily="34" charset="-122"/>
                <a:cs typeface="Source Sans Pro" pitchFamily="34" charset="-120"/>
              </a:rPr>
              <a:t>là nhu cầu dinh dưỡng đảm bảo cho mọi hoạt động của vật nuôi ở mức tối thiểu</a:t>
            </a:r>
            <a:r>
              <a:rPr lang="en-US" sz="3200" kern="0" spc="-38" smtClean="0">
                <a:solidFill>
                  <a:srgbClr val="00B0F0"/>
                </a:solidFill>
                <a:ea typeface="Source Sans Pro" pitchFamily="34" charset="-122"/>
                <a:cs typeface="Source Sans Pro" pitchFamily="34" charset="-120"/>
              </a:rPr>
              <a:t> ( ăn uống, đi lại bình thường), con vật không nuôi thai, không tiết sữa hay phối giống, khối lượng cơ thể ổn định, quá trình trao đổi chất ở trạng thái cân bằng.</a:t>
            </a:r>
            <a:endParaRPr lang="vi-VN" sz="3200" kern="0" spc="-38" dirty="0">
              <a:solidFill>
                <a:srgbClr val="00B0F0"/>
              </a:solidFill>
              <a:ea typeface="Source Sans Pro" pitchFamily="34" charset="-122"/>
              <a:cs typeface="Source Sans Pro" pitchFamily="34" charset="-120"/>
            </a:endParaRPr>
          </a:p>
        </p:txBody>
      </p:sp>
      <p:sp>
        <p:nvSpPr>
          <p:cNvPr id="10" name="Text 4"/>
          <p:cNvSpPr/>
          <p:nvPr/>
        </p:nvSpPr>
        <p:spPr>
          <a:xfrm>
            <a:off x="7714181" y="2816075"/>
            <a:ext cx="6498960" cy="2962890"/>
          </a:xfrm>
          <a:prstGeom prst="rect">
            <a:avLst/>
          </a:prstGeom>
          <a:noFill/>
          <a:ln>
            <a:solidFill>
              <a:srgbClr val="FF0000"/>
            </a:solidFill>
          </a:ln>
        </p:spPr>
        <p:txBody>
          <a:bodyPr wrap="square" lIns="0" tIns="0" rIns="0" bIns="0" rtlCol="0" anchor="ctr"/>
          <a:lstStyle/>
          <a:p>
            <a:pPr marL="0" indent="0" algn="l">
              <a:lnSpc>
                <a:spcPts val="3000"/>
              </a:lnSpc>
              <a:buNone/>
            </a:pPr>
            <a:r>
              <a:rPr lang="en-US" sz="3200" kern="0" spc="-38" smtClean="0">
                <a:solidFill>
                  <a:srgbClr val="00B0F0"/>
                </a:solidFill>
                <a:latin typeface="Arial" panose="020B0604020202020204" pitchFamily="34" charset="0"/>
                <a:ea typeface="Source Sans Pro" pitchFamily="34" charset="-122"/>
                <a:cs typeface="Arial" panose="020B0604020202020204" pitchFamily="34" charset="0"/>
              </a:rPr>
              <a:t>Là nhu </a:t>
            </a:r>
            <a:r>
              <a:rPr lang="en-US" sz="3200" kern="0" spc="-38" dirty="0">
                <a:solidFill>
                  <a:srgbClr val="00B0F0"/>
                </a:solidFill>
                <a:latin typeface="Arial" panose="020B0604020202020204" pitchFamily="34" charset="0"/>
                <a:ea typeface="Source Sans Pro" pitchFamily="34" charset="-122"/>
                <a:cs typeface="Arial" panose="020B0604020202020204" pitchFamily="34" charset="0"/>
              </a:rPr>
              <a:t>cầu dinh </a:t>
            </a:r>
            <a:r>
              <a:rPr lang="en-US" sz="3200" kern="0" spc="-38">
                <a:solidFill>
                  <a:srgbClr val="00B0F0"/>
                </a:solidFill>
                <a:latin typeface="Arial" panose="020B0604020202020204" pitchFamily="34" charset="0"/>
                <a:ea typeface="Source Sans Pro" pitchFamily="34" charset="-122"/>
                <a:cs typeface="Arial" panose="020B0604020202020204" pitchFamily="34" charset="0"/>
              </a:rPr>
              <a:t>dưỡng </a:t>
            </a:r>
            <a:r>
              <a:rPr lang="en-US" sz="3200" kern="0" spc="-38" smtClean="0">
                <a:solidFill>
                  <a:srgbClr val="00B0F0"/>
                </a:solidFill>
                <a:latin typeface="Arial" panose="020B0604020202020204" pitchFamily="34" charset="0"/>
                <a:ea typeface="Source Sans Pro" pitchFamily="34" charset="-122"/>
                <a:cs typeface="Arial" panose="020B0604020202020204" pitchFamily="34" charset="0"/>
              </a:rPr>
              <a:t>cần cho </a:t>
            </a:r>
            <a:r>
              <a:rPr lang="en-US" sz="3200" kern="0" spc="-38" dirty="0">
                <a:solidFill>
                  <a:srgbClr val="00B0F0"/>
                </a:solidFill>
                <a:latin typeface="Arial" panose="020B0604020202020204" pitchFamily="34" charset="0"/>
                <a:ea typeface="Source Sans Pro" pitchFamily="34" charset="-122"/>
                <a:cs typeface="Arial" panose="020B0604020202020204" pitchFamily="34" charset="0"/>
              </a:rPr>
              <a:t>vật nuôi </a:t>
            </a:r>
            <a:r>
              <a:rPr lang="en-US" sz="3200" kern="0" spc="-38">
                <a:solidFill>
                  <a:srgbClr val="00B0F0"/>
                </a:solidFill>
                <a:latin typeface="Arial" panose="020B0604020202020204" pitchFamily="34" charset="0"/>
                <a:ea typeface="Source Sans Pro" pitchFamily="34" charset="-122"/>
                <a:cs typeface="Arial" panose="020B0604020202020204" pitchFamily="34" charset="0"/>
              </a:rPr>
              <a:t>tăng </a:t>
            </a:r>
            <a:r>
              <a:rPr lang="en-US" sz="3200" kern="0" spc="-38" smtClean="0">
                <a:solidFill>
                  <a:srgbClr val="00B0F0"/>
                </a:solidFill>
                <a:latin typeface="Arial" panose="020B0604020202020204" pitchFamily="34" charset="0"/>
                <a:ea typeface="Source Sans Pro" pitchFamily="34" charset="-122"/>
                <a:cs typeface="Arial" panose="020B0604020202020204" pitchFamily="34" charset="0"/>
              </a:rPr>
              <a:t>khối lượng cơ thể, nuôi thai và tạo ra các sản phẩm như </a:t>
            </a:r>
            <a:r>
              <a:rPr lang="en-US" sz="3200" kern="0" spc="-38" dirty="0">
                <a:solidFill>
                  <a:srgbClr val="00B0F0"/>
                </a:solidFill>
                <a:latin typeface="Arial" panose="020B0604020202020204" pitchFamily="34" charset="0"/>
                <a:ea typeface="Source Sans Pro" pitchFamily="34" charset="-122"/>
                <a:cs typeface="Arial" panose="020B0604020202020204" pitchFamily="34" charset="0"/>
              </a:rPr>
              <a:t>sữa</a:t>
            </a:r>
            <a:r>
              <a:rPr lang="en-US" sz="3200" kern="0" spc="-38">
                <a:solidFill>
                  <a:srgbClr val="00B0F0"/>
                </a:solidFill>
                <a:latin typeface="Arial" panose="020B0604020202020204" pitchFamily="34" charset="0"/>
                <a:ea typeface="Source Sans Pro" pitchFamily="34" charset="-122"/>
                <a:cs typeface="Arial" panose="020B0604020202020204" pitchFamily="34" charset="0"/>
              </a:rPr>
              <a:t>, </a:t>
            </a:r>
            <a:r>
              <a:rPr lang="en-US" sz="3200" kern="0" spc="-38" smtClean="0">
                <a:solidFill>
                  <a:srgbClr val="00B0F0"/>
                </a:solidFill>
                <a:latin typeface="Arial" panose="020B0604020202020204" pitchFamily="34" charset="0"/>
                <a:ea typeface="Source Sans Pro" pitchFamily="34" charset="-122"/>
                <a:cs typeface="Arial" panose="020B0604020202020204" pitchFamily="34" charset="0"/>
              </a:rPr>
              <a:t>trứng, thịt….</a:t>
            </a:r>
            <a:endParaRPr lang="en-US" sz="3200" dirty="0">
              <a:solidFill>
                <a:srgbClr val="00B0F0"/>
              </a:solidFill>
              <a:latin typeface="Arial" panose="020B0604020202020204" pitchFamily="34" charset="0"/>
              <a:cs typeface="Arial" panose="020B0604020202020204" pitchFamily="34" charset="0"/>
            </a:endParaRPr>
          </a:p>
        </p:txBody>
      </p:sp>
      <p:sp>
        <p:nvSpPr>
          <p:cNvPr id="11" name="Text 3"/>
          <p:cNvSpPr/>
          <p:nvPr/>
        </p:nvSpPr>
        <p:spPr>
          <a:xfrm>
            <a:off x="7714181" y="2147499"/>
            <a:ext cx="6498960" cy="648447"/>
          </a:xfrm>
          <a:prstGeom prst="rect">
            <a:avLst/>
          </a:prstGeom>
          <a:noFill/>
          <a:ln>
            <a:solidFill>
              <a:srgbClr val="FF0000"/>
            </a:solidFill>
          </a:ln>
        </p:spPr>
        <p:txBody>
          <a:bodyPr wrap="none" lIns="0" tIns="0" rIns="0" bIns="0" rtlCol="0" anchor="ctr"/>
          <a:lstStyle/>
          <a:p>
            <a:pPr marL="0" indent="0" algn="ctr">
              <a:lnSpc>
                <a:spcPts val="2750"/>
              </a:lnSpc>
              <a:buNone/>
            </a:pPr>
            <a:r>
              <a:rPr lang="en-US" sz="3200" kern="0" spc="-44" dirty="0">
                <a:solidFill>
                  <a:srgbClr val="7030A0"/>
                </a:solidFill>
                <a:latin typeface="Arial" panose="020B0604020202020204" pitchFamily="34" charset="0"/>
                <a:ea typeface="Source Serif Pro Semi Bold" pitchFamily="34" charset="-122"/>
                <a:cs typeface="Arial" panose="020B0604020202020204" pitchFamily="34" charset="0"/>
              </a:rPr>
              <a:t>Nhu cầu sản xuất</a:t>
            </a:r>
            <a:endParaRPr lang="en-US" sz="3200" dirty="0">
              <a:solidFill>
                <a:srgbClr val="7030A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5"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1067</TotalTime>
  <Words>1103</Words>
  <Application>Microsoft Office PowerPoint</Application>
  <PresentationFormat>Custom</PresentationFormat>
  <Paragraphs>126</Paragraphs>
  <Slides>33</Slides>
  <Notes>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33</vt:i4>
      </vt:variant>
    </vt:vector>
  </HeadingPairs>
  <TitlesOfParts>
    <vt:vector size="44" baseType="lpstr">
      <vt:lpstr>Arial</vt:lpstr>
      <vt:lpstr>Calibri</vt:lpstr>
      <vt:lpstr>Century Gothic</vt:lpstr>
      <vt:lpstr>Source Sans Pro</vt:lpstr>
      <vt:lpstr>Source Serif Pro Semi Bold</vt:lpstr>
      <vt:lpstr>Times New Roman</vt:lpstr>
      <vt:lpstr>Wingdings 3</vt:lpstr>
      <vt:lpstr>Office Theme</vt:lpstr>
      <vt:lpstr>Wisp</vt:lpstr>
      <vt:lpstr>1_Wisp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Admin</cp:lastModifiedBy>
  <cp:revision>62</cp:revision>
  <dcterms:created xsi:type="dcterms:W3CDTF">2024-11-08T11:25:17Z</dcterms:created>
  <dcterms:modified xsi:type="dcterms:W3CDTF">2025-08-29T03:58:41Z</dcterms:modified>
</cp:coreProperties>
</file>