
<file path=[Content_Types].xml><?xml version="1.0" encoding="utf-8"?>
<Types xmlns="http://schemas.openxmlformats.org/package/2006/content-types">
  <Default Extension="png" ContentType="image/png"/>
  <Default Extension="bin" ContentType="audio/unknown"/>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3" r:id="rId4"/>
    <p:sldMasterId id="2147483752" r:id="rId5"/>
  </p:sldMasterIdLst>
  <p:notesMasterIdLst>
    <p:notesMasterId r:id="rId38"/>
  </p:notesMasterIdLst>
  <p:sldIdLst>
    <p:sldId id="418" r:id="rId6"/>
    <p:sldId id="456" r:id="rId7"/>
    <p:sldId id="419" r:id="rId8"/>
    <p:sldId id="486" r:id="rId9"/>
    <p:sldId id="491" r:id="rId10"/>
    <p:sldId id="518" r:id="rId11"/>
    <p:sldId id="493" r:id="rId12"/>
    <p:sldId id="498" r:id="rId13"/>
    <p:sldId id="487" r:id="rId14"/>
    <p:sldId id="519" r:id="rId15"/>
    <p:sldId id="488" r:id="rId16"/>
    <p:sldId id="499" r:id="rId17"/>
    <p:sldId id="429" r:id="rId18"/>
    <p:sldId id="500" r:id="rId19"/>
    <p:sldId id="501" r:id="rId20"/>
    <p:sldId id="502" r:id="rId21"/>
    <p:sldId id="503" r:id="rId22"/>
    <p:sldId id="505" r:id="rId23"/>
    <p:sldId id="504" r:id="rId24"/>
    <p:sldId id="508" r:id="rId25"/>
    <p:sldId id="507" r:id="rId26"/>
    <p:sldId id="506" r:id="rId27"/>
    <p:sldId id="509" r:id="rId28"/>
    <p:sldId id="510" r:id="rId29"/>
    <p:sldId id="520" r:id="rId30"/>
    <p:sldId id="515" r:id="rId31"/>
    <p:sldId id="516" r:id="rId32"/>
    <p:sldId id="517" r:id="rId33"/>
    <p:sldId id="433" r:id="rId34"/>
    <p:sldId id="436" r:id="rId35"/>
    <p:sldId id="437" r:id="rId36"/>
    <p:sldId id="43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72" userDrawn="1">
          <p15:clr>
            <a:srgbClr val="A4A3A4"/>
          </p15:clr>
        </p15:guide>
        <p15:guide id="3" pos="7008" userDrawn="1">
          <p15:clr>
            <a:srgbClr val="A4A3A4"/>
          </p15:clr>
        </p15:guide>
        <p15:guide id="4" orient="horz" pos="182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98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6208" autoAdjust="0"/>
  </p:normalViewPr>
  <p:slideViewPr>
    <p:cSldViewPr snapToGrid="0">
      <p:cViewPr varScale="1">
        <p:scale>
          <a:sx n="91" d="100"/>
          <a:sy n="91" d="100"/>
        </p:scale>
        <p:origin x="534" y="90"/>
      </p:cViewPr>
      <p:guideLst>
        <p:guide orient="horz" pos="2160"/>
        <p:guide pos="672"/>
        <p:guide pos="7008"/>
        <p:guide orient="horz" pos="1824"/>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B4E252-617A-4ACF-BE86-152EA7301D0F}" type="doc">
      <dgm:prSet loTypeId="urn:microsoft.com/office/officeart/2005/8/layout/hierarchy3" loCatId="list" qsTypeId="urn:microsoft.com/office/officeart/2005/8/quickstyle/simple3" qsCatId="simple" csTypeId="urn:microsoft.com/office/officeart/2005/8/colors/accent4_5" csCatId="accent4" phldr="1"/>
      <dgm:spPr/>
      <dgm:t>
        <a:bodyPr/>
        <a:lstStyle/>
        <a:p>
          <a:endParaRPr lang="en-US"/>
        </a:p>
      </dgm:t>
    </dgm:pt>
    <dgm:pt modelId="{B8D9C8E4-6E0C-4286-B6E5-2D32C608BAEC}">
      <dgm:prSet phldrT="[Text]" custT="1"/>
      <dgm:spPr/>
      <dgm:t>
        <a:bodyPr/>
        <a:lstStyle/>
        <a:p>
          <a:pPr algn="ct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Tính</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nhân</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văn</a:t>
          </a:r>
          <a:endPar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endParaRPr>
        </a:p>
      </dgm:t>
    </dgm:pt>
    <dgm:pt modelId="{61C7ABF3-89CB-4F68-9B2A-F361CF27D172}" type="parTrans" cxnId="{62546F33-21B3-47F1-B476-D57F3BE0A50D}">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8D3DC2EC-D641-470A-8831-F513B5BACD95}" type="sibTrans" cxnId="{62546F33-21B3-47F1-B476-D57F3BE0A50D}">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967E2227-DC36-4691-87CF-5638A14EB445}">
      <dgm:prSet phldrT="[Text]" custT="1"/>
      <dgm:spPr/>
      <dgm:t>
        <a:bodyPr/>
        <a:lstStyle/>
        <a:p>
          <a:pPr algn="just"/>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Thể</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hiện</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qua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việc</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giúp</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đỡ</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lẫn</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nhau</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trong</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hoạn</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nạn</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biết</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lắng</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nghe</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chia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sẻ</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khó</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khăn</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của</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người</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khác</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đặt</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mình</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vào</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vị</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trí</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của</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người</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khác</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để</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hiểu</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đồng</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cảm</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với</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họ</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p>
      </dgm:t>
    </dgm:pt>
    <dgm:pt modelId="{06D2CEA2-DD0A-41C2-9E82-BAFD980FC283}" type="parTrans" cxnId="{7B6E8444-470A-418E-9294-79BFBF71B5D9}">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4C5E6693-EA7F-41F1-BD94-A2262FEE6016}" type="sibTrans" cxnId="{7B6E8444-470A-418E-9294-79BFBF71B5D9}">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FEC8D049-DC0E-4661-8EFA-BF4B91FDB592}" type="pres">
      <dgm:prSet presAssocID="{6EB4E252-617A-4ACF-BE86-152EA7301D0F}" presName="diagram" presStyleCnt="0">
        <dgm:presLayoutVars>
          <dgm:chPref val="1"/>
          <dgm:dir/>
          <dgm:animOne val="branch"/>
          <dgm:animLvl val="lvl"/>
          <dgm:resizeHandles/>
        </dgm:presLayoutVars>
      </dgm:prSet>
      <dgm:spPr/>
      <dgm:t>
        <a:bodyPr/>
        <a:lstStyle/>
        <a:p>
          <a:endParaRPr lang="en-US"/>
        </a:p>
      </dgm:t>
    </dgm:pt>
    <dgm:pt modelId="{F11C809E-384B-44FB-8682-7E9F23EE1E50}" type="pres">
      <dgm:prSet presAssocID="{B8D9C8E4-6E0C-4286-B6E5-2D32C608BAEC}" presName="root" presStyleCnt="0"/>
      <dgm:spPr/>
    </dgm:pt>
    <dgm:pt modelId="{FC39905B-F96F-4233-90BA-B1F8546F98C5}" type="pres">
      <dgm:prSet presAssocID="{B8D9C8E4-6E0C-4286-B6E5-2D32C608BAEC}" presName="rootComposite" presStyleCnt="0"/>
      <dgm:spPr/>
    </dgm:pt>
    <dgm:pt modelId="{1D8F0AA5-AE5D-4C12-9F2C-73AB35A4FAC1}" type="pres">
      <dgm:prSet presAssocID="{B8D9C8E4-6E0C-4286-B6E5-2D32C608BAEC}" presName="rootText" presStyleLbl="node1" presStyleIdx="0" presStyleCnt="1" custScaleX="250995"/>
      <dgm:spPr/>
      <dgm:t>
        <a:bodyPr/>
        <a:lstStyle/>
        <a:p>
          <a:endParaRPr lang="en-US"/>
        </a:p>
      </dgm:t>
    </dgm:pt>
    <dgm:pt modelId="{4A59A19A-3567-430E-95E8-3DF8D24216C3}" type="pres">
      <dgm:prSet presAssocID="{B8D9C8E4-6E0C-4286-B6E5-2D32C608BAEC}" presName="rootConnector" presStyleLbl="node1" presStyleIdx="0" presStyleCnt="1"/>
      <dgm:spPr/>
      <dgm:t>
        <a:bodyPr/>
        <a:lstStyle/>
        <a:p>
          <a:endParaRPr lang="en-US"/>
        </a:p>
      </dgm:t>
    </dgm:pt>
    <dgm:pt modelId="{A180A083-9E1F-4D35-BD40-AD2A98038A7D}" type="pres">
      <dgm:prSet presAssocID="{B8D9C8E4-6E0C-4286-B6E5-2D32C608BAEC}" presName="childShape" presStyleCnt="0"/>
      <dgm:spPr/>
    </dgm:pt>
    <dgm:pt modelId="{D211CF87-43A6-4503-9E48-87E989641D75}" type="pres">
      <dgm:prSet presAssocID="{06D2CEA2-DD0A-41C2-9E82-BAFD980FC283}" presName="Name13" presStyleLbl="parChTrans1D2" presStyleIdx="0" presStyleCnt="1"/>
      <dgm:spPr/>
      <dgm:t>
        <a:bodyPr/>
        <a:lstStyle/>
        <a:p>
          <a:endParaRPr lang="en-US"/>
        </a:p>
      </dgm:t>
    </dgm:pt>
    <dgm:pt modelId="{5E3F64EC-FA42-4B4A-81DD-327D7823F999}" type="pres">
      <dgm:prSet presAssocID="{967E2227-DC36-4691-87CF-5638A14EB445}" presName="childText" presStyleLbl="bgAcc1" presStyleIdx="0" presStyleCnt="1" custScaleX="605201" custScaleY="366697">
        <dgm:presLayoutVars>
          <dgm:bulletEnabled val="1"/>
        </dgm:presLayoutVars>
      </dgm:prSet>
      <dgm:spPr/>
      <dgm:t>
        <a:bodyPr/>
        <a:lstStyle/>
        <a:p>
          <a:endParaRPr lang="en-US"/>
        </a:p>
      </dgm:t>
    </dgm:pt>
  </dgm:ptLst>
  <dgm:cxnLst>
    <dgm:cxn modelId="{6DBDEAB7-070C-4B69-BDF9-13AC6AA4A192}" type="presOf" srcId="{B8D9C8E4-6E0C-4286-B6E5-2D32C608BAEC}" destId="{4A59A19A-3567-430E-95E8-3DF8D24216C3}" srcOrd="1" destOrd="0" presId="urn:microsoft.com/office/officeart/2005/8/layout/hierarchy3"/>
    <dgm:cxn modelId="{21214EB7-A057-48F3-9454-9F94C6EE52C8}" type="presOf" srcId="{B8D9C8E4-6E0C-4286-B6E5-2D32C608BAEC}" destId="{1D8F0AA5-AE5D-4C12-9F2C-73AB35A4FAC1}" srcOrd="0" destOrd="0" presId="urn:microsoft.com/office/officeart/2005/8/layout/hierarchy3"/>
    <dgm:cxn modelId="{738CADAB-17BF-4326-91E9-4F6D996BB700}" type="presOf" srcId="{06D2CEA2-DD0A-41C2-9E82-BAFD980FC283}" destId="{D211CF87-43A6-4503-9E48-87E989641D75}" srcOrd="0" destOrd="0" presId="urn:microsoft.com/office/officeart/2005/8/layout/hierarchy3"/>
    <dgm:cxn modelId="{7B6E8444-470A-418E-9294-79BFBF71B5D9}" srcId="{B8D9C8E4-6E0C-4286-B6E5-2D32C608BAEC}" destId="{967E2227-DC36-4691-87CF-5638A14EB445}" srcOrd="0" destOrd="0" parTransId="{06D2CEA2-DD0A-41C2-9E82-BAFD980FC283}" sibTransId="{4C5E6693-EA7F-41F1-BD94-A2262FEE6016}"/>
    <dgm:cxn modelId="{A8B92234-0F0F-4D3E-96FC-6BBC03FFDCE5}" type="presOf" srcId="{6EB4E252-617A-4ACF-BE86-152EA7301D0F}" destId="{FEC8D049-DC0E-4661-8EFA-BF4B91FDB592}" srcOrd="0" destOrd="0" presId="urn:microsoft.com/office/officeart/2005/8/layout/hierarchy3"/>
    <dgm:cxn modelId="{62546F33-21B3-47F1-B476-D57F3BE0A50D}" srcId="{6EB4E252-617A-4ACF-BE86-152EA7301D0F}" destId="{B8D9C8E4-6E0C-4286-B6E5-2D32C608BAEC}" srcOrd="0" destOrd="0" parTransId="{61C7ABF3-89CB-4F68-9B2A-F361CF27D172}" sibTransId="{8D3DC2EC-D641-470A-8831-F513B5BACD95}"/>
    <dgm:cxn modelId="{83D6420B-BFF1-40EB-9EC0-4B78DF79A628}" type="presOf" srcId="{967E2227-DC36-4691-87CF-5638A14EB445}" destId="{5E3F64EC-FA42-4B4A-81DD-327D7823F999}" srcOrd="0" destOrd="0" presId="urn:microsoft.com/office/officeart/2005/8/layout/hierarchy3"/>
    <dgm:cxn modelId="{5E74A094-356A-4E14-B849-66E50E37DEC7}" type="presParOf" srcId="{FEC8D049-DC0E-4661-8EFA-BF4B91FDB592}" destId="{F11C809E-384B-44FB-8682-7E9F23EE1E50}" srcOrd="0" destOrd="0" presId="urn:microsoft.com/office/officeart/2005/8/layout/hierarchy3"/>
    <dgm:cxn modelId="{781B4DD3-02CE-4495-A5A4-D6D60F295328}" type="presParOf" srcId="{F11C809E-384B-44FB-8682-7E9F23EE1E50}" destId="{FC39905B-F96F-4233-90BA-B1F8546F98C5}" srcOrd="0" destOrd="0" presId="urn:microsoft.com/office/officeart/2005/8/layout/hierarchy3"/>
    <dgm:cxn modelId="{40B32B4D-7634-4400-9604-4FA928A839BB}" type="presParOf" srcId="{FC39905B-F96F-4233-90BA-B1F8546F98C5}" destId="{1D8F0AA5-AE5D-4C12-9F2C-73AB35A4FAC1}" srcOrd="0" destOrd="0" presId="urn:microsoft.com/office/officeart/2005/8/layout/hierarchy3"/>
    <dgm:cxn modelId="{1762567A-45CB-483A-85B4-B3673167E3CA}" type="presParOf" srcId="{FC39905B-F96F-4233-90BA-B1F8546F98C5}" destId="{4A59A19A-3567-430E-95E8-3DF8D24216C3}" srcOrd="1" destOrd="0" presId="urn:microsoft.com/office/officeart/2005/8/layout/hierarchy3"/>
    <dgm:cxn modelId="{CA3FCED9-5C5B-4CDA-85C5-260C328BCCEE}" type="presParOf" srcId="{F11C809E-384B-44FB-8682-7E9F23EE1E50}" destId="{A180A083-9E1F-4D35-BD40-AD2A98038A7D}" srcOrd="1" destOrd="0" presId="urn:microsoft.com/office/officeart/2005/8/layout/hierarchy3"/>
    <dgm:cxn modelId="{19D43C74-ED23-4CAC-8B36-4CFD45AD87E9}" type="presParOf" srcId="{A180A083-9E1F-4D35-BD40-AD2A98038A7D}" destId="{D211CF87-43A6-4503-9E48-87E989641D75}" srcOrd="0" destOrd="0" presId="urn:microsoft.com/office/officeart/2005/8/layout/hierarchy3"/>
    <dgm:cxn modelId="{1D2F1881-C6B0-4DF5-97F5-355571957ECB}" type="presParOf" srcId="{A180A083-9E1F-4D35-BD40-AD2A98038A7D}" destId="{5E3F64EC-FA42-4B4A-81DD-327D7823F999}"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B4E252-617A-4ACF-BE86-152EA7301D0F}" type="doc">
      <dgm:prSet loTypeId="urn:microsoft.com/office/officeart/2005/8/layout/hierarchy3" loCatId="list" qsTypeId="urn:microsoft.com/office/officeart/2005/8/quickstyle/simple3" qsCatId="simple" csTypeId="urn:microsoft.com/office/officeart/2005/8/colors/accent4_5" csCatId="accent4" phldr="1"/>
      <dgm:spPr/>
      <dgm:t>
        <a:bodyPr/>
        <a:lstStyle/>
        <a:p>
          <a:endParaRPr lang="en-US"/>
        </a:p>
      </dgm:t>
    </dgm:pt>
    <dgm:pt modelId="{B8D9C8E4-6E0C-4286-B6E5-2D32C608BAEC}">
      <dgm:prSet phldrT="[Text]" custT="1"/>
      <dgm:spPr/>
      <dgm:t>
        <a:bodyPr/>
        <a:lstStyle/>
        <a:p>
          <a:pPr algn="ct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Tính</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nhân</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văn</a:t>
          </a:r>
          <a:endPar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endParaRPr>
        </a:p>
      </dgm:t>
    </dgm:pt>
    <dgm:pt modelId="{61C7ABF3-89CB-4F68-9B2A-F361CF27D172}" type="parTrans" cxnId="{62546F33-21B3-47F1-B476-D57F3BE0A50D}">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8D3DC2EC-D641-470A-8831-F513B5BACD95}" type="sibTrans" cxnId="{62546F33-21B3-47F1-B476-D57F3BE0A50D}">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967E2227-DC36-4691-87CF-5638A14EB445}">
      <dgm:prSet phldrT="[Text]" custT="1"/>
      <dgm:spPr/>
      <dgm:t>
        <a:bodyPr/>
        <a:lstStyle/>
        <a:p>
          <a:pPr algn="just"/>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Thể</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hiện</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qua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việc</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giúp</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đỡ</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lẫn</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nhau</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trong</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hoạn</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nạn</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biết</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lắng</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nghe</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chia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sẻ</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khó</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khăn</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của</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người</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khác</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đặt</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mình</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vào</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vị</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trí</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của</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người</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khác</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để</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hiểu</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đồng</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cảm</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với</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họ</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p>
      </dgm:t>
    </dgm:pt>
    <dgm:pt modelId="{06D2CEA2-DD0A-41C2-9E82-BAFD980FC283}" type="parTrans" cxnId="{7B6E8444-470A-418E-9294-79BFBF71B5D9}">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4C5E6693-EA7F-41F1-BD94-A2262FEE6016}" type="sibTrans" cxnId="{7B6E8444-470A-418E-9294-79BFBF71B5D9}">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FEC8D049-DC0E-4661-8EFA-BF4B91FDB592}" type="pres">
      <dgm:prSet presAssocID="{6EB4E252-617A-4ACF-BE86-152EA7301D0F}" presName="diagram" presStyleCnt="0">
        <dgm:presLayoutVars>
          <dgm:chPref val="1"/>
          <dgm:dir/>
          <dgm:animOne val="branch"/>
          <dgm:animLvl val="lvl"/>
          <dgm:resizeHandles/>
        </dgm:presLayoutVars>
      </dgm:prSet>
      <dgm:spPr/>
      <dgm:t>
        <a:bodyPr/>
        <a:lstStyle/>
        <a:p>
          <a:endParaRPr lang="en-US"/>
        </a:p>
      </dgm:t>
    </dgm:pt>
    <dgm:pt modelId="{F11C809E-384B-44FB-8682-7E9F23EE1E50}" type="pres">
      <dgm:prSet presAssocID="{B8D9C8E4-6E0C-4286-B6E5-2D32C608BAEC}" presName="root" presStyleCnt="0"/>
      <dgm:spPr/>
    </dgm:pt>
    <dgm:pt modelId="{FC39905B-F96F-4233-90BA-B1F8546F98C5}" type="pres">
      <dgm:prSet presAssocID="{B8D9C8E4-6E0C-4286-B6E5-2D32C608BAEC}" presName="rootComposite" presStyleCnt="0"/>
      <dgm:spPr/>
    </dgm:pt>
    <dgm:pt modelId="{1D8F0AA5-AE5D-4C12-9F2C-73AB35A4FAC1}" type="pres">
      <dgm:prSet presAssocID="{B8D9C8E4-6E0C-4286-B6E5-2D32C608BAEC}" presName="rootText" presStyleLbl="node1" presStyleIdx="0" presStyleCnt="1" custScaleX="250995"/>
      <dgm:spPr/>
      <dgm:t>
        <a:bodyPr/>
        <a:lstStyle/>
        <a:p>
          <a:endParaRPr lang="en-US"/>
        </a:p>
      </dgm:t>
    </dgm:pt>
    <dgm:pt modelId="{4A59A19A-3567-430E-95E8-3DF8D24216C3}" type="pres">
      <dgm:prSet presAssocID="{B8D9C8E4-6E0C-4286-B6E5-2D32C608BAEC}" presName="rootConnector" presStyleLbl="node1" presStyleIdx="0" presStyleCnt="1"/>
      <dgm:spPr/>
      <dgm:t>
        <a:bodyPr/>
        <a:lstStyle/>
        <a:p>
          <a:endParaRPr lang="en-US"/>
        </a:p>
      </dgm:t>
    </dgm:pt>
    <dgm:pt modelId="{A180A083-9E1F-4D35-BD40-AD2A98038A7D}" type="pres">
      <dgm:prSet presAssocID="{B8D9C8E4-6E0C-4286-B6E5-2D32C608BAEC}" presName="childShape" presStyleCnt="0"/>
      <dgm:spPr/>
    </dgm:pt>
    <dgm:pt modelId="{D211CF87-43A6-4503-9E48-87E989641D75}" type="pres">
      <dgm:prSet presAssocID="{06D2CEA2-DD0A-41C2-9E82-BAFD980FC283}" presName="Name13" presStyleLbl="parChTrans1D2" presStyleIdx="0" presStyleCnt="1"/>
      <dgm:spPr/>
      <dgm:t>
        <a:bodyPr/>
        <a:lstStyle/>
        <a:p>
          <a:endParaRPr lang="en-US"/>
        </a:p>
      </dgm:t>
    </dgm:pt>
    <dgm:pt modelId="{5E3F64EC-FA42-4B4A-81DD-327D7823F999}" type="pres">
      <dgm:prSet presAssocID="{967E2227-DC36-4691-87CF-5638A14EB445}" presName="childText" presStyleLbl="bgAcc1" presStyleIdx="0" presStyleCnt="1" custScaleX="605201" custScaleY="366697">
        <dgm:presLayoutVars>
          <dgm:bulletEnabled val="1"/>
        </dgm:presLayoutVars>
      </dgm:prSet>
      <dgm:spPr/>
      <dgm:t>
        <a:bodyPr/>
        <a:lstStyle/>
        <a:p>
          <a:endParaRPr lang="en-US"/>
        </a:p>
      </dgm:t>
    </dgm:pt>
  </dgm:ptLst>
  <dgm:cxnLst>
    <dgm:cxn modelId="{6DBDEAB7-070C-4B69-BDF9-13AC6AA4A192}" type="presOf" srcId="{B8D9C8E4-6E0C-4286-B6E5-2D32C608BAEC}" destId="{4A59A19A-3567-430E-95E8-3DF8D24216C3}" srcOrd="1" destOrd="0" presId="urn:microsoft.com/office/officeart/2005/8/layout/hierarchy3"/>
    <dgm:cxn modelId="{21214EB7-A057-48F3-9454-9F94C6EE52C8}" type="presOf" srcId="{B8D9C8E4-6E0C-4286-B6E5-2D32C608BAEC}" destId="{1D8F0AA5-AE5D-4C12-9F2C-73AB35A4FAC1}" srcOrd="0" destOrd="0" presId="urn:microsoft.com/office/officeart/2005/8/layout/hierarchy3"/>
    <dgm:cxn modelId="{738CADAB-17BF-4326-91E9-4F6D996BB700}" type="presOf" srcId="{06D2CEA2-DD0A-41C2-9E82-BAFD980FC283}" destId="{D211CF87-43A6-4503-9E48-87E989641D75}" srcOrd="0" destOrd="0" presId="urn:microsoft.com/office/officeart/2005/8/layout/hierarchy3"/>
    <dgm:cxn modelId="{7B6E8444-470A-418E-9294-79BFBF71B5D9}" srcId="{B8D9C8E4-6E0C-4286-B6E5-2D32C608BAEC}" destId="{967E2227-DC36-4691-87CF-5638A14EB445}" srcOrd="0" destOrd="0" parTransId="{06D2CEA2-DD0A-41C2-9E82-BAFD980FC283}" sibTransId="{4C5E6693-EA7F-41F1-BD94-A2262FEE6016}"/>
    <dgm:cxn modelId="{A8B92234-0F0F-4D3E-96FC-6BBC03FFDCE5}" type="presOf" srcId="{6EB4E252-617A-4ACF-BE86-152EA7301D0F}" destId="{FEC8D049-DC0E-4661-8EFA-BF4B91FDB592}" srcOrd="0" destOrd="0" presId="urn:microsoft.com/office/officeart/2005/8/layout/hierarchy3"/>
    <dgm:cxn modelId="{62546F33-21B3-47F1-B476-D57F3BE0A50D}" srcId="{6EB4E252-617A-4ACF-BE86-152EA7301D0F}" destId="{B8D9C8E4-6E0C-4286-B6E5-2D32C608BAEC}" srcOrd="0" destOrd="0" parTransId="{61C7ABF3-89CB-4F68-9B2A-F361CF27D172}" sibTransId="{8D3DC2EC-D641-470A-8831-F513B5BACD95}"/>
    <dgm:cxn modelId="{83D6420B-BFF1-40EB-9EC0-4B78DF79A628}" type="presOf" srcId="{967E2227-DC36-4691-87CF-5638A14EB445}" destId="{5E3F64EC-FA42-4B4A-81DD-327D7823F999}" srcOrd="0" destOrd="0" presId="urn:microsoft.com/office/officeart/2005/8/layout/hierarchy3"/>
    <dgm:cxn modelId="{5E74A094-356A-4E14-B849-66E50E37DEC7}" type="presParOf" srcId="{FEC8D049-DC0E-4661-8EFA-BF4B91FDB592}" destId="{F11C809E-384B-44FB-8682-7E9F23EE1E50}" srcOrd="0" destOrd="0" presId="urn:microsoft.com/office/officeart/2005/8/layout/hierarchy3"/>
    <dgm:cxn modelId="{781B4DD3-02CE-4495-A5A4-D6D60F295328}" type="presParOf" srcId="{F11C809E-384B-44FB-8682-7E9F23EE1E50}" destId="{FC39905B-F96F-4233-90BA-B1F8546F98C5}" srcOrd="0" destOrd="0" presId="urn:microsoft.com/office/officeart/2005/8/layout/hierarchy3"/>
    <dgm:cxn modelId="{40B32B4D-7634-4400-9604-4FA928A839BB}" type="presParOf" srcId="{FC39905B-F96F-4233-90BA-B1F8546F98C5}" destId="{1D8F0AA5-AE5D-4C12-9F2C-73AB35A4FAC1}" srcOrd="0" destOrd="0" presId="urn:microsoft.com/office/officeart/2005/8/layout/hierarchy3"/>
    <dgm:cxn modelId="{1762567A-45CB-483A-85B4-B3673167E3CA}" type="presParOf" srcId="{FC39905B-F96F-4233-90BA-B1F8546F98C5}" destId="{4A59A19A-3567-430E-95E8-3DF8D24216C3}" srcOrd="1" destOrd="0" presId="urn:microsoft.com/office/officeart/2005/8/layout/hierarchy3"/>
    <dgm:cxn modelId="{CA3FCED9-5C5B-4CDA-85C5-260C328BCCEE}" type="presParOf" srcId="{F11C809E-384B-44FB-8682-7E9F23EE1E50}" destId="{A180A083-9E1F-4D35-BD40-AD2A98038A7D}" srcOrd="1" destOrd="0" presId="urn:microsoft.com/office/officeart/2005/8/layout/hierarchy3"/>
    <dgm:cxn modelId="{19D43C74-ED23-4CAC-8B36-4CFD45AD87E9}" type="presParOf" srcId="{A180A083-9E1F-4D35-BD40-AD2A98038A7D}" destId="{D211CF87-43A6-4503-9E48-87E989641D75}" srcOrd="0" destOrd="0" presId="urn:microsoft.com/office/officeart/2005/8/layout/hierarchy3"/>
    <dgm:cxn modelId="{1D2F1881-C6B0-4DF5-97F5-355571957ECB}" type="presParOf" srcId="{A180A083-9E1F-4D35-BD40-AD2A98038A7D}" destId="{5E3F64EC-FA42-4B4A-81DD-327D7823F999}"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6ACF6A-26AA-43B6-A0B0-87F9266EC8E0}" type="doc">
      <dgm:prSet loTypeId="urn:microsoft.com/office/officeart/2005/8/layout/cycle8" loCatId="cycle" qsTypeId="urn:microsoft.com/office/officeart/2005/8/quickstyle/simple3" qsCatId="simple" csTypeId="urn:microsoft.com/office/officeart/2005/8/colors/colorful1" csCatId="colorful" phldr="1"/>
      <dgm:spPr/>
      <dgm:t>
        <a:bodyPr/>
        <a:lstStyle/>
        <a:p>
          <a:endParaRPr lang="en-US"/>
        </a:p>
      </dgm:t>
    </dgm:pt>
    <dgm:pt modelId="{55068ED0-EA03-4107-8DAA-47842AA7D582}">
      <dgm:prSet phldrT="[Text]" custT="1"/>
      <dgm:spPr/>
      <dgm:t>
        <a:bodyPr/>
        <a:lstStyle/>
        <a:p>
          <a:pPr algn="ctr"/>
          <a:r>
            <a:rPr lang="en-US" sz="2000" dirty="0" err="1">
              <a:latin typeface="Times New Roman" panose="02020603050405020304" pitchFamily="18" charset="0"/>
              <a:cs typeface="Times New Roman" panose="02020603050405020304" pitchFamily="18" charset="0"/>
            </a:rPr>
            <a:t>Tự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hành</a:t>
          </a:r>
          <a:r>
            <a:rPr lang="en-US" sz="2000" dirty="0">
              <a:latin typeface="Times New Roman" panose="02020603050405020304" pitchFamily="18" charset="0"/>
              <a:cs typeface="Times New Roman" panose="02020603050405020304" pitchFamily="18" charset="0"/>
            </a:rPr>
            <a:t> vi </a:t>
          </a:r>
          <a:r>
            <a:rPr lang="en-US" sz="2000" dirty="0" err="1">
              <a:latin typeface="Times New Roman" panose="02020603050405020304" pitchFamily="18" charset="0"/>
              <a:cs typeface="Times New Roman" panose="02020603050405020304" pitchFamily="18" charset="0"/>
            </a:rPr>
            <a:t>trực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tuyến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mình</a:t>
          </a:r>
          <a:endParaRPr lang="en-US" sz="2000" dirty="0">
            <a:latin typeface="Times New Roman" panose="02020603050405020304" pitchFamily="18" charset="0"/>
            <a:cs typeface="Times New Roman" panose="02020603050405020304" pitchFamily="18" charset="0"/>
          </a:endParaRPr>
        </a:p>
      </dgm:t>
    </dgm:pt>
    <dgm:pt modelId="{16CB5FC0-8B9D-46D2-8D59-9A5C7E61EDAB}" type="parTrans" cxnId="{75B61523-8251-4F76-8E15-5AAE8C83414A}">
      <dgm:prSet/>
      <dgm:spPr/>
      <dgm:t>
        <a:bodyPr/>
        <a:lstStyle/>
        <a:p>
          <a:pPr algn="ctr"/>
          <a:endParaRPr lang="en-US" sz="2000">
            <a:latin typeface="Times New Roman" panose="02020603050405020304" pitchFamily="18" charset="0"/>
            <a:cs typeface="Times New Roman" panose="02020603050405020304" pitchFamily="18" charset="0"/>
          </a:endParaRPr>
        </a:p>
      </dgm:t>
    </dgm:pt>
    <dgm:pt modelId="{2709F74F-3E9F-4369-A8FB-D9D924C545A8}" type="sibTrans" cxnId="{75B61523-8251-4F76-8E15-5AAE8C83414A}">
      <dgm:prSet/>
      <dgm:spPr/>
      <dgm:t>
        <a:bodyPr/>
        <a:lstStyle/>
        <a:p>
          <a:pPr algn="ctr"/>
          <a:endParaRPr lang="en-US" sz="2000">
            <a:latin typeface="Times New Roman" panose="02020603050405020304" pitchFamily="18" charset="0"/>
            <a:cs typeface="Times New Roman" panose="02020603050405020304" pitchFamily="18" charset="0"/>
          </a:endParaRPr>
        </a:p>
      </dgm:t>
    </dgm:pt>
    <dgm:pt modelId="{C08C87DD-8024-40E3-901D-22378637A7AF}">
      <dgm:prSet phldrT="[Text]" custT="1"/>
      <dgm:spPr/>
      <dgm:t>
        <a:bodyPr/>
        <a:lstStyle/>
        <a:p>
          <a:pPr algn="ctr"/>
          <a:r>
            <a:rPr lang="en-US" sz="2000" dirty="0" err="1">
              <a:latin typeface="Times New Roman" panose="02020603050405020304" pitchFamily="18" charset="0"/>
              <a:cs typeface="Times New Roman" panose="02020603050405020304" pitchFamily="18" charset="0"/>
            </a:rPr>
            <a:t>Bình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tĩnh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trọng</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kiến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a:t>
          </a:r>
          <a:endParaRPr lang="en-US" sz="2000" dirty="0">
            <a:latin typeface="Times New Roman" panose="02020603050405020304" pitchFamily="18" charset="0"/>
            <a:cs typeface="Times New Roman" panose="02020603050405020304" pitchFamily="18" charset="0"/>
          </a:endParaRPr>
        </a:p>
      </dgm:t>
    </dgm:pt>
    <dgm:pt modelId="{B6662E53-66A6-4ADA-B0CF-312DE8F88B09}" type="parTrans" cxnId="{68EF0CAE-DB47-4B59-8E1E-F3382376AB83}">
      <dgm:prSet/>
      <dgm:spPr/>
      <dgm:t>
        <a:bodyPr/>
        <a:lstStyle/>
        <a:p>
          <a:pPr algn="ctr"/>
          <a:endParaRPr lang="en-US" sz="2000">
            <a:latin typeface="Times New Roman" panose="02020603050405020304" pitchFamily="18" charset="0"/>
            <a:cs typeface="Times New Roman" panose="02020603050405020304" pitchFamily="18" charset="0"/>
          </a:endParaRPr>
        </a:p>
      </dgm:t>
    </dgm:pt>
    <dgm:pt modelId="{59EE919E-4A55-4CDA-9A9F-491EFC042BA1}" type="sibTrans" cxnId="{68EF0CAE-DB47-4B59-8E1E-F3382376AB83}">
      <dgm:prSet/>
      <dgm:spPr/>
      <dgm:t>
        <a:bodyPr/>
        <a:lstStyle/>
        <a:p>
          <a:pPr algn="ctr"/>
          <a:endParaRPr lang="en-US" sz="2000">
            <a:latin typeface="Times New Roman" panose="02020603050405020304" pitchFamily="18" charset="0"/>
            <a:cs typeface="Times New Roman" panose="02020603050405020304" pitchFamily="18" charset="0"/>
          </a:endParaRPr>
        </a:p>
      </dgm:t>
    </dgm:pt>
    <dgm:pt modelId="{3F56C6AB-F2F8-477D-9BD2-FDBD73C075BE}">
      <dgm:prSet phldrT="[Text]" custT="1"/>
      <dgm:spPr/>
      <dgm:t>
        <a:bodyPr/>
        <a:lstStyle/>
        <a:p>
          <a:pPr algn="ct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xử</a:t>
          </a:r>
          <a:endParaRPr lang="en-US" sz="2000" dirty="0">
            <a:latin typeface="Times New Roman" panose="02020603050405020304" pitchFamily="18" charset="0"/>
            <a:cs typeface="Times New Roman" panose="02020603050405020304" pitchFamily="18" charset="0"/>
          </a:endParaRPr>
        </a:p>
      </dgm:t>
    </dgm:pt>
    <dgm:pt modelId="{AD93DA2F-77ED-4A75-B021-7E33F096AEF2}" type="parTrans" cxnId="{8B5A6D81-A5F1-489C-8C66-5922091ABCC5}">
      <dgm:prSet/>
      <dgm:spPr/>
      <dgm:t>
        <a:bodyPr/>
        <a:lstStyle/>
        <a:p>
          <a:pPr algn="ctr"/>
          <a:endParaRPr lang="en-US" sz="2000">
            <a:latin typeface="Times New Roman" panose="02020603050405020304" pitchFamily="18" charset="0"/>
            <a:cs typeface="Times New Roman" panose="02020603050405020304" pitchFamily="18" charset="0"/>
          </a:endParaRPr>
        </a:p>
      </dgm:t>
    </dgm:pt>
    <dgm:pt modelId="{85BB876F-4EE4-41FC-8451-87C8D406D214}" type="sibTrans" cxnId="{8B5A6D81-A5F1-489C-8C66-5922091ABCC5}">
      <dgm:prSet/>
      <dgm:spPr/>
      <dgm:t>
        <a:bodyPr/>
        <a:lstStyle/>
        <a:p>
          <a:pPr algn="ctr"/>
          <a:endParaRPr lang="en-US" sz="2000">
            <a:latin typeface="Times New Roman" panose="02020603050405020304" pitchFamily="18" charset="0"/>
            <a:cs typeface="Times New Roman" panose="02020603050405020304" pitchFamily="18" charset="0"/>
          </a:endParaRPr>
        </a:p>
      </dgm:t>
    </dgm:pt>
    <dgm:pt modelId="{923AB741-F225-4BCC-BA1A-B3408D148A51}">
      <dgm:prSet custT="1"/>
      <dgm:spPr/>
      <dgm:t>
        <a:bodyPr/>
        <a:lstStyle/>
        <a:p>
          <a:pPr algn="ctr"/>
          <a:r>
            <a:rPr lang="en-US" sz="2000" dirty="0" err="1">
              <a:latin typeface="Times New Roman" panose="02020603050405020304" pitchFamily="18" charset="0"/>
              <a:cs typeface="Times New Roman" panose="02020603050405020304" pitchFamily="18" charset="0"/>
            </a:rPr>
            <a:t>Cẩn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trọng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viết</a:t>
          </a:r>
          <a:endParaRPr lang="en-US" sz="2000" dirty="0">
            <a:latin typeface="Times New Roman" panose="02020603050405020304" pitchFamily="18" charset="0"/>
            <a:cs typeface="Times New Roman" panose="02020603050405020304" pitchFamily="18" charset="0"/>
          </a:endParaRPr>
        </a:p>
      </dgm:t>
    </dgm:pt>
    <dgm:pt modelId="{43D25D4F-9AC8-41DF-BBA8-D0CD6B91F2C8}" type="parTrans" cxnId="{5C6F7ECA-D254-428A-BFD6-D37F93EF6951}">
      <dgm:prSet/>
      <dgm:spPr/>
      <dgm:t>
        <a:bodyPr/>
        <a:lstStyle/>
        <a:p>
          <a:pPr algn="ctr"/>
          <a:endParaRPr lang="en-US" sz="2000">
            <a:latin typeface="Times New Roman" panose="02020603050405020304" pitchFamily="18" charset="0"/>
            <a:cs typeface="Times New Roman" panose="02020603050405020304" pitchFamily="18" charset="0"/>
          </a:endParaRPr>
        </a:p>
      </dgm:t>
    </dgm:pt>
    <dgm:pt modelId="{37F4C19D-4373-4228-B202-A15AD3888081}" type="sibTrans" cxnId="{5C6F7ECA-D254-428A-BFD6-D37F93EF6951}">
      <dgm:prSet/>
      <dgm:spPr/>
      <dgm:t>
        <a:bodyPr/>
        <a:lstStyle/>
        <a:p>
          <a:pPr algn="ctr"/>
          <a:endParaRPr lang="en-US" sz="2000">
            <a:latin typeface="Times New Roman" panose="02020603050405020304" pitchFamily="18" charset="0"/>
            <a:cs typeface="Times New Roman" panose="02020603050405020304" pitchFamily="18" charset="0"/>
          </a:endParaRPr>
        </a:p>
      </dgm:t>
    </dgm:pt>
    <dgm:pt modelId="{89B957A3-C3E5-4EED-9A6F-EA80F5E4F89F}">
      <dgm:prSet custT="1"/>
      <dgm:spPr/>
      <dgm:t>
        <a:bodyPr/>
        <a:lstStyle/>
        <a:p>
          <a:pPr algn="ctr"/>
          <a:r>
            <a:rPr lang="en-US" sz="2000" dirty="0" err="1">
              <a:latin typeface="Times New Roman" panose="02020603050405020304" pitchFamily="18" charset="0"/>
              <a:cs typeface="Times New Roman" panose="02020603050405020304" pitchFamily="18" charset="0"/>
            </a:rPr>
            <a:t>Đối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muốn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xử</a:t>
          </a:r>
          <a:endParaRPr lang="en-US" sz="2000" dirty="0">
            <a:latin typeface="Times New Roman" panose="02020603050405020304" pitchFamily="18" charset="0"/>
            <a:cs typeface="Times New Roman" panose="02020603050405020304" pitchFamily="18" charset="0"/>
          </a:endParaRPr>
        </a:p>
      </dgm:t>
    </dgm:pt>
    <dgm:pt modelId="{7F2251E2-E749-48CB-95FF-3B893B21411B}" type="parTrans" cxnId="{EDA265EE-D69D-4E2D-AA17-EBB739F94F8F}">
      <dgm:prSet/>
      <dgm:spPr/>
      <dgm:t>
        <a:bodyPr/>
        <a:lstStyle/>
        <a:p>
          <a:pPr algn="ctr"/>
          <a:endParaRPr lang="en-US" sz="2000">
            <a:latin typeface="Times New Roman" panose="02020603050405020304" pitchFamily="18" charset="0"/>
            <a:cs typeface="Times New Roman" panose="02020603050405020304" pitchFamily="18" charset="0"/>
          </a:endParaRPr>
        </a:p>
      </dgm:t>
    </dgm:pt>
    <dgm:pt modelId="{9E81D6CD-9B2F-4157-B44D-FA6CA045DF57}" type="sibTrans" cxnId="{EDA265EE-D69D-4E2D-AA17-EBB739F94F8F}">
      <dgm:prSet/>
      <dgm:spPr/>
      <dgm:t>
        <a:bodyPr/>
        <a:lstStyle/>
        <a:p>
          <a:pPr algn="ctr"/>
          <a:endParaRPr lang="en-US" sz="2000">
            <a:latin typeface="Times New Roman" panose="02020603050405020304" pitchFamily="18" charset="0"/>
            <a:cs typeface="Times New Roman" panose="02020603050405020304" pitchFamily="18" charset="0"/>
          </a:endParaRPr>
        </a:p>
      </dgm:t>
    </dgm:pt>
    <dgm:pt modelId="{5D7F65E3-0051-419A-B613-8EF85B68B890}" type="pres">
      <dgm:prSet presAssocID="{CB6ACF6A-26AA-43B6-A0B0-87F9266EC8E0}" presName="compositeShape" presStyleCnt="0">
        <dgm:presLayoutVars>
          <dgm:chMax val="7"/>
          <dgm:dir/>
          <dgm:resizeHandles val="exact"/>
        </dgm:presLayoutVars>
      </dgm:prSet>
      <dgm:spPr/>
      <dgm:t>
        <a:bodyPr/>
        <a:lstStyle/>
        <a:p>
          <a:endParaRPr lang="en-US"/>
        </a:p>
      </dgm:t>
    </dgm:pt>
    <dgm:pt modelId="{CD63C3E5-4B3E-4197-B55D-9D2A28A578FC}" type="pres">
      <dgm:prSet presAssocID="{CB6ACF6A-26AA-43B6-A0B0-87F9266EC8E0}" presName="wedge1" presStyleLbl="node1" presStyleIdx="0" presStyleCnt="5"/>
      <dgm:spPr/>
      <dgm:t>
        <a:bodyPr/>
        <a:lstStyle/>
        <a:p>
          <a:endParaRPr lang="en-US"/>
        </a:p>
      </dgm:t>
    </dgm:pt>
    <dgm:pt modelId="{5C2314EF-0E2B-4FC4-8DB3-9019C213908E}" type="pres">
      <dgm:prSet presAssocID="{CB6ACF6A-26AA-43B6-A0B0-87F9266EC8E0}" presName="dummy1a" presStyleCnt="0"/>
      <dgm:spPr/>
    </dgm:pt>
    <dgm:pt modelId="{D0FFF8AD-4862-441D-B833-661A0D711347}" type="pres">
      <dgm:prSet presAssocID="{CB6ACF6A-26AA-43B6-A0B0-87F9266EC8E0}" presName="dummy1b" presStyleCnt="0"/>
      <dgm:spPr/>
    </dgm:pt>
    <dgm:pt modelId="{11483AD8-234D-4CEE-89D1-AB75442332CA}" type="pres">
      <dgm:prSet presAssocID="{CB6ACF6A-26AA-43B6-A0B0-87F9266EC8E0}" presName="wedge1Tx" presStyleLbl="node1" presStyleIdx="0" presStyleCnt="5">
        <dgm:presLayoutVars>
          <dgm:chMax val="0"/>
          <dgm:chPref val="0"/>
          <dgm:bulletEnabled val="1"/>
        </dgm:presLayoutVars>
      </dgm:prSet>
      <dgm:spPr/>
      <dgm:t>
        <a:bodyPr/>
        <a:lstStyle/>
        <a:p>
          <a:endParaRPr lang="en-US"/>
        </a:p>
      </dgm:t>
    </dgm:pt>
    <dgm:pt modelId="{BD3EE602-55CD-4895-A61C-C7C1B4663470}" type="pres">
      <dgm:prSet presAssocID="{CB6ACF6A-26AA-43B6-A0B0-87F9266EC8E0}" presName="wedge2" presStyleLbl="node1" presStyleIdx="1" presStyleCnt="5"/>
      <dgm:spPr/>
      <dgm:t>
        <a:bodyPr/>
        <a:lstStyle/>
        <a:p>
          <a:endParaRPr lang="en-US"/>
        </a:p>
      </dgm:t>
    </dgm:pt>
    <dgm:pt modelId="{9911F35F-02CD-4801-A28A-1526C9DEF988}" type="pres">
      <dgm:prSet presAssocID="{CB6ACF6A-26AA-43B6-A0B0-87F9266EC8E0}" presName="dummy2a" presStyleCnt="0"/>
      <dgm:spPr/>
    </dgm:pt>
    <dgm:pt modelId="{C8E660CD-EAAE-41A6-855E-6AB012F3C5D8}" type="pres">
      <dgm:prSet presAssocID="{CB6ACF6A-26AA-43B6-A0B0-87F9266EC8E0}" presName="dummy2b" presStyleCnt="0"/>
      <dgm:spPr/>
    </dgm:pt>
    <dgm:pt modelId="{88E36869-95C0-41C4-BB9F-141F1408E451}" type="pres">
      <dgm:prSet presAssocID="{CB6ACF6A-26AA-43B6-A0B0-87F9266EC8E0}" presName="wedge2Tx" presStyleLbl="node1" presStyleIdx="1" presStyleCnt="5">
        <dgm:presLayoutVars>
          <dgm:chMax val="0"/>
          <dgm:chPref val="0"/>
          <dgm:bulletEnabled val="1"/>
        </dgm:presLayoutVars>
      </dgm:prSet>
      <dgm:spPr/>
      <dgm:t>
        <a:bodyPr/>
        <a:lstStyle/>
        <a:p>
          <a:endParaRPr lang="en-US"/>
        </a:p>
      </dgm:t>
    </dgm:pt>
    <dgm:pt modelId="{93464A0B-D439-45C5-B94B-6270FC2F069F}" type="pres">
      <dgm:prSet presAssocID="{CB6ACF6A-26AA-43B6-A0B0-87F9266EC8E0}" presName="wedge3" presStyleLbl="node1" presStyleIdx="2" presStyleCnt="5"/>
      <dgm:spPr/>
      <dgm:t>
        <a:bodyPr/>
        <a:lstStyle/>
        <a:p>
          <a:endParaRPr lang="en-US"/>
        </a:p>
      </dgm:t>
    </dgm:pt>
    <dgm:pt modelId="{FDDED28E-AB5C-4C23-A5C0-27F0A2328AB1}" type="pres">
      <dgm:prSet presAssocID="{CB6ACF6A-26AA-43B6-A0B0-87F9266EC8E0}" presName="dummy3a" presStyleCnt="0"/>
      <dgm:spPr/>
    </dgm:pt>
    <dgm:pt modelId="{1DF0CB26-AAF2-4F06-A856-9B3B7729D4E5}" type="pres">
      <dgm:prSet presAssocID="{CB6ACF6A-26AA-43B6-A0B0-87F9266EC8E0}" presName="dummy3b" presStyleCnt="0"/>
      <dgm:spPr/>
    </dgm:pt>
    <dgm:pt modelId="{47BEDEE6-F31E-4A18-897B-A564E49E5A25}" type="pres">
      <dgm:prSet presAssocID="{CB6ACF6A-26AA-43B6-A0B0-87F9266EC8E0}" presName="wedge3Tx" presStyleLbl="node1" presStyleIdx="2" presStyleCnt="5">
        <dgm:presLayoutVars>
          <dgm:chMax val="0"/>
          <dgm:chPref val="0"/>
          <dgm:bulletEnabled val="1"/>
        </dgm:presLayoutVars>
      </dgm:prSet>
      <dgm:spPr/>
      <dgm:t>
        <a:bodyPr/>
        <a:lstStyle/>
        <a:p>
          <a:endParaRPr lang="en-US"/>
        </a:p>
      </dgm:t>
    </dgm:pt>
    <dgm:pt modelId="{74DAC4AF-1614-4292-8062-9ACB01C9E07A}" type="pres">
      <dgm:prSet presAssocID="{CB6ACF6A-26AA-43B6-A0B0-87F9266EC8E0}" presName="wedge4" presStyleLbl="node1" presStyleIdx="3" presStyleCnt="5"/>
      <dgm:spPr/>
      <dgm:t>
        <a:bodyPr/>
        <a:lstStyle/>
        <a:p>
          <a:endParaRPr lang="en-US"/>
        </a:p>
      </dgm:t>
    </dgm:pt>
    <dgm:pt modelId="{D9F1B742-678A-4938-B81A-B4EC49BDFAA5}" type="pres">
      <dgm:prSet presAssocID="{CB6ACF6A-26AA-43B6-A0B0-87F9266EC8E0}" presName="dummy4a" presStyleCnt="0"/>
      <dgm:spPr/>
    </dgm:pt>
    <dgm:pt modelId="{F1AE22D2-9544-4FF4-9108-802B7738916B}" type="pres">
      <dgm:prSet presAssocID="{CB6ACF6A-26AA-43B6-A0B0-87F9266EC8E0}" presName="dummy4b" presStyleCnt="0"/>
      <dgm:spPr/>
    </dgm:pt>
    <dgm:pt modelId="{8C617EDA-A7F2-4198-9694-3660179C15C2}" type="pres">
      <dgm:prSet presAssocID="{CB6ACF6A-26AA-43B6-A0B0-87F9266EC8E0}" presName="wedge4Tx" presStyleLbl="node1" presStyleIdx="3" presStyleCnt="5">
        <dgm:presLayoutVars>
          <dgm:chMax val="0"/>
          <dgm:chPref val="0"/>
          <dgm:bulletEnabled val="1"/>
        </dgm:presLayoutVars>
      </dgm:prSet>
      <dgm:spPr/>
      <dgm:t>
        <a:bodyPr/>
        <a:lstStyle/>
        <a:p>
          <a:endParaRPr lang="en-US"/>
        </a:p>
      </dgm:t>
    </dgm:pt>
    <dgm:pt modelId="{43263455-2C71-4885-A4E6-5192B8CD3869}" type="pres">
      <dgm:prSet presAssocID="{CB6ACF6A-26AA-43B6-A0B0-87F9266EC8E0}" presName="wedge5" presStyleLbl="node1" presStyleIdx="4" presStyleCnt="5"/>
      <dgm:spPr/>
      <dgm:t>
        <a:bodyPr/>
        <a:lstStyle/>
        <a:p>
          <a:endParaRPr lang="en-US"/>
        </a:p>
      </dgm:t>
    </dgm:pt>
    <dgm:pt modelId="{5A2CE44E-93A4-40C9-8FC1-5E6A7CE69D4E}" type="pres">
      <dgm:prSet presAssocID="{CB6ACF6A-26AA-43B6-A0B0-87F9266EC8E0}" presName="dummy5a" presStyleCnt="0"/>
      <dgm:spPr/>
    </dgm:pt>
    <dgm:pt modelId="{386A542E-81AE-4B63-944B-9DA75DBF1D1F}" type="pres">
      <dgm:prSet presAssocID="{CB6ACF6A-26AA-43B6-A0B0-87F9266EC8E0}" presName="dummy5b" presStyleCnt="0"/>
      <dgm:spPr/>
    </dgm:pt>
    <dgm:pt modelId="{1FA52E7C-B8FD-4C1B-8A48-0FC87AF31862}" type="pres">
      <dgm:prSet presAssocID="{CB6ACF6A-26AA-43B6-A0B0-87F9266EC8E0}" presName="wedge5Tx" presStyleLbl="node1" presStyleIdx="4" presStyleCnt="5">
        <dgm:presLayoutVars>
          <dgm:chMax val="0"/>
          <dgm:chPref val="0"/>
          <dgm:bulletEnabled val="1"/>
        </dgm:presLayoutVars>
      </dgm:prSet>
      <dgm:spPr/>
      <dgm:t>
        <a:bodyPr/>
        <a:lstStyle/>
        <a:p>
          <a:endParaRPr lang="en-US"/>
        </a:p>
      </dgm:t>
    </dgm:pt>
    <dgm:pt modelId="{28B554E8-B5AF-40D4-9245-8074113F92A5}" type="pres">
      <dgm:prSet presAssocID="{2709F74F-3E9F-4369-A8FB-D9D924C545A8}" presName="arrowWedge1" presStyleLbl="fgSibTrans2D1" presStyleIdx="0" presStyleCnt="5"/>
      <dgm:spPr/>
    </dgm:pt>
    <dgm:pt modelId="{16A5C321-7BB3-4703-8880-FC34A4D1421F}" type="pres">
      <dgm:prSet presAssocID="{59EE919E-4A55-4CDA-9A9F-491EFC042BA1}" presName="arrowWedge2" presStyleLbl="fgSibTrans2D1" presStyleIdx="1" presStyleCnt="5"/>
      <dgm:spPr/>
    </dgm:pt>
    <dgm:pt modelId="{7032459B-E83E-4D97-9C7C-9B1A5D820B73}" type="pres">
      <dgm:prSet presAssocID="{85BB876F-4EE4-41FC-8451-87C8D406D214}" presName="arrowWedge3" presStyleLbl="fgSibTrans2D1" presStyleIdx="2" presStyleCnt="5"/>
      <dgm:spPr/>
    </dgm:pt>
    <dgm:pt modelId="{47795E9A-9BBB-460E-8D2A-EBAA73DAC842}" type="pres">
      <dgm:prSet presAssocID="{37F4C19D-4373-4228-B202-A15AD3888081}" presName="arrowWedge4" presStyleLbl="fgSibTrans2D1" presStyleIdx="3" presStyleCnt="5"/>
      <dgm:spPr/>
    </dgm:pt>
    <dgm:pt modelId="{4096DDC2-3AD5-4491-B37C-DE3956F383DF}" type="pres">
      <dgm:prSet presAssocID="{9E81D6CD-9B2F-4157-B44D-FA6CA045DF57}" presName="arrowWedge5" presStyleLbl="fgSibTrans2D1" presStyleIdx="4" presStyleCnt="5"/>
      <dgm:spPr/>
    </dgm:pt>
  </dgm:ptLst>
  <dgm:cxnLst>
    <dgm:cxn modelId="{D4E7D3CD-9FD5-4267-AC1D-542864047D87}" type="presOf" srcId="{89B957A3-C3E5-4EED-9A6F-EA80F5E4F89F}" destId="{1FA52E7C-B8FD-4C1B-8A48-0FC87AF31862}" srcOrd="1" destOrd="0" presId="urn:microsoft.com/office/officeart/2005/8/layout/cycle8"/>
    <dgm:cxn modelId="{00DD7378-DBC4-4B8C-8E04-47E367838772}" type="presOf" srcId="{C08C87DD-8024-40E3-901D-22378637A7AF}" destId="{BD3EE602-55CD-4895-A61C-C7C1B4663470}" srcOrd="0" destOrd="0" presId="urn:microsoft.com/office/officeart/2005/8/layout/cycle8"/>
    <dgm:cxn modelId="{75B61523-8251-4F76-8E15-5AAE8C83414A}" srcId="{CB6ACF6A-26AA-43B6-A0B0-87F9266EC8E0}" destId="{55068ED0-EA03-4107-8DAA-47842AA7D582}" srcOrd="0" destOrd="0" parTransId="{16CB5FC0-8B9D-46D2-8D59-9A5C7E61EDAB}" sibTransId="{2709F74F-3E9F-4369-A8FB-D9D924C545A8}"/>
    <dgm:cxn modelId="{5C6F7ECA-D254-428A-BFD6-D37F93EF6951}" srcId="{CB6ACF6A-26AA-43B6-A0B0-87F9266EC8E0}" destId="{923AB741-F225-4BCC-BA1A-B3408D148A51}" srcOrd="3" destOrd="0" parTransId="{43D25D4F-9AC8-41DF-BBA8-D0CD6B91F2C8}" sibTransId="{37F4C19D-4373-4228-B202-A15AD3888081}"/>
    <dgm:cxn modelId="{61690AD7-6F59-421D-82BE-1A2763319511}" type="presOf" srcId="{3F56C6AB-F2F8-477D-9BD2-FDBD73C075BE}" destId="{93464A0B-D439-45C5-B94B-6270FC2F069F}" srcOrd="0" destOrd="0" presId="urn:microsoft.com/office/officeart/2005/8/layout/cycle8"/>
    <dgm:cxn modelId="{438FB172-D610-45C5-B3CE-AF05DA3D7396}" type="presOf" srcId="{89B957A3-C3E5-4EED-9A6F-EA80F5E4F89F}" destId="{43263455-2C71-4885-A4E6-5192B8CD3869}" srcOrd="0" destOrd="0" presId="urn:microsoft.com/office/officeart/2005/8/layout/cycle8"/>
    <dgm:cxn modelId="{05E68E14-415B-4D9A-8267-2C6B77233542}" type="presOf" srcId="{923AB741-F225-4BCC-BA1A-B3408D148A51}" destId="{74DAC4AF-1614-4292-8062-9ACB01C9E07A}" srcOrd="0" destOrd="0" presId="urn:microsoft.com/office/officeart/2005/8/layout/cycle8"/>
    <dgm:cxn modelId="{4239E830-38EF-4651-8427-B69D9432D176}" type="presOf" srcId="{923AB741-F225-4BCC-BA1A-B3408D148A51}" destId="{8C617EDA-A7F2-4198-9694-3660179C15C2}" srcOrd="1" destOrd="0" presId="urn:microsoft.com/office/officeart/2005/8/layout/cycle8"/>
    <dgm:cxn modelId="{68EF0CAE-DB47-4B59-8E1E-F3382376AB83}" srcId="{CB6ACF6A-26AA-43B6-A0B0-87F9266EC8E0}" destId="{C08C87DD-8024-40E3-901D-22378637A7AF}" srcOrd="1" destOrd="0" parTransId="{B6662E53-66A6-4ADA-B0CF-312DE8F88B09}" sibTransId="{59EE919E-4A55-4CDA-9A9F-491EFC042BA1}"/>
    <dgm:cxn modelId="{F55C9AF1-088D-4AE1-8018-0692FADD6F98}" type="presOf" srcId="{55068ED0-EA03-4107-8DAA-47842AA7D582}" destId="{11483AD8-234D-4CEE-89D1-AB75442332CA}" srcOrd="1" destOrd="0" presId="urn:microsoft.com/office/officeart/2005/8/layout/cycle8"/>
    <dgm:cxn modelId="{8B5A6D81-A5F1-489C-8C66-5922091ABCC5}" srcId="{CB6ACF6A-26AA-43B6-A0B0-87F9266EC8E0}" destId="{3F56C6AB-F2F8-477D-9BD2-FDBD73C075BE}" srcOrd="2" destOrd="0" parTransId="{AD93DA2F-77ED-4A75-B021-7E33F096AEF2}" sibTransId="{85BB876F-4EE4-41FC-8451-87C8D406D214}"/>
    <dgm:cxn modelId="{A577219D-F855-4055-AD3F-097FA1D086C6}" type="presOf" srcId="{C08C87DD-8024-40E3-901D-22378637A7AF}" destId="{88E36869-95C0-41C4-BB9F-141F1408E451}" srcOrd="1" destOrd="0" presId="urn:microsoft.com/office/officeart/2005/8/layout/cycle8"/>
    <dgm:cxn modelId="{044D0940-2FD0-4E21-81CF-A848B5752680}" type="presOf" srcId="{55068ED0-EA03-4107-8DAA-47842AA7D582}" destId="{CD63C3E5-4B3E-4197-B55D-9D2A28A578FC}" srcOrd="0" destOrd="0" presId="urn:microsoft.com/office/officeart/2005/8/layout/cycle8"/>
    <dgm:cxn modelId="{8B833B53-7F13-42FB-B188-F956E552B149}" type="presOf" srcId="{3F56C6AB-F2F8-477D-9BD2-FDBD73C075BE}" destId="{47BEDEE6-F31E-4A18-897B-A564E49E5A25}" srcOrd="1" destOrd="0" presId="urn:microsoft.com/office/officeart/2005/8/layout/cycle8"/>
    <dgm:cxn modelId="{EDA265EE-D69D-4E2D-AA17-EBB739F94F8F}" srcId="{CB6ACF6A-26AA-43B6-A0B0-87F9266EC8E0}" destId="{89B957A3-C3E5-4EED-9A6F-EA80F5E4F89F}" srcOrd="4" destOrd="0" parTransId="{7F2251E2-E749-48CB-95FF-3B893B21411B}" sibTransId="{9E81D6CD-9B2F-4157-B44D-FA6CA045DF57}"/>
    <dgm:cxn modelId="{296D33CB-28FF-417A-85B5-1BDD18364058}" type="presOf" srcId="{CB6ACF6A-26AA-43B6-A0B0-87F9266EC8E0}" destId="{5D7F65E3-0051-419A-B613-8EF85B68B890}" srcOrd="0" destOrd="0" presId="urn:microsoft.com/office/officeart/2005/8/layout/cycle8"/>
    <dgm:cxn modelId="{9DCAB428-3BB8-4CDA-9243-791959B71B6D}" type="presParOf" srcId="{5D7F65E3-0051-419A-B613-8EF85B68B890}" destId="{CD63C3E5-4B3E-4197-B55D-9D2A28A578FC}" srcOrd="0" destOrd="0" presId="urn:microsoft.com/office/officeart/2005/8/layout/cycle8"/>
    <dgm:cxn modelId="{88F94D14-1A35-400F-A831-0E2360969877}" type="presParOf" srcId="{5D7F65E3-0051-419A-B613-8EF85B68B890}" destId="{5C2314EF-0E2B-4FC4-8DB3-9019C213908E}" srcOrd="1" destOrd="0" presId="urn:microsoft.com/office/officeart/2005/8/layout/cycle8"/>
    <dgm:cxn modelId="{2E7E4949-87A6-4BA6-B28D-FA84F68A2631}" type="presParOf" srcId="{5D7F65E3-0051-419A-B613-8EF85B68B890}" destId="{D0FFF8AD-4862-441D-B833-661A0D711347}" srcOrd="2" destOrd="0" presId="urn:microsoft.com/office/officeart/2005/8/layout/cycle8"/>
    <dgm:cxn modelId="{1A4DED14-F0A9-4162-80C8-EAC96E5D51B0}" type="presParOf" srcId="{5D7F65E3-0051-419A-B613-8EF85B68B890}" destId="{11483AD8-234D-4CEE-89D1-AB75442332CA}" srcOrd="3" destOrd="0" presId="urn:microsoft.com/office/officeart/2005/8/layout/cycle8"/>
    <dgm:cxn modelId="{F48620EF-B482-46E2-9080-F5E7CCAE3E99}" type="presParOf" srcId="{5D7F65E3-0051-419A-B613-8EF85B68B890}" destId="{BD3EE602-55CD-4895-A61C-C7C1B4663470}" srcOrd="4" destOrd="0" presId="urn:microsoft.com/office/officeart/2005/8/layout/cycle8"/>
    <dgm:cxn modelId="{8682B413-7622-47D6-8A24-40857B17C9A3}" type="presParOf" srcId="{5D7F65E3-0051-419A-B613-8EF85B68B890}" destId="{9911F35F-02CD-4801-A28A-1526C9DEF988}" srcOrd="5" destOrd="0" presId="urn:microsoft.com/office/officeart/2005/8/layout/cycle8"/>
    <dgm:cxn modelId="{A0D6768F-F1A1-4F29-A2DB-40A5E8AE640A}" type="presParOf" srcId="{5D7F65E3-0051-419A-B613-8EF85B68B890}" destId="{C8E660CD-EAAE-41A6-855E-6AB012F3C5D8}" srcOrd="6" destOrd="0" presId="urn:microsoft.com/office/officeart/2005/8/layout/cycle8"/>
    <dgm:cxn modelId="{4BAD3A2D-8254-4E52-8FEA-FC4BFF3BB29A}" type="presParOf" srcId="{5D7F65E3-0051-419A-B613-8EF85B68B890}" destId="{88E36869-95C0-41C4-BB9F-141F1408E451}" srcOrd="7" destOrd="0" presId="urn:microsoft.com/office/officeart/2005/8/layout/cycle8"/>
    <dgm:cxn modelId="{252B1B0B-D515-49A3-869D-FABF063275F8}" type="presParOf" srcId="{5D7F65E3-0051-419A-B613-8EF85B68B890}" destId="{93464A0B-D439-45C5-B94B-6270FC2F069F}" srcOrd="8" destOrd="0" presId="urn:microsoft.com/office/officeart/2005/8/layout/cycle8"/>
    <dgm:cxn modelId="{11C5C82D-B73F-47B2-A7DE-B6A529D6C19E}" type="presParOf" srcId="{5D7F65E3-0051-419A-B613-8EF85B68B890}" destId="{FDDED28E-AB5C-4C23-A5C0-27F0A2328AB1}" srcOrd="9" destOrd="0" presId="urn:microsoft.com/office/officeart/2005/8/layout/cycle8"/>
    <dgm:cxn modelId="{89C42EFF-E375-449D-9313-B14525C67C7D}" type="presParOf" srcId="{5D7F65E3-0051-419A-B613-8EF85B68B890}" destId="{1DF0CB26-AAF2-4F06-A856-9B3B7729D4E5}" srcOrd="10" destOrd="0" presId="urn:microsoft.com/office/officeart/2005/8/layout/cycle8"/>
    <dgm:cxn modelId="{4C2BB2C2-2258-485F-8F81-6DBE0D6AB069}" type="presParOf" srcId="{5D7F65E3-0051-419A-B613-8EF85B68B890}" destId="{47BEDEE6-F31E-4A18-897B-A564E49E5A25}" srcOrd="11" destOrd="0" presId="urn:microsoft.com/office/officeart/2005/8/layout/cycle8"/>
    <dgm:cxn modelId="{412EF65A-7AE0-4AE9-8543-E9FE173BC53C}" type="presParOf" srcId="{5D7F65E3-0051-419A-B613-8EF85B68B890}" destId="{74DAC4AF-1614-4292-8062-9ACB01C9E07A}" srcOrd="12" destOrd="0" presId="urn:microsoft.com/office/officeart/2005/8/layout/cycle8"/>
    <dgm:cxn modelId="{9504997F-3BE6-4FFE-993E-0006C286BC84}" type="presParOf" srcId="{5D7F65E3-0051-419A-B613-8EF85B68B890}" destId="{D9F1B742-678A-4938-B81A-B4EC49BDFAA5}" srcOrd="13" destOrd="0" presId="urn:microsoft.com/office/officeart/2005/8/layout/cycle8"/>
    <dgm:cxn modelId="{A55EB2D6-A8EE-4A51-ABC6-1B5DAC35BBF9}" type="presParOf" srcId="{5D7F65E3-0051-419A-B613-8EF85B68B890}" destId="{F1AE22D2-9544-4FF4-9108-802B7738916B}" srcOrd="14" destOrd="0" presId="urn:microsoft.com/office/officeart/2005/8/layout/cycle8"/>
    <dgm:cxn modelId="{6F508F39-C756-4911-BB2D-E80EFA4C2E01}" type="presParOf" srcId="{5D7F65E3-0051-419A-B613-8EF85B68B890}" destId="{8C617EDA-A7F2-4198-9694-3660179C15C2}" srcOrd="15" destOrd="0" presId="urn:microsoft.com/office/officeart/2005/8/layout/cycle8"/>
    <dgm:cxn modelId="{EFDD3148-8B85-481A-AE99-C558A80AE323}" type="presParOf" srcId="{5D7F65E3-0051-419A-B613-8EF85B68B890}" destId="{43263455-2C71-4885-A4E6-5192B8CD3869}" srcOrd="16" destOrd="0" presId="urn:microsoft.com/office/officeart/2005/8/layout/cycle8"/>
    <dgm:cxn modelId="{7AA93893-B23D-4A58-86F0-9270DF008619}" type="presParOf" srcId="{5D7F65E3-0051-419A-B613-8EF85B68B890}" destId="{5A2CE44E-93A4-40C9-8FC1-5E6A7CE69D4E}" srcOrd="17" destOrd="0" presId="urn:microsoft.com/office/officeart/2005/8/layout/cycle8"/>
    <dgm:cxn modelId="{4882CF9E-E527-4EF0-A1B7-81AA892ED12A}" type="presParOf" srcId="{5D7F65E3-0051-419A-B613-8EF85B68B890}" destId="{386A542E-81AE-4B63-944B-9DA75DBF1D1F}" srcOrd="18" destOrd="0" presId="urn:microsoft.com/office/officeart/2005/8/layout/cycle8"/>
    <dgm:cxn modelId="{DC3E50DB-D19C-4AC3-9F57-485A2068D483}" type="presParOf" srcId="{5D7F65E3-0051-419A-B613-8EF85B68B890}" destId="{1FA52E7C-B8FD-4C1B-8A48-0FC87AF31862}" srcOrd="19" destOrd="0" presId="urn:microsoft.com/office/officeart/2005/8/layout/cycle8"/>
    <dgm:cxn modelId="{ED99EEA0-4ADF-4D76-B0A3-EC5894105685}" type="presParOf" srcId="{5D7F65E3-0051-419A-B613-8EF85B68B890}" destId="{28B554E8-B5AF-40D4-9245-8074113F92A5}" srcOrd="20" destOrd="0" presId="urn:microsoft.com/office/officeart/2005/8/layout/cycle8"/>
    <dgm:cxn modelId="{1E6D3CB2-34B0-4ADD-A85B-B2030C64733E}" type="presParOf" srcId="{5D7F65E3-0051-419A-B613-8EF85B68B890}" destId="{16A5C321-7BB3-4703-8880-FC34A4D1421F}" srcOrd="21" destOrd="0" presId="urn:microsoft.com/office/officeart/2005/8/layout/cycle8"/>
    <dgm:cxn modelId="{89D749E4-BFC9-4414-B4EA-168EB81051B5}" type="presParOf" srcId="{5D7F65E3-0051-419A-B613-8EF85B68B890}" destId="{7032459B-E83E-4D97-9C7C-9B1A5D820B73}" srcOrd="22" destOrd="0" presId="urn:microsoft.com/office/officeart/2005/8/layout/cycle8"/>
    <dgm:cxn modelId="{C096E3EE-B485-4830-A9B8-64E73E9A824F}" type="presParOf" srcId="{5D7F65E3-0051-419A-B613-8EF85B68B890}" destId="{47795E9A-9BBB-460E-8D2A-EBAA73DAC842}" srcOrd="23" destOrd="0" presId="urn:microsoft.com/office/officeart/2005/8/layout/cycle8"/>
    <dgm:cxn modelId="{2E86BC1F-0833-439F-8838-3C9EDC0721DC}" type="presParOf" srcId="{5D7F65E3-0051-419A-B613-8EF85B68B890}" destId="{4096DDC2-3AD5-4491-B37C-DE3956F383DF}" srcOrd="2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8F0AA5-AE5D-4C12-9F2C-73AB35A4FAC1}">
      <dsp:nvSpPr>
        <dsp:cNvPr id="0" name=""/>
        <dsp:cNvSpPr/>
      </dsp:nvSpPr>
      <dsp:spPr>
        <a:xfrm>
          <a:off x="1829" y="195610"/>
          <a:ext cx="2509000" cy="499810"/>
        </a:xfrm>
        <a:prstGeom prst="roundRect">
          <a:avLst>
            <a:gd name="adj" fmla="val 10000"/>
          </a:avLst>
        </a:prstGeom>
        <a:gradFill rotWithShape="0">
          <a:gsLst>
            <a:gs pos="0">
              <a:schemeClr val="accent4">
                <a:alpha val="90000"/>
                <a:hueOff val="0"/>
                <a:satOff val="0"/>
                <a:lumOff val="0"/>
                <a:alphaOff val="0"/>
                <a:lumMod val="110000"/>
                <a:satMod val="105000"/>
                <a:tint val="67000"/>
              </a:schemeClr>
            </a:gs>
            <a:gs pos="50000">
              <a:schemeClr val="accent4">
                <a:alpha val="90000"/>
                <a:hueOff val="0"/>
                <a:satOff val="0"/>
                <a:lumOff val="0"/>
                <a:alphaOff val="0"/>
                <a:lumMod val="105000"/>
                <a:satMod val="103000"/>
                <a:tint val="73000"/>
              </a:schemeClr>
            </a:gs>
            <a:gs pos="100000">
              <a:schemeClr val="accent4">
                <a:alpha val="9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b="1" kern="1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Tính</a:t>
          </a:r>
          <a:r>
            <a:rPr lang="en-US" sz="2400" b="1" kern="1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kern="1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nhân</a:t>
          </a:r>
          <a:r>
            <a:rPr lang="en-US" sz="2400" b="1" kern="1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kern="1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văn</a:t>
          </a:r>
          <a:endParaRPr lang="en-US" sz="2400" b="1" kern="1200" dirty="0">
            <a:solidFill>
              <a:srgbClr val="7030A0"/>
            </a:solidFill>
            <a:latin typeface="Cambria" panose="02040503050406030204" pitchFamily="18" charset="0"/>
            <a:ea typeface="Cambria" panose="02040503050406030204" pitchFamily="18" charset="0"/>
            <a:cs typeface="Times New Roman" panose="02020603050405020304" pitchFamily="18" charset="0"/>
          </a:endParaRPr>
        </a:p>
      </dsp:txBody>
      <dsp:txXfrm>
        <a:off x="16468" y="210249"/>
        <a:ext cx="2479722" cy="470532"/>
      </dsp:txXfrm>
    </dsp:sp>
    <dsp:sp modelId="{D211CF87-43A6-4503-9E48-87E989641D75}">
      <dsp:nvSpPr>
        <dsp:cNvPr id="0" name=""/>
        <dsp:cNvSpPr/>
      </dsp:nvSpPr>
      <dsp:spPr>
        <a:xfrm>
          <a:off x="252729" y="695420"/>
          <a:ext cx="250900" cy="1041348"/>
        </a:xfrm>
        <a:custGeom>
          <a:avLst/>
          <a:gdLst/>
          <a:ahLst/>
          <a:cxnLst/>
          <a:rect l="0" t="0" r="0" b="0"/>
          <a:pathLst>
            <a:path>
              <a:moveTo>
                <a:pt x="0" y="0"/>
              </a:moveTo>
              <a:lnTo>
                <a:pt x="0" y="1041348"/>
              </a:lnTo>
              <a:lnTo>
                <a:pt x="250900" y="1041348"/>
              </a:lnTo>
            </a:path>
          </a:pathLst>
        </a:custGeom>
        <a:noFill/>
        <a:ln w="12700" cap="flat" cmpd="sng" algn="ctr">
          <a:solidFill>
            <a:schemeClr val="accent4">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3F64EC-FA42-4B4A-81DD-327D7823F999}">
      <dsp:nvSpPr>
        <dsp:cNvPr id="0" name=""/>
        <dsp:cNvSpPr/>
      </dsp:nvSpPr>
      <dsp:spPr>
        <a:xfrm>
          <a:off x="503629" y="820373"/>
          <a:ext cx="4839775" cy="1832791"/>
        </a:xfrm>
        <a:prstGeom prst="roundRect">
          <a:avLst>
            <a:gd name="adj" fmla="val 10000"/>
          </a:avLst>
        </a:prstGeom>
        <a:solidFill>
          <a:schemeClr val="lt1">
            <a:alpha val="90000"/>
            <a:hueOff val="0"/>
            <a:satOff val="0"/>
            <a:lumOff val="0"/>
            <a:alphaOff val="0"/>
          </a:schemeClr>
        </a:solidFill>
        <a:ln w="6350" cap="flat" cmpd="sng" algn="ctr">
          <a:solidFill>
            <a:schemeClr val="accent4">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just" defTabSz="1066800">
            <a:lnSpc>
              <a:spcPct val="90000"/>
            </a:lnSpc>
            <a:spcBef>
              <a:spcPct val="0"/>
            </a:spcBef>
            <a:spcAft>
              <a:spcPct val="35000"/>
            </a:spcAft>
          </a:pP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Thể</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hiện</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qua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việc</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giúp</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đỡ</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lẫn</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nhau</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trong</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hoạn</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nạn</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biết</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lắng</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nghe</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và</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chia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sẻ</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khó</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khăn</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của</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người</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khác</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đặt</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mình</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vào</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vị</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trí</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của</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người</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khác</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để</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hiểu</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và</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đồng</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cảm</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với</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họ</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p>
      </dsp:txBody>
      <dsp:txXfrm>
        <a:off x="557310" y="874054"/>
        <a:ext cx="4732413" cy="17254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8F0AA5-AE5D-4C12-9F2C-73AB35A4FAC1}">
      <dsp:nvSpPr>
        <dsp:cNvPr id="0" name=""/>
        <dsp:cNvSpPr/>
      </dsp:nvSpPr>
      <dsp:spPr>
        <a:xfrm>
          <a:off x="1829" y="195610"/>
          <a:ext cx="2509000" cy="499810"/>
        </a:xfrm>
        <a:prstGeom prst="roundRect">
          <a:avLst>
            <a:gd name="adj" fmla="val 10000"/>
          </a:avLst>
        </a:prstGeom>
        <a:gradFill rotWithShape="0">
          <a:gsLst>
            <a:gs pos="0">
              <a:schemeClr val="accent4">
                <a:alpha val="90000"/>
                <a:hueOff val="0"/>
                <a:satOff val="0"/>
                <a:lumOff val="0"/>
                <a:alphaOff val="0"/>
                <a:lumMod val="110000"/>
                <a:satMod val="105000"/>
                <a:tint val="67000"/>
              </a:schemeClr>
            </a:gs>
            <a:gs pos="50000">
              <a:schemeClr val="accent4">
                <a:alpha val="90000"/>
                <a:hueOff val="0"/>
                <a:satOff val="0"/>
                <a:lumOff val="0"/>
                <a:alphaOff val="0"/>
                <a:lumMod val="105000"/>
                <a:satMod val="103000"/>
                <a:tint val="73000"/>
              </a:schemeClr>
            </a:gs>
            <a:gs pos="100000">
              <a:schemeClr val="accent4">
                <a:alpha val="9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b="1" kern="1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Tính</a:t>
          </a:r>
          <a:r>
            <a:rPr lang="en-US" sz="2400" b="1" kern="1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kern="1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nhân</a:t>
          </a:r>
          <a:r>
            <a:rPr lang="en-US" sz="2400" b="1" kern="1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kern="1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văn</a:t>
          </a:r>
          <a:endParaRPr lang="en-US" sz="2400" b="1" kern="1200" dirty="0">
            <a:solidFill>
              <a:srgbClr val="7030A0"/>
            </a:solidFill>
            <a:latin typeface="Cambria" panose="02040503050406030204" pitchFamily="18" charset="0"/>
            <a:ea typeface="Cambria" panose="02040503050406030204" pitchFamily="18" charset="0"/>
            <a:cs typeface="Times New Roman" panose="02020603050405020304" pitchFamily="18" charset="0"/>
          </a:endParaRPr>
        </a:p>
      </dsp:txBody>
      <dsp:txXfrm>
        <a:off x="16468" y="210249"/>
        <a:ext cx="2479722" cy="470532"/>
      </dsp:txXfrm>
    </dsp:sp>
    <dsp:sp modelId="{D211CF87-43A6-4503-9E48-87E989641D75}">
      <dsp:nvSpPr>
        <dsp:cNvPr id="0" name=""/>
        <dsp:cNvSpPr/>
      </dsp:nvSpPr>
      <dsp:spPr>
        <a:xfrm>
          <a:off x="252729" y="695420"/>
          <a:ext cx="250900" cy="1041348"/>
        </a:xfrm>
        <a:custGeom>
          <a:avLst/>
          <a:gdLst/>
          <a:ahLst/>
          <a:cxnLst/>
          <a:rect l="0" t="0" r="0" b="0"/>
          <a:pathLst>
            <a:path>
              <a:moveTo>
                <a:pt x="0" y="0"/>
              </a:moveTo>
              <a:lnTo>
                <a:pt x="0" y="1041348"/>
              </a:lnTo>
              <a:lnTo>
                <a:pt x="250900" y="1041348"/>
              </a:lnTo>
            </a:path>
          </a:pathLst>
        </a:custGeom>
        <a:noFill/>
        <a:ln w="12700" cap="flat" cmpd="sng" algn="ctr">
          <a:solidFill>
            <a:schemeClr val="accent4">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3F64EC-FA42-4B4A-81DD-327D7823F999}">
      <dsp:nvSpPr>
        <dsp:cNvPr id="0" name=""/>
        <dsp:cNvSpPr/>
      </dsp:nvSpPr>
      <dsp:spPr>
        <a:xfrm>
          <a:off x="503629" y="820373"/>
          <a:ext cx="4839775" cy="1832791"/>
        </a:xfrm>
        <a:prstGeom prst="roundRect">
          <a:avLst>
            <a:gd name="adj" fmla="val 10000"/>
          </a:avLst>
        </a:prstGeom>
        <a:solidFill>
          <a:schemeClr val="lt1">
            <a:alpha val="90000"/>
            <a:hueOff val="0"/>
            <a:satOff val="0"/>
            <a:lumOff val="0"/>
            <a:alphaOff val="0"/>
          </a:schemeClr>
        </a:solidFill>
        <a:ln w="6350" cap="flat" cmpd="sng" algn="ctr">
          <a:solidFill>
            <a:schemeClr val="accent4">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just" defTabSz="1066800">
            <a:lnSpc>
              <a:spcPct val="90000"/>
            </a:lnSpc>
            <a:spcBef>
              <a:spcPct val="0"/>
            </a:spcBef>
            <a:spcAft>
              <a:spcPct val="35000"/>
            </a:spcAft>
          </a:pP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Thể</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hiện</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qua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việc</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giúp</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đỡ</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lẫn</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nhau</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trong</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hoạn</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nạn</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biết</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lắng</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nghe</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và</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chia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sẻ</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khó</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khăn</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của</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người</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khác</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đặt</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mình</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vào</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vị</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trí</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của</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người</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khác</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để</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hiểu</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và</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đồng</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cảm</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với</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họ</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p>
      </dsp:txBody>
      <dsp:txXfrm>
        <a:off x="557310" y="874054"/>
        <a:ext cx="4732413" cy="17254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63C3E5-4B3E-4197-B55D-9D2A28A578FC}">
      <dsp:nvSpPr>
        <dsp:cNvPr id="0" name=""/>
        <dsp:cNvSpPr/>
      </dsp:nvSpPr>
      <dsp:spPr>
        <a:xfrm>
          <a:off x="511053" y="358505"/>
          <a:ext cx="4676307" cy="4676307"/>
        </a:xfrm>
        <a:prstGeom prst="pie">
          <a:avLst>
            <a:gd name="adj1" fmla="val 16200000"/>
            <a:gd name="adj2" fmla="val 2052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err="1">
              <a:latin typeface="Times New Roman" panose="02020603050405020304" pitchFamily="18" charset="0"/>
              <a:cs typeface="Times New Roman" panose="02020603050405020304" pitchFamily="18" charset="0"/>
            </a:rPr>
            <a:t>Tự</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kiểm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cải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thiện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hành</a:t>
          </a:r>
          <a:r>
            <a:rPr lang="en-US" sz="2000" kern="1200" dirty="0">
              <a:latin typeface="Times New Roman" panose="02020603050405020304" pitchFamily="18" charset="0"/>
              <a:cs typeface="Times New Roman" panose="02020603050405020304" pitchFamily="18" charset="0"/>
            </a:rPr>
            <a:t> vi </a:t>
          </a:r>
          <a:r>
            <a:rPr lang="en-US" sz="2000" kern="1200" dirty="0" err="1">
              <a:latin typeface="Times New Roman" panose="02020603050405020304" pitchFamily="18" charset="0"/>
              <a:cs typeface="Times New Roman" panose="02020603050405020304" pitchFamily="18" charset="0"/>
            </a:rPr>
            <a:t>trực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tuyến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mình</a:t>
          </a:r>
          <a:endParaRPr lang="en-US" sz="2000" kern="1200" dirty="0">
            <a:latin typeface="Times New Roman" panose="02020603050405020304" pitchFamily="18" charset="0"/>
            <a:cs typeface="Times New Roman" panose="02020603050405020304" pitchFamily="18" charset="0"/>
          </a:endParaRPr>
        </a:p>
      </dsp:txBody>
      <dsp:txXfrm>
        <a:off x="2950527" y="1144570"/>
        <a:ext cx="1503098" cy="1002065"/>
      </dsp:txXfrm>
    </dsp:sp>
    <dsp:sp modelId="{BD3EE602-55CD-4895-A61C-C7C1B4663470}">
      <dsp:nvSpPr>
        <dsp:cNvPr id="0" name=""/>
        <dsp:cNvSpPr/>
      </dsp:nvSpPr>
      <dsp:spPr>
        <a:xfrm>
          <a:off x="551136" y="483207"/>
          <a:ext cx="4676307" cy="4676307"/>
        </a:xfrm>
        <a:prstGeom prst="pie">
          <a:avLst>
            <a:gd name="adj1" fmla="val 20520000"/>
            <a:gd name="adj2" fmla="val 324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err="1">
              <a:latin typeface="Times New Roman" panose="02020603050405020304" pitchFamily="18" charset="0"/>
              <a:cs typeface="Times New Roman" panose="02020603050405020304" pitchFamily="18" charset="0"/>
            </a:rPr>
            <a:t>Bình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tĩnh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lắng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nghe</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tôn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trọng</a:t>
          </a:r>
          <a:r>
            <a:rPr lang="en-US" sz="2000" kern="1200" dirty="0">
              <a:latin typeface="Times New Roman" panose="02020603050405020304" pitchFamily="18" charset="0"/>
              <a:cs typeface="Times New Roman" panose="02020603050405020304" pitchFamily="18" charset="0"/>
            </a:rPr>
            <a:t> ý </a:t>
          </a:r>
          <a:r>
            <a:rPr lang="en-US" sz="2000" kern="1200" dirty="0" err="1">
              <a:latin typeface="Times New Roman" panose="02020603050405020304" pitchFamily="18" charset="0"/>
              <a:cs typeface="Times New Roman" panose="02020603050405020304" pitchFamily="18" charset="0"/>
            </a:rPr>
            <a:t>kiến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khác</a:t>
          </a:r>
          <a:endParaRPr lang="en-US" sz="2000" kern="1200" dirty="0">
            <a:latin typeface="Times New Roman" panose="02020603050405020304" pitchFamily="18" charset="0"/>
            <a:cs typeface="Times New Roman" panose="02020603050405020304" pitchFamily="18" charset="0"/>
          </a:endParaRPr>
        </a:p>
      </dsp:txBody>
      <dsp:txXfrm>
        <a:off x="3562901" y="2619834"/>
        <a:ext cx="1391758" cy="1113406"/>
      </dsp:txXfrm>
    </dsp:sp>
    <dsp:sp modelId="{93464A0B-D439-45C5-B94B-6270FC2F069F}">
      <dsp:nvSpPr>
        <dsp:cNvPr id="0" name=""/>
        <dsp:cNvSpPr/>
      </dsp:nvSpPr>
      <dsp:spPr>
        <a:xfrm>
          <a:off x="445362" y="560032"/>
          <a:ext cx="4676307" cy="4676307"/>
        </a:xfrm>
        <a:prstGeom prst="pie">
          <a:avLst>
            <a:gd name="adj1" fmla="val 3240000"/>
            <a:gd name="adj2" fmla="val 756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err="1">
              <a:latin typeface="Times New Roman" panose="02020603050405020304" pitchFamily="18" charset="0"/>
              <a:cs typeface="Times New Roman" panose="02020603050405020304" pitchFamily="18" charset="0"/>
            </a:rPr>
            <a:t>Học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cách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xử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các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tình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huống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xử</a:t>
          </a:r>
          <a:endParaRPr lang="en-US" sz="2000" kern="1200" dirty="0">
            <a:latin typeface="Times New Roman" panose="02020603050405020304" pitchFamily="18" charset="0"/>
            <a:cs typeface="Times New Roman" panose="02020603050405020304" pitchFamily="18" charset="0"/>
          </a:endParaRPr>
        </a:p>
      </dsp:txBody>
      <dsp:txXfrm>
        <a:off x="2115472" y="3844581"/>
        <a:ext cx="1336087" cy="1224747"/>
      </dsp:txXfrm>
    </dsp:sp>
    <dsp:sp modelId="{74DAC4AF-1614-4292-8062-9ACB01C9E07A}">
      <dsp:nvSpPr>
        <dsp:cNvPr id="0" name=""/>
        <dsp:cNvSpPr/>
      </dsp:nvSpPr>
      <dsp:spPr>
        <a:xfrm>
          <a:off x="339589" y="483207"/>
          <a:ext cx="4676307" cy="4676307"/>
        </a:xfrm>
        <a:prstGeom prst="pie">
          <a:avLst>
            <a:gd name="adj1" fmla="val 7560000"/>
            <a:gd name="adj2" fmla="val 1188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err="1">
              <a:latin typeface="Times New Roman" panose="02020603050405020304" pitchFamily="18" charset="0"/>
              <a:cs typeface="Times New Roman" panose="02020603050405020304" pitchFamily="18" charset="0"/>
            </a:rPr>
            <a:t>Cẩn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trọng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với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ngôn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từ</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cách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viết</a:t>
          </a:r>
          <a:endParaRPr lang="en-US" sz="2000" kern="1200" dirty="0">
            <a:latin typeface="Times New Roman" panose="02020603050405020304" pitchFamily="18" charset="0"/>
            <a:cs typeface="Times New Roman" panose="02020603050405020304" pitchFamily="18" charset="0"/>
          </a:endParaRPr>
        </a:p>
      </dsp:txBody>
      <dsp:txXfrm>
        <a:off x="612373" y="2619834"/>
        <a:ext cx="1391758" cy="1113406"/>
      </dsp:txXfrm>
    </dsp:sp>
    <dsp:sp modelId="{43263455-2C71-4885-A4E6-5192B8CD3869}">
      <dsp:nvSpPr>
        <dsp:cNvPr id="0" name=""/>
        <dsp:cNvSpPr/>
      </dsp:nvSpPr>
      <dsp:spPr>
        <a:xfrm>
          <a:off x="379671" y="358505"/>
          <a:ext cx="4676307" cy="4676307"/>
        </a:xfrm>
        <a:prstGeom prst="pie">
          <a:avLst>
            <a:gd name="adj1" fmla="val 11880000"/>
            <a:gd name="adj2" fmla="val 1620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err="1">
              <a:latin typeface="Times New Roman" panose="02020603050405020304" pitchFamily="18" charset="0"/>
              <a:cs typeface="Times New Roman" panose="02020603050405020304" pitchFamily="18" charset="0"/>
            </a:rPr>
            <a:t>Đối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xử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với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khác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theo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cách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mình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muốn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được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đối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xử</a:t>
          </a:r>
          <a:endParaRPr lang="en-US" sz="2000" kern="1200" dirty="0">
            <a:latin typeface="Times New Roman" panose="02020603050405020304" pitchFamily="18" charset="0"/>
            <a:cs typeface="Times New Roman" panose="02020603050405020304" pitchFamily="18" charset="0"/>
          </a:endParaRPr>
        </a:p>
      </dsp:txBody>
      <dsp:txXfrm>
        <a:off x="1113406" y="1144570"/>
        <a:ext cx="1503098" cy="1002065"/>
      </dsp:txXfrm>
    </dsp:sp>
    <dsp:sp modelId="{28B554E8-B5AF-40D4-9245-8074113F92A5}">
      <dsp:nvSpPr>
        <dsp:cNvPr id="0" name=""/>
        <dsp:cNvSpPr/>
      </dsp:nvSpPr>
      <dsp:spPr>
        <a:xfrm>
          <a:off x="221347" y="69020"/>
          <a:ext cx="5255279" cy="5255279"/>
        </a:xfrm>
        <a:prstGeom prst="circularArrow">
          <a:avLst>
            <a:gd name="adj1" fmla="val 5085"/>
            <a:gd name="adj2" fmla="val 327528"/>
            <a:gd name="adj3" fmla="val 20192361"/>
            <a:gd name="adj4" fmla="val 16200324"/>
            <a:gd name="adj5" fmla="val 5932"/>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16A5C321-7BB3-4703-8880-FC34A4D1421F}">
      <dsp:nvSpPr>
        <dsp:cNvPr id="0" name=""/>
        <dsp:cNvSpPr/>
      </dsp:nvSpPr>
      <dsp:spPr>
        <a:xfrm>
          <a:off x="261973" y="193680"/>
          <a:ext cx="5255279" cy="5255279"/>
        </a:xfrm>
        <a:prstGeom prst="circularArrow">
          <a:avLst>
            <a:gd name="adj1" fmla="val 5085"/>
            <a:gd name="adj2" fmla="val 327528"/>
            <a:gd name="adj3" fmla="val 2912753"/>
            <a:gd name="adj4" fmla="val 20519953"/>
            <a:gd name="adj5" fmla="val 5932"/>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7032459B-E83E-4D97-9C7C-9B1A5D820B73}">
      <dsp:nvSpPr>
        <dsp:cNvPr id="0" name=""/>
        <dsp:cNvSpPr/>
      </dsp:nvSpPr>
      <dsp:spPr>
        <a:xfrm>
          <a:off x="155876" y="270740"/>
          <a:ext cx="5255279" cy="5255279"/>
        </a:xfrm>
        <a:prstGeom prst="circularArrow">
          <a:avLst>
            <a:gd name="adj1" fmla="val 5085"/>
            <a:gd name="adj2" fmla="val 327528"/>
            <a:gd name="adj3" fmla="val 7232777"/>
            <a:gd name="adj4" fmla="val 3239695"/>
            <a:gd name="adj5" fmla="val 5932"/>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47795E9A-9BBB-460E-8D2A-EBAA73DAC842}">
      <dsp:nvSpPr>
        <dsp:cNvPr id="0" name=""/>
        <dsp:cNvSpPr/>
      </dsp:nvSpPr>
      <dsp:spPr>
        <a:xfrm>
          <a:off x="49780" y="193680"/>
          <a:ext cx="5255279" cy="5255279"/>
        </a:xfrm>
        <a:prstGeom prst="circularArrow">
          <a:avLst>
            <a:gd name="adj1" fmla="val 5085"/>
            <a:gd name="adj2" fmla="val 327528"/>
            <a:gd name="adj3" fmla="val 11552519"/>
            <a:gd name="adj4" fmla="val 7559718"/>
            <a:gd name="adj5" fmla="val 5932"/>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4096DDC2-3AD5-4491-B37C-DE3956F383DF}">
      <dsp:nvSpPr>
        <dsp:cNvPr id="0" name=""/>
        <dsp:cNvSpPr/>
      </dsp:nvSpPr>
      <dsp:spPr>
        <a:xfrm>
          <a:off x="90406" y="69020"/>
          <a:ext cx="5255279" cy="5255279"/>
        </a:xfrm>
        <a:prstGeom prst="circularArrow">
          <a:avLst>
            <a:gd name="adj1" fmla="val 5085"/>
            <a:gd name="adj2" fmla="val 327528"/>
            <a:gd name="adj3" fmla="val 15872148"/>
            <a:gd name="adj4" fmla="val 11880111"/>
            <a:gd name="adj5" fmla="val 5932"/>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60B616-BCB2-4E7C-BAA6-B90DF21B9EDF}" type="datetimeFigureOut">
              <a:rPr lang="en-US" smtClean="0"/>
              <a:t>29/8/2025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0EDF81-139F-488C-872B-4720FBA6BF98}" type="slidenum">
              <a:rPr lang="en-US" smtClean="0"/>
              <a:t>‹#›</a:t>
            </a:fld>
            <a:endParaRPr lang="en-US" dirty="0"/>
          </a:p>
        </p:txBody>
      </p:sp>
    </p:spTree>
    <p:extLst>
      <p:ext uri="{BB962C8B-B14F-4D97-AF65-F5344CB8AC3E}">
        <p14:creationId xmlns:p14="http://schemas.microsoft.com/office/powerpoint/2010/main" val="3464707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715158DF-2C56-472E-AC48-47E20552FA19}"/>
              </a:ext>
            </a:extLst>
          </p:cNvPr>
          <p:cNvSpPr/>
          <p:nvPr userDrawn="1"/>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932688" y="1673352"/>
            <a:ext cx="5596128" cy="3511296"/>
          </a:xfrm>
        </p:spPr>
        <p:txBody>
          <a:bodyPr anchor="ctr">
            <a:normAutofit/>
          </a:bodyPr>
          <a:lstStyle>
            <a:lvl1pPr algn="l">
              <a:lnSpc>
                <a:spcPct val="100000"/>
              </a:lnSpc>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8110728" y="1674546"/>
            <a:ext cx="3401568" cy="3508908"/>
          </a:xfrm>
        </p:spPr>
        <p:txBody>
          <a:bodyPr anchor="ct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8015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4541520"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4541520"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dirty="0"/>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1" name="Text Placeholder 4">
            <a:extLst>
              <a:ext uri="{FF2B5EF4-FFF2-40B4-BE49-F238E27FC236}">
                <a16:creationId xmlns:a16="http://schemas.microsoft.com/office/drawing/2014/main" id="{B4B72819-870F-4CC8-9DEF-58C3AB4CD685}"/>
              </a:ext>
            </a:extLst>
          </p:cNvPr>
          <p:cNvSpPr>
            <a:spLocks noGrp="1"/>
          </p:cNvSpPr>
          <p:nvPr>
            <p:ph type="body" sz="quarter" idx="13"/>
          </p:nvPr>
        </p:nvSpPr>
        <p:spPr>
          <a:xfrm>
            <a:off x="8243252"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D7812E9D-BE2A-41F4-AA15-DC0B8C56AE77}"/>
              </a:ext>
            </a:extLst>
          </p:cNvPr>
          <p:cNvSpPr>
            <a:spLocks noGrp="1"/>
          </p:cNvSpPr>
          <p:nvPr>
            <p:ph sz="quarter" idx="14"/>
          </p:nvPr>
        </p:nvSpPr>
        <p:spPr>
          <a:xfrm>
            <a:off x="8243252"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611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with 2 picture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6" name="Picture Placeholder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6739128" y="365760"/>
            <a:ext cx="4617720" cy="2578608"/>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6739128" y="3127248"/>
            <a:ext cx="4617720" cy="3054096"/>
          </a:xfrm>
        </p:spPr>
        <p:txBody>
          <a:bodyPr/>
          <a:lstStyle>
            <a:lvl1pPr marL="0" indent="0">
              <a:buNone/>
              <a:defRPr sz="1800"/>
            </a:lvl1pPr>
            <a:lvl2pPr marL="228600">
              <a:defRPr sz="1800"/>
            </a:lvl2pPr>
            <a:lvl3pPr marL="457200">
              <a:defRPr sz="1800"/>
            </a:lvl3pPr>
            <a:lvl4pPr marL="685800">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a:lstStyle>
            <a:lvl1pPr algn="l">
              <a:defRPr/>
            </a:lvl1pPr>
          </a:lstStyle>
          <a:p>
            <a:pPr algn="l"/>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1554462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18" name="Picture Placeholder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5" name="Title 4">
            <a:extLst>
              <a:ext uri="{FF2B5EF4-FFF2-40B4-BE49-F238E27FC236}">
                <a16:creationId xmlns:a16="http://schemas.microsoft.com/office/drawing/2014/main" id="{BF79A6B6-B6BD-4F17-8EDF-3CBD83B5A3C4}"/>
              </a:ext>
            </a:extLst>
          </p:cNvPr>
          <p:cNvSpPr>
            <a:spLocks noGrp="1"/>
          </p:cNvSpPr>
          <p:nvPr>
            <p:ph type="title"/>
          </p:nvPr>
        </p:nvSpPr>
        <p:spPr>
          <a:xfrm>
            <a:off x="838200" y="365124"/>
            <a:ext cx="4443984" cy="2139696"/>
          </a:xfrm>
        </p:spPr>
        <p:txBody>
          <a:bodyPr anchor="b"/>
          <a:lstStyle>
            <a:lvl1pPr>
              <a:defRPr sz="4000"/>
            </a:lvl1pPr>
          </a:lstStyle>
          <a:p>
            <a:r>
              <a:rPr lang="en-US"/>
              <a:t>Click to edit Master title style</a:t>
            </a:r>
          </a:p>
        </p:txBody>
      </p:sp>
      <p:sp>
        <p:nvSpPr>
          <p:cNvPr id="7" name="Text Placeholder 6">
            <a:extLst>
              <a:ext uri="{FF2B5EF4-FFF2-40B4-BE49-F238E27FC236}">
                <a16:creationId xmlns:a16="http://schemas.microsoft.com/office/drawing/2014/main" id="{AE97A506-D3A6-4ED8-8315-385575046882}"/>
              </a:ext>
            </a:extLst>
          </p:cNvPr>
          <p:cNvSpPr>
            <a:spLocks noGrp="1"/>
          </p:cNvSpPr>
          <p:nvPr>
            <p:ph type="body" sz="quarter" idx="13"/>
          </p:nvPr>
        </p:nvSpPr>
        <p:spPr>
          <a:xfrm>
            <a:off x="838199" y="2898648"/>
            <a:ext cx="4443984" cy="594360"/>
          </a:xfrm>
        </p:spPr>
        <p:txBody>
          <a:bodyPr/>
          <a:lstStyle>
            <a:lvl1pPr marL="0" indent="0">
              <a:buNone/>
              <a:defRPr sz="2000"/>
            </a:lvl1pPr>
          </a:lstStyle>
          <a:p>
            <a:pPr lvl="0"/>
            <a:r>
              <a:rPr lang="en-US"/>
              <a:t>Click to edit Master text styles</a:t>
            </a:r>
          </a:p>
        </p:txBody>
      </p:sp>
      <p:sp>
        <p:nvSpPr>
          <p:cNvPr id="8" name="Text Placeholder 6">
            <a:extLst>
              <a:ext uri="{FF2B5EF4-FFF2-40B4-BE49-F238E27FC236}">
                <a16:creationId xmlns:a16="http://schemas.microsoft.com/office/drawing/2014/main" id="{D85D9E25-B25F-4DB6-B381-E134A525C7A1}"/>
              </a:ext>
            </a:extLst>
          </p:cNvPr>
          <p:cNvSpPr>
            <a:spLocks noGrp="1"/>
          </p:cNvSpPr>
          <p:nvPr>
            <p:ph type="body" sz="quarter" idx="14"/>
          </p:nvPr>
        </p:nvSpPr>
        <p:spPr>
          <a:xfrm>
            <a:off x="838199" y="3639312"/>
            <a:ext cx="4443984" cy="594360"/>
          </a:xfrm>
        </p:spPr>
        <p:txBody>
          <a:bodyPr/>
          <a:lstStyle>
            <a:lvl1pPr marL="0" indent="0">
              <a:buNone/>
              <a:defRPr sz="2000"/>
            </a:lvl1pPr>
          </a:lstStyle>
          <a:p>
            <a:pPr lvl="0"/>
            <a:r>
              <a:rPr lang="en-US"/>
              <a:t>Click to edit Master text styles</a:t>
            </a:r>
          </a:p>
        </p:txBody>
      </p:sp>
      <p:sp>
        <p:nvSpPr>
          <p:cNvPr id="9" name="Text Placeholder 6">
            <a:extLst>
              <a:ext uri="{FF2B5EF4-FFF2-40B4-BE49-F238E27FC236}">
                <a16:creationId xmlns:a16="http://schemas.microsoft.com/office/drawing/2014/main" id="{6CE2F152-3B4C-4389-9A9C-82E3C8649A90}"/>
              </a:ext>
            </a:extLst>
          </p:cNvPr>
          <p:cNvSpPr>
            <a:spLocks noGrp="1"/>
          </p:cNvSpPr>
          <p:nvPr>
            <p:ph type="body" sz="quarter" idx="15"/>
          </p:nvPr>
        </p:nvSpPr>
        <p:spPr>
          <a:xfrm>
            <a:off x="838199" y="4389120"/>
            <a:ext cx="4443984" cy="594360"/>
          </a:xfrm>
        </p:spPr>
        <p:txBody>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4058976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3862530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4292733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dirty="0">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r>
              <a:rPr lang="en-US" dirty="0"/>
              <a:t>Presentation Title</a:t>
            </a:r>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907610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solidFill>
                  <a:schemeClr val="bg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406699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FC3D6-25A0-ACED-FB25-101025672C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6EBED0-E47B-0D34-6686-F17FFC6550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81175F-31F8-1FF5-5055-C8413DBFC54A}"/>
              </a:ext>
            </a:extLst>
          </p:cNvPr>
          <p:cNvSpPr>
            <a:spLocks noGrp="1"/>
          </p:cNvSpPr>
          <p:nvPr>
            <p:ph type="dt" sz="half" idx="10"/>
          </p:nvPr>
        </p:nvSpPr>
        <p:spPr/>
        <p:txBody>
          <a:bodyPr/>
          <a:lstStyle/>
          <a:p>
            <a:fld id="{05528A00-989E-4CFF-A8D9-E160670FCA45}" type="datetimeFigureOut">
              <a:rPr lang="en-US" smtClean="0"/>
              <a:t>29/8/2025</a:t>
            </a:fld>
            <a:endParaRPr lang="en-US"/>
          </a:p>
        </p:txBody>
      </p:sp>
      <p:sp>
        <p:nvSpPr>
          <p:cNvPr id="5" name="Footer Placeholder 4">
            <a:extLst>
              <a:ext uri="{FF2B5EF4-FFF2-40B4-BE49-F238E27FC236}">
                <a16:creationId xmlns:a16="http://schemas.microsoft.com/office/drawing/2014/main" id="{2D485D2B-2C96-E8B2-EB87-D86DF9F4C2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5D3662-A2EF-DCDA-EA14-0705261CDC07}"/>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16146742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D3248-9306-0161-929C-305937B85F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49DC6A-9780-4CD2-0F38-153C03EF60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2352AA-A1DA-9F4D-1CB5-E4F49BC14A28}"/>
              </a:ext>
            </a:extLst>
          </p:cNvPr>
          <p:cNvSpPr>
            <a:spLocks noGrp="1"/>
          </p:cNvSpPr>
          <p:nvPr>
            <p:ph type="dt" sz="half" idx="10"/>
          </p:nvPr>
        </p:nvSpPr>
        <p:spPr/>
        <p:txBody>
          <a:bodyPr/>
          <a:lstStyle/>
          <a:p>
            <a:fld id="{05528A00-989E-4CFF-A8D9-E160670FCA45}" type="datetimeFigureOut">
              <a:rPr lang="en-US" smtClean="0"/>
              <a:t>29/8/2025</a:t>
            </a:fld>
            <a:endParaRPr lang="en-US"/>
          </a:p>
        </p:txBody>
      </p:sp>
      <p:sp>
        <p:nvSpPr>
          <p:cNvPr id="5" name="Footer Placeholder 4">
            <a:extLst>
              <a:ext uri="{FF2B5EF4-FFF2-40B4-BE49-F238E27FC236}">
                <a16:creationId xmlns:a16="http://schemas.microsoft.com/office/drawing/2014/main" id="{93CEF0B9-8F76-0CB4-4E37-0558AB4605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D810C4-DD6E-F29E-B85B-7A42EE575784}"/>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3566167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90E53-9D56-5389-7D40-22A0998766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0AC40E-CAD9-29ED-87BC-E18E851A66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84E841-6079-3A7B-F832-F1D1EDB1502E}"/>
              </a:ext>
            </a:extLst>
          </p:cNvPr>
          <p:cNvSpPr>
            <a:spLocks noGrp="1"/>
          </p:cNvSpPr>
          <p:nvPr>
            <p:ph type="dt" sz="half" idx="10"/>
          </p:nvPr>
        </p:nvSpPr>
        <p:spPr/>
        <p:txBody>
          <a:bodyPr/>
          <a:lstStyle/>
          <a:p>
            <a:fld id="{05528A00-989E-4CFF-A8D9-E160670FCA45}" type="datetimeFigureOut">
              <a:rPr lang="en-US" smtClean="0"/>
              <a:t>29/8/2025</a:t>
            </a:fld>
            <a:endParaRPr lang="en-US"/>
          </a:p>
        </p:txBody>
      </p:sp>
      <p:sp>
        <p:nvSpPr>
          <p:cNvPr id="5" name="Footer Placeholder 4">
            <a:extLst>
              <a:ext uri="{FF2B5EF4-FFF2-40B4-BE49-F238E27FC236}">
                <a16:creationId xmlns:a16="http://schemas.microsoft.com/office/drawing/2014/main" id="{3DF662DB-0802-B25B-3D79-16DFBB0279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3746D1-126D-24BA-E1B6-DEAF62306AB9}"/>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587618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4 pictures">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3" name="Picture Placeholder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838200" y="365125"/>
            <a:ext cx="3200400" cy="210343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643186"/>
            <a:ext cx="3816096" cy="3529014"/>
          </a:xfrm>
        </p:spPr>
        <p:txBody>
          <a:bodyPr/>
          <a:lstStyle>
            <a:lvl1pPr marL="0" indent="0">
              <a:buNone/>
              <a:defRPr sz="20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a:lstStyle>
            <a:lvl1pPr algn="l">
              <a:defRPr/>
            </a:lvl1pPr>
          </a:lstStyle>
          <a:p>
            <a:pPr algn="l"/>
            <a:r>
              <a:rPr lang="en-US" dirty="0"/>
              <a:t>Presentation Title</a:t>
            </a:r>
          </a:p>
        </p:txBody>
      </p:sp>
      <p:sp>
        <p:nvSpPr>
          <p:cNvPr id="19" name="Picture Placeholder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anchor="ctr"/>
          <a:lstStyle>
            <a:lvl1pPr algn="ctr">
              <a:buNone/>
              <a:defRPr/>
            </a:lvl1pPr>
          </a:lstStyle>
          <a:p>
            <a:r>
              <a:rPr lang="en-US"/>
              <a:t>Click icon to add picture</a:t>
            </a:r>
            <a:endParaRPr lang="en-US" dirty="0"/>
          </a:p>
        </p:txBody>
      </p:sp>
      <p:sp>
        <p:nvSpPr>
          <p:cNvPr id="20" name="Picture Placeholder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37966467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36D2D-177F-BFC5-379B-650A8034CF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7FFBC1-561F-4BEE-BA4B-9D7B6D45A0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01A148-4ED3-1226-561F-F5E66CC9E4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870D9A-FB77-EE08-BF58-1579D8B06FF0}"/>
              </a:ext>
            </a:extLst>
          </p:cNvPr>
          <p:cNvSpPr>
            <a:spLocks noGrp="1"/>
          </p:cNvSpPr>
          <p:nvPr>
            <p:ph type="dt" sz="half" idx="10"/>
          </p:nvPr>
        </p:nvSpPr>
        <p:spPr/>
        <p:txBody>
          <a:bodyPr/>
          <a:lstStyle/>
          <a:p>
            <a:fld id="{05528A00-989E-4CFF-A8D9-E160670FCA45}" type="datetimeFigureOut">
              <a:rPr lang="en-US" smtClean="0"/>
              <a:t>29/8/2025</a:t>
            </a:fld>
            <a:endParaRPr lang="en-US"/>
          </a:p>
        </p:txBody>
      </p:sp>
      <p:sp>
        <p:nvSpPr>
          <p:cNvPr id="6" name="Footer Placeholder 5">
            <a:extLst>
              <a:ext uri="{FF2B5EF4-FFF2-40B4-BE49-F238E27FC236}">
                <a16:creationId xmlns:a16="http://schemas.microsoft.com/office/drawing/2014/main" id="{396A7E9E-01B2-6CCF-C0CC-3C169E737C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2B971C-6B90-6BBB-2500-78850B245381}"/>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204242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5CD74-206A-59D1-8938-EFFCEED0BC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065155-5343-B545-DDDA-6B9FB4691C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C56ACD-71B3-8185-34B7-39AA3FAC58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88EB6B-953E-5FAD-C992-2557AFE6EF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338842-D10A-7CF4-0A20-D002046B0A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68269C-A7DA-8623-D39D-200EB565E0C5}"/>
              </a:ext>
            </a:extLst>
          </p:cNvPr>
          <p:cNvSpPr>
            <a:spLocks noGrp="1"/>
          </p:cNvSpPr>
          <p:nvPr>
            <p:ph type="dt" sz="half" idx="10"/>
          </p:nvPr>
        </p:nvSpPr>
        <p:spPr/>
        <p:txBody>
          <a:bodyPr/>
          <a:lstStyle/>
          <a:p>
            <a:fld id="{05528A00-989E-4CFF-A8D9-E160670FCA45}" type="datetimeFigureOut">
              <a:rPr lang="en-US" smtClean="0"/>
              <a:t>29/8/2025</a:t>
            </a:fld>
            <a:endParaRPr lang="en-US"/>
          </a:p>
        </p:txBody>
      </p:sp>
      <p:sp>
        <p:nvSpPr>
          <p:cNvPr id="8" name="Footer Placeholder 7">
            <a:extLst>
              <a:ext uri="{FF2B5EF4-FFF2-40B4-BE49-F238E27FC236}">
                <a16:creationId xmlns:a16="http://schemas.microsoft.com/office/drawing/2014/main" id="{9E0D3B7F-65DC-DCA3-CBBE-1688327585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BDF630-D3EF-EB18-8B6D-B9DE48E6AF67}"/>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9323354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8D898-9BC8-151E-C199-2E096DE502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F2F546-F462-5A4E-9AAA-2B9D385436DB}"/>
              </a:ext>
            </a:extLst>
          </p:cNvPr>
          <p:cNvSpPr>
            <a:spLocks noGrp="1"/>
          </p:cNvSpPr>
          <p:nvPr>
            <p:ph type="dt" sz="half" idx="10"/>
          </p:nvPr>
        </p:nvSpPr>
        <p:spPr/>
        <p:txBody>
          <a:bodyPr/>
          <a:lstStyle/>
          <a:p>
            <a:fld id="{05528A00-989E-4CFF-A8D9-E160670FCA45}" type="datetimeFigureOut">
              <a:rPr lang="en-US" smtClean="0"/>
              <a:t>29/8/2025</a:t>
            </a:fld>
            <a:endParaRPr lang="en-US"/>
          </a:p>
        </p:txBody>
      </p:sp>
      <p:sp>
        <p:nvSpPr>
          <p:cNvPr id="4" name="Footer Placeholder 3">
            <a:extLst>
              <a:ext uri="{FF2B5EF4-FFF2-40B4-BE49-F238E27FC236}">
                <a16:creationId xmlns:a16="http://schemas.microsoft.com/office/drawing/2014/main" id="{A3ED3AFB-B61D-3030-E69D-ADB3C25C03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352F5E-A3B2-0792-3F74-E45C0BEB6764}"/>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21668582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AEECE6-0752-0CF1-2779-70432CBBB687}"/>
              </a:ext>
            </a:extLst>
          </p:cNvPr>
          <p:cNvSpPr>
            <a:spLocks noGrp="1"/>
          </p:cNvSpPr>
          <p:nvPr>
            <p:ph type="dt" sz="half" idx="10"/>
          </p:nvPr>
        </p:nvSpPr>
        <p:spPr/>
        <p:txBody>
          <a:bodyPr/>
          <a:lstStyle/>
          <a:p>
            <a:fld id="{05528A00-989E-4CFF-A8D9-E160670FCA45}" type="datetimeFigureOut">
              <a:rPr lang="en-US" smtClean="0"/>
              <a:t>29/8/2025</a:t>
            </a:fld>
            <a:endParaRPr lang="en-US"/>
          </a:p>
        </p:txBody>
      </p:sp>
      <p:sp>
        <p:nvSpPr>
          <p:cNvPr id="3" name="Footer Placeholder 2">
            <a:extLst>
              <a:ext uri="{FF2B5EF4-FFF2-40B4-BE49-F238E27FC236}">
                <a16:creationId xmlns:a16="http://schemas.microsoft.com/office/drawing/2014/main" id="{AD28E93A-7FD4-D54B-5C18-4808FFCF26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803F54-06B9-7FA8-FD66-65BE61EA5F59}"/>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3589152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3A1E6-5F06-814D-9457-3922F2BE33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198584-BD9B-5965-9557-3890B82FE3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9F5A25-1E33-21B4-7BA0-236368C368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2DCA9B-F549-EB68-AB97-9A0010441DEB}"/>
              </a:ext>
            </a:extLst>
          </p:cNvPr>
          <p:cNvSpPr>
            <a:spLocks noGrp="1"/>
          </p:cNvSpPr>
          <p:nvPr>
            <p:ph type="dt" sz="half" idx="10"/>
          </p:nvPr>
        </p:nvSpPr>
        <p:spPr/>
        <p:txBody>
          <a:bodyPr/>
          <a:lstStyle/>
          <a:p>
            <a:fld id="{05528A00-989E-4CFF-A8D9-E160670FCA45}" type="datetimeFigureOut">
              <a:rPr lang="en-US" smtClean="0"/>
              <a:t>29/8/2025</a:t>
            </a:fld>
            <a:endParaRPr lang="en-US"/>
          </a:p>
        </p:txBody>
      </p:sp>
      <p:sp>
        <p:nvSpPr>
          <p:cNvPr id="6" name="Footer Placeholder 5">
            <a:extLst>
              <a:ext uri="{FF2B5EF4-FFF2-40B4-BE49-F238E27FC236}">
                <a16:creationId xmlns:a16="http://schemas.microsoft.com/office/drawing/2014/main" id="{314300CA-D680-5C37-FB86-EE734C84FC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A8DC39-033D-0A21-3303-F04FBF175638}"/>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7695133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4AD93-ECD0-8485-ED3F-9CE6A78FBC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63CDF2-22A4-2420-3069-D1A1668056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EFF2F1-4F31-8E38-891F-C4DE3BD871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7D3808-7D20-5063-CA22-3B91777CE3D2}"/>
              </a:ext>
            </a:extLst>
          </p:cNvPr>
          <p:cNvSpPr>
            <a:spLocks noGrp="1"/>
          </p:cNvSpPr>
          <p:nvPr>
            <p:ph type="dt" sz="half" idx="10"/>
          </p:nvPr>
        </p:nvSpPr>
        <p:spPr/>
        <p:txBody>
          <a:bodyPr/>
          <a:lstStyle/>
          <a:p>
            <a:fld id="{05528A00-989E-4CFF-A8D9-E160670FCA45}" type="datetimeFigureOut">
              <a:rPr lang="en-US" smtClean="0"/>
              <a:t>29/8/2025</a:t>
            </a:fld>
            <a:endParaRPr lang="en-US"/>
          </a:p>
        </p:txBody>
      </p:sp>
      <p:sp>
        <p:nvSpPr>
          <p:cNvPr id="6" name="Footer Placeholder 5">
            <a:extLst>
              <a:ext uri="{FF2B5EF4-FFF2-40B4-BE49-F238E27FC236}">
                <a16:creationId xmlns:a16="http://schemas.microsoft.com/office/drawing/2014/main" id="{85157E84-7401-32D7-C26A-AE59A2B51D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1F5D2C-89AD-DF22-D5C4-8FA02F45F0A0}"/>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5173487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7A95F-89F2-AFEC-26FC-B1243F964F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5EB2AD-E93E-3711-E347-4BCEC73BB7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64D7C5-9D10-C536-573B-249011060A17}"/>
              </a:ext>
            </a:extLst>
          </p:cNvPr>
          <p:cNvSpPr>
            <a:spLocks noGrp="1"/>
          </p:cNvSpPr>
          <p:nvPr>
            <p:ph type="dt" sz="half" idx="10"/>
          </p:nvPr>
        </p:nvSpPr>
        <p:spPr/>
        <p:txBody>
          <a:bodyPr/>
          <a:lstStyle/>
          <a:p>
            <a:fld id="{05528A00-989E-4CFF-A8D9-E160670FCA45}" type="datetimeFigureOut">
              <a:rPr lang="en-US" smtClean="0"/>
              <a:t>29/8/2025</a:t>
            </a:fld>
            <a:endParaRPr lang="en-US"/>
          </a:p>
        </p:txBody>
      </p:sp>
      <p:sp>
        <p:nvSpPr>
          <p:cNvPr id="5" name="Footer Placeholder 4">
            <a:extLst>
              <a:ext uri="{FF2B5EF4-FFF2-40B4-BE49-F238E27FC236}">
                <a16:creationId xmlns:a16="http://schemas.microsoft.com/office/drawing/2014/main" id="{D83A855F-D74F-2BCD-41AA-58CB38BC77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C2BE51-1D4A-027E-17AA-21F2AC484E17}"/>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24607374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737441-0DA2-F350-D778-7BF9620243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47DCEA-E3E7-4CAB-E4E8-99E7777157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E930EF-75C4-0772-8838-4A7641873953}"/>
              </a:ext>
            </a:extLst>
          </p:cNvPr>
          <p:cNvSpPr>
            <a:spLocks noGrp="1"/>
          </p:cNvSpPr>
          <p:nvPr>
            <p:ph type="dt" sz="half" idx="10"/>
          </p:nvPr>
        </p:nvSpPr>
        <p:spPr/>
        <p:txBody>
          <a:bodyPr/>
          <a:lstStyle/>
          <a:p>
            <a:fld id="{05528A00-989E-4CFF-A8D9-E160670FCA45}" type="datetimeFigureOut">
              <a:rPr lang="en-US" smtClean="0"/>
              <a:t>29/8/2025</a:t>
            </a:fld>
            <a:endParaRPr lang="en-US"/>
          </a:p>
        </p:txBody>
      </p:sp>
      <p:sp>
        <p:nvSpPr>
          <p:cNvPr id="5" name="Footer Placeholder 4">
            <a:extLst>
              <a:ext uri="{FF2B5EF4-FFF2-40B4-BE49-F238E27FC236}">
                <a16:creationId xmlns:a16="http://schemas.microsoft.com/office/drawing/2014/main" id="{CDA7981A-E2F9-F891-D2B9-AD18ED18B0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2B56DB-F640-6BF2-EC43-4CDEE7A7A928}"/>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908742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1531EA5B-7FC1-4088-B6D5-4395F4C1F3C8}"/>
              </a:ext>
            </a:extLst>
          </p:cNvPr>
          <p:cNvSpPr/>
          <p:nvPr userDrawn="1"/>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anchor="ctr">
            <a:normAutofit/>
          </a:bodyPr>
          <a:lstStyle>
            <a:lvl1pPr>
              <a:defRPr sz="4000">
                <a:solidFill>
                  <a:schemeClr val="bg1"/>
                </a:solidFill>
              </a:defRPr>
            </a:lvl1pPr>
          </a:lstStyle>
          <a:p>
            <a:r>
              <a:rPr lang="en-US" dirty="0"/>
              <a:t>Title</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5" name="Content Placeholder 13">
            <a:extLst>
              <a:ext uri="{FF2B5EF4-FFF2-40B4-BE49-F238E27FC236}">
                <a16:creationId xmlns:a16="http://schemas.microsoft.com/office/drawing/2014/main" id="{CCD14F82-32BC-4E61-83EA-CB71ED780A3F}"/>
              </a:ext>
            </a:extLst>
          </p:cNvPr>
          <p:cNvSpPr>
            <a:spLocks noGrp="1"/>
          </p:cNvSpPr>
          <p:nvPr>
            <p:ph sz="quarter" idx="13"/>
          </p:nvPr>
        </p:nvSpPr>
        <p:spPr>
          <a:xfrm>
            <a:off x="6735763" y="712788"/>
            <a:ext cx="4618037" cy="5432425"/>
          </a:xfrm>
        </p:spPr>
        <p:txBody>
          <a:bodyPr anchor="ct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3655466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2 pictures">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5" name="Picture Placeholder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anchor="b">
            <a:normAutofit/>
          </a:bodyPr>
          <a:lstStyle>
            <a:lvl1pPr algn="r">
              <a:defRPr sz="4800"/>
            </a:lvl1pPr>
          </a:lstStyle>
          <a:p>
            <a:r>
              <a:rPr lang="en-US" dirty="0"/>
              <a:t>Title here</a:t>
            </a:r>
          </a:p>
        </p:txBody>
      </p:sp>
      <p:sp>
        <p:nvSpPr>
          <p:cNvPr id="18" name="Subtitle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449278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564276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3328416" y="2002536"/>
            <a:ext cx="5541264" cy="2148840"/>
          </a:xfrm>
        </p:spPr>
        <p:txBody>
          <a:bodyPr anchor="b">
            <a:normAutofit/>
          </a:bodyPr>
          <a:lstStyle>
            <a:lvl1pPr algn="ctr">
              <a:defRPr sz="3600">
                <a:solidFill>
                  <a:schemeClr val="bg1"/>
                </a:solidFill>
                <a:latin typeface="+mn-lt"/>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r>
              <a:rPr lang="en-US" dirty="0"/>
              <a:t>9/3/20XX</a:t>
            </a:r>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8" name="Text Placeholder 7">
            <a:extLst>
              <a:ext uri="{FF2B5EF4-FFF2-40B4-BE49-F238E27FC236}">
                <a16:creationId xmlns:a16="http://schemas.microsoft.com/office/drawing/2014/main" id="{DB993D08-8A5D-4511-89F2-22508AFAC62D}"/>
              </a:ext>
            </a:extLst>
          </p:cNvPr>
          <p:cNvSpPr>
            <a:spLocks noGrp="1"/>
          </p:cNvSpPr>
          <p:nvPr>
            <p:ph type="body" sz="quarter" idx="13"/>
          </p:nvPr>
        </p:nvSpPr>
        <p:spPr>
          <a:xfrm>
            <a:off x="3877056" y="4297680"/>
            <a:ext cx="4434840" cy="1188720"/>
          </a:xfrm>
        </p:spPr>
        <p:txBody>
          <a:bodyPr/>
          <a:lstStyle>
            <a:lvl1pPr marL="0" indent="0" algn="ctr">
              <a:buNone/>
              <a:defRPr sz="24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549253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2" name="Picture Placeholder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3" name="Picture Placeholder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4" name="Picture Placeholder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5" name="Picture Placeholder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5" name="Title 4">
            <a:extLst>
              <a:ext uri="{FF2B5EF4-FFF2-40B4-BE49-F238E27FC236}">
                <a16:creationId xmlns:a16="http://schemas.microsoft.com/office/drawing/2014/main" id="{DE7D0FB3-AA0E-43D7-A0BC-3BEE75E725EF}"/>
              </a:ext>
            </a:extLst>
          </p:cNvPr>
          <p:cNvSpPr>
            <a:spLocks noGrp="1"/>
          </p:cNvSpPr>
          <p:nvPr>
            <p:ph type="title"/>
          </p:nvPr>
        </p:nvSpPr>
        <p:spPr/>
        <p:txBody>
          <a:bodyPr/>
          <a:lstStyle>
            <a:lvl1pPr algn="ctr">
              <a:defRPr/>
            </a:lvl1pPr>
          </a:lstStyle>
          <a:p>
            <a:r>
              <a:rPr lang="en-US"/>
              <a:t>Click to edit Master title style</a:t>
            </a:r>
          </a:p>
        </p:txBody>
      </p:sp>
      <p:sp>
        <p:nvSpPr>
          <p:cNvPr id="61" name="Text Placeholder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2" name="Text Placeholder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3" name="Text Placeholder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4" name="Text Placeholder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5" name="Text Placeholder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6" name="Text Placeholder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7" name="Text Placeholder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8" name="Text Placeholder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9" name="Text Placeholder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70" name="Text Placeholder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Tree>
    <p:extLst>
      <p:ext uri="{BB962C8B-B14F-4D97-AF65-F5344CB8AC3E}">
        <p14:creationId xmlns:p14="http://schemas.microsoft.com/office/powerpoint/2010/main" val="3420658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61000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dirty="0"/>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4020813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9/3/20XX</a:t>
            </a:r>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713C8C-8E70-45D5-AE59-23E60168254E}" type="slidenum">
              <a:rPr lang="en-US" smtClean="0"/>
              <a:t>‹#›</a:t>
            </a:fld>
            <a:endParaRPr lang="en-US" dirty="0"/>
          </a:p>
        </p:txBody>
      </p:sp>
    </p:spTree>
    <p:extLst>
      <p:ext uri="{BB962C8B-B14F-4D97-AF65-F5344CB8AC3E}">
        <p14:creationId xmlns:p14="http://schemas.microsoft.com/office/powerpoint/2010/main" val="344619730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35" r:id="rId5"/>
    <p:sldLayoutId id="2147483739" r:id="rId6"/>
    <p:sldLayoutId id="2147483748" r:id="rId7"/>
    <p:sldLayoutId id="2147483737" r:id="rId8"/>
    <p:sldLayoutId id="2147483738" r:id="rId9"/>
    <p:sldLayoutId id="2147483749" r:id="rId10"/>
    <p:sldLayoutId id="2147483750" r:id="rId11"/>
    <p:sldLayoutId id="2147483751" r:id="rId12"/>
    <p:sldLayoutId id="2147483736" r:id="rId13"/>
    <p:sldLayoutId id="2147483740" r:id="rId14"/>
    <p:sldLayoutId id="2147483742" r:id="rId15"/>
    <p:sldLayoutId id="2147483743" r:id="rId16"/>
  </p:sldLayoutIdLst>
  <p:hf hdr="0"/>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6A0505-612F-E803-C711-0EF188E69D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732511-0D2E-A41E-80B3-5E543EEB1D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C78C60-9B05-A70B-29F8-DE159799A2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528A00-989E-4CFF-A8D9-E160670FCA45}" type="datetimeFigureOut">
              <a:rPr lang="en-US" smtClean="0"/>
              <a:t>29/8/2025</a:t>
            </a:fld>
            <a:endParaRPr lang="en-US"/>
          </a:p>
        </p:txBody>
      </p:sp>
      <p:sp>
        <p:nvSpPr>
          <p:cNvPr id="5" name="Footer Placeholder 4">
            <a:extLst>
              <a:ext uri="{FF2B5EF4-FFF2-40B4-BE49-F238E27FC236}">
                <a16:creationId xmlns:a16="http://schemas.microsoft.com/office/drawing/2014/main" id="{8347532A-BD5C-5222-E03E-4547580DEE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E17F22-14C2-7BB5-0811-C1BAD4995B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5466DB-9595-48C7-B025-78F3CAC2B3E0}" type="slidenum">
              <a:rPr lang="en-US" smtClean="0"/>
              <a:t>‹#›</a:t>
            </a:fld>
            <a:endParaRPr lang="en-US"/>
          </a:p>
        </p:txBody>
      </p:sp>
    </p:spTree>
    <p:extLst>
      <p:ext uri="{BB962C8B-B14F-4D97-AF65-F5344CB8AC3E}">
        <p14:creationId xmlns:p14="http://schemas.microsoft.com/office/powerpoint/2010/main" val="1844308901"/>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6.jpeg"/><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6.jpeg"/><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8" Type="http://schemas.microsoft.com/office/2007/relationships/diagramDrawing" Target="../diagrams/drawing3.xml"/><Relationship Id="rId3" Type="http://schemas.microsoft.com/office/2007/relationships/hdphoto" Target="../media/hdphoto1.wdp"/><Relationship Id="rId7" Type="http://schemas.openxmlformats.org/officeDocument/2006/relationships/diagramColors" Target="../diagrams/colors3.xml"/><Relationship Id="rId2" Type="http://schemas.openxmlformats.org/officeDocument/2006/relationships/image" Target="../media/image17.png"/><Relationship Id="rId1" Type="http://schemas.openxmlformats.org/officeDocument/2006/relationships/slideLayout" Target="../slideLayouts/slideLayout10.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10.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86F2B-930A-BFFA-66A8-E25DCB7629D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F624A54-D04C-A301-35FF-9CDBCFA05FCD}"/>
              </a:ext>
            </a:extLst>
          </p:cNvPr>
          <p:cNvSpPr txBox="1"/>
          <p:nvPr/>
        </p:nvSpPr>
        <p:spPr>
          <a:xfrm>
            <a:off x="0" y="1661978"/>
            <a:ext cx="12192000" cy="2862322"/>
          </a:xfrm>
          <a:prstGeom prst="rect">
            <a:avLst/>
          </a:prstGeom>
          <a:noFill/>
          <a:ln>
            <a:noFill/>
          </a:ln>
        </p:spPr>
        <p:txBody>
          <a:bodyPr wrap="square" rtlCol="0">
            <a:spAutoFit/>
          </a:bodyPr>
          <a:lstStyle/>
          <a:p>
            <a:pPr algn="ctr"/>
            <a:r>
              <a:rPr lang="en-US" sz="4500" b="1" spc="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Chủ</a:t>
            </a:r>
            <a:r>
              <a:rPr lang="en-US" sz="4500" b="1" spc="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4500" b="1" spc="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đề</a:t>
            </a:r>
            <a:r>
              <a:rPr lang="en-US" sz="4500" b="1" spc="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3</a:t>
            </a:r>
            <a:r>
              <a:rPr lang="en-US" sz="4500" b="1" spc="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p>
          <a:p>
            <a:pPr algn="ctr"/>
            <a:r>
              <a:rPr lang="en-US" sz="4500" b="1" spc="800" dirty="0">
                <a:solidFill>
                  <a:srgbClr val="002060"/>
                </a:solidFill>
                <a:latin typeface="Cambria" panose="02040503050406030204" pitchFamily="18" charset="0"/>
                <a:ea typeface="Cambria" panose="02040503050406030204" pitchFamily="18" charset="0"/>
                <a:cs typeface="Calibri" panose="020F0502020204030204" pitchFamily="34" charset="0"/>
              </a:rPr>
              <a:t>ĐẠO ĐỨC, PHÁP LUẬT VÀ VĂN HOÁ TRONG MÔI TRƯỜNG SỐ</a:t>
            </a:r>
          </a:p>
          <a:p>
            <a:pPr algn="ctr"/>
            <a:r>
              <a:rPr lang="en-US" sz="4500" b="1" spc="800" dirty="0">
                <a:solidFill>
                  <a:srgbClr val="002060"/>
                </a:solidFill>
                <a:latin typeface="Cambria" panose="02040503050406030204" pitchFamily="18" charset="0"/>
                <a:ea typeface="Cambria" panose="02040503050406030204" pitchFamily="18" charset="0"/>
                <a:cs typeface="Calibri" panose="020F0502020204030204" pitchFamily="34" charset="0"/>
              </a:rPr>
              <a:t>(Tin </a:t>
            </a:r>
            <a:r>
              <a:rPr lang="en-US" sz="4500" b="1" spc="800" dirty="0" err="1">
                <a:solidFill>
                  <a:srgbClr val="002060"/>
                </a:solidFill>
                <a:latin typeface="Cambria" panose="02040503050406030204" pitchFamily="18" charset="0"/>
                <a:ea typeface="Cambria" panose="02040503050406030204" pitchFamily="18" charset="0"/>
                <a:cs typeface="Calibri" panose="020F0502020204030204" pitchFamily="34" charset="0"/>
              </a:rPr>
              <a:t>học</a:t>
            </a:r>
            <a:r>
              <a:rPr lang="en-US" sz="4500" b="1" spc="800">
                <a:solidFill>
                  <a:srgbClr val="002060"/>
                </a:solidFill>
                <a:latin typeface="Cambria" panose="02040503050406030204" pitchFamily="18" charset="0"/>
                <a:ea typeface="Cambria" panose="02040503050406030204" pitchFamily="18" charset="0"/>
                <a:cs typeface="Calibri" panose="020F0502020204030204" pitchFamily="34" charset="0"/>
              </a:rPr>
              <a:t> 12)</a:t>
            </a:r>
            <a:endParaRPr lang="en-US" sz="4500" b="1" spc="8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5" name="TextBox 4">
            <a:extLst>
              <a:ext uri="{FF2B5EF4-FFF2-40B4-BE49-F238E27FC236}">
                <a16:creationId xmlns:a16="http://schemas.microsoft.com/office/drawing/2014/main" id="{A7241B80-814E-35F0-B6F8-6AE799D9F267}"/>
              </a:ext>
            </a:extLst>
          </p:cNvPr>
          <p:cNvSpPr txBox="1"/>
          <p:nvPr/>
        </p:nvSpPr>
        <p:spPr>
          <a:xfrm>
            <a:off x="674543" y="4611247"/>
            <a:ext cx="10960359" cy="584775"/>
          </a:xfrm>
          <a:prstGeom prst="rect">
            <a:avLst/>
          </a:prstGeom>
          <a:noFill/>
        </p:spPr>
        <p:txBody>
          <a:bodyPr wrap="square">
            <a:spAutoFit/>
          </a:bodyPr>
          <a:lstStyle/>
          <a:p>
            <a:pPr algn="ctr"/>
            <a:r>
              <a:rPr lang="en-US" sz="3200" b="1" dirty="0">
                <a:solidFill>
                  <a:srgbClr val="B09832"/>
                </a:solidFill>
                <a:effectLst/>
                <a:latin typeface="Cambria" panose="02040503050406030204" pitchFamily="18" charset="0"/>
                <a:ea typeface="Cambria" panose="02040503050406030204" pitchFamily="18" charset="0"/>
              </a:rPr>
              <a:t>§6. </a:t>
            </a:r>
            <a:r>
              <a:rPr lang="en-US" sz="3200" b="1" dirty="0">
                <a:solidFill>
                  <a:srgbClr val="B09832"/>
                </a:solidFill>
                <a:latin typeface="Cambria" panose="02040503050406030204" pitchFamily="18" charset="0"/>
                <a:ea typeface="Cambria" panose="02040503050406030204" pitchFamily="18" charset="0"/>
                <a:cs typeface="Times New Roman" panose="02020603050405020304" pitchFamily="18" charset="0"/>
              </a:rPr>
              <a:t>GIAO TIẾP VÀ ỨNG XỬ TRONG KHÔNG GIAN MẠNG</a:t>
            </a:r>
          </a:p>
        </p:txBody>
      </p:sp>
      <p:sp>
        <p:nvSpPr>
          <p:cNvPr id="10" name="TextBox 4">
            <a:extLst>
              <a:ext uri="{FF2B5EF4-FFF2-40B4-BE49-F238E27FC236}">
                <a16:creationId xmlns:a16="http://schemas.microsoft.com/office/drawing/2014/main" id="{DE7ADA8F-AC58-ED07-BA4B-30C07D95D3EE}"/>
              </a:ext>
            </a:extLst>
          </p:cNvPr>
          <p:cNvSpPr txBox="1">
            <a:spLocks noChangeArrowheads="1"/>
          </p:cNvSpPr>
          <p:nvPr/>
        </p:nvSpPr>
        <p:spPr bwMode="auto">
          <a:xfrm>
            <a:off x="2878950" y="358789"/>
            <a:ext cx="617796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ctr" eaLnBrk="1" hangingPunct="1"/>
            <a:r>
              <a:rPr lang="en-US" sz="3000" dirty="0">
                <a:solidFill>
                  <a:srgbClr val="00B050"/>
                </a:solidFill>
                <a:latin typeface="Cambria" panose="02040503050406030204" pitchFamily="18" charset="0"/>
                <a:ea typeface="Cambria" panose="02040503050406030204" pitchFamily="18" charset="0"/>
                <a:cs typeface="Roboto Light" panose="02000000000000000000" pitchFamily="2" charset="0"/>
              </a:rPr>
              <a:t>TRƯỜNG THPT SỐ 2 PHÙ CÁT</a:t>
            </a:r>
          </a:p>
          <a:p>
            <a:pPr algn="ctr" eaLnBrk="1" hangingPunct="1"/>
            <a:r>
              <a:rPr lang="en-US" sz="3000" b="1" dirty="0">
                <a:solidFill>
                  <a:srgbClr val="00B050"/>
                </a:solidFill>
                <a:latin typeface="Cambria" panose="02040503050406030204" pitchFamily="18" charset="0"/>
                <a:ea typeface="Cambria" panose="02040503050406030204" pitchFamily="18" charset="0"/>
                <a:cs typeface="Roboto Light" panose="02000000000000000000" pitchFamily="2" charset="0"/>
              </a:rPr>
              <a:t>TỔ: TOÁN - TIN</a:t>
            </a:r>
          </a:p>
        </p:txBody>
      </p:sp>
      <p:cxnSp>
        <p:nvCxnSpPr>
          <p:cNvPr id="11" name="Straight Connector 10">
            <a:extLst>
              <a:ext uri="{FF2B5EF4-FFF2-40B4-BE49-F238E27FC236}">
                <a16:creationId xmlns:a16="http://schemas.microsoft.com/office/drawing/2014/main" id="{31B85D70-4CF8-19B0-5FFD-D18F22563A81}"/>
              </a:ext>
            </a:extLst>
          </p:cNvPr>
          <p:cNvCxnSpPr>
            <a:cxnSpLocks/>
          </p:cNvCxnSpPr>
          <p:nvPr/>
        </p:nvCxnSpPr>
        <p:spPr>
          <a:xfrm>
            <a:off x="5410200" y="1314062"/>
            <a:ext cx="1219200" cy="0"/>
          </a:xfrm>
          <a:prstGeom prst="line">
            <a:avLst/>
          </a:prstGeom>
          <a:ln w="28575">
            <a:solidFill>
              <a:srgbClr val="00B05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355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755FFC28-3DF5-401E-B72B-6D5B7A50C5A7}"/>
              </a:ext>
            </a:extLst>
          </p:cNvPr>
          <p:cNvGrpSpPr/>
          <p:nvPr/>
        </p:nvGrpSpPr>
        <p:grpSpPr>
          <a:xfrm>
            <a:off x="200698" y="374529"/>
            <a:ext cx="485751" cy="412906"/>
            <a:chOff x="370002" y="735269"/>
            <a:chExt cx="569167" cy="503853"/>
          </a:xfrm>
        </p:grpSpPr>
        <p:sp>
          <p:nvSpPr>
            <p:cNvPr id="27" name="Hexagon 26">
              <a:extLst>
                <a:ext uri="{FF2B5EF4-FFF2-40B4-BE49-F238E27FC236}">
                  <a16:creationId xmlns:a16="http://schemas.microsoft.com/office/drawing/2014/main" id="{4C8DA3CF-BA12-4F77-8BCC-4A80936D5553}"/>
                </a:ext>
              </a:extLst>
            </p:cNvPr>
            <p:cNvSpPr/>
            <p:nvPr/>
          </p:nvSpPr>
          <p:spPr>
            <a:xfrm>
              <a:off x="370002" y="735269"/>
              <a:ext cx="569167" cy="503853"/>
            </a:xfrm>
            <a:prstGeom prst="hexagon">
              <a:avLst/>
            </a:prstGeom>
            <a:solidFill>
              <a:srgbClr val="7030A0"/>
            </a:solidFill>
            <a:ln w="12700" cap="flat" cmpd="sng" algn="ctr">
              <a:solidFill>
                <a:srgbClr val="B09832"/>
              </a:solidFill>
              <a:prstDash val="solid"/>
              <a:miter lim="800000"/>
            </a:ln>
            <a:effectLst>
              <a:outerShdw blurRad="50800" dist="38100" dir="5400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a:ea typeface="+mn-ea"/>
                <a:cs typeface="+mn-cs"/>
              </a:endParaRPr>
            </a:p>
          </p:txBody>
        </p:sp>
        <p:grpSp>
          <p:nvGrpSpPr>
            <p:cNvPr id="28" name="Google Shape;209;p13">
              <a:extLst>
                <a:ext uri="{FF2B5EF4-FFF2-40B4-BE49-F238E27FC236}">
                  <a16:creationId xmlns:a16="http://schemas.microsoft.com/office/drawing/2014/main" id="{C8E94A1F-6C97-49F0-82E7-6272D37BA97B}"/>
                </a:ext>
              </a:extLst>
            </p:cNvPr>
            <p:cNvGrpSpPr/>
            <p:nvPr/>
          </p:nvGrpSpPr>
          <p:grpSpPr>
            <a:xfrm>
              <a:off x="509630" y="875151"/>
              <a:ext cx="269364" cy="224087"/>
              <a:chOff x="1926350" y="995225"/>
              <a:chExt cx="428650" cy="356600"/>
            </a:xfrm>
            <a:solidFill>
              <a:sysClr val="window" lastClr="FFFFFF"/>
            </a:solidFill>
          </p:grpSpPr>
          <p:sp>
            <p:nvSpPr>
              <p:cNvPr id="29" name="Google Shape;210;p13">
                <a:extLst>
                  <a:ext uri="{FF2B5EF4-FFF2-40B4-BE49-F238E27FC236}">
                    <a16:creationId xmlns:a16="http://schemas.microsoft.com/office/drawing/2014/main" id="{1A6AF0FD-FDD2-4998-8A59-F61AAC3BEA3A}"/>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0" name="Google Shape;211;p13">
                <a:extLst>
                  <a:ext uri="{FF2B5EF4-FFF2-40B4-BE49-F238E27FC236}">
                    <a16:creationId xmlns:a16="http://schemas.microsoft.com/office/drawing/2014/main" id="{2BDABD8E-CAE1-44FF-9804-2EAC62926B16}"/>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1" name="Google Shape;212;p13">
                <a:extLst>
                  <a:ext uri="{FF2B5EF4-FFF2-40B4-BE49-F238E27FC236}">
                    <a16:creationId xmlns:a16="http://schemas.microsoft.com/office/drawing/2014/main" id="{BB6552D0-1CE0-4B78-8266-CC361498DD8B}"/>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2" name="Google Shape;213;p13">
                <a:extLst>
                  <a:ext uri="{FF2B5EF4-FFF2-40B4-BE49-F238E27FC236}">
                    <a16:creationId xmlns:a16="http://schemas.microsoft.com/office/drawing/2014/main" id="{C82128FA-A42A-4CE6-ADA1-28A2882287D8}"/>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grpSp>
      <p:sp>
        <p:nvSpPr>
          <p:cNvPr id="33" name="Google Shape;204;p13">
            <a:extLst>
              <a:ext uri="{FF2B5EF4-FFF2-40B4-BE49-F238E27FC236}">
                <a16:creationId xmlns:a16="http://schemas.microsoft.com/office/drawing/2014/main" id="{5428D0B8-5659-47CE-91D7-5DDED71B6FEC}"/>
              </a:ext>
            </a:extLst>
          </p:cNvPr>
          <p:cNvSpPr txBox="1">
            <a:spLocks/>
          </p:cNvSpPr>
          <p:nvPr/>
        </p:nvSpPr>
        <p:spPr>
          <a:xfrm>
            <a:off x="686449" y="353559"/>
            <a:ext cx="6018027" cy="420423"/>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pPr lvl="0" algn="ctr">
              <a:lnSpc>
                <a:spcPct val="100000"/>
              </a:lnSpc>
              <a:spcBef>
                <a:spcPts val="0"/>
              </a:spcBef>
              <a:defRPr/>
            </a:pPr>
            <a:r>
              <a:rPr lang="en-US" sz="2500" b="1" i="0" kern="0" dirty="0">
                <a:solidFill>
                  <a:srgbClr val="7030A0"/>
                </a:solidFill>
                <a:latin typeface="Cambria" panose="02040503050406030204" pitchFamily="18" charset="0"/>
                <a:ea typeface="Cambria" panose="02040503050406030204" pitchFamily="18" charset="0"/>
                <a:cs typeface="Times New Roman" panose="02020603050405020304" pitchFamily="18" charset="0"/>
              </a:rPr>
              <a:t>1. GIAO TIẾP TRONG KHÔNG GIAN MẠNG</a:t>
            </a:r>
          </a:p>
        </p:txBody>
      </p:sp>
      <p:grpSp>
        <p:nvGrpSpPr>
          <p:cNvPr id="34" name="Group 33">
            <a:extLst>
              <a:ext uri="{FF2B5EF4-FFF2-40B4-BE49-F238E27FC236}">
                <a16:creationId xmlns:a16="http://schemas.microsoft.com/office/drawing/2014/main" id="{21192D19-807A-4790-BF09-EDC7FA87ADB7}"/>
              </a:ext>
            </a:extLst>
          </p:cNvPr>
          <p:cNvGrpSpPr/>
          <p:nvPr/>
        </p:nvGrpSpPr>
        <p:grpSpPr>
          <a:xfrm>
            <a:off x="200698" y="374529"/>
            <a:ext cx="485751" cy="412906"/>
            <a:chOff x="370002" y="735269"/>
            <a:chExt cx="569167" cy="503853"/>
          </a:xfrm>
        </p:grpSpPr>
        <p:sp>
          <p:nvSpPr>
            <p:cNvPr id="35" name="Hexagon 34">
              <a:extLst>
                <a:ext uri="{FF2B5EF4-FFF2-40B4-BE49-F238E27FC236}">
                  <a16:creationId xmlns:a16="http://schemas.microsoft.com/office/drawing/2014/main" id="{636EB13E-CD42-4693-9093-B03E3A84CC6D}"/>
                </a:ext>
              </a:extLst>
            </p:cNvPr>
            <p:cNvSpPr/>
            <p:nvPr/>
          </p:nvSpPr>
          <p:spPr>
            <a:xfrm>
              <a:off x="370002" y="735269"/>
              <a:ext cx="569167" cy="503853"/>
            </a:xfrm>
            <a:prstGeom prst="hexagon">
              <a:avLst/>
            </a:prstGeom>
            <a:solidFill>
              <a:srgbClr val="7030A0"/>
            </a:solidFill>
            <a:ln w="12700" cap="flat" cmpd="sng" algn="ctr">
              <a:solidFill>
                <a:srgbClr val="B09832"/>
              </a:solidFill>
              <a:prstDash val="solid"/>
              <a:miter lim="800000"/>
            </a:ln>
            <a:effectLst>
              <a:outerShdw blurRad="50800" dist="38100" dir="5400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a:ea typeface="+mn-ea"/>
                <a:cs typeface="+mn-cs"/>
              </a:endParaRPr>
            </a:p>
          </p:txBody>
        </p:sp>
        <p:grpSp>
          <p:nvGrpSpPr>
            <p:cNvPr id="36" name="Google Shape;209;p13">
              <a:extLst>
                <a:ext uri="{FF2B5EF4-FFF2-40B4-BE49-F238E27FC236}">
                  <a16:creationId xmlns:a16="http://schemas.microsoft.com/office/drawing/2014/main" id="{3EC3E569-966E-4E56-8196-F13749ACAC20}"/>
                </a:ext>
              </a:extLst>
            </p:cNvPr>
            <p:cNvGrpSpPr/>
            <p:nvPr/>
          </p:nvGrpSpPr>
          <p:grpSpPr>
            <a:xfrm>
              <a:off x="509630" y="875151"/>
              <a:ext cx="269364" cy="224087"/>
              <a:chOff x="1926350" y="995225"/>
              <a:chExt cx="428650" cy="356600"/>
            </a:xfrm>
            <a:solidFill>
              <a:sysClr val="window" lastClr="FFFFFF"/>
            </a:solidFill>
          </p:grpSpPr>
          <p:sp>
            <p:nvSpPr>
              <p:cNvPr id="37" name="Google Shape;210;p13">
                <a:extLst>
                  <a:ext uri="{FF2B5EF4-FFF2-40B4-BE49-F238E27FC236}">
                    <a16:creationId xmlns:a16="http://schemas.microsoft.com/office/drawing/2014/main" id="{F34283C6-3FE3-4365-AFD9-21E1D9CBBED8}"/>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8" name="Google Shape;211;p13">
                <a:extLst>
                  <a:ext uri="{FF2B5EF4-FFF2-40B4-BE49-F238E27FC236}">
                    <a16:creationId xmlns:a16="http://schemas.microsoft.com/office/drawing/2014/main" id="{8DD72D67-EB09-4D33-A91B-AB0F00CF9A92}"/>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9" name="Google Shape;212;p13">
                <a:extLst>
                  <a:ext uri="{FF2B5EF4-FFF2-40B4-BE49-F238E27FC236}">
                    <a16:creationId xmlns:a16="http://schemas.microsoft.com/office/drawing/2014/main" id="{BFECE4D2-5AC5-4203-85CF-AF09C3E0E59B}"/>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40" name="Google Shape;213;p13">
                <a:extLst>
                  <a:ext uri="{FF2B5EF4-FFF2-40B4-BE49-F238E27FC236}">
                    <a16:creationId xmlns:a16="http://schemas.microsoft.com/office/drawing/2014/main" id="{963A1DAA-03F2-4476-A11D-B21477F2AD1E}"/>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grpSp>
      <p:sp>
        <p:nvSpPr>
          <p:cNvPr id="48" name="Google Shape;204;p13">
            <a:extLst>
              <a:ext uri="{FF2B5EF4-FFF2-40B4-BE49-F238E27FC236}">
                <a16:creationId xmlns:a16="http://schemas.microsoft.com/office/drawing/2014/main" id="{5C6B9412-65C3-41D8-B468-E7BE9515973D}"/>
              </a:ext>
            </a:extLst>
          </p:cNvPr>
          <p:cNvSpPr txBox="1">
            <a:spLocks/>
          </p:cNvSpPr>
          <p:nvPr/>
        </p:nvSpPr>
        <p:spPr>
          <a:xfrm>
            <a:off x="686449" y="353559"/>
            <a:ext cx="6018027" cy="420423"/>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pPr lvl="0" algn="ctr">
              <a:lnSpc>
                <a:spcPct val="100000"/>
              </a:lnSpc>
              <a:spcBef>
                <a:spcPts val="0"/>
              </a:spcBef>
              <a:defRPr/>
            </a:pPr>
            <a:r>
              <a:rPr lang="en-US" sz="2500" b="1" i="0" kern="0" dirty="0">
                <a:solidFill>
                  <a:srgbClr val="7030A0"/>
                </a:solidFill>
                <a:latin typeface="Cambria" panose="02040503050406030204" pitchFamily="18" charset="0"/>
                <a:ea typeface="Cambria" panose="02040503050406030204" pitchFamily="18" charset="0"/>
                <a:cs typeface="Times New Roman" panose="02020603050405020304" pitchFamily="18" charset="0"/>
              </a:rPr>
              <a:t>1. GIAO TIẾP TRONG KHÔNG GIAN MẠNG</a:t>
            </a:r>
          </a:p>
        </p:txBody>
      </p:sp>
      <p:sp>
        <p:nvSpPr>
          <p:cNvPr id="49" name="Freeform: Shape 48">
            <a:extLst>
              <a:ext uri="{FF2B5EF4-FFF2-40B4-BE49-F238E27FC236}">
                <a16:creationId xmlns:a16="http://schemas.microsoft.com/office/drawing/2014/main" id="{D3688375-BF93-49DA-9110-E647EEFFF232}"/>
              </a:ext>
            </a:extLst>
          </p:cNvPr>
          <p:cNvSpPr/>
          <p:nvPr/>
        </p:nvSpPr>
        <p:spPr>
          <a:xfrm>
            <a:off x="745172" y="864961"/>
            <a:ext cx="9069120"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b)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Ưu</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điểm</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và</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nhược</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điểm</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của</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giao</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tiếp</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trong</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không</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gian</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mạng</a:t>
            </a:r>
            <a:endParaRPr lang="en-US" sz="2400" b="1" kern="1200" dirty="0">
              <a:solidFill>
                <a:srgbClr val="0070C0"/>
              </a:solidFill>
              <a:latin typeface="Cambria" panose="02040503050406030204" pitchFamily="18" charset="0"/>
              <a:ea typeface="Cambria" panose="02040503050406030204" pitchFamily="18" charset="0"/>
            </a:endParaRPr>
          </a:p>
        </p:txBody>
      </p:sp>
      <p:pic>
        <p:nvPicPr>
          <p:cNvPr id="23" name="Picture 2" descr="Unveiling the Biggest Data Breaches in India's History">
            <a:extLst>
              <a:ext uri="{FF2B5EF4-FFF2-40B4-BE49-F238E27FC236}">
                <a16:creationId xmlns:a16="http://schemas.microsoft.com/office/drawing/2014/main" id="{747123D7-AE68-4726-9372-AF7AA7B1FA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3920" y="2053428"/>
            <a:ext cx="5230776" cy="3347697"/>
          </a:xfrm>
          <a:prstGeom prst="rect">
            <a:avLst/>
          </a:prstGeom>
          <a:noFill/>
          <a:extLst>
            <a:ext uri="{909E8E84-426E-40DD-AFC4-6F175D3DCCD1}">
              <a14:hiddenFill xmlns:a14="http://schemas.microsoft.com/office/drawing/2010/main">
                <a:solidFill>
                  <a:srgbClr val="FFFFFF"/>
                </a:solidFill>
              </a14:hiddenFill>
            </a:ext>
          </a:extLst>
        </p:spPr>
      </p:pic>
      <p:sp>
        <p:nvSpPr>
          <p:cNvPr id="24" name="Freeform: Shape 23">
            <a:extLst>
              <a:ext uri="{FF2B5EF4-FFF2-40B4-BE49-F238E27FC236}">
                <a16:creationId xmlns:a16="http://schemas.microsoft.com/office/drawing/2014/main" id="{5A0837A2-7923-48CA-8FFE-694836FBFF09}"/>
              </a:ext>
            </a:extLst>
          </p:cNvPr>
          <p:cNvSpPr/>
          <p:nvPr/>
        </p:nvSpPr>
        <p:spPr>
          <a:xfrm>
            <a:off x="892716" y="1899569"/>
            <a:ext cx="2001486" cy="557889"/>
          </a:xfrm>
          <a:custGeom>
            <a:avLst/>
            <a:gdLst>
              <a:gd name="connsiteX0" fmla="*/ 0 w 1851892"/>
              <a:gd name="connsiteY0" fmla="*/ 55789 h 557889"/>
              <a:gd name="connsiteX1" fmla="*/ 55789 w 1851892"/>
              <a:gd name="connsiteY1" fmla="*/ 0 h 557889"/>
              <a:gd name="connsiteX2" fmla="*/ 1796103 w 1851892"/>
              <a:gd name="connsiteY2" fmla="*/ 0 h 557889"/>
              <a:gd name="connsiteX3" fmla="*/ 1851892 w 1851892"/>
              <a:gd name="connsiteY3" fmla="*/ 55789 h 557889"/>
              <a:gd name="connsiteX4" fmla="*/ 1851892 w 1851892"/>
              <a:gd name="connsiteY4" fmla="*/ 502100 h 557889"/>
              <a:gd name="connsiteX5" fmla="*/ 1796103 w 1851892"/>
              <a:gd name="connsiteY5" fmla="*/ 557889 h 557889"/>
              <a:gd name="connsiteX6" fmla="*/ 55789 w 1851892"/>
              <a:gd name="connsiteY6" fmla="*/ 557889 h 557889"/>
              <a:gd name="connsiteX7" fmla="*/ 0 w 1851892"/>
              <a:gd name="connsiteY7" fmla="*/ 502100 h 557889"/>
              <a:gd name="connsiteX8" fmla="*/ 0 w 1851892"/>
              <a:gd name="connsiteY8" fmla="*/ 55789 h 55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1892" h="557889">
                <a:moveTo>
                  <a:pt x="0" y="55789"/>
                </a:moveTo>
                <a:cubicBezTo>
                  <a:pt x="0" y="24978"/>
                  <a:pt x="24978" y="0"/>
                  <a:pt x="55789" y="0"/>
                </a:cubicBezTo>
                <a:lnTo>
                  <a:pt x="1796103" y="0"/>
                </a:lnTo>
                <a:cubicBezTo>
                  <a:pt x="1826914" y="0"/>
                  <a:pt x="1851892" y="24978"/>
                  <a:pt x="1851892" y="55789"/>
                </a:cubicBezTo>
                <a:lnTo>
                  <a:pt x="1851892" y="502100"/>
                </a:lnTo>
                <a:cubicBezTo>
                  <a:pt x="1851892" y="532911"/>
                  <a:pt x="1826914" y="557889"/>
                  <a:pt x="1796103" y="557889"/>
                </a:cubicBezTo>
                <a:lnTo>
                  <a:pt x="55789" y="557889"/>
                </a:lnTo>
                <a:cubicBezTo>
                  <a:pt x="24978" y="557889"/>
                  <a:pt x="0" y="532911"/>
                  <a:pt x="0" y="502100"/>
                </a:cubicBezTo>
                <a:lnTo>
                  <a:pt x="0" y="55789"/>
                </a:lnTo>
                <a:close/>
              </a:path>
            </a:pathLst>
          </a:custGeom>
          <a:gradFill rotWithShape="1">
            <a:gsLst>
              <a:gs pos="0">
                <a:srgbClr val="FFC000">
                  <a:alpha val="90000"/>
                  <a:hueOff val="0"/>
                  <a:satOff val="0"/>
                  <a:lumOff val="0"/>
                  <a:alphaOff val="0"/>
                  <a:lumMod val="110000"/>
                  <a:satMod val="105000"/>
                  <a:tint val="67000"/>
                </a:srgbClr>
              </a:gs>
              <a:gs pos="50000">
                <a:srgbClr val="FFC000">
                  <a:alpha val="90000"/>
                  <a:hueOff val="0"/>
                  <a:satOff val="0"/>
                  <a:lumOff val="0"/>
                  <a:alphaOff val="0"/>
                  <a:lumMod val="105000"/>
                  <a:satMod val="103000"/>
                  <a:tint val="73000"/>
                </a:srgbClr>
              </a:gs>
              <a:gs pos="100000">
                <a:srgbClr val="FFC000">
                  <a:alpha val="90000"/>
                  <a:hueOff val="0"/>
                  <a:satOff val="0"/>
                  <a:lumOff val="0"/>
                  <a:alphaOff val="0"/>
                  <a:lumMod val="105000"/>
                  <a:satMod val="109000"/>
                  <a:tint val="81000"/>
                </a:srgbClr>
              </a:gs>
            </a:gsLst>
            <a:lin ang="5400000" scaled="0"/>
          </a:gradFill>
          <a:ln>
            <a:noFill/>
          </a:ln>
          <a:effectLst/>
          <a:scene3d>
            <a:camera prst="orthographicFront"/>
            <a:lightRig rig="flat" dir="t"/>
          </a:scene3d>
          <a:sp3d prstMaterial="dkEdge">
            <a:bevelT w="8200" h="38100"/>
          </a:sp3d>
        </p:spPr>
        <p:txBody>
          <a:bodyPr spcFirstLastPara="0" vert="horz" wrap="square" lIns="62060" tIns="46820" rIns="62060" bIns="46820" numCol="1" spcCol="1270" anchor="ctr" anchorCtr="0">
            <a:noAutofit/>
          </a:bodyPr>
          <a:lstStyle/>
          <a:p>
            <a:pPr marL="0" marR="0" lvl="0" indent="0" algn="ctr" defTabSz="1066800" eaLnBrk="1" fontAlgn="auto" latinLnBrk="0" hangingPunct="1">
              <a:lnSpc>
                <a:spcPct val="90000"/>
              </a:lnSpc>
              <a:spcBef>
                <a:spcPct val="0"/>
              </a:spcBef>
              <a:spcAft>
                <a:spcPct val="35000"/>
              </a:spcAft>
              <a:buClrTx/>
              <a:buSzTx/>
              <a:buFontTx/>
              <a:buNone/>
              <a:tabLst/>
              <a:defRPr/>
            </a:pPr>
            <a:r>
              <a:rPr kumimoji="0" lang="en-US" sz="24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Nhược</a:t>
            </a:r>
            <a:r>
              <a:rPr kumimoji="0" lang="en-US" sz="24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điểm</a:t>
            </a:r>
            <a:endParaRPr kumimoji="0" lang="en-US" sz="24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5" name="Freeform: Shape 24">
            <a:extLst>
              <a:ext uri="{FF2B5EF4-FFF2-40B4-BE49-F238E27FC236}">
                <a16:creationId xmlns:a16="http://schemas.microsoft.com/office/drawing/2014/main" id="{7AC22280-A5AB-4BF1-9292-1B3D7A7523A6}"/>
              </a:ext>
            </a:extLst>
          </p:cNvPr>
          <p:cNvSpPr/>
          <p:nvPr/>
        </p:nvSpPr>
        <p:spPr>
          <a:xfrm>
            <a:off x="1077905" y="2457458"/>
            <a:ext cx="185189" cy="418417"/>
          </a:xfrm>
          <a:custGeom>
            <a:avLst/>
            <a:gdLst/>
            <a:ahLst/>
            <a:cxnLst/>
            <a:rect l="0" t="0" r="0" b="0"/>
            <a:pathLst>
              <a:path>
                <a:moveTo>
                  <a:pt x="0" y="0"/>
                </a:moveTo>
                <a:lnTo>
                  <a:pt x="0" y="418417"/>
                </a:lnTo>
                <a:lnTo>
                  <a:pt x="185189" y="418417"/>
                </a:lnTo>
              </a:path>
            </a:pathLst>
          </a:custGeom>
          <a:noFill/>
          <a:ln w="12700" cap="flat" cmpd="sng" algn="ctr">
            <a:solidFill>
              <a:srgbClr val="FFC000">
                <a:tint val="90000"/>
                <a:hueOff val="0"/>
                <a:satOff val="0"/>
                <a:lumOff val="0"/>
                <a:alphaOff val="0"/>
              </a:srgbClr>
            </a:solidFill>
            <a:prstDash val="solid"/>
            <a:miter lim="800000"/>
          </a:ln>
          <a:effectLst/>
        </p:spPr>
      </p:sp>
      <p:sp>
        <p:nvSpPr>
          <p:cNvPr id="41" name="Freeform: Shape 40">
            <a:extLst>
              <a:ext uri="{FF2B5EF4-FFF2-40B4-BE49-F238E27FC236}">
                <a16:creationId xmlns:a16="http://schemas.microsoft.com/office/drawing/2014/main" id="{74EDD96A-8B03-466E-8905-025DB8568567}"/>
              </a:ext>
            </a:extLst>
          </p:cNvPr>
          <p:cNvSpPr/>
          <p:nvPr/>
        </p:nvSpPr>
        <p:spPr>
          <a:xfrm>
            <a:off x="1263094" y="2596931"/>
            <a:ext cx="4935637" cy="557889"/>
          </a:xfrm>
          <a:custGeom>
            <a:avLst/>
            <a:gdLst>
              <a:gd name="connsiteX0" fmla="*/ 0 w 4935637"/>
              <a:gd name="connsiteY0" fmla="*/ 55789 h 557889"/>
              <a:gd name="connsiteX1" fmla="*/ 55789 w 4935637"/>
              <a:gd name="connsiteY1" fmla="*/ 0 h 557889"/>
              <a:gd name="connsiteX2" fmla="*/ 4879848 w 4935637"/>
              <a:gd name="connsiteY2" fmla="*/ 0 h 557889"/>
              <a:gd name="connsiteX3" fmla="*/ 4935637 w 4935637"/>
              <a:gd name="connsiteY3" fmla="*/ 55789 h 557889"/>
              <a:gd name="connsiteX4" fmla="*/ 4935637 w 4935637"/>
              <a:gd name="connsiteY4" fmla="*/ 502100 h 557889"/>
              <a:gd name="connsiteX5" fmla="*/ 4879848 w 4935637"/>
              <a:gd name="connsiteY5" fmla="*/ 557889 h 557889"/>
              <a:gd name="connsiteX6" fmla="*/ 55789 w 4935637"/>
              <a:gd name="connsiteY6" fmla="*/ 557889 h 557889"/>
              <a:gd name="connsiteX7" fmla="*/ 0 w 4935637"/>
              <a:gd name="connsiteY7" fmla="*/ 502100 h 557889"/>
              <a:gd name="connsiteX8" fmla="*/ 0 w 4935637"/>
              <a:gd name="connsiteY8" fmla="*/ 55789 h 55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5637" h="557889">
                <a:moveTo>
                  <a:pt x="0" y="55789"/>
                </a:moveTo>
                <a:cubicBezTo>
                  <a:pt x="0" y="24978"/>
                  <a:pt x="24978" y="0"/>
                  <a:pt x="55789" y="0"/>
                </a:cubicBezTo>
                <a:lnTo>
                  <a:pt x="4879848" y="0"/>
                </a:lnTo>
                <a:cubicBezTo>
                  <a:pt x="4910659" y="0"/>
                  <a:pt x="4935637" y="24978"/>
                  <a:pt x="4935637" y="55789"/>
                </a:cubicBezTo>
                <a:lnTo>
                  <a:pt x="4935637" y="502100"/>
                </a:lnTo>
                <a:cubicBezTo>
                  <a:pt x="4935637" y="532911"/>
                  <a:pt x="4910659" y="557889"/>
                  <a:pt x="4879848" y="557889"/>
                </a:cubicBezTo>
                <a:lnTo>
                  <a:pt x="55789" y="557889"/>
                </a:lnTo>
                <a:cubicBezTo>
                  <a:pt x="24978" y="557889"/>
                  <a:pt x="0" y="532911"/>
                  <a:pt x="0" y="502100"/>
                </a:cubicBezTo>
                <a:lnTo>
                  <a:pt x="0" y="55789"/>
                </a:lnTo>
                <a:close/>
              </a:path>
            </a:pathLst>
          </a:custGeom>
          <a:solidFill>
            <a:sysClr val="window" lastClr="FFFFFF">
              <a:alpha val="90000"/>
              <a:hueOff val="0"/>
              <a:satOff val="0"/>
              <a:lumOff val="0"/>
              <a:alphaOff val="0"/>
            </a:sysClr>
          </a:solidFill>
          <a:ln w="6350" cap="flat" cmpd="sng" algn="ctr">
            <a:solidFill>
              <a:srgbClr val="FFC000">
                <a:alpha val="90000"/>
                <a:hueOff val="0"/>
                <a:satOff val="0"/>
                <a:lumOff val="0"/>
                <a:alphaOff val="0"/>
              </a:srgbClr>
            </a:solidFill>
            <a:prstDash val="solid"/>
            <a:miter lim="800000"/>
          </a:ln>
          <a:effectLst/>
        </p:spPr>
        <p:txBody>
          <a:bodyPr spcFirstLastPara="0" vert="horz" wrap="square" lIns="62060" tIns="46820" rIns="62060" bIns="46820" numCol="1" spcCol="1270" anchor="ctr" anchorCtr="0">
            <a:noAutofit/>
          </a:bodyPr>
          <a:lstStyle/>
          <a:p>
            <a:pPr marL="0" marR="0" lvl="0" indent="0" defTabSz="1066800" eaLnBrk="1" fontAlgn="auto" latinLnBrk="0" hangingPunct="1">
              <a:lnSpc>
                <a:spcPct val="90000"/>
              </a:lnSpc>
              <a:spcBef>
                <a:spcPct val="0"/>
              </a:spcBef>
              <a:spcAft>
                <a:spcPct val="35000"/>
              </a:spcAft>
              <a:buClrTx/>
              <a:buSzTx/>
              <a:buFontTx/>
              <a:buNone/>
              <a:tabLst/>
              <a:defRPr/>
            </a:pPr>
            <a:r>
              <a:rPr kumimoji="0" lang="en-US" sz="24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Thiếu</a:t>
            </a:r>
            <a:r>
              <a:rPr kumimoji="0" lang="en-US" sz="24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tín</a:t>
            </a:r>
            <a:r>
              <a:rPr kumimoji="0" lang="en-US" sz="24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hiệu</a:t>
            </a:r>
            <a:r>
              <a:rPr kumimoji="0" lang="en-US" sz="24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phi </a:t>
            </a:r>
            <a:r>
              <a:rPr kumimoji="0" lang="en-US" sz="24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ngôn</a:t>
            </a:r>
            <a:r>
              <a:rPr kumimoji="0" lang="en-US" sz="24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ngữ</a:t>
            </a:r>
            <a:endParaRPr kumimoji="0" lang="en-US" sz="24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2" name="Freeform: Shape 41">
            <a:extLst>
              <a:ext uri="{FF2B5EF4-FFF2-40B4-BE49-F238E27FC236}">
                <a16:creationId xmlns:a16="http://schemas.microsoft.com/office/drawing/2014/main" id="{ABA13495-5E0B-41A2-97EC-111A85AE7A96}"/>
              </a:ext>
            </a:extLst>
          </p:cNvPr>
          <p:cNvSpPr/>
          <p:nvPr/>
        </p:nvSpPr>
        <p:spPr>
          <a:xfrm>
            <a:off x="1077905" y="2457458"/>
            <a:ext cx="185189" cy="1115779"/>
          </a:xfrm>
          <a:custGeom>
            <a:avLst/>
            <a:gdLst/>
            <a:ahLst/>
            <a:cxnLst/>
            <a:rect l="0" t="0" r="0" b="0"/>
            <a:pathLst>
              <a:path>
                <a:moveTo>
                  <a:pt x="0" y="0"/>
                </a:moveTo>
                <a:lnTo>
                  <a:pt x="0" y="1115779"/>
                </a:lnTo>
                <a:lnTo>
                  <a:pt x="185189" y="1115779"/>
                </a:lnTo>
              </a:path>
            </a:pathLst>
          </a:custGeom>
          <a:noFill/>
          <a:ln w="12700" cap="flat" cmpd="sng" algn="ctr">
            <a:solidFill>
              <a:srgbClr val="FFC000">
                <a:tint val="90000"/>
                <a:hueOff val="0"/>
                <a:satOff val="0"/>
                <a:lumOff val="0"/>
                <a:alphaOff val="0"/>
              </a:srgbClr>
            </a:solidFill>
            <a:prstDash val="solid"/>
            <a:miter lim="800000"/>
          </a:ln>
          <a:effectLst/>
        </p:spPr>
      </p:sp>
      <p:sp>
        <p:nvSpPr>
          <p:cNvPr id="43" name="Freeform: Shape 42">
            <a:extLst>
              <a:ext uri="{FF2B5EF4-FFF2-40B4-BE49-F238E27FC236}">
                <a16:creationId xmlns:a16="http://schemas.microsoft.com/office/drawing/2014/main" id="{B0A4FB20-830D-4C61-841A-F1260E24054E}"/>
              </a:ext>
            </a:extLst>
          </p:cNvPr>
          <p:cNvSpPr/>
          <p:nvPr/>
        </p:nvSpPr>
        <p:spPr>
          <a:xfrm>
            <a:off x="1263094" y="3294293"/>
            <a:ext cx="4935637" cy="557889"/>
          </a:xfrm>
          <a:custGeom>
            <a:avLst/>
            <a:gdLst>
              <a:gd name="connsiteX0" fmla="*/ 0 w 4935637"/>
              <a:gd name="connsiteY0" fmla="*/ 55789 h 557889"/>
              <a:gd name="connsiteX1" fmla="*/ 55789 w 4935637"/>
              <a:gd name="connsiteY1" fmla="*/ 0 h 557889"/>
              <a:gd name="connsiteX2" fmla="*/ 4879848 w 4935637"/>
              <a:gd name="connsiteY2" fmla="*/ 0 h 557889"/>
              <a:gd name="connsiteX3" fmla="*/ 4935637 w 4935637"/>
              <a:gd name="connsiteY3" fmla="*/ 55789 h 557889"/>
              <a:gd name="connsiteX4" fmla="*/ 4935637 w 4935637"/>
              <a:gd name="connsiteY4" fmla="*/ 502100 h 557889"/>
              <a:gd name="connsiteX5" fmla="*/ 4879848 w 4935637"/>
              <a:gd name="connsiteY5" fmla="*/ 557889 h 557889"/>
              <a:gd name="connsiteX6" fmla="*/ 55789 w 4935637"/>
              <a:gd name="connsiteY6" fmla="*/ 557889 h 557889"/>
              <a:gd name="connsiteX7" fmla="*/ 0 w 4935637"/>
              <a:gd name="connsiteY7" fmla="*/ 502100 h 557889"/>
              <a:gd name="connsiteX8" fmla="*/ 0 w 4935637"/>
              <a:gd name="connsiteY8" fmla="*/ 55789 h 55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5637" h="557889">
                <a:moveTo>
                  <a:pt x="0" y="55789"/>
                </a:moveTo>
                <a:cubicBezTo>
                  <a:pt x="0" y="24978"/>
                  <a:pt x="24978" y="0"/>
                  <a:pt x="55789" y="0"/>
                </a:cubicBezTo>
                <a:lnTo>
                  <a:pt x="4879848" y="0"/>
                </a:lnTo>
                <a:cubicBezTo>
                  <a:pt x="4910659" y="0"/>
                  <a:pt x="4935637" y="24978"/>
                  <a:pt x="4935637" y="55789"/>
                </a:cubicBezTo>
                <a:lnTo>
                  <a:pt x="4935637" y="502100"/>
                </a:lnTo>
                <a:cubicBezTo>
                  <a:pt x="4935637" y="532911"/>
                  <a:pt x="4910659" y="557889"/>
                  <a:pt x="4879848" y="557889"/>
                </a:cubicBezTo>
                <a:lnTo>
                  <a:pt x="55789" y="557889"/>
                </a:lnTo>
                <a:cubicBezTo>
                  <a:pt x="24978" y="557889"/>
                  <a:pt x="0" y="532911"/>
                  <a:pt x="0" y="502100"/>
                </a:cubicBezTo>
                <a:lnTo>
                  <a:pt x="0" y="55789"/>
                </a:lnTo>
                <a:close/>
              </a:path>
            </a:pathLst>
          </a:custGeom>
          <a:solidFill>
            <a:sysClr val="window" lastClr="FFFFFF">
              <a:alpha val="90000"/>
              <a:hueOff val="0"/>
              <a:satOff val="0"/>
              <a:lumOff val="0"/>
              <a:alphaOff val="0"/>
            </a:sysClr>
          </a:solidFill>
          <a:ln w="6350" cap="flat" cmpd="sng" algn="ctr">
            <a:solidFill>
              <a:srgbClr val="FFC000">
                <a:alpha val="90000"/>
                <a:hueOff val="0"/>
                <a:satOff val="0"/>
                <a:lumOff val="0"/>
                <a:alphaOff val="-13333"/>
              </a:srgbClr>
            </a:solidFill>
            <a:prstDash val="solid"/>
            <a:miter lim="800000"/>
          </a:ln>
          <a:effectLst/>
        </p:spPr>
        <p:txBody>
          <a:bodyPr spcFirstLastPara="0" vert="horz" wrap="square" lIns="62060" tIns="46820" rIns="62060" bIns="46820" numCol="1" spcCol="1270" anchor="ctr" anchorCtr="0">
            <a:noAutofit/>
          </a:bodyPr>
          <a:lstStyle/>
          <a:p>
            <a:pPr marL="0" marR="0" lvl="0" indent="0" defTabSz="1066800" eaLnBrk="1" fontAlgn="auto" latinLnBrk="0" hangingPunct="1">
              <a:lnSpc>
                <a:spcPct val="90000"/>
              </a:lnSpc>
              <a:spcBef>
                <a:spcPct val="0"/>
              </a:spcBef>
              <a:spcAft>
                <a:spcPct val="35000"/>
              </a:spcAft>
              <a:buClrTx/>
              <a:buSzTx/>
              <a:buFontTx/>
              <a:buNone/>
              <a:tabLst/>
              <a:defRPr/>
            </a:pPr>
            <a:r>
              <a:rPr kumimoji="0" lang="en-US" sz="24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Nguy</a:t>
            </a:r>
            <a:r>
              <a:rPr kumimoji="0" lang="en-US" sz="24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cơ</a:t>
            </a:r>
            <a:r>
              <a:rPr kumimoji="0" lang="en-US" sz="24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bảo</a:t>
            </a:r>
            <a:r>
              <a:rPr kumimoji="0" lang="en-US" sz="24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mật</a:t>
            </a:r>
            <a:r>
              <a:rPr kumimoji="0" lang="en-US" sz="24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4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quyền</a:t>
            </a:r>
            <a:r>
              <a:rPr kumimoji="0" lang="en-US" sz="24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riêng</a:t>
            </a:r>
            <a:r>
              <a:rPr kumimoji="0" lang="en-US" sz="24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tư</a:t>
            </a:r>
            <a:endParaRPr kumimoji="0" lang="en-US" sz="24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69394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par>
                                <p:cTn id="11" presetID="16" presetClass="entr" presetSubtype="21"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arn(inVertical)">
                                      <p:cBhvr>
                                        <p:cTn id="13" dur="500"/>
                                        <p:tgtEl>
                                          <p:spTgt spid="3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barn(inVertical)">
                                      <p:cBhvr>
                                        <p:cTn id="16" dur="500"/>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barn(inVertical)">
                                      <p:cBhvr>
                                        <p:cTn id="21" dur="500"/>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par>
                                <p:cTn id="27" presetID="16" presetClass="entr" presetSubtype="21"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arn(inVertical)">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circle(in)">
                                      <p:cBhvr>
                                        <p:cTn id="37" dur="2000"/>
                                        <p:tgtEl>
                                          <p:spTgt spid="42"/>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circle(in)">
                                      <p:cBhvr>
                                        <p:cTn id="40" dur="2000"/>
                                        <p:tgtEl>
                                          <p:spTgt spid="43"/>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heel(1)">
                                      <p:cBhvr>
                                        <p:cTn id="4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8" grpId="0"/>
      <p:bldP spid="49" grpId="0" animBg="1"/>
      <p:bldP spid="24" grpId="0" animBg="1"/>
      <p:bldP spid="41" grpId="0" animBg="1"/>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755FFC28-3DF5-401E-B72B-6D5B7A50C5A7}"/>
              </a:ext>
            </a:extLst>
          </p:cNvPr>
          <p:cNvGrpSpPr/>
          <p:nvPr/>
        </p:nvGrpSpPr>
        <p:grpSpPr>
          <a:xfrm>
            <a:off x="200698" y="374529"/>
            <a:ext cx="485751" cy="412906"/>
            <a:chOff x="370002" y="735269"/>
            <a:chExt cx="569167" cy="503853"/>
          </a:xfrm>
        </p:grpSpPr>
        <p:sp>
          <p:nvSpPr>
            <p:cNvPr id="27" name="Hexagon 26">
              <a:extLst>
                <a:ext uri="{FF2B5EF4-FFF2-40B4-BE49-F238E27FC236}">
                  <a16:creationId xmlns:a16="http://schemas.microsoft.com/office/drawing/2014/main" id="{4C8DA3CF-BA12-4F77-8BCC-4A80936D5553}"/>
                </a:ext>
              </a:extLst>
            </p:cNvPr>
            <p:cNvSpPr/>
            <p:nvPr/>
          </p:nvSpPr>
          <p:spPr>
            <a:xfrm>
              <a:off x="370002" y="735269"/>
              <a:ext cx="569167" cy="503853"/>
            </a:xfrm>
            <a:prstGeom prst="hexagon">
              <a:avLst/>
            </a:prstGeom>
            <a:solidFill>
              <a:srgbClr val="7030A0"/>
            </a:solidFill>
            <a:ln w="12700" cap="flat" cmpd="sng" algn="ctr">
              <a:solidFill>
                <a:srgbClr val="B09832"/>
              </a:solidFill>
              <a:prstDash val="solid"/>
              <a:miter lim="800000"/>
            </a:ln>
            <a:effectLst>
              <a:outerShdw blurRad="50800" dist="38100" dir="5400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a:ea typeface="+mn-ea"/>
                <a:cs typeface="+mn-cs"/>
              </a:endParaRPr>
            </a:p>
          </p:txBody>
        </p:sp>
        <p:grpSp>
          <p:nvGrpSpPr>
            <p:cNvPr id="28" name="Google Shape;209;p13">
              <a:extLst>
                <a:ext uri="{FF2B5EF4-FFF2-40B4-BE49-F238E27FC236}">
                  <a16:creationId xmlns:a16="http://schemas.microsoft.com/office/drawing/2014/main" id="{C8E94A1F-6C97-49F0-82E7-6272D37BA97B}"/>
                </a:ext>
              </a:extLst>
            </p:cNvPr>
            <p:cNvGrpSpPr/>
            <p:nvPr/>
          </p:nvGrpSpPr>
          <p:grpSpPr>
            <a:xfrm>
              <a:off x="509630" y="875151"/>
              <a:ext cx="269364" cy="224087"/>
              <a:chOff x="1926350" y="995225"/>
              <a:chExt cx="428650" cy="356600"/>
            </a:xfrm>
            <a:solidFill>
              <a:sysClr val="window" lastClr="FFFFFF"/>
            </a:solidFill>
          </p:grpSpPr>
          <p:sp>
            <p:nvSpPr>
              <p:cNvPr id="29" name="Google Shape;210;p13">
                <a:extLst>
                  <a:ext uri="{FF2B5EF4-FFF2-40B4-BE49-F238E27FC236}">
                    <a16:creationId xmlns:a16="http://schemas.microsoft.com/office/drawing/2014/main" id="{1A6AF0FD-FDD2-4998-8A59-F61AAC3BEA3A}"/>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0" name="Google Shape;211;p13">
                <a:extLst>
                  <a:ext uri="{FF2B5EF4-FFF2-40B4-BE49-F238E27FC236}">
                    <a16:creationId xmlns:a16="http://schemas.microsoft.com/office/drawing/2014/main" id="{2BDABD8E-CAE1-44FF-9804-2EAC62926B16}"/>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1" name="Google Shape;212;p13">
                <a:extLst>
                  <a:ext uri="{FF2B5EF4-FFF2-40B4-BE49-F238E27FC236}">
                    <a16:creationId xmlns:a16="http://schemas.microsoft.com/office/drawing/2014/main" id="{BB6552D0-1CE0-4B78-8266-CC361498DD8B}"/>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2" name="Google Shape;213;p13">
                <a:extLst>
                  <a:ext uri="{FF2B5EF4-FFF2-40B4-BE49-F238E27FC236}">
                    <a16:creationId xmlns:a16="http://schemas.microsoft.com/office/drawing/2014/main" id="{C82128FA-A42A-4CE6-ADA1-28A2882287D8}"/>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grpSp>
      <p:sp>
        <p:nvSpPr>
          <p:cNvPr id="33" name="Google Shape;204;p13">
            <a:extLst>
              <a:ext uri="{FF2B5EF4-FFF2-40B4-BE49-F238E27FC236}">
                <a16:creationId xmlns:a16="http://schemas.microsoft.com/office/drawing/2014/main" id="{5428D0B8-5659-47CE-91D7-5DDED71B6FEC}"/>
              </a:ext>
            </a:extLst>
          </p:cNvPr>
          <p:cNvSpPr txBox="1">
            <a:spLocks/>
          </p:cNvSpPr>
          <p:nvPr/>
        </p:nvSpPr>
        <p:spPr>
          <a:xfrm>
            <a:off x="686449" y="353559"/>
            <a:ext cx="6018027" cy="420423"/>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pPr lvl="0" algn="ctr">
              <a:lnSpc>
                <a:spcPct val="100000"/>
              </a:lnSpc>
              <a:spcBef>
                <a:spcPts val="0"/>
              </a:spcBef>
              <a:defRPr/>
            </a:pPr>
            <a:r>
              <a:rPr lang="en-US" sz="2500" b="1" i="0" kern="0" dirty="0">
                <a:solidFill>
                  <a:srgbClr val="7030A0"/>
                </a:solidFill>
                <a:latin typeface="Cambria" panose="02040503050406030204" pitchFamily="18" charset="0"/>
                <a:ea typeface="Cambria" panose="02040503050406030204" pitchFamily="18" charset="0"/>
                <a:cs typeface="Times New Roman" panose="02020603050405020304" pitchFamily="18" charset="0"/>
              </a:rPr>
              <a:t>1. GIAO TIẾP TRONG KHÔNG GIAN MẠNG</a:t>
            </a:r>
          </a:p>
        </p:txBody>
      </p:sp>
      <p:grpSp>
        <p:nvGrpSpPr>
          <p:cNvPr id="11" name="Group 10">
            <a:extLst>
              <a:ext uri="{FF2B5EF4-FFF2-40B4-BE49-F238E27FC236}">
                <a16:creationId xmlns:a16="http://schemas.microsoft.com/office/drawing/2014/main" id="{36AF0EC3-E342-499F-B005-FD8BD867C780}"/>
              </a:ext>
            </a:extLst>
          </p:cNvPr>
          <p:cNvGrpSpPr/>
          <p:nvPr/>
        </p:nvGrpSpPr>
        <p:grpSpPr>
          <a:xfrm>
            <a:off x="200698" y="374529"/>
            <a:ext cx="485751" cy="412906"/>
            <a:chOff x="370002" y="735269"/>
            <a:chExt cx="569167" cy="503853"/>
          </a:xfrm>
        </p:grpSpPr>
        <p:sp>
          <p:nvSpPr>
            <p:cNvPr id="12" name="Hexagon 11">
              <a:extLst>
                <a:ext uri="{FF2B5EF4-FFF2-40B4-BE49-F238E27FC236}">
                  <a16:creationId xmlns:a16="http://schemas.microsoft.com/office/drawing/2014/main" id="{38357FE6-1F22-47A9-BF91-1E2997D397B8}"/>
                </a:ext>
              </a:extLst>
            </p:cNvPr>
            <p:cNvSpPr/>
            <p:nvPr/>
          </p:nvSpPr>
          <p:spPr>
            <a:xfrm>
              <a:off x="370002" y="735269"/>
              <a:ext cx="569167" cy="503853"/>
            </a:xfrm>
            <a:prstGeom prst="hexagon">
              <a:avLst/>
            </a:prstGeom>
            <a:solidFill>
              <a:srgbClr val="7030A0"/>
            </a:solidFill>
            <a:ln w="12700" cap="flat" cmpd="sng" algn="ctr">
              <a:solidFill>
                <a:srgbClr val="B09832"/>
              </a:solidFill>
              <a:prstDash val="solid"/>
              <a:miter lim="800000"/>
            </a:ln>
            <a:effectLst>
              <a:outerShdw blurRad="50800" dist="38100" dir="5400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a:ea typeface="+mn-ea"/>
                <a:cs typeface="+mn-cs"/>
              </a:endParaRPr>
            </a:p>
          </p:txBody>
        </p:sp>
        <p:grpSp>
          <p:nvGrpSpPr>
            <p:cNvPr id="13" name="Google Shape;209;p13">
              <a:extLst>
                <a:ext uri="{FF2B5EF4-FFF2-40B4-BE49-F238E27FC236}">
                  <a16:creationId xmlns:a16="http://schemas.microsoft.com/office/drawing/2014/main" id="{3F0455F3-3E03-4DDE-AE87-1BAB572512C8}"/>
                </a:ext>
              </a:extLst>
            </p:cNvPr>
            <p:cNvGrpSpPr/>
            <p:nvPr/>
          </p:nvGrpSpPr>
          <p:grpSpPr>
            <a:xfrm>
              <a:off x="509630" y="875151"/>
              <a:ext cx="269364" cy="224087"/>
              <a:chOff x="1926350" y="995225"/>
              <a:chExt cx="428650" cy="356600"/>
            </a:xfrm>
            <a:solidFill>
              <a:sysClr val="window" lastClr="FFFFFF"/>
            </a:solidFill>
          </p:grpSpPr>
          <p:sp>
            <p:nvSpPr>
              <p:cNvPr id="14" name="Google Shape;210;p13">
                <a:extLst>
                  <a:ext uri="{FF2B5EF4-FFF2-40B4-BE49-F238E27FC236}">
                    <a16:creationId xmlns:a16="http://schemas.microsoft.com/office/drawing/2014/main" id="{6D4F08EE-C594-4DDE-88CC-C26D944E48C4}"/>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15" name="Google Shape;211;p13">
                <a:extLst>
                  <a:ext uri="{FF2B5EF4-FFF2-40B4-BE49-F238E27FC236}">
                    <a16:creationId xmlns:a16="http://schemas.microsoft.com/office/drawing/2014/main" id="{74E9EC83-3943-415E-8E7A-B5059B1B8C09}"/>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16" name="Google Shape;212;p13">
                <a:extLst>
                  <a:ext uri="{FF2B5EF4-FFF2-40B4-BE49-F238E27FC236}">
                    <a16:creationId xmlns:a16="http://schemas.microsoft.com/office/drawing/2014/main" id="{12A03829-D0C2-4080-8B60-2EF0738E3CDF}"/>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17" name="Google Shape;213;p13">
                <a:extLst>
                  <a:ext uri="{FF2B5EF4-FFF2-40B4-BE49-F238E27FC236}">
                    <a16:creationId xmlns:a16="http://schemas.microsoft.com/office/drawing/2014/main" id="{D44187CF-81D3-4A84-9F1D-191724E0CD87}"/>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grpSp>
      <p:sp>
        <p:nvSpPr>
          <p:cNvPr id="18" name="Google Shape;204;p13">
            <a:extLst>
              <a:ext uri="{FF2B5EF4-FFF2-40B4-BE49-F238E27FC236}">
                <a16:creationId xmlns:a16="http://schemas.microsoft.com/office/drawing/2014/main" id="{2CF95B9B-E42D-4364-AE30-65E51A23DCED}"/>
              </a:ext>
            </a:extLst>
          </p:cNvPr>
          <p:cNvSpPr txBox="1">
            <a:spLocks/>
          </p:cNvSpPr>
          <p:nvPr/>
        </p:nvSpPr>
        <p:spPr>
          <a:xfrm>
            <a:off x="686449" y="353559"/>
            <a:ext cx="6018027" cy="420423"/>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pPr lvl="0" algn="ctr">
              <a:lnSpc>
                <a:spcPct val="100000"/>
              </a:lnSpc>
              <a:spcBef>
                <a:spcPts val="0"/>
              </a:spcBef>
              <a:defRPr/>
            </a:pPr>
            <a:r>
              <a:rPr lang="en-US" sz="2500" b="1" i="0" kern="0" dirty="0">
                <a:solidFill>
                  <a:srgbClr val="7030A0"/>
                </a:solidFill>
                <a:latin typeface="Cambria" panose="02040503050406030204" pitchFamily="18" charset="0"/>
                <a:ea typeface="Cambria" panose="02040503050406030204" pitchFamily="18" charset="0"/>
                <a:cs typeface="Times New Roman" panose="02020603050405020304" pitchFamily="18" charset="0"/>
              </a:rPr>
              <a:t>1. GIAO TIẾP TRONG KHÔNG GIAN MẠNG</a:t>
            </a:r>
          </a:p>
        </p:txBody>
      </p:sp>
      <p:sp>
        <p:nvSpPr>
          <p:cNvPr id="19" name="Freeform: Shape 18">
            <a:extLst>
              <a:ext uri="{FF2B5EF4-FFF2-40B4-BE49-F238E27FC236}">
                <a16:creationId xmlns:a16="http://schemas.microsoft.com/office/drawing/2014/main" id="{85EE31FB-FF2E-43D0-A9CB-05D1348D218F}"/>
              </a:ext>
            </a:extLst>
          </p:cNvPr>
          <p:cNvSpPr/>
          <p:nvPr/>
        </p:nvSpPr>
        <p:spPr>
          <a:xfrm>
            <a:off x="750103" y="832468"/>
            <a:ext cx="9069120"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b)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Ưu</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điểm</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và</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nhược</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điểm</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của</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giao</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tiếp</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trong</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không</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gian</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mạng</a:t>
            </a:r>
            <a:endParaRPr lang="en-US" sz="2400" b="1" kern="1200" dirty="0">
              <a:solidFill>
                <a:srgbClr val="0070C0"/>
              </a:solidFill>
              <a:latin typeface="Cambria" panose="02040503050406030204" pitchFamily="18" charset="0"/>
              <a:ea typeface="Cambria" panose="02040503050406030204" pitchFamily="18" charset="0"/>
            </a:endParaRPr>
          </a:p>
        </p:txBody>
      </p:sp>
      <p:pic>
        <p:nvPicPr>
          <p:cNvPr id="20" name="Picture 2" descr="Negative Impacts of Social Media – Press Trust Of Kashmir">
            <a:extLst>
              <a:ext uri="{FF2B5EF4-FFF2-40B4-BE49-F238E27FC236}">
                <a16:creationId xmlns:a16="http://schemas.microsoft.com/office/drawing/2014/main" id="{3EFC364A-20B0-4080-8131-12F237368A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3918" y="2126860"/>
            <a:ext cx="4807042" cy="3079244"/>
          </a:xfrm>
          <a:prstGeom prst="rect">
            <a:avLst/>
          </a:prstGeom>
          <a:noFill/>
          <a:extLst>
            <a:ext uri="{909E8E84-426E-40DD-AFC4-6F175D3DCCD1}">
              <a14:hiddenFill xmlns:a14="http://schemas.microsoft.com/office/drawing/2010/main">
                <a:solidFill>
                  <a:srgbClr val="FFFFFF"/>
                </a:solidFill>
              </a14:hiddenFill>
            </a:ext>
          </a:extLst>
        </p:spPr>
      </p:pic>
      <p:sp>
        <p:nvSpPr>
          <p:cNvPr id="21" name="Freeform: Shape 20">
            <a:extLst>
              <a:ext uri="{FF2B5EF4-FFF2-40B4-BE49-F238E27FC236}">
                <a16:creationId xmlns:a16="http://schemas.microsoft.com/office/drawing/2014/main" id="{574F8902-BC99-4BA3-A5ED-76D78C32A423}"/>
              </a:ext>
            </a:extLst>
          </p:cNvPr>
          <p:cNvSpPr/>
          <p:nvPr/>
        </p:nvSpPr>
        <p:spPr>
          <a:xfrm>
            <a:off x="892716" y="1899569"/>
            <a:ext cx="1917596" cy="557889"/>
          </a:xfrm>
          <a:custGeom>
            <a:avLst/>
            <a:gdLst>
              <a:gd name="connsiteX0" fmla="*/ 0 w 1851892"/>
              <a:gd name="connsiteY0" fmla="*/ 55789 h 557889"/>
              <a:gd name="connsiteX1" fmla="*/ 55789 w 1851892"/>
              <a:gd name="connsiteY1" fmla="*/ 0 h 557889"/>
              <a:gd name="connsiteX2" fmla="*/ 1796103 w 1851892"/>
              <a:gd name="connsiteY2" fmla="*/ 0 h 557889"/>
              <a:gd name="connsiteX3" fmla="*/ 1851892 w 1851892"/>
              <a:gd name="connsiteY3" fmla="*/ 55789 h 557889"/>
              <a:gd name="connsiteX4" fmla="*/ 1851892 w 1851892"/>
              <a:gd name="connsiteY4" fmla="*/ 502100 h 557889"/>
              <a:gd name="connsiteX5" fmla="*/ 1796103 w 1851892"/>
              <a:gd name="connsiteY5" fmla="*/ 557889 h 557889"/>
              <a:gd name="connsiteX6" fmla="*/ 55789 w 1851892"/>
              <a:gd name="connsiteY6" fmla="*/ 557889 h 557889"/>
              <a:gd name="connsiteX7" fmla="*/ 0 w 1851892"/>
              <a:gd name="connsiteY7" fmla="*/ 502100 h 557889"/>
              <a:gd name="connsiteX8" fmla="*/ 0 w 1851892"/>
              <a:gd name="connsiteY8" fmla="*/ 55789 h 55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1892" h="557889">
                <a:moveTo>
                  <a:pt x="0" y="55789"/>
                </a:moveTo>
                <a:cubicBezTo>
                  <a:pt x="0" y="24978"/>
                  <a:pt x="24978" y="0"/>
                  <a:pt x="55789" y="0"/>
                </a:cubicBezTo>
                <a:lnTo>
                  <a:pt x="1796103" y="0"/>
                </a:lnTo>
                <a:cubicBezTo>
                  <a:pt x="1826914" y="0"/>
                  <a:pt x="1851892" y="24978"/>
                  <a:pt x="1851892" y="55789"/>
                </a:cubicBezTo>
                <a:lnTo>
                  <a:pt x="1851892" y="502100"/>
                </a:lnTo>
                <a:cubicBezTo>
                  <a:pt x="1851892" y="532911"/>
                  <a:pt x="1826914" y="557889"/>
                  <a:pt x="1796103" y="557889"/>
                </a:cubicBezTo>
                <a:lnTo>
                  <a:pt x="55789" y="557889"/>
                </a:lnTo>
                <a:cubicBezTo>
                  <a:pt x="24978" y="557889"/>
                  <a:pt x="0" y="532911"/>
                  <a:pt x="0" y="502100"/>
                </a:cubicBezTo>
                <a:lnTo>
                  <a:pt x="0" y="55789"/>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alpha val="90000"/>
              <a:hueOff val="0"/>
              <a:satOff val="0"/>
              <a:lumOff val="0"/>
              <a:alphaOff val="0"/>
            </a:schemeClr>
          </a:fillRef>
          <a:effectRef idx="1">
            <a:schemeClr val="accent4">
              <a:alpha val="90000"/>
              <a:hueOff val="0"/>
              <a:satOff val="0"/>
              <a:lumOff val="0"/>
              <a:alphaOff val="0"/>
            </a:schemeClr>
          </a:effectRef>
          <a:fontRef idx="minor">
            <a:schemeClr val="dk1"/>
          </a:fontRef>
        </p:style>
        <p:txBody>
          <a:bodyPr spcFirstLastPara="0" vert="horz" wrap="square" lIns="62060" tIns="46820" rIns="62060" bIns="4682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Nhược</a:t>
            </a:r>
            <a:r>
              <a:rPr lang="en-US" sz="2400" b="1"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điểm</a:t>
            </a:r>
            <a:endParaRPr lang="en-US" sz="2400" b="1"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2" name="Freeform: Shape 21">
            <a:extLst>
              <a:ext uri="{FF2B5EF4-FFF2-40B4-BE49-F238E27FC236}">
                <a16:creationId xmlns:a16="http://schemas.microsoft.com/office/drawing/2014/main" id="{68D7E8B4-C520-4BCB-8437-8A2EC0514CEE}"/>
              </a:ext>
            </a:extLst>
          </p:cNvPr>
          <p:cNvSpPr/>
          <p:nvPr/>
        </p:nvSpPr>
        <p:spPr>
          <a:xfrm>
            <a:off x="1077905" y="2457458"/>
            <a:ext cx="185189" cy="418417"/>
          </a:xfrm>
          <a:custGeom>
            <a:avLst/>
            <a:gdLst/>
            <a:ahLst/>
            <a:cxnLst/>
            <a:rect l="0" t="0" r="0" b="0"/>
            <a:pathLst>
              <a:path>
                <a:moveTo>
                  <a:pt x="0" y="0"/>
                </a:moveTo>
                <a:lnTo>
                  <a:pt x="0" y="418417"/>
                </a:lnTo>
                <a:lnTo>
                  <a:pt x="185189" y="418417"/>
                </a:lnTo>
              </a:path>
            </a:pathLst>
          </a:custGeom>
          <a:noFill/>
        </p:spPr>
        <p:style>
          <a:lnRef idx="2">
            <a:schemeClr val="accent4">
              <a:tint val="90000"/>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23" name="Freeform: Shape 22">
            <a:extLst>
              <a:ext uri="{FF2B5EF4-FFF2-40B4-BE49-F238E27FC236}">
                <a16:creationId xmlns:a16="http://schemas.microsoft.com/office/drawing/2014/main" id="{9B374FE5-6B81-4325-A1D4-59E98FCCE8A2}"/>
              </a:ext>
            </a:extLst>
          </p:cNvPr>
          <p:cNvSpPr/>
          <p:nvPr/>
        </p:nvSpPr>
        <p:spPr>
          <a:xfrm>
            <a:off x="1263094" y="2596931"/>
            <a:ext cx="5179651" cy="557889"/>
          </a:xfrm>
          <a:custGeom>
            <a:avLst/>
            <a:gdLst>
              <a:gd name="connsiteX0" fmla="*/ 0 w 4935637"/>
              <a:gd name="connsiteY0" fmla="*/ 55789 h 557889"/>
              <a:gd name="connsiteX1" fmla="*/ 55789 w 4935637"/>
              <a:gd name="connsiteY1" fmla="*/ 0 h 557889"/>
              <a:gd name="connsiteX2" fmla="*/ 4879848 w 4935637"/>
              <a:gd name="connsiteY2" fmla="*/ 0 h 557889"/>
              <a:gd name="connsiteX3" fmla="*/ 4935637 w 4935637"/>
              <a:gd name="connsiteY3" fmla="*/ 55789 h 557889"/>
              <a:gd name="connsiteX4" fmla="*/ 4935637 w 4935637"/>
              <a:gd name="connsiteY4" fmla="*/ 502100 h 557889"/>
              <a:gd name="connsiteX5" fmla="*/ 4879848 w 4935637"/>
              <a:gd name="connsiteY5" fmla="*/ 557889 h 557889"/>
              <a:gd name="connsiteX6" fmla="*/ 55789 w 4935637"/>
              <a:gd name="connsiteY6" fmla="*/ 557889 h 557889"/>
              <a:gd name="connsiteX7" fmla="*/ 0 w 4935637"/>
              <a:gd name="connsiteY7" fmla="*/ 502100 h 557889"/>
              <a:gd name="connsiteX8" fmla="*/ 0 w 4935637"/>
              <a:gd name="connsiteY8" fmla="*/ 55789 h 55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5637" h="557889">
                <a:moveTo>
                  <a:pt x="0" y="55789"/>
                </a:moveTo>
                <a:cubicBezTo>
                  <a:pt x="0" y="24978"/>
                  <a:pt x="24978" y="0"/>
                  <a:pt x="55789" y="0"/>
                </a:cubicBezTo>
                <a:lnTo>
                  <a:pt x="4879848" y="0"/>
                </a:lnTo>
                <a:cubicBezTo>
                  <a:pt x="4910659" y="0"/>
                  <a:pt x="4935637" y="24978"/>
                  <a:pt x="4935637" y="55789"/>
                </a:cubicBezTo>
                <a:lnTo>
                  <a:pt x="4935637" y="502100"/>
                </a:lnTo>
                <a:cubicBezTo>
                  <a:pt x="4935637" y="532911"/>
                  <a:pt x="4910659" y="557889"/>
                  <a:pt x="4879848" y="557889"/>
                </a:cubicBezTo>
                <a:lnTo>
                  <a:pt x="55789" y="557889"/>
                </a:lnTo>
                <a:cubicBezTo>
                  <a:pt x="24978" y="557889"/>
                  <a:pt x="0" y="532911"/>
                  <a:pt x="0" y="502100"/>
                </a:cubicBezTo>
                <a:lnTo>
                  <a:pt x="0" y="55789"/>
                </a:lnTo>
                <a:close/>
              </a:path>
            </a:pathLst>
          </a:custGeom>
        </p:spPr>
        <p:style>
          <a:lnRef idx="1">
            <a:schemeClr val="accent4">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060" tIns="46820" rIns="62060" bIns="46820" numCol="1" spcCol="1270" anchor="ctr" anchorCtr="0">
            <a:noAutofit/>
          </a:bodyPr>
          <a:lstStyle/>
          <a:p>
            <a:pPr marL="0" lvl="0" indent="0" algn="l" defTabSz="1066800">
              <a:lnSpc>
                <a:spcPct val="90000"/>
              </a:lnSpc>
              <a:spcBef>
                <a:spcPct val="0"/>
              </a:spcBef>
              <a:spcAft>
                <a:spcPct val="35000"/>
              </a:spcAft>
              <a:buNone/>
            </a:pP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Thiếu</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tín</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hiệu</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phi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ngôn</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ngữ</a:t>
            </a:r>
            <a:endPar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4" name="Freeform: Shape 23">
            <a:extLst>
              <a:ext uri="{FF2B5EF4-FFF2-40B4-BE49-F238E27FC236}">
                <a16:creationId xmlns:a16="http://schemas.microsoft.com/office/drawing/2014/main" id="{D5F91465-4E68-4013-B0EC-C7F540C36F83}"/>
              </a:ext>
            </a:extLst>
          </p:cNvPr>
          <p:cNvSpPr/>
          <p:nvPr/>
        </p:nvSpPr>
        <p:spPr>
          <a:xfrm>
            <a:off x="1077905" y="2457458"/>
            <a:ext cx="185189" cy="1115779"/>
          </a:xfrm>
          <a:custGeom>
            <a:avLst/>
            <a:gdLst/>
            <a:ahLst/>
            <a:cxnLst/>
            <a:rect l="0" t="0" r="0" b="0"/>
            <a:pathLst>
              <a:path>
                <a:moveTo>
                  <a:pt x="0" y="0"/>
                </a:moveTo>
                <a:lnTo>
                  <a:pt x="0" y="1115779"/>
                </a:lnTo>
                <a:lnTo>
                  <a:pt x="185189" y="1115779"/>
                </a:lnTo>
              </a:path>
            </a:pathLst>
          </a:custGeom>
          <a:noFill/>
        </p:spPr>
        <p:style>
          <a:lnRef idx="2">
            <a:schemeClr val="accent4">
              <a:tint val="90000"/>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25" name="Freeform: Shape 24">
            <a:extLst>
              <a:ext uri="{FF2B5EF4-FFF2-40B4-BE49-F238E27FC236}">
                <a16:creationId xmlns:a16="http://schemas.microsoft.com/office/drawing/2014/main" id="{B2EEF12B-310C-4600-B4D4-A745AD39312C}"/>
              </a:ext>
            </a:extLst>
          </p:cNvPr>
          <p:cNvSpPr/>
          <p:nvPr/>
        </p:nvSpPr>
        <p:spPr>
          <a:xfrm>
            <a:off x="1263094" y="3294293"/>
            <a:ext cx="5179651" cy="557889"/>
          </a:xfrm>
          <a:custGeom>
            <a:avLst/>
            <a:gdLst>
              <a:gd name="connsiteX0" fmla="*/ 0 w 4935637"/>
              <a:gd name="connsiteY0" fmla="*/ 55789 h 557889"/>
              <a:gd name="connsiteX1" fmla="*/ 55789 w 4935637"/>
              <a:gd name="connsiteY1" fmla="*/ 0 h 557889"/>
              <a:gd name="connsiteX2" fmla="*/ 4879848 w 4935637"/>
              <a:gd name="connsiteY2" fmla="*/ 0 h 557889"/>
              <a:gd name="connsiteX3" fmla="*/ 4935637 w 4935637"/>
              <a:gd name="connsiteY3" fmla="*/ 55789 h 557889"/>
              <a:gd name="connsiteX4" fmla="*/ 4935637 w 4935637"/>
              <a:gd name="connsiteY4" fmla="*/ 502100 h 557889"/>
              <a:gd name="connsiteX5" fmla="*/ 4879848 w 4935637"/>
              <a:gd name="connsiteY5" fmla="*/ 557889 h 557889"/>
              <a:gd name="connsiteX6" fmla="*/ 55789 w 4935637"/>
              <a:gd name="connsiteY6" fmla="*/ 557889 h 557889"/>
              <a:gd name="connsiteX7" fmla="*/ 0 w 4935637"/>
              <a:gd name="connsiteY7" fmla="*/ 502100 h 557889"/>
              <a:gd name="connsiteX8" fmla="*/ 0 w 4935637"/>
              <a:gd name="connsiteY8" fmla="*/ 55789 h 55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5637" h="557889">
                <a:moveTo>
                  <a:pt x="0" y="55789"/>
                </a:moveTo>
                <a:cubicBezTo>
                  <a:pt x="0" y="24978"/>
                  <a:pt x="24978" y="0"/>
                  <a:pt x="55789" y="0"/>
                </a:cubicBezTo>
                <a:lnTo>
                  <a:pt x="4879848" y="0"/>
                </a:lnTo>
                <a:cubicBezTo>
                  <a:pt x="4910659" y="0"/>
                  <a:pt x="4935637" y="24978"/>
                  <a:pt x="4935637" y="55789"/>
                </a:cubicBezTo>
                <a:lnTo>
                  <a:pt x="4935637" y="502100"/>
                </a:lnTo>
                <a:cubicBezTo>
                  <a:pt x="4935637" y="532911"/>
                  <a:pt x="4910659" y="557889"/>
                  <a:pt x="4879848" y="557889"/>
                </a:cubicBezTo>
                <a:lnTo>
                  <a:pt x="55789" y="557889"/>
                </a:lnTo>
                <a:cubicBezTo>
                  <a:pt x="24978" y="557889"/>
                  <a:pt x="0" y="532911"/>
                  <a:pt x="0" y="502100"/>
                </a:cubicBezTo>
                <a:lnTo>
                  <a:pt x="0" y="55789"/>
                </a:lnTo>
                <a:close/>
              </a:path>
            </a:pathLst>
          </a:custGeom>
        </p:spPr>
        <p:style>
          <a:lnRef idx="1">
            <a:schemeClr val="accent4">
              <a:alpha val="90000"/>
              <a:hueOff val="0"/>
              <a:satOff val="0"/>
              <a:lumOff val="0"/>
              <a:alphaOff val="-13333"/>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060" tIns="46820" rIns="62060" bIns="46820" numCol="1" spcCol="1270" anchor="ctr" anchorCtr="0">
            <a:noAutofit/>
          </a:bodyPr>
          <a:lstStyle/>
          <a:p>
            <a:pPr marL="0" lvl="0" indent="0" algn="l" defTabSz="1066800">
              <a:lnSpc>
                <a:spcPct val="90000"/>
              </a:lnSpc>
              <a:spcBef>
                <a:spcPct val="0"/>
              </a:spcBef>
              <a:spcAft>
                <a:spcPct val="35000"/>
              </a:spcAft>
              <a:buNone/>
            </a:pP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Nguy</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cơ</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bảo</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mật</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và</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quyền</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riêng</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tư</a:t>
            </a:r>
            <a:endPar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34" name="Freeform: Shape 33">
            <a:extLst>
              <a:ext uri="{FF2B5EF4-FFF2-40B4-BE49-F238E27FC236}">
                <a16:creationId xmlns:a16="http://schemas.microsoft.com/office/drawing/2014/main" id="{07BA5946-C5B1-4CDE-B72E-E1659034F5D1}"/>
              </a:ext>
            </a:extLst>
          </p:cNvPr>
          <p:cNvSpPr/>
          <p:nvPr/>
        </p:nvSpPr>
        <p:spPr>
          <a:xfrm>
            <a:off x="1077905" y="2457458"/>
            <a:ext cx="185189" cy="1813141"/>
          </a:xfrm>
          <a:custGeom>
            <a:avLst/>
            <a:gdLst/>
            <a:ahLst/>
            <a:cxnLst/>
            <a:rect l="0" t="0" r="0" b="0"/>
            <a:pathLst>
              <a:path>
                <a:moveTo>
                  <a:pt x="0" y="0"/>
                </a:moveTo>
                <a:lnTo>
                  <a:pt x="0" y="1813141"/>
                </a:lnTo>
                <a:lnTo>
                  <a:pt x="185189" y="1813141"/>
                </a:lnTo>
              </a:path>
            </a:pathLst>
          </a:custGeom>
          <a:noFill/>
        </p:spPr>
        <p:style>
          <a:lnRef idx="2">
            <a:schemeClr val="accent4">
              <a:tint val="90000"/>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35" name="Freeform: Shape 34">
            <a:extLst>
              <a:ext uri="{FF2B5EF4-FFF2-40B4-BE49-F238E27FC236}">
                <a16:creationId xmlns:a16="http://schemas.microsoft.com/office/drawing/2014/main" id="{D85AAE9B-1CD5-4C68-99FE-16DD778F0081}"/>
              </a:ext>
            </a:extLst>
          </p:cNvPr>
          <p:cNvSpPr/>
          <p:nvPr/>
        </p:nvSpPr>
        <p:spPr>
          <a:xfrm>
            <a:off x="1263094" y="3991655"/>
            <a:ext cx="5179651" cy="557889"/>
          </a:xfrm>
          <a:custGeom>
            <a:avLst/>
            <a:gdLst>
              <a:gd name="connsiteX0" fmla="*/ 0 w 4935637"/>
              <a:gd name="connsiteY0" fmla="*/ 55789 h 557889"/>
              <a:gd name="connsiteX1" fmla="*/ 55789 w 4935637"/>
              <a:gd name="connsiteY1" fmla="*/ 0 h 557889"/>
              <a:gd name="connsiteX2" fmla="*/ 4879848 w 4935637"/>
              <a:gd name="connsiteY2" fmla="*/ 0 h 557889"/>
              <a:gd name="connsiteX3" fmla="*/ 4935637 w 4935637"/>
              <a:gd name="connsiteY3" fmla="*/ 55789 h 557889"/>
              <a:gd name="connsiteX4" fmla="*/ 4935637 w 4935637"/>
              <a:gd name="connsiteY4" fmla="*/ 502100 h 557889"/>
              <a:gd name="connsiteX5" fmla="*/ 4879848 w 4935637"/>
              <a:gd name="connsiteY5" fmla="*/ 557889 h 557889"/>
              <a:gd name="connsiteX6" fmla="*/ 55789 w 4935637"/>
              <a:gd name="connsiteY6" fmla="*/ 557889 h 557889"/>
              <a:gd name="connsiteX7" fmla="*/ 0 w 4935637"/>
              <a:gd name="connsiteY7" fmla="*/ 502100 h 557889"/>
              <a:gd name="connsiteX8" fmla="*/ 0 w 4935637"/>
              <a:gd name="connsiteY8" fmla="*/ 55789 h 55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5637" h="557889">
                <a:moveTo>
                  <a:pt x="0" y="55789"/>
                </a:moveTo>
                <a:cubicBezTo>
                  <a:pt x="0" y="24978"/>
                  <a:pt x="24978" y="0"/>
                  <a:pt x="55789" y="0"/>
                </a:cubicBezTo>
                <a:lnTo>
                  <a:pt x="4879848" y="0"/>
                </a:lnTo>
                <a:cubicBezTo>
                  <a:pt x="4910659" y="0"/>
                  <a:pt x="4935637" y="24978"/>
                  <a:pt x="4935637" y="55789"/>
                </a:cubicBezTo>
                <a:lnTo>
                  <a:pt x="4935637" y="502100"/>
                </a:lnTo>
                <a:cubicBezTo>
                  <a:pt x="4935637" y="532911"/>
                  <a:pt x="4910659" y="557889"/>
                  <a:pt x="4879848" y="557889"/>
                </a:cubicBezTo>
                <a:lnTo>
                  <a:pt x="55789" y="557889"/>
                </a:lnTo>
                <a:cubicBezTo>
                  <a:pt x="24978" y="557889"/>
                  <a:pt x="0" y="532911"/>
                  <a:pt x="0" y="502100"/>
                </a:cubicBezTo>
                <a:lnTo>
                  <a:pt x="0" y="55789"/>
                </a:lnTo>
                <a:close/>
              </a:path>
            </a:pathLst>
          </a:custGeom>
        </p:spPr>
        <p:style>
          <a:lnRef idx="1">
            <a:schemeClr val="accent4">
              <a:alpha val="90000"/>
              <a:hueOff val="0"/>
              <a:satOff val="0"/>
              <a:lumOff val="0"/>
              <a:alphaOff val="-26667"/>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060" tIns="46820" rIns="62060" bIns="46820" numCol="1" spcCol="1270" anchor="ctr" anchorCtr="0">
            <a:noAutofit/>
          </a:bodyPr>
          <a:lstStyle/>
          <a:p>
            <a:pPr marL="0" lvl="0" indent="0" algn="l" defTabSz="1066800">
              <a:lnSpc>
                <a:spcPct val="90000"/>
              </a:lnSpc>
              <a:spcBef>
                <a:spcPct val="0"/>
              </a:spcBef>
              <a:spcAft>
                <a:spcPct val="35000"/>
              </a:spcAft>
              <a:buNone/>
            </a:pP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Thiếu</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kết</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nối</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quan</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hệ</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cá</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nhân</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chặt</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chẽ</a:t>
            </a:r>
            <a:endPar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6570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par>
                                <p:cTn id="27" presetID="22" presetClass="entr" presetSubtype="4"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down)">
                                      <p:cBhvr>
                                        <p:cTn id="32" dur="500"/>
                                        <p:tgtEl>
                                          <p:spTgt spid="23"/>
                                        </p:tgtEl>
                                      </p:cBhvr>
                                    </p:animEffect>
                                  </p:childTnLst>
                                </p:cTn>
                              </p:par>
                              <p:par>
                                <p:cTn id="33" presetID="22" presetClass="entr" presetSubtype="4"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down)">
                                      <p:cBhvr>
                                        <p:cTn id="35" dur="500"/>
                                        <p:tgtEl>
                                          <p:spTgt spid="24"/>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ipe(down)">
                                      <p:cBhvr>
                                        <p:cTn id="43" dur="500"/>
                                        <p:tgtEl>
                                          <p:spTgt spid="34"/>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down)">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heel(1)">
                                      <p:cBhvr>
                                        <p:cTn id="51"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8" grpId="0"/>
      <p:bldP spid="19" grpId="0" animBg="1"/>
      <p:bldP spid="21" grpId="0" animBg="1"/>
      <p:bldP spid="23" grpId="0" animBg="1"/>
      <p:bldP spid="25"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755FFC28-3DF5-401E-B72B-6D5B7A50C5A7}"/>
              </a:ext>
            </a:extLst>
          </p:cNvPr>
          <p:cNvGrpSpPr/>
          <p:nvPr/>
        </p:nvGrpSpPr>
        <p:grpSpPr>
          <a:xfrm>
            <a:off x="200698" y="374529"/>
            <a:ext cx="485751" cy="412906"/>
            <a:chOff x="370002" y="735269"/>
            <a:chExt cx="569167" cy="503853"/>
          </a:xfrm>
        </p:grpSpPr>
        <p:sp>
          <p:nvSpPr>
            <p:cNvPr id="27" name="Hexagon 26">
              <a:extLst>
                <a:ext uri="{FF2B5EF4-FFF2-40B4-BE49-F238E27FC236}">
                  <a16:creationId xmlns:a16="http://schemas.microsoft.com/office/drawing/2014/main" id="{4C8DA3CF-BA12-4F77-8BCC-4A80936D5553}"/>
                </a:ext>
              </a:extLst>
            </p:cNvPr>
            <p:cNvSpPr/>
            <p:nvPr/>
          </p:nvSpPr>
          <p:spPr>
            <a:xfrm>
              <a:off x="370002" y="735269"/>
              <a:ext cx="569167" cy="503853"/>
            </a:xfrm>
            <a:prstGeom prst="hexagon">
              <a:avLst/>
            </a:prstGeom>
            <a:solidFill>
              <a:srgbClr val="7030A0"/>
            </a:solidFill>
            <a:ln w="12700" cap="flat" cmpd="sng" algn="ctr">
              <a:solidFill>
                <a:srgbClr val="B09832"/>
              </a:solidFill>
              <a:prstDash val="solid"/>
              <a:miter lim="800000"/>
            </a:ln>
            <a:effectLst>
              <a:outerShdw blurRad="50800" dist="38100" dir="5400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a:ea typeface="+mn-ea"/>
                <a:cs typeface="+mn-cs"/>
              </a:endParaRPr>
            </a:p>
          </p:txBody>
        </p:sp>
        <p:grpSp>
          <p:nvGrpSpPr>
            <p:cNvPr id="28" name="Google Shape;209;p13">
              <a:extLst>
                <a:ext uri="{FF2B5EF4-FFF2-40B4-BE49-F238E27FC236}">
                  <a16:creationId xmlns:a16="http://schemas.microsoft.com/office/drawing/2014/main" id="{C8E94A1F-6C97-49F0-82E7-6272D37BA97B}"/>
                </a:ext>
              </a:extLst>
            </p:cNvPr>
            <p:cNvGrpSpPr/>
            <p:nvPr/>
          </p:nvGrpSpPr>
          <p:grpSpPr>
            <a:xfrm>
              <a:off x="509630" y="875151"/>
              <a:ext cx="269364" cy="224087"/>
              <a:chOff x="1926350" y="995225"/>
              <a:chExt cx="428650" cy="356600"/>
            </a:xfrm>
            <a:solidFill>
              <a:sysClr val="window" lastClr="FFFFFF"/>
            </a:solidFill>
          </p:grpSpPr>
          <p:sp>
            <p:nvSpPr>
              <p:cNvPr id="29" name="Google Shape;210;p13">
                <a:extLst>
                  <a:ext uri="{FF2B5EF4-FFF2-40B4-BE49-F238E27FC236}">
                    <a16:creationId xmlns:a16="http://schemas.microsoft.com/office/drawing/2014/main" id="{1A6AF0FD-FDD2-4998-8A59-F61AAC3BEA3A}"/>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0" name="Google Shape;211;p13">
                <a:extLst>
                  <a:ext uri="{FF2B5EF4-FFF2-40B4-BE49-F238E27FC236}">
                    <a16:creationId xmlns:a16="http://schemas.microsoft.com/office/drawing/2014/main" id="{2BDABD8E-CAE1-44FF-9804-2EAC62926B16}"/>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1" name="Google Shape;212;p13">
                <a:extLst>
                  <a:ext uri="{FF2B5EF4-FFF2-40B4-BE49-F238E27FC236}">
                    <a16:creationId xmlns:a16="http://schemas.microsoft.com/office/drawing/2014/main" id="{BB6552D0-1CE0-4B78-8266-CC361498DD8B}"/>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2" name="Google Shape;213;p13">
                <a:extLst>
                  <a:ext uri="{FF2B5EF4-FFF2-40B4-BE49-F238E27FC236}">
                    <a16:creationId xmlns:a16="http://schemas.microsoft.com/office/drawing/2014/main" id="{C82128FA-A42A-4CE6-ADA1-28A2882287D8}"/>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grpSp>
      <p:sp>
        <p:nvSpPr>
          <p:cNvPr id="33" name="Google Shape;204;p13">
            <a:extLst>
              <a:ext uri="{FF2B5EF4-FFF2-40B4-BE49-F238E27FC236}">
                <a16:creationId xmlns:a16="http://schemas.microsoft.com/office/drawing/2014/main" id="{5428D0B8-5659-47CE-91D7-5DDED71B6FEC}"/>
              </a:ext>
            </a:extLst>
          </p:cNvPr>
          <p:cNvSpPr txBox="1">
            <a:spLocks/>
          </p:cNvSpPr>
          <p:nvPr/>
        </p:nvSpPr>
        <p:spPr>
          <a:xfrm>
            <a:off x="686449" y="353559"/>
            <a:ext cx="6018027" cy="420423"/>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pPr lvl="0" algn="ctr">
              <a:lnSpc>
                <a:spcPct val="100000"/>
              </a:lnSpc>
              <a:spcBef>
                <a:spcPts val="0"/>
              </a:spcBef>
              <a:defRPr/>
            </a:pPr>
            <a:r>
              <a:rPr lang="en-US" sz="2500" b="1" i="0" kern="0" dirty="0">
                <a:solidFill>
                  <a:srgbClr val="7030A0"/>
                </a:solidFill>
                <a:latin typeface="Cambria" panose="02040503050406030204" pitchFamily="18" charset="0"/>
                <a:ea typeface="Cambria" panose="02040503050406030204" pitchFamily="18" charset="0"/>
                <a:cs typeface="Times New Roman" panose="02020603050405020304" pitchFamily="18" charset="0"/>
              </a:rPr>
              <a:t>1. GIAO TIẾP TRONG KHÔNG GIAN MẠNG</a:t>
            </a:r>
          </a:p>
        </p:txBody>
      </p:sp>
      <p:grpSp>
        <p:nvGrpSpPr>
          <p:cNvPr id="11" name="Group 10">
            <a:extLst>
              <a:ext uri="{FF2B5EF4-FFF2-40B4-BE49-F238E27FC236}">
                <a16:creationId xmlns:a16="http://schemas.microsoft.com/office/drawing/2014/main" id="{36AF0EC3-E342-499F-B005-FD8BD867C780}"/>
              </a:ext>
            </a:extLst>
          </p:cNvPr>
          <p:cNvGrpSpPr/>
          <p:nvPr/>
        </p:nvGrpSpPr>
        <p:grpSpPr>
          <a:xfrm>
            <a:off x="200698" y="374529"/>
            <a:ext cx="485751" cy="412906"/>
            <a:chOff x="370002" y="735269"/>
            <a:chExt cx="569167" cy="503853"/>
          </a:xfrm>
        </p:grpSpPr>
        <p:sp>
          <p:nvSpPr>
            <p:cNvPr id="12" name="Hexagon 11">
              <a:extLst>
                <a:ext uri="{FF2B5EF4-FFF2-40B4-BE49-F238E27FC236}">
                  <a16:creationId xmlns:a16="http://schemas.microsoft.com/office/drawing/2014/main" id="{38357FE6-1F22-47A9-BF91-1E2997D397B8}"/>
                </a:ext>
              </a:extLst>
            </p:cNvPr>
            <p:cNvSpPr/>
            <p:nvPr/>
          </p:nvSpPr>
          <p:spPr>
            <a:xfrm>
              <a:off x="370002" y="735269"/>
              <a:ext cx="569167" cy="503853"/>
            </a:xfrm>
            <a:prstGeom prst="hexagon">
              <a:avLst/>
            </a:prstGeom>
            <a:solidFill>
              <a:srgbClr val="7030A0"/>
            </a:solidFill>
            <a:ln w="12700" cap="flat" cmpd="sng" algn="ctr">
              <a:solidFill>
                <a:srgbClr val="B09832"/>
              </a:solidFill>
              <a:prstDash val="solid"/>
              <a:miter lim="800000"/>
            </a:ln>
            <a:effectLst>
              <a:outerShdw blurRad="50800" dist="38100" dir="5400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a:ea typeface="+mn-ea"/>
                <a:cs typeface="+mn-cs"/>
              </a:endParaRPr>
            </a:p>
          </p:txBody>
        </p:sp>
        <p:grpSp>
          <p:nvGrpSpPr>
            <p:cNvPr id="13" name="Google Shape;209;p13">
              <a:extLst>
                <a:ext uri="{FF2B5EF4-FFF2-40B4-BE49-F238E27FC236}">
                  <a16:creationId xmlns:a16="http://schemas.microsoft.com/office/drawing/2014/main" id="{3F0455F3-3E03-4DDE-AE87-1BAB572512C8}"/>
                </a:ext>
              </a:extLst>
            </p:cNvPr>
            <p:cNvGrpSpPr/>
            <p:nvPr/>
          </p:nvGrpSpPr>
          <p:grpSpPr>
            <a:xfrm>
              <a:off x="509630" y="875151"/>
              <a:ext cx="269364" cy="224087"/>
              <a:chOff x="1926350" y="995225"/>
              <a:chExt cx="428650" cy="356600"/>
            </a:xfrm>
            <a:solidFill>
              <a:sysClr val="window" lastClr="FFFFFF"/>
            </a:solidFill>
          </p:grpSpPr>
          <p:sp>
            <p:nvSpPr>
              <p:cNvPr id="14" name="Google Shape;210;p13">
                <a:extLst>
                  <a:ext uri="{FF2B5EF4-FFF2-40B4-BE49-F238E27FC236}">
                    <a16:creationId xmlns:a16="http://schemas.microsoft.com/office/drawing/2014/main" id="{6D4F08EE-C594-4DDE-88CC-C26D944E48C4}"/>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15" name="Google Shape;211;p13">
                <a:extLst>
                  <a:ext uri="{FF2B5EF4-FFF2-40B4-BE49-F238E27FC236}">
                    <a16:creationId xmlns:a16="http://schemas.microsoft.com/office/drawing/2014/main" id="{74E9EC83-3943-415E-8E7A-B5059B1B8C09}"/>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16" name="Google Shape;212;p13">
                <a:extLst>
                  <a:ext uri="{FF2B5EF4-FFF2-40B4-BE49-F238E27FC236}">
                    <a16:creationId xmlns:a16="http://schemas.microsoft.com/office/drawing/2014/main" id="{12A03829-D0C2-4080-8B60-2EF0738E3CDF}"/>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17" name="Google Shape;213;p13">
                <a:extLst>
                  <a:ext uri="{FF2B5EF4-FFF2-40B4-BE49-F238E27FC236}">
                    <a16:creationId xmlns:a16="http://schemas.microsoft.com/office/drawing/2014/main" id="{D44187CF-81D3-4A84-9F1D-191724E0CD87}"/>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grpSp>
      <p:sp>
        <p:nvSpPr>
          <p:cNvPr id="18" name="Google Shape;204;p13">
            <a:extLst>
              <a:ext uri="{FF2B5EF4-FFF2-40B4-BE49-F238E27FC236}">
                <a16:creationId xmlns:a16="http://schemas.microsoft.com/office/drawing/2014/main" id="{2CF95B9B-E42D-4364-AE30-65E51A23DCED}"/>
              </a:ext>
            </a:extLst>
          </p:cNvPr>
          <p:cNvSpPr txBox="1">
            <a:spLocks/>
          </p:cNvSpPr>
          <p:nvPr/>
        </p:nvSpPr>
        <p:spPr>
          <a:xfrm>
            <a:off x="686449" y="353559"/>
            <a:ext cx="6018027" cy="420423"/>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pPr lvl="0" algn="ctr">
              <a:lnSpc>
                <a:spcPct val="100000"/>
              </a:lnSpc>
              <a:spcBef>
                <a:spcPts val="0"/>
              </a:spcBef>
              <a:defRPr/>
            </a:pPr>
            <a:r>
              <a:rPr lang="en-US" sz="2500" b="1" i="0" kern="0" dirty="0">
                <a:solidFill>
                  <a:srgbClr val="7030A0"/>
                </a:solidFill>
                <a:latin typeface="Cambria" panose="02040503050406030204" pitchFamily="18" charset="0"/>
                <a:ea typeface="Cambria" panose="02040503050406030204" pitchFamily="18" charset="0"/>
                <a:cs typeface="Times New Roman" panose="02020603050405020304" pitchFamily="18" charset="0"/>
              </a:rPr>
              <a:t>1. GIAO TIẾP TRONG KHÔNG GIAN MẠNG</a:t>
            </a:r>
          </a:p>
        </p:txBody>
      </p:sp>
      <p:sp>
        <p:nvSpPr>
          <p:cNvPr id="19" name="Freeform: Shape 18">
            <a:extLst>
              <a:ext uri="{FF2B5EF4-FFF2-40B4-BE49-F238E27FC236}">
                <a16:creationId xmlns:a16="http://schemas.microsoft.com/office/drawing/2014/main" id="{85EE31FB-FF2E-43D0-A9CB-05D1348D218F}"/>
              </a:ext>
            </a:extLst>
          </p:cNvPr>
          <p:cNvSpPr/>
          <p:nvPr/>
        </p:nvSpPr>
        <p:spPr>
          <a:xfrm>
            <a:off x="750103" y="787435"/>
            <a:ext cx="9069120"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b)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Ưu</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điểm</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và</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nhược</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điểm</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của</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giao</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tiếp</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trong</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không</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gian</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mạng</a:t>
            </a:r>
            <a:endParaRPr lang="en-US" sz="2400" b="1" kern="1200" dirty="0">
              <a:solidFill>
                <a:srgbClr val="0070C0"/>
              </a:solidFill>
              <a:latin typeface="Cambria" panose="02040503050406030204" pitchFamily="18" charset="0"/>
              <a:ea typeface="Cambria" panose="02040503050406030204" pitchFamily="18" charset="0"/>
            </a:endParaRPr>
          </a:p>
        </p:txBody>
      </p:sp>
      <p:pic>
        <p:nvPicPr>
          <p:cNvPr id="36" name="Picture 2" descr="Những vật cản sóng Wi-Fi - Báo VnExpress Số hóa">
            <a:extLst>
              <a:ext uri="{FF2B5EF4-FFF2-40B4-BE49-F238E27FC236}">
                <a16:creationId xmlns:a16="http://schemas.microsoft.com/office/drawing/2014/main" id="{4FAD5750-0F77-4478-AA20-75BBC7CAF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2639" y="1899390"/>
            <a:ext cx="4949600" cy="3712200"/>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id="{C90F524C-570D-490E-8BBF-E19C787ABF78}"/>
              </a:ext>
            </a:extLst>
          </p:cNvPr>
          <p:cNvSpPr/>
          <p:nvPr/>
        </p:nvSpPr>
        <p:spPr>
          <a:xfrm>
            <a:off x="892716" y="1899569"/>
            <a:ext cx="1851892" cy="557889"/>
          </a:xfrm>
          <a:custGeom>
            <a:avLst/>
            <a:gdLst>
              <a:gd name="connsiteX0" fmla="*/ 0 w 1851892"/>
              <a:gd name="connsiteY0" fmla="*/ 55789 h 557889"/>
              <a:gd name="connsiteX1" fmla="*/ 55789 w 1851892"/>
              <a:gd name="connsiteY1" fmla="*/ 0 h 557889"/>
              <a:gd name="connsiteX2" fmla="*/ 1796103 w 1851892"/>
              <a:gd name="connsiteY2" fmla="*/ 0 h 557889"/>
              <a:gd name="connsiteX3" fmla="*/ 1851892 w 1851892"/>
              <a:gd name="connsiteY3" fmla="*/ 55789 h 557889"/>
              <a:gd name="connsiteX4" fmla="*/ 1851892 w 1851892"/>
              <a:gd name="connsiteY4" fmla="*/ 502100 h 557889"/>
              <a:gd name="connsiteX5" fmla="*/ 1796103 w 1851892"/>
              <a:gd name="connsiteY5" fmla="*/ 557889 h 557889"/>
              <a:gd name="connsiteX6" fmla="*/ 55789 w 1851892"/>
              <a:gd name="connsiteY6" fmla="*/ 557889 h 557889"/>
              <a:gd name="connsiteX7" fmla="*/ 0 w 1851892"/>
              <a:gd name="connsiteY7" fmla="*/ 502100 h 557889"/>
              <a:gd name="connsiteX8" fmla="*/ 0 w 1851892"/>
              <a:gd name="connsiteY8" fmla="*/ 55789 h 55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1892" h="557889">
                <a:moveTo>
                  <a:pt x="0" y="55789"/>
                </a:moveTo>
                <a:cubicBezTo>
                  <a:pt x="0" y="24978"/>
                  <a:pt x="24978" y="0"/>
                  <a:pt x="55789" y="0"/>
                </a:cubicBezTo>
                <a:lnTo>
                  <a:pt x="1796103" y="0"/>
                </a:lnTo>
                <a:cubicBezTo>
                  <a:pt x="1826914" y="0"/>
                  <a:pt x="1851892" y="24978"/>
                  <a:pt x="1851892" y="55789"/>
                </a:cubicBezTo>
                <a:lnTo>
                  <a:pt x="1851892" y="502100"/>
                </a:lnTo>
                <a:cubicBezTo>
                  <a:pt x="1851892" y="532911"/>
                  <a:pt x="1826914" y="557889"/>
                  <a:pt x="1796103" y="557889"/>
                </a:cubicBezTo>
                <a:lnTo>
                  <a:pt x="55789" y="557889"/>
                </a:lnTo>
                <a:cubicBezTo>
                  <a:pt x="24978" y="557889"/>
                  <a:pt x="0" y="532911"/>
                  <a:pt x="0" y="502100"/>
                </a:cubicBezTo>
                <a:lnTo>
                  <a:pt x="0" y="55789"/>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alpha val="90000"/>
              <a:hueOff val="0"/>
              <a:satOff val="0"/>
              <a:lumOff val="0"/>
              <a:alphaOff val="0"/>
            </a:schemeClr>
          </a:fillRef>
          <a:effectRef idx="1">
            <a:schemeClr val="accent4">
              <a:alpha val="90000"/>
              <a:hueOff val="0"/>
              <a:satOff val="0"/>
              <a:lumOff val="0"/>
              <a:alphaOff val="0"/>
            </a:schemeClr>
          </a:effectRef>
          <a:fontRef idx="minor">
            <a:schemeClr val="dk1"/>
          </a:fontRef>
        </p:style>
        <p:txBody>
          <a:bodyPr spcFirstLastPara="0" vert="horz" wrap="square" lIns="62060" tIns="46820" rIns="62060" bIns="4682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Nhược</a:t>
            </a:r>
            <a:r>
              <a:rPr lang="en-US" sz="2400" b="1"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điểm</a:t>
            </a:r>
            <a:endParaRPr lang="en-US" sz="2400" b="1"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38" name="Freeform: Shape 37">
            <a:extLst>
              <a:ext uri="{FF2B5EF4-FFF2-40B4-BE49-F238E27FC236}">
                <a16:creationId xmlns:a16="http://schemas.microsoft.com/office/drawing/2014/main" id="{628ABFEC-E1AF-4D83-9B7A-41B9D6320274}"/>
              </a:ext>
            </a:extLst>
          </p:cNvPr>
          <p:cNvSpPr/>
          <p:nvPr/>
        </p:nvSpPr>
        <p:spPr>
          <a:xfrm>
            <a:off x="1077905" y="2457458"/>
            <a:ext cx="185189" cy="418417"/>
          </a:xfrm>
          <a:custGeom>
            <a:avLst/>
            <a:gdLst/>
            <a:ahLst/>
            <a:cxnLst/>
            <a:rect l="0" t="0" r="0" b="0"/>
            <a:pathLst>
              <a:path>
                <a:moveTo>
                  <a:pt x="0" y="0"/>
                </a:moveTo>
                <a:lnTo>
                  <a:pt x="0" y="418417"/>
                </a:lnTo>
                <a:lnTo>
                  <a:pt x="185189" y="418417"/>
                </a:lnTo>
              </a:path>
            </a:pathLst>
          </a:custGeom>
          <a:noFill/>
        </p:spPr>
        <p:style>
          <a:lnRef idx="2">
            <a:schemeClr val="accent4">
              <a:tint val="90000"/>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39" name="Freeform: Shape 38">
            <a:extLst>
              <a:ext uri="{FF2B5EF4-FFF2-40B4-BE49-F238E27FC236}">
                <a16:creationId xmlns:a16="http://schemas.microsoft.com/office/drawing/2014/main" id="{A6CE3461-B068-451F-B8E4-7DBE6D324D19}"/>
              </a:ext>
            </a:extLst>
          </p:cNvPr>
          <p:cNvSpPr/>
          <p:nvPr/>
        </p:nvSpPr>
        <p:spPr>
          <a:xfrm>
            <a:off x="1263094" y="2596931"/>
            <a:ext cx="5162873" cy="557889"/>
          </a:xfrm>
          <a:custGeom>
            <a:avLst/>
            <a:gdLst>
              <a:gd name="connsiteX0" fmla="*/ 0 w 4935637"/>
              <a:gd name="connsiteY0" fmla="*/ 55789 h 557889"/>
              <a:gd name="connsiteX1" fmla="*/ 55789 w 4935637"/>
              <a:gd name="connsiteY1" fmla="*/ 0 h 557889"/>
              <a:gd name="connsiteX2" fmla="*/ 4879848 w 4935637"/>
              <a:gd name="connsiteY2" fmla="*/ 0 h 557889"/>
              <a:gd name="connsiteX3" fmla="*/ 4935637 w 4935637"/>
              <a:gd name="connsiteY3" fmla="*/ 55789 h 557889"/>
              <a:gd name="connsiteX4" fmla="*/ 4935637 w 4935637"/>
              <a:gd name="connsiteY4" fmla="*/ 502100 h 557889"/>
              <a:gd name="connsiteX5" fmla="*/ 4879848 w 4935637"/>
              <a:gd name="connsiteY5" fmla="*/ 557889 h 557889"/>
              <a:gd name="connsiteX6" fmla="*/ 55789 w 4935637"/>
              <a:gd name="connsiteY6" fmla="*/ 557889 h 557889"/>
              <a:gd name="connsiteX7" fmla="*/ 0 w 4935637"/>
              <a:gd name="connsiteY7" fmla="*/ 502100 h 557889"/>
              <a:gd name="connsiteX8" fmla="*/ 0 w 4935637"/>
              <a:gd name="connsiteY8" fmla="*/ 55789 h 55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5637" h="557889">
                <a:moveTo>
                  <a:pt x="0" y="55789"/>
                </a:moveTo>
                <a:cubicBezTo>
                  <a:pt x="0" y="24978"/>
                  <a:pt x="24978" y="0"/>
                  <a:pt x="55789" y="0"/>
                </a:cubicBezTo>
                <a:lnTo>
                  <a:pt x="4879848" y="0"/>
                </a:lnTo>
                <a:cubicBezTo>
                  <a:pt x="4910659" y="0"/>
                  <a:pt x="4935637" y="24978"/>
                  <a:pt x="4935637" y="55789"/>
                </a:cubicBezTo>
                <a:lnTo>
                  <a:pt x="4935637" y="502100"/>
                </a:lnTo>
                <a:cubicBezTo>
                  <a:pt x="4935637" y="532911"/>
                  <a:pt x="4910659" y="557889"/>
                  <a:pt x="4879848" y="557889"/>
                </a:cubicBezTo>
                <a:lnTo>
                  <a:pt x="55789" y="557889"/>
                </a:lnTo>
                <a:cubicBezTo>
                  <a:pt x="24978" y="557889"/>
                  <a:pt x="0" y="532911"/>
                  <a:pt x="0" y="502100"/>
                </a:cubicBezTo>
                <a:lnTo>
                  <a:pt x="0" y="55789"/>
                </a:lnTo>
                <a:close/>
              </a:path>
            </a:pathLst>
          </a:custGeom>
        </p:spPr>
        <p:style>
          <a:lnRef idx="1">
            <a:schemeClr val="accent4">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060" tIns="46820" rIns="62060" bIns="46820" numCol="1" spcCol="1270" anchor="ctr" anchorCtr="0">
            <a:noAutofit/>
          </a:bodyPr>
          <a:lstStyle/>
          <a:p>
            <a:pPr marL="0" lvl="0" indent="0" algn="l" defTabSz="1066800">
              <a:lnSpc>
                <a:spcPct val="90000"/>
              </a:lnSpc>
              <a:spcBef>
                <a:spcPct val="0"/>
              </a:spcBef>
              <a:spcAft>
                <a:spcPct val="35000"/>
              </a:spcAft>
              <a:buNone/>
            </a:pP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Thiếu</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tín</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hiệu</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phi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ngôn</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ngữ</a:t>
            </a:r>
            <a:endPar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40" name="Freeform: Shape 39">
            <a:extLst>
              <a:ext uri="{FF2B5EF4-FFF2-40B4-BE49-F238E27FC236}">
                <a16:creationId xmlns:a16="http://schemas.microsoft.com/office/drawing/2014/main" id="{EDCE2B2F-AE84-482D-AE18-D6266EA41555}"/>
              </a:ext>
            </a:extLst>
          </p:cNvPr>
          <p:cNvSpPr/>
          <p:nvPr/>
        </p:nvSpPr>
        <p:spPr>
          <a:xfrm>
            <a:off x="1077905" y="2457458"/>
            <a:ext cx="185189" cy="1115779"/>
          </a:xfrm>
          <a:custGeom>
            <a:avLst/>
            <a:gdLst/>
            <a:ahLst/>
            <a:cxnLst/>
            <a:rect l="0" t="0" r="0" b="0"/>
            <a:pathLst>
              <a:path>
                <a:moveTo>
                  <a:pt x="0" y="0"/>
                </a:moveTo>
                <a:lnTo>
                  <a:pt x="0" y="1115779"/>
                </a:lnTo>
                <a:lnTo>
                  <a:pt x="185189" y="1115779"/>
                </a:lnTo>
              </a:path>
            </a:pathLst>
          </a:custGeom>
          <a:noFill/>
        </p:spPr>
        <p:style>
          <a:lnRef idx="2">
            <a:schemeClr val="accent4">
              <a:tint val="90000"/>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41" name="Freeform: Shape 40">
            <a:extLst>
              <a:ext uri="{FF2B5EF4-FFF2-40B4-BE49-F238E27FC236}">
                <a16:creationId xmlns:a16="http://schemas.microsoft.com/office/drawing/2014/main" id="{D2D77036-ABF2-4426-8937-AA6BA7028DB2}"/>
              </a:ext>
            </a:extLst>
          </p:cNvPr>
          <p:cNvSpPr/>
          <p:nvPr/>
        </p:nvSpPr>
        <p:spPr>
          <a:xfrm>
            <a:off x="1263094" y="3294293"/>
            <a:ext cx="5162873" cy="557889"/>
          </a:xfrm>
          <a:custGeom>
            <a:avLst/>
            <a:gdLst>
              <a:gd name="connsiteX0" fmla="*/ 0 w 4935637"/>
              <a:gd name="connsiteY0" fmla="*/ 55789 h 557889"/>
              <a:gd name="connsiteX1" fmla="*/ 55789 w 4935637"/>
              <a:gd name="connsiteY1" fmla="*/ 0 h 557889"/>
              <a:gd name="connsiteX2" fmla="*/ 4879848 w 4935637"/>
              <a:gd name="connsiteY2" fmla="*/ 0 h 557889"/>
              <a:gd name="connsiteX3" fmla="*/ 4935637 w 4935637"/>
              <a:gd name="connsiteY3" fmla="*/ 55789 h 557889"/>
              <a:gd name="connsiteX4" fmla="*/ 4935637 w 4935637"/>
              <a:gd name="connsiteY4" fmla="*/ 502100 h 557889"/>
              <a:gd name="connsiteX5" fmla="*/ 4879848 w 4935637"/>
              <a:gd name="connsiteY5" fmla="*/ 557889 h 557889"/>
              <a:gd name="connsiteX6" fmla="*/ 55789 w 4935637"/>
              <a:gd name="connsiteY6" fmla="*/ 557889 h 557889"/>
              <a:gd name="connsiteX7" fmla="*/ 0 w 4935637"/>
              <a:gd name="connsiteY7" fmla="*/ 502100 h 557889"/>
              <a:gd name="connsiteX8" fmla="*/ 0 w 4935637"/>
              <a:gd name="connsiteY8" fmla="*/ 55789 h 55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5637" h="557889">
                <a:moveTo>
                  <a:pt x="0" y="55789"/>
                </a:moveTo>
                <a:cubicBezTo>
                  <a:pt x="0" y="24978"/>
                  <a:pt x="24978" y="0"/>
                  <a:pt x="55789" y="0"/>
                </a:cubicBezTo>
                <a:lnTo>
                  <a:pt x="4879848" y="0"/>
                </a:lnTo>
                <a:cubicBezTo>
                  <a:pt x="4910659" y="0"/>
                  <a:pt x="4935637" y="24978"/>
                  <a:pt x="4935637" y="55789"/>
                </a:cubicBezTo>
                <a:lnTo>
                  <a:pt x="4935637" y="502100"/>
                </a:lnTo>
                <a:cubicBezTo>
                  <a:pt x="4935637" y="532911"/>
                  <a:pt x="4910659" y="557889"/>
                  <a:pt x="4879848" y="557889"/>
                </a:cubicBezTo>
                <a:lnTo>
                  <a:pt x="55789" y="557889"/>
                </a:lnTo>
                <a:cubicBezTo>
                  <a:pt x="24978" y="557889"/>
                  <a:pt x="0" y="532911"/>
                  <a:pt x="0" y="502100"/>
                </a:cubicBezTo>
                <a:lnTo>
                  <a:pt x="0" y="55789"/>
                </a:lnTo>
                <a:close/>
              </a:path>
            </a:pathLst>
          </a:custGeom>
        </p:spPr>
        <p:style>
          <a:lnRef idx="1">
            <a:schemeClr val="accent4">
              <a:alpha val="90000"/>
              <a:hueOff val="0"/>
              <a:satOff val="0"/>
              <a:lumOff val="0"/>
              <a:alphaOff val="-13333"/>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060" tIns="46820" rIns="62060" bIns="46820" numCol="1" spcCol="1270" anchor="ctr" anchorCtr="0">
            <a:noAutofit/>
          </a:bodyPr>
          <a:lstStyle/>
          <a:p>
            <a:pPr marL="0" lvl="0" indent="0" algn="l" defTabSz="1066800">
              <a:lnSpc>
                <a:spcPct val="90000"/>
              </a:lnSpc>
              <a:spcBef>
                <a:spcPct val="0"/>
              </a:spcBef>
              <a:spcAft>
                <a:spcPct val="35000"/>
              </a:spcAft>
              <a:buNone/>
            </a:pP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Nguy</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cơ</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bảo</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mật</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và</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quyền</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riêng</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tư</a:t>
            </a:r>
            <a:endPar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42" name="Freeform: Shape 41">
            <a:extLst>
              <a:ext uri="{FF2B5EF4-FFF2-40B4-BE49-F238E27FC236}">
                <a16:creationId xmlns:a16="http://schemas.microsoft.com/office/drawing/2014/main" id="{93D29F30-DFF5-4690-A330-A5A084918E47}"/>
              </a:ext>
            </a:extLst>
          </p:cNvPr>
          <p:cNvSpPr/>
          <p:nvPr/>
        </p:nvSpPr>
        <p:spPr>
          <a:xfrm>
            <a:off x="1077905" y="2457458"/>
            <a:ext cx="185189" cy="1813141"/>
          </a:xfrm>
          <a:custGeom>
            <a:avLst/>
            <a:gdLst/>
            <a:ahLst/>
            <a:cxnLst/>
            <a:rect l="0" t="0" r="0" b="0"/>
            <a:pathLst>
              <a:path>
                <a:moveTo>
                  <a:pt x="0" y="0"/>
                </a:moveTo>
                <a:lnTo>
                  <a:pt x="0" y="1813141"/>
                </a:lnTo>
                <a:lnTo>
                  <a:pt x="185189" y="1813141"/>
                </a:lnTo>
              </a:path>
            </a:pathLst>
          </a:custGeom>
          <a:noFill/>
        </p:spPr>
        <p:style>
          <a:lnRef idx="2">
            <a:schemeClr val="accent4">
              <a:tint val="90000"/>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43" name="Freeform: Shape 42">
            <a:extLst>
              <a:ext uri="{FF2B5EF4-FFF2-40B4-BE49-F238E27FC236}">
                <a16:creationId xmlns:a16="http://schemas.microsoft.com/office/drawing/2014/main" id="{E39449A0-A59F-4E35-8AF8-567C7BFF31FD}"/>
              </a:ext>
            </a:extLst>
          </p:cNvPr>
          <p:cNvSpPr/>
          <p:nvPr/>
        </p:nvSpPr>
        <p:spPr>
          <a:xfrm>
            <a:off x="1263094" y="3991655"/>
            <a:ext cx="5162873" cy="557889"/>
          </a:xfrm>
          <a:custGeom>
            <a:avLst/>
            <a:gdLst>
              <a:gd name="connsiteX0" fmla="*/ 0 w 4935637"/>
              <a:gd name="connsiteY0" fmla="*/ 55789 h 557889"/>
              <a:gd name="connsiteX1" fmla="*/ 55789 w 4935637"/>
              <a:gd name="connsiteY1" fmla="*/ 0 h 557889"/>
              <a:gd name="connsiteX2" fmla="*/ 4879848 w 4935637"/>
              <a:gd name="connsiteY2" fmla="*/ 0 h 557889"/>
              <a:gd name="connsiteX3" fmla="*/ 4935637 w 4935637"/>
              <a:gd name="connsiteY3" fmla="*/ 55789 h 557889"/>
              <a:gd name="connsiteX4" fmla="*/ 4935637 w 4935637"/>
              <a:gd name="connsiteY4" fmla="*/ 502100 h 557889"/>
              <a:gd name="connsiteX5" fmla="*/ 4879848 w 4935637"/>
              <a:gd name="connsiteY5" fmla="*/ 557889 h 557889"/>
              <a:gd name="connsiteX6" fmla="*/ 55789 w 4935637"/>
              <a:gd name="connsiteY6" fmla="*/ 557889 h 557889"/>
              <a:gd name="connsiteX7" fmla="*/ 0 w 4935637"/>
              <a:gd name="connsiteY7" fmla="*/ 502100 h 557889"/>
              <a:gd name="connsiteX8" fmla="*/ 0 w 4935637"/>
              <a:gd name="connsiteY8" fmla="*/ 55789 h 55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5637" h="557889">
                <a:moveTo>
                  <a:pt x="0" y="55789"/>
                </a:moveTo>
                <a:cubicBezTo>
                  <a:pt x="0" y="24978"/>
                  <a:pt x="24978" y="0"/>
                  <a:pt x="55789" y="0"/>
                </a:cubicBezTo>
                <a:lnTo>
                  <a:pt x="4879848" y="0"/>
                </a:lnTo>
                <a:cubicBezTo>
                  <a:pt x="4910659" y="0"/>
                  <a:pt x="4935637" y="24978"/>
                  <a:pt x="4935637" y="55789"/>
                </a:cubicBezTo>
                <a:lnTo>
                  <a:pt x="4935637" y="502100"/>
                </a:lnTo>
                <a:cubicBezTo>
                  <a:pt x="4935637" y="532911"/>
                  <a:pt x="4910659" y="557889"/>
                  <a:pt x="4879848" y="557889"/>
                </a:cubicBezTo>
                <a:lnTo>
                  <a:pt x="55789" y="557889"/>
                </a:lnTo>
                <a:cubicBezTo>
                  <a:pt x="24978" y="557889"/>
                  <a:pt x="0" y="532911"/>
                  <a:pt x="0" y="502100"/>
                </a:cubicBezTo>
                <a:lnTo>
                  <a:pt x="0" y="55789"/>
                </a:lnTo>
                <a:close/>
              </a:path>
            </a:pathLst>
          </a:custGeom>
        </p:spPr>
        <p:style>
          <a:lnRef idx="1">
            <a:schemeClr val="accent4">
              <a:alpha val="90000"/>
              <a:hueOff val="0"/>
              <a:satOff val="0"/>
              <a:lumOff val="0"/>
              <a:alphaOff val="-26667"/>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060" tIns="46820" rIns="62060" bIns="46820" numCol="1" spcCol="1270" anchor="ctr" anchorCtr="0">
            <a:noAutofit/>
          </a:bodyPr>
          <a:lstStyle/>
          <a:p>
            <a:pPr marL="0" lvl="0" indent="0" algn="l" defTabSz="1066800">
              <a:lnSpc>
                <a:spcPct val="90000"/>
              </a:lnSpc>
              <a:spcBef>
                <a:spcPct val="0"/>
              </a:spcBef>
              <a:spcAft>
                <a:spcPct val="35000"/>
              </a:spcAft>
              <a:buNone/>
            </a:pP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Thiếu</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kết</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nối</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quan</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hệ</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cá</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nhân</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chặt</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chẽ</a:t>
            </a:r>
            <a:endPar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44" name="Freeform: Shape 43">
            <a:extLst>
              <a:ext uri="{FF2B5EF4-FFF2-40B4-BE49-F238E27FC236}">
                <a16:creationId xmlns:a16="http://schemas.microsoft.com/office/drawing/2014/main" id="{3A03CF0C-F461-43A2-86D2-E9AFF8594FAC}"/>
              </a:ext>
            </a:extLst>
          </p:cNvPr>
          <p:cNvSpPr/>
          <p:nvPr/>
        </p:nvSpPr>
        <p:spPr>
          <a:xfrm>
            <a:off x="1077905" y="2457458"/>
            <a:ext cx="185189" cy="2510504"/>
          </a:xfrm>
          <a:custGeom>
            <a:avLst/>
            <a:gdLst/>
            <a:ahLst/>
            <a:cxnLst/>
            <a:rect l="0" t="0" r="0" b="0"/>
            <a:pathLst>
              <a:path>
                <a:moveTo>
                  <a:pt x="0" y="0"/>
                </a:moveTo>
                <a:lnTo>
                  <a:pt x="0" y="2510504"/>
                </a:lnTo>
                <a:lnTo>
                  <a:pt x="185189" y="2510504"/>
                </a:lnTo>
              </a:path>
            </a:pathLst>
          </a:custGeom>
          <a:noFill/>
        </p:spPr>
        <p:style>
          <a:lnRef idx="2">
            <a:schemeClr val="accent4">
              <a:tint val="90000"/>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45" name="Freeform: Shape 44">
            <a:extLst>
              <a:ext uri="{FF2B5EF4-FFF2-40B4-BE49-F238E27FC236}">
                <a16:creationId xmlns:a16="http://schemas.microsoft.com/office/drawing/2014/main" id="{A8A1E541-CDA7-4FAA-B0E3-00134B91E52A}"/>
              </a:ext>
            </a:extLst>
          </p:cNvPr>
          <p:cNvSpPr/>
          <p:nvPr/>
        </p:nvSpPr>
        <p:spPr>
          <a:xfrm>
            <a:off x="1263094" y="4689018"/>
            <a:ext cx="5162873" cy="557889"/>
          </a:xfrm>
          <a:custGeom>
            <a:avLst/>
            <a:gdLst>
              <a:gd name="connsiteX0" fmla="*/ 0 w 4935637"/>
              <a:gd name="connsiteY0" fmla="*/ 55789 h 557889"/>
              <a:gd name="connsiteX1" fmla="*/ 55789 w 4935637"/>
              <a:gd name="connsiteY1" fmla="*/ 0 h 557889"/>
              <a:gd name="connsiteX2" fmla="*/ 4879848 w 4935637"/>
              <a:gd name="connsiteY2" fmla="*/ 0 h 557889"/>
              <a:gd name="connsiteX3" fmla="*/ 4935637 w 4935637"/>
              <a:gd name="connsiteY3" fmla="*/ 55789 h 557889"/>
              <a:gd name="connsiteX4" fmla="*/ 4935637 w 4935637"/>
              <a:gd name="connsiteY4" fmla="*/ 502100 h 557889"/>
              <a:gd name="connsiteX5" fmla="*/ 4879848 w 4935637"/>
              <a:gd name="connsiteY5" fmla="*/ 557889 h 557889"/>
              <a:gd name="connsiteX6" fmla="*/ 55789 w 4935637"/>
              <a:gd name="connsiteY6" fmla="*/ 557889 h 557889"/>
              <a:gd name="connsiteX7" fmla="*/ 0 w 4935637"/>
              <a:gd name="connsiteY7" fmla="*/ 502100 h 557889"/>
              <a:gd name="connsiteX8" fmla="*/ 0 w 4935637"/>
              <a:gd name="connsiteY8" fmla="*/ 55789 h 55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5637" h="557889">
                <a:moveTo>
                  <a:pt x="0" y="55789"/>
                </a:moveTo>
                <a:cubicBezTo>
                  <a:pt x="0" y="24978"/>
                  <a:pt x="24978" y="0"/>
                  <a:pt x="55789" y="0"/>
                </a:cubicBezTo>
                <a:lnTo>
                  <a:pt x="4879848" y="0"/>
                </a:lnTo>
                <a:cubicBezTo>
                  <a:pt x="4910659" y="0"/>
                  <a:pt x="4935637" y="24978"/>
                  <a:pt x="4935637" y="55789"/>
                </a:cubicBezTo>
                <a:lnTo>
                  <a:pt x="4935637" y="502100"/>
                </a:lnTo>
                <a:cubicBezTo>
                  <a:pt x="4935637" y="532911"/>
                  <a:pt x="4910659" y="557889"/>
                  <a:pt x="4879848" y="557889"/>
                </a:cubicBezTo>
                <a:lnTo>
                  <a:pt x="55789" y="557889"/>
                </a:lnTo>
                <a:cubicBezTo>
                  <a:pt x="24978" y="557889"/>
                  <a:pt x="0" y="532911"/>
                  <a:pt x="0" y="502100"/>
                </a:cubicBezTo>
                <a:lnTo>
                  <a:pt x="0" y="55789"/>
                </a:lnTo>
                <a:close/>
              </a:path>
            </a:pathLst>
          </a:custGeom>
        </p:spPr>
        <p:style>
          <a:lnRef idx="1">
            <a:schemeClr val="accent4">
              <a:alpha val="90000"/>
              <a:hueOff val="0"/>
              <a:satOff val="0"/>
              <a:lumOff val="0"/>
              <a:alphaOff val="-4000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060" tIns="46820" rIns="62060" bIns="46820" numCol="1" spcCol="1270" anchor="ctr" anchorCtr="0">
            <a:noAutofit/>
          </a:bodyPr>
          <a:lstStyle/>
          <a:p>
            <a:pPr marL="0" lvl="0" indent="0" algn="l" defTabSz="1066800">
              <a:lnSpc>
                <a:spcPct val="90000"/>
              </a:lnSpc>
              <a:spcBef>
                <a:spcPct val="0"/>
              </a:spcBef>
              <a:spcAft>
                <a:spcPct val="35000"/>
              </a:spcAft>
              <a:buNone/>
            </a:pP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Dễ</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bị</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ảnh</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hưởng</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bởi</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sự</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cố</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kĩ</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thuật</a:t>
            </a:r>
            <a:endPar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39527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barn(inVertical)">
                                      <p:cBhvr>
                                        <p:cTn id="26" dur="500"/>
                                        <p:tgtEl>
                                          <p:spTgt spid="37"/>
                                        </p:tgtEl>
                                      </p:cBhvr>
                                    </p:animEffect>
                                  </p:childTnLst>
                                </p:cTn>
                              </p:par>
                              <p:par>
                                <p:cTn id="27" presetID="16" presetClass="entr" presetSubtype="21"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barn(inVertical)">
                                      <p:cBhvr>
                                        <p:cTn id="29" dur="500"/>
                                        <p:tgtEl>
                                          <p:spTgt spid="3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par>
                                <p:cTn id="33" presetID="16" presetClass="entr" presetSubtype="21"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barn(inVertical)">
                                      <p:cBhvr>
                                        <p:cTn id="35" dur="500"/>
                                        <p:tgtEl>
                                          <p:spTgt spid="4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barn(inVertical)">
                                      <p:cBhvr>
                                        <p:cTn id="38" dur="500"/>
                                        <p:tgtEl>
                                          <p:spTgt spid="41"/>
                                        </p:tgtEl>
                                      </p:cBhvr>
                                    </p:animEffect>
                                  </p:childTnLst>
                                </p:cTn>
                              </p:par>
                              <p:par>
                                <p:cTn id="39" presetID="16" presetClass="entr" presetSubtype="21"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barn(inVertical)">
                                      <p:cBhvr>
                                        <p:cTn id="41" dur="500"/>
                                        <p:tgtEl>
                                          <p:spTgt spid="4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barn(inVertical)">
                                      <p:cBhvr>
                                        <p:cTn id="44" dur="500"/>
                                        <p:tgtEl>
                                          <p:spTgt spid="4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down)">
                                      <p:cBhvr>
                                        <p:cTn id="49" dur="500"/>
                                        <p:tgtEl>
                                          <p:spTgt spid="44"/>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wipe(down)">
                                      <p:cBhvr>
                                        <p:cTn id="52" dur="500"/>
                                        <p:tgtEl>
                                          <p:spTgt spid="45"/>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wheel(1)">
                                      <p:cBhvr>
                                        <p:cTn id="57"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8" grpId="0"/>
      <p:bldP spid="19" grpId="0" animBg="1"/>
      <p:bldP spid="37" grpId="0" animBg="1"/>
      <p:bldP spid="39" grpId="0" animBg="1"/>
      <p:bldP spid="41" grpId="0" animBg="1"/>
      <p:bldP spid="43" grpId="0" animBg="1"/>
      <p:bldP spid="4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949F4-846A-10EE-DE3B-36B6081B48F6}"/>
            </a:ext>
          </a:extLst>
        </p:cNvPr>
        <p:cNvGrpSpPr/>
        <p:nvPr/>
      </p:nvGrpSpPr>
      <p:grpSpPr>
        <a:xfrm>
          <a:off x="0" y="0"/>
          <a:ext cx="0" cy="0"/>
          <a:chOff x="0" y="0"/>
          <a:chExt cx="0" cy="0"/>
        </a:xfrm>
      </p:grpSpPr>
      <p:sp>
        <p:nvSpPr>
          <p:cNvPr id="19" name="Google Shape;204;p13">
            <a:extLst>
              <a:ext uri="{FF2B5EF4-FFF2-40B4-BE49-F238E27FC236}">
                <a16:creationId xmlns:a16="http://schemas.microsoft.com/office/drawing/2014/main" id="{052F923C-3B7D-03F5-9BAE-5DEB3B10CE99}"/>
              </a:ext>
            </a:extLst>
          </p:cNvPr>
          <p:cNvSpPr txBox="1">
            <a:spLocks noGrp="1"/>
          </p:cNvSpPr>
          <p:nvPr>
            <p:ph type="title"/>
          </p:nvPr>
        </p:nvSpPr>
        <p:spPr>
          <a:xfrm>
            <a:off x="1029146" y="577358"/>
            <a:ext cx="6351495" cy="513026"/>
          </a:xfrm>
          <a:prstGeom prst="rect">
            <a:avLst/>
          </a:prstGeom>
        </p:spPr>
        <p:txBody>
          <a:bodyPr spcFirstLastPara="1" wrap="square" lIns="0" tIns="0" rIns="0" bIns="0" anchor="ctr" anchorCtr="0">
            <a:noAutofit/>
          </a:bodyPr>
          <a:lstStyle/>
          <a:p>
            <a:pPr lvl="0" algn="ctr">
              <a:spcBef>
                <a:spcPts val="0"/>
              </a:spcBef>
            </a:pPr>
            <a:r>
              <a:rPr lang="en-US" sz="3000" b="1" i="0" dirty="0">
                <a:solidFill>
                  <a:srgbClr val="7030A0"/>
                </a:solidFill>
                <a:latin typeface="Cambria" panose="02040503050406030204" pitchFamily="18" charset="0"/>
                <a:ea typeface="Cambria" panose="02040503050406030204" pitchFamily="18" charset="0"/>
              </a:rPr>
              <a:t>CÂU HỎI CỦNG CỐ </a:t>
            </a:r>
            <a:r>
              <a:rPr lang="en-US" sz="3000" i="0" dirty="0">
                <a:solidFill>
                  <a:srgbClr val="7030A0"/>
                </a:solidFill>
                <a:latin typeface="Cambria" panose="02040503050406030204" pitchFamily="18" charset="0"/>
                <a:ea typeface="Cambria" panose="02040503050406030204" pitchFamily="18" charset="0"/>
              </a:rPr>
              <a:t>(Trang 36, SGK)</a:t>
            </a:r>
          </a:p>
        </p:txBody>
      </p:sp>
      <p:sp>
        <p:nvSpPr>
          <p:cNvPr id="3" name="TextBox 2">
            <a:extLst>
              <a:ext uri="{FF2B5EF4-FFF2-40B4-BE49-F238E27FC236}">
                <a16:creationId xmlns:a16="http://schemas.microsoft.com/office/drawing/2014/main" id="{B82EDDAF-0911-040A-1D58-66B172429686}"/>
              </a:ext>
            </a:extLst>
          </p:cNvPr>
          <p:cNvSpPr txBox="1"/>
          <p:nvPr/>
        </p:nvSpPr>
        <p:spPr>
          <a:xfrm>
            <a:off x="919542" y="1167673"/>
            <a:ext cx="10508611" cy="769441"/>
          </a:xfrm>
          <a:prstGeom prst="rect">
            <a:avLst/>
          </a:prstGeom>
          <a:noFill/>
          <a:ln w="28575">
            <a:solidFill>
              <a:srgbClr val="FF0000"/>
            </a:solidFill>
          </a:ln>
        </p:spPr>
        <p:txBody>
          <a:bodyPr wrap="square">
            <a:spAutoFit/>
          </a:bodyPr>
          <a:lstStyle/>
          <a:p>
            <a:pPr algn="just">
              <a:spcBef>
                <a:spcPts val="600"/>
              </a:spcBef>
              <a:spcAft>
                <a:spcPts val="600"/>
              </a:spcAft>
            </a:pPr>
            <a:r>
              <a:rPr lang="en-US" sz="2200" b="1" spc="-20" dirty="0" err="1">
                <a:solidFill>
                  <a:srgbClr val="7030A0"/>
                </a:solidFill>
                <a:effectLst/>
                <a:latin typeface="Cambria" panose="02040503050406030204" pitchFamily="18" charset="0"/>
                <a:ea typeface="Cambria" panose="02040503050406030204" pitchFamily="18" charset="0"/>
              </a:rPr>
              <a:t>Câu</a:t>
            </a:r>
            <a:r>
              <a:rPr lang="en-US" sz="2200" b="1" spc="-20" dirty="0">
                <a:solidFill>
                  <a:srgbClr val="7030A0"/>
                </a:solidFill>
                <a:effectLst/>
                <a:latin typeface="Cambria" panose="02040503050406030204" pitchFamily="18" charset="0"/>
                <a:ea typeface="Cambria" panose="02040503050406030204" pitchFamily="18" charset="0"/>
              </a:rPr>
              <a:t> 1.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Hãy</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kể</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tên</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một</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số</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dịch</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vụ</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và</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phần</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mềm</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hỗ</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trợ</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giao</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tiếp</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trong</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không</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gian</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mạng</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Nêu</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tóm</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tắt</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khả</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năng</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của</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chúng</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a:t>
            </a:r>
            <a:endParaRPr lang="en-GB" sz="2200" spc="-20" dirty="0">
              <a:solidFill>
                <a:srgbClr val="7030A0"/>
              </a:solidFill>
              <a:effectLst/>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C75B823E-D499-3614-42D2-6306E944F7DA}"/>
              </a:ext>
            </a:extLst>
          </p:cNvPr>
          <p:cNvGrpSpPr/>
          <p:nvPr/>
        </p:nvGrpSpPr>
        <p:grpSpPr>
          <a:xfrm>
            <a:off x="452313" y="552562"/>
            <a:ext cx="569167" cy="503853"/>
            <a:chOff x="370002" y="735269"/>
            <a:chExt cx="569167" cy="503853"/>
          </a:xfrm>
        </p:grpSpPr>
        <p:sp>
          <p:nvSpPr>
            <p:cNvPr id="5" name="Hexagon 4">
              <a:extLst>
                <a:ext uri="{FF2B5EF4-FFF2-40B4-BE49-F238E27FC236}">
                  <a16:creationId xmlns:a16="http://schemas.microsoft.com/office/drawing/2014/main" id="{CBBC1CBA-D374-F06C-836A-BD5FF472915A}"/>
                </a:ext>
              </a:extLst>
            </p:cNvPr>
            <p:cNvSpPr/>
            <p:nvPr/>
          </p:nvSpPr>
          <p:spPr>
            <a:xfrm>
              <a:off x="370002" y="735269"/>
              <a:ext cx="569167" cy="503853"/>
            </a:xfrm>
            <a:prstGeom prst="hexagon">
              <a:avLst/>
            </a:prstGeom>
            <a:solidFill>
              <a:srgbClr val="7030A0"/>
            </a:solidFill>
            <a:ln>
              <a:solidFill>
                <a:srgbClr val="B09832"/>
              </a:solidFill>
            </a:ln>
            <a:effectLst>
              <a:outerShdw blurRad="50800" dist="38100" dir="5400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oogle Shape;209;p13">
              <a:extLst>
                <a:ext uri="{FF2B5EF4-FFF2-40B4-BE49-F238E27FC236}">
                  <a16:creationId xmlns:a16="http://schemas.microsoft.com/office/drawing/2014/main" id="{C0C3A5D1-589B-ABB0-2192-EBD279A20546}"/>
                </a:ext>
              </a:extLst>
            </p:cNvPr>
            <p:cNvGrpSpPr/>
            <p:nvPr/>
          </p:nvGrpSpPr>
          <p:grpSpPr>
            <a:xfrm>
              <a:off x="509630" y="875151"/>
              <a:ext cx="269364" cy="224087"/>
              <a:chOff x="1926350" y="995225"/>
              <a:chExt cx="428650" cy="356600"/>
            </a:xfrm>
            <a:solidFill>
              <a:schemeClr val="bg1"/>
            </a:solidFill>
          </p:grpSpPr>
          <p:sp>
            <p:nvSpPr>
              <p:cNvPr id="10" name="Google Shape;210;p13">
                <a:extLst>
                  <a:ext uri="{FF2B5EF4-FFF2-40B4-BE49-F238E27FC236}">
                    <a16:creationId xmlns:a16="http://schemas.microsoft.com/office/drawing/2014/main" id="{345B586F-D551-778D-8BFE-32FB77CC47E2}"/>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endParaRPr sz="2400">
                  <a:solidFill>
                    <a:srgbClr val="0070C0"/>
                  </a:solidFill>
                  <a:latin typeface="Cambria" panose="02040503050406030204" pitchFamily="18" charset="0"/>
                  <a:ea typeface="Cambria" panose="02040503050406030204" pitchFamily="18" charset="0"/>
                </a:endParaRPr>
              </a:p>
            </p:txBody>
          </p:sp>
          <p:sp>
            <p:nvSpPr>
              <p:cNvPr id="11" name="Google Shape;211;p13">
                <a:extLst>
                  <a:ext uri="{FF2B5EF4-FFF2-40B4-BE49-F238E27FC236}">
                    <a16:creationId xmlns:a16="http://schemas.microsoft.com/office/drawing/2014/main" id="{06ABF843-2CE4-8C6B-BAB7-1DCB040DD454}"/>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endParaRPr sz="2400">
                  <a:solidFill>
                    <a:srgbClr val="0070C0"/>
                  </a:solidFill>
                  <a:latin typeface="Cambria" panose="02040503050406030204" pitchFamily="18" charset="0"/>
                  <a:ea typeface="Cambria" panose="02040503050406030204" pitchFamily="18" charset="0"/>
                </a:endParaRPr>
              </a:p>
            </p:txBody>
          </p:sp>
          <p:sp>
            <p:nvSpPr>
              <p:cNvPr id="20" name="Google Shape;212;p13">
                <a:extLst>
                  <a:ext uri="{FF2B5EF4-FFF2-40B4-BE49-F238E27FC236}">
                    <a16:creationId xmlns:a16="http://schemas.microsoft.com/office/drawing/2014/main" id="{71EA3EDA-AA01-9AF4-EA1D-7B2207BDC674}"/>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endParaRPr sz="2400">
                  <a:solidFill>
                    <a:srgbClr val="0070C0"/>
                  </a:solidFill>
                  <a:latin typeface="Cambria" panose="02040503050406030204" pitchFamily="18" charset="0"/>
                  <a:ea typeface="Cambria" panose="02040503050406030204" pitchFamily="18" charset="0"/>
                </a:endParaRPr>
              </a:p>
            </p:txBody>
          </p:sp>
          <p:sp>
            <p:nvSpPr>
              <p:cNvPr id="21" name="Google Shape;213;p13">
                <a:extLst>
                  <a:ext uri="{FF2B5EF4-FFF2-40B4-BE49-F238E27FC236}">
                    <a16:creationId xmlns:a16="http://schemas.microsoft.com/office/drawing/2014/main" id="{C515BF33-31AF-50D3-D3EF-87BA7B2C88B5}"/>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endParaRPr sz="2400">
                  <a:solidFill>
                    <a:srgbClr val="0070C0"/>
                  </a:solidFill>
                  <a:latin typeface="Cambria" panose="02040503050406030204" pitchFamily="18" charset="0"/>
                  <a:ea typeface="Cambria" panose="02040503050406030204" pitchFamily="18" charset="0"/>
                </a:endParaRPr>
              </a:p>
            </p:txBody>
          </p:sp>
        </p:grpSp>
      </p:grpSp>
      <p:sp>
        <p:nvSpPr>
          <p:cNvPr id="24" name="Google Shape;204;p13">
            <a:extLst>
              <a:ext uri="{FF2B5EF4-FFF2-40B4-BE49-F238E27FC236}">
                <a16:creationId xmlns:a16="http://schemas.microsoft.com/office/drawing/2014/main" id="{46D0800C-9AC0-7650-63A7-A487EF6E7B94}"/>
              </a:ext>
            </a:extLst>
          </p:cNvPr>
          <p:cNvSpPr txBox="1">
            <a:spLocks/>
          </p:cNvSpPr>
          <p:nvPr/>
        </p:nvSpPr>
        <p:spPr>
          <a:xfrm>
            <a:off x="4367697" y="2021952"/>
            <a:ext cx="1728303" cy="513026"/>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pPr algn="ctr">
              <a:spcBef>
                <a:spcPts val="0"/>
              </a:spcBef>
            </a:pPr>
            <a:r>
              <a:rPr lang="en-US" sz="2500" b="1" i="0" dirty="0" err="1">
                <a:solidFill>
                  <a:srgbClr val="7030A0"/>
                </a:solidFill>
                <a:latin typeface="Cambria" panose="02040503050406030204" pitchFamily="18" charset="0"/>
                <a:ea typeface="Cambria" panose="02040503050406030204" pitchFamily="18" charset="0"/>
              </a:rPr>
              <a:t>Lời</a:t>
            </a:r>
            <a:r>
              <a:rPr lang="en-US" sz="2500" b="1" i="0" dirty="0">
                <a:solidFill>
                  <a:srgbClr val="7030A0"/>
                </a:solidFill>
                <a:latin typeface="Cambria" panose="02040503050406030204" pitchFamily="18" charset="0"/>
                <a:ea typeface="Cambria" panose="02040503050406030204" pitchFamily="18" charset="0"/>
              </a:rPr>
              <a:t> </a:t>
            </a:r>
            <a:r>
              <a:rPr lang="en-US" sz="2500" b="1" i="0" dirty="0" err="1">
                <a:solidFill>
                  <a:srgbClr val="7030A0"/>
                </a:solidFill>
                <a:latin typeface="Cambria" panose="02040503050406030204" pitchFamily="18" charset="0"/>
                <a:ea typeface="Cambria" panose="02040503050406030204" pitchFamily="18" charset="0"/>
              </a:rPr>
              <a:t>giải</a:t>
            </a:r>
            <a:endParaRPr lang="en-US" sz="2500" i="0" dirty="0">
              <a:solidFill>
                <a:srgbClr val="7030A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7920C6FA-2DBE-4D85-8434-0AE2D26C4DA7}"/>
              </a:ext>
            </a:extLst>
          </p:cNvPr>
          <p:cNvSpPr txBox="1"/>
          <p:nvPr/>
        </p:nvSpPr>
        <p:spPr>
          <a:xfrm>
            <a:off x="861305" y="2381730"/>
            <a:ext cx="10566848" cy="4063292"/>
          </a:xfrm>
          <a:prstGeom prst="rect">
            <a:avLst/>
          </a:prstGeom>
          <a:noFill/>
        </p:spPr>
        <p:txBody>
          <a:bodyPr wrap="square">
            <a:spAutoFit/>
          </a:bodyPr>
          <a:lstStyle/>
          <a:p>
            <a:pPr marL="342900" lvl="0" indent="-342900" algn="just">
              <a:lnSpc>
                <a:spcPct val="105000"/>
              </a:lnSpc>
              <a:spcAft>
                <a:spcPts val="300"/>
              </a:spcAft>
              <a:buFont typeface="Wingdings" panose="05000000000000000000" pitchFamily="2" charset="2"/>
              <a:buChar char="q"/>
            </a:pPr>
            <a:r>
              <a:rPr lang="vi-VN" sz="2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Zalo</a:t>
            </a:r>
            <a:r>
              <a:rPr lang="vi-VN"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một ứng dụng giao tiếp và mạng xã hội được phát triển tại Việt Nam. Người dùng có thể sử dụng Zalo để gửi tin nhắn văn bản, hình ảnh, video, thực hiện cuộc gọi video và âm thanh, chia sẻ tập tin, tạo nhóm chat và thậm chí làm việc với các tính năng giải trí như chơi game.</a:t>
            </a:r>
            <a:endPar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05000"/>
              </a:lnSpc>
              <a:spcAft>
                <a:spcPts val="300"/>
              </a:spcAft>
              <a:buFont typeface="Wingdings" panose="05000000000000000000" pitchFamily="2" charset="2"/>
              <a:buChar char="q"/>
            </a:pPr>
            <a:r>
              <a:rPr lang="vi-VN" sz="2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Facebook</a:t>
            </a:r>
            <a:r>
              <a:rPr lang="vi-VN"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mạng xã hội lớn nhất thế giới, cho phép người dùng tạo hồ sơ cá nhân, kết nối với bạn bè và gia đình, chia sẻ nội dung, ảnh, video, tham gia vào các nhóm cộng đồng, và thực hiện giao tiếp qua tin nhắn, cuộc gọi video, và bình luận.</a:t>
            </a:r>
          </a:p>
          <a:p>
            <a:pPr marL="342900" lvl="0" indent="-342900" algn="just">
              <a:lnSpc>
                <a:spcPct val="105000"/>
              </a:lnSpc>
              <a:spcAft>
                <a:spcPts val="300"/>
              </a:spcAft>
              <a:buFont typeface="Wingdings" panose="05000000000000000000" pitchFamily="2" charset="2"/>
              <a:buChar char="q"/>
            </a:pPr>
            <a:r>
              <a:rPr lang="vi-VN" sz="2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Skype</a:t>
            </a:r>
            <a:r>
              <a:rPr lang="vi-VN"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một ứng dụng miễn phí cho phép gọi điện thoại, gửi tin nhắn và thực hiện cuộc gọi video trực tuyến trên Internet. Nó cung cấp khả năng kết nối với người dùng trên toàn thế giới và hỗ trợ các tính năng như chia sẻ màn hình và gửi tệp.</a:t>
            </a:r>
            <a:endPar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endParaRPr>
          </a:p>
          <a:p>
            <a:pPr marL="342900" indent="-342900" algn="just">
              <a:lnSpc>
                <a:spcPct val="105000"/>
              </a:lnSpc>
              <a:spcAft>
                <a:spcPts val="300"/>
              </a:spcAft>
              <a:buFont typeface="Wingdings" panose="05000000000000000000" pitchFamily="2" charset="2"/>
              <a:buChar char="q"/>
            </a:pPr>
            <a:r>
              <a:rPr lang="vi-VN" sz="2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Zoom</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r>
              <a:rPr lang="vi-VN"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một dịch vụ họp trực tuyến cho phép tổ chức các cuộc họp trực tuyến, lớp học và hội thảo qua video. Nó cung cấp khả năng tương tác bằng video, chia sẻ màn hình, tạo phòng họp ảo và ghi âm cuộc họp.</a:t>
            </a:r>
          </a:p>
        </p:txBody>
      </p:sp>
    </p:spTree>
    <p:extLst>
      <p:ext uri="{BB962C8B-B14F-4D97-AF65-F5344CB8AC3E}">
        <p14:creationId xmlns:p14="http://schemas.microsoft.com/office/powerpoint/2010/main" val="327256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Effect transition="in" filter="circle(in)">
                                      <p:cBhvr>
                                        <p:cTn id="25" dur="2000"/>
                                        <p:tgtEl>
                                          <p:spTgt spid="1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8">
                                            <p:txEl>
                                              <p:pRg st="1" end="1"/>
                                            </p:txEl>
                                          </p:spTgt>
                                        </p:tgtEl>
                                        <p:attrNameLst>
                                          <p:attrName>style.visibility</p:attrName>
                                        </p:attrNameLst>
                                      </p:cBhvr>
                                      <p:to>
                                        <p:strVal val="visible"/>
                                      </p:to>
                                    </p:set>
                                    <p:animEffect transition="in" filter="circle(in)">
                                      <p:cBhvr>
                                        <p:cTn id="30" dur="2000"/>
                                        <p:tgtEl>
                                          <p:spTgt spid="18">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8">
                                            <p:txEl>
                                              <p:pRg st="2" end="2"/>
                                            </p:txEl>
                                          </p:spTgt>
                                        </p:tgtEl>
                                        <p:attrNameLst>
                                          <p:attrName>style.visibility</p:attrName>
                                        </p:attrNameLst>
                                      </p:cBhvr>
                                      <p:to>
                                        <p:strVal val="visible"/>
                                      </p:to>
                                    </p:set>
                                    <p:animEffect transition="in" filter="wipe(down)">
                                      <p:cBhvr>
                                        <p:cTn id="35" dur="500"/>
                                        <p:tgtEl>
                                          <p:spTgt spid="18">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8">
                                            <p:txEl>
                                              <p:pRg st="3" end="3"/>
                                            </p:txEl>
                                          </p:spTgt>
                                        </p:tgtEl>
                                        <p:attrNameLst>
                                          <p:attrName>style.visibility</p:attrName>
                                        </p:attrNameLst>
                                      </p:cBhvr>
                                      <p:to>
                                        <p:strVal val="visible"/>
                                      </p:to>
                                    </p:set>
                                    <p:animEffect transition="in" filter="wipe(down)">
                                      <p:cBhvr>
                                        <p:cTn id="40"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949F4-846A-10EE-DE3B-36B6081B48F6}"/>
            </a:ext>
          </a:extLst>
        </p:cNvPr>
        <p:cNvGrpSpPr/>
        <p:nvPr/>
      </p:nvGrpSpPr>
      <p:grpSpPr>
        <a:xfrm>
          <a:off x="0" y="0"/>
          <a:ext cx="0" cy="0"/>
          <a:chOff x="0" y="0"/>
          <a:chExt cx="0" cy="0"/>
        </a:xfrm>
      </p:grpSpPr>
      <p:sp>
        <p:nvSpPr>
          <p:cNvPr id="19" name="Google Shape;204;p13">
            <a:extLst>
              <a:ext uri="{FF2B5EF4-FFF2-40B4-BE49-F238E27FC236}">
                <a16:creationId xmlns:a16="http://schemas.microsoft.com/office/drawing/2014/main" id="{052F923C-3B7D-03F5-9BAE-5DEB3B10CE99}"/>
              </a:ext>
            </a:extLst>
          </p:cNvPr>
          <p:cNvSpPr txBox="1">
            <a:spLocks noGrp="1"/>
          </p:cNvSpPr>
          <p:nvPr>
            <p:ph type="title"/>
          </p:nvPr>
        </p:nvSpPr>
        <p:spPr>
          <a:xfrm>
            <a:off x="1029146" y="577358"/>
            <a:ext cx="6351495" cy="513026"/>
          </a:xfrm>
          <a:prstGeom prst="rect">
            <a:avLst/>
          </a:prstGeom>
        </p:spPr>
        <p:txBody>
          <a:bodyPr spcFirstLastPara="1" wrap="square" lIns="0" tIns="0" rIns="0" bIns="0" anchor="ctr" anchorCtr="0">
            <a:noAutofit/>
          </a:bodyPr>
          <a:lstStyle/>
          <a:p>
            <a:pPr lvl="0" algn="ctr">
              <a:spcBef>
                <a:spcPts val="0"/>
              </a:spcBef>
            </a:pPr>
            <a:r>
              <a:rPr lang="en-US" sz="3000" b="1" i="0" dirty="0">
                <a:solidFill>
                  <a:srgbClr val="7030A0"/>
                </a:solidFill>
                <a:latin typeface="Cambria" panose="02040503050406030204" pitchFamily="18" charset="0"/>
                <a:ea typeface="Cambria" panose="02040503050406030204" pitchFamily="18" charset="0"/>
              </a:rPr>
              <a:t>CÂU HỎI CỦNG CỐ </a:t>
            </a:r>
            <a:r>
              <a:rPr lang="en-US" sz="3000" i="0" dirty="0">
                <a:solidFill>
                  <a:srgbClr val="7030A0"/>
                </a:solidFill>
                <a:latin typeface="Cambria" panose="02040503050406030204" pitchFamily="18" charset="0"/>
                <a:ea typeface="Cambria" panose="02040503050406030204" pitchFamily="18" charset="0"/>
              </a:rPr>
              <a:t>(Trang 36, SGK)</a:t>
            </a:r>
          </a:p>
        </p:txBody>
      </p:sp>
      <p:sp>
        <p:nvSpPr>
          <p:cNvPr id="3" name="TextBox 2">
            <a:extLst>
              <a:ext uri="{FF2B5EF4-FFF2-40B4-BE49-F238E27FC236}">
                <a16:creationId xmlns:a16="http://schemas.microsoft.com/office/drawing/2014/main" id="{B82EDDAF-0911-040A-1D58-66B172429686}"/>
              </a:ext>
            </a:extLst>
          </p:cNvPr>
          <p:cNvSpPr txBox="1"/>
          <p:nvPr/>
        </p:nvSpPr>
        <p:spPr>
          <a:xfrm>
            <a:off x="919542" y="1167673"/>
            <a:ext cx="10508611" cy="738664"/>
          </a:xfrm>
          <a:prstGeom prst="rect">
            <a:avLst/>
          </a:prstGeom>
          <a:noFill/>
          <a:ln w="28575">
            <a:solidFill>
              <a:srgbClr val="FF0000"/>
            </a:solidFill>
          </a:ln>
        </p:spPr>
        <p:txBody>
          <a:bodyPr wrap="square">
            <a:spAutoFit/>
          </a:bodyPr>
          <a:lstStyle/>
          <a:p>
            <a:pPr algn="just">
              <a:spcBef>
                <a:spcPts val="600"/>
              </a:spcBef>
              <a:spcAft>
                <a:spcPts val="600"/>
              </a:spcAft>
            </a:pPr>
            <a:r>
              <a:rPr lang="en-US" sz="2200" b="1" spc="-20" dirty="0" err="1">
                <a:solidFill>
                  <a:srgbClr val="7030A0"/>
                </a:solidFill>
                <a:effectLst/>
                <a:latin typeface="Cambria" panose="02040503050406030204" pitchFamily="18" charset="0"/>
                <a:ea typeface="Cambria" panose="02040503050406030204" pitchFamily="18" charset="0"/>
              </a:rPr>
              <a:t>Câu</a:t>
            </a:r>
            <a:r>
              <a:rPr lang="en-US" sz="2200" b="1" spc="-20" dirty="0">
                <a:solidFill>
                  <a:srgbClr val="7030A0"/>
                </a:solidFill>
                <a:effectLst/>
                <a:latin typeface="Cambria" panose="02040503050406030204" pitchFamily="18" charset="0"/>
                <a:ea typeface="Cambria" panose="02040503050406030204" pitchFamily="18" charset="0"/>
              </a:rPr>
              <a:t> 2. </a:t>
            </a:r>
            <a:r>
              <a:rPr lang="vi-VN" sz="2000" dirty="0">
                <a:solidFill>
                  <a:srgbClr val="7030A0"/>
                </a:solidFill>
                <a:latin typeface="Cambria" panose="02040503050406030204" pitchFamily="18" charset="0"/>
                <a:ea typeface="Cambria" panose="02040503050406030204" pitchFamily="18" charset="0"/>
                <a:cs typeface="Times New Roman" panose="02020603050405020304" pitchFamily="18" charset="0"/>
              </a:rPr>
              <a:t>Hãy trình bày một vài ưu điểm và nhược điểm của giao tiếp trong không gian mạng mà em thấy tâm đắc nhất.</a:t>
            </a:r>
            <a:endParaRPr lang="en-GB" sz="2000" spc="-20" dirty="0">
              <a:solidFill>
                <a:srgbClr val="7030A0"/>
              </a:solidFill>
              <a:effectLst/>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C75B823E-D499-3614-42D2-6306E944F7DA}"/>
              </a:ext>
            </a:extLst>
          </p:cNvPr>
          <p:cNvGrpSpPr/>
          <p:nvPr/>
        </p:nvGrpSpPr>
        <p:grpSpPr>
          <a:xfrm>
            <a:off x="452313" y="552562"/>
            <a:ext cx="569167" cy="503853"/>
            <a:chOff x="370002" y="735269"/>
            <a:chExt cx="569167" cy="503853"/>
          </a:xfrm>
        </p:grpSpPr>
        <p:sp>
          <p:nvSpPr>
            <p:cNvPr id="5" name="Hexagon 4">
              <a:extLst>
                <a:ext uri="{FF2B5EF4-FFF2-40B4-BE49-F238E27FC236}">
                  <a16:creationId xmlns:a16="http://schemas.microsoft.com/office/drawing/2014/main" id="{CBBC1CBA-D374-F06C-836A-BD5FF472915A}"/>
                </a:ext>
              </a:extLst>
            </p:cNvPr>
            <p:cNvSpPr/>
            <p:nvPr/>
          </p:nvSpPr>
          <p:spPr>
            <a:xfrm>
              <a:off x="370002" y="735269"/>
              <a:ext cx="569167" cy="503853"/>
            </a:xfrm>
            <a:prstGeom prst="hexagon">
              <a:avLst/>
            </a:prstGeom>
            <a:solidFill>
              <a:srgbClr val="7030A0"/>
            </a:solidFill>
            <a:ln>
              <a:solidFill>
                <a:srgbClr val="B09832"/>
              </a:solidFill>
            </a:ln>
            <a:effectLst>
              <a:outerShdw blurRad="50800" dist="38100" dir="5400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oogle Shape;209;p13">
              <a:extLst>
                <a:ext uri="{FF2B5EF4-FFF2-40B4-BE49-F238E27FC236}">
                  <a16:creationId xmlns:a16="http://schemas.microsoft.com/office/drawing/2014/main" id="{C0C3A5D1-589B-ABB0-2192-EBD279A20546}"/>
                </a:ext>
              </a:extLst>
            </p:cNvPr>
            <p:cNvGrpSpPr/>
            <p:nvPr/>
          </p:nvGrpSpPr>
          <p:grpSpPr>
            <a:xfrm>
              <a:off x="509630" y="875151"/>
              <a:ext cx="269364" cy="224087"/>
              <a:chOff x="1926350" y="995225"/>
              <a:chExt cx="428650" cy="356600"/>
            </a:xfrm>
            <a:solidFill>
              <a:schemeClr val="bg1"/>
            </a:solidFill>
          </p:grpSpPr>
          <p:sp>
            <p:nvSpPr>
              <p:cNvPr id="10" name="Google Shape;210;p13">
                <a:extLst>
                  <a:ext uri="{FF2B5EF4-FFF2-40B4-BE49-F238E27FC236}">
                    <a16:creationId xmlns:a16="http://schemas.microsoft.com/office/drawing/2014/main" id="{345B586F-D551-778D-8BFE-32FB77CC47E2}"/>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endParaRPr sz="2400">
                  <a:solidFill>
                    <a:srgbClr val="0070C0"/>
                  </a:solidFill>
                  <a:latin typeface="Cambria" panose="02040503050406030204" pitchFamily="18" charset="0"/>
                  <a:ea typeface="Cambria" panose="02040503050406030204" pitchFamily="18" charset="0"/>
                </a:endParaRPr>
              </a:p>
            </p:txBody>
          </p:sp>
          <p:sp>
            <p:nvSpPr>
              <p:cNvPr id="11" name="Google Shape;211;p13">
                <a:extLst>
                  <a:ext uri="{FF2B5EF4-FFF2-40B4-BE49-F238E27FC236}">
                    <a16:creationId xmlns:a16="http://schemas.microsoft.com/office/drawing/2014/main" id="{06ABF843-2CE4-8C6B-BAB7-1DCB040DD454}"/>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endParaRPr sz="2400">
                  <a:solidFill>
                    <a:srgbClr val="0070C0"/>
                  </a:solidFill>
                  <a:latin typeface="Cambria" panose="02040503050406030204" pitchFamily="18" charset="0"/>
                  <a:ea typeface="Cambria" panose="02040503050406030204" pitchFamily="18" charset="0"/>
                </a:endParaRPr>
              </a:p>
            </p:txBody>
          </p:sp>
          <p:sp>
            <p:nvSpPr>
              <p:cNvPr id="20" name="Google Shape;212;p13">
                <a:extLst>
                  <a:ext uri="{FF2B5EF4-FFF2-40B4-BE49-F238E27FC236}">
                    <a16:creationId xmlns:a16="http://schemas.microsoft.com/office/drawing/2014/main" id="{71EA3EDA-AA01-9AF4-EA1D-7B2207BDC674}"/>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endParaRPr sz="2400">
                  <a:solidFill>
                    <a:srgbClr val="0070C0"/>
                  </a:solidFill>
                  <a:latin typeface="Cambria" panose="02040503050406030204" pitchFamily="18" charset="0"/>
                  <a:ea typeface="Cambria" panose="02040503050406030204" pitchFamily="18" charset="0"/>
                </a:endParaRPr>
              </a:p>
            </p:txBody>
          </p:sp>
          <p:sp>
            <p:nvSpPr>
              <p:cNvPr id="21" name="Google Shape;213;p13">
                <a:extLst>
                  <a:ext uri="{FF2B5EF4-FFF2-40B4-BE49-F238E27FC236}">
                    <a16:creationId xmlns:a16="http://schemas.microsoft.com/office/drawing/2014/main" id="{C515BF33-31AF-50D3-D3EF-87BA7B2C88B5}"/>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endParaRPr sz="2400">
                  <a:solidFill>
                    <a:srgbClr val="0070C0"/>
                  </a:solidFill>
                  <a:latin typeface="Cambria" panose="02040503050406030204" pitchFamily="18" charset="0"/>
                  <a:ea typeface="Cambria" panose="02040503050406030204" pitchFamily="18" charset="0"/>
                </a:endParaRPr>
              </a:p>
            </p:txBody>
          </p:sp>
        </p:grpSp>
      </p:grpSp>
      <p:sp>
        <p:nvSpPr>
          <p:cNvPr id="24" name="Google Shape;204;p13">
            <a:extLst>
              <a:ext uri="{FF2B5EF4-FFF2-40B4-BE49-F238E27FC236}">
                <a16:creationId xmlns:a16="http://schemas.microsoft.com/office/drawing/2014/main" id="{46D0800C-9AC0-7650-63A7-A487EF6E7B94}"/>
              </a:ext>
            </a:extLst>
          </p:cNvPr>
          <p:cNvSpPr txBox="1">
            <a:spLocks/>
          </p:cNvSpPr>
          <p:nvPr/>
        </p:nvSpPr>
        <p:spPr>
          <a:xfrm>
            <a:off x="4367697" y="2021952"/>
            <a:ext cx="1728303" cy="513026"/>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pPr algn="ctr">
              <a:spcBef>
                <a:spcPts val="0"/>
              </a:spcBef>
            </a:pPr>
            <a:r>
              <a:rPr lang="en-US" sz="2500" b="1" i="0" dirty="0" err="1">
                <a:solidFill>
                  <a:srgbClr val="7030A0"/>
                </a:solidFill>
                <a:latin typeface="Cambria" panose="02040503050406030204" pitchFamily="18" charset="0"/>
                <a:ea typeface="Cambria" panose="02040503050406030204" pitchFamily="18" charset="0"/>
              </a:rPr>
              <a:t>Lời</a:t>
            </a:r>
            <a:r>
              <a:rPr lang="en-US" sz="2500" b="1" i="0" dirty="0">
                <a:solidFill>
                  <a:srgbClr val="7030A0"/>
                </a:solidFill>
                <a:latin typeface="Cambria" panose="02040503050406030204" pitchFamily="18" charset="0"/>
                <a:ea typeface="Cambria" panose="02040503050406030204" pitchFamily="18" charset="0"/>
              </a:rPr>
              <a:t> </a:t>
            </a:r>
            <a:r>
              <a:rPr lang="en-US" sz="2500" b="1" i="0" dirty="0" err="1">
                <a:solidFill>
                  <a:srgbClr val="7030A0"/>
                </a:solidFill>
                <a:latin typeface="Cambria" panose="02040503050406030204" pitchFamily="18" charset="0"/>
                <a:ea typeface="Cambria" panose="02040503050406030204" pitchFamily="18" charset="0"/>
              </a:rPr>
              <a:t>giải</a:t>
            </a:r>
            <a:endParaRPr lang="en-US" sz="2500" i="0" dirty="0">
              <a:solidFill>
                <a:srgbClr val="7030A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7920C6FA-2DBE-4D85-8434-0AE2D26C4DA7}"/>
              </a:ext>
            </a:extLst>
          </p:cNvPr>
          <p:cNvSpPr txBox="1"/>
          <p:nvPr/>
        </p:nvSpPr>
        <p:spPr>
          <a:xfrm>
            <a:off x="861305" y="2834736"/>
            <a:ext cx="10530945" cy="2245102"/>
          </a:xfrm>
          <a:prstGeom prst="rect">
            <a:avLst/>
          </a:prstGeom>
          <a:noFill/>
        </p:spPr>
        <p:txBody>
          <a:bodyPr wrap="square">
            <a:spAutoFit/>
          </a:bodyPr>
          <a:lstStyle/>
          <a:p>
            <a:pPr marL="342900" indent="-342900" algn="just">
              <a:lnSpc>
                <a:spcPct val="114000"/>
              </a:lnSpc>
              <a:spcAft>
                <a:spcPts val="600"/>
              </a:spcAft>
              <a:buFont typeface="Wingdings" panose="05000000000000000000" pitchFamily="2" charset="2"/>
              <a:buChar char="§"/>
            </a:pPr>
            <a:r>
              <a:rPr lang="en-US" sz="2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Ưu</a:t>
            </a:r>
            <a:r>
              <a:rPr lang="en-US" sz="2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điểm</a:t>
            </a:r>
            <a:r>
              <a:rPr lang="en-US" sz="2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Không</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phụ</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thuộc</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vào</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thời</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gian</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và</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địa</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điểm</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có</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thể</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xảy</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ra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mọi</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lúc</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mọi</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nơi</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Hai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bên</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giao</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tiếp</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không</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cần</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phải</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có</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mặt</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cùng</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một</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lúc</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không</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cần</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phải</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ở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cùng</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một</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nơi</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Ví</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dụ</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dù</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không</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ở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trường</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học</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sinh</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vẫn</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có</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thể</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giao</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tiếp</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với</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thầy</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cô</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qua email, tin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nhắn</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p>
          <a:p>
            <a:pPr marL="342900" indent="-342900" algn="just">
              <a:lnSpc>
                <a:spcPct val="114000"/>
              </a:lnSpc>
              <a:spcAft>
                <a:spcPts val="600"/>
              </a:spcAft>
              <a:buFont typeface="Wingdings" panose="05000000000000000000" pitchFamily="2" charset="2"/>
              <a:buChar char="§"/>
            </a:pPr>
            <a:r>
              <a:rPr lang="en-US" sz="2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Nhược</a:t>
            </a:r>
            <a:r>
              <a:rPr lang="en-US" sz="2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điểm</a:t>
            </a:r>
            <a:r>
              <a:rPr lang="en-US" sz="2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Do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thiếu</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ngôn</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ngữ</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hình</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thể</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thiếu</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các</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tín</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hiệu</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cảm</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xúc</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giao</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tiếp</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qua tin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nhắn</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văn</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bản</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có</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thể</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xảy</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ra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hiểu</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lầm</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vì</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diễn</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giải</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sai</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ý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nghĩa</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của</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lời</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văn</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âm</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điệu</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của</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tiếng</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nói</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Ví</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dụ</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một</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trò</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đùa</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có</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thể</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bị</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nhầm</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là</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chuyện</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nghiêm</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túc</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16375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Effect transition="in" filter="circle(in)">
                                      <p:cBhvr>
                                        <p:cTn id="25" dur="2000"/>
                                        <p:tgtEl>
                                          <p:spTgt spid="1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8">
                                            <p:txEl>
                                              <p:pRg st="1" end="1"/>
                                            </p:txEl>
                                          </p:spTgt>
                                        </p:tgtEl>
                                        <p:attrNameLst>
                                          <p:attrName>style.visibility</p:attrName>
                                        </p:attrNameLst>
                                      </p:cBhvr>
                                      <p:to>
                                        <p:strVal val="visible"/>
                                      </p:to>
                                    </p:set>
                                    <p:animEffect transition="in" filter="wipe(down)">
                                      <p:cBhvr>
                                        <p:cTn id="30"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Freeform: Shape 49">
            <a:extLst>
              <a:ext uri="{FF2B5EF4-FFF2-40B4-BE49-F238E27FC236}">
                <a16:creationId xmlns:a16="http://schemas.microsoft.com/office/drawing/2014/main" id="{5B72C339-CD9E-41DC-84EE-3064324E8A5E}"/>
              </a:ext>
            </a:extLst>
          </p:cNvPr>
          <p:cNvSpPr/>
          <p:nvPr/>
        </p:nvSpPr>
        <p:spPr>
          <a:xfrm>
            <a:off x="686448" y="808405"/>
            <a:ext cx="7954212"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spcFirstLastPara="0" vert="horz" wrap="square" lIns="60105" tIns="44865" rIns="60105" bIns="44865" numCol="1" spcCol="1270" anchor="ctr" anchorCtr="0">
            <a:noAutofit/>
          </a:bodyPr>
          <a:lstStyle/>
          <a:p>
            <a:pPr lvl="0" algn="ctr" defTabSz="1066800">
              <a:lnSpc>
                <a:spcPct val="90000"/>
              </a:lnSpc>
              <a:spcBef>
                <a:spcPct val="0"/>
              </a:spcBef>
              <a:spcAft>
                <a:spcPct val="35000"/>
              </a:spcAft>
            </a:pPr>
            <a:r>
              <a:rPr kumimoji="0" lang="en-US" sz="24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a)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Ứng</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xử</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nhân</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văn</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khi</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giao</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tiếp</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trong</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không</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gian</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mạng</a:t>
            </a:r>
            <a:endParaRPr kumimoji="0" lang="en-US" sz="24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nvGrpSpPr>
          <p:cNvPr id="88" name="Group 87">
            <a:extLst>
              <a:ext uri="{FF2B5EF4-FFF2-40B4-BE49-F238E27FC236}">
                <a16:creationId xmlns:a16="http://schemas.microsoft.com/office/drawing/2014/main" id="{F3167ABE-F614-4467-BE09-CDBC859C5795}"/>
              </a:ext>
            </a:extLst>
          </p:cNvPr>
          <p:cNvGrpSpPr/>
          <p:nvPr/>
        </p:nvGrpSpPr>
        <p:grpSpPr>
          <a:xfrm>
            <a:off x="200698" y="374529"/>
            <a:ext cx="485751" cy="412906"/>
            <a:chOff x="370002" y="735269"/>
            <a:chExt cx="569167" cy="503853"/>
          </a:xfrm>
        </p:grpSpPr>
        <p:sp>
          <p:nvSpPr>
            <p:cNvPr id="89" name="Hexagon 88">
              <a:extLst>
                <a:ext uri="{FF2B5EF4-FFF2-40B4-BE49-F238E27FC236}">
                  <a16:creationId xmlns:a16="http://schemas.microsoft.com/office/drawing/2014/main" id="{6811553D-59CE-4F77-BFC0-490130ADB964}"/>
                </a:ext>
              </a:extLst>
            </p:cNvPr>
            <p:cNvSpPr/>
            <p:nvPr/>
          </p:nvSpPr>
          <p:spPr>
            <a:xfrm>
              <a:off x="370002" y="735269"/>
              <a:ext cx="569167" cy="503853"/>
            </a:xfrm>
            <a:prstGeom prst="hexagon">
              <a:avLst/>
            </a:prstGeom>
            <a:solidFill>
              <a:srgbClr val="7030A0"/>
            </a:solidFill>
            <a:ln w="12700" cap="flat" cmpd="sng" algn="ctr">
              <a:solidFill>
                <a:srgbClr val="B09832"/>
              </a:solidFill>
              <a:prstDash val="solid"/>
              <a:miter lim="800000"/>
            </a:ln>
            <a:effectLst>
              <a:outerShdw blurRad="50800" dist="38100" dir="5400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a:ea typeface="+mn-ea"/>
                <a:cs typeface="+mn-cs"/>
              </a:endParaRPr>
            </a:p>
          </p:txBody>
        </p:sp>
        <p:grpSp>
          <p:nvGrpSpPr>
            <p:cNvPr id="90" name="Google Shape;209;p13">
              <a:extLst>
                <a:ext uri="{FF2B5EF4-FFF2-40B4-BE49-F238E27FC236}">
                  <a16:creationId xmlns:a16="http://schemas.microsoft.com/office/drawing/2014/main" id="{C1ADB66A-550F-400F-A783-58A7A13C56B4}"/>
                </a:ext>
              </a:extLst>
            </p:cNvPr>
            <p:cNvGrpSpPr/>
            <p:nvPr/>
          </p:nvGrpSpPr>
          <p:grpSpPr>
            <a:xfrm>
              <a:off x="509630" y="875151"/>
              <a:ext cx="269364" cy="224087"/>
              <a:chOff x="1926350" y="995225"/>
              <a:chExt cx="428650" cy="356600"/>
            </a:xfrm>
            <a:solidFill>
              <a:sysClr val="window" lastClr="FFFFFF"/>
            </a:solidFill>
          </p:grpSpPr>
          <p:sp>
            <p:nvSpPr>
              <p:cNvPr id="91" name="Google Shape;210;p13">
                <a:extLst>
                  <a:ext uri="{FF2B5EF4-FFF2-40B4-BE49-F238E27FC236}">
                    <a16:creationId xmlns:a16="http://schemas.microsoft.com/office/drawing/2014/main" id="{394C5037-292D-4CCF-AE80-E0F77FE36490}"/>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92" name="Google Shape;211;p13">
                <a:extLst>
                  <a:ext uri="{FF2B5EF4-FFF2-40B4-BE49-F238E27FC236}">
                    <a16:creationId xmlns:a16="http://schemas.microsoft.com/office/drawing/2014/main" id="{3628294F-94F6-4C3E-8E8B-0AC6A36CCE4E}"/>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93" name="Google Shape;212;p13">
                <a:extLst>
                  <a:ext uri="{FF2B5EF4-FFF2-40B4-BE49-F238E27FC236}">
                    <a16:creationId xmlns:a16="http://schemas.microsoft.com/office/drawing/2014/main" id="{4FF59342-8835-4E77-BAD7-0FC12E519539}"/>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94" name="Google Shape;213;p13">
                <a:extLst>
                  <a:ext uri="{FF2B5EF4-FFF2-40B4-BE49-F238E27FC236}">
                    <a16:creationId xmlns:a16="http://schemas.microsoft.com/office/drawing/2014/main" id="{0554BF80-5CB1-4A5E-A5FE-82EC1B3DA968}"/>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grpSp>
      <p:sp>
        <p:nvSpPr>
          <p:cNvPr id="95" name="Google Shape;204;p13">
            <a:extLst>
              <a:ext uri="{FF2B5EF4-FFF2-40B4-BE49-F238E27FC236}">
                <a16:creationId xmlns:a16="http://schemas.microsoft.com/office/drawing/2014/main" id="{C83C0C59-F1AE-44F0-89A4-1493D134A94C}"/>
              </a:ext>
            </a:extLst>
          </p:cNvPr>
          <p:cNvSpPr txBox="1">
            <a:spLocks/>
          </p:cNvSpPr>
          <p:nvPr/>
        </p:nvSpPr>
        <p:spPr>
          <a:xfrm>
            <a:off x="686449" y="353559"/>
            <a:ext cx="8172325" cy="420423"/>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pPr lvl="0" algn="ctr">
              <a:lnSpc>
                <a:spcPct val="100000"/>
              </a:lnSpc>
              <a:spcBef>
                <a:spcPts val="0"/>
              </a:spcBef>
              <a:defRPr/>
            </a:pPr>
            <a:r>
              <a:rPr lang="en-US" sz="2500" b="1" i="0" kern="0" dirty="0">
                <a:solidFill>
                  <a:srgbClr val="7030A0"/>
                </a:solidFill>
                <a:latin typeface="Cambria" panose="02040503050406030204" pitchFamily="18" charset="0"/>
                <a:ea typeface="Cambria" panose="02040503050406030204" pitchFamily="18" charset="0"/>
                <a:cs typeface="Times New Roman" panose="02020603050405020304" pitchFamily="18" charset="0"/>
              </a:rPr>
              <a:t>2. THỂ HIỆN TÍNH NHÂN VĂN TRÊN KHÔNG GIAN MẠNG</a:t>
            </a:r>
          </a:p>
        </p:txBody>
      </p:sp>
      <p:graphicFrame>
        <p:nvGraphicFramePr>
          <p:cNvPr id="38" name="Diagram 37">
            <a:extLst>
              <a:ext uri="{FF2B5EF4-FFF2-40B4-BE49-F238E27FC236}">
                <a16:creationId xmlns:a16="http://schemas.microsoft.com/office/drawing/2014/main" id="{71361495-3FE5-4F83-91E7-B21B26BA60E8}"/>
              </a:ext>
            </a:extLst>
          </p:cNvPr>
          <p:cNvGraphicFramePr/>
          <p:nvPr>
            <p:extLst>
              <p:ext uri="{D42A27DB-BD31-4B8C-83A1-F6EECF244321}">
                <p14:modId xmlns:p14="http://schemas.microsoft.com/office/powerpoint/2010/main" val="3829535011"/>
              </p:ext>
            </p:extLst>
          </p:nvPr>
        </p:nvGraphicFramePr>
        <p:xfrm>
          <a:off x="686448" y="1865837"/>
          <a:ext cx="5345235" cy="2848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9" name="Picture 2" descr="Hà Nội tổ chức thi vẽ tranh cổ động về Quy tắc ứng xử nơi công cộng - Báo  Đại biểu Nhân dân">
            <a:extLst>
              <a:ext uri="{FF2B5EF4-FFF2-40B4-BE49-F238E27FC236}">
                <a16:creationId xmlns:a16="http://schemas.microsoft.com/office/drawing/2014/main" id="{A483681D-825C-41A1-8E2C-DBA960A960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1597" y="2172771"/>
            <a:ext cx="4797205" cy="3103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20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barn(inVertical)">
                                      <p:cBhvr>
                                        <p:cTn id="10" dur="500"/>
                                        <p:tgtEl>
                                          <p:spTgt spid="9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down)">
                                      <p:cBhvr>
                                        <p:cTn id="15" dur="500"/>
                                        <p:tgtEl>
                                          <p:spTgt spid="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8">
                                            <p:graphicEl>
                                              <a:dgm id="{1D8F0AA5-AE5D-4C12-9F2C-73AB35A4FAC1}"/>
                                            </p:graphicEl>
                                          </p:spTgt>
                                        </p:tgtEl>
                                        <p:attrNameLst>
                                          <p:attrName>style.visibility</p:attrName>
                                        </p:attrNameLst>
                                      </p:cBhvr>
                                      <p:to>
                                        <p:strVal val="visible"/>
                                      </p:to>
                                    </p:set>
                                    <p:animEffect transition="in" filter="fade">
                                      <p:cBhvr>
                                        <p:cTn id="20" dur="500"/>
                                        <p:tgtEl>
                                          <p:spTgt spid="38">
                                            <p:graphicEl>
                                              <a:dgm id="{1D8F0AA5-AE5D-4C12-9F2C-73AB35A4FAC1}"/>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graphicEl>
                                              <a:dgm id="{D211CF87-43A6-4503-9E48-87E989641D75}"/>
                                            </p:graphicEl>
                                          </p:spTgt>
                                        </p:tgtEl>
                                        <p:attrNameLst>
                                          <p:attrName>style.visibility</p:attrName>
                                        </p:attrNameLst>
                                      </p:cBhvr>
                                      <p:to>
                                        <p:strVal val="visible"/>
                                      </p:to>
                                    </p:set>
                                    <p:animEffect transition="in" filter="fade">
                                      <p:cBhvr>
                                        <p:cTn id="25" dur="500"/>
                                        <p:tgtEl>
                                          <p:spTgt spid="38">
                                            <p:graphicEl>
                                              <a:dgm id="{D211CF87-43A6-4503-9E48-87E989641D75}"/>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graphicEl>
                                              <a:dgm id="{5E3F64EC-FA42-4B4A-81DD-327D7823F999}"/>
                                            </p:graphicEl>
                                          </p:spTgt>
                                        </p:tgtEl>
                                        <p:attrNameLst>
                                          <p:attrName>style.visibility</p:attrName>
                                        </p:attrNameLst>
                                      </p:cBhvr>
                                      <p:to>
                                        <p:strVal val="visible"/>
                                      </p:to>
                                    </p:set>
                                    <p:animEffect transition="in" filter="fade">
                                      <p:cBhvr>
                                        <p:cTn id="28" dur="500"/>
                                        <p:tgtEl>
                                          <p:spTgt spid="38">
                                            <p:graphicEl>
                                              <a:dgm id="{5E3F64EC-FA42-4B4A-81DD-327D7823F999}"/>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95" grpId="0"/>
      <p:bldGraphic spid="38" grpId="0" uiExpand="1">
        <p:bldSub>
          <a:bldDgm bld="lvl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Freeform: Shape 49">
            <a:extLst>
              <a:ext uri="{FF2B5EF4-FFF2-40B4-BE49-F238E27FC236}">
                <a16:creationId xmlns:a16="http://schemas.microsoft.com/office/drawing/2014/main" id="{5B72C339-CD9E-41DC-84EE-3064324E8A5E}"/>
              </a:ext>
            </a:extLst>
          </p:cNvPr>
          <p:cNvSpPr/>
          <p:nvPr/>
        </p:nvSpPr>
        <p:spPr>
          <a:xfrm>
            <a:off x="686448" y="808405"/>
            <a:ext cx="7954212"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spcFirstLastPara="0" vert="horz" wrap="square" lIns="60105" tIns="44865" rIns="60105" bIns="44865" numCol="1" spcCol="1270" anchor="ctr" anchorCtr="0">
            <a:noAutofit/>
          </a:bodyPr>
          <a:lstStyle/>
          <a:p>
            <a:pPr lvl="0" algn="ctr" defTabSz="1066800">
              <a:lnSpc>
                <a:spcPct val="90000"/>
              </a:lnSpc>
              <a:spcBef>
                <a:spcPct val="0"/>
              </a:spcBef>
              <a:spcAft>
                <a:spcPct val="35000"/>
              </a:spcAft>
            </a:pPr>
            <a:r>
              <a:rPr kumimoji="0" lang="en-US" sz="24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a)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Ứng</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xử</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nhân</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văn</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khi</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giao</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tiếp</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trong</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không</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gian</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mạng</a:t>
            </a:r>
            <a:endParaRPr kumimoji="0" lang="en-US" sz="24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nvGrpSpPr>
          <p:cNvPr id="88" name="Group 87">
            <a:extLst>
              <a:ext uri="{FF2B5EF4-FFF2-40B4-BE49-F238E27FC236}">
                <a16:creationId xmlns:a16="http://schemas.microsoft.com/office/drawing/2014/main" id="{F3167ABE-F614-4467-BE09-CDBC859C5795}"/>
              </a:ext>
            </a:extLst>
          </p:cNvPr>
          <p:cNvGrpSpPr/>
          <p:nvPr/>
        </p:nvGrpSpPr>
        <p:grpSpPr>
          <a:xfrm>
            <a:off x="200698" y="374529"/>
            <a:ext cx="485751" cy="412906"/>
            <a:chOff x="370002" y="735269"/>
            <a:chExt cx="569167" cy="503853"/>
          </a:xfrm>
        </p:grpSpPr>
        <p:sp>
          <p:nvSpPr>
            <p:cNvPr id="89" name="Hexagon 88">
              <a:extLst>
                <a:ext uri="{FF2B5EF4-FFF2-40B4-BE49-F238E27FC236}">
                  <a16:creationId xmlns:a16="http://schemas.microsoft.com/office/drawing/2014/main" id="{6811553D-59CE-4F77-BFC0-490130ADB964}"/>
                </a:ext>
              </a:extLst>
            </p:cNvPr>
            <p:cNvSpPr/>
            <p:nvPr/>
          </p:nvSpPr>
          <p:spPr>
            <a:xfrm>
              <a:off x="370002" y="735269"/>
              <a:ext cx="569167" cy="503853"/>
            </a:xfrm>
            <a:prstGeom prst="hexagon">
              <a:avLst/>
            </a:prstGeom>
            <a:solidFill>
              <a:srgbClr val="7030A0"/>
            </a:solidFill>
            <a:ln w="12700" cap="flat" cmpd="sng" algn="ctr">
              <a:solidFill>
                <a:srgbClr val="B09832"/>
              </a:solidFill>
              <a:prstDash val="solid"/>
              <a:miter lim="800000"/>
            </a:ln>
            <a:effectLst>
              <a:outerShdw blurRad="50800" dist="38100" dir="5400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a:ea typeface="+mn-ea"/>
                <a:cs typeface="+mn-cs"/>
              </a:endParaRPr>
            </a:p>
          </p:txBody>
        </p:sp>
        <p:grpSp>
          <p:nvGrpSpPr>
            <p:cNvPr id="90" name="Google Shape;209;p13">
              <a:extLst>
                <a:ext uri="{FF2B5EF4-FFF2-40B4-BE49-F238E27FC236}">
                  <a16:creationId xmlns:a16="http://schemas.microsoft.com/office/drawing/2014/main" id="{C1ADB66A-550F-400F-A783-58A7A13C56B4}"/>
                </a:ext>
              </a:extLst>
            </p:cNvPr>
            <p:cNvGrpSpPr/>
            <p:nvPr/>
          </p:nvGrpSpPr>
          <p:grpSpPr>
            <a:xfrm>
              <a:off x="509630" y="875151"/>
              <a:ext cx="269364" cy="224087"/>
              <a:chOff x="1926350" y="995225"/>
              <a:chExt cx="428650" cy="356600"/>
            </a:xfrm>
            <a:solidFill>
              <a:sysClr val="window" lastClr="FFFFFF"/>
            </a:solidFill>
          </p:grpSpPr>
          <p:sp>
            <p:nvSpPr>
              <p:cNvPr id="91" name="Google Shape;210;p13">
                <a:extLst>
                  <a:ext uri="{FF2B5EF4-FFF2-40B4-BE49-F238E27FC236}">
                    <a16:creationId xmlns:a16="http://schemas.microsoft.com/office/drawing/2014/main" id="{394C5037-292D-4CCF-AE80-E0F77FE36490}"/>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92" name="Google Shape;211;p13">
                <a:extLst>
                  <a:ext uri="{FF2B5EF4-FFF2-40B4-BE49-F238E27FC236}">
                    <a16:creationId xmlns:a16="http://schemas.microsoft.com/office/drawing/2014/main" id="{3628294F-94F6-4C3E-8E8B-0AC6A36CCE4E}"/>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93" name="Google Shape;212;p13">
                <a:extLst>
                  <a:ext uri="{FF2B5EF4-FFF2-40B4-BE49-F238E27FC236}">
                    <a16:creationId xmlns:a16="http://schemas.microsoft.com/office/drawing/2014/main" id="{4FF59342-8835-4E77-BAD7-0FC12E519539}"/>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94" name="Google Shape;213;p13">
                <a:extLst>
                  <a:ext uri="{FF2B5EF4-FFF2-40B4-BE49-F238E27FC236}">
                    <a16:creationId xmlns:a16="http://schemas.microsoft.com/office/drawing/2014/main" id="{0554BF80-5CB1-4A5E-A5FE-82EC1B3DA968}"/>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grpSp>
      <p:sp>
        <p:nvSpPr>
          <p:cNvPr id="95" name="Google Shape;204;p13">
            <a:extLst>
              <a:ext uri="{FF2B5EF4-FFF2-40B4-BE49-F238E27FC236}">
                <a16:creationId xmlns:a16="http://schemas.microsoft.com/office/drawing/2014/main" id="{C83C0C59-F1AE-44F0-89A4-1493D134A94C}"/>
              </a:ext>
            </a:extLst>
          </p:cNvPr>
          <p:cNvSpPr txBox="1">
            <a:spLocks/>
          </p:cNvSpPr>
          <p:nvPr/>
        </p:nvSpPr>
        <p:spPr>
          <a:xfrm>
            <a:off x="686449" y="353559"/>
            <a:ext cx="8172325" cy="420423"/>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pPr lvl="0" algn="ctr">
              <a:lnSpc>
                <a:spcPct val="100000"/>
              </a:lnSpc>
              <a:spcBef>
                <a:spcPts val="0"/>
              </a:spcBef>
              <a:defRPr/>
            </a:pPr>
            <a:r>
              <a:rPr lang="en-US" sz="2500" b="1" i="0" kern="0" dirty="0">
                <a:solidFill>
                  <a:srgbClr val="7030A0"/>
                </a:solidFill>
                <a:latin typeface="Cambria" panose="02040503050406030204" pitchFamily="18" charset="0"/>
                <a:ea typeface="Cambria" panose="02040503050406030204" pitchFamily="18" charset="0"/>
                <a:cs typeface="Times New Roman" panose="02020603050405020304" pitchFamily="18" charset="0"/>
              </a:rPr>
              <a:t>2. THỂ HIỆN TÍNH NHÂN VĂN TRÊN KHÔNG GIAN MẠNG</a:t>
            </a:r>
          </a:p>
        </p:txBody>
      </p:sp>
      <p:graphicFrame>
        <p:nvGraphicFramePr>
          <p:cNvPr id="38" name="Diagram 37">
            <a:extLst>
              <a:ext uri="{FF2B5EF4-FFF2-40B4-BE49-F238E27FC236}">
                <a16:creationId xmlns:a16="http://schemas.microsoft.com/office/drawing/2014/main" id="{71361495-3FE5-4F83-91E7-B21B26BA60E8}"/>
              </a:ext>
            </a:extLst>
          </p:cNvPr>
          <p:cNvGraphicFramePr/>
          <p:nvPr/>
        </p:nvGraphicFramePr>
        <p:xfrm>
          <a:off x="686448" y="1865837"/>
          <a:ext cx="5345235" cy="2848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9" name="Picture 2" descr="Hà Nội tổ chức thi vẽ tranh cổ động về Quy tắc ứng xử nơi công cộng - Báo  Đại biểu Nhân dân">
            <a:extLst>
              <a:ext uri="{FF2B5EF4-FFF2-40B4-BE49-F238E27FC236}">
                <a16:creationId xmlns:a16="http://schemas.microsoft.com/office/drawing/2014/main" id="{A483681D-825C-41A1-8E2C-DBA960A960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1597" y="2172771"/>
            <a:ext cx="4797205" cy="3103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1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barn(inVertical)">
                                      <p:cBhvr>
                                        <p:cTn id="10" dur="500"/>
                                        <p:tgtEl>
                                          <p:spTgt spid="9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down)">
                                      <p:cBhvr>
                                        <p:cTn id="15" dur="500"/>
                                        <p:tgtEl>
                                          <p:spTgt spid="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8">
                                            <p:graphicEl>
                                              <a:dgm id="{1D8F0AA5-AE5D-4C12-9F2C-73AB35A4FAC1}"/>
                                            </p:graphicEl>
                                          </p:spTgt>
                                        </p:tgtEl>
                                        <p:attrNameLst>
                                          <p:attrName>style.visibility</p:attrName>
                                        </p:attrNameLst>
                                      </p:cBhvr>
                                      <p:to>
                                        <p:strVal val="visible"/>
                                      </p:to>
                                    </p:set>
                                    <p:animEffect transition="in" filter="fade">
                                      <p:cBhvr>
                                        <p:cTn id="20" dur="500"/>
                                        <p:tgtEl>
                                          <p:spTgt spid="38">
                                            <p:graphicEl>
                                              <a:dgm id="{1D8F0AA5-AE5D-4C12-9F2C-73AB35A4FAC1}"/>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graphicEl>
                                              <a:dgm id="{D211CF87-43A6-4503-9E48-87E989641D75}"/>
                                            </p:graphicEl>
                                          </p:spTgt>
                                        </p:tgtEl>
                                        <p:attrNameLst>
                                          <p:attrName>style.visibility</p:attrName>
                                        </p:attrNameLst>
                                      </p:cBhvr>
                                      <p:to>
                                        <p:strVal val="visible"/>
                                      </p:to>
                                    </p:set>
                                    <p:animEffect transition="in" filter="fade">
                                      <p:cBhvr>
                                        <p:cTn id="25" dur="500"/>
                                        <p:tgtEl>
                                          <p:spTgt spid="38">
                                            <p:graphicEl>
                                              <a:dgm id="{D211CF87-43A6-4503-9E48-87E989641D75}"/>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graphicEl>
                                              <a:dgm id="{5E3F64EC-FA42-4B4A-81DD-327D7823F999}"/>
                                            </p:graphicEl>
                                          </p:spTgt>
                                        </p:tgtEl>
                                        <p:attrNameLst>
                                          <p:attrName>style.visibility</p:attrName>
                                        </p:attrNameLst>
                                      </p:cBhvr>
                                      <p:to>
                                        <p:strVal val="visible"/>
                                      </p:to>
                                    </p:set>
                                    <p:animEffect transition="in" filter="fade">
                                      <p:cBhvr>
                                        <p:cTn id="28" dur="500"/>
                                        <p:tgtEl>
                                          <p:spTgt spid="38">
                                            <p:graphicEl>
                                              <a:dgm id="{5E3F64EC-FA42-4B4A-81DD-327D7823F999}"/>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95" grpId="0"/>
      <p:bldGraphic spid="38" grpId="0" uiExpand="1">
        <p:bldSub>
          <a:bldDgm bld="lvl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Freeform: Shape 49">
            <a:extLst>
              <a:ext uri="{FF2B5EF4-FFF2-40B4-BE49-F238E27FC236}">
                <a16:creationId xmlns:a16="http://schemas.microsoft.com/office/drawing/2014/main" id="{5B72C339-CD9E-41DC-84EE-3064324E8A5E}"/>
              </a:ext>
            </a:extLst>
          </p:cNvPr>
          <p:cNvSpPr/>
          <p:nvPr/>
        </p:nvSpPr>
        <p:spPr>
          <a:xfrm>
            <a:off x="686448" y="808405"/>
            <a:ext cx="7954212"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spcFirstLastPara="0" vert="horz" wrap="square" lIns="60105" tIns="44865" rIns="60105" bIns="44865" numCol="1" spcCol="1270" anchor="ctr" anchorCtr="0">
            <a:noAutofit/>
          </a:bodyPr>
          <a:lstStyle/>
          <a:p>
            <a:pPr lvl="0" algn="ctr" defTabSz="1066800">
              <a:lnSpc>
                <a:spcPct val="90000"/>
              </a:lnSpc>
              <a:spcBef>
                <a:spcPct val="0"/>
              </a:spcBef>
              <a:spcAft>
                <a:spcPct val="35000"/>
              </a:spcAft>
            </a:pPr>
            <a:r>
              <a:rPr kumimoji="0" lang="en-US" sz="24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a)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Ứng</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xử</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nhân</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văn</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khi</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giao</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tiếp</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trong</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không</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gian</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mạng</a:t>
            </a:r>
            <a:endParaRPr kumimoji="0" lang="en-US" sz="24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nvGrpSpPr>
          <p:cNvPr id="88" name="Group 87">
            <a:extLst>
              <a:ext uri="{FF2B5EF4-FFF2-40B4-BE49-F238E27FC236}">
                <a16:creationId xmlns:a16="http://schemas.microsoft.com/office/drawing/2014/main" id="{F3167ABE-F614-4467-BE09-CDBC859C5795}"/>
              </a:ext>
            </a:extLst>
          </p:cNvPr>
          <p:cNvGrpSpPr/>
          <p:nvPr/>
        </p:nvGrpSpPr>
        <p:grpSpPr>
          <a:xfrm>
            <a:off x="200698" y="374529"/>
            <a:ext cx="485751" cy="412906"/>
            <a:chOff x="370002" y="735269"/>
            <a:chExt cx="569167" cy="503853"/>
          </a:xfrm>
        </p:grpSpPr>
        <p:sp>
          <p:nvSpPr>
            <p:cNvPr id="89" name="Hexagon 88">
              <a:extLst>
                <a:ext uri="{FF2B5EF4-FFF2-40B4-BE49-F238E27FC236}">
                  <a16:creationId xmlns:a16="http://schemas.microsoft.com/office/drawing/2014/main" id="{6811553D-59CE-4F77-BFC0-490130ADB964}"/>
                </a:ext>
              </a:extLst>
            </p:cNvPr>
            <p:cNvSpPr/>
            <p:nvPr/>
          </p:nvSpPr>
          <p:spPr>
            <a:xfrm>
              <a:off x="370002" y="735269"/>
              <a:ext cx="569167" cy="503853"/>
            </a:xfrm>
            <a:prstGeom prst="hexagon">
              <a:avLst/>
            </a:prstGeom>
            <a:solidFill>
              <a:srgbClr val="7030A0"/>
            </a:solidFill>
            <a:ln w="12700" cap="flat" cmpd="sng" algn="ctr">
              <a:solidFill>
                <a:srgbClr val="B09832"/>
              </a:solidFill>
              <a:prstDash val="solid"/>
              <a:miter lim="800000"/>
            </a:ln>
            <a:effectLst>
              <a:outerShdw blurRad="50800" dist="38100" dir="5400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a:ea typeface="+mn-ea"/>
                <a:cs typeface="+mn-cs"/>
              </a:endParaRPr>
            </a:p>
          </p:txBody>
        </p:sp>
        <p:grpSp>
          <p:nvGrpSpPr>
            <p:cNvPr id="90" name="Google Shape;209;p13">
              <a:extLst>
                <a:ext uri="{FF2B5EF4-FFF2-40B4-BE49-F238E27FC236}">
                  <a16:creationId xmlns:a16="http://schemas.microsoft.com/office/drawing/2014/main" id="{C1ADB66A-550F-400F-A783-58A7A13C56B4}"/>
                </a:ext>
              </a:extLst>
            </p:cNvPr>
            <p:cNvGrpSpPr/>
            <p:nvPr/>
          </p:nvGrpSpPr>
          <p:grpSpPr>
            <a:xfrm>
              <a:off x="509630" y="875151"/>
              <a:ext cx="269364" cy="224087"/>
              <a:chOff x="1926350" y="995225"/>
              <a:chExt cx="428650" cy="356600"/>
            </a:xfrm>
            <a:solidFill>
              <a:sysClr val="window" lastClr="FFFFFF"/>
            </a:solidFill>
          </p:grpSpPr>
          <p:sp>
            <p:nvSpPr>
              <p:cNvPr id="91" name="Google Shape;210;p13">
                <a:extLst>
                  <a:ext uri="{FF2B5EF4-FFF2-40B4-BE49-F238E27FC236}">
                    <a16:creationId xmlns:a16="http://schemas.microsoft.com/office/drawing/2014/main" id="{394C5037-292D-4CCF-AE80-E0F77FE36490}"/>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92" name="Google Shape;211;p13">
                <a:extLst>
                  <a:ext uri="{FF2B5EF4-FFF2-40B4-BE49-F238E27FC236}">
                    <a16:creationId xmlns:a16="http://schemas.microsoft.com/office/drawing/2014/main" id="{3628294F-94F6-4C3E-8E8B-0AC6A36CCE4E}"/>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93" name="Google Shape;212;p13">
                <a:extLst>
                  <a:ext uri="{FF2B5EF4-FFF2-40B4-BE49-F238E27FC236}">
                    <a16:creationId xmlns:a16="http://schemas.microsoft.com/office/drawing/2014/main" id="{4FF59342-8835-4E77-BAD7-0FC12E519539}"/>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94" name="Google Shape;213;p13">
                <a:extLst>
                  <a:ext uri="{FF2B5EF4-FFF2-40B4-BE49-F238E27FC236}">
                    <a16:creationId xmlns:a16="http://schemas.microsoft.com/office/drawing/2014/main" id="{0554BF80-5CB1-4A5E-A5FE-82EC1B3DA968}"/>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grpSp>
      <p:sp>
        <p:nvSpPr>
          <p:cNvPr id="95" name="Google Shape;204;p13">
            <a:extLst>
              <a:ext uri="{FF2B5EF4-FFF2-40B4-BE49-F238E27FC236}">
                <a16:creationId xmlns:a16="http://schemas.microsoft.com/office/drawing/2014/main" id="{C83C0C59-F1AE-44F0-89A4-1493D134A94C}"/>
              </a:ext>
            </a:extLst>
          </p:cNvPr>
          <p:cNvSpPr txBox="1">
            <a:spLocks/>
          </p:cNvSpPr>
          <p:nvPr/>
        </p:nvSpPr>
        <p:spPr>
          <a:xfrm>
            <a:off x="686449" y="353559"/>
            <a:ext cx="8172325" cy="420423"/>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pPr lvl="0" algn="ctr">
              <a:lnSpc>
                <a:spcPct val="100000"/>
              </a:lnSpc>
              <a:spcBef>
                <a:spcPts val="0"/>
              </a:spcBef>
              <a:defRPr/>
            </a:pPr>
            <a:r>
              <a:rPr lang="en-US" sz="2500" b="1" i="0" kern="0" dirty="0">
                <a:solidFill>
                  <a:srgbClr val="7030A0"/>
                </a:solidFill>
                <a:latin typeface="Cambria" panose="02040503050406030204" pitchFamily="18" charset="0"/>
                <a:ea typeface="Cambria" panose="02040503050406030204" pitchFamily="18" charset="0"/>
                <a:cs typeface="Times New Roman" panose="02020603050405020304" pitchFamily="18" charset="0"/>
              </a:rPr>
              <a:t>2. THỂ HIỆN TÍNH NHÂN VĂN TRÊN KHÔNG GIAN MẠNG</a:t>
            </a:r>
          </a:p>
        </p:txBody>
      </p:sp>
      <p:sp>
        <p:nvSpPr>
          <p:cNvPr id="23" name="Freeform: Shape 22">
            <a:extLst>
              <a:ext uri="{FF2B5EF4-FFF2-40B4-BE49-F238E27FC236}">
                <a16:creationId xmlns:a16="http://schemas.microsoft.com/office/drawing/2014/main" id="{E76F8DF6-35D9-4AFB-B534-45EFC1DD4E41}"/>
              </a:ext>
            </a:extLst>
          </p:cNvPr>
          <p:cNvSpPr/>
          <p:nvPr/>
        </p:nvSpPr>
        <p:spPr>
          <a:xfrm>
            <a:off x="6478369" y="4178790"/>
            <a:ext cx="3873191" cy="1764809"/>
          </a:xfrm>
          <a:custGeom>
            <a:avLst/>
            <a:gdLst>
              <a:gd name="connsiteX0" fmla="*/ 0 w 3616242"/>
              <a:gd name="connsiteY0" fmla="*/ 106881 h 1068807"/>
              <a:gd name="connsiteX1" fmla="*/ 106881 w 3616242"/>
              <a:gd name="connsiteY1" fmla="*/ 0 h 1068807"/>
              <a:gd name="connsiteX2" fmla="*/ 3509361 w 3616242"/>
              <a:gd name="connsiteY2" fmla="*/ 0 h 1068807"/>
              <a:gd name="connsiteX3" fmla="*/ 3616242 w 3616242"/>
              <a:gd name="connsiteY3" fmla="*/ 106881 h 1068807"/>
              <a:gd name="connsiteX4" fmla="*/ 3616242 w 3616242"/>
              <a:gd name="connsiteY4" fmla="*/ 961926 h 1068807"/>
              <a:gd name="connsiteX5" fmla="*/ 3509361 w 3616242"/>
              <a:gd name="connsiteY5" fmla="*/ 1068807 h 1068807"/>
              <a:gd name="connsiteX6" fmla="*/ 106881 w 3616242"/>
              <a:gd name="connsiteY6" fmla="*/ 1068807 h 1068807"/>
              <a:gd name="connsiteX7" fmla="*/ 0 w 3616242"/>
              <a:gd name="connsiteY7" fmla="*/ 961926 h 1068807"/>
              <a:gd name="connsiteX8" fmla="*/ 0 w 3616242"/>
              <a:gd name="connsiteY8" fmla="*/ 106881 h 1068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6242" h="1068807">
                <a:moveTo>
                  <a:pt x="0" y="106881"/>
                </a:moveTo>
                <a:cubicBezTo>
                  <a:pt x="0" y="47852"/>
                  <a:pt x="47852" y="0"/>
                  <a:pt x="106881" y="0"/>
                </a:cubicBezTo>
                <a:lnTo>
                  <a:pt x="3509361" y="0"/>
                </a:lnTo>
                <a:cubicBezTo>
                  <a:pt x="3568390" y="0"/>
                  <a:pt x="3616242" y="47852"/>
                  <a:pt x="3616242" y="106881"/>
                </a:cubicBezTo>
                <a:lnTo>
                  <a:pt x="3616242" y="961926"/>
                </a:lnTo>
                <a:cubicBezTo>
                  <a:pt x="3616242" y="1020955"/>
                  <a:pt x="3568390" y="1068807"/>
                  <a:pt x="3509361" y="1068807"/>
                </a:cubicBezTo>
                <a:lnTo>
                  <a:pt x="106881" y="1068807"/>
                </a:lnTo>
                <a:cubicBezTo>
                  <a:pt x="47852" y="1068807"/>
                  <a:pt x="0" y="1020955"/>
                  <a:pt x="0" y="961926"/>
                </a:cubicBezTo>
                <a:lnTo>
                  <a:pt x="0" y="106881"/>
                </a:lnTo>
                <a:close/>
              </a:path>
            </a:pathLst>
          </a:custGeom>
          <a:solidFill>
            <a:sysClr val="window" lastClr="FFFFFF">
              <a:alpha val="90000"/>
              <a:hueOff val="0"/>
              <a:satOff val="0"/>
              <a:lumOff val="0"/>
              <a:alphaOff val="0"/>
            </a:sysClr>
          </a:solidFill>
          <a:ln w="6350" cap="flat" cmpd="sng" algn="ctr">
            <a:solidFill>
              <a:srgbClr val="FFC000">
                <a:hueOff val="6533927"/>
                <a:satOff val="-27185"/>
                <a:lumOff val="6405"/>
                <a:alphaOff val="0"/>
              </a:srgbClr>
            </a:solidFill>
            <a:prstDash val="solid"/>
            <a:miter lim="800000"/>
          </a:ln>
          <a:effectLst/>
        </p:spPr>
        <p:txBody>
          <a:bodyPr spcFirstLastPara="0" vert="horz" wrap="square" lIns="1184550" tIns="366880" rIns="99679" bIns="99678" numCol="1" spcCol="1270" anchor="t" anchorCtr="0">
            <a:noAutofit/>
          </a:bodyPr>
          <a:lstStyle/>
          <a:p>
            <a:pPr marL="342900" marR="0" lvl="1" indent="-342900" algn="just" defTabSz="889000" eaLnBrk="1" fontAlgn="auto" latinLnBrk="0" hangingPunct="1">
              <a:lnSpc>
                <a:spcPct val="90000"/>
              </a:lnSpc>
              <a:spcBef>
                <a:spcPct val="0"/>
              </a:spcBef>
              <a:spcAft>
                <a:spcPct val="15000"/>
              </a:spcAft>
              <a:buClrTx/>
              <a:buSzTx/>
              <a:buFont typeface="Wingdings" panose="05000000000000000000" pitchFamily="2" charset="2"/>
              <a:buChar char="§"/>
              <a:tabLst/>
              <a:defRPr/>
            </a:pP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Cảm</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thông</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hiểu</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những</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khó</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khăn</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hiểu</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suy</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nghĩ</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tình</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cảm</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vấn</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đề</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24" name="Freeform: Shape 23">
            <a:extLst>
              <a:ext uri="{FF2B5EF4-FFF2-40B4-BE49-F238E27FC236}">
                <a16:creationId xmlns:a16="http://schemas.microsoft.com/office/drawing/2014/main" id="{C69373CB-BF89-46C8-B745-4E4FAC32E80F}"/>
              </a:ext>
            </a:extLst>
          </p:cNvPr>
          <p:cNvSpPr/>
          <p:nvPr/>
        </p:nvSpPr>
        <p:spPr>
          <a:xfrm>
            <a:off x="1906641" y="4133729"/>
            <a:ext cx="4007598" cy="1809870"/>
          </a:xfrm>
          <a:custGeom>
            <a:avLst/>
            <a:gdLst>
              <a:gd name="connsiteX0" fmla="*/ 0 w 4303521"/>
              <a:gd name="connsiteY0" fmla="*/ 106881 h 1068807"/>
              <a:gd name="connsiteX1" fmla="*/ 106881 w 4303521"/>
              <a:gd name="connsiteY1" fmla="*/ 0 h 1068807"/>
              <a:gd name="connsiteX2" fmla="*/ 4196640 w 4303521"/>
              <a:gd name="connsiteY2" fmla="*/ 0 h 1068807"/>
              <a:gd name="connsiteX3" fmla="*/ 4303521 w 4303521"/>
              <a:gd name="connsiteY3" fmla="*/ 106881 h 1068807"/>
              <a:gd name="connsiteX4" fmla="*/ 4303521 w 4303521"/>
              <a:gd name="connsiteY4" fmla="*/ 961926 h 1068807"/>
              <a:gd name="connsiteX5" fmla="*/ 4196640 w 4303521"/>
              <a:gd name="connsiteY5" fmla="*/ 1068807 h 1068807"/>
              <a:gd name="connsiteX6" fmla="*/ 106881 w 4303521"/>
              <a:gd name="connsiteY6" fmla="*/ 1068807 h 1068807"/>
              <a:gd name="connsiteX7" fmla="*/ 0 w 4303521"/>
              <a:gd name="connsiteY7" fmla="*/ 961926 h 1068807"/>
              <a:gd name="connsiteX8" fmla="*/ 0 w 4303521"/>
              <a:gd name="connsiteY8" fmla="*/ 106881 h 1068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3521" h="1068807">
                <a:moveTo>
                  <a:pt x="0" y="106881"/>
                </a:moveTo>
                <a:cubicBezTo>
                  <a:pt x="0" y="47852"/>
                  <a:pt x="47852" y="0"/>
                  <a:pt x="106881" y="0"/>
                </a:cubicBezTo>
                <a:lnTo>
                  <a:pt x="4196640" y="0"/>
                </a:lnTo>
                <a:cubicBezTo>
                  <a:pt x="4255669" y="0"/>
                  <a:pt x="4303521" y="47852"/>
                  <a:pt x="4303521" y="106881"/>
                </a:cubicBezTo>
                <a:lnTo>
                  <a:pt x="4303521" y="961926"/>
                </a:lnTo>
                <a:cubicBezTo>
                  <a:pt x="4303521" y="1020955"/>
                  <a:pt x="4255669" y="1068807"/>
                  <a:pt x="4196640" y="1068807"/>
                </a:cubicBezTo>
                <a:lnTo>
                  <a:pt x="106881" y="1068807"/>
                </a:lnTo>
                <a:cubicBezTo>
                  <a:pt x="47852" y="1068807"/>
                  <a:pt x="0" y="1020955"/>
                  <a:pt x="0" y="961926"/>
                </a:cubicBezTo>
                <a:lnTo>
                  <a:pt x="0" y="106881"/>
                </a:lnTo>
                <a:close/>
              </a:path>
            </a:pathLst>
          </a:custGeom>
          <a:solidFill>
            <a:sysClr val="window" lastClr="FFFFFF">
              <a:alpha val="90000"/>
              <a:hueOff val="0"/>
              <a:satOff val="0"/>
              <a:lumOff val="0"/>
              <a:alphaOff val="0"/>
            </a:sysClr>
          </a:solidFill>
          <a:ln w="6350" cap="flat" cmpd="sng" algn="ctr">
            <a:solidFill>
              <a:srgbClr val="FFC000">
                <a:hueOff val="9800891"/>
                <a:satOff val="-40777"/>
                <a:lumOff val="9608"/>
                <a:alphaOff val="0"/>
              </a:srgbClr>
            </a:solidFill>
            <a:prstDash val="solid"/>
            <a:miter lim="800000"/>
          </a:ln>
          <a:effectLst/>
        </p:spPr>
        <p:txBody>
          <a:bodyPr spcFirstLastPara="0" vert="horz" wrap="square" lIns="99678" tIns="366880" rIns="1390735" bIns="99678" numCol="1" spcCol="1270" anchor="t" anchorCtr="0">
            <a:noAutofit/>
          </a:bodyPr>
          <a:lstStyle/>
          <a:p>
            <a:pPr marL="342900" marR="0" lvl="1" indent="-342900" algn="just" defTabSz="889000" eaLnBrk="1" fontAlgn="auto" latinLnBrk="0" hangingPunct="1">
              <a:lnSpc>
                <a:spcPct val="90000"/>
              </a:lnSpc>
              <a:spcBef>
                <a:spcPct val="0"/>
              </a:spcBef>
              <a:spcAft>
                <a:spcPct val="15000"/>
              </a:spcAft>
              <a:buClrTx/>
              <a:buSzTx/>
              <a:buFont typeface="Wingdings" panose="05000000000000000000" pitchFamily="2" charset="2"/>
              <a:buChar char="§"/>
              <a:tabLst/>
              <a:defRPr/>
            </a:pP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Giúp</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đỡ</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hỗ</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trợ</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gặp</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khó</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khăn</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viên</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tin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nhắn</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an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ủi</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biểu</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cảm</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chia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sẻ</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25" name="Freeform: Shape 24">
            <a:extLst>
              <a:ext uri="{FF2B5EF4-FFF2-40B4-BE49-F238E27FC236}">
                <a16:creationId xmlns:a16="http://schemas.microsoft.com/office/drawing/2014/main" id="{EA649C32-263B-44ED-9E0A-2548D68C3093}"/>
              </a:ext>
            </a:extLst>
          </p:cNvPr>
          <p:cNvSpPr/>
          <p:nvPr/>
        </p:nvSpPr>
        <p:spPr>
          <a:xfrm>
            <a:off x="6412168" y="1784417"/>
            <a:ext cx="3939392" cy="1809870"/>
          </a:xfrm>
          <a:custGeom>
            <a:avLst/>
            <a:gdLst>
              <a:gd name="connsiteX0" fmla="*/ 0 w 3863457"/>
              <a:gd name="connsiteY0" fmla="*/ 106881 h 1068807"/>
              <a:gd name="connsiteX1" fmla="*/ 106881 w 3863457"/>
              <a:gd name="connsiteY1" fmla="*/ 0 h 1068807"/>
              <a:gd name="connsiteX2" fmla="*/ 3756576 w 3863457"/>
              <a:gd name="connsiteY2" fmla="*/ 0 h 1068807"/>
              <a:gd name="connsiteX3" fmla="*/ 3863457 w 3863457"/>
              <a:gd name="connsiteY3" fmla="*/ 106881 h 1068807"/>
              <a:gd name="connsiteX4" fmla="*/ 3863457 w 3863457"/>
              <a:gd name="connsiteY4" fmla="*/ 961926 h 1068807"/>
              <a:gd name="connsiteX5" fmla="*/ 3756576 w 3863457"/>
              <a:gd name="connsiteY5" fmla="*/ 1068807 h 1068807"/>
              <a:gd name="connsiteX6" fmla="*/ 106881 w 3863457"/>
              <a:gd name="connsiteY6" fmla="*/ 1068807 h 1068807"/>
              <a:gd name="connsiteX7" fmla="*/ 0 w 3863457"/>
              <a:gd name="connsiteY7" fmla="*/ 961926 h 1068807"/>
              <a:gd name="connsiteX8" fmla="*/ 0 w 3863457"/>
              <a:gd name="connsiteY8" fmla="*/ 106881 h 1068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3457" h="1068807">
                <a:moveTo>
                  <a:pt x="0" y="106881"/>
                </a:moveTo>
                <a:cubicBezTo>
                  <a:pt x="0" y="47852"/>
                  <a:pt x="47852" y="0"/>
                  <a:pt x="106881" y="0"/>
                </a:cubicBezTo>
                <a:lnTo>
                  <a:pt x="3756576" y="0"/>
                </a:lnTo>
                <a:cubicBezTo>
                  <a:pt x="3815605" y="0"/>
                  <a:pt x="3863457" y="47852"/>
                  <a:pt x="3863457" y="106881"/>
                </a:cubicBezTo>
                <a:lnTo>
                  <a:pt x="3863457" y="961926"/>
                </a:lnTo>
                <a:cubicBezTo>
                  <a:pt x="3863457" y="1020955"/>
                  <a:pt x="3815605" y="1068807"/>
                  <a:pt x="3756576" y="1068807"/>
                </a:cubicBezTo>
                <a:lnTo>
                  <a:pt x="106881" y="1068807"/>
                </a:lnTo>
                <a:cubicBezTo>
                  <a:pt x="47852" y="1068807"/>
                  <a:pt x="0" y="1020955"/>
                  <a:pt x="0" y="961926"/>
                </a:cubicBezTo>
                <a:lnTo>
                  <a:pt x="0" y="106881"/>
                </a:lnTo>
                <a:close/>
              </a:path>
            </a:pathLst>
          </a:custGeom>
          <a:solidFill>
            <a:sysClr val="window" lastClr="FFFFFF">
              <a:alpha val="90000"/>
              <a:hueOff val="0"/>
              <a:satOff val="0"/>
              <a:lumOff val="0"/>
              <a:alphaOff val="0"/>
            </a:sysClr>
          </a:solidFill>
          <a:ln w="6350" cap="flat" cmpd="sng" algn="ctr">
            <a:solidFill>
              <a:srgbClr val="FFC000">
                <a:hueOff val="3266964"/>
                <a:satOff val="-13592"/>
                <a:lumOff val="3203"/>
                <a:alphaOff val="0"/>
              </a:srgbClr>
            </a:solidFill>
            <a:prstDash val="solid"/>
            <a:miter lim="800000"/>
          </a:ln>
          <a:effectLst/>
        </p:spPr>
        <p:txBody>
          <a:bodyPr spcFirstLastPara="0" vert="horz" wrap="square" lIns="1258715" tIns="99678" rIns="99678" bIns="366880" numCol="1" spcCol="1270" anchor="t" anchorCtr="0">
            <a:noAutofit/>
          </a:bodyPr>
          <a:lstStyle/>
          <a:p>
            <a:pPr marL="342900" marR="0" lvl="1" indent="-342900" algn="just" defTabSz="889000" eaLnBrk="1" fontAlgn="auto" latinLnBrk="0" hangingPunct="1">
              <a:lnSpc>
                <a:spcPct val="90000"/>
              </a:lnSpc>
              <a:spcBef>
                <a:spcPct val="0"/>
              </a:spcBef>
              <a:spcAft>
                <a:spcPct val="15000"/>
              </a:spcAft>
              <a:buClrTx/>
              <a:buSzTx/>
              <a:buFont typeface="Wingdings" panose="05000000000000000000" pitchFamily="2" charset="2"/>
              <a:buChar char="§"/>
              <a:tabLst/>
              <a:defRPr/>
            </a:pP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Sử</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dụng</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ngôn</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mực</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dùng</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nhạy</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cảm</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lăng</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mạ</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phỉ</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báng</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biệt</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giới</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tính</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tôn</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giáo</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26" name="Freeform: Shape 25">
            <a:extLst>
              <a:ext uri="{FF2B5EF4-FFF2-40B4-BE49-F238E27FC236}">
                <a16:creationId xmlns:a16="http://schemas.microsoft.com/office/drawing/2014/main" id="{CF197E97-0C5D-4B3B-BAFB-B29BF30BD7A1}"/>
              </a:ext>
            </a:extLst>
          </p:cNvPr>
          <p:cNvSpPr/>
          <p:nvPr/>
        </p:nvSpPr>
        <p:spPr>
          <a:xfrm>
            <a:off x="1906641" y="1788338"/>
            <a:ext cx="3939391" cy="1809870"/>
          </a:xfrm>
          <a:custGeom>
            <a:avLst/>
            <a:gdLst>
              <a:gd name="connsiteX0" fmla="*/ 0 w 4229470"/>
              <a:gd name="connsiteY0" fmla="*/ 106881 h 1068807"/>
              <a:gd name="connsiteX1" fmla="*/ 106881 w 4229470"/>
              <a:gd name="connsiteY1" fmla="*/ 0 h 1068807"/>
              <a:gd name="connsiteX2" fmla="*/ 4122589 w 4229470"/>
              <a:gd name="connsiteY2" fmla="*/ 0 h 1068807"/>
              <a:gd name="connsiteX3" fmla="*/ 4229470 w 4229470"/>
              <a:gd name="connsiteY3" fmla="*/ 106881 h 1068807"/>
              <a:gd name="connsiteX4" fmla="*/ 4229470 w 4229470"/>
              <a:gd name="connsiteY4" fmla="*/ 961926 h 1068807"/>
              <a:gd name="connsiteX5" fmla="*/ 4122589 w 4229470"/>
              <a:gd name="connsiteY5" fmla="*/ 1068807 h 1068807"/>
              <a:gd name="connsiteX6" fmla="*/ 106881 w 4229470"/>
              <a:gd name="connsiteY6" fmla="*/ 1068807 h 1068807"/>
              <a:gd name="connsiteX7" fmla="*/ 0 w 4229470"/>
              <a:gd name="connsiteY7" fmla="*/ 961926 h 1068807"/>
              <a:gd name="connsiteX8" fmla="*/ 0 w 4229470"/>
              <a:gd name="connsiteY8" fmla="*/ 106881 h 1068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9470" h="1068807">
                <a:moveTo>
                  <a:pt x="0" y="106881"/>
                </a:moveTo>
                <a:cubicBezTo>
                  <a:pt x="0" y="47852"/>
                  <a:pt x="47852" y="0"/>
                  <a:pt x="106881" y="0"/>
                </a:cubicBezTo>
                <a:lnTo>
                  <a:pt x="4122589" y="0"/>
                </a:lnTo>
                <a:cubicBezTo>
                  <a:pt x="4181618" y="0"/>
                  <a:pt x="4229470" y="47852"/>
                  <a:pt x="4229470" y="106881"/>
                </a:cubicBezTo>
                <a:lnTo>
                  <a:pt x="4229470" y="961926"/>
                </a:lnTo>
                <a:cubicBezTo>
                  <a:pt x="4229470" y="1020955"/>
                  <a:pt x="4181618" y="1068807"/>
                  <a:pt x="4122589" y="1068807"/>
                </a:cubicBezTo>
                <a:lnTo>
                  <a:pt x="106881" y="1068807"/>
                </a:lnTo>
                <a:cubicBezTo>
                  <a:pt x="47852" y="1068807"/>
                  <a:pt x="0" y="1020955"/>
                  <a:pt x="0" y="961926"/>
                </a:cubicBezTo>
                <a:lnTo>
                  <a:pt x="0" y="106881"/>
                </a:lnTo>
                <a:close/>
              </a:path>
            </a:pathLst>
          </a:custGeom>
          <a:solidFill>
            <a:sysClr val="window" lastClr="FFFFFF">
              <a:alpha val="90000"/>
              <a:hueOff val="0"/>
              <a:satOff val="0"/>
              <a:lumOff val="0"/>
              <a:alphaOff val="0"/>
            </a:sysClr>
          </a:solidFill>
          <a:ln w="6350" cap="flat" cmpd="sng" algn="ctr">
            <a:solidFill>
              <a:srgbClr val="FFC000">
                <a:hueOff val="0"/>
                <a:satOff val="0"/>
                <a:lumOff val="0"/>
                <a:alphaOff val="0"/>
              </a:srgbClr>
            </a:solidFill>
            <a:prstDash val="solid"/>
            <a:miter lim="800000"/>
          </a:ln>
          <a:effectLst/>
        </p:spPr>
        <p:txBody>
          <a:bodyPr spcFirstLastPara="0" vert="horz" wrap="square" lIns="99678" tIns="99678" rIns="1368519" bIns="366880" numCol="1" spcCol="1270" anchor="t" anchorCtr="0">
            <a:noAutofit/>
          </a:bodyPr>
          <a:lstStyle/>
          <a:p>
            <a:pPr marL="342900" marR="0" lvl="1" indent="-342900" algn="just" defTabSz="889000" eaLnBrk="1" fontAlgn="auto" latinLnBrk="0" hangingPunct="1">
              <a:lnSpc>
                <a:spcPct val="90000"/>
              </a:lnSpc>
              <a:spcBef>
                <a:spcPct val="0"/>
              </a:spcBef>
              <a:spcAft>
                <a:spcPct val="15000"/>
              </a:spcAft>
              <a:buClrTx/>
              <a:buSzTx/>
              <a:buFont typeface="Wingdings" panose="05000000000000000000" pitchFamily="2" charset="2"/>
              <a:buChar char="§"/>
              <a:tabLst/>
              <a:defRPr/>
            </a:pP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Tôn</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trọng</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quyền</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riêng</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tư</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tôn</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trọng</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quan</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điểm</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suy</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nghĩ</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27" name="Freeform: Shape 26">
            <a:extLst>
              <a:ext uri="{FF2B5EF4-FFF2-40B4-BE49-F238E27FC236}">
                <a16:creationId xmlns:a16="http://schemas.microsoft.com/office/drawing/2014/main" id="{F87E0601-5B9D-4B69-90BF-991C1D0B49E8}"/>
              </a:ext>
            </a:extLst>
          </p:cNvPr>
          <p:cNvSpPr/>
          <p:nvPr/>
        </p:nvSpPr>
        <p:spPr>
          <a:xfrm>
            <a:off x="4616069" y="2398560"/>
            <a:ext cx="1446229" cy="1446229"/>
          </a:xfrm>
          <a:custGeom>
            <a:avLst/>
            <a:gdLst>
              <a:gd name="connsiteX0" fmla="*/ 0 w 1446229"/>
              <a:gd name="connsiteY0" fmla="*/ 1446229 h 1446229"/>
              <a:gd name="connsiteX1" fmla="*/ 1446229 w 1446229"/>
              <a:gd name="connsiteY1" fmla="*/ 0 h 1446229"/>
              <a:gd name="connsiteX2" fmla="*/ 1446229 w 1446229"/>
              <a:gd name="connsiteY2" fmla="*/ 1446229 h 1446229"/>
              <a:gd name="connsiteX3" fmla="*/ 0 w 1446229"/>
              <a:gd name="connsiteY3" fmla="*/ 1446229 h 1446229"/>
            </a:gdLst>
            <a:ahLst/>
            <a:cxnLst>
              <a:cxn ang="0">
                <a:pos x="connsiteX0" y="connsiteY0"/>
              </a:cxn>
              <a:cxn ang="0">
                <a:pos x="connsiteX1" y="connsiteY1"/>
              </a:cxn>
              <a:cxn ang="0">
                <a:pos x="connsiteX2" y="connsiteY2"/>
              </a:cxn>
              <a:cxn ang="0">
                <a:pos x="connsiteX3" y="connsiteY3"/>
              </a:cxn>
            </a:cxnLst>
            <a:rect l="l" t="t" r="r" b="b"/>
            <a:pathLst>
              <a:path w="1446229" h="1446229">
                <a:moveTo>
                  <a:pt x="0" y="1446229"/>
                </a:moveTo>
                <a:cubicBezTo>
                  <a:pt x="0" y="647499"/>
                  <a:pt x="647499" y="0"/>
                  <a:pt x="1446229" y="0"/>
                </a:cubicBezTo>
                <a:lnTo>
                  <a:pt x="1446229" y="1446229"/>
                </a:lnTo>
                <a:lnTo>
                  <a:pt x="0" y="1446229"/>
                </a:lnTo>
                <a:close/>
              </a:path>
            </a:pathLst>
          </a:custGeom>
          <a:gradFill rotWithShape="1">
            <a:gsLst>
              <a:gs pos="0">
                <a:srgbClr val="FFC000">
                  <a:hueOff val="0"/>
                  <a:satOff val="0"/>
                  <a:lumOff val="0"/>
                  <a:alphaOff val="0"/>
                  <a:lumMod val="110000"/>
                  <a:satMod val="105000"/>
                  <a:tint val="67000"/>
                </a:srgbClr>
              </a:gs>
              <a:gs pos="50000">
                <a:srgbClr val="FFC000">
                  <a:hueOff val="0"/>
                  <a:satOff val="0"/>
                  <a:lumOff val="0"/>
                  <a:alphaOff val="0"/>
                  <a:lumMod val="105000"/>
                  <a:satMod val="103000"/>
                  <a:tint val="73000"/>
                </a:srgbClr>
              </a:gs>
              <a:gs pos="100000">
                <a:srgbClr val="FFC000">
                  <a:hueOff val="0"/>
                  <a:satOff val="0"/>
                  <a:lumOff val="0"/>
                  <a:alphaOff val="0"/>
                  <a:lumMod val="105000"/>
                  <a:satMod val="109000"/>
                  <a:tint val="81000"/>
                </a:srgbClr>
              </a:gs>
            </a:gsLst>
            <a:lin ang="5400000" scaled="0"/>
          </a:gradFill>
          <a:ln>
            <a:noFill/>
          </a:ln>
          <a:effectLst/>
          <a:scene3d>
            <a:camera prst="orthographicFront"/>
            <a:lightRig rig="flat" dir="t"/>
          </a:scene3d>
          <a:sp3d prstMaterial="dkEdge">
            <a:bevelT w="8200" h="38100"/>
          </a:sp3d>
        </p:spPr>
        <p:txBody>
          <a:bodyPr spcFirstLastPara="0" vert="horz" wrap="square" lIns="594279" tIns="594279" rIns="170688" bIns="170688" numCol="1" spcCol="1270" anchor="ctr" anchorCtr="0">
            <a:noAutofit/>
          </a:bodyPr>
          <a:lstStyle/>
          <a:p>
            <a:pPr marL="0" marR="0" lvl="0" indent="0" algn="ctr" defTabSz="1066800" eaLnBrk="1" fontAlgn="auto" latinLnBrk="0" hangingPunct="1">
              <a:lnSpc>
                <a:spcPct val="90000"/>
              </a:lnSpc>
              <a:spcBef>
                <a:spcPct val="0"/>
              </a:spcBef>
              <a:spcAft>
                <a:spcPct val="35000"/>
              </a:spcAft>
              <a:buClrTx/>
              <a:buSzTx/>
              <a:buFontTx/>
              <a:buNone/>
              <a:tabLst/>
              <a:defRPr/>
            </a:pP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Tôn</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trọng</a:t>
            </a: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Freeform: Shape 27">
            <a:extLst>
              <a:ext uri="{FF2B5EF4-FFF2-40B4-BE49-F238E27FC236}">
                <a16:creationId xmlns:a16="http://schemas.microsoft.com/office/drawing/2014/main" id="{3F751839-1A07-4667-931D-185A12A793A6}"/>
              </a:ext>
            </a:extLst>
          </p:cNvPr>
          <p:cNvSpPr/>
          <p:nvPr/>
        </p:nvSpPr>
        <p:spPr>
          <a:xfrm>
            <a:off x="6129100" y="2398560"/>
            <a:ext cx="1446229" cy="1446229"/>
          </a:xfrm>
          <a:custGeom>
            <a:avLst/>
            <a:gdLst>
              <a:gd name="connsiteX0" fmla="*/ 0 w 1446229"/>
              <a:gd name="connsiteY0" fmla="*/ 1446229 h 1446229"/>
              <a:gd name="connsiteX1" fmla="*/ 1446229 w 1446229"/>
              <a:gd name="connsiteY1" fmla="*/ 0 h 1446229"/>
              <a:gd name="connsiteX2" fmla="*/ 1446229 w 1446229"/>
              <a:gd name="connsiteY2" fmla="*/ 1446229 h 1446229"/>
              <a:gd name="connsiteX3" fmla="*/ 0 w 1446229"/>
              <a:gd name="connsiteY3" fmla="*/ 1446229 h 1446229"/>
            </a:gdLst>
            <a:ahLst/>
            <a:cxnLst>
              <a:cxn ang="0">
                <a:pos x="connsiteX0" y="connsiteY0"/>
              </a:cxn>
              <a:cxn ang="0">
                <a:pos x="connsiteX1" y="connsiteY1"/>
              </a:cxn>
              <a:cxn ang="0">
                <a:pos x="connsiteX2" y="connsiteY2"/>
              </a:cxn>
              <a:cxn ang="0">
                <a:pos x="connsiteX3" y="connsiteY3"/>
              </a:cxn>
            </a:cxnLst>
            <a:rect l="l" t="t" r="r" b="b"/>
            <a:pathLst>
              <a:path w="1446229" h="1446229">
                <a:moveTo>
                  <a:pt x="0" y="0"/>
                </a:moveTo>
                <a:cubicBezTo>
                  <a:pt x="798730" y="0"/>
                  <a:pt x="1446229" y="647499"/>
                  <a:pt x="1446229" y="1446229"/>
                </a:cubicBezTo>
                <a:lnTo>
                  <a:pt x="0" y="1446229"/>
                </a:lnTo>
                <a:lnTo>
                  <a:pt x="0" y="0"/>
                </a:lnTo>
                <a:close/>
              </a:path>
            </a:pathLst>
          </a:custGeom>
          <a:gradFill rotWithShape="1">
            <a:gsLst>
              <a:gs pos="0">
                <a:srgbClr val="FFC000">
                  <a:hueOff val="3266964"/>
                  <a:satOff val="-13592"/>
                  <a:lumOff val="3203"/>
                  <a:alphaOff val="0"/>
                  <a:lumMod val="110000"/>
                  <a:satMod val="105000"/>
                  <a:tint val="67000"/>
                </a:srgbClr>
              </a:gs>
              <a:gs pos="50000">
                <a:srgbClr val="FFC000">
                  <a:hueOff val="3266964"/>
                  <a:satOff val="-13592"/>
                  <a:lumOff val="3203"/>
                  <a:alphaOff val="0"/>
                  <a:lumMod val="105000"/>
                  <a:satMod val="103000"/>
                  <a:tint val="73000"/>
                </a:srgbClr>
              </a:gs>
              <a:gs pos="100000">
                <a:srgbClr val="FFC000">
                  <a:hueOff val="3266964"/>
                  <a:satOff val="-13592"/>
                  <a:lumOff val="3203"/>
                  <a:alphaOff val="0"/>
                  <a:lumMod val="105000"/>
                  <a:satMod val="109000"/>
                  <a:tint val="81000"/>
                </a:srgbClr>
              </a:gs>
            </a:gsLst>
            <a:lin ang="5400000" scaled="0"/>
          </a:gradFill>
          <a:ln>
            <a:noFill/>
          </a:ln>
          <a:effectLst/>
          <a:scene3d>
            <a:camera prst="orthographicFront"/>
            <a:lightRig rig="flat" dir="t"/>
          </a:scene3d>
          <a:sp3d prstMaterial="dkEdge">
            <a:bevelT w="8200" h="38100"/>
          </a:sp3d>
        </p:spPr>
        <p:txBody>
          <a:bodyPr spcFirstLastPara="0" vert="horz" wrap="square" lIns="170688" tIns="594279" rIns="594279" bIns="170688" numCol="1" spcCol="1270" anchor="ctr" anchorCtr="0">
            <a:noAutofit/>
          </a:bodyPr>
          <a:lstStyle/>
          <a:p>
            <a:pPr marL="0" marR="0" lvl="0" indent="0" algn="ctr" defTabSz="1066800" eaLnBrk="1" fontAlgn="auto" latinLnBrk="0" hangingPunct="1">
              <a:lnSpc>
                <a:spcPct val="90000"/>
              </a:lnSpc>
              <a:spcBef>
                <a:spcPct val="0"/>
              </a:spcBef>
              <a:spcAft>
                <a:spcPct val="35000"/>
              </a:spcAft>
              <a:buClrTx/>
              <a:buSzTx/>
              <a:buFontTx/>
              <a:buNone/>
              <a:tabLst/>
              <a:defRPr/>
            </a:pP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Lịch</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Freeform: Shape 28">
            <a:extLst>
              <a:ext uri="{FF2B5EF4-FFF2-40B4-BE49-F238E27FC236}">
                <a16:creationId xmlns:a16="http://schemas.microsoft.com/office/drawing/2014/main" id="{9D6B5F71-2523-4C08-84AD-ED5510F6B654}"/>
              </a:ext>
            </a:extLst>
          </p:cNvPr>
          <p:cNvSpPr/>
          <p:nvPr/>
        </p:nvSpPr>
        <p:spPr>
          <a:xfrm>
            <a:off x="6129100" y="3911589"/>
            <a:ext cx="1446229" cy="1446230"/>
          </a:xfrm>
          <a:custGeom>
            <a:avLst/>
            <a:gdLst>
              <a:gd name="connsiteX0" fmla="*/ 0 w 1446229"/>
              <a:gd name="connsiteY0" fmla="*/ 1446229 h 1446229"/>
              <a:gd name="connsiteX1" fmla="*/ 1446229 w 1446229"/>
              <a:gd name="connsiteY1" fmla="*/ 0 h 1446229"/>
              <a:gd name="connsiteX2" fmla="*/ 1446229 w 1446229"/>
              <a:gd name="connsiteY2" fmla="*/ 1446229 h 1446229"/>
              <a:gd name="connsiteX3" fmla="*/ 0 w 1446229"/>
              <a:gd name="connsiteY3" fmla="*/ 1446229 h 1446229"/>
            </a:gdLst>
            <a:ahLst/>
            <a:cxnLst>
              <a:cxn ang="0">
                <a:pos x="connsiteX0" y="connsiteY0"/>
              </a:cxn>
              <a:cxn ang="0">
                <a:pos x="connsiteX1" y="connsiteY1"/>
              </a:cxn>
              <a:cxn ang="0">
                <a:pos x="connsiteX2" y="connsiteY2"/>
              </a:cxn>
              <a:cxn ang="0">
                <a:pos x="connsiteX3" y="connsiteY3"/>
              </a:cxn>
            </a:cxnLst>
            <a:rect l="l" t="t" r="r" b="b"/>
            <a:pathLst>
              <a:path w="1446229" h="1446229">
                <a:moveTo>
                  <a:pt x="1446229" y="0"/>
                </a:moveTo>
                <a:cubicBezTo>
                  <a:pt x="1446229" y="798730"/>
                  <a:pt x="798730" y="1446229"/>
                  <a:pt x="0" y="1446229"/>
                </a:cubicBezTo>
                <a:lnTo>
                  <a:pt x="0" y="0"/>
                </a:lnTo>
                <a:lnTo>
                  <a:pt x="1446229" y="0"/>
                </a:lnTo>
                <a:close/>
              </a:path>
            </a:pathLst>
          </a:custGeom>
          <a:gradFill rotWithShape="1">
            <a:gsLst>
              <a:gs pos="0">
                <a:srgbClr val="FFC000">
                  <a:hueOff val="6533927"/>
                  <a:satOff val="-27185"/>
                  <a:lumOff val="6405"/>
                  <a:alphaOff val="0"/>
                  <a:lumMod val="110000"/>
                  <a:satMod val="105000"/>
                  <a:tint val="67000"/>
                </a:srgbClr>
              </a:gs>
              <a:gs pos="50000">
                <a:srgbClr val="FFC000">
                  <a:hueOff val="6533927"/>
                  <a:satOff val="-27185"/>
                  <a:lumOff val="6405"/>
                  <a:alphaOff val="0"/>
                  <a:lumMod val="105000"/>
                  <a:satMod val="103000"/>
                  <a:tint val="73000"/>
                </a:srgbClr>
              </a:gs>
              <a:gs pos="100000">
                <a:srgbClr val="FFC000">
                  <a:hueOff val="6533927"/>
                  <a:satOff val="-27185"/>
                  <a:lumOff val="6405"/>
                  <a:alphaOff val="0"/>
                  <a:lumMod val="105000"/>
                  <a:satMod val="109000"/>
                  <a:tint val="81000"/>
                </a:srgbClr>
              </a:gs>
            </a:gsLst>
            <a:lin ang="5400000" scaled="0"/>
          </a:gradFill>
          <a:ln>
            <a:noFill/>
          </a:ln>
          <a:effectLst/>
          <a:scene3d>
            <a:camera prst="orthographicFront"/>
            <a:lightRig rig="flat" dir="t"/>
          </a:scene3d>
          <a:sp3d prstMaterial="dkEdge">
            <a:bevelT w="8200" h="38100"/>
          </a:sp3d>
        </p:spPr>
        <p:txBody>
          <a:bodyPr spcFirstLastPara="0" vert="horz" wrap="square" lIns="170688" tIns="170689" rIns="594279" bIns="594279" numCol="1" spcCol="1270" anchor="ctr" anchorCtr="0">
            <a:noAutofit/>
          </a:bodyPr>
          <a:lstStyle/>
          <a:p>
            <a:pPr marL="0" marR="0" lvl="0" indent="0" algn="ctr" defTabSz="1066800" eaLnBrk="1" fontAlgn="auto" latinLnBrk="0" hangingPunct="1">
              <a:lnSpc>
                <a:spcPct val="90000"/>
              </a:lnSpc>
              <a:spcBef>
                <a:spcPct val="0"/>
              </a:spcBef>
              <a:spcAft>
                <a:spcPct val="35000"/>
              </a:spcAft>
              <a:buClrTx/>
              <a:buSzTx/>
              <a:buFontTx/>
              <a:buNone/>
              <a:tabLst/>
              <a:defRPr/>
            </a:pP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Thấu</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Shape 29">
            <a:extLst>
              <a:ext uri="{FF2B5EF4-FFF2-40B4-BE49-F238E27FC236}">
                <a16:creationId xmlns:a16="http://schemas.microsoft.com/office/drawing/2014/main" id="{F61ABC67-6AF0-4AF4-977C-6E5D79EA9E72}"/>
              </a:ext>
            </a:extLst>
          </p:cNvPr>
          <p:cNvSpPr/>
          <p:nvPr/>
        </p:nvSpPr>
        <p:spPr>
          <a:xfrm>
            <a:off x="4616069" y="3911590"/>
            <a:ext cx="1446229" cy="1446229"/>
          </a:xfrm>
          <a:custGeom>
            <a:avLst/>
            <a:gdLst>
              <a:gd name="connsiteX0" fmla="*/ 0 w 1446229"/>
              <a:gd name="connsiteY0" fmla="*/ 1446229 h 1446229"/>
              <a:gd name="connsiteX1" fmla="*/ 1446229 w 1446229"/>
              <a:gd name="connsiteY1" fmla="*/ 0 h 1446229"/>
              <a:gd name="connsiteX2" fmla="*/ 1446229 w 1446229"/>
              <a:gd name="connsiteY2" fmla="*/ 1446229 h 1446229"/>
              <a:gd name="connsiteX3" fmla="*/ 0 w 1446229"/>
              <a:gd name="connsiteY3" fmla="*/ 1446229 h 1446229"/>
            </a:gdLst>
            <a:ahLst/>
            <a:cxnLst>
              <a:cxn ang="0">
                <a:pos x="connsiteX0" y="connsiteY0"/>
              </a:cxn>
              <a:cxn ang="0">
                <a:pos x="connsiteX1" y="connsiteY1"/>
              </a:cxn>
              <a:cxn ang="0">
                <a:pos x="connsiteX2" y="connsiteY2"/>
              </a:cxn>
              <a:cxn ang="0">
                <a:pos x="connsiteX3" y="connsiteY3"/>
              </a:cxn>
            </a:cxnLst>
            <a:rect l="l" t="t" r="r" b="b"/>
            <a:pathLst>
              <a:path w="1446229" h="1446229">
                <a:moveTo>
                  <a:pt x="1446229" y="1446229"/>
                </a:moveTo>
                <a:cubicBezTo>
                  <a:pt x="647499" y="1446229"/>
                  <a:pt x="0" y="798730"/>
                  <a:pt x="0" y="0"/>
                </a:cubicBezTo>
                <a:lnTo>
                  <a:pt x="1446229" y="0"/>
                </a:lnTo>
                <a:lnTo>
                  <a:pt x="1446229" y="1446229"/>
                </a:lnTo>
                <a:close/>
              </a:path>
            </a:pathLst>
          </a:custGeom>
          <a:gradFill rotWithShape="1">
            <a:gsLst>
              <a:gs pos="0">
                <a:srgbClr val="FFC000">
                  <a:hueOff val="9800891"/>
                  <a:satOff val="-40777"/>
                  <a:lumOff val="9608"/>
                  <a:alphaOff val="0"/>
                  <a:lumMod val="110000"/>
                  <a:satMod val="105000"/>
                  <a:tint val="67000"/>
                </a:srgbClr>
              </a:gs>
              <a:gs pos="50000">
                <a:srgbClr val="FFC000">
                  <a:hueOff val="9800891"/>
                  <a:satOff val="-40777"/>
                  <a:lumOff val="9608"/>
                  <a:alphaOff val="0"/>
                  <a:lumMod val="105000"/>
                  <a:satMod val="103000"/>
                  <a:tint val="73000"/>
                </a:srgbClr>
              </a:gs>
              <a:gs pos="100000">
                <a:srgbClr val="FFC000">
                  <a:hueOff val="9800891"/>
                  <a:satOff val="-40777"/>
                  <a:lumOff val="9608"/>
                  <a:alphaOff val="0"/>
                  <a:lumMod val="105000"/>
                  <a:satMod val="109000"/>
                  <a:tint val="81000"/>
                </a:srgbClr>
              </a:gs>
            </a:gsLst>
            <a:lin ang="5400000" scaled="0"/>
          </a:gradFill>
          <a:ln>
            <a:noFill/>
          </a:ln>
          <a:effectLst/>
          <a:scene3d>
            <a:camera prst="orthographicFront"/>
            <a:lightRig rig="flat" dir="t"/>
          </a:scene3d>
          <a:sp3d prstMaterial="dkEdge">
            <a:bevelT w="8200" h="38100"/>
          </a:sp3d>
        </p:spPr>
        <p:txBody>
          <a:bodyPr spcFirstLastPara="0" vert="horz" wrap="square" lIns="594278" tIns="170688" rIns="170688" bIns="594279" numCol="1" spcCol="1270" anchor="ctr" anchorCtr="0">
            <a:noAutofit/>
          </a:bodyPr>
          <a:lstStyle/>
          <a:p>
            <a:pPr marL="0" marR="0" lvl="0" indent="0" algn="ctr" defTabSz="1066800" eaLnBrk="1" fontAlgn="auto" latinLnBrk="0" hangingPunct="1">
              <a:lnSpc>
                <a:spcPct val="90000"/>
              </a:lnSpc>
              <a:spcBef>
                <a:spcPct val="0"/>
              </a:spcBef>
              <a:spcAft>
                <a:spcPct val="35000"/>
              </a:spcAft>
              <a:buClrTx/>
              <a:buSzTx/>
              <a:buFontTx/>
              <a:buNone/>
              <a:tabLst/>
              <a:defRPr/>
            </a:pP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Hỗ</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trợ</a:t>
            </a: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Arrow: Circular 30">
            <a:extLst>
              <a:ext uri="{FF2B5EF4-FFF2-40B4-BE49-F238E27FC236}">
                <a16:creationId xmlns:a16="http://schemas.microsoft.com/office/drawing/2014/main" id="{95EFFFFF-C9A7-4348-93FE-7B399C4EF30B}"/>
              </a:ext>
            </a:extLst>
          </p:cNvPr>
          <p:cNvSpPr/>
          <p:nvPr/>
        </p:nvSpPr>
        <p:spPr>
          <a:xfrm>
            <a:off x="5846033" y="3577588"/>
            <a:ext cx="499333" cy="434202"/>
          </a:xfrm>
          <a:prstGeom prst="circularArrow">
            <a:avLst/>
          </a:prstGeom>
          <a:gradFill rotWithShape="1">
            <a:gsLst>
              <a:gs pos="0">
                <a:srgbClr val="FFC000">
                  <a:tint val="40000"/>
                  <a:hueOff val="0"/>
                  <a:satOff val="0"/>
                  <a:lumOff val="0"/>
                  <a:alphaOff val="0"/>
                  <a:lumMod val="110000"/>
                  <a:satMod val="105000"/>
                  <a:tint val="67000"/>
                </a:srgbClr>
              </a:gs>
              <a:gs pos="50000">
                <a:srgbClr val="FFC000">
                  <a:tint val="40000"/>
                  <a:hueOff val="0"/>
                  <a:satOff val="0"/>
                  <a:lumOff val="0"/>
                  <a:alphaOff val="0"/>
                  <a:lumMod val="105000"/>
                  <a:satMod val="103000"/>
                  <a:tint val="73000"/>
                </a:srgbClr>
              </a:gs>
              <a:gs pos="100000">
                <a:srgbClr val="FFC000">
                  <a:tint val="40000"/>
                  <a:hueOff val="0"/>
                  <a:satOff val="0"/>
                  <a:lumOff val="0"/>
                  <a:alphaOff val="0"/>
                  <a:lumMod val="105000"/>
                  <a:satMod val="109000"/>
                  <a:tint val="81000"/>
                </a:srgbClr>
              </a:gs>
            </a:gsLst>
            <a:lin ang="5400000" scaled="0"/>
          </a:gradFill>
          <a:ln w="6350" cap="flat" cmpd="sng" algn="ctr">
            <a:solidFill>
              <a:sysClr val="window" lastClr="FFFFFF">
                <a:hueOff val="0"/>
                <a:satOff val="0"/>
                <a:lumOff val="0"/>
                <a:alphaOff val="0"/>
              </a:sysClr>
            </a:solidFill>
            <a:prstDash val="solid"/>
            <a:miter lim="800000"/>
          </a:ln>
          <a:effectLst/>
          <a:scene3d>
            <a:camera prst="orthographicFront"/>
            <a:lightRig rig="flat" dir="t"/>
          </a:scene3d>
          <a:sp3d prstMaterial="dkEdge">
            <a:bevelT w="8200" h="38100"/>
          </a:sp3d>
        </p:spPr>
      </p:sp>
      <p:sp>
        <p:nvSpPr>
          <p:cNvPr id="32" name="Arrow: Circular 31">
            <a:extLst>
              <a:ext uri="{FF2B5EF4-FFF2-40B4-BE49-F238E27FC236}">
                <a16:creationId xmlns:a16="http://schemas.microsoft.com/office/drawing/2014/main" id="{4FEEFA58-252D-400E-B27D-0D36E0254ECC}"/>
              </a:ext>
            </a:extLst>
          </p:cNvPr>
          <p:cNvSpPr/>
          <p:nvPr/>
        </p:nvSpPr>
        <p:spPr>
          <a:xfrm rot="10800000">
            <a:off x="5846033" y="3744589"/>
            <a:ext cx="499333" cy="434202"/>
          </a:xfrm>
          <a:prstGeom prst="circularArrow">
            <a:avLst/>
          </a:prstGeom>
          <a:gradFill rotWithShape="1">
            <a:gsLst>
              <a:gs pos="0">
                <a:srgbClr val="FFC000">
                  <a:tint val="40000"/>
                  <a:hueOff val="0"/>
                  <a:satOff val="0"/>
                  <a:lumOff val="0"/>
                  <a:alphaOff val="0"/>
                  <a:lumMod val="110000"/>
                  <a:satMod val="105000"/>
                  <a:tint val="67000"/>
                </a:srgbClr>
              </a:gs>
              <a:gs pos="50000">
                <a:srgbClr val="FFC000">
                  <a:tint val="40000"/>
                  <a:hueOff val="0"/>
                  <a:satOff val="0"/>
                  <a:lumOff val="0"/>
                  <a:alphaOff val="0"/>
                  <a:lumMod val="105000"/>
                  <a:satMod val="103000"/>
                  <a:tint val="73000"/>
                </a:srgbClr>
              </a:gs>
              <a:gs pos="100000">
                <a:srgbClr val="FFC000">
                  <a:tint val="40000"/>
                  <a:hueOff val="0"/>
                  <a:satOff val="0"/>
                  <a:lumOff val="0"/>
                  <a:alphaOff val="0"/>
                  <a:lumMod val="105000"/>
                  <a:satMod val="109000"/>
                  <a:tint val="81000"/>
                </a:srgbClr>
              </a:gs>
            </a:gsLst>
            <a:lin ang="5400000" scaled="0"/>
          </a:gradFill>
          <a:ln w="6350" cap="flat" cmpd="sng" algn="ctr">
            <a:solidFill>
              <a:sysClr val="window" lastClr="FFFFFF">
                <a:hueOff val="0"/>
                <a:satOff val="0"/>
                <a:lumOff val="0"/>
                <a:alphaOff val="0"/>
              </a:sysClr>
            </a:solidFill>
            <a:prstDash val="solid"/>
            <a:miter lim="800000"/>
          </a:ln>
          <a:effectLst/>
          <a:scene3d>
            <a:camera prst="orthographicFront"/>
            <a:lightRig rig="flat" dir="t"/>
          </a:scene3d>
          <a:sp3d prstMaterial="dkEdge">
            <a:bevelT w="8200" h="38100"/>
          </a:sp3d>
        </p:spPr>
      </p:sp>
    </p:spTree>
    <p:extLst>
      <p:ext uri="{BB962C8B-B14F-4D97-AF65-F5344CB8AC3E}">
        <p14:creationId xmlns:p14="http://schemas.microsoft.com/office/powerpoint/2010/main" val="289437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barn(inVertical)">
                                      <p:cBhvr>
                                        <p:cTn id="10" dur="500"/>
                                        <p:tgtEl>
                                          <p:spTgt spid="9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down)">
                                      <p:cBhvr>
                                        <p:cTn id="15" dur="500"/>
                                        <p:tgtEl>
                                          <p:spTgt spid="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95" grpId="0"/>
      <p:bldP spid="23" grpId="0" animBg="1"/>
      <p:bldP spid="24" grpId="0" animBg="1"/>
      <p:bldP spid="25" grpId="0" animBg="1"/>
      <p:bldP spid="26" grpId="0" animBg="1"/>
      <p:bldP spid="27" grpId="0" animBg="1"/>
      <p:bldP spid="28" grpId="0" animBg="1"/>
      <p:bldP spid="29"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Freeform: Shape 49">
            <a:extLst>
              <a:ext uri="{FF2B5EF4-FFF2-40B4-BE49-F238E27FC236}">
                <a16:creationId xmlns:a16="http://schemas.microsoft.com/office/drawing/2014/main" id="{5B72C339-CD9E-41DC-84EE-3064324E8A5E}"/>
              </a:ext>
            </a:extLst>
          </p:cNvPr>
          <p:cNvSpPr/>
          <p:nvPr/>
        </p:nvSpPr>
        <p:spPr>
          <a:xfrm>
            <a:off x="686448" y="808405"/>
            <a:ext cx="7954212"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spcFirstLastPara="0" vert="horz" wrap="square" lIns="60105" tIns="44865" rIns="60105" bIns="44865" numCol="1" spcCol="1270" anchor="ctr" anchorCtr="0">
            <a:noAutofit/>
          </a:bodyPr>
          <a:lstStyle/>
          <a:p>
            <a:pPr lvl="0" algn="ctr" defTabSz="1066800">
              <a:lnSpc>
                <a:spcPct val="90000"/>
              </a:lnSpc>
              <a:spcBef>
                <a:spcPct val="0"/>
              </a:spcBef>
              <a:spcAft>
                <a:spcPct val="35000"/>
              </a:spcAft>
            </a:pPr>
            <a:r>
              <a:rPr kumimoji="0" lang="en-US" sz="24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a)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Ứng</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xử</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nhân</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văn</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khi</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giao</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tiếp</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trong</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không</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gian</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mạng</a:t>
            </a:r>
            <a:endParaRPr kumimoji="0" lang="en-US" sz="24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nvGrpSpPr>
          <p:cNvPr id="88" name="Group 87">
            <a:extLst>
              <a:ext uri="{FF2B5EF4-FFF2-40B4-BE49-F238E27FC236}">
                <a16:creationId xmlns:a16="http://schemas.microsoft.com/office/drawing/2014/main" id="{F3167ABE-F614-4467-BE09-CDBC859C5795}"/>
              </a:ext>
            </a:extLst>
          </p:cNvPr>
          <p:cNvGrpSpPr/>
          <p:nvPr/>
        </p:nvGrpSpPr>
        <p:grpSpPr>
          <a:xfrm>
            <a:off x="200698" y="374529"/>
            <a:ext cx="485751" cy="412906"/>
            <a:chOff x="370002" y="735269"/>
            <a:chExt cx="569167" cy="503853"/>
          </a:xfrm>
        </p:grpSpPr>
        <p:sp>
          <p:nvSpPr>
            <p:cNvPr id="89" name="Hexagon 88">
              <a:extLst>
                <a:ext uri="{FF2B5EF4-FFF2-40B4-BE49-F238E27FC236}">
                  <a16:creationId xmlns:a16="http://schemas.microsoft.com/office/drawing/2014/main" id="{6811553D-59CE-4F77-BFC0-490130ADB964}"/>
                </a:ext>
              </a:extLst>
            </p:cNvPr>
            <p:cNvSpPr/>
            <p:nvPr/>
          </p:nvSpPr>
          <p:spPr>
            <a:xfrm>
              <a:off x="370002" y="735269"/>
              <a:ext cx="569167" cy="503853"/>
            </a:xfrm>
            <a:prstGeom prst="hexagon">
              <a:avLst/>
            </a:prstGeom>
            <a:solidFill>
              <a:srgbClr val="7030A0"/>
            </a:solidFill>
            <a:ln w="12700" cap="flat" cmpd="sng" algn="ctr">
              <a:solidFill>
                <a:srgbClr val="B09832"/>
              </a:solidFill>
              <a:prstDash val="solid"/>
              <a:miter lim="800000"/>
            </a:ln>
            <a:effectLst>
              <a:outerShdw blurRad="50800" dist="38100" dir="5400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a:ea typeface="+mn-ea"/>
                <a:cs typeface="+mn-cs"/>
              </a:endParaRPr>
            </a:p>
          </p:txBody>
        </p:sp>
        <p:grpSp>
          <p:nvGrpSpPr>
            <p:cNvPr id="90" name="Google Shape;209;p13">
              <a:extLst>
                <a:ext uri="{FF2B5EF4-FFF2-40B4-BE49-F238E27FC236}">
                  <a16:creationId xmlns:a16="http://schemas.microsoft.com/office/drawing/2014/main" id="{C1ADB66A-550F-400F-A783-58A7A13C56B4}"/>
                </a:ext>
              </a:extLst>
            </p:cNvPr>
            <p:cNvGrpSpPr/>
            <p:nvPr/>
          </p:nvGrpSpPr>
          <p:grpSpPr>
            <a:xfrm>
              <a:off x="509630" y="875151"/>
              <a:ext cx="269364" cy="224087"/>
              <a:chOff x="1926350" y="995225"/>
              <a:chExt cx="428650" cy="356600"/>
            </a:xfrm>
            <a:solidFill>
              <a:sysClr val="window" lastClr="FFFFFF"/>
            </a:solidFill>
          </p:grpSpPr>
          <p:sp>
            <p:nvSpPr>
              <p:cNvPr id="91" name="Google Shape;210;p13">
                <a:extLst>
                  <a:ext uri="{FF2B5EF4-FFF2-40B4-BE49-F238E27FC236}">
                    <a16:creationId xmlns:a16="http://schemas.microsoft.com/office/drawing/2014/main" id="{394C5037-292D-4CCF-AE80-E0F77FE36490}"/>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92" name="Google Shape;211;p13">
                <a:extLst>
                  <a:ext uri="{FF2B5EF4-FFF2-40B4-BE49-F238E27FC236}">
                    <a16:creationId xmlns:a16="http://schemas.microsoft.com/office/drawing/2014/main" id="{3628294F-94F6-4C3E-8E8B-0AC6A36CCE4E}"/>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93" name="Google Shape;212;p13">
                <a:extLst>
                  <a:ext uri="{FF2B5EF4-FFF2-40B4-BE49-F238E27FC236}">
                    <a16:creationId xmlns:a16="http://schemas.microsoft.com/office/drawing/2014/main" id="{4FF59342-8835-4E77-BAD7-0FC12E519539}"/>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94" name="Google Shape;213;p13">
                <a:extLst>
                  <a:ext uri="{FF2B5EF4-FFF2-40B4-BE49-F238E27FC236}">
                    <a16:creationId xmlns:a16="http://schemas.microsoft.com/office/drawing/2014/main" id="{0554BF80-5CB1-4A5E-A5FE-82EC1B3DA968}"/>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grpSp>
      <p:sp>
        <p:nvSpPr>
          <p:cNvPr id="95" name="Google Shape;204;p13">
            <a:extLst>
              <a:ext uri="{FF2B5EF4-FFF2-40B4-BE49-F238E27FC236}">
                <a16:creationId xmlns:a16="http://schemas.microsoft.com/office/drawing/2014/main" id="{C83C0C59-F1AE-44F0-89A4-1493D134A94C}"/>
              </a:ext>
            </a:extLst>
          </p:cNvPr>
          <p:cNvSpPr txBox="1">
            <a:spLocks/>
          </p:cNvSpPr>
          <p:nvPr/>
        </p:nvSpPr>
        <p:spPr>
          <a:xfrm>
            <a:off x="686449" y="353559"/>
            <a:ext cx="8172325" cy="420423"/>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pPr lvl="0" algn="ctr">
              <a:lnSpc>
                <a:spcPct val="100000"/>
              </a:lnSpc>
              <a:spcBef>
                <a:spcPts val="0"/>
              </a:spcBef>
              <a:defRPr/>
            </a:pPr>
            <a:r>
              <a:rPr lang="en-US" sz="2500" b="1" i="0" kern="0" dirty="0">
                <a:solidFill>
                  <a:srgbClr val="7030A0"/>
                </a:solidFill>
                <a:latin typeface="Cambria" panose="02040503050406030204" pitchFamily="18" charset="0"/>
                <a:ea typeface="Cambria" panose="02040503050406030204" pitchFamily="18" charset="0"/>
                <a:cs typeface="Times New Roman" panose="02020603050405020304" pitchFamily="18" charset="0"/>
              </a:rPr>
              <a:t>2. THỂ HIỆN TÍNH NHÂN VĂN TRÊN KHÔNG GIAN MẠNG</a:t>
            </a:r>
          </a:p>
        </p:txBody>
      </p:sp>
      <p:pic>
        <p:nvPicPr>
          <p:cNvPr id="21" name="Picture 8" descr="Top 7 Bài nghị luận xã hội về văn hóa ứng xử trên mạng xã hội của giới trẻ  hiện nay hay nhất - Mytour.vn">
            <a:extLst>
              <a:ext uri="{FF2B5EF4-FFF2-40B4-BE49-F238E27FC236}">
                <a16:creationId xmlns:a16="http://schemas.microsoft.com/office/drawing/2014/main" id="{0DEA4912-18B2-4CBB-8E49-5105822B269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356" b="96258" l="4750" r="94750">
                        <a14:foregroundMark x1="9125" y1="44075" x2="42750" y2="85863"/>
                        <a14:foregroundMark x1="9125" y1="64657" x2="25125" y2="80457"/>
                        <a14:foregroundMark x1="20875" y1="37214" x2="41625" y2="66112"/>
                        <a14:foregroundMark x1="31125" y1="30146" x2="54000" y2="60707"/>
                        <a14:foregroundMark x1="43000" y1="28067" x2="63375" y2="60499"/>
                        <a14:foregroundMark x1="62000" y1="23493" x2="77750" y2="50520"/>
                        <a14:foregroundMark x1="78125" y1="34511" x2="87250" y2="61538"/>
                        <a14:foregroundMark x1="48250" y1="78170" x2="82250" y2="75052"/>
                        <a14:foregroundMark x1="40625" y1="88358" x2="75125" y2="85031"/>
                        <a14:foregroundMark x1="19125" y1="40956" x2="31250" y2="22661"/>
                        <a14:foregroundMark x1="41500" y1="16632" x2="52000" y2="15177"/>
                        <a14:foregroundMark x1="52750" y1="11435" x2="67500" y2="20998"/>
                        <a14:foregroundMark x1="76500" y1="34096" x2="86000" y2="40956"/>
                        <a14:foregroundMark x1="68250" y1="24324" x2="73250" y2="28898"/>
                        <a14:foregroundMark x1="59625" y1="38046" x2="70625" y2="47609"/>
                        <a14:foregroundMark x1="9875" y1="72349" x2="20000" y2="85031"/>
                        <a14:foregroundMark x1="16875" y1="93971" x2="26000" y2="96258"/>
                        <a14:foregroundMark x1="32500" y1="88150" x2="46125" y2="92516"/>
                        <a14:foregroundMark x1="53875" y1="91892" x2="67375" y2="91892"/>
                        <a14:foregroundMark x1="72000" y1="90852" x2="87000" y2="91060"/>
                        <a14:foregroundMark x1="44625" y1="66944" x2="62875" y2="69231"/>
                        <a14:foregroundMark x1="36875" y1="72141" x2="48125" y2="74428"/>
                        <a14:foregroundMark x1="7000" y1="79418" x2="11000" y2="84407"/>
                        <a14:foregroundMark x1="9000" y1="59044" x2="7375" y2="66736"/>
                        <a14:foregroundMark x1="4750" y1="82744" x2="10250" y2="90852"/>
                        <a14:foregroundMark x1="9375" y1="75468" x2="13625" y2="87526"/>
                        <a14:foregroundMark x1="5250" y1="71102" x2="5250" y2="78170"/>
                        <a14:foregroundMark x1="8625" y1="47193" x2="8375" y2="57173"/>
                        <a14:foregroundMark x1="11250" y1="41372" x2="23375" y2="45946"/>
                        <a14:foregroundMark x1="22000" y1="31185" x2="38125" y2="17048"/>
                        <a14:foregroundMark x1="40875" y1="19751" x2="51750" y2="28898"/>
                        <a14:foregroundMark x1="30875" y1="37422" x2="47500" y2="45322"/>
                        <a14:foregroundMark x1="52125" y1="32017" x2="61250" y2="36383"/>
                        <a14:foregroundMark x1="65875" y1="15593" x2="72375" y2="20166"/>
                        <a14:foregroundMark x1="74375" y1="28482" x2="82500" y2="34304"/>
                        <a14:foregroundMark x1="86625" y1="37214" x2="89750" y2="40333"/>
                        <a14:foregroundMark x1="70250" y1="62994" x2="77875" y2="65281"/>
                        <a14:foregroundMark x1="90500" y1="47193" x2="88875" y2="71726"/>
                        <a14:foregroundMark x1="90875" y1="72973" x2="91500" y2="81497"/>
                        <a14:foregroundMark x1="91500" y1="67983" x2="92625" y2="78378"/>
                        <a14:foregroundMark x1="89625" y1="89813" x2="93500" y2="84615"/>
                        <a14:foregroundMark x1="15375" y1="28898" x2="19625" y2="35759"/>
                        <a14:foregroundMark x1="94750" y1="53638" x2="94750" y2="53638"/>
                        <a14:foregroundMark x1="41000" y1="9356" x2="41000" y2="9356"/>
                        <a14:foregroundMark x1="36500" y1="9356" x2="36500" y2="9356"/>
                        <a14:foregroundMark x1="53625" y1="36798" x2="56250" y2="45946"/>
                        <a14:backgroundMark x1="5750" y1="10811" x2="17250" y2="10187"/>
                      </a14:backgroundRemoval>
                    </a14:imgEffect>
                  </a14:imgLayer>
                </a14:imgProps>
              </a:ext>
              <a:ext uri="{28A0092B-C50C-407E-A947-70E740481C1C}">
                <a14:useLocalDpi xmlns:a14="http://schemas.microsoft.com/office/drawing/2010/main" val="0"/>
              </a:ext>
            </a:extLst>
          </a:blip>
          <a:srcRect/>
          <a:stretch>
            <a:fillRect/>
          </a:stretch>
        </p:blipFill>
        <p:spPr bwMode="auto">
          <a:xfrm>
            <a:off x="6568213" y="2096188"/>
            <a:ext cx="5272718" cy="317022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2" name="Diagram 21">
            <a:extLst>
              <a:ext uri="{FF2B5EF4-FFF2-40B4-BE49-F238E27FC236}">
                <a16:creationId xmlns:a16="http://schemas.microsoft.com/office/drawing/2014/main" id="{722B5584-938C-44E9-94C3-BA4548ED6E94}"/>
              </a:ext>
            </a:extLst>
          </p:cNvPr>
          <p:cNvGraphicFramePr/>
          <p:nvPr>
            <p:extLst>
              <p:ext uri="{D42A27DB-BD31-4B8C-83A1-F6EECF244321}">
                <p14:modId xmlns:p14="http://schemas.microsoft.com/office/powerpoint/2010/main" val="775850816"/>
              </p:ext>
            </p:extLst>
          </p:nvPr>
        </p:nvGraphicFramePr>
        <p:xfrm>
          <a:off x="888612" y="1263154"/>
          <a:ext cx="5567033" cy="55948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0639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barn(inVertical)">
                                      <p:cBhvr>
                                        <p:cTn id="10" dur="500"/>
                                        <p:tgtEl>
                                          <p:spTgt spid="9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down)">
                                      <p:cBhvr>
                                        <p:cTn id="15" dur="500"/>
                                        <p:tgtEl>
                                          <p:spTgt spid="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2">
                                            <p:graphicEl>
                                              <a:dgm id="{CD63C3E5-4B3E-4197-B55D-9D2A28A578FC}"/>
                                            </p:graphicEl>
                                          </p:spTgt>
                                        </p:tgtEl>
                                        <p:attrNameLst>
                                          <p:attrName>style.visibility</p:attrName>
                                        </p:attrNameLst>
                                      </p:cBhvr>
                                      <p:to>
                                        <p:strVal val="visible"/>
                                      </p:to>
                                    </p:set>
                                    <p:animEffect transition="in" filter="fade">
                                      <p:cBhvr>
                                        <p:cTn id="25" dur="500"/>
                                        <p:tgtEl>
                                          <p:spTgt spid="22">
                                            <p:graphicEl>
                                              <a:dgm id="{CD63C3E5-4B3E-4197-B55D-9D2A28A578FC}"/>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2">
                                            <p:graphicEl>
                                              <a:dgm id="{28B554E8-B5AF-40D4-9245-8074113F92A5}"/>
                                            </p:graphicEl>
                                          </p:spTgt>
                                        </p:tgtEl>
                                        <p:attrNameLst>
                                          <p:attrName>style.visibility</p:attrName>
                                        </p:attrNameLst>
                                      </p:cBhvr>
                                      <p:to>
                                        <p:strVal val="visible"/>
                                      </p:to>
                                    </p:set>
                                    <p:animEffect transition="in" filter="fade">
                                      <p:cBhvr>
                                        <p:cTn id="30" dur="500"/>
                                        <p:tgtEl>
                                          <p:spTgt spid="22">
                                            <p:graphicEl>
                                              <a:dgm id="{28B554E8-B5AF-40D4-9245-8074113F92A5}"/>
                                            </p:graphic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graphicEl>
                                              <a:dgm id="{BD3EE602-55CD-4895-A61C-C7C1B4663470}"/>
                                            </p:graphicEl>
                                          </p:spTgt>
                                        </p:tgtEl>
                                        <p:attrNameLst>
                                          <p:attrName>style.visibility</p:attrName>
                                        </p:attrNameLst>
                                      </p:cBhvr>
                                      <p:to>
                                        <p:strVal val="visible"/>
                                      </p:to>
                                    </p:set>
                                    <p:animEffect transition="in" filter="fade">
                                      <p:cBhvr>
                                        <p:cTn id="33" dur="500"/>
                                        <p:tgtEl>
                                          <p:spTgt spid="22">
                                            <p:graphicEl>
                                              <a:dgm id="{BD3EE602-55CD-4895-A61C-C7C1B4663470}"/>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2">
                                            <p:graphicEl>
                                              <a:dgm id="{16A5C321-7BB3-4703-8880-FC34A4D1421F}"/>
                                            </p:graphicEl>
                                          </p:spTgt>
                                        </p:tgtEl>
                                        <p:attrNameLst>
                                          <p:attrName>style.visibility</p:attrName>
                                        </p:attrNameLst>
                                      </p:cBhvr>
                                      <p:to>
                                        <p:strVal val="visible"/>
                                      </p:to>
                                    </p:set>
                                    <p:animEffect transition="in" filter="fade">
                                      <p:cBhvr>
                                        <p:cTn id="38" dur="500"/>
                                        <p:tgtEl>
                                          <p:spTgt spid="22">
                                            <p:graphicEl>
                                              <a:dgm id="{16A5C321-7BB3-4703-8880-FC34A4D1421F}"/>
                                            </p:graphic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graphicEl>
                                              <a:dgm id="{93464A0B-D439-45C5-B94B-6270FC2F069F}"/>
                                            </p:graphicEl>
                                          </p:spTgt>
                                        </p:tgtEl>
                                        <p:attrNameLst>
                                          <p:attrName>style.visibility</p:attrName>
                                        </p:attrNameLst>
                                      </p:cBhvr>
                                      <p:to>
                                        <p:strVal val="visible"/>
                                      </p:to>
                                    </p:set>
                                    <p:animEffect transition="in" filter="fade">
                                      <p:cBhvr>
                                        <p:cTn id="41" dur="500"/>
                                        <p:tgtEl>
                                          <p:spTgt spid="22">
                                            <p:graphicEl>
                                              <a:dgm id="{93464A0B-D439-45C5-B94B-6270FC2F069F}"/>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2">
                                            <p:graphicEl>
                                              <a:dgm id="{7032459B-E83E-4D97-9C7C-9B1A5D820B73}"/>
                                            </p:graphicEl>
                                          </p:spTgt>
                                        </p:tgtEl>
                                        <p:attrNameLst>
                                          <p:attrName>style.visibility</p:attrName>
                                        </p:attrNameLst>
                                      </p:cBhvr>
                                      <p:to>
                                        <p:strVal val="visible"/>
                                      </p:to>
                                    </p:set>
                                    <p:animEffect transition="in" filter="fade">
                                      <p:cBhvr>
                                        <p:cTn id="46" dur="500"/>
                                        <p:tgtEl>
                                          <p:spTgt spid="22">
                                            <p:graphicEl>
                                              <a:dgm id="{7032459B-E83E-4D97-9C7C-9B1A5D820B73}"/>
                                            </p:graphic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2">
                                            <p:graphicEl>
                                              <a:dgm id="{74DAC4AF-1614-4292-8062-9ACB01C9E07A}"/>
                                            </p:graphicEl>
                                          </p:spTgt>
                                        </p:tgtEl>
                                        <p:attrNameLst>
                                          <p:attrName>style.visibility</p:attrName>
                                        </p:attrNameLst>
                                      </p:cBhvr>
                                      <p:to>
                                        <p:strVal val="visible"/>
                                      </p:to>
                                    </p:set>
                                    <p:animEffect transition="in" filter="fade">
                                      <p:cBhvr>
                                        <p:cTn id="49" dur="500"/>
                                        <p:tgtEl>
                                          <p:spTgt spid="22">
                                            <p:graphicEl>
                                              <a:dgm id="{74DAC4AF-1614-4292-8062-9ACB01C9E07A}"/>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2">
                                            <p:graphicEl>
                                              <a:dgm id="{47795E9A-9BBB-460E-8D2A-EBAA73DAC842}"/>
                                            </p:graphicEl>
                                          </p:spTgt>
                                        </p:tgtEl>
                                        <p:attrNameLst>
                                          <p:attrName>style.visibility</p:attrName>
                                        </p:attrNameLst>
                                      </p:cBhvr>
                                      <p:to>
                                        <p:strVal val="visible"/>
                                      </p:to>
                                    </p:set>
                                    <p:animEffect transition="in" filter="fade">
                                      <p:cBhvr>
                                        <p:cTn id="54" dur="500"/>
                                        <p:tgtEl>
                                          <p:spTgt spid="22">
                                            <p:graphicEl>
                                              <a:dgm id="{47795E9A-9BBB-460E-8D2A-EBAA73DAC842}"/>
                                            </p:graphic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2">
                                            <p:graphicEl>
                                              <a:dgm id="{43263455-2C71-4885-A4E6-5192B8CD3869}"/>
                                            </p:graphicEl>
                                          </p:spTgt>
                                        </p:tgtEl>
                                        <p:attrNameLst>
                                          <p:attrName>style.visibility</p:attrName>
                                        </p:attrNameLst>
                                      </p:cBhvr>
                                      <p:to>
                                        <p:strVal val="visible"/>
                                      </p:to>
                                    </p:set>
                                    <p:animEffect transition="in" filter="fade">
                                      <p:cBhvr>
                                        <p:cTn id="57" dur="500"/>
                                        <p:tgtEl>
                                          <p:spTgt spid="22">
                                            <p:graphicEl>
                                              <a:dgm id="{43263455-2C71-4885-A4E6-5192B8CD3869}"/>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graphicEl>
                                              <a:dgm id="{4096DDC2-3AD5-4491-B37C-DE3956F383DF}"/>
                                            </p:graphicEl>
                                          </p:spTgt>
                                        </p:tgtEl>
                                        <p:attrNameLst>
                                          <p:attrName>style.visibility</p:attrName>
                                        </p:attrNameLst>
                                      </p:cBhvr>
                                      <p:to>
                                        <p:strVal val="visible"/>
                                      </p:to>
                                    </p:set>
                                    <p:animEffect transition="in" filter="fade">
                                      <p:cBhvr>
                                        <p:cTn id="62" dur="500"/>
                                        <p:tgtEl>
                                          <p:spTgt spid="22">
                                            <p:graphicEl>
                                              <a:dgm id="{4096DDC2-3AD5-4491-B37C-DE3956F383D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95" grpId="0"/>
      <p:bldGraphic spid="22" grpId="0" uiExpand="1">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Freeform: Shape 49">
            <a:extLst>
              <a:ext uri="{FF2B5EF4-FFF2-40B4-BE49-F238E27FC236}">
                <a16:creationId xmlns:a16="http://schemas.microsoft.com/office/drawing/2014/main" id="{5B72C339-CD9E-41DC-84EE-3064324E8A5E}"/>
              </a:ext>
            </a:extLst>
          </p:cNvPr>
          <p:cNvSpPr/>
          <p:nvPr/>
        </p:nvSpPr>
        <p:spPr>
          <a:xfrm>
            <a:off x="686448" y="808405"/>
            <a:ext cx="7333427"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spcFirstLastPara="0" vert="horz" wrap="square" lIns="60105" tIns="44865" rIns="60105" bIns="44865" numCol="1" spcCol="1270" anchor="ctr" anchorCtr="0">
            <a:noAutofit/>
          </a:bodyPr>
          <a:lstStyle/>
          <a:p>
            <a:pPr lvl="0" algn="ctr" defTabSz="1066800">
              <a:lnSpc>
                <a:spcPct val="90000"/>
              </a:lnSpc>
              <a:spcBef>
                <a:spcPct val="0"/>
              </a:spcBef>
              <a:spcAft>
                <a:spcPct val="35000"/>
              </a:spcAft>
            </a:pPr>
            <a:r>
              <a:rPr kumimoji="0" lang="en-US" sz="24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b)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Ứng</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xử</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nhân</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văn</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trong</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một</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số</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tình</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huống</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cụ</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thể</a:t>
            </a:r>
            <a:endParaRPr kumimoji="0" lang="en-US" sz="24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nvGrpSpPr>
          <p:cNvPr id="88" name="Group 87">
            <a:extLst>
              <a:ext uri="{FF2B5EF4-FFF2-40B4-BE49-F238E27FC236}">
                <a16:creationId xmlns:a16="http://schemas.microsoft.com/office/drawing/2014/main" id="{F3167ABE-F614-4467-BE09-CDBC859C5795}"/>
              </a:ext>
            </a:extLst>
          </p:cNvPr>
          <p:cNvGrpSpPr/>
          <p:nvPr/>
        </p:nvGrpSpPr>
        <p:grpSpPr>
          <a:xfrm>
            <a:off x="200698" y="374529"/>
            <a:ext cx="485751" cy="412906"/>
            <a:chOff x="370002" y="735269"/>
            <a:chExt cx="569167" cy="503853"/>
          </a:xfrm>
        </p:grpSpPr>
        <p:sp>
          <p:nvSpPr>
            <p:cNvPr id="89" name="Hexagon 88">
              <a:extLst>
                <a:ext uri="{FF2B5EF4-FFF2-40B4-BE49-F238E27FC236}">
                  <a16:creationId xmlns:a16="http://schemas.microsoft.com/office/drawing/2014/main" id="{6811553D-59CE-4F77-BFC0-490130ADB964}"/>
                </a:ext>
              </a:extLst>
            </p:cNvPr>
            <p:cNvSpPr/>
            <p:nvPr/>
          </p:nvSpPr>
          <p:spPr>
            <a:xfrm>
              <a:off x="370002" y="735269"/>
              <a:ext cx="569167" cy="503853"/>
            </a:xfrm>
            <a:prstGeom prst="hexagon">
              <a:avLst/>
            </a:prstGeom>
            <a:solidFill>
              <a:srgbClr val="7030A0"/>
            </a:solidFill>
            <a:ln w="12700" cap="flat" cmpd="sng" algn="ctr">
              <a:solidFill>
                <a:srgbClr val="B09832"/>
              </a:solidFill>
              <a:prstDash val="solid"/>
              <a:miter lim="800000"/>
            </a:ln>
            <a:effectLst>
              <a:outerShdw blurRad="50800" dist="38100" dir="5400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a:ea typeface="+mn-ea"/>
                <a:cs typeface="+mn-cs"/>
              </a:endParaRPr>
            </a:p>
          </p:txBody>
        </p:sp>
        <p:grpSp>
          <p:nvGrpSpPr>
            <p:cNvPr id="90" name="Google Shape;209;p13">
              <a:extLst>
                <a:ext uri="{FF2B5EF4-FFF2-40B4-BE49-F238E27FC236}">
                  <a16:creationId xmlns:a16="http://schemas.microsoft.com/office/drawing/2014/main" id="{C1ADB66A-550F-400F-A783-58A7A13C56B4}"/>
                </a:ext>
              </a:extLst>
            </p:cNvPr>
            <p:cNvGrpSpPr/>
            <p:nvPr/>
          </p:nvGrpSpPr>
          <p:grpSpPr>
            <a:xfrm>
              <a:off x="509630" y="875151"/>
              <a:ext cx="269364" cy="224087"/>
              <a:chOff x="1926350" y="995225"/>
              <a:chExt cx="428650" cy="356600"/>
            </a:xfrm>
            <a:solidFill>
              <a:sysClr val="window" lastClr="FFFFFF"/>
            </a:solidFill>
          </p:grpSpPr>
          <p:sp>
            <p:nvSpPr>
              <p:cNvPr id="91" name="Google Shape;210;p13">
                <a:extLst>
                  <a:ext uri="{FF2B5EF4-FFF2-40B4-BE49-F238E27FC236}">
                    <a16:creationId xmlns:a16="http://schemas.microsoft.com/office/drawing/2014/main" id="{394C5037-292D-4CCF-AE80-E0F77FE36490}"/>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92" name="Google Shape;211;p13">
                <a:extLst>
                  <a:ext uri="{FF2B5EF4-FFF2-40B4-BE49-F238E27FC236}">
                    <a16:creationId xmlns:a16="http://schemas.microsoft.com/office/drawing/2014/main" id="{3628294F-94F6-4C3E-8E8B-0AC6A36CCE4E}"/>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93" name="Google Shape;212;p13">
                <a:extLst>
                  <a:ext uri="{FF2B5EF4-FFF2-40B4-BE49-F238E27FC236}">
                    <a16:creationId xmlns:a16="http://schemas.microsoft.com/office/drawing/2014/main" id="{4FF59342-8835-4E77-BAD7-0FC12E519539}"/>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94" name="Google Shape;213;p13">
                <a:extLst>
                  <a:ext uri="{FF2B5EF4-FFF2-40B4-BE49-F238E27FC236}">
                    <a16:creationId xmlns:a16="http://schemas.microsoft.com/office/drawing/2014/main" id="{0554BF80-5CB1-4A5E-A5FE-82EC1B3DA968}"/>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grpSp>
      <p:sp>
        <p:nvSpPr>
          <p:cNvPr id="95" name="Google Shape;204;p13">
            <a:extLst>
              <a:ext uri="{FF2B5EF4-FFF2-40B4-BE49-F238E27FC236}">
                <a16:creationId xmlns:a16="http://schemas.microsoft.com/office/drawing/2014/main" id="{C83C0C59-F1AE-44F0-89A4-1493D134A94C}"/>
              </a:ext>
            </a:extLst>
          </p:cNvPr>
          <p:cNvSpPr txBox="1">
            <a:spLocks/>
          </p:cNvSpPr>
          <p:nvPr/>
        </p:nvSpPr>
        <p:spPr>
          <a:xfrm>
            <a:off x="686449" y="353559"/>
            <a:ext cx="8172325" cy="420423"/>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pPr lvl="0" algn="ctr">
              <a:lnSpc>
                <a:spcPct val="100000"/>
              </a:lnSpc>
              <a:spcBef>
                <a:spcPts val="0"/>
              </a:spcBef>
              <a:defRPr/>
            </a:pPr>
            <a:r>
              <a:rPr lang="en-US" sz="2500" b="1" i="0" kern="0" dirty="0">
                <a:solidFill>
                  <a:srgbClr val="7030A0"/>
                </a:solidFill>
                <a:latin typeface="Cambria" panose="02040503050406030204" pitchFamily="18" charset="0"/>
                <a:ea typeface="Cambria" panose="02040503050406030204" pitchFamily="18" charset="0"/>
                <a:cs typeface="Times New Roman" panose="02020603050405020304" pitchFamily="18" charset="0"/>
              </a:rPr>
              <a:t>2. THỂ HIỆN TÍNH NHÂN VĂN TRÊN KHÔNG GIAN MẠNG</a:t>
            </a:r>
          </a:p>
        </p:txBody>
      </p:sp>
      <p:sp>
        <p:nvSpPr>
          <p:cNvPr id="21" name="Freeform: Shape 20">
            <a:extLst>
              <a:ext uri="{FF2B5EF4-FFF2-40B4-BE49-F238E27FC236}">
                <a16:creationId xmlns:a16="http://schemas.microsoft.com/office/drawing/2014/main" id="{3534C6BA-C636-4151-94A8-0F32027657B0}"/>
              </a:ext>
            </a:extLst>
          </p:cNvPr>
          <p:cNvSpPr/>
          <p:nvPr/>
        </p:nvSpPr>
        <p:spPr>
          <a:xfrm>
            <a:off x="733278" y="1784153"/>
            <a:ext cx="4840593" cy="703564"/>
          </a:xfrm>
          <a:custGeom>
            <a:avLst/>
            <a:gdLst>
              <a:gd name="connsiteX0" fmla="*/ 0 w 4840593"/>
              <a:gd name="connsiteY0" fmla="*/ 0 h 703564"/>
              <a:gd name="connsiteX1" fmla="*/ 4840593 w 4840593"/>
              <a:gd name="connsiteY1" fmla="*/ 0 h 703564"/>
              <a:gd name="connsiteX2" fmla="*/ 4840593 w 4840593"/>
              <a:gd name="connsiteY2" fmla="*/ 703564 h 703564"/>
              <a:gd name="connsiteX3" fmla="*/ 0 w 4840593"/>
              <a:gd name="connsiteY3" fmla="*/ 703564 h 703564"/>
              <a:gd name="connsiteX4" fmla="*/ 0 w 4840593"/>
              <a:gd name="connsiteY4" fmla="*/ 0 h 70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593" h="703564">
                <a:moveTo>
                  <a:pt x="0" y="0"/>
                </a:moveTo>
                <a:lnTo>
                  <a:pt x="4840593" y="0"/>
                </a:lnTo>
                <a:lnTo>
                  <a:pt x="4840593" y="703564"/>
                </a:lnTo>
                <a:lnTo>
                  <a:pt x="0" y="703564"/>
                </a:lnTo>
                <a:lnTo>
                  <a:pt x="0" y="0"/>
                </a:lnTo>
                <a:close/>
              </a:path>
            </a:pathLst>
          </a:cu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76548"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Thảo</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luận</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trên</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diễn</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đàn</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lịch</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sự</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bình</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tĩnh</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tôn</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trọng</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ý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kiến</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của</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người</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khác</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p:txBody>
      </p:sp>
      <p:pic>
        <p:nvPicPr>
          <p:cNvPr id="33" name="Picture 32" descr="A hand holding a computer&#10;&#10;Description automatically generated">
            <a:extLst>
              <a:ext uri="{FF2B5EF4-FFF2-40B4-BE49-F238E27FC236}">
                <a16:creationId xmlns:a16="http://schemas.microsoft.com/office/drawing/2014/main" id="{E5DF5491-F89A-4CF9-8A4E-CEF4AFA8D9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2351" y="1948152"/>
            <a:ext cx="5740924" cy="3229270"/>
          </a:xfrm>
          <a:prstGeom prst="rect">
            <a:avLst/>
          </a:prstGeom>
        </p:spPr>
      </p:pic>
    </p:spTree>
    <p:extLst>
      <p:ext uri="{BB962C8B-B14F-4D97-AF65-F5344CB8AC3E}">
        <p14:creationId xmlns:p14="http://schemas.microsoft.com/office/powerpoint/2010/main" val="257895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barn(inVertical)">
                                      <p:cBhvr>
                                        <p:cTn id="10" dur="500"/>
                                        <p:tgtEl>
                                          <p:spTgt spid="9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down)">
                                      <p:cBhvr>
                                        <p:cTn id="15" dur="500"/>
                                        <p:tgtEl>
                                          <p:spTgt spid="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95" grpId="0"/>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6-intro-1">
            <a:hlinkClick r:id="" action="ppaction://media"/>
            <a:extLst>
              <a:ext uri="{FF2B5EF4-FFF2-40B4-BE49-F238E27FC236}">
                <a16:creationId xmlns:a16="http://schemas.microsoft.com/office/drawing/2014/main" id="{8E1493EB-78F8-CDBD-B9A3-BE6C502ABA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36455" y="1350628"/>
            <a:ext cx="9719091" cy="4811867"/>
          </a:xfrm>
          <a:prstGeom prst="rect">
            <a:avLst/>
          </a:prstGeom>
        </p:spPr>
      </p:pic>
      <p:grpSp>
        <p:nvGrpSpPr>
          <p:cNvPr id="7" name="Group 6">
            <a:extLst>
              <a:ext uri="{FF2B5EF4-FFF2-40B4-BE49-F238E27FC236}">
                <a16:creationId xmlns:a16="http://schemas.microsoft.com/office/drawing/2014/main" id="{E10A85D2-7E14-4B27-8345-50A1F457C04C}"/>
              </a:ext>
            </a:extLst>
          </p:cNvPr>
          <p:cNvGrpSpPr/>
          <p:nvPr/>
        </p:nvGrpSpPr>
        <p:grpSpPr>
          <a:xfrm>
            <a:off x="444647" y="744599"/>
            <a:ext cx="569167" cy="503853"/>
            <a:chOff x="370002" y="735269"/>
            <a:chExt cx="569167" cy="503853"/>
          </a:xfrm>
        </p:grpSpPr>
        <p:sp>
          <p:nvSpPr>
            <p:cNvPr id="8" name="Hexagon 7">
              <a:extLst>
                <a:ext uri="{FF2B5EF4-FFF2-40B4-BE49-F238E27FC236}">
                  <a16:creationId xmlns:a16="http://schemas.microsoft.com/office/drawing/2014/main" id="{771BFB3D-5EDE-4468-A5CC-443461BA78F5}"/>
                </a:ext>
              </a:extLst>
            </p:cNvPr>
            <p:cNvSpPr/>
            <p:nvPr/>
          </p:nvSpPr>
          <p:spPr>
            <a:xfrm>
              <a:off x="370002" y="735269"/>
              <a:ext cx="569167" cy="503853"/>
            </a:xfrm>
            <a:prstGeom prst="hexagon">
              <a:avLst/>
            </a:prstGeom>
            <a:solidFill>
              <a:srgbClr val="7030A0"/>
            </a:solidFill>
            <a:ln w="12700" cap="flat" cmpd="sng" algn="ctr">
              <a:solidFill>
                <a:srgbClr val="B09832"/>
              </a:solidFill>
              <a:prstDash val="solid"/>
              <a:miter lim="800000"/>
            </a:ln>
            <a:effectLst>
              <a:outerShdw blurRad="50800" dist="38100" dir="5400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a:ea typeface="+mn-ea"/>
                <a:cs typeface="+mn-cs"/>
              </a:endParaRPr>
            </a:p>
          </p:txBody>
        </p:sp>
        <p:grpSp>
          <p:nvGrpSpPr>
            <p:cNvPr id="9" name="Google Shape;209;p13">
              <a:extLst>
                <a:ext uri="{FF2B5EF4-FFF2-40B4-BE49-F238E27FC236}">
                  <a16:creationId xmlns:a16="http://schemas.microsoft.com/office/drawing/2014/main" id="{51A40166-4A39-44A6-9023-CD3F09AB8466}"/>
                </a:ext>
              </a:extLst>
            </p:cNvPr>
            <p:cNvGrpSpPr/>
            <p:nvPr/>
          </p:nvGrpSpPr>
          <p:grpSpPr>
            <a:xfrm>
              <a:off x="509630" y="875151"/>
              <a:ext cx="269364" cy="224087"/>
              <a:chOff x="1926350" y="995225"/>
              <a:chExt cx="428650" cy="356600"/>
            </a:xfrm>
            <a:solidFill>
              <a:sysClr val="window" lastClr="FFFFFF"/>
            </a:solidFill>
          </p:grpSpPr>
          <p:sp>
            <p:nvSpPr>
              <p:cNvPr id="10" name="Google Shape;210;p13">
                <a:extLst>
                  <a:ext uri="{FF2B5EF4-FFF2-40B4-BE49-F238E27FC236}">
                    <a16:creationId xmlns:a16="http://schemas.microsoft.com/office/drawing/2014/main" id="{915D8271-FE7A-47B6-B441-55B1ECE513AF}"/>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13" name="Google Shape;211;p13">
                <a:extLst>
                  <a:ext uri="{FF2B5EF4-FFF2-40B4-BE49-F238E27FC236}">
                    <a16:creationId xmlns:a16="http://schemas.microsoft.com/office/drawing/2014/main" id="{94978E5F-49EB-4FCE-B6F9-C6FCB6C509AA}"/>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14" name="Google Shape;212;p13">
                <a:extLst>
                  <a:ext uri="{FF2B5EF4-FFF2-40B4-BE49-F238E27FC236}">
                    <a16:creationId xmlns:a16="http://schemas.microsoft.com/office/drawing/2014/main" id="{45B93567-0D4C-4B2C-ACDE-43F6D3E88A25}"/>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15" name="Google Shape;213;p13">
                <a:extLst>
                  <a:ext uri="{FF2B5EF4-FFF2-40B4-BE49-F238E27FC236}">
                    <a16:creationId xmlns:a16="http://schemas.microsoft.com/office/drawing/2014/main" id="{9AA246D4-DAFB-4647-84CE-DDD3C7BBF429}"/>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grpSp>
      <p:sp>
        <p:nvSpPr>
          <p:cNvPr id="16" name="Google Shape;204;p13">
            <a:extLst>
              <a:ext uri="{FF2B5EF4-FFF2-40B4-BE49-F238E27FC236}">
                <a16:creationId xmlns:a16="http://schemas.microsoft.com/office/drawing/2014/main" id="{2460758B-EFF7-4750-9A5F-1DC9DD5961A7}"/>
              </a:ext>
            </a:extLst>
          </p:cNvPr>
          <p:cNvSpPr txBox="1">
            <a:spLocks/>
          </p:cNvSpPr>
          <p:nvPr/>
        </p:nvSpPr>
        <p:spPr>
          <a:xfrm>
            <a:off x="944056" y="744599"/>
            <a:ext cx="2531488" cy="513026"/>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pPr algn="ctr">
              <a:spcBef>
                <a:spcPts val="0"/>
              </a:spcBef>
            </a:pPr>
            <a:r>
              <a:rPr lang="en-US" sz="3000" b="1" i="0" dirty="0">
                <a:solidFill>
                  <a:srgbClr val="7030A0"/>
                </a:solidFill>
                <a:latin typeface="Cambria" panose="02040503050406030204" pitchFamily="18" charset="0"/>
                <a:ea typeface="Cambria" panose="02040503050406030204" pitchFamily="18" charset="0"/>
              </a:rPr>
              <a:t>KHỞI ĐỘNG</a:t>
            </a:r>
          </a:p>
        </p:txBody>
      </p:sp>
    </p:spTree>
    <p:extLst>
      <p:ext uri="{BB962C8B-B14F-4D97-AF65-F5344CB8AC3E}">
        <p14:creationId xmlns:p14="http://schemas.microsoft.com/office/powerpoint/2010/main" val="426646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6"/>
                </p:tgtEl>
              </p:cMediaNode>
            </p:video>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Freeform: Shape 49">
            <a:extLst>
              <a:ext uri="{FF2B5EF4-FFF2-40B4-BE49-F238E27FC236}">
                <a16:creationId xmlns:a16="http://schemas.microsoft.com/office/drawing/2014/main" id="{5B72C339-CD9E-41DC-84EE-3064324E8A5E}"/>
              </a:ext>
            </a:extLst>
          </p:cNvPr>
          <p:cNvSpPr/>
          <p:nvPr/>
        </p:nvSpPr>
        <p:spPr>
          <a:xfrm>
            <a:off x="686448" y="808405"/>
            <a:ext cx="7333427"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spcFirstLastPara="0" vert="horz" wrap="square" lIns="60105" tIns="44865" rIns="60105" bIns="44865" numCol="1" spcCol="1270" anchor="ctr" anchorCtr="0">
            <a:noAutofit/>
          </a:bodyPr>
          <a:lstStyle/>
          <a:p>
            <a:pPr lvl="0" algn="ctr" defTabSz="1066800">
              <a:lnSpc>
                <a:spcPct val="90000"/>
              </a:lnSpc>
              <a:spcBef>
                <a:spcPct val="0"/>
              </a:spcBef>
              <a:spcAft>
                <a:spcPct val="35000"/>
              </a:spcAft>
            </a:pPr>
            <a:r>
              <a:rPr kumimoji="0" lang="en-US" sz="24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b)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Ứng</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xử</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nhân</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văn</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trong</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một</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số</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tình</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huống</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cụ</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thể</a:t>
            </a:r>
            <a:endParaRPr kumimoji="0" lang="en-US" sz="24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nvGrpSpPr>
          <p:cNvPr id="88" name="Group 87">
            <a:extLst>
              <a:ext uri="{FF2B5EF4-FFF2-40B4-BE49-F238E27FC236}">
                <a16:creationId xmlns:a16="http://schemas.microsoft.com/office/drawing/2014/main" id="{F3167ABE-F614-4467-BE09-CDBC859C5795}"/>
              </a:ext>
            </a:extLst>
          </p:cNvPr>
          <p:cNvGrpSpPr/>
          <p:nvPr/>
        </p:nvGrpSpPr>
        <p:grpSpPr>
          <a:xfrm>
            <a:off x="200698" y="374529"/>
            <a:ext cx="485751" cy="412906"/>
            <a:chOff x="370002" y="735269"/>
            <a:chExt cx="569167" cy="503853"/>
          </a:xfrm>
        </p:grpSpPr>
        <p:sp>
          <p:nvSpPr>
            <p:cNvPr id="89" name="Hexagon 88">
              <a:extLst>
                <a:ext uri="{FF2B5EF4-FFF2-40B4-BE49-F238E27FC236}">
                  <a16:creationId xmlns:a16="http://schemas.microsoft.com/office/drawing/2014/main" id="{6811553D-59CE-4F77-BFC0-490130ADB964}"/>
                </a:ext>
              </a:extLst>
            </p:cNvPr>
            <p:cNvSpPr/>
            <p:nvPr/>
          </p:nvSpPr>
          <p:spPr>
            <a:xfrm>
              <a:off x="370002" y="735269"/>
              <a:ext cx="569167" cy="503853"/>
            </a:xfrm>
            <a:prstGeom prst="hexagon">
              <a:avLst/>
            </a:prstGeom>
            <a:solidFill>
              <a:srgbClr val="7030A0"/>
            </a:solidFill>
            <a:ln w="12700" cap="flat" cmpd="sng" algn="ctr">
              <a:solidFill>
                <a:srgbClr val="B09832"/>
              </a:solidFill>
              <a:prstDash val="solid"/>
              <a:miter lim="800000"/>
            </a:ln>
            <a:effectLst>
              <a:outerShdw blurRad="50800" dist="38100" dir="5400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a:ea typeface="+mn-ea"/>
                <a:cs typeface="+mn-cs"/>
              </a:endParaRPr>
            </a:p>
          </p:txBody>
        </p:sp>
        <p:grpSp>
          <p:nvGrpSpPr>
            <p:cNvPr id="90" name="Google Shape;209;p13">
              <a:extLst>
                <a:ext uri="{FF2B5EF4-FFF2-40B4-BE49-F238E27FC236}">
                  <a16:creationId xmlns:a16="http://schemas.microsoft.com/office/drawing/2014/main" id="{C1ADB66A-550F-400F-A783-58A7A13C56B4}"/>
                </a:ext>
              </a:extLst>
            </p:cNvPr>
            <p:cNvGrpSpPr/>
            <p:nvPr/>
          </p:nvGrpSpPr>
          <p:grpSpPr>
            <a:xfrm>
              <a:off x="509630" y="875151"/>
              <a:ext cx="269364" cy="224087"/>
              <a:chOff x="1926350" y="995225"/>
              <a:chExt cx="428650" cy="356600"/>
            </a:xfrm>
            <a:solidFill>
              <a:sysClr val="window" lastClr="FFFFFF"/>
            </a:solidFill>
          </p:grpSpPr>
          <p:sp>
            <p:nvSpPr>
              <p:cNvPr id="91" name="Google Shape;210;p13">
                <a:extLst>
                  <a:ext uri="{FF2B5EF4-FFF2-40B4-BE49-F238E27FC236}">
                    <a16:creationId xmlns:a16="http://schemas.microsoft.com/office/drawing/2014/main" id="{394C5037-292D-4CCF-AE80-E0F77FE36490}"/>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92" name="Google Shape;211;p13">
                <a:extLst>
                  <a:ext uri="{FF2B5EF4-FFF2-40B4-BE49-F238E27FC236}">
                    <a16:creationId xmlns:a16="http://schemas.microsoft.com/office/drawing/2014/main" id="{3628294F-94F6-4C3E-8E8B-0AC6A36CCE4E}"/>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93" name="Google Shape;212;p13">
                <a:extLst>
                  <a:ext uri="{FF2B5EF4-FFF2-40B4-BE49-F238E27FC236}">
                    <a16:creationId xmlns:a16="http://schemas.microsoft.com/office/drawing/2014/main" id="{4FF59342-8835-4E77-BAD7-0FC12E519539}"/>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94" name="Google Shape;213;p13">
                <a:extLst>
                  <a:ext uri="{FF2B5EF4-FFF2-40B4-BE49-F238E27FC236}">
                    <a16:creationId xmlns:a16="http://schemas.microsoft.com/office/drawing/2014/main" id="{0554BF80-5CB1-4A5E-A5FE-82EC1B3DA968}"/>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grpSp>
      <p:sp>
        <p:nvSpPr>
          <p:cNvPr id="95" name="Google Shape;204;p13">
            <a:extLst>
              <a:ext uri="{FF2B5EF4-FFF2-40B4-BE49-F238E27FC236}">
                <a16:creationId xmlns:a16="http://schemas.microsoft.com/office/drawing/2014/main" id="{C83C0C59-F1AE-44F0-89A4-1493D134A94C}"/>
              </a:ext>
            </a:extLst>
          </p:cNvPr>
          <p:cNvSpPr txBox="1">
            <a:spLocks/>
          </p:cNvSpPr>
          <p:nvPr/>
        </p:nvSpPr>
        <p:spPr>
          <a:xfrm>
            <a:off x="686449" y="353559"/>
            <a:ext cx="8172325" cy="420423"/>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pPr lvl="0" algn="ctr">
              <a:lnSpc>
                <a:spcPct val="100000"/>
              </a:lnSpc>
              <a:spcBef>
                <a:spcPts val="0"/>
              </a:spcBef>
              <a:defRPr/>
            </a:pPr>
            <a:r>
              <a:rPr lang="en-US" sz="2500" b="1" i="0" kern="0" dirty="0">
                <a:solidFill>
                  <a:srgbClr val="7030A0"/>
                </a:solidFill>
                <a:latin typeface="Cambria" panose="02040503050406030204" pitchFamily="18" charset="0"/>
                <a:ea typeface="Cambria" panose="02040503050406030204" pitchFamily="18" charset="0"/>
                <a:cs typeface="Times New Roman" panose="02020603050405020304" pitchFamily="18" charset="0"/>
              </a:rPr>
              <a:t>2. THỂ HIỆN TÍNH NHÂN VĂN TRÊN KHÔNG GIAN MẠNG</a:t>
            </a:r>
          </a:p>
        </p:txBody>
      </p:sp>
      <p:pic>
        <p:nvPicPr>
          <p:cNvPr id="19" name="Picture 18">
            <a:extLst>
              <a:ext uri="{FF2B5EF4-FFF2-40B4-BE49-F238E27FC236}">
                <a16:creationId xmlns:a16="http://schemas.microsoft.com/office/drawing/2014/main" id="{7461A4E2-6E1B-4E56-A377-26829AE132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2352" y="1948152"/>
            <a:ext cx="5740924" cy="3229270"/>
          </a:xfrm>
          <a:prstGeom prst="rect">
            <a:avLst/>
          </a:prstGeom>
        </p:spPr>
      </p:pic>
      <p:sp>
        <p:nvSpPr>
          <p:cNvPr id="20" name="Freeform: Shape 19">
            <a:extLst>
              <a:ext uri="{FF2B5EF4-FFF2-40B4-BE49-F238E27FC236}">
                <a16:creationId xmlns:a16="http://schemas.microsoft.com/office/drawing/2014/main" id="{E271AB56-B74B-4595-889D-8D7426243FF0}"/>
              </a:ext>
            </a:extLst>
          </p:cNvPr>
          <p:cNvSpPr/>
          <p:nvPr/>
        </p:nvSpPr>
        <p:spPr>
          <a:xfrm>
            <a:off x="733278" y="1784153"/>
            <a:ext cx="4840593" cy="703564"/>
          </a:xfrm>
          <a:custGeom>
            <a:avLst/>
            <a:gdLst>
              <a:gd name="connsiteX0" fmla="*/ 0 w 4840593"/>
              <a:gd name="connsiteY0" fmla="*/ 0 h 703564"/>
              <a:gd name="connsiteX1" fmla="*/ 4840593 w 4840593"/>
              <a:gd name="connsiteY1" fmla="*/ 0 h 703564"/>
              <a:gd name="connsiteX2" fmla="*/ 4840593 w 4840593"/>
              <a:gd name="connsiteY2" fmla="*/ 703564 h 703564"/>
              <a:gd name="connsiteX3" fmla="*/ 0 w 4840593"/>
              <a:gd name="connsiteY3" fmla="*/ 703564 h 703564"/>
              <a:gd name="connsiteX4" fmla="*/ 0 w 4840593"/>
              <a:gd name="connsiteY4" fmla="*/ 0 h 70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593" h="703564">
                <a:moveTo>
                  <a:pt x="0" y="0"/>
                </a:moveTo>
                <a:lnTo>
                  <a:pt x="4840593" y="0"/>
                </a:lnTo>
                <a:lnTo>
                  <a:pt x="4840593" y="703564"/>
                </a:lnTo>
                <a:lnTo>
                  <a:pt x="0" y="703564"/>
                </a:lnTo>
                <a:lnTo>
                  <a:pt x="0" y="0"/>
                </a:lnTo>
                <a:close/>
              </a:path>
            </a:pathLst>
          </a:custGeom>
          <a:solidFill>
            <a:sysClr val="window" lastClr="FFFFFF">
              <a:alpha val="40000"/>
              <a:hueOff val="0"/>
              <a:satOff val="0"/>
              <a:lumOff val="0"/>
              <a:alphaOff val="0"/>
            </a:sysClr>
          </a:solidFill>
          <a:ln w="6350" cap="flat" cmpd="sng" algn="ctr">
            <a:solidFill>
              <a:srgbClr val="FFC000">
                <a:hueOff val="0"/>
                <a:satOff val="0"/>
                <a:lumOff val="0"/>
                <a:alphaOff val="0"/>
              </a:srgbClr>
            </a:solidFill>
            <a:prstDash val="solid"/>
            <a:miter lim="800000"/>
          </a:ln>
          <a:effectLst/>
        </p:spPr>
        <p:txBody>
          <a:bodyPr spcFirstLastPara="0" vert="horz" wrap="square" lIns="476548" tIns="76200" rIns="76200" bIns="76200" numCol="1" spcCol="1270" anchor="ctr" anchorCtr="0">
            <a:noAutofit/>
          </a:bodyPr>
          <a:lstStyle/>
          <a:p>
            <a:pPr marL="0" marR="0" lvl="0" indent="0" defTabSz="88900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Thảo</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luận</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diễn</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đàn</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lịch</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sự</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bình</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tĩnh</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tôn</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trọng</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ý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kiến</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24" name="Freeform: Shape 23">
            <a:extLst>
              <a:ext uri="{FF2B5EF4-FFF2-40B4-BE49-F238E27FC236}">
                <a16:creationId xmlns:a16="http://schemas.microsoft.com/office/drawing/2014/main" id="{71ADFE44-E1DF-4907-A6B1-42A9D1BD4E8F}"/>
              </a:ext>
            </a:extLst>
          </p:cNvPr>
          <p:cNvSpPr/>
          <p:nvPr/>
        </p:nvSpPr>
        <p:spPr>
          <a:xfrm>
            <a:off x="733278" y="2669863"/>
            <a:ext cx="4840593" cy="703564"/>
          </a:xfrm>
          <a:custGeom>
            <a:avLst/>
            <a:gdLst>
              <a:gd name="connsiteX0" fmla="*/ 0 w 4840593"/>
              <a:gd name="connsiteY0" fmla="*/ 0 h 703564"/>
              <a:gd name="connsiteX1" fmla="*/ 4840593 w 4840593"/>
              <a:gd name="connsiteY1" fmla="*/ 0 h 703564"/>
              <a:gd name="connsiteX2" fmla="*/ 4840593 w 4840593"/>
              <a:gd name="connsiteY2" fmla="*/ 703564 h 703564"/>
              <a:gd name="connsiteX3" fmla="*/ 0 w 4840593"/>
              <a:gd name="connsiteY3" fmla="*/ 703564 h 703564"/>
              <a:gd name="connsiteX4" fmla="*/ 0 w 4840593"/>
              <a:gd name="connsiteY4" fmla="*/ 0 h 70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593" h="703564">
                <a:moveTo>
                  <a:pt x="0" y="0"/>
                </a:moveTo>
                <a:lnTo>
                  <a:pt x="4840593" y="0"/>
                </a:lnTo>
                <a:lnTo>
                  <a:pt x="4840593" y="703564"/>
                </a:lnTo>
                <a:lnTo>
                  <a:pt x="0" y="703564"/>
                </a:lnTo>
                <a:lnTo>
                  <a:pt x="0" y="0"/>
                </a:lnTo>
                <a:close/>
              </a:path>
            </a:pathLst>
          </a:custGeom>
          <a:solidFill>
            <a:sysClr val="window" lastClr="FFFFFF">
              <a:alpha val="40000"/>
              <a:hueOff val="0"/>
              <a:satOff val="0"/>
              <a:lumOff val="0"/>
              <a:alphaOff val="0"/>
            </a:sysClr>
          </a:solidFill>
          <a:ln w="6350" cap="flat" cmpd="sng" algn="ctr">
            <a:solidFill>
              <a:srgbClr val="FFC000">
                <a:hueOff val="0"/>
                <a:satOff val="0"/>
                <a:lumOff val="0"/>
                <a:alphaOff val="0"/>
              </a:srgbClr>
            </a:solidFill>
            <a:prstDash val="solid"/>
            <a:miter lim="800000"/>
          </a:ln>
          <a:effectLst/>
        </p:spPr>
        <p:txBody>
          <a:bodyPr spcFirstLastPara="0" vert="horz" wrap="square" lIns="476548" tIns="76200" rIns="76200" bIns="76200" numCol="1" spcCol="1270" anchor="ctr" anchorCtr="0">
            <a:noAutofit/>
          </a:bodyPr>
          <a:lstStyle/>
          <a:p>
            <a:pPr marL="0" marR="0" lvl="0" indent="0" defTabSz="88900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tin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mạng</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xã</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hội</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chọn</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lọc</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thông</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tin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lành</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mạnh</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bổ</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ích</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50978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barn(inVertical)">
                                      <p:cBhvr>
                                        <p:cTn id="10" dur="500"/>
                                        <p:tgtEl>
                                          <p:spTgt spid="9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down)">
                                      <p:cBhvr>
                                        <p:cTn id="15" dur="500"/>
                                        <p:tgtEl>
                                          <p:spTgt spid="5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par>
                                <p:cTn id="26" presetID="2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95" grpId="0"/>
      <p:bldP spid="20"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Freeform: Shape 49">
            <a:extLst>
              <a:ext uri="{FF2B5EF4-FFF2-40B4-BE49-F238E27FC236}">
                <a16:creationId xmlns:a16="http://schemas.microsoft.com/office/drawing/2014/main" id="{5B72C339-CD9E-41DC-84EE-3064324E8A5E}"/>
              </a:ext>
            </a:extLst>
          </p:cNvPr>
          <p:cNvSpPr/>
          <p:nvPr/>
        </p:nvSpPr>
        <p:spPr>
          <a:xfrm>
            <a:off x="686448" y="808405"/>
            <a:ext cx="7333427"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spcFirstLastPara="0" vert="horz" wrap="square" lIns="60105" tIns="44865" rIns="60105" bIns="44865" numCol="1" spcCol="1270" anchor="ctr" anchorCtr="0">
            <a:noAutofit/>
          </a:bodyPr>
          <a:lstStyle/>
          <a:p>
            <a:pPr lvl="0" algn="ctr" defTabSz="1066800">
              <a:lnSpc>
                <a:spcPct val="90000"/>
              </a:lnSpc>
              <a:spcBef>
                <a:spcPct val="0"/>
              </a:spcBef>
              <a:spcAft>
                <a:spcPct val="35000"/>
              </a:spcAft>
            </a:pPr>
            <a:r>
              <a:rPr kumimoji="0" lang="en-US" sz="24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b)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Ứng</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xử</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nhân</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văn</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trong</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một</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số</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tình</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huống</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cụ</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thể</a:t>
            </a:r>
            <a:endParaRPr kumimoji="0" lang="en-US" sz="24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nvGrpSpPr>
          <p:cNvPr id="88" name="Group 87">
            <a:extLst>
              <a:ext uri="{FF2B5EF4-FFF2-40B4-BE49-F238E27FC236}">
                <a16:creationId xmlns:a16="http://schemas.microsoft.com/office/drawing/2014/main" id="{F3167ABE-F614-4467-BE09-CDBC859C5795}"/>
              </a:ext>
            </a:extLst>
          </p:cNvPr>
          <p:cNvGrpSpPr/>
          <p:nvPr/>
        </p:nvGrpSpPr>
        <p:grpSpPr>
          <a:xfrm>
            <a:off x="200698" y="374529"/>
            <a:ext cx="485751" cy="412906"/>
            <a:chOff x="370002" y="735269"/>
            <a:chExt cx="569167" cy="503853"/>
          </a:xfrm>
        </p:grpSpPr>
        <p:sp>
          <p:nvSpPr>
            <p:cNvPr id="89" name="Hexagon 88">
              <a:extLst>
                <a:ext uri="{FF2B5EF4-FFF2-40B4-BE49-F238E27FC236}">
                  <a16:creationId xmlns:a16="http://schemas.microsoft.com/office/drawing/2014/main" id="{6811553D-59CE-4F77-BFC0-490130ADB964}"/>
                </a:ext>
              </a:extLst>
            </p:cNvPr>
            <p:cNvSpPr/>
            <p:nvPr/>
          </p:nvSpPr>
          <p:spPr>
            <a:xfrm>
              <a:off x="370002" y="735269"/>
              <a:ext cx="569167" cy="503853"/>
            </a:xfrm>
            <a:prstGeom prst="hexagon">
              <a:avLst/>
            </a:prstGeom>
            <a:solidFill>
              <a:srgbClr val="7030A0"/>
            </a:solidFill>
            <a:ln w="12700" cap="flat" cmpd="sng" algn="ctr">
              <a:solidFill>
                <a:srgbClr val="B09832"/>
              </a:solidFill>
              <a:prstDash val="solid"/>
              <a:miter lim="800000"/>
            </a:ln>
            <a:effectLst>
              <a:outerShdw blurRad="50800" dist="38100" dir="5400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a:ea typeface="+mn-ea"/>
                <a:cs typeface="+mn-cs"/>
              </a:endParaRPr>
            </a:p>
          </p:txBody>
        </p:sp>
        <p:grpSp>
          <p:nvGrpSpPr>
            <p:cNvPr id="90" name="Google Shape;209;p13">
              <a:extLst>
                <a:ext uri="{FF2B5EF4-FFF2-40B4-BE49-F238E27FC236}">
                  <a16:creationId xmlns:a16="http://schemas.microsoft.com/office/drawing/2014/main" id="{C1ADB66A-550F-400F-A783-58A7A13C56B4}"/>
                </a:ext>
              </a:extLst>
            </p:cNvPr>
            <p:cNvGrpSpPr/>
            <p:nvPr/>
          </p:nvGrpSpPr>
          <p:grpSpPr>
            <a:xfrm>
              <a:off x="509630" y="875151"/>
              <a:ext cx="269364" cy="224087"/>
              <a:chOff x="1926350" y="995225"/>
              <a:chExt cx="428650" cy="356600"/>
            </a:xfrm>
            <a:solidFill>
              <a:sysClr val="window" lastClr="FFFFFF"/>
            </a:solidFill>
          </p:grpSpPr>
          <p:sp>
            <p:nvSpPr>
              <p:cNvPr id="91" name="Google Shape;210;p13">
                <a:extLst>
                  <a:ext uri="{FF2B5EF4-FFF2-40B4-BE49-F238E27FC236}">
                    <a16:creationId xmlns:a16="http://schemas.microsoft.com/office/drawing/2014/main" id="{394C5037-292D-4CCF-AE80-E0F77FE36490}"/>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92" name="Google Shape;211;p13">
                <a:extLst>
                  <a:ext uri="{FF2B5EF4-FFF2-40B4-BE49-F238E27FC236}">
                    <a16:creationId xmlns:a16="http://schemas.microsoft.com/office/drawing/2014/main" id="{3628294F-94F6-4C3E-8E8B-0AC6A36CCE4E}"/>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93" name="Google Shape;212;p13">
                <a:extLst>
                  <a:ext uri="{FF2B5EF4-FFF2-40B4-BE49-F238E27FC236}">
                    <a16:creationId xmlns:a16="http://schemas.microsoft.com/office/drawing/2014/main" id="{4FF59342-8835-4E77-BAD7-0FC12E519539}"/>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94" name="Google Shape;213;p13">
                <a:extLst>
                  <a:ext uri="{FF2B5EF4-FFF2-40B4-BE49-F238E27FC236}">
                    <a16:creationId xmlns:a16="http://schemas.microsoft.com/office/drawing/2014/main" id="{0554BF80-5CB1-4A5E-A5FE-82EC1B3DA968}"/>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grpSp>
      <p:sp>
        <p:nvSpPr>
          <p:cNvPr id="95" name="Google Shape;204;p13">
            <a:extLst>
              <a:ext uri="{FF2B5EF4-FFF2-40B4-BE49-F238E27FC236}">
                <a16:creationId xmlns:a16="http://schemas.microsoft.com/office/drawing/2014/main" id="{C83C0C59-F1AE-44F0-89A4-1493D134A94C}"/>
              </a:ext>
            </a:extLst>
          </p:cNvPr>
          <p:cNvSpPr txBox="1">
            <a:spLocks/>
          </p:cNvSpPr>
          <p:nvPr/>
        </p:nvSpPr>
        <p:spPr>
          <a:xfrm>
            <a:off x="686449" y="353559"/>
            <a:ext cx="8172325" cy="420423"/>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pPr lvl="0" algn="ctr">
              <a:lnSpc>
                <a:spcPct val="100000"/>
              </a:lnSpc>
              <a:spcBef>
                <a:spcPts val="0"/>
              </a:spcBef>
              <a:defRPr/>
            </a:pPr>
            <a:r>
              <a:rPr lang="en-US" sz="2500" b="1" i="0" kern="0" dirty="0">
                <a:solidFill>
                  <a:srgbClr val="7030A0"/>
                </a:solidFill>
                <a:latin typeface="Cambria" panose="02040503050406030204" pitchFamily="18" charset="0"/>
                <a:ea typeface="Cambria" panose="02040503050406030204" pitchFamily="18" charset="0"/>
                <a:cs typeface="Times New Roman" panose="02020603050405020304" pitchFamily="18" charset="0"/>
              </a:rPr>
              <a:t>2. THỂ HIỆN TÍNH NHÂN VĂN TRÊN KHÔNG GIAN MẠNG</a:t>
            </a:r>
          </a:p>
        </p:txBody>
      </p:sp>
      <p:pic>
        <p:nvPicPr>
          <p:cNvPr id="14" name="Picture 13">
            <a:extLst>
              <a:ext uri="{FF2B5EF4-FFF2-40B4-BE49-F238E27FC236}">
                <a16:creationId xmlns:a16="http://schemas.microsoft.com/office/drawing/2014/main" id="{DF4025D9-85B3-4F69-B7D6-3D49561C1C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2352" y="1948153"/>
            <a:ext cx="5740924" cy="3229270"/>
          </a:xfrm>
          <a:prstGeom prst="rect">
            <a:avLst/>
          </a:prstGeom>
        </p:spPr>
      </p:pic>
      <p:sp>
        <p:nvSpPr>
          <p:cNvPr id="15" name="Freeform: Shape 14">
            <a:extLst>
              <a:ext uri="{FF2B5EF4-FFF2-40B4-BE49-F238E27FC236}">
                <a16:creationId xmlns:a16="http://schemas.microsoft.com/office/drawing/2014/main" id="{82398D3D-F846-40DB-910F-F40B5CF9EBE2}"/>
              </a:ext>
            </a:extLst>
          </p:cNvPr>
          <p:cNvSpPr/>
          <p:nvPr/>
        </p:nvSpPr>
        <p:spPr>
          <a:xfrm>
            <a:off x="733278" y="1784153"/>
            <a:ext cx="4840593" cy="703564"/>
          </a:xfrm>
          <a:custGeom>
            <a:avLst/>
            <a:gdLst>
              <a:gd name="connsiteX0" fmla="*/ 0 w 4840593"/>
              <a:gd name="connsiteY0" fmla="*/ 0 h 703564"/>
              <a:gd name="connsiteX1" fmla="*/ 4840593 w 4840593"/>
              <a:gd name="connsiteY1" fmla="*/ 0 h 703564"/>
              <a:gd name="connsiteX2" fmla="*/ 4840593 w 4840593"/>
              <a:gd name="connsiteY2" fmla="*/ 703564 h 703564"/>
              <a:gd name="connsiteX3" fmla="*/ 0 w 4840593"/>
              <a:gd name="connsiteY3" fmla="*/ 703564 h 703564"/>
              <a:gd name="connsiteX4" fmla="*/ 0 w 4840593"/>
              <a:gd name="connsiteY4" fmla="*/ 0 h 70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593" h="703564">
                <a:moveTo>
                  <a:pt x="0" y="0"/>
                </a:moveTo>
                <a:lnTo>
                  <a:pt x="4840593" y="0"/>
                </a:lnTo>
                <a:lnTo>
                  <a:pt x="4840593" y="703564"/>
                </a:lnTo>
                <a:lnTo>
                  <a:pt x="0" y="703564"/>
                </a:lnTo>
                <a:lnTo>
                  <a:pt x="0" y="0"/>
                </a:lnTo>
                <a:close/>
              </a:path>
            </a:pathLst>
          </a:cu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76548"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Thảo</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luận</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trên</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diễn</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đàn</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lịch</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sự</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bình</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tĩnh</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tôn</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trọng</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ý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kiến</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của</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người</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khác</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17" name="Freeform: Shape 16">
            <a:extLst>
              <a:ext uri="{FF2B5EF4-FFF2-40B4-BE49-F238E27FC236}">
                <a16:creationId xmlns:a16="http://schemas.microsoft.com/office/drawing/2014/main" id="{553F3E22-A4CE-410E-95EA-F61A373A1D5B}"/>
              </a:ext>
            </a:extLst>
          </p:cNvPr>
          <p:cNvSpPr/>
          <p:nvPr/>
        </p:nvSpPr>
        <p:spPr>
          <a:xfrm>
            <a:off x="733278" y="2669863"/>
            <a:ext cx="4840593" cy="703564"/>
          </a:xfrm>
          <a:custGeom>
            <a:avLst/>
            <a:gdLst>
              <a:gd name="connsiteX0" fmla="*/ 0 w 4840593"/>
              <a:gd name="connsiteY0" fmla="*/ 0 h 703564"/>
              <a:gd name="connsiteX1" fmla="*/ 4840593 w 4840593"/>
              <a:gd name="connsiteY1" fmla="*/ 0 h 703564"/>
              <a:gd name="connsiteX2" fmla="*/ 4840593 w 4840593"/>
              <a:gd name="connsiteY2" fmla="*/ 703564 h 703564"/>
              <a:gd name="connsiteX3" fmla="*/ 0 w 4840593"/>
              <a:gd name="connsiteY3" fmla="*/ 703564 h 703564"/>
              <a:gd name="connsiteX4" fmla="*/ 0 w 4840593"/>
              <a:gd name="connsiteY4" fmla="*/ 0 h 70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593" h="703564">
                <a:moveTo>
                  <a:pt x="0" y="0"/>
                </a:moveTo>
                <a:lnTo>
                  <a:pt x="4840593" y="0"/>
                </a:lnTo>
                <a:lnTo>
                  <a:pt x="4840593" y="703564"/>
                </a:lnTo>
                <a:lnTo>
                  <a:pt x="0" y="703564"/>
                </a:lnTo>
                <a:lnTo>
                  <a:pt x="0" y="0"/>
                </a:lnTo>
                <a:close/>
              </a:path>
            </a:pathLst>
          </a:cu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76548"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Đọc</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tin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trên</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mạng</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xã</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hội</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chọn</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lọc</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thông</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tin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lành</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mạnh</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bổ</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ích</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19" name="Freeform: Shape 18">
            <a:extLst>
              <a:ext uri="{FF2B5EF4-FFF2-40B4-BE49-F238E27FC236}">
                <a16:creationId xmlns:a16="http://schemas.microsoft.com/office/drawing/2014/main" id="{31DAF36C-9247-4728-8F3A-7C7D8B927B4B}"/>
              </a:ext>
            </a:extLst>
          </p:cNvPr>
          <p:cNvSpPr/>
          <p:nvPr/>
        </p:nvSpPr>
        <p:spPr>
          <a:xfrm>
            <a:off x="733278" y="3555573"/>
            <a:ext cx="4840593" cy="703564"/>
          </a:xfrm>
          <a:custGeom>
            <a:avLst/>
            <a:gdLst>
              <a:gd name="connsiteX0" fmla="*/ 0 w 4840593"/>
              <a:gd name="connsiteY0" fmla="*/ 0 h 703564"/>
              <a:gd name="connsiteX1" fmla="*/ 4840593 w 4840593"/>
              <a:gd name="connsiteY1" fmla="*/ 0 h 703564"/>
              <a:gd name="connsiteX2" fmla="*/ 4840593 w 4840593"/>
              <a:gd name="connsiteY2" fmla="*/ 703564 h 703564"/>
              <a:gd name="connsiteX3" fmla="*/ 0 w 4840593"/>
              <a:gd name="connsiteY3" fmla="*/ 703564 h 703564"/>
              <a:gd name="connsiteX4" fmla="*/ 0 w 4840593"/>
              <a:gd name="connsiteY4" fmla="*/ 0 h 70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593" h="703564">
                <a:moveTo>
                  <a:pt x="0" y="0"/>
                </a:moveTo>
                <a:lnTo>
                  <a:pt x="4840593" y="0"/>
                </a:lnTo>
                <a:lnTo>
                  <a:pt x="4840593" y="703564"/>
                </a:lnTo>
                <a:lnTo>
                  <a:pt x="0" y="703564"/>
                </a:lnTo>
                <a:lnTo>
                  <a:pt x="0" y="0"/>
                </a:lnTo>
                <a:close/>
              </a:path>
            </a:pathLst>
          </a:cu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76548"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Khôn</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chia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sẻ</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thông</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tin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cá</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nhân</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của</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người</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khác</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khi</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chưa</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được</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cho</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phép</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endPar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9329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barn(inVertical)">
                                      <p:cBhvr>
                                        <p:cTn id="10" dur="500"/>
                                        <p:tgtEl>
                                          <p:spTgt spid="9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down)">
                                      <p:cBhvr>
                                        <p:cTn id="15" dur="500"/>
                                        <p:tgtEl>
                                          <p:spTgt spid="5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ircle(in)">
                                      <p:cBhvr>
                                        <p:cTn id="28" dur="2000"/>
                                        <p:tgtEl>
                                          <p:spTgt spid="19"/>
                                        </p:tgtEl>
                                      </p:cBhvr>
                                    </p:animEffect>
                                  </p:childTnLst>
                                </p:cTn>
                              </p:par>
                              <p:par>
                                <p:cTn id="29" presetID="6" presetClass="entr" presetSubtype="16"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95" grpId="0"/>
      <p:bldP spid="15" grpId="0" animBg="1"/>
      <p:bldP spid="17"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Freeform: Shape 49">
            <a:extLst>
              <a:ext uri="{FF2B5EF4-FFF2-40B4-BE49-F238E27FC236}">
                <a16:creationId xmlns:a16="http://schemas.microsoft.com/office/drawing/2014/main" id="{5B72C339-CD9E-41DC-84EE-3064324E8A5E}"/>
              </a:ext>
            </a:extLst>
          </p:cNvPr>
          <p:cNvSpPr/>
          <p:nvPr/>
        </p:nvSpPr>
        <p:spPr>
          <a:xfrm>
            <a:off x="686448" y="808405"/>
            <a:ext cx="7333427"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spcFirstLastPara="0" vert="horz" wrap="square" lIns="60105" tIns="44865" rIns="60105" bIns="44865" numCol="1" spcCol="1270" anchor="ctr" anchorCtr="0">
            <a:noAutofit/>
          </a:bodyPr>
          <a:lstStyle/>
          <a:p>
            <a:pPr lvl="0" algn="ctr" defTabSz="1066800">
              <a:lnSpc>
                <a:spcPct val="90000"/>
              </a:lnSpc>
              <a:spcBef>
                <a:spcPct val="0"/>
              </a:spcBef>
              <a:spcAft>
                <a:spcPct val="35000"/>
              </a:spcAft>
            </a:pPr>
            <a:r>
              <a:rPr kumimoji="0" lang="en-US" sz="24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b)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Ứng</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xử</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nhân</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văn</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trong</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một</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số</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tình</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huống</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cụ</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thể</a:t>
            </a:r>
            <a:endParaRPr kumimoji="0" lang="en-US" sz="24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nvGrpSpPr>
          <p:cNvPr id="88" name="Group 87">
            <a:extLst>
              <a:ext uri="{FF2B5EF4-FFF2-40B4-BE49-F238E27FC236}">
                <a16:creationId xmlns:a16="http://schemas.microsoft.com/office/drawing/2014/main" id="{F3167ABE-F614-4467-BE09-CDBC859C5795}"/>
              </a:ext>
            </a:extLst>
          </p:cNvPr>
          <p:cNvGrpSpPr/>
          <p:nvPr/>
        </p:nvGrpSpPr>
        <p:grpSpPr>
          <a:xfrm>
            <a:off x="200698" y="374529"/>
            <a:ext cx="485751" cy="412906"/>
            <a:chOff x="370002" y="735269"/>
            <a:chExt cx="569167" cy="503853"/>
          </a:xfrm>
        </p:grpSpPr>
        <p:sp>
          <p:nvSpPr>
            <p:cNvPr id="89" name="Hexagon 88">
              <a:extLst>
                <a:ext uri="{FF2B5EF4-FFF2-40B4-BE49-F238E27FC236}">
                  <a16:creationId xmlns:a16="http://schemas.microsoft.com/office/drawing/2014/main" id="{6811553D-59CE-4F77-BFC0-490130ADB964}"/>
                </a:ext>
              </a:extLst>
            </p:cNvPr>
            <p:cNvSpPr/>
            <p:nvPr/>
          </p:nvSpPr>
          <p:spPr>
            <a:xfrm>
              <a:off x="370002" y="735269"/>
              <a:ext cx="569167" cy="503853"/>
            </a:xfrm>
            <a:prstGeom prst="hexagon">
              <a:avLst/>
            </a:prstGeom>
            <a:solidFill>
              <a:srgbClr val="7030A0"/>
            </a:solidFill>
            <a:ln w="12700" cap="flat" cmpd="sng" algn="ctr">
              <a:solidFill>
                <a:srgbClr val="B09832"/>
              </a:solidFill>
              <a:prstDash val="solid"/>
              <a:miter lim="800000"/>
            </a:ln>
            <a:effectLst>
              <a:outerShdw blurRad="50800" dist="38100" dir="5400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a:ea typeface="+mn-ea"/>
                <a:cs typeface="+mn-cs"/>
              </a:endParaRPr>
            </a:p>
          </p:txBody>
        </p:sp>
        <p:grpSp>
          <p:nvGrpSpPr>
            <p:cNvPr id="90" name="Google Shape;209;p13">
              <a:extLst>
                <a:ext uri="{FF2B5EF4-FFF2-40B4-BE49-F238E27FC236}">
                  <a16:creationId xmlns:a16="http://schemas.microsoft.com/office/drawing/2014/main" id="{C1ADB66A-550F-400F-A783-58A7A13C56B4}"/>
                </a:ext>
              </a:extLst>
            </p:cNvPr>
            <p:cNvGrpSpPr/>
            <p:nvPr/>
          </p:nvGrpSpPr>
          <p:grpSpPr>
            <a:xfrm>
              <a:off x="509630" y="875151"/>
              <a:ext cx="269364" cy="224087"/>
              <a:chOff x="1926350" y="995225"/>
              <a:chExt cx="428650" cy="356600"/>
            </a:xfrm>
            <a:solidFill>
              <a:sysClr val="window" lastClr="FFFFFF"/>
            </a:solidFill>
          </p:grpSpPr>
          <p:sp>
            <p:nvSpPr>
              <p:cNvPr id="91" name="Google Shape;210;p13">
                <a:extLst>
                  <a:ext uri="{FF2B5EF4-FFF2-40B4-BE49-F238E27FC236}">
                    <a16:creationId xmlns:a16="http://schemas.microsoft.com/office/drawing/2014/main" id="{394C5037-292D-4CCF-AE80-E0F77FE36490}"/>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92" name="Google Shape;211;p13">
                <a:extLst>
                  <a:ext uri="{FF2B5EF4-FFF2-40B4-BE49-F238E27FC236}">
                    <a16:creationId xmlns:a16="http://schemas.microsoft.com/office/drawing/2014/main" id="{3628294F-94F6-4C3E-8E8B-0AC6A36CCE4E}"/>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93" name="Google Shape;212;p13">
                <a:extLst>
                  <a:ext uri="{FF2B5EF4-FFF2-40B4-BE49-F238E27FC236}">
                    <a16:creationId xmlns:a16="http://schemas.microsoft.com/office/drawing/2014/main" id="{4FF59342-8835-4E77-BAD7-0FC12E519539}"/>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94" name="Google Shape;213;p13">
                <a:extLst>
                  <a:ext uri="{FF2B5EF4-FFF2-40B4-BE49-F238E27FC236}">
                    <a16:creationId xmlns:a16="http://schemas.microsoft.com/office/drawing/2014/main" id="{0554BF80-5CB1-4A5E-A5FE-82EC1B3DA968}"/>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grpSp>
      <p:sp>
        <p:nvSpPr>
          <p:cNvPr id="95" name="Google Shape;204;p13">
            <a:extLst>
              <a:ext uri="{FF2B5EF4-FFF2-40B4-BE49-F238E27FC236}">
                <a16:creationId xmlns:a16="http://schemas.microsoft.com/office/drawing/2014/main" id="{C83C0C59-F1AE-44F0-89A4-1493D134A94C}"/>
              </a:ext>
            </a:extLst>
          </p:cNvPr>
          <p:cNvSpPr txBox="1">
            <a:spLocks/>
          </p:cNvSpPr>
          <p:nvPr/>
        </p:nvSpPr>
        <p:spPr>
          <a:xfrm>
            <a:off x="686449" y="353559"/>
            <a:ext cx="8172325" cy="420423"/>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pPr lvl="0" algn="ctr">
              <a:lnSpc>
                <a:spcPct val="100000"/>
              </a:lnSpc>
              <a:spcBef>
                <a:spcPts val="0"/>
              </a:spcBef>
              <a:defRPr/>
            </a:pPr>
            <a:r>
              <a:rPr lang="en-US" sz="2500" b="1" i="0" kern="0" dirty="0">
                <a:solidFill>
                  <a:srgbClr val="7030A0"/>
                </a:solidFill>
                <a:latin typeface="Cambria" panose="02040503050406030204" pitchFamily="18" charset="0"/>
                <a:ea typeface="Cambria" panose="02040503050406030204" pitchFamily="18" charset="0"/>
                <a:cs typeface="Times New Roman" panose="02020603050405020304" pitchFamily="18" charset="0"/>
              </a:rPr>
              <a:t>2. THỂ HIỆN TÍNH NHÂN VĂN TRÊN KHÔNG GIAN MẠNG</a:t>
            </a:r>
          </a:p>
        </p:txBody>
      </p:sp>
      <p:pic>
        <p:nvPicPr>
          <p:cNvPr id="14" name="Picture 13" descr="A person holding a magnifying glass&#10;&#10;Description automatically generated">
            <a:extLst>
              <a:ext uri="{FF2B5EF4-FFF2-40B4-BE49-F238E27FC236}">
                <a16:creationId xmlns:a16="http://schemas.microsoft.com/office/drawing/2014/main" id="{E52AE712-E6E8-4187-9328-1340B2774B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2352" y="1939529"/>
            <a:ext cx="5740924" cy="3237893"/>
          </a:xfrm>
          <a:prstGeom prst="rect">
            <a:avLst/>
          </a:prstGeom>
        </p:spPr>
      </p:pic>
      <p:sp>
        <p:nvSpPr>
          <p:cNvPr id="15" name="Freeform: Shape 14">
            <a:extLst>
              <a:ext uri="{FF2B5EF4-FFF2-40B4-BE49-F238E27FC236}">
                <a16:creationId xmlns:a16="http://schemas.microsoft.com/office/drawing/2014/main" id="{7C132562-45F4-4289-924A-A9FFB09ED52F}"/>
              </a:ext>
            </a:extLst>
          </p:cNvPr>
          <p:cNvSpPr/>
          <p:nvPr/>
        </p:nvSpPr>
        <p:spPr>
          <a:xfrm>
            <a:off x="733278" y="1784153"/>
            <a:ext cx="4840593" cy="703564"/>
          </a:xfrm>
          <a:custGeom>
            <a:avLst/>
            <a:gdLst>
              <a:gd name="connsiteX0" fmla="*/ 0 w 4840593"/>
              <a:gd name="connsiteY0" fmla="*/ 0 h 703564"/>
              <a:gd name="connsiteX1" fmla="*/ 4840593 w 4840593"/>
              <a:gd name="connsiteY1" fmla="*/ 0 h 703564"/>
              <a:gd name="connsiteX2" fmla="*/ 4840593 w 4840593"/>
              <a:gd name="connsiteY2" fmla="*/ 703564 h 703564"/>
              <a:gd name="connsiteX3" fmla="*/ 0 w 4840593"/>
              <a:gd name="connsiteY3" fmla="*/ 703564 h 703564"/>
              <a:gd name="connsiteX4" fmla="*/ 0 w 4840593"/>
              <a:gd name="connsiteY4" fmla="*/ 0 h 70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593" h="703564">
                <a:moveTo>
                  <a:pt x="0" y="0"/>
                </a:moveTo>
                <a:lnTo>
                  <a:pt x="4840593" y="0"/>
                </a:lnTo>
                <a:lnTo>
                  <a:pt x="4840593" y="703564"/>
                </a:lnTo>
                <a:lnTo>
                  <a:pt x="0" y="703564"/>
                </a:lnTo>
                <a:lnTo>
                  <a:pt x="0" y="0"/>
                </a:lnTo>
                <a:close/>
              </a:path>
            </a:pathLst>
          </a:cu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76548"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Thảo</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luận</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trên</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diễn</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đàn</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lịch</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sự</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bình</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tĩnh</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tôn</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trọng</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ý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kiến</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của</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người</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khác</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17" name="Freeform: Shape 16">
            <a:extLst>
              <a:ext uri="{FF2B5EF4-FFF2-40B4-BE49-F238E27FC236}">
                <a16:creationId xmlns:a16="http://schemas.microsoft.com/office/drawing/2014/main" id="{52B07F7F-0AD9-483A-8F39-60CA18C9D0BB}"/>
              </a:ext>
            </a:extLst>
          </p:cNvPr>
          <p:cNvSpPr/>
          <p:nvPr/>
        </p:nvSpPr>
        <p:spPr>
          <a:xfrm>
            <a:off x="733278" y="2669863"/>
            <a:ext cx="4840593" cy="703564"/>
          </a:xfrm>
          <a:custGeom>
            <a:avLst/>
            <a:gdLst>
              <a:gd name="connsiteX0" fmla="*/ 0 w 4840593"/>
              <a:gd name="connsiteY0" fmla="*/ 0 h 703564"/>
              <a:gd name="connsiteX1" fmla="*/ 4840593 w 4840593"/>
              <a:gd name="connsiteY1" fmla="*/ 0 h 703564"/>
              <a:gd name="connsiteX2" fmla="*/ 4840593 w 4840593"/>
              <a:gd name="connsiteY2" fmla="*/ 703564 h 703564"/>
              <a:gd name="connsiteX3" fmla="*/ 0 w 4840593"/>
              <a:gd name="connsiteY3" fmla="*/ 703564 h 703564"/>
              <a:gd name="connsiteX4" fmla="*/ 0 w 4840593"/>
              <a:gd name="connsiteY4" fmla="*/ 0 h 70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593" h="703564">
                <a:moveTo>
                  <a:pt x="0" y="0"/>
                </a:moveTo>
                <a:lnTo>
                  <a:pt x="4840593" y="0"/>
                </a:lnTo>
                <a:lnTo>
                  <a:pt x="4840593" y="703564"/>
                </a:lnTo>
                <a:lnTo>
                  <a:pt x="0" y="703564"/>
                </a:lnTo>
                <a:lnTo>
                  <a:pt x="0" y="0"/>
                </a:lnTo>
                <a:close/>
              </a:path>
            </a:pathLst>
          </a:cu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76548"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Đọc</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tin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trên</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mạng</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xã</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hội</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chọn</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lọc</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thông</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tin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lành</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mạnh</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bổ</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ích</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19" name="Freeform: Shape 18">
            <a:extLst>
              <a:ext uri="{FF2B5EF4-FFF2-40B4-BE49-F238E27FC236}">
                <a16:creationId xmlns:a16="http://schemas.microsoft.com/office/drawing/2014/main" id="{F205CC93-32FD-46AE-B7CF-3250DA5720A3}"/>
              </a:ext>
            </a:extLst>
          </p:cNvPr>
          <p:cNvSpPr/>
          <p:nvPr/>
        </p:nvSpPr>
        <p:spPr>
          <a:xfrm>
            <a:off x="733278" y="3555573"/>
            <a:ext cx="4840593" cy="703564"/>
          </a:xfrm>
          <a:custGeom>
            <a:avLst/>
            <a:gdLst>
              <a:gd name="connsiteX0" fmla="*/ 0 w 4840593"/>
              <a:gd name="connsiteY0" fmla="*/ 0 h 703564"/>
              <a:gd name="connsiteX1" fmla="*/ 4840593 w 4840593"/>
              <a:gd name="connsiteY1" fmla="*/ 0 h 703564"/>
              <a:gd name="connsiteX2" fmla="*/ 4840593 w 4840593"/>
              <a:gd name="connsiteY2" fmla="*/ 703564 h 703564"/>
              <a:gd name="connsiteX3" fmla="*/ 0 w 4840593"/>
              <a:gd name="connsiteY3" fmla="*/ 703564 h 703564"/>
              <a:gd name="connsiteX4" fmla="*/ 0 w 4840593"/>
              <a:gd name="connsiteY4" fmla="*/ 0 h 70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593" h="703564">
                <a:moveTo>
                  <a:pt x="0" y="0"/>
                </a:moveTo>
                <a:lnTo>
                  <a:pt x="4840593" y="0"/>
                </a:lnTo>
                <a:lnTo>
                  <a:pt x="4840593" y="703564"/>
                </a:lnTo>
                <a:lnTo>
                  <a:pt x="0" y="703564"/>
                </a:lnTo>
                <a:lnTo>
                  <a:pt x="0" y="0"/>
                </a:lnTo>
                <a:close/>
              </a:path>
            </a:pathLst>
          </a:cu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76548" tIns="76200" rIns="76200" bIns="76200" numCol="1" spcCol="1270" anchor="ctr" anchorCtr="0">
            <a:noAutofit/>
          </a:bodyPr>
          <a:lstStyle/>
          <a:p>
            <a:pPr lvl="0" defTabSz="889000">
              <a:lnSpc>
                <a:spcPct val="90000"/>
              </a:lnSpc>
              <a:spcBef>
                <a:spcPct val="0"/>
              </a:spcBef>
              <a:spcAft>
                <a:spcPct val="35000"/>
              </a:spcAft>
            </a:pP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Không</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chia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sẻ</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thông</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tin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cá</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nhân</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của</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người</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khác</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khi</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chưa</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được</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cho</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phép</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23" name="Freeform: Shape 22">
            <a:extLst>
              <a:ext uri="{FF2B5EF4-FFF2-40B4-BE49-F238E27FC236}">
                <a16:creationId xmlns:a16="http://schemas.microsoft.com/office/drawing/2014/main" id="{B07C2865-2E07-4813-9904-04B21DC9399C}"/>
              </a:ext>
            </a:extLst>
          </p:cNvPr>
          <p:cNvSpPr/>
          <p:nvPr/>
        </p:nvSpPr>
        <p:spPr>
          <a:xfrm>
            <a:off x="733278" y="4441283"/>
            <a:ext cx="4840593" cy="703564"/>
          </a:xfrm>
          <a:custGeom>
            <a:avLst/>
            <a:gdLst>
              <a:gd name="connsiteX0" fmla="*/ 0 w 4840593"/>
              <a:gd name="connsiteY0" fmla="*/ 0 h 703564"/>
              <a:gd name="connsiteX1" fmla="*/ 4840593 w 4840593"/>
              <a:gd name="connsiteY1" fmla="*/ 0 h 703564"/>
              <a:gd name="connsiteX2" fmla="*/ 4840593 w 4840593"/>
              <a:gd name="connsiteY2" fmla="*/ 703564 h 703564"/>
              <a:gd name="connsiteX3" fmla="*/ 0 w 4840593"/>
              <a:gd name="connsiteY3" fmla="*/ 703564 h 703564"/>
              <a:gd name="connsiteX4" fmla="*/ 0 w 4840593"/>
              <a:gd name="connsiteY4" fmla="*/ 0 h 70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593" h="703564">
                <a:moveTo>
                  <a:pt x="0" y="0"/>
                </a:moveTo>
                <a:lnTo>
                  <a:pt x="4840593" y="0"/>
                </a:lnTo>
                <a:lnTo>
                  <a:pt x="4840593" y="703564"/>
                </a:lnTo>
                <a:lnTo>
                  <a:pt x="0" y="703564"/>
                </a:lnTo>
                <a:lnTo>
                  <a:pt x="0" y="0"/>
                </a:lnTo>
                <a:close/>
              </a:path>
            </a:pathLst>
          </a:cu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76548"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Chia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sẻ</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thông</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tin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trên</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mạng</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xã</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hội</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kiểm</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tra</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tính</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chính</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xác</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của</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tin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bài</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67879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barn(inVertical)">
                                      <p:cBhvr>
                                        <p:cTn id="10" dur="500"/>
                                        <p:tgtEl>
                                          <p:spTgt spid="9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down)">
                                      <p:cBhvr>
                                        <p:cTn id="15" dur="500"/>
                                        <p:tgtEl>
                                          <p:spTgt spid="5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heel(1)">
                                      <p:cBhvr>
                                        <p:cTn id="31" dur="2000"/>
                                        <p:tgtEl>
                                          <p:spTgt spid="23"/>
                                        </p:tgtEl>
                                      </p:cBhvr>
                                    </p:animEffect>
                                  </p:childTnLst>
                                </p:cTn>
                              </p:par>
                              <p:par>
                                <p:cTn id="32" presetID="21" presetClass="entr" presetSubtype="1"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heel(1)">
                                      <p:cBhvr>
                                        <p:cTn id="3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95" grpId="0"/>
      <p:bldP spid="15" grpId="0" animBg="1"/>
      <p:bldP spid="17" grpId="0" animBg="1"/>
      <p:bldP spid="19"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Freeform: Shape 49">
            <a:extLst>
              <a:ext uri="{FF2B5EF4-FFF2-40B4-BE49-F238E27FC236}">
                <a16:creationId xmlns:a16="http://schemas.microsoft.com/office/drawing/2014/main" id="{5B72C339-CD9E-41DC-84EE-3064324E8A5E}"/>
              </a:ext>
            </a:extLst>
          </p:cNvPr>
          <p:cNvSpPr/>
          <p:nvPr/>
        </p:nvSpPr>
        <p:spPr>
          <a:xfrm>
            <a:off x="686448" y="808405"/>
            <a:ext cx="7333427"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spcFirstLastPara="0" vert="horz" wrap="square" lIns="60105" tIns="44865" rIns="60105" bIns="44865" numCol="1" spcCol="1270" anchor="ctr" anchorCtr="0">
            <a:noAutofit/>
          </a:bodyPr>
          <a:lstStyle/>
          <a:p>
            <a:pPr lvl="0" algn="ctr" defTabSz="1066800">
              <a:lnSpc>
                <a:spcPct val="90000"/>
              </a:lnSpc>
              <a:spcBef>
                <a:spcPct val="0"/>
              </a:spcBef>
              <a:spcAft>
                <a:spcPct val="35000"/>
              </a:spcAft>
            </a:pPr>
            <a:r>
              <a:rPr kumimoji="0" lang="en-US" sz="24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b)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Ứng</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xử</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nhân</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văn</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trong</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một</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số</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tình</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huống</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cụ</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thể</a:t>
            </a:r>
            <a:endParaRPr kumimoji="0" lang="en-US" sz="24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nvGrpSpPr>
          <p:cNvPr id="88" name="Group 87">
            <a:extLst>
              <a:ext uri="{FF2B5EF4-FFF2-40B4-BE49-F238E27FC236}">
                <a16:creationId xmlns:a16="http://schemas.microsoft.com/office/drawing/2014/main" id="{F3167ABE-F614-4467-BE09-CDBC859C5795}"/>
              </a:ext>
            </a:extLst>
          </p:cNvPr>
          <p:cNvGrpSpPr/>
          <p:nvPr/>
        </p:nvGrpSpPr>
        <p:grpSpPr>
          <a:xfrm>
            <a:off x="200698" y="374529"/>
            <a:ext cx="485751" cy="412906"/>
            <a:chOff x="370002" y="735269"/>
            <a:chExt cx="569167" cy="503853"/>
          </a:xfrm>
        </p:grpSpPr>
        <p:sp>
          <p:nvSpPr>
            <p:cNvPr id="89" name="Hexagon 88">
              <a:extLst>
                <a:ext uri="{FF2B5EF4-FFF2-40B4-BE49-F238E27FC236}">
                  <a16:creationId xmlns:a16="http://schemas.microsoft.com/office/drawing/2014/main" id="{6811553D-59CE-4F77-BFC0-490130ADB964}"/>
                </a:ext>
              </a:extLst>
            </p:cNvPr>
            <p:cNvSpPr/>
            <p:nvPr/>
          </p:nvSpPr>
          <p:spPr>
            <a:xfrm>
              <a:off x="370002" y="735269"/>
              <a:ext cx="569167" cy="503853"/>
            </a:xfrm>
            <a:prstGeom prst="hexagon">
              <a:avLst/>
            </a:prstGeom>
            <a:solidFill>
              <a:srgbClr val="7030A0"/>
            </a:solidFill>
            <a:ln w="12700" cap="flat" cmpd="sng" algn="ctr">
              <a:solidFill>
                <a:srgbClr val="B09832"/>
              </a:solidFill>
              <a:prstDash val="solid"/>
              <a:miter lim="800000"/>
            </a:ln>
            <a:effectLst>
              <a:outerShdw blurRad="50800" dist="38100" dir="5400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a:ea typeface="+mn-ea"/>
                <a:cs typeface="+mn-cs"/>
              </a:endParaRPr>
            </a:p>
          </p:txBody>
        </p:sp>
        <p:grpSp>
          <p:nvGrpSpPr>
            <p:cNvPr id="90" name="Google Shape;209;p13">
              <a:extLst>
                <a:ext uri="{FF2B5EF4-FFF2-40B4-BE49-F238E27FC236}">
                  <a16:creationId xmlns:a16="http://schemas.microsoft.com/office/drawing/2014/main" id="{C1ADB66A-550F-400F-A783-58A7A13C56B4}"/>
                </a:ext>
              </a:extLst>
            </p:cNvPr>
            <p:cNvGrpSpPr/>
            <p:nvPr/>
          </p:nvGrpSpPr>
          <p:grpSpPr>
            <a:xfrm>
              <a:off x="509630" y="875151"/>
              <a:ext cx="269364" cy="224087"/>
              <a:chOff x="1926350" y="995225"/>
              <a:chExt cx="428650" cy="356600"/>
            </a:xfrm>
            <a:solidFill>
              <a:sysClr val="window" lastClr="FFFFFF"/>
            </a:solidFill>
          </p:grpSpPr>
          <p:sp>
            <p:nvSpPr>
              <p:cNvPr id="91" name="Google Shape;210;p13">
                <a:extLst>
                  <a:ext uri="{FF2B5EF4-FFF2-40B4-BE49-F238E27FC236}">
                    <a16:creationId xmlns:a16="http://schemas.microsoft.com/office/drawing/2014/main" id="{394C5037-292D-4CCF-AE80-E0F77FE36490}"/>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92" name="Google Shape;211;p13">
                <a:extLst>
                  <a:ext uri="{FF2B5EF4-FFF2-40B4-BE49-F238E27FC236}">
                    <a16:creationId xmlns:a16="http://schemas.microsoft.com/office/drawing/2014/main" id="{3628294F-94F6-4C3E-8E8B-0AC6A36CCE4E}"/>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93" name="Google Shape;212;p13">
                <a:extLst>
                  <a:ext uri="{FF2B5EF4-FFF2-40B4-BE49-F238E27FC236}">
                    <a16:creationId xmlns:a16="http://schemas.microsoft.com/office/drawing/2014/main" id="{4FF59342-8835-4E77-BAD7-0FC12E519539}"/>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94" name="Google Shape;213;p13">
                <a:extLst>
                  <a:ext uri="{FF2B5EF4-FFF2-40B4-BE49-F238E27FC236}">
                    <a16:creationId xmlns:a16="http://schemas.microsoft.com/office/drawing/2014/main" id="{0554BF80-5CB1-4A5E-A5FE-82EC1B3DA968}"/>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grpSp>
      <p:sp>
        <p:nvSpPr>
          <p:cNvPr id="95" name="Google Shape;204;p13">
            <a:extLst>
              <a:ext uri="{FF2B5EF4-FFF2-40B4-BE49-F238E27FC236}">
                <a16:creationId xmlns:a16="http://schemas.microsoft.com/office/drawing/2014/main" id="{C83C0C59-F1AE-44F0-89A4-1493D134A94C}"/>
              </a:ext>
            </a:extLst>
          </p:cNvPr>
          <p:cNvSpPr txBox="1">
            <a:spLocks/>
          </p:cNvSpPr>
          <p:nvPr/>
        </p:nvSpPr>
        <p:spPr>
          <a:xfrm>
            <a:off x="686449" y="353559"/>
            <a:ext cx="8172325" cy="420423"/>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pPr lvl="0" algn="ctr">
              <a:lnSpc>
                <a:spcPct val="100000"/>
              </a:lnSpc>
              <a:spcBef>
                <a:spcPts val="0"/>
              </a:spcBef>
              <a:defRPr/>
            </a:pPr>
            <a:r>
              <a:rPr lang="en-US" sz="2500" b="1" i="0" kern="0" dirty="0">
                <a:solidFill>
                  <a:srgbClr val="7030A0"/>
                </a:solidFill>
                <a:latin typeface="Cambria" panose="02040503050406030204" pitchFamily="18" charset="0"/>
                <a:ea typeface="Cambria" panose="02040503050406030204" pitchFamily="18" charset="0"/>
                <a:cs typeface="Times New Roman" panose="02020603050405020304" pitchFamily="18" charset="0"/>
              </a:rPr>
              <a:t>2. THỂ HIỆN TÍNH NHÂN VĂN TRÊN KHÔNG GIAN MẠNG</a:t>
            </a:r>
          </a:p>
        </p:txBody>
      </p:sp>
      <p:sp>
        <p:nvSpPr>
          <p:cNvPr id="15" name="Freeform: Shape 14">
            <a:extLst>
              <a:ext uri="{FF2B5EF4-FFF2-40B4-BE49-F238E27FC236}">
                <a16:creationId xmlns:a16="http://schemas.microsoft.com/office/drawing/2014/main" id="{7C132562-45F4-4289-924A-A9FFB09ED52F}"/>
              </a:ext>
            </a:extLst>
          </p:cNvPr>
          <p:cNvSpPr/>
          <p:nvPr/>
        </p:nvSpPr>
        <p:spPr>
          <a:xfrm>
            <a:off x="733278" y="1784153"/>
            <a:ext cx="4840593" cy="703564"/>
          </a:xfrm>
          <a:custGeom>
            <a:avLst/>
            <a:gdLst>
              <a:gd name="connsiteX0" fmla="*/ 0 w 4840593"/>
              <a:gd name="connsiteY0" fmla="*/ 0 h 703564"/>
              <a:gd name="connsiteX1" fmla="*/ 4840593 w 4840593"/>
              <a:gd name="connsiteY1" fmla="*/ 0 h 703564"/>
              <a:gd name="connsiteX2" fmla="*/ 4840593 w 4840593"/>
              <a:gd name="connsiteY2" fmla="*/ 703564 h 703564"/>
              <a:gd name="connsiteX3" fmla="*/ 0 w 4840593"/>
              <a:gd name="connsiteY3" fmla="*/ 703564 h 703564"/>
              <a:gd name="connsiteX4" fmla="*/ 0 w 4840593"/>
              <a:gd name="connsiteY4" fmla="*/ 0 h 70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593" h="703564">
                <a:moveTo>
                  <a:pt x="0" y="0"/>
                </a:moveTo>
                <a:lnTo>
                  <a:pt x="4840593" y="0"/>
                </a:lnTo>
                <a:lnTo>
                  <a:pt x="4840593" y="703564"/>
                </a:lnTo>
                <a:lnTo>
                  <a:pt x="0" y="703564"/>
                </a:lnTo>
                <a:lnTo>
                  <a:pt x="0" y="0"/>
                </a:lnTo>
                <a:close/>
              </a:path>
            </a:pathLst>
          </a:cu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76548"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Thảo</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luận</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trên</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diễn</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đàn</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lịch</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sự</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bình</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tĩnh</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tôn</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trọng</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ý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kiến</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của</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người</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khác</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17" name="Freeform: Shape 16">
            <a:extLst>
              <a:ext uri="{FF2B5EF4-FFF2-40B4-BE49-F238E27FC236}">
                <a16:creationId xmlns:a16="http://schemas.microsoft.com/office/drawing/2014/main" id="{52B07F7F-0AD9-483A-8F39-60CA18C9D0BB}"/>
              </a:ext>
            </a:extLst>
          </p:cNvPr>
          <p:cNvSpPr/>
          <p:nvPr/>
        </p:nvSpPr>
        <p:spPr>
          <a:xfrm>
            <a:off x="733278" y="2669863"/>
            <a:ext cx="4840593" cy="703564"/>
          </a:xfrm>
          <a:custGeom>
            <a:avLst/>
            <a:gdLst>
              <a:gd name="connsiteX0" fmla="*/ 0 w 4840593"/>
              <a:gd name="connsiteY0" fmla="*/ 0 h 703564"/>
              <a:gd name="connsiteX1" fmla="*/ 4840593 w 4840593"/>
              <a:gd name="connsiteY1" fmla="*/ 0 h 703564"/>
              <a:gd name="connsiteX2" fmla="*/ 4840593 w 4840593"/>
              <a:gd name="connsiteY2" fmla="*/ 703564 h 703564"/>
              <a:gd name="connsiteX3" fmla="*/ 0 w 4840593"/>
              <a:gd name="connsiteY3" fmla="*/ 703564 h 703564"/>
              <a:gd name="connsiteX4" fmla="*/ 0 w 4840593"/>
              <a:gd name="connsiteY4" fmla="*/ 0 h 70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593" h="703564">
                <a:moveTo>
                  <a:pt x="0" y="0"/>
                </a:moveTo>
                <a:lnTo>
                  <a:pt x="4840593" y="0"/>
                </a:lnTo>
                <a:lnTo>
                  <a:pt x="4840593" y="703564"/>
                </a:lnTo>
                <a:lnTo>
                  <a:pt x="0" y="703564"/>
                </a:lnTo>
                <a:lnTo>
                  <a:pt x="0" y="0"/>
                </a:lnTo>
                <a:close/>
              </a:path>
            </a:pathLst>
          </a:cu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76548"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Đọc</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tin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trên</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mạng</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xã</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hội</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chọn</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lọc</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thông</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tin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lành</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mạnh</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bổ</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ích</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19" name="Freeform: Shape 18">
            <a:extLst>
              <a:ext uri="{FF2B5EF4-FFF2-40B4-BE49-F238E27FC236}">
                <a16:creationId xmlns:a16="http://schemas.microsoft.com/office/drawing/2014/main" id="{F205CC93-32FD-46AE-B7CF-3250DA5720A3}"/>
              </a:ext>
            </a:extLst>
          </p:cNvPr>
          <p:cNvSpPr/>
          <p:nvPr/>
        </p:nvSpPr>
        <p:spPr>
          <a:xfrm>
            <a:off x="733278" y="3555573"/>
            <a:ext cx="4840593" cy="703564"/>
          </a:xfrm>
          <a:custGeom>
            <a:avLst/>
            <a:gdLst>
              <a:gd name="connsiteX0" fmla="*/ 0 w 4840593"/>
              <a:gd name="connsiteY0" fmla="*/ 0 h 703564"/>
              <a:gd name="connsiteX1" fmla="*/ 4840593 w 4840593"/>
              <a:gd name="connsiteY1" fmla="*/ 0 h 703564"/>
              <a:gd name="connsiteX2" fmla="*/ 4840593 w 4840593"/>
              <a:gd name="connsiteY2" fmla="*/ 703564 h 703564"/>
              <a:gd name="connsiteX3" fmla="*/ 0 w 4840593"/>
              <a:gd name="connsiteY3" fmla="*/ 703564 h 703564"/>
              <a:gd name="connsiteX4" fmla="*/ 0 w 4840593"/>
              <a:gd name="connsiteY4" fmla="*/ 0 h 70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593" h="703564">
                <a:moveTo>
                  <a:pt x="0" y="0"/>
                </a:moveTo>
                <a:lnTo>
                  <a:pt x="4840593" y="0"/>
                </a:lnTo>
                <a:lnTo>
                  <a:pt x="4840593" y="703564"/>
                </a:lnTo>
                <a:lnTo>
                  <a:pt x="0" y="703564"/>
                </a:lnTo>
                <a:lnTo>
                  <a:pt x="0" y="0"/>
                </a:lnTo>
                <a:close/>
              </a:path>
            </a:pathLst>
          </a:cu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76548" tIns="76200" rIns="76200" bIns="76200" numCol="1" spcCol="1270" anchor="ctr" anchorCtr="0">
            <a:noAutofit/>
          </a:bodyPr>
          <a:lstStyle/>
          <a:p>
            <a:pPr lvl="0" defTabSz="889000">
              <a:lnSpc>
                <a:spcPct val="90000"/>
              </a:lnSpc>
              <a:spcBef>
                <a:spcPct val="0"/>
              </a:spcBef>
              <a:spcAft>
                <a:spcPct val="35000"/>
              </a:spcAft>
            </a:pP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Không</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chia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sẻ</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thông</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tin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cá</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nhân</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của</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người</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khác</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khi</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chưa</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được</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cho</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phép</a:t>
            </a:r>
            <a:r>
              <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23" name="Freeform: Shape 22">
            <a:extLst>
              <a:ext uri="{FF2B5EF4-FFF2-40B4-BE49-F238E27FC236}">
                <a16:creationId xmlns:a16="http://schemas.microsoft.com/office/drawing/2014/main" id="{B07C2865-2E07-4813-9904-04B21DC9399C}"/>
              </a:ext>
            </a:extLst>
          </p:cNvPr>
          <p:cNvSpPr/>
          <p:nvPr/>
        </p:nvSpPr>
        <p:spPr>
          <a:xfrm>
            <a:off x="733278" y="4441283"/>
            <a:ext cx="4840593" cy="703564"/>
          </a:xfrm>
          <a:custGeom>
            <a:avLst/>
            <a:gdLst>
              <a:gd name="connsiteX0" fmla="*/ 0 w 4840593"/>
              <a:gd name="connsiteY0" fmla="*/ 0 h 703564"/>
              <a:gd name="connsiteX1" fmla="*/ 4840593 w 4840593"/>
              <a:gd name="connsiteY1" fmla="*/ 0 h 703564"/>
              <a:gd name="connsiteX2" fmla="*/ 4840593 w 4840593"/>
              <a:gd name="connsiteY2" fmla="*/ 703564 h 703564"/>
              <a:gd name="connsiteX3" fmla="*/ 0 w 4840593"/>
              <a:gd name="connsiteY3" fmla="*/ 703564 h 703564"/>
              <a:gd name="connsiteX4" fmla="*/ 0 w 4840593"/>
              <a:gd name="connsiteY4" fmla="*/ 0 h 70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593" h="703564">
                <a:moveTo>
                  <a:pt x="0" y="0"/>
                </a:moveTo>
                <a:lnTo>
                  <a:pt x="4840593" y="0"/>
                </a:lnTo>
                <a:lnTo>
                  <a:pt x="4840593" y="703564"/>
                </a:lnTo>
                <a:lnTo>
                  <a:pt x="0" y="703564"/>
                </a:lnTo>
                <a:lnTo>
                  <a:pt x="0" y="0"/>
                </a:lnTo>
                <a:close/>
              </a:path>
            </a:pathLst>
          </a:cu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76548"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Chia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sẻ</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thông</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tin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trên</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mạng</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xã</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hội</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kiểm</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tra</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tính</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chính</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xác</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của</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tin </a:t>
            </a:r>
            <a:r>
              <a:rPr lang="en-US" sz="20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bài</a:t>
            </a:r>
            <a:r>
              <a:rPr lang="en-US" sz="20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p:txBody>
      </p:sp>
      <p:pic>
        <p:nvPicPr>
          <p:cNvPr id="16" name="Picture 15">
            <a:extLst>
              <a:ext uri="{FF2B5EF4-FFF2-40B4-BE49-F238E27FC236}">
                <a16:creationId xmlns:a16="http://schemas.microsoft.com/office/drawing/2014/main" id="{882EC3DE-3086-420F-AA9F-222C7EB38E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4631" y="1948152"/>
            <a:ext cx="5388644" cy="3229270"/>
          </a:xfrm>
          <a:prstGeom prst="rect">
            <a:avLst/>
          </a:prstGeom>
        </p:spPr>
      </p:pic>
      <p:sp>
        <p:nvSpPr>
          <p:cNvPr id="18" name="Freeform: Shape 17">
            <a:extLst>
              <a:ext uri="{FF2B5EF4-FFF2-40B4-BE49-F238E27FC236}">
                <a16:creationId xmlns:a16="http://schemas.microsoft.com/office/drawing/2014/main" id="{10135B29-0630-4B0C-9546-33CE00A5C114}"/>
              </a:ext>
            </a:extLst>
          </p:cNvPr>
          <p:cNvSpPr/>
          <p:nvPr/>
        </p:nvSpPr>
        <p:spPr>
          <a:xfrm>
            <a:off x="733278" y="5326992"/>
            <a:ext cx="5004792" cy="703564"/>
          </a:xfrm>
          <a:custGeom>
            <a:avLst/>
            <a:gdLst>
              <a:gd name="connsiteX0" fmla="*/ 0 w 4840593"/>
              <a:gd name="connsiteY0" fmla="*/ 0 h 703564"/>
              <a:gd name="connsiteX1" fmla="*/ 4840593 w 4840593"/>
              <a:gd name="connsiteY1" fmla="*/ 0 h 703564"/>
              <a:gd name="connsiteX2" fmla="*/ 4840593 w 4840593"/>
              <a:gd name="connsiteY2" fmla="*/ 703564 h 703564"/>
              <a:gd name="connsiteX3" fmla="*/ 0 w 4840593"/>
              <a:gd name="connsiteY3" fmla="*/ 703564 h 703564"/>
              <a:gd name="connsiteX4" fmla="*/ 0 w 4840593"/>
              <a:gd name="connsiteY4" fmla="*/ 0 h 70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593" h="703564">
                <a:moveTo>
                  <a:pt x="0" y="0"/>
                </a:moveTo>
                <a:lnTo>
                  <a:pt x="4840593" y="0"/>
                </a:lnTo>
                <a:lnTo>
                  <a:pt x="4840593" y="703564"/>
                </a:lnTo>
                <a:lnTo>
                  <a:pt x="0" y="703564"/>
                </a:lnTo>
                <a:lnTo>
                  <a:pt x="0" y="0"/>
                </a:lnTo>
                <a:close/>
              </a:path>
            </a:pathLst>
          </a:custGeom>
          <a:solidFill>
            <a:sysClr val="window" lastClr="FFFFFF">
              <a:alpha val="40000"/>
              <a:hueOff val="0"/>
              <a:satOff val="0"/>
              <a:lumOff val="0"/>
              <a:alphaOff val="0"/>
            </a:sysClr>
          </a:solidFill>
          <a:ln w="6350" cap="flat" cmpd="sng" algn="ctr">
            <a:solidFill>
              <a:srgbClr val="FFC000">
                <a:hueOff val="0"/>
                <a:satOff val="0"/>
                <a:lumOff val="0"/>
                <a:alphaOff val="0"/>
              </a:srgbClr>
            </a:solidFill>
            <a:prstDash val="solid"/>
            <a:miter lim="800000"/>
          </a:ln>
          <a:effectLst/>
        </p:spPr>
        <p:txBody>
          <a:bodyPr spcFirstLastPara="0" vert="horz" wrap="square" lIns="476548" tIns="76200" rIns="76200" bIns="76200" numCol="1" spcCol="1270" anchor="ctr" anchorCtr="0">
            <a:noAutofit/>
          </a:bodyPr>
          <a:lstStyle/>
          <a:p>
            <a:pPr marL="0" marR="0" lvl="0" indent="0" algn="just" defTabSz="88900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Đăng</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mạng</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xã</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hội</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ca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ngợi</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tốt</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việc</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tốt</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lan</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tỏa</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giá</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trị</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nhân</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văn</a:t>
            </a:r>
            <a:r>
              <a:rPr kumimoji="0" lang="en-US" sz="2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18552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barn(inVertical)">
                                      <p:cBhvr>
                                        <p:cTn id="10" dur="500"/>
                                        <p:tgtEl>
                                          <p:spTgt spid="9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down)">
                                      <p:cBhvr>
                                        <p:cTn id="15" dur="500"/>
                                        <p:tgtEl>
                                          <p:spTgt spid="5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95" grpId="0"/>
      <p:bldP spid="15" grpId="0" animBg="1"/>
      <p:bldP spid="17" grpId="0" animBg="1"/>
      <p:bldP spid="19" grpId="0" animBg="1"/>
      <p:bldP spid="23"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949F4-846A-10EE-DE3B-36B6081B48F6}"/>
            </a:ext>
          </a:extLst>
        </p:cNvPr>
        <p:cNvGrpSpPr/>
        <p:nvPr/>
      </p:nvGrpSpPr>
      <p:grpSpPr>
        <a:xfrm>
          <a:off x="0" y="0"/>
          <a:ext cx="0" cy="0"/>
          <a:chOff x="0" y="0"/>
          <a:chExt cx="0" cy="0"/>
        </a:xfrm>
      </p:grpSpPr>
      <p:sp>
        <p:nvSpPr>
          <p:cNvPr id="19" name="Google Shape;204;p13">
            <a:extLst>
              <a:ext uri="{FF2B5EF4-FFF2-40B4-BE49-F238E27FC236}">
                <a16:creationId xmlns:a16="http://schemas.microsoft.com/office/drawing/2014/main" id="{052F923C-3B7D-03F5-9BAE-5DEB3B10CE99}"/>
              </a:ext>
            </a:extLst>
          </p:cNvPr>
          <p:cNvSpPr txBox="1">
            <a:spLocks noGrp="1"/>
          </p:cNvSpPr>
          <p:nvPr>
            <p:ph type="title"/>
          </p:nvPr>
        </p:nvSpPr>
        <p:spPr>
          <a:xfrm>
            <a:off x="1029147" y="577358"/>
            <a:ext cx="5984050" cy="513026"/>
          </a:xfrm>
          <a:prstGeom prst="rect">
            <a:avLst/>
          </a:prstGeom>
        </p:spPr>
        <p:txBody>
          <a:bodyPr spcFirstLastPara="1" wrap="square" lIns="0" tIns="0" rIns="0" bIns="0" anchor="ctr" anchorCtr="0">
            <a:noAutofit/>
          </a:bodyPr>
          <a:lstStyle/>
          <a:p>
            <a:pPr lvl="0" algn="ctr">
              <a:spcBef>
                <a:spcPts val="0"/>
              </a:spcBef>
            </a:pPr>
            <a:r>
              <a:rPr lang="en-US" sz="3000" b="1" i="0" dirty="0">
                <a:solidFill>
                  <a:srgbClr val="7030A0"/>
                </a:solidFill>
                <a:latin typeface="Cambria" panose="02040503050406030204" pitchFamily="18" charset="0"/>
                <a:ea typeface="Cambria" panose="02040503050406030204" pitchFamily="18" charset="0"/>
              </a:rPr>
              <a:t>CÂU HỎI CỦNG CỐ </a:t>
            </a:r>
            <a:r>
              <a:rPr lang="en-US" sz="3000" i="0" dirty="0">
                <a:solidFill>
                  <a:srgbClr val="7030A0"/>
                </a:solidFill>
                <a:latin typeface="Cambria" panose="02040503050406030204" pitchFamily="18" charset="0"/>
                <a:ea typeface="Cambria" panose="02040503050406030204" pitchFamily="18" charset="0"/>
              </a:rPr>
              <a:t>(Trang 38, SGK)</a:t>
            </a:r>
          </a:p>
        </p:txBody>
      </p:sp>
      <p:sp>
        <p:nvSpPr>
          <p:cNvPr id="3" name="TextBox 2">
            <a:extLst>
              <a:ext uri="{FF2B5EF4-FFF2-40B4-BE49-F238E27FC236}">
                <a16:creationId xmlns:a16="http://schemas.microsoft.com/office/drawing/2014/main" id="{B82EDDAF-0911-040A-1D58-66B172429686}"/>
              </a:ext>
            </a:extLst>
          </p:cNvPr>
          <p:cNvSpPr txBox="1"/>
          <p:nvPr/>
        </p:nvSpPr>
        <p:spPr>
          <a:xfrm>
            <a:off x="919542" y="1167673"/>
            <a:ext cx="10508611" cy="3099631"/>
          </a:xfrm>
          <a:prstGeom prst="rect">
            <a:avLst/>
          </a:prstGeom>
          <a:noFill/>
          <a:ln w="28575">
            <a:solidFill>
              <a:srgbClr val="FF0000"/>
            </a:solidFill>
          </a:ln>
        </p:spPr>
        <p:txBody>
          <a:bodyPr wrap="square">
            <a:spAutoFit/>
          </a:bodyPr>
          <a:lstStyle/>
          <a:p>
            <a:pPr lvl="0" algn="just" defTabSz="1066800">
              <a:lnSpc>
                <a:spcPct val="150000"/>
              </a:lnSpc>
              <a:spcBef>
                <a:spcPct val="0"/>
              </a:spcBef>
              <a:spcAft>
                <a:spcPct val="35000"/>
              </a:spcAft>
            </a:pPr>
            <a:r>
              <a:rPr lang="en-US" sz="2400" b="1" spc="-20" dirty="0" err="1">
                <a:solidFill>
                  <a:srgbClr val="7030A0"/>
                </a:solidFill>
                <a:effectLst/>
                <a:latin typeface="Cambria" panose="02040503050406030204" pitchFamily="18" charset="0"/>
                <a:ea typeface="Cambria" panose="02040503050406030204" pitchFamily="18" charset="0"/>
              </a:rPr>
              <a:t>Câu</a:t>
            </a:r>
            <a:r>
              <a:rPr lang="en-US" sz="2400" b="1" spc="-20" dirty="0">
                <a:solidFill>
                  <a:srgbClr val="7030A0"/>
                </a:solidFill>
                <a:effectLst/>
                <a:latin typeface="Cambria" panose="02040503050406030204" pitchFamily="18" charset="0"/>
                <a:ea typeface="Cambria" panose="02040503050406030204" pitchFamily="18" charset="0"/>
              </a:rPr>
              <a:t> 1. </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Khi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giao</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tiếp</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trong</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không</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gian</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mạng</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nên</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tránh</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những</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hành</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vi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nào</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sau</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đây</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a:t>
            </a:r>
          </a:p>
          <a:p>
            <a:pPr lvl="0" algn="just" defTabSz="1066800">
              <a:lnSpc>
                <a:spcPct val="150000"/>
              </a:lnSpc>
              <a:spcBef>
                <a:spcPct val="0"/>
              </a:spcBef>
              <a:spcAft>
                <a:spcPct val="35000"/>
              </a:spcAft>
            </a:pP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A. </a:t>
            </a:r>
            <a:r>
              <a:rPr lang="vi-VN"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Liên tục gửi các tin nhắn vô thưởng vô phạt cho người khác.</a:t>
            </a:r>
          </a:p>
          <a:p>
            <a:pPr lvl="0" algn="just" defTabSz="1066800">
              <a:lnSpc>
                <a:spcPct val="150000"/>
              </a:lnSpc>
              <a:spcBef>
                <a:spcPct val="0"/>
              </a:spcBef>
              <a:spcAft>
                <a:spcPct val="35000"/>
              </a:spcAft>
            </a:pP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B. </a:t>
            </a:r>
            <a:r>
              <a:rPr lang="vi-VN"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Chia sẻ các thông tin về thành công của bạn bè</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a:t>
            </a:r>
            <a:r>
              <a:rPr lang="vi-VN"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các tấm gương sống đẹp.</a:t>
            </a:r>
          </a:p>
          <a:p>
            <a:pPr lvl="0" algn="just" defTabSz="1066800">
              <a:lnSpc>
                <a:spcPct val="150000"/>
              </a:lnSpc>
              <a:spcBef>
                <a:spcPct val="0"/>
              </a:spcBef>
              <a:spcAft>
                <a:spcPct val="35000"/>
              </a:spcAft>
            </a:pP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C. </a:t>
            </a:r>
            <a:r>
              <a:rPr lang="vi-VN"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Chia sẻ thông tin cá nhân của người khác mà không được phép.</a:t>
            </a:r>
          </a:p>
          <a:p>
            <a:pPr lvl="0" algn="just" defTabSz="1066800">
              <a:lnSpc>
                <a:spcPct val="150000"/>
              </a:lnSpc>
              <a:spcBef>
                <a:spcPct val="0"/>
              </a:spcBef>
              <a:spcAft>
                <a:spcPct val="35000"/>
              </a:spcAft>
            </a:pP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D. </a:t>
            </a:r>
            <a:r>
              <a:rPr lang="vi-VN"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Nói xấu</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a:t>
            </a:r>
            <a:r>
              <a:rPr lang="vi-VN"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đe dọa người khác trên mạng xã hội.</a:t>
            </a:r>
            <a:endPar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C75B823E-D499-3614-42D2-6306E944F7DA}"/>
              </a:ext>
            </a:extLst>
          </p:cNvPr>
          <p:cNvGrpSpPr/>
          <p:nvPr/>
        </p:nvGrpSpPr>
        <p:grpSpPr>
          <a:xfrm>
            <a:off x="452313" y="552562"/>
            <a:ext cx="569167" cy="503853"/>
            <a:chOff x="370002" y="735269"/>
            <a:chExt cx="569167" cy="503853"/>
          </a:xfrm>
        </p:grpSpPr>
        <p:sp>
          <p:nvSpPr>
            <p:cNvPr id="5" name="Hexagon 4">
              <a:extLst>
                <a:ext uri="{FF2B5EF4-FFF2-40B4-BE49-F238E27FC236}">
                  <a16:creationId xmlns:a16="http://schemas.microsoft.com/office/drawing/2014/main" id="{CBBC1CBA-D374-F06C-836A-BD5FF472915A}"/>
                </a:ext>
              </a:extLst>
            </p:cNvPr>
            <p:cNvSpPr/>
            <p:nvPr/>
          </p:nvSpPr>
          <p:spPr>
            <a:xfrm>
              <a:off x="370002" y="735269"/>
              <a:ext cx="569167" cy="503853"/>
            </a:xfrm>
            <a:prstGeom prst="hexagon">
              <a:avLst/>
            </a:prstGeom>
            <a:solidFill>
              <a:srgbClr val="7030A0"/>
            </a:solidFill>
            <a:ln>
              <a:solidFill>
                <a:srgbClr val="B09832"/>
              </a:solidFill>
            </a:ln>
            <a:effectLst>
              <a:outerShdw blurRad="50800" dist="38100" dir="5400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oogle Shape;209;p13">
              <a:extLst>
                <a:ext uri="{FF2B5EF4-FFF2-40B4-BE49-F238E27FC236}">
                  <a16:creationId xmlns:a16="http://schemas.microsoft.com/office/drawing/2014/main" id="{C0C3A5D1-589B-ABB0-2192-EBD279A20546}"/>
                </a:ext>
              </a:extLst>
            </p:cNvPr>
            <p:cNvGrpSpPr/>
            <p:nvPr/>
          </p:nvGrpSpPr>
          <p:grpSpPr>
            <a:xfrm>
              <a:off x="509630" y="875151"/>
              <a:ext cx="269364" cy="224087"/>
              <a:chOff x="1926350" y="995225"/>
              <a:chExt cx="428650" cy="356600"/>
            </a:xfrm>
            <a:solidFill>
              <a:schemeClr val="bg1"/>
            </a:solidFill>
          </p:grpSpPr>
          <p:sp>
            <p:nvSpPr>
              <p:cNvPr id="10" name="Google Shape;210;p13">
                <a:extLst>
                  <a:ext uri="{FF2B5EF4-FFF2-40B4-BE49-F238E27FC236}">
                    <a16:creationId xmlns:a16="http://schemas.microsoft.com/office/drawing/2014/main" id="{345B586F-D551-778D-8BFE-32FB77CC47E2}"/>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endParaRPr sz="2400">
                  <a:solidFill>
                    <a:srgbClr val="0070C0"/>
                  </a:solidFill>
                  <a:latin typeface="Cambria" panose="02040503050406030204" pitchFamily="18" charset="0"/>
                  <a:ea typeface="Cambria" panose="02040503050406030204" pitchFamily="18" charset="0"/>
                </a:endParaRPr>
              </a:p>
            </p:txBody>
          </p:sp>
          <p:sp>
            <p:nvSpPr>
              <p:cNvPr id="11" name="Google Shape;211;p13">
                <a:extLst>
                  <a:ext uri="{FF2B5EF4-FFF2-40B4-BE49-F238E27FC236}">
                    <a16:creationId xmlns:a16="http://schemas.microsoft.com/office/drawing/2014/main" id="{06ABF843-2CE4-8C6B-BAB7-1DCB040DD454}"/>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endParaRPr sz="2400">
                  <a:solidFill>
                    <a:srgbClr val="0070C0"/>
                  </a:solidFill>
                  <a:latin typeface="Cambria" panose="02040503050406030204" pitchFamily="18" charset="0"/>
                  <a:ea typeface="Cambria" panose="02040503050406030204" pitchFamily="18" charset="0"/>
                </a:endParaRPr>
              </a:p>
            </p:txBody>
          </p:sp>
          <p:sp>
            <p:nvSpPr>
              <p:cNvPr id="20" name="Google Shape;212;p13">
                <a:extLst>
                  <a:ext uri="{FF2B5EF4-FFF2-40B4-BE49-F238E27FC236}">
                    <a16:creationId xmlns:a16="http://schemas.microsoft.com/office/drawing/2014/main" id="{71EA3EDA-AA01-9AF4-EA1D-7B2207BDC674}"/>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endParaRPr sz="2400">
                  <a:solidFill>
                    <a:srgbClr val="0070C0"/>
                  </a:solidFill>
                  <a:latin typeface="Cambria" panose="02040503050406030204" pitchFamily="18" charset="0"/>
                  <a:ea typeface="Cambria" panose="02040503050406030204" pitchFamily="18" charset="0"/>
                </a:endParaRPr>
              </a:p>
            </p:txBody>
          </p:sp>
          <p:sp>
            <p:nvSpPr>
              <p:cNvPr id="21" name="Google Shape;213;p13">
                <a:extLst>
                  <a:ext uri="{FF2B5EF4-FFF2-40B4-BE49-F238E27FC236}">
                    <a16:creationId xmlns:a16="http://schemas.microsoft.com/office/drawing/2014/main" id="{C515BF33-31AF-50D3-D3EF-87BA7B2C88B5}"/>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endParaRPr sz="2400">
                  <a:solidFill>
                    <a:srgbClr val="0070C0"/>
                  </a:solidFill>
                  <a:latin typeface="Cambria" panose="02040503050406030204" pitchFamily="18" charset="0"/>
                  <a:ea typeface="Cambria" panose="02040503050406030204" pitchFamily="18" charset="0"/>
                </a:endParaRPr>
              </a:p>
            </p:txBody>
          </p:sp>
        </p:grpSp>
      </p:grpSp>
      <p:sp>
        <p:nvSpPr>
          <p:cNvPr id="24" name="Google Shape;204;p13">
            <a:extLst>
              <a:ext uri="{FF2B5EF4-FFF2-40B4-BE49-F238E27FC236}">
                <a16:creationId xmlns:a16="http://schemas.microsoft.com/office/drawing/2014/main" id="{46D0800C-9AC0-7650-63A7-A487EF6E7B94}"/>
              </a:ext>
            </a:extLst>
          </p:cNvPr>
          <p:cNvSpPr txBox="1">
            <a:spLocks/>
          </p:cNvSpPr>
          <p:nvPr/>
        </p:nvSpPr>
        <p:spPr>
          <a:xfrm>
            <a:off x="795880" y="4617241"/>
            <a:ext cx="2467698" cy="513026"/>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pPr algn="ctr">
              <a:spcBef>
                <a:spcPts val="0"/>
              </a:spcBef>
            </a:pPr>
            <a:r>
              <a:rPr lang="en-US" sz="2500" b="1" i="0" dirty="0" err="1">
                <a:solidFill>
                  <a:srgbClr val="0070C0"/>
                </a:solidFill>
                <a:latin typeface="Cambria" panose="02040503050406030204" pitchFamily="18" charset="0"/>
                <a:ea typeface="Cambria" panose="02040503050406030204" pitchFamily="18" charset="0"/>
              </a:rPr>
              <a:t>Đáp</a:t>
            </a:r>
            <a:r>
              <a:rPr lang="en-US" sz="2500" b="1" i="0" dirty="0">
                <a:solidFill>
                  <a:srgbClr val="0070C0"/>
                </a:solidFill>
                <a:latin typeface="Cambria" panose="02040503050406030204" pitchFamily="18" charset="0"/>
                <a:ea typeface="Cambria" panose="02040503050406030204" pitchFamily="18" charset="0"/>
              </a:rPr>
              <a:t> </a:t>
            </a:r>
            <a:r>
              <a:rPr lang="en-US" sz="2500" b="1" i="0" dirty="0" err="1">
                <a:solidFill>
                  <a:srgbClr val="0070C0"/>
                </a:solidFill>
                <a:latin typeface="Cambria" panose="02040503050406030204" pitchFamily="18" charset="0"/>
                <a:ea typeface="Cambria" panose="02040503050406030204" pitchFamily="18" charset="0"/>
              </a:rPr>
              <a:t>án</a:t>
            </a:r>
            <a:r>
              <a:rPr lang="en-US" sz="2500" b="1" i="0" dirty="0">
                <a:solidFill>
                  <a:srgbClr val="0070C0"/>
                </a:solidFill>
                <a:latin typeface="Cambria" panose="02040503050406030204" pitchFamily="18" charset="0"/>
                <a:ea typeface="Cambria" panose="02040503050406030204" pitchFamily="18" charset="0"/>
              </a:rPr>
              <a:t>: A, C, D.</a:t>
            </a:r>
            <a:endParaRPr lang="en-US" sz="2500" i="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9829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949F4-846A-10EE-DE3B-36B6081B48F6}"/>
            </a:ext>
          </a:extLst>
        </p:cNvPr>
        <p:cNvGrpSpPr/>
        <p:nvPr/>
      </p:nvGrpSpPr>
      <p:grpSpPr>
        <a:xfrm>
          <a:off x="0" y="0"/>
          <a:ext cx="0" cy="0"/>
          <a:chOff x="0" y="0"/>
          <a:chExt cx="0" cy="0"/>
        </a:xfrm>
      </p:grpSpPr>
      <p:sp>
        <p:nvSpPr>
          <p:cNvPr id="19" name="Google Shape;204;p13">
            <a:extLst>
              <a:ext uri="{FF2B5EF4-FFF2-40B4-BE49-F238E27FC236}">
                <a16:creationId xmlns:a16="http://schemas.microsoft.com/office/drawing/2014/main" id="{052F923C-3B7D-03F5-9BAE-5DEB3B10CE99}"/>
              </a:ext>
            </a:extLst>
          </p:cNvPr>
          <p:cNvSpPr txBox="1">
            <a:spLocks noGrp="1"/>
          </p:cNvSpPr>
          <p:nvPr>
            <p:ph type="title"/>
          </p:nvPr>
        </p:nvSpPr>
        <p:spPr>
          <a:xfrm>
            <a:off x="1029147" y="577358"/>
            <a:ext cx="5984050" cy="513026"/>
          </a:xfrm>
          <a:prstGeom prst="rect">
            <a:avLst/>
          </a:prstGeom>
        </p:spPr>
        <p:txBody>
          <a:bodyPr spcFirstLastPara="1" wrap="square" lIns="0" tIns="0" rIns="0" bIns="0" anchor="ctr" anchorCtr="0">
            <a:noAutofit/>
          </a:bodyPr>
          <a:lstStyle/>
          <a:p>
            <a:pPr lvl="0" algn="ctr">
              <a:spcBef>
                <a:spcPts val="0"/>
              </a:spcBef>
            </a:pPr>
            <a:r>
              <a:rPr lang="en-US" sz="3000" b="1" i="0" dirty="0">
                <a:solidFill>
                  <a:srgbClr val="7030A0"/>
                </a:solidFill>
                <a:latin typeface="Cambria" panose="02040503050406030204" pitchFamily="18" charset="0"/>
                <a:ea typeface="Cambria" panose="02040503050406030204" pitchFamily="18" charset="0"/>
              </a:rPr>
              <a:t>CÂU HỎI CỦNG CỐ </a:t>
            </a:r>
            <a:r>
              <a:rPr lang="en-US" sz="3000" i="0" dirty="0">
                <a:solidFill>
                  <a:srgbClr val="7030A0"/>
                </a:solidFill>
                <a:latin typeface="Cambria" panose="02040503050406030204" pitchFamily="18" charset="0"/>
                <a:ea typeface="Cambria" panose="02040503050406030204" pitchFamily="18" charset="0"/>
              </a:rPr>
              <a:t>(Trang 38, SGK)</a:t>
            </a:r>
          </a:p>
        </p:txBody>
      </p:sp>
      <p:sp>
        <p:nvSpPr>
          <p:cNvPr id="3" name="TextBox 2">
            <a:extLst>
              <a:ext uri="{FF2B5EF4-FFF2-40B4-BE49-F238E27FC236}">
                <a16:creationId xmlns:a16="http://schemas.microsoft.com/office/drawing/2014/main" id="{B82EDDAF-0911-040A-1D58-66B172429686}"/>
              </a:ext>
            </a:extLst>
          </p:cNvPr>
          <p:cNvSpPr txBox="1"/>
          <p:nvPr/>
        </p:nvSpPr>
        <p:spPr>
          <a:xfrm>
            <a:off x="919542" y="1167673"/>
            <a:ext cx="10508611" cy="3550524"/>
          </a:xfrm>
          <a:prstGeom prst="rect">
            <a:avLst/>
          </a:prstGeom>
          <a:noFill/>
          <a:ln w="28575">
            <a:solidFill>
              <a:srgbClr val="FF0000"/>
            </a:solidFill>
          </a:ln>
        </p:spPr>
        <p:txBody>
          <a:bodyPr wrap="square">
            <a:spAutoFit/>
          </a:bodyPr>
          <a:lstStyle/>
          <a:p>
            <a:pPr lvl="0" algn="just" defTabSz="1066800">
              <a:lnSpc>
                <a:spcPct val="150000"/>
              </a:lnSpc>
              <a:spcBef>
                <a:spcPct val="0"/>
              </a:spcBef>
              <a:spcAft>
                <a:spcPct val="35000"/>
              </a:spcAft>
            </a:pPr>
            <a:r>
              <a:rPr kumimoji="0" lang="en-US" sz="2200" b="1" i="0" u="none" strike="noStrike" kern="1200" cap="none" spc="-2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Câu</a:t>
            </a:r>
            <a:r>
              <a:rPr kumimoji="0" lang="en-US" sz="2200" b="1" i="0" u="none" strike="noStrike" kern="1200" cap="none" spc="-2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2. </a:t>
            </a:r>
            <a:r>
              <a:rPr lang="vi-VN"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Hành vi nào dưới đây không phù hợp với tính nhân văn khi giao tiếp trong không gian mạng?</a:t>
            </a:r>
            <a:endPar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endParaRPr>
          </a:p>
          <a:p>
            <a:pPr lvl="0" algn="just" defTabSz="1066800">
              <a:lnSpc>
                <a:spcPct val="150000"/>
              </a:lnSpc>
              <a:spcBef>
                <a:spcPct val="0"/>
              </a:spcBef>
              <a:spcAft>
                <a:spcPct val="35000"/>
              </a:spcAft>
            </a:pP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A. T</a:t>
            </a:r>
            <a:r>
              <a:rPr lang="vi-VN"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ôn trọng ý kiến và quan điểm của người khác.</a:t>
            </a:r>
          </a:p>
          <a:p>
            <a:pPr lvl="0" algn="just" defTabSz="1066800">
              <a:lnSpc>
                <a:spcPct val="150000"/>
              </a:lnSpc>
              <a:spcBef>
                <a:spcPct val="0"/>
              </a:spcBef>
              <a:spcAft>
                <a:spcPct val="35000"/>
              </a:spcAft>
            </a:pP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B.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Sử</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dụng</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từ</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ngữ</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thô</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tục</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và</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xúc</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phạm</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để</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thể</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hiện</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sự</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bất</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bình</a:t>
            </a: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a:t>
            </a:r>
          </a:p>
          <a:p>
            <a:pPr lvl="0" algn="just" defTabSz="1066800">
              <a:lnSpc>
                <a:spcPct val="150000"/>
              </a:lnSpc>
              <a:spcBef>
                <a:spcPct val="0"/>
              </a:spcBef>
              <a:spcAft>
                <a:spcPct val="35000"/>
              </a:spcAft>
            </a:pP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C. </a:t>
            </a:r>
            <a:r>
              <a:rPr lang="vi-VN"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Chủ động tìm hiểu thêm thông tin trước khi đưa ra ý kiến của mình.</a:t>
            </a:r>
          </a:p>
          <a:p>
            <a:pPr lvl="0" algn="just" defTabSz="1066800">
              <a:lnSpc>
                <a:spcPct val="150000"/>
              </a:lnSpc>
              <a:spcBef>
                <a:spcPct val="0"/>
              </a:spcBef>
              <a:spcAft>
                <a:spcPct val="35000"/>
              </a:spcAft>
            </a:pPr>
            <a:r>
              <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D. </a:t>
            </a:r>
            <a:r>
              <a:rPr lang="vi-VN" sz="2200" dirty="0">
                <a:solidFill>
                  <a:srgbClr val="7030A0"/>
                </a:solidFill>
                <a:latin typeface="Cambria" panose="02040503050406030204" pitchFamily="18" charset="0"/>
                <a:ea typeface="Cambria" panose="02040503050406030204" pitchFamily="18" charset="0"/>
                <a:cs typeface="Times New Roman" panose="02020603050405020304" pitchFamily="18" charset="0"/>
              </a:rPr>
              <a:t>Chê bai việc làm của người khác.</a:t>
            </a:r>
            <a:endParaRPr lang="en-US" sz="2200" dirty="0">
              <a:solidFill>
                <a:srgbClr val="7030A0"/>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C75B823E-D499-3614-42D2-6306E944F7DA}"/>
              </a:ext>
            </a:extLst>
          </p:cNvPr>
          <p:cNvGrpSpPr/>
          <p:nvPr/>
        </p:nvGrpSpPr>
        <p:grpSpPr>
          <a:xfrm>
            <a:off x="452313" y="552562"/>
            <a:ext cx="569167" cy="503853"/>
            <a:chOff x="370002" y="735269"/>
            <a:chExt cx="569167" cy="503853"/>
          </a:xfrm>
        </p:grpSpPr>
        <p:sp>
          <p:nvSpPr>
            <p:cNvPr id="5" name="Hexagon 4">
              <a:extLst>
                <a:ext uri="{FF2B5EF4-FFF2-40B4-BE49-F238E27FC236}">
                  <a16:creationId xmlns:a16="http://schemas.microsoft.com/office/drawing/2014/main" id="{CBBC1CBA-D374-F06C-836A-BD5FF472915A}"/>
                </a:ext>
              </a:extLst>
            </p:cNvPr>
            <p:cNvSpPr/>
            <p:nvPr/>
          </p:nvSpPr>
          <p:spPr>
            <a:xfrm>
              <a:off x="370002" y="735269"/>
              <a:ext cx="569167" cy="503853"/>
            </a:xfrm>
            <a:prstGeom prst="hexagon">
              <a:avLst/>
            </a:prstGeom>
            <a:solidFill>
              <a:srgbClr val="7030A0"/>
            </a:solidFill>
            <a:ln>
              <a:solidFill>
                <a:srgbClr val="B09832"/>
              </a:solidFill>
            </a:ln>
            <a:effectLst>
              <a:outerShdw blurRad="50800" dist="38100" dir="5400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grpSp>
          <p:nvGrpSpPr>
            <p:cNvPr id="6" name="Google Shape;209;p13">
              <a:extLst>
                <a:ext uri="{FF2B5EF4-FFF2-40B4-BE49-F238E27FC236}">
                  <a16:creationId xmlns:a16="http://schemas.microsoft.com/office/drawing/2014/main" id="{C0C3A5D1-589B-ABB0-2192-EBD279A20546}"/>
                </a:ext>
              </a:extLst>
            </p:cNvPr>
            <p:cNvGrpSpPr/>
            <p:nvPr/>
          </p:nvGrpSpPr>
          <p:grpSpPr>
            <a:xfrm>
              <a:off x="509630" y="875151"/>
              <a:ext cx="269364" cy="224087"/>
              <a:chOff x="1926350" y="995225"/>
              <a:chExt cx="428650" cy="356600"/>
            </a:xfrm>
            <a:solidFill>
              <a:schemeClr val="bg1"/>
            </a:solidFill>
          </p:grpSpPr>
          <p:sp>
            <p:nvSpPr>
              <p:cNvPr id="10" name="Google Shape;210;p13">
                <a:extLst>
                  <a:ext uri="{FF2B5EF4-FFF2-40B4-BE49-F238E27FC236}">
                    <a16:creationId xmlns:a16="http://schemas.microsoft.com/office/drawing/2014/main" id="{345B586F-D551-778D-8BFE-32FB77CC47E2}"/>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endParaRPr>
              </a:p>
            </p:txBody>
          </p:sp>
          <p:sp>
            <p:nvSpPr>
              <p:cNvPr id="11" name="Google Shape;211;p13">
                <a:extLst>
                  <a:ext uri="{FF2B5EF4-FFF2-40B4-BE49-F238E27FC236}">
                    <a16:creationId xmlns:a16="http://schemas.microsoft.com/office/drawing/2014/main" id="{06ABF843-2CE4-8C6B-BAB7-1DCB040DD454}"/>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endParaRPr>
              </a:p>
            </p:txBody>
          </p:sp>
          <p:sp>
            <p:nvSpPr>
              <p:cNvPr id="20" name="Google Shape;212;p13">
                <a:extLst>
                  <a:ext uri="{FF2B5EF4-FFF2-40B4-BE49-F238E27FC236}">
                    <a16:creationId xmlns:a16="http://schemas.microsoft.com/office/drawing/2014/main" id="{71EA3EDA-AA01-9AF4-EA1D-7B2207BDC674}"/>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endParaRPr>
              </a:p>
            </p:txBody>
          </p:sp>
          <p:sp>
            <p:nvSpPr>
              <p:cNvPr id="21" name="Google Shape;213;p13">
                <a:extLst>
                  <a:ext uri="{FF2B5EF4-FFF2-40B4-BE49-F238E27FC236}">
                    <a16:creationId xmlns:a16="http://schemas.microsoft.com/office/drawing/2014/main" id="{C515BF33-31AF-50D3-D3EF-87BA7B2C88B5}"/>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grpSp>
      <p:sp>
        <p:nvSpPr>
          <p:cNvPr id="24" name="Google Shape;204;p13">
            <a:extLst>
              <a:ext uri="{FF2B5EF4-FFF2-40B4-BE49-F238E27FC236}">
                <a16:creationId xmlns:a16="http://schemas.microsoft.com/office/drawing/2014/main" id="{46D0800C-9AC0-7650-63A7-A487EF6E7B94}"/>
              </a:ext>
            </a:extLst>
          </p:cNvPr>
          <p:cNvSpPr txBox="1">
            <a:spLocks/>
          </p:cNvSpPr>
          <p:nvPr/>
        </p:nvSpPr>
        <p:spPr>
          <a:xfrm>
            <a:off x="591941" y="4910856"/>
            <a:ext cx="2467698" cy="513026"/>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j-cs"/>
              </a:rPr>
              <a:t>Đáp</a:t>
            </a:r>
            <a:r>
              <a:rPr kumimoji="0" lang="en-US" sz="25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j-cs"/>
              </a:rPr>
              <a:t> </a:t>
            </a:r>
            <a:r>
              <a:rPr kumimoji="0" lang="en-US" sz="25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j-cs"/>
              </a:rPr>
              <a:t>án</a:t>
            </a:r>
            <a:r>
              <a:rPr kumimoji="0" lang="en-US" sz="25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j-cs"/>
              </a:rPr>
              <a:t>: B, D.</a:t>
            </a:r>
            <a:endParaRPr kumimoji="0" lang="en-US" sz="25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j-cs"/>
            </a:endParaRPr>
          </a:p>
        </p:txBody>
      </p:sp>
    </p:spTree>
    <p:extLst>
      <p:ext uri="{BB962C8B-B14F-4D97-AF65-F5344CB8AC3E}">
        <p14:creationId xmlns:p14="http://schemas.microsoft.com/office/powerpoint/2010/main" val="97934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60581-5811-E5E2-53E6-039DDC6F246A}"/>
            </a:ext>
          </a:extLst>
        </p:cNvPr>
        <p:cNvGrpSpPr/>
        <p:nvPr/>
      </p:nvGrpSpPr>
      <p:grpSpPr>
        <a:xfrm>
          <a:off x="0" y="0"/>
          <a:ext cx="0" cy="0"/>
          <a:chOff x="0" y="0"/>
          <a:chExt cx="0" cy="0"/>
        </a:xfrm>
      </p:grpSpPr>
      <p:sp>
        <p:nvSpPr>
          <p:cNvPr id="19" name="Google Shape;204;p13">
            <a:extLst>
              <a:ext uri="{FF2B5EF4-FFF2-40B4-BE49-F238E27FC236}">
                <a16:creationId xmlns:a16="http://schemas.microsoft.com/office/drawing/2014/main" id="{73B9068B-B6FE-BFDC-27AA-FA3AE02B0EAE}"/>
              </a:ext>
            </a:extLst>
          </p:cNvPr>
          <p:cNvSpPr txBox="1">
            <a:spLocks noGrp="1"/>
          </p:cNvSpPr>
          <p:nvPr>
            <p:ph type="title"/>
          </p:nvPr>
        </p:nvSpPr>
        <p:spPr>
          <a:xfrm>
            <a:off x="1185549" y="432958"/>
            <a:ext cx="4503831" cy="513026"/>
          </a:xfrm>
          <a:prstGeom prst="rect">
            <a:avLst/>
          </a:prstGeom>
        </p:spPr>
        <p:txBody>
          <a:bodyPr spcFirstLastPara="1" wrap="square" lIns="0" tIns="0" rIns="0" bIns="0" anchor="ctr" anchorCtr="0">
            <a:noAutofit/>
          </a:bodyPr>
          <a:lstStyle/>
          <a:p>
            <a:pPr algn="ctr">
              <a:spcBef>
                <a:spcPts val="0"/>
              </a:spcBef>
            </a:pPr>
            <a:r>
              <a:rPr lang="en-US" sz="3000" b="1" i="0" spc="-20" dirty="0">
                <a:solidFill>
                  <a:srgbClr val="7030A0"/>
                </a:solidFill>
                <a:latin typeface="Cambria" panose="02040503050406030204" pitchFamily="18" charset="0"/>
                <a:ea typeface="Cambria" panose="02040503050406030204" pitchFamily="18" charset="0"/>
              </a:rPr>
              <a:t>CÂU HỎI TRẮC NGHIỆM</a:t>
            </a:r>
            <a:endParaRPr lang="en-US" sz="3000" b="1" i="0" dirty="0">
              <a:solidFill>
                <a:srgbClr val="7030A0"/>
              </a:solidFill>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34368DA0-23D1-32D0-BFA5-C6D0ED303770}"/>
              </a:ext>
            </a:extLst>
          </p:cNvPr>
          <p:cNvGrpSpPr/>
          <p:nvPr/>
        </p:nvGrpSpPr>
        <p:grpSpPr>
          <a:xfrm>
            <a:off x="652481" y="396547"/>
            <a:ext cx="569167" cy="503853"/>
            <a:chOff x="370002" y="735269"/>
            <a:chExt cx="569167" cy="503853"/>
          </a:xfrm>
        </p:grpSpPr>
        <p:sp>
          <p:nvSpPr>
            <p:cNvPr id="5" name="Hexagon 4">
              <a:extLst>
                <a:ext uri="{FF2B5EF4-FFF2-40B4-BE49-F238E27FC236}">
                  <a16:creationId xmlns:a16="http://schemas.microsoft.com/office/drawing/2014/main" id="{FDDE145F-F539-7046-C584-101F512D65A3}"/>
                </a:ext>
              </a:extLst>
            </p:cNvPr>
            <p:cNvSpPr/>
            <p:nvPr/>
          </p:nvSpPr>
          <p:spPr>
            <a:xfrm>
              <a:off x="370002" y="735269"/>
              <a:ext cx="569167" cy="503853"/>
            </a:xfrm>
            <a:prstGeom prst="hexagon">
              <a:avLst/>
            </a:prstGeom>
            <a:solidFill>
              <a:srgbClr val="7030A0"/>
            </a:solidFill>
            <a:ln>
              <a:solidFill>
                <a:srgbClr val="B09832"/>
              </a:solidFill>
            </a:ln>
            <a:effectLst>
              <a:outerShdw blurRad="50800" dist="38100" dir="5400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oogle Shape;209;p13">
              <a:extLst>
                <a:ext uri="{FF2B5EF4-FFF2-40B4-BE49-F238E27FC236}">
                  <a16:creationId xmlns:a16="http://schemas.microsoft.com/office/drawing/2014/main" id="{91AB1463-9973-7A3D-9FC2-E31341FE7CD9}"/>
                </a:ext>
              </a:extLst>
            </p:cNvPr>
            <p:cNvGrpSpPr/>
            <p:nvPr/>
          </p:nvGrpSpPr>
          <p:grpSpPr>
            <a:xfrm>
              <a:off x="509630" y="875151"/>
              <a:ext cx="269364" cy="224087"/>
              <a:chOff x="1926350" y="995225"/>
              <a:chExt cx="428650" cy="356600"/>
            </a:xfrm>
            <a:solidFill>
              <a:schemeClr val="bg1"/>
            </a:solidFill>
          </p:grpSpPr>
          <p:sp>
            <p:nvSpPr>
              <p:cNvPr id="10" name="Google Shape;210;p13">
                <a:extLst>
                  <a:ext uri="{FF2B5EF4-FFF2-40B4-BE49-F238E27FC236}">
                    <a16:creationId xmlns:a16="http://schemas.microsoft.com/office/drawing/2014/main" id="{324EABD6-DAEE-B09A-A583-836034753BBB}"/>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endParaRPr sz="2400">
                  <a:solidFill>
                    <a:srgbClr val="0070C0"/>
                  </a:solidFill>
                  <a:latin typeface="Cambria" panose="02040503050406030204" pitchFamily="18" charset="0"/>
                  <a:ea typeface="Cambria" panose="02040503050406030204" pitchFamily="18" charset="0"/>
                </a:endParaRPr>
              </a:p>
            </p:txBody>
          </p:sp>
          <p:sp>
            <p:nvSpPr>
              <p:cNvPr id="11" name="Google Shape;211;p13">
                <a:extLst>
                  <a:ext uri="{FF2B5EF4-FFF2-40B4-BE49-F238E27FC236}">
                    <a16:creationId xmlns:a16="http://schemas.microsoft.com/office/drawing/2014/main" id="{4F87F0FA-CF8C-4D8F-8E08-810C25C9E077}"/>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endParaRPr sz="2400">
                  <a:solidFill>
                    <a:srgbClr val="0070C0"/>
                  </a:solidFill>
                  <a:latin typeface="Cambria" panose="02040503050406030204" pitchFamily="18" charset="0"/>
                  <a:ea typeface="Cambria" panose="02040503050406030204" pitchFamily="18" charset="0"/>
                </a:endParaRPr>
              </a:p>
            </p:txBody>
          </p:sp>
          <p:sp>
            <p:nvSpPr>
              <p:cNvPr id="20" name="Google Shape;212;p13">
                <a:extLst>
                  <a:ext uri="{FF2B5EF4-FFF2-40B4-BE49-F238E27FC236}">
                    <a16:creationId xmlns:a16="http://schemas.microsoft.com/office/drawing/2014/main" id="{4109AE51-0B2E-F9B2-DE87-4EAF6E145831}"/>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endParaRPr sz="2400">
                  <a:solidFill>
                    <a:srgbClr val="0070C0"/>
                  </a:solidFill>
                  <a:latin typeface="Cambria" panose="02040503050406030204" pitchFamily="18" charset="0"/>
                  <a:ea typeface="Cambria" panose="02040503050406030204" pitchFamily="18" charset="0"/>
                </a:endParaRPr>
              </a:p>
            </p:txBody>
          </p:sp>
          <p:sp>
            <p:nvSpPr>
              <p:cNvPr id="21" name="Google Shape;213;p13">
                <a:extLst>
                  <a:ext uri="{FF2B5EF4-FFF2-40B4-BE49-F238E27FC236}">
                    <a16:creationId xmlns:a16="http://schemas.microsoft.com/office/drawing/2014/main" id="{3A9EFD31-A41A-3707-8088-DFC5B9532336}"/>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endParaRPr sz="2400">
                  <a:solidFill>
                    <a:srgbClr val="0070C0"/>
                  </a:solidFill>
                  <a:latin typeface="Cambria" panose="02040503050406030204" pitchFamily="18" charset="0"/>
                  <a:ea typeface="Cambria" panose="02040503050406030204" pitchFamily="18" charset="0"/>
                </a:endParaRPr>
              </a:p>
            </p:txBody>
          </p:sp>
        </p:grpSp>
      </p:grpSp>
      <p:sp>
        <p:nvSpPr>
          <p:cNvPr id="12" name="Horizontal Scroll 11">
            <a:extLst>
              <a:ext uri="{FF2B5EF4-FFF2-40B4-BE49-F238E27FC236}">
                <a16:creationId xmlns:a16="http://schemas.microsoft.com/office/drawing/2014/main" id="{9495CF04-831E-5724-11FC-071E9A9AB2A3}"/>
              </a:ext>
            </a:extLst>
          </p:cNvPr>
          <p:cNvSpPr/>
          <p:nvPr/>
        </p:nvSpPr>
        <p:spPr>
          <a:xfrm>
            <a:off x="652481" y="1089949"/>
            <a:ext cx="10362265" cy="739269"/>
          </a:xfrm>
          <a:prstGeom prst="horizontalScroll">
            <a:avLst/>
          </a:prstGeom>
          <a:noFill/>
          <a:ln w="28575">
            <a:solidFill>
              <a:srgbClr val="FFB200"/>
            </a:solidFill>
          </a:ln>
        </p:spPr>
        <p:style>
          <a:lnRef idx="1">
            <a:schemeClr val="accent1"/>
          </a:lnRef>
          <a:fillRef idx="2">
            <a:schemeClr val="accent1"/>
          </a:fillRef>
          <a:effectRef idx="1">
            <a:schemeClr val="accent1"/>
          </a:effectRef>
          <a:fontRef idx="minor">
            <a:schemeClr val="dk1"/>
          </a:fontRef>
        </p:style>
        <p:txBody>
          <a:bodyPr anchor="ctr"/>
          <a:lstStyle/>
          <a:p>
            <a:pPr algn="just"/>
            <a:r>
              <a:rPr lang="en-US" sz="2400" b="1" dirty="0" err="1">
                <a:solidFill>
                  <a:srgbClr val="0070C0"/>
                </a:solidFill>
                <a:latin typeface="Tahoma" pitchFamily="34" charset="0"/>
                <a:cs typeface="Tahoma" pitchFamily="34" charset="0"/>
              </a:rPr>
              <a:t>Câu</a:t>
            </a:r>
            <a:r>
              <a:rPr lang="en-US" sz="2400" b="1" dirty="0">
                <a:solidFill>
                  <a:srgbClr val="0070C0"/>
                </a:solidFill>
                <a:latin typeface="Tahoma" pitchFamily="34" charset="0"/>
                <a:cs typeface="Tahoma" pitchFamily="34" charset="0"/>
              </a:rPr>
              <a:t> 1. </a:t>
            </a:r>
            <a:r>
              <a:rPr lang="vi-VN" sz="2200" dirty="0">
                <a:solidFill>
                  <a:srgbClr val="0070C0"/>
                </a:solidFill>
                <a:latin typeface="Cambria" panose="02040503050406030204" pitchFamily="18" charset="0"/>
                <a:ea typeface="Cambria" panose="02040503050406030204" pitchFamily="18" charset="0"/>
              </a:rPr>
              <a:t>Giao tiếp trong không gian mạng giúp mở rộng kết nối xã hội như thế nào?</a:t>
            </a:r>
            <a:endParaRPr lang="en-US" sz="2200" dirty="0">
              <a:solidFill>
                <a:srgbClr val="0070C0"/>
              </a:solidFill>
              <a:latin typeface="Cambria" panose="02040503050406030204" pitchFamily="18" charset="0"/>
              <a:ea typeface="Cambria" panose="02040503050406030204" pitchFamily="18" charset="0"/>
            </a:endParaRPr>
          </a:p>
        </p:txBody>
      </p:sp>
      <p:sp>
        <p:nvSpPr>
          <p:cNvPr id="26" name="Oval 14">
            <a:hlinkClick r:id="" action="ppaction://noaction" highlightClick="1">
              <a:snd r:embed="rId2" name="CAMERA.WAV"/>
            </a:hlinkClick>
            <a:extLst>
              <a:ext uri="{FF2B5EF4-FFF2-40B4-BE49-F238E27FC236}">
                <a16:creationId xmlns:a16="http://schemas.microsoft.com/office/drawing/2014/main" id="{657A814F-D4F1-47FD-38FA-FE40C3E3A1CC}"/>
              </a:ext>
            </a:extLst>
          </p:cNvPr>
          <p:cNvSpPr>
            <a:spLocks noChangeArrowheads="1"/>
          </p:cNvSpPr>
          <p:nvPr/>
        </p:nvSpPr>
        <p:spPr bwMode="auto">
          <a:xfrm>
            <a:off x="754343" y="2052879"/>
            <a:ext cx="383003" cy="400050"/>
          </a:xfrm>
          <a:prstGeom prst="ellipse">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pPr algn="ctr"/>
            <a:r>
              <a:rPr lang="en-US" sz="2800" b="1" dirty="0">
                <a:solidFill>
                  <a:srgbClr val="0070C0"/>
                </a:solidFill>
                <a:latin typeface="Tahoma" pitchFamily="34" charset="0"/>
                <a:ea typeface="Tahoma" pitchFamily="34" charset="0"/>
                <a:cs typeface="Tahoma" pitchFamily="34" charset="0"/>
              </a:rPr>
              <a:t>A</a:t>
            </a:r>
          </a:p>
        </p:txBody>
      </p:sp>
      <p:sp>
        <p:nvSpPr>
          <p:cNvPr id="27" name="Oval 15">
            <a:hlinkClick r:id="" action="ppaction://noaction" highlightClick="1">
              <a:snd r:embed="rId2" name="CAMERA.WAV"/>
            </a:hlinkClick>
            <a:extLst>
              <a:ext uri="{FF2B5EF4-FFF2-40B4-BE49-F238E27FC236}">
                <a16:creationId xmlns:a16="http://schemas.microsoft.com/office/drawing/2014/main" id="{84B89CB8-2D71-D4C2-86BB-44943781BA44}"/>
              </a:ext>
            </a:extLst>
          </p:cNvPr>
          <p:cNvSpPr>
            <a:spLocks noChangeArrowheads="1"/>
          </p:cNvSpPr>
          <p:nvPr/>
        </p:nvSpPr>
        <p:spPr bwMode="auto">
          <a:xfrm>
            <a:off x="754343" y="3040866"/>
            <a:ext cx="383003" cy="400050"/>
          </a:xfrm>
          <a:prstGeom prst="ellipse">
            <a:avLst/>
          </a:prstGeom>
          <a:ln w="28575">
            <a:solidFill>
              <a:srgbClr val="FFC000"/>
            </a:solidFill>
            <a:headEnd/>
            <a:tailEnd/>
          </a:ln>
        </p:spPr>
        <p:style>
          <a:lnRef idx="2">
            <a:schemeClr val="accent4"/>
          </a:lnRef>
          <a:fillRef idx="1">
            <a:schemeClr val="lt1"/>
          </a:fillRef>
          <a:effectRef idx="0">
            <a:schemeClr val="accent4"/>
          </a:effectRef>
          <a:fontRef idx="minor">
            <a:schemeClr val="dk1"/>
          </a:fontRef>
        </p:style>
        <p:txBody>
          <a:bodyPr wrap="none" anchor="ctr"/>
          <a:lstStyle/>
          <a:p>
            <a:pPr algn="ctr"/>
            <a:r>
              <a:rPr lang="en-US" sz="2800" b="1" dirty="0">
                <a:solidFill>
                  <a:srgbClr val="0070C0"/>
                </a:solidFill>
                <a:latin typeface="Tahoma" pitchFamily="34" charset="0"/>
                <a:ea typeface="Tahoma" pitchFamily="34" charset="0"/>
                <a:cs typeface="Tahoma" pitchFamily="34" charset="0"/>
              </a:rPr>
              <a:t>B</a:t>
            </a:r>
          </a:p>
        </p:txBody>
      </p:sp>
      <p:sp>
        <p:nvSpPr>
          <p:cNvPr id="28" name="Rounded Rectangle 17">
            <a:extLst>
              <a:ext uri="{FF2B5EF4-FFF2-40B4-BE49-F238E27FC236}">
                <a16:creationId xmlns:a16="http://schemas.microsoft.com/office/drawing/2014/main" id="{6B7768D9-CCDC-BD5F-EE19-860830D397DE}"/>
              </a:ext>
            </a:extLst>
          </p:cNvPr>
          <p:cNvSpPr/>
          <p:nvPr/>
        </p:nvSpPr>
        <p:spPr>
          <a:xfrm>
            <a:off x="1229785" y="1919636"/>
            <a:ext cx="9784961" cy="726586"/>
          </a:xfrm>
          <a:prstGeom prst="roundRect">
            <a:avLst/>
          </a:prstGeom>
          <a:ln w="28575">
            <a:solidFill>
              <a:srgbClr val="FFC000"/>
            </a:solidFill>
          </a:ln>
        </p:spPr>
        <p:style>
          <a:lnRef idx="2">
            <a:schemeClr val="accent2"/>
          </a:lnRef>
          <a:fillRef idx="1">
            <a:schemeClr val="lt1"/>
          </a:fillRef>
          <a:effectRef idx="0">
            <a:schemeClr val="accent2"/>
          </a:effectRef>
          <a:fontRef idx="minor">
            <a:schemeClr val="dk1"/>
          </a:fontRef>
        </p:style>
        <p:txBody>
          <a:bodyPr anchor="ctr"/>
          <a:lstStyle/>
          <a:p>
            <a:r>
              <a:rPr lang="vi-VN" sz="2000" dirty="0">
                <a:solidFill>
                  <a:srgbClr val="0070C0"/>
                </a:solidFill>
                <a:latin typeface="Cambria" panose="02040503050406030204" pitchFamily="18" charset="0"/>
                <a:ea typeface="Cambria" panose="02040503050406030204" pitchFamily="18" charset="0"/>
              </a:rPr>
              <a:t>Giúp xây dựng thương hiệu cá nhân hoặc doanh nghiệp bằng cách thông qua các kênh truyền thông xã hội, tạo ấn tượng tốt để thu hút khách hàng và bạn bè.</a:t>
            </a:r>
            <a:endParaRPr lang="en-US" sz="2000" dirty="0">
              <a:solidFill>
                <a:srgbClr val="0070C0"/>
              </a:solidFill>
              <a:latin typeface="Cambria" panose="02040503050406030204" pitchFamily="18" charset="0"/>
              <a:ea typeface="Cambria" panose="02040503050406030204" pitchFamily="18" charset="0"/>
            </a:endParaRPr>
          </a:p>
        </p:txBody>
      </p:sp>
      <p:sp>
        <p:nvSpPr>
          <p:cNvPr id="29" name="Rounded Rectangle 22">
            <a:extLst>
              <a:ext uri="{FF2B5EF4-FFF2-40B4-BE49-F238E27FC236}">
                <a16:creationId xmlns:a16="http://schemas.microsoft.com/office/drawing/2014/main" id="{78BFB6A4-779A-3420-56E4-5C88E4366839}"/>
              </a:ext>
            </a:extLst>
          </p:cNvPr>
          <p:cNvSpPr/>
          <p:nvPr/>
        </p:nvSpPr>
        <p:spPr>
          <a:xfrm>
            <a:off x="1117494" y="4758258"/>
            <a:ext cx="9897252" cy="635864"/>
          </a:xfrm>
          <a:prstGeom prst="roundRect">
            <a:avLst/>
          </a:prstGeom>
          <a:ln w="28575">
            <a:solidFill>
              <a:srgbClr val="FFC000"/>
            </a:solidFill>
          </a:ln>
        </p:spPr>
        <p:style>
          <a:lnRef idx="2">
            <a:schemeClr val="accent2"/>
          </a:lnRef>
          <a:fillRef idx="1">
            <a:schemeClr val="lt1"/>
          </a:fillRef>
          <a:effectRef idx="0">
            <a:schemeClr val="accent2"/>
          </a:effectRef>
          <a:fontRef idx="minor">
            <a:schemeClr val="dk1"/>
          </a:fontRef>
        </p:style>
        <p:txBody>
          <a:bodyPr anchor="ctr"/>
          <a:lstStyle/>
          <a:p>
            <a:pPr marL="0" lvl="1">
              <a:defRPr/>
            </a:pPr>
            <a:r>
              <a:rPr lang="vi-VN" sz="2000" dirty="0">
                <a:solidFill>
                  <a:srgbClr val="0070C0"/>
                </a:solidFill>
                <a:latin typeface="Cambria" panose="02040503050406030204" pitchFamily="18" charset="0"/>
                <a:ea typeface="Cambria" panose="02040503050406030204" pitchFamily="18" charset="0"/>
              </a:rPr>
              <a:t>Điện thoại video giúp con người gần nhau hơn khi không có điều kiện sống cùng nhau.</a:t>
            </a:r>
            <a:endParaRPr lang="en-US" sz="2000" dirty="0">
              <a:solidFill>
                <a:srgbClr val="0070C0"/>
              </a:solidFill>
              <a:latin typeface="Cambria" panose="02040503050406030204" pitchFamily="18" charset="0"/>
              <a:ea typeface="Cambria" panose="02040503050406030204" pitchFamily="18" charset="0"/>
              <a:cs typeface="Tahoma" pitchFamily="34" charset="0"/>
            </a:endParaRPr>
          </a:p>
        </p:txBody>
      </p:sp>
      <p:sp>
        <p:nvSpPr>
          <p:cNvPr id="30" name="Oval 14">
            <a:hlinkClick r:id="" action="ppaction://noaction" highlightClick="1">
              <a:snd r:embed="rId2" name="CAMERA.WAV"/>
            </a:hlinkClick>
            <a:extLst>
              <a:ext uri="{FF2B5EF4-FFF2-40B4-BE49-F238E27FC236}">
                <a16:creationId xmlns:a16="http://schemas.microsoft.com/office/drawing/2014/main" id="{8B78CBDC-6C12-2A59-3D28-400A0C864021}"/>
              </a:ext>
            </a:extLst>
          </p:cNvPr>
          <p:cNvSpPr>
            <a:spLocks noChangeArrowheads="1"/>
          </p:cNvSpPr>
          <p:nvPr/>
        </p:nvSpPr>
        <p:spPr bwMode="auto">
          <a:xfrm>
            <a:off x="734491" y="3966674"/>
            <a:ext cx="383003" cy="400050"/>
          </a:xfrm>
          <a:prstGeom prst="ellipse">
            <a:avLst/>
          </a:prstGeom>
          <a:ln w="28575">
            <a:solidFill>
              <a:srgbClr val="FFC000"/>
            </a:solidFill>
            <a:headEnd/>
            <a:tailEnd/>
          </a:ln>
        </p:spPr>
        <p:style>
          <a:lnRef idx="2">
            <a:schemeClr val="accent4"/>
          </a:lnRef>
          <a:fillRef idx="1">
            <a:schemeClr val="lt1"/>
          </a:fillRef>
          <a:effectRef idx="0">
            <a:schemeClr val="accent4"/>
          </a:effectRef>
          <a:fontRef idx="minor">
            <a:schemeClr val="dk1"/>
          </a:fontRef>
        </p:style>
        <p:txBody>
          <a:bodyPr wrap="none" anchor="ctr"/>
          <a:lstStyle/>
          <a:p>
            <a:pPr algn="ctr"/>
            <a:r>
              <a:rPr lang="en-US" sz="2800" b="1" dirty="0">
                <a:solidFill>
                  <a:srgbClr val="0070C0"/>
                </a:solidFill>
                <a:latin typeface="Tahoma" pitchFamily="34" charset="0"/>
                <a:ea typeface="Tahoma" pitchFamily="34" charset="0"/>
                <a:cs typeface="Tahoma" pitchFamily="34" charset="0"/>
              </a:rPr>
              <a:t>C</a:t>
            </a:r>
          </a:p>
        </p:txBody>
      </p:sp>
      <p:sp>
        <p:nvSpPr>
          <p:cNvPr id="33" name="Oval 16">
            <a:hlinkClick r:id="" action="ppaction://noaction" highlightClick="1">
              <a:snd r:embed="rId2" name="CAMERA.WAV"/>
            </a:hlinkClick>
            <a:extLst>
              <a:ext uri="{FF2B5EF4-FFF2-40B4-BE49-F238E27FC236}">
                <a16:creationId xmlns:a16="http://schemas.microsoft.com/office/drawing/2014/main" id="{833520C1-33BB-30AF-B994-EDA9694E9E94}"/>
              </a:ext>
            </a:extLst>
          </p:cNvPr>
          <p:cNvSpPr>
            <a:spLocks noChangeArrowheads="1"/>
          </p:cNvSpPr>
          <p:nvPr/>
        </p:nvSpPr>
        <p:spPr bwMode="auto">
          <a:xfrm>
            <a:off x="681898" y="4829687"/>
            <a:ext cx="383003" cy="400050"/>
          </a:xfrm>
          <a:prstGeom prst="ellipse">
            <a:avLst/>
          </a:prstGeom>
          <a:ln w="28575">
            <a:solidFill>
              <a:srgbClr val="FFC000"/>
            </a:solidFill>
            <a:headEnd/>
            <a:tailEnd/>
          </a:ln>
        </p:spPr>
        <p:style>
          <a:lnRef idx="2">
            <a:schemeClr val="accent4"/>
          </a:lnRef>
          <a:fillRef idx="1">
            <a:schemeClr val="lt1"/>
          </a:fillRef>
          <a:effectRef idx="0">
            <a:schemeClr val="accent4"/>
          </a:effectRef>
          <a:fontRef idx="minor">
            <a:schemeClr val="dk1"/>
          </a:fontRef>
        </p:style>
        <p:txBody>
          <a:bodyPr wrap="none" anchor="ctr"/>
          <a:lstStyle/>
          <a:p>
            <a:pPr algn="ctr"/>
            <a:r>
              <a:rPr lang="en-US" sz="2800" b="1" dirty="0">
                <a:solidFill>
                  <a:srgbClr val="0070C0"/>
                </a:solidFill>
                <a:latin typeface="Tahoma" pitchFamily="34" charset="0"/>
                <a:ea typeface="Tahoma" pitchFamily="34" charset="0"/>
                <a:cs typeface="Tahoma" pitchFamily="34" charset="0"/>
              </a:rPr>
              <a:t>D</a:t>
            </a:r>
          </a:p>
        </p:txBody>
      </p:sp>
      <p:sp>
        <p:nvSpPr>
          <p:cNvPr id="36" name="Rounded Rectangle 22">
            <a:extLst>
              <a:ext uri="{FF2B5EF4-FFF2-40B4-BE49-F238E27FC236}">
                <a16:creationId xmlns:a16="http://schemas.microsoft.com/office/drawing/2014/main" id="{D4A0621D-AEFA-5437-4887-51B4211047EE}"/>
              </a:ext>
            </a:extLst>
          </p:cNvPr>
          <p:cNvSpPr/>
          <p:nvPr/>
        </p:nvSpPr>
        <p:spPr>
          <a:xfrm>
            <a:off x="1195012" y="2915983"/>
            <a:ext cx="9819734" cy="710709"/>
          </a:xfrm>
          <a:prstGeom prst="roundRect">
            <a:avLst/>
          </a:prstGeom>
          <a:ln w="28575">
            <a:solidFill>
              <a:srgbClr val="FFC000"/>
            </a:solidFill>
          </a:ln>
        </p:spPr>
        <p:style>
          <a:lnRef idx="2">
            <a:schemeClr val="accent2"/>
          </a:lnRef>
          <a:fillRef idx="1">
            <a:schemeClr val="lt1"/>
          </a:fillRef>
          <a:effectRef idx="0">
            <a:schemeClr val="accent2"/>
          </a:effectRef>
          <a:fontRef idx="minor">
            <a:schemeClr val="dk1"/>
          </a:fontRef>
        </p:style>
        <p:txBody>
          <a:bodyPr anchor="ctr"/>
          <a:lstStyle/>
          <a:p>
            <a:r>
              <a:rPr lang="vi-VN" sz="2000" dirty="0">
                <a:solidFill>
                  <a:srgbClr val="0070C0"/>
                </a:solidFill>
                <a:latin typeface="Cambria" panose="02040503050406030204" pitchFamily="18" charset="0"/>
                <a:ea typeface="Cambria" panose="02040503050406030204" pitchFamily="18" charset="0"/>
              </a:rPr>
              <a:t>Không gian mạng cung cấp nhiều công cụ giao tiếp trực tuyến như hội nghị truyền hình, nhắn tin nhanh, thư điện tử, mạng xã hội,...</a:t>
            </a:r>
            <a:endParaRPr lang="en-US" sz="2000" dirty="0">
              <a:solidFill>
                <a:srgbClr val="0070C0"/>
              </a:solidFill>
              <a:latin typeface="Cambria" panose="02040503050406030204" pitchFamily="18" charset="0"/>
              <a:ea typeface="Cambria" panose="02040503050406030204" pitchFamily="18" charset="0"/>
            </a:endParaRPr>
          </a:p>
        </p:txBody>
      </p:sp>
      <p:sp>
        <p:nvSpPr>
          <p:cNvPr id="37" name="Rounded Rectangle 22">
            <a:extLst>
              <a:ext uri="{FF2B5EF4-FFF2-40B4-BE49-F238E27FC236}">
                <a16:creationId xmlns:a16="http://schemas.microsoft.com/office/drawing/2014/main" id="{E6B395F0-E983-8304-CC33-7D3866F3C5BB}"/>
              </a:ext>
            </a:extLst>
          </p:cNvPr>
          <p:cNvSpPr/>
          <p:nvPr/>
        </p:nvSpPr>
        <p:spPr>
          <a:xfrm>
            <a:off x="1195012" y="3856798"/>
            <a:ext cx="9819734" cy="710709"/>
          </a:xfrm>
          <a:prstGeom prst="roundRect">
            <a:avLst/>
          </a:prstGeom>
          <a:ln w="28575">
            <a:solidFill>
              <a:srgbClr val="FFC000"/>
            </a:solidFill>
          </a:ln>
        </p:spPr>
        <p:style>
          <a:lnRef idx="2">
            <a:schemeClr val="accent2"/>
          </a:lnRef>
          <a:fillRef idx="1">
            <a:schemeClr val="lt1"/>
          </a:fillRef>
          <a:effectRef idx="0">
            <a:schemeClr val="accent2"/>
          </a:effectRef>
          <a:fontRef idx="minor">
            <a:schemeClr val="dk1"/>
          </a:fontRef>
        </p:style>
        <p:txBody>
          <a:bodyPr anchor="ctr"/>
          <a:lstStyle/>
          <a:p>
            <a:r>
              <a:rPr lang="vi-VN" sz="2000" dirty="0">
                <a:solidFill>
                  <a:srgbClr val="0070C0"/>
                </a:solidFill>
                <a:latin typeface="Cambria" panose="02040503050406030204" pitchFamily="18" charset="0"/>
                <a:ea typeface="Cambria" panose="02040503050406030204" pitchFamily="18" charset="0"/>
              </a:rPr>
              <a:t>Những người sống xa nhau có thể giao tiếp với nhau mọi lúc, mọi nơi, miễn là có kết nối mạng.</a:t>
            </a:r>
            <a:endParaRPr lang="en-US" sz="2000" dirty="0">
              <a:solidFill>
                <a:srgbClr val="0070C0"/>
              </a:solidFill>
              <a:latin typeface="Cambria" panose="02040503050406030204" pitchFamily="18" charset="0"/>
              <a:ea typeface="Cambria" panose="02040503050406030204" pitchFamily="18" charset="0"/>
            </a:endParaRPr>
          </a:p>
        </p:txBody>
      </p:sp>
      <p:sp>
        <p:nvSpPr>
          <p:cNvPr id="70" name="Oval 69">
            <a:extLst>
              <a:ext uri="{FF2B5EF4-FFF2-40B4-BE49-F238E27FC236}">
                <a16:creationId xmlns:a16="http://schemas.microsoft.com/office/drawing/2014/main" id="{3CCE8CF9-92A9-4DF9-8A83-B5BA9070EF95}"/>
              </a:ext>
            </a:extLst>
          </p:cNvPr>
          <p:cNvSpPr/>
          <p:nvPr/>
        </p:nvSpPr>
        <p:spPr>
          <a:xfrm>
            <a:off x="766022" y="2052878"/>
            <a:ext cx="383003" cy="4000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 name="Rounded Rectangle 1">
            <a:extLst>
              <a:ext uri="{FF2B5EF4-FFF2-40B4-BE49-F238E27FC236}">
                <a16:creationId xmlns:a16="http://schemas.microsoft.com/office/drawing/2014/main" id="{79B36684-9DCD-36C7-A626-25FB3296917B}"/>
              </a:ext>
            </a:extLst>
          </p:cNvPr>
          <p:cNvSpPr/>
          <p:nvPr/>
        </p:nvSpPr>
        <p:spPr>
          <a:xfrm>
            <a:off x="1229784" y="1919636"/>
            <a:ext cx="9784961" cy="72658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932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arn(inVertical)">
                                      <p:cBhvr>
                                        <p:cTn id="31" dur="500"/>
                                        <p:tgtEl>
                                          <p:spTgt spid="3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inVertical)">
                                      <p:cBhvr>
                                        <p:cTn id="34" dur="500"/>
                                        <p:tgtEl>
                                          <p:spTgt spid="3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barn(inVertical)">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70"/>
                                        </p:tgtEl>
                                        <p:attrNameLst>
                                          <p:attrName>style.visibility</p:attrName>
                                        </p:attrNameLst>
                                      </p:cBhvr>
                                      <p:to>
                                        <p:strVal val="visible"/>
                                      </p:to>
                                    </p:set>
                                    <p:animEffect transition="in" filter="wheel(1)">
                                      <p:cBhvr>
                                        <p:cTn id="42" dur="2000"/>
                                        <p:tgtEl>
                                          <p:spTgt spid="70"/>
                                        </p:tgtEl>
                                      </p:cBhvr>
                                    </p:animEffect>
                                  </p:childTnLst>
                                </p:cTn>
                              </p:par>
                              <p:par>
                                <p:cTn id="43" presetID="21" presetClass="entr" presetSubtype="1" fill="hold" grpId="0" nodeType="with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heel(1)">
                                      <p:cBhvr>
                                        <p:cTn id="45" dur="2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2" grpId="0" animBg="1"/>
      <p:bldP spid="26" grpId="0" animBg="1"/>
      <p:bldP spid="27" grpId="0" animBg="1"/>
      <p:bldP spid="28" grpId="0" animBg="1"/>
      <p:bldP spid="29" grpId="0" animBg="1"/>
      <p:bldP spid="30" grpId="0" animBg="1"/>
      <p:bldP spid="33" grpId="0" animBg="1"/>
      <p:bldP spid="36" grpId="0" animBg="1"/>
      <p:bldP spid="37" grpId="0" animBg="1"/>
      <p:bldP spid="70" grpId="0" animBg="1"/>
      <p:bldP spid="7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60581-5811-E5E2-53E6-039DDC6F246A}"/>
            </a:ext>
          </a:extLst>
        </p:cNvPr>
        <p:cNvGrpSpPr/>
        <p:nvPr/>
      </p:nvGrpSpPr>
      <p:grpSpPr>
        <a:xfrm>
          <a:off x="0" y="0"/>
          <a:ext cx="0" cy="0"/>
          <a:chOff x="0" y="0"/>
          <a:chExt cx="0" cy="0"/>
        </a:xfrm>
      </p:grpSpPr>
      <p:sp>
        <p:nvSpPr>
          <p:cNvPr id="19" name="Google Shape;204;p13">
            <a:extLst>
              <a:ext uri="{FF2B5EF4-FFF2-40B4-BE49-F238E27FC236}">
                <a16:creationId xmlns:a16="http://schemas.microsoft.com/office/drawing/2014/main" id="{73B9068B-B6FE-BFDC-27AA-FA3AE02B0EAE}"/>
              </a:ext>
            </a:extLst>
          </p:cNvPr>
          <p:cNvSpPr txBox="1">
            <a:spLocks noGrp="1"/>
          </p:cNvSpPr>
          <p:nvPr>
            <p:ph type="title"/>
          </p:nvPr>
        </p:nvSpPr>
        <p:spPr>
          <a:xfrm>
            <a:off x="1185549" y="432958"/>
            <a:ext cx="4503831" cy="513026"/>
          </a:xfrm>
          <a:prstGeom prst="rect">
            <a:avLst/>
          </a:prstGeom>
        </p:spPr>
        <p:txBody>
          <a:bodyPr spcFirstLastPara="1" wrap="square" lIns="0" tIns="0" rIns="0" bIns="0" anchor="ctr" anchorCtr="0">
            <a:noAutofit/>
          </a:bodyPr>
          <a:lstStyle/>
          <a:p>
            <a:pPr algn="ctr">
              <a:spcBef>
                <a:spcPts val="0"/>
              </a:spcBef>
            </a:pPr>
            <a:r>
              <a:rPr lang="en-US" sz="3000" b="1" i="0" spc="-20" dirty="0">
                <a:solidFill>
                  <a:srgbClr val="7030A0"/>
                </a:solidFill>
                <a:latin typeface="Cambria" panose="02040503050406030204" pitchFamily="18" charset="0"/>
                <a:ea typeface="Cambria" panose="02040503050406030204" pitchFamily="18" charset="0"/>
              </a:rPr>
              <a:t>CÂU HỎI TRẮC NGHIỆM</a:t>
            </a:r>
            <a:endParaRPr lang="en-US" sz="3000" b="1" i="0" dirty="0">
              <a:solidFill>
                <a:srgbClr val="7030A0"/>
              </a:solidFill>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34368DA0-23D1-32D0-BFA5-C6D0ED303770}"/>
              </a:ext>
            </a:extLst>
          </p:cNvPr>
          <p:cNvGrpSpPr/>
          <p:nvPr/>
        </p:nvGrpSpPr>
        <p:grpSpPr>
          <a:xfrm>
            <a:off x="652481" y="396547"/>
            <a:ext cx="569167" cy="503853"/>
            <a:chOff x="370002" y="735269"/>
            <a:chExt cx="569167" cy="503853"/>
          </a:xfrm>
        </p:grpSpPr>
        <p:sp>
          <p:nvSpPr>
            <p:cNvPr id="5" name="Hexagon 4">
              <a:extLst>
                <a:ext uri="{FF2B5EF4-FFF2-40B4-BE49-F238E27FC236}">
                  <a16:creationId xmlns:a16="http://schemas.microsoft.com/office/drawing/2014/main" id="{FDDE145F-F539-7046-C584-101F512D65A3}"/>
                </a:ext>
              </a:extLst>
            </p:cNvPr>
            <p:cNvSpPr/>
            <p:nvPr/>
          </p:nvSpPr>
          <p:spPr>
            <a:xfrm>
              <a:off x="370002" y="735269"/>
              <a:ext cx="569167" cy="503853"/>
            </a:xfrm>
            <a:prstGeom prst="hexagon">
              <a:avLst/>
            </a:prstGeom>
            <a:solidFill>
              <a:srgbClr val="7030A0"/>
            </a:solidFill>
            <a:ln>
              <a:solidFill>
                <a:srgbClr val="B09832"/>
              </a:solidFill>
            </a:ln>
            <a:effectLst>
              <a:outerShdw blurRad="50800" dist="38100" dir="5400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oogle Shape;209;p13">
              <a:extLst>
                <a:ext uri="{FF2B5EF4-FFF2-40B4-BE49-F238E27FC236}">
                  <a16:creationId xmlns:a16="http://schemas.microsoft.com/office/drawing/2014/main" id="{91AB1463-9973-7A3D-9FC2-E31341FE7CD9}"/>
                </a:ext>
              </a:extLst>
            </p:cNvPr>
            <p:cNvGrpSpPr/>
            <p:nvPr/>
          </p:nvGrpSpPr>
          <p:grpSpPr>
            <a:xfrm>
              <a:off x="509630" y="875151"/>
              <a:ext cx="269364" cy="224087"/>
              <a:chOff x="1926350" y="995225"/>
              <a:chExt cx="428650" cy="356600"/>
            </a:xfrm>
            <a:solidFill>
              <a:schemeClr val="bg1"/>
            </a:solidFill>
          </p:grpSpPr>
          <p:sp>
            <p:nvSpPr>
              <p:cNvPr id="10" name="Google Shape;210;p13">
                <a:extLst>
                  <a:ext uri="{FF2B5EF4-FFF2-40B4-BE49-F238E27FC236}">
                    <a16:creationId xmlns:a16="http://schemas.microsoft.com/office/drawing/2014/main" id="{324EABD6-DAEE-B09A-A583-836034753BBB}"/>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endParaRPr sz="2400">
                  <a:solidFill>
                    <a:srgbClr val="0070C0"/>
                  </a:solidFill>
                  <a:latin typeface="Cambria" panose="02040503050406030204" pitchFamily="18" charset="0"/>
                  <a:ea typeface="Cambria" panose="02040503050406030204" pitchFamily="18" charset="0"/>
                </a:endParaRPr>
              </a:p>
            </p:txBody>
          </p:sp>
          <p:sp>
            <p:nvSpPr>
              <p:cNvPr id="11" name="Google Shape;211;p13">
                <a:extLst>
                  <a:ext uri="{FF2B5EF4-FFF2-40B4-BE49-F238E27FC236}">
                    <a16:creationId xmlns:a16="http://schemas.microsoft.com/office/drawing/2014/main" id="{4F87F0FA-CF8C-4D8F-8E08-810C25C9E077}"/>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endParaRPr sz="2400">
                  <a:solidFill>
                    <a:srgbClr val="0070C0"/>
                  </a:solidFill>
                  <a:latin typeface="Cambria" panose="02040503050406030204" pitchFamily="18" charset="0"/>
                  <a:ea typeface="Cambria" panose="02040503050406030204" pitchFamily="18" charset="0"/>
                </a:endParaRPr>
              </a:p>
            </p:txBody>
          </p:sp>
          <p:sp>
            <p:nvSpPr>
              <p:cNvPr id="20" name="Google Shape;212;p13">
                <a:extLst>
                  <a:ext uri="{FF2B5EF4-FFF2-40B4-BE49-F238E27FC236}">
                    <a16:creationId xmlns:a16="http://schemas.microsoft.com/office/drawing/2014/main" id="{4109AE51-0B2E-F9B2-DE87-4EAF6E145831}"/>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endParaRPr sz="2400">
                  <a:solidFill>
                    <a:srgbClr val="0070C0"/>
                  </a:solidFill>
                  <a:latin typeface="Cambria" panose="02040503050406030204" pitchFamily="18" charset="0"/>
                  <a:ea typeface="Cambria" panose="02040503050406030204" pitchFamily="18" charset="0"/>
                </a:endParaRPr>
              </a:p>
            </p:txBody>
          </p:sp>
          <p:sp>
            <p:nvSpPr>
              <p:cNvPr id="21" name="Google Shape;213;p13">
                <a:extLst>
                  <a:ext uri="{FF2B5EF4-FFF2-40B4-BE49-F238E27FC236}">
                    <a16:creationId xmlns:a16="http://schemas.microsoft.com/office/drawing/2014/main" id="{3A9EFD31-A41A-3707-8088-DFC5B9532336}"/>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endParaRPr sz="2400">
                  <a:solidFill>
                    <a:srgbClr val="0070C0"/>
                  </a:solidFill>
                  <a:latin typeface="Cambria" panose="02040503050406030204" pitchFamily="18" charset="0"/>
                  <a:ea typeface="Cambria" panose="02040503050406030204" pitchFamily="18" charset="0"/>
                </a:endParaRPr>
              </a:p>
            </p:txBody>
          </p:sp>
        </p:grpSp>
      </p:grpSp>
      <p:sp>
        <p:nvSpPr>
          <p:cNvPr id="12" name="Horizontal Scroll 11">
            <a:extLst>
              <a:ext uri="{FF2B5EF4-FFF2-40B4-BE49-F238E27FC236}">
                <a16:creationId xmlns:a16="http://schemas.microsoft.com/office/drawing/2014/main" id="{9495CF04-831E-5724-11FC-071E9A9AB2A3}"/>
              </a:ext>
            </a:extLst>
          </p:cNvPr>
          <p:cNvSpPr/>
          <p:nvPr/>
        </p:nvSpPr>
        <p:spPr>
          <a:xfrm>
            <a:off x="652481" y="990622"/>
            <a:ext cx="10362265" cy="901459"/>
          </a:xfrm>
          <a:prstGeom prst="horizontalScroll">
            <a:avLst/>
          </a:prstGeom>
          <a:noFill/>
          <a:ln w="28575">
            <a:solidFill>
              <a:srgbClr val="FFB200"/>
            </a:solidFill>
          </a:ln>
        </p:spPr>
        <p:style>
          <a:lnRef idx="1">
            <a:schemeClr val="accent1"/>
          </a:lnRef>
          <a:fillRef idx="2">
            <a:schemeClr val="accent1"/>
          </a:fillRef>
          <a:effectRef idx="1">
            <a:schemeClr val="accent1"/>
          </a:effectRef>
          <a:fontRef idx="minor">
            <a:schemeClr val="dk1"/>
          </a:fontRef>
        </p:style>
        <p:txBody>
          <a:bodyPr anchor="ctr"/>
          <a:lstStyle/>
          <a:p>
            <a:pPr algn="just"/>
            <a:r>
              <a:rPr lang="en-US" sz="2400" b="1" dirty="0" err="1">
                <a:solidFill>
                  <a:srgbClr val="0070C0"/>
                </a:solidFill>
                <a:latin typeface="Tahoma" pitchFamily="34" charset="0"/>
                <a:cs typeface="Tahoma" pitchFamily="34" charset="0"/>
              </a:rPr>
              <a:t>Câu</a:t>
            </a:r>
            <a:r>
              <a:rPr lang="en-US" sz="2400" b="1" dirty="0">
                <a:solidFill>
                  <a:srgbClr val="0070C0"/>
                </a:solidFill>
                <a:latin typeface="Tahoma" pitchFamily="34" charset="0"/>
                <a:cs typeface="Tahoma" pitchFamily="34" charset="0"/>
              </a:rPr>
              <a:t> 2. </a:t>
            </a:r>
            <a:r>
              <a:rPr lang="vi-VN" sz="2200" dirty="0">
                <a:solidFill>
                  <a:srgbClr val="0070C0"/>
                </a:solidFill>
                <a:latin typeface="Cambria" panose="02040503050406030204" pitchFamily="18" charset="0"/>
                <a:ea typeface="Cambria" panose="02040503050406030204" pitchFamily="18" charset="0"/>
              </a:rPr>
              <a:t>Vì sao lại nói</a:t>
            </a:r>
            <a:r>
              <a:rPr lang="vi-VN" sz="2200" b="1" dirty="0">
                <a:solidFill>
                  <a:srgbClr val="0070C0"/>
                </a:solidFill>
                <a:latin typeface="Cambria" panose="02040503050406030204" pitchFamily="18" charset="0"/>
                <a:ea typeface="Cambria" panose="02040503050406030204" pitchFamily="18" charset="0"/>
              </a:rPr>
              <a:t> </a:t>
            </a:r>
            <a:r>
              <a:rPr lang="vi-VN" sz="2200" dirty="0">
                <a:solidFill>
                  <a:srgbClr val="0070C0"/>
                </a:solidFill>
                <a:latin typeface="Cambria" panose="02040503050406030204" pitchFamily="18" charset="0"/>
                <a:ea typeface="Cambria" panose="02040503050406030204" pitchFamily="18" charset="0"/>
              </a:rPr>
              <a:t>giao tiếp trong không gian mạng ẩn chứa nhiều nguy cơ về bảo mật và quyền riêng tư?</a:t>
            </a:r>
            <a:endParaRPr lang="en-US" sz="2200" dirty="0">
              <a:solidFill>
                <a:srgbClr val="0070C0"/>
              </a:solidFill>
              <a:latin typeface="Cambria" panose="02040503050406030204" pitchFamily="18" charset="0"/>
              <a:ea typeface="Cambria" panose="02040503050406030204" pitchFamily="18" charset="0"/>
            </a:endParaRPr>
          </a:p>
        </p:txBody>
      </p:sp>
      <p:sp>
        <p:nvSpPr>
          <p:cNvPr id="26" name="Oval 14">
            <a:hlinkClick r:id="" action="ppaction://noaction" highlightClick="1">
              <a:snd r:embed="rId2" name="CAMERA.WAV"/>
            </a:hlinkClick>
            <a:extLst>
              <a:ext uri="{FF2B5EF4-FFF2-40B4-BE49-F238E27FC236}">
                <a16:creationId xmlns:a16="http://schemas.microsoft.com/office/drawing/2014/main" id="{657A814F-D4F1-47FD-38FA-FE40C3E3A1CC}"/>
              </a:ext>
            </a:extLst>
          </p:cNvPr>
          <p:cNvSpPr>
            <a:spLocks noChangeArrowheads="1"/>
          </p:cNvSpPr>
          <p:nvPr/>
        </p:nvSpPr>
        <p:spPr bwMode="auto">
          <a:xfrm>
            <a:off x="529761" y="4941090"/>
            <a:ext cx="383003" cy="400050"/>
          </a:xfrm>
          <a:prstGeom prst="ellipse">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pPr algn="ctr"/>
            <a:r>
              <a:rPr lang="en-US" sz="2800" b="1" dirty="0">
                <a:solidFill>
                  <a:srgbClr val="0070C0"/>
                </a:solidFill>
                <a:latin typeface="Tahoma" pitchFamily="34" charset="0"/>
                <a:ea typeface="Tahoma" pitchFamily="34" charset="0"/>
                <a:cs typeface="Tahoma" pitchFamily="34" charset="0"/>
              </a:rPr>
              <a:t>D</a:t>
            </a:r>
          </a:p>
        </p:txBody>
      </p:sp>
      <p:sp>
        <p:nvSpPr>
          <p:cNvPr id="27" name="Oval 15">
            <a:hlinkClick r:id="" action="ppaction://noaction" highlightClick="1">
              <a:snd r:embed="rId2" name="CAMERA.WAV"/>
            </a:hlinkClick>
            <a:extLst>
              <a:ext uri="{FF2B5EF4-FFF2-40B4-BE49-F238E27FC236}">
                <a16:creationId xmlns:a16="http://schemas.microsoft.com/office/drawing/2014/main" id="{84B89CB8-2D71-D4C2-86BB-44943781BA44}"/>
              </a:ext>
            </a:extLst>
          </p:cNvPr>
          <p:cNvSpPr>
            <a:spLocks noChangeArrowheads="1"/>
          </p:cNvSpPr>
          <p:nvPr/>
        </p:nvSpPr>
        <p:spPr bwMode="auto">
          <a:xfrm>
            <a:off x="642052" y="2143650"/>
            <a:ext cx="383003" cy="400050"/>
          </a:xfrm>
          <a:prstGeom prst="ellipse">
            <a:avLst/>
          </a:prstGeom>
          <a:ln w="28575">
            <a:solidFill>
              <a:srgbClr val="FFC000"/>
            </a:solidFill>
            <a:headEnd/>
            <a:tailEnd/>
          </a:ln>
        </p:spPr>
        <p:style>
          <a:lnRef idx="2">
            <a:schemeClr val="accent4"/>
          </a:lnRef>
          <a:fillRef idx="1">
            <a:schemeClr val="lt1"/>
          </a:fillRef>
          <a:effectRef idx="0">
            <a:schemeClr val="accent4"/>
          </a:effectRef>
          <a:fontRef idx="minor">
            <a:schemeClr val="dk1"/>
          </a:fontRef>
        </p:style>
        <p:txBody>
          <a:bodyPr wrap="none" anchor="ctr"/>
          <a:lstStyle/>
          <a:p>
            <a:pPr algn="ctr"/>
            <a:r>
              <a:rPr lang="en-US" sz="2800" b="1" dirty="0">
                <a:solidFill>
                  <a:srgbClr val="0070C0"/>
                </a:solidFill>
                <a:latin typeface="Tahoma" pitchFamily="34" charset="0"/>
                <a:ea typeface="Tahoma" pitchFamily="34" charset="0"/>
                <a:cs typeface="Tahoma" pitchFamily="34" charset="0"/>
              </a:rPr>
              <a:t>A</a:t>
            </a:r>
          </a:p>
        </p:txBody>
      </p:sp>
      <p:sp>
        <p:nvSpPr>
          <p:cNvPr id="28" name="Rounded Rectangle 17">
            <a:extLst>
              <a:ext uri="{FF2B5EF4-FFF2-40B4-BE49-F238E27FC236}">
                <a16:creationId xmlns:a16="http://schemas.microsoft.com/office/drawing/2014/main" id="{6B7768D9-CCDC-BD5F-EE19-860830D397DE}"/>
              </a:ext>
            </a:extLst>
          </p:cNvPr>
          <p:cNvSpPr/>
          <p:nvPr/>
        </p:nvSpPr>
        <p:spPr>
          <a:xfrm>
            <a:off x="1005203" y="4807847"/>
            <a:ext cx="9784961" cy="726586"/>
          </a:xfrm>
          <a:prstGeom prst="roundRect">
            <a:avLst/>
          </a:prstGeom>
          <a:ln w="28575">
            <a:solidFill>
              <a:srgbClr val="FFC000"/>
            </a:solidFill>
          </a:ln>
        </p:spPr>
        <p:style>
          <a:lnRef idx="2">
            <a:schemeClr val="accent2"/>
          </a:lnRef>
          <a:fillRef idx="1">
            <a:schemeClr val="lt1"/>
          </a:fillRef>
          <a:effectRef idx="0">
            <a:schemeClr val="accent2"/>
          </a:effectRef>
          <a:fontRef idx="minor">
            <a:schemeClr val="dk1"/>
          </a:fontRef>
        </p:style>
        <p:txBody>
          <a:bodyPr anchor="ctr"/>
          <a:lstStyle/>
          <a:p>
            <a:pPr algn="just"/>
            <a:r>
              <a:rPr lang="vi-VN" sz="2000" dirty="0">
                <a:solidFill>
                  <a:srgbClr val="0070C0"/>
                </a:solidFill>
                <a:latin typeface="Cambria" panose="02040503050406030204" pitchFamily="18" charset="0"/>
                <a:ea typeface="Cambria" panose="02040503050406030204" pitchFamily="18" charset="0"/>
              </a:rPr>
              <a:t>Dữ liệu bị xâm phạm khiến các thông tin riêng tư và nhạy cảm bị rò rỉ hoặc bị tấn công bởi những kẻ xấu.</a:t>
            </a:r>
            <a:endParaRPr lang="en-US" sz="2000" dirty="0">
              <a:solidFill>
                <a:srgbClr val="0070C0"/>
              </a:solidFill>
              <a:latin typeface="Cambria" panose="02040503050406030204" pitchFamily="18" charset="0"/>
              <a:ea typeface="Cambria" panose="02040503050406030204" pitchFamily="18" charset="0"/>
            </a:endParaRPr>
          </a:p>
        </p:txBody>
      </p:sp>
      <p:sp>
        <p:nvSpPr>
          <p:cNvPr id="29" name="Rounded Rectangle 22">
            <a:extLst>
              <a:ext uri="{FF2B5EF4-FFF2-40B4-BE49-F238E27FC236}">
                <a16:creationId xmlns:a16="http://schemas.microsoft.com/office/drawing/2014/main" id="{78BFB6A4-779A-3420-56E4-5C88E4366839}"/>
              </a:ext>
            </a:extLst>
          </p:cNvPr>
          <p:cNvSpPr/>
          <p:nvPr/>
        </p:nvSpPr>
        <p:spPr>
          <a:xfrm>
            <a:off x="1005203" y="3861042"/>
            <a:ext cx="9897252" cy="635864"/>
          </a:xfrm>
          <a:prstGeom prst="roundRect">
            <a:avLst/>
          </a:prstGeom>
          <a:ln w="28575">
            <a:solidFill>
              <a:srgbClr val="FFC000"/>
            </a:solidFill>
          </a:ln>
        </p:spPr>
        <p:style>
          <a:lnRef idx="2">
            <a:schemeClr val="accent2"/>
          </a:lnRef>
          <a:fillRef idx="1">
            <a:schemeClr val="lt1"/>
          </a:fillRef>
          <a:effectRef idx="0">
            <a:schemeClr val="accent2"/>
          </a:effectRef>
          <a:fontRef idx="minor">
            <a:schemeClr val="dk1"/>
          </a:fontRef>
        </p:style>
        <p:txBody>
          <a:bodyPr anchor="ctr"/>
          <a:lstStyle/>
          <a:p>
            <a:pPr algn="just"/>
            <a:r>
              <a:rPr lang="vi-VN" sz="2000" dirty="0">
                <a:solidFill>
                  <a:srgbClr val="0070C0"/>
                </a:solidFill>
                <a:latin typeface="Cambria" panose="02040503050406030204" pitchFamily="18" charset="0"/>
                <a:ea typeface="Cambria" panose="02040503050406030204" pitchFamily="18" charset="0"/>
              </a:rPr>
              <a:t>Thư điện tử hay tin nhắn có thể gây khó khăn trong việc truyền đạt cảm xúc và dẫn đến những hiểu lầm không đáng có.</a:t>
            </a:r>
            <a:endParaRPr lang="en-US" sz="2000" dirty="0">
              <a:solidFill>
                <a:srgbClr val="0070C0"/>
              </a:solidFill>
              <a:latin typeface="Cambria" panose="02040503050406030204" pitchFamily="18" charset="0"/>
              <a:ea typeface="Cambria" panose="02040503050406030204" pitchFamily="18" charset="0"/>
            </a:endParaRPr>
          </a:p>
        </p:txBody>
      </p:sp>
      <p:sp>
        <p:nvSpPr>
          <p:cNvPr id="30" name="Oval 14">
            <a:hlinkClick r:id="" action="ppaction://noaction" highlightClick="1">
              <a:snd r:embed="rId2" name="CAMERA.WAV"/>
            </a:hlinkClick>
            <a:extLst>
              <a:ext uri="{FF2B5EF4-FFF2-40B4-BE49-F238E27FC236}">
                <a16:creationId xmlns:a16="http://schemas.microsoft.com/office/drawing/2014/main" id="{8B78CBDC-6C12-2A59-3D28-400A0C864021}"/>
              </a:ext>
            </a:extLst>
          </p:cNvPr>
          <p:cNvSpPr>
            <a:spLocks noChangeArrowheads="1"/>
          </p:cNvSpPr>
          <p:nvPr/>
        </p:nvSpPr>
        <p:spPr bwMode="auto">
          <a:xfrm>
            <a:off x="622200" y="3069458"/>
            <a:ext cx="383003" cy="400050"/>
          </a:xfrm>
          <a:prstGeom prst="ellipse">
            <a:avLst/>
          </a:prstGeom>
          <a:ln w="28575">
            <a:solidFill>
              <a:srgbClr val="FFC000"/>
            </a:solidFill>
            <a:headEnd/>
            <a:tailEnd/>
          </a:ln>
        </p:spPr>
        <p:style>
          <a:lnRef idx="2">
            <a:schemeClr val="accent4"/>
          </a:lnRef>
          <a:fillRef idx="1">
            <a:schemeClr val="lt1"/>
          </a:fillRef>
          <a:effectRef idx="0">
            <a:schemeClr val="accent4"/>
          </a:effectRef>
          <a:fontRef idx="minor">
            <a:schemeClr val="dk1"/>
          </a:fontRef>
        </p:style>
        <p:txBody>
          <a:bodyPr wrap="none" anchor="ctr"/>
          <a:lstStyle/>
          <a:p>
            <a:pPr algn="ctr"/>
            <a:r>
              <a:rPr lang="en-US" sz="2800" b="1" dirty="0">
                <a:solidFill>
                  <a:srgbClr val="0070C0"/>
                </a:solidFill>
                <a:latin typeface="Tahoma" pitchFamily="34" charset="0"/>
                <a:ea typeface="Tahoma" pitchFamily="34" charset="0"/>
                <a:cs typeface="Tahoma" pitchFamily="34" charset="0"/>
              </a:rPr>
              <a:t>B</a:t>
            </a:r>
          </a:p>
        </p:txBody>
      </p:sp>
      <p:sp>
        <p:nvSpPr>
          <p:cNvPr id="33" name="Oval 16">
            <a:hlinkClick r:id="" action="ppaction://noaction" highlightClick="1">
              <a:snd r:embed="rId2" name="CAMERA.WAV"/>
            </a:hlinkClick>
            <a:extLst>
              <a:ext uri="{FF2B5EF4-FFF2-40B4-BE49-F238E27FC236}">
                <a16:creationId xmlns:a16="http://schemas.microsoft.com/office/drawing/2014/main" id="{833520C1-33BB-30AF-B994-EDA9694E9E94}"/>
              </a:ext>
            </a:extLst>
          </p:cNvPr>
          <p:cNvSpPr>
            <a:spLocks noChangeArrowheads="1"/>
          </p:cNvSpPr>
          <p:nvPr/>
        </p:nvSpPr>
        <p:spPr bwMode="auto">
          <a:xfrm>
            <a:off x="569607" y="3932471"/>
            <a:ext cx="383003" cy="400050"/>
          </a:xfrm>
          <a:prstGeom prst="ellipse">
            <a:avLst/>
          </a:prstGeom>
          <a:ln w="28575">
            <a:solidFill>
              <a:srgbClr val="FFC000"/>
            </a:solidFill>
            <a:headEnd/>
            <a:tailEnd/>
          </a:ln>
        </p:spPr>
        <p:style>
          <a:lnRef idx="2">
            <a:schemeClr val="accent4"/>
          </a:lnRef>
          <a:fillRef idx="1">
            <a:schemeClr val="lt1"/>
          </a:fillRef>
          <a:effectRef idx="0">
            <a:schemeClr val="accent4"/>
          </a:effectRef>
          <a:fontRef idx="minor">
            <a:schemeClr val="dk1"/>
          </a:fontRef>
        </p:style>
        <p:txBody>
          <a:bodyPr wrap="none" anchor="ctr"/>
          <a:lstStyle/>
          <a:p>
            <a:pPr algn="ctr"/>
            <a:r>
              <a:rPr lang="en-US" sz="2800" b="1" dirty="0">
                <a:solidFill>
                  <a:srgbClr val="0070C0"/>
                </a:solidFill>
                <a:latin typeface="Tahoma" pitchFamily="34" charset="0"/>
                <a:ea typeface="Tahoma" pitchFamily="34" charset="0"/>
                <a:cs typeface="Tahoma" pitchFamily="34" charset="0"/>
              </a:rPr>
              <a:t>C</a:t>
            </a:r>
          </a:p>
        </p:txBody>
      </p:sp>
      <p:sp>
        <p:nvSpPr>
          <p:cNvPr id="36" name="Rounded Rectangle 22">
            <a:extLst>
              <a:ext uri="{FF2B5EF4-FFF2-40B4-BE49-F238E27FC236}">
                <a16:creationId xmlns:a16="http://schemas.microsoft.com/office/drawing/2014/main" id="{D4A0621D-AEFA-5437-4887-51B4211047EE}"/>
              </a:ext>
            </a:extLst>
          </p:cNvPr>
          <p:cNvSpPr/>
          <p:nvPr/>
        </p:nvSpPr>
        <p:spPr>
          <a:xfrm>
            <a:off x="1082721" y="2018767"/>
            <a:ext cx="9819734" cy="850594"/>
          </a:xfrm>
          <a:prstGeom prst="roundRect">
            <a:avLst/>
          </a:prstGeom>
          <a:ln w="28575">
            <a:solidFill>
              <a:srgbClr val="FFC000"/>
            </a:solidFill>
          </a:ln>
        </p:spPr>
        <p:style>
          <a:lnRef idx="2">
            <a:schemeClr val="accent2"/>
          </a:lnRef>
          <a:fillRef idx="1">
            <a:schemeClr val="lt1"/>
          </a:fillRef>
          <a:effectRef idx="0">
            <a:schemeClr val="accent2"/>
          </a:effectRef>
          <a:fontRef idx="minor">
            <a:schemeClr val="dk1"/>
          </a:fontRef>
        </p:style>
        <p:txBody>
          <a:bodyPr anchor="ctr"/>
          <a:lstStyle/>
          <a:p>
            <a:pPr algn="just"/>
            <a:r>
              <a:rPr lang="vi-VN" dirty="0">
                <a:solidFill>
                  <a:srgbClr val="0070C0"/>
                </a:solidFill>
                <a:latin typeface="Cambria" panose="02040503050406030204" pitchFamily="18" charset="0"/>
                <a:ea typeface="Cambria" panose="02040503050406030204" pitchFamily="18" charset="0"/>
              </a:rPr>
              <a:t>Trong không gian mạng, người sử dụng có thể dễ dàng giấu mặt, tạo ra các bản sao không đầy đủ của bản thân hoặc giả mạo thông tin, làm cho người khác khó đánh giá được tính chân thật của thông tin và sự thật về người đối diện.</a:t>
            </a:r>
            <a:endParaRPr lang="en-US" dirty="0">
              <a:solidFill>
                <a:srgbClr val="0070C0"/>
              </a:solidFill>
              <a:latin typeface="Cambria" panose="02040503050406030204" pitchFamily="18" charset="0"/>
              <a:ea typeface="Cambria" panose="02040503050406030204" pitchFamily="18" charset="0"/>
            </a:endParaRPr>
          </a:p>
        </p:txBody>
      </p:sp>
      <p:sp>
        <p:nvSpPr>
          <p:cNvPr id="37" name="Rounded Rectangle 22">
            <a:extLst>
              <a:ext uri="{FF2B5EF4-FFF2-40B4-BE49-F238E27FC236}">
                <a16:creationId xmlns:a16="http://schemas.microsoft.com/office/drawing/2014/main" id="{E6B395F0-E983-8304-CC33-7D3866F3C5BB}"/>
              </a:ext>
            </a:extLst>
          </p:cNvPr>
          <p:cNvSpPr/>
          <p:nvPr/>
        </p:nvSpPr>
        <p:spPr>
          <a:xfrm>
            <a:off x="1082721" y="2959582"/>
            <a:ext cx="9819734" cy="710709"/>
          </a:xfrm>
          <a:prstGeom prst="roundRect">
            <a:avLst/>
          </a:prstGeom>
          <a:ln w="28575">
            <a:solidFill>
              <a:srgbClr val="FFC000"/>
            </a:solidFill>
          </a:ln>
        </p:spPr>
        <p:style>
          <a:lnRef idx="2">
            <a:schemeClr val="accent2"/>
          </a:lnRef>
          <a:fillRef idx="1">
            <a:schemeClr val="lt1"/>
          </a:fillRef>
          <a:effectRef idx="0">
            <a:schemeClr val="accent2"/>
          </a:effectRef>
          <a:fontRef idx="minor">
            <a:schemeClr val="dk1"/>
          </a:fontRef>
        </p:style>
        <p:txBody>
          <a:bodyPr anchor="ctr"/>
          <a:lstStyle/>
          <a:p>
            <a:pPr algn="just"/>
            <a:r>
              <a:rPr lang="vi-VN" sz="2000" dirty="0">
                <a:solidFill>
                  <a:srgbClr val="0070C0"/>
                </a:solidFill>
                <a:latin typeface="Cambria" panose="02040503050406030204" pitchFamily="18" charset="0"/>
                <a:ea typeface="Cambria" panose="02040503050406030204" pitchFamily="18" charset="0"/>
              </a:rPr>
              <a:t>Mất kết nối mạng dẫn đến giao tiếp bị trì hoãn hoặc bị gián đoạn.</a:t>
            </a:r>
            <a:endParaRPr lang="en-US" sz="2000" dirty="0">
              <a:solidFill>
                <a:srgbClr val="0070C0"/>
              </a:solidFill>
              <a:latin typeface="Cambria" panose="02040503050406030204" pitchFamily="18" charset="0"/>
              <a:ea typeface="Cambria" panose="02040503050406030204" pitchFamily="18" charset="0"/>
            </a:endParaRPr>
          </a:p>
        </p:txBody>
      </p:sp>
      <p:sp>
        <p:nvSpPr>
          <p:cNvPr id="70" name="Oval 69">
            <a:extLst>
              <a:ext uri="{FF2B5EF4-FFF2-40B4-BE49-F238E27FC236}">
                <a16:creationId xmlns:a16="http://schemas.microsoft.com/office/drawing/2014/main" id="{3CCE8CF9-92A9-4DF9-8A83-B5BA9070EF95}"/>
              </a:ext>
            </a:extLst>
          </p:cNvPr>
          <p:cNvSpPr/>
          <p:nvPr/>
        </p:nvSpPr>
        <p:spPr>
          <a:xfrm>
            <a:off x="541440" y="4941089"/>
            <a:ext cx="383003" cy="4000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 name="Rounded Rectangle 1">
            <a:extLst>
              <a:ext uri="{FF2B5EF4-FFF2-40B4-BE49-F238E27FC236}">
                <a16:creationId xmlns:a16="http://schemas.microsoft.com/office/drawing/2014/main" id="{79B36684-9DCD-36C7-A626-25FB3296917B}"/>
              </a:ext>
            </a:extLst>
          </p:cNvPr>
          <p:cNvSpPr/>
          <p:nvPr/>
        </p:nvSpPr>
        <p:spPr>
          <a:xfrm>
            <a:off x="993524" y="4798844"/>
            <a:ext cx="9784961" cy="71070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188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arn(inVertical)">
                                      <p:cBhvr>
                                        <p:cTn id="31" dur="500"/>
                                        <p:tgtEl>
                                          <p:spTgt spid="3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inVertical)">
                                      <p:cBhvr>
                                        <p:cTn id="34" dur="500"/>
                                        <p:tgtEl>
                                          <p:spTgt spid="3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barn(inVertical)">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70"/>
                                        </p:tgtEl>
                                        <p:attrNameLst>
                                          <p:attrName>style.visibility</p:attrName>
                                        </p:attrNameLst>
                                      </p:cBhvr>
                                      <p:to>
                                        <p:strVal val="visible"/>
                                      </p:to>
                                    </p:set>
                                    <p:animEffect transition="in" filter="wheel(1)">
                                      <p:cBhvr>
                                        <p:cTn id="42" dur="2000"/>
                                        <p:tgtEl>
                                          <p:spTgt spid="70"/>
                                        </p:tgtEl>
                                      </p:cBhvr>
                                    </p:animEffect>
                                  </p:childTnLst>
                                </p:cTn>
                              </p:par>
                              <p:par>
                                <p:cTn id="43" presetID="21" presetClass="entr" presetSubtype="1" fill="hold" grpId="0" nodeType="with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heel(1)">
                                      <p:cBhvr>
                                        <p:cTn id="45" dur="2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2" grpId="0" animBg="1"/>
      <p:bldP spid="26" grpId="0" animBg="1"/>
      <p:bldP spid="27" grpId="0" animBg="1"/>
      <p:bldP spid="28" grpId="0" animBg="1"/>
      <p:bldP spid="29" grpId="0" animBg="1"/>
      <p:bldP spid="30" grpId="0" animBg="1"/>
      <p:bldP spid="33" grpId="0" animBg="1"/>
      <p:bldP spid="36" grpId="0" animBg="1"/>
      <p:bldP spid="37" grpId="0" animBg="1"/>
      <p:bldP spid="70" grpId="0" animBg="1"/>
      <p:bldP spid="7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60581-5811-E5E2-53E6-039DDC6F246A}"/>
            </a:ext>
          </a:extLst>
        </p:cNvPr>
        <p:cNvGrpSpPr/>
        <p:nvPr/>
      </p:nvGrpSpPr>
      <p:grpSpPr>
        <a:xfrm>
          <a:off x="0" y="0"/>
          <a:ext cx="0" cy="0"/>
          <a:chOff x="0" y="0"/>
          <a:chExt cx="0" cy="0"/>
        </a:xfrm>
      </p:grpSpPr>
      <p:sp>
        <p:nvSpPr>
          <p:cNvPr id="19" name="Google Shape;204;p13">
            <a:extLst>
              <a:ext uri="{FF2B5EF4-FFF2-40B4-BE49-F238E27FC236}">
                <a16:creationId xmlns:a16="http://schemas.microsoft.com/office/drawing/2014/main" id="{73B9068B-B6FE-BFDC-27AA-FA3AE02B0EAE}"/>
              </a:ext>
            </a:extLst>
          </p:cNvPr>
          <p:cNvSpPr txBox="1">
            <a:spLocks noGrp="1"/>
          </p:cNvSpPr>
          <p:nvPr>
            <p:ph type="title"/>
          </p:nvPr>
        </p:nvSpPr>
        <p:spPr>
          <a:xfrm>
            <a:off x="1185549" y="432958"/>
            <a:ext cx="4503831" cy="513026"/>
          </a:xfrm>
          <a:prstGeom prst="rect">
            <a:avLst/>
          </a:prstGeom>
        </p:spPr>
        <p:txBody>
          <a:bodyPr spcFirstLastPara="1" wrap="square" lIns="0" tIns="0" rIns="0" bIns="0" anchor="ctr" anchorCtr="0">
            <a:noAutofit/>
          </a:bodyPr>
          <a:lstStyle/>
          <a:p>
            <a:pPr algn="ctr">
              <a:spcBef>
                <a:spcPts val="0"/>
              </a:spcBef>
            </a:pPr>
            <a:r>
              <a:rPr lang="en-US" sz="3000" b="1" i="0" spc="-20" dirty="0">
                <a:solidFill>
                  <a:srgbClr val="7030A0"/>
                </a:solidFill>
                <a:latin typeface="Cambria" panose="02040503050406030204" pitchFamily="18" charset="0"/>
                <a:ea typeface="Cambria" panose="02040503050406030204" pitchFamily="18" charset="0"/>
              </a:rPr>
              <a:t>CÂU HỎI TRẮC NGHIỆM</a:t>
            </a:r>
            <a:endParaRPr lang="en-US" sz="3000" b="1" i="0" dirty="0">
              <a:solidFill>
                <a:srgbClr val="7030A0"/>
              </a:solidFill>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34368DA0-23D1-32D0-BFA5-C6D0ED303770}"/>
              </a:ext>
            </a:extLst>
          </p:cNvPr>
          <p:cNvGrpSpPr/>
          <p:nvPr/>
        </p:nvGrpSpPr>
        <p:grpSpPr>
          <a:xfrm>
            <a:off x="652481" y="396547"/>
            <a:ext cx="569167" cy="503853"/>
            <a:chOff x="370002" y="735269"/>
            <a:chExt cx="569167" cy="503853"/>
          </a:xfrm>
        </p:grpSpPr>
        <p:sp>
          <p:nvSpPr>
            <p:cNvPr id="5" name="Hexagon 4">
              <a:extLst>
                <a:ext uri="{FF2B5EF4-FFF2-40B4-BE49-F238E27FC236}">
                  <a16:creationId xmlns:a16="http://schemas.microsoft.com/office/drawing/2014/main" id="{FDDE145F-F539-7046-C584-101F512D65A3}"/>
                </a:ext>
              </a:extLst>
            </p:cNvPr>
            <p:cNvSpPr/>
            <p:nvPr/>
          </p:nvSpPr>
          <p:spPr>
            <a:xfrm>
              <a:off x="370002" y="735269"/>
              <a:ext cx="569167" cy="503853"/>
            </a:xfrm>
            <a:prstGeom prst="hexagon">
              <a:avLst/>
            </a:prstGeom>
            <a:solidFill>
              <a:srgbClr val="7030A0"/>
            </a:solidFill>
            <a:ln>
              <a:solidFill>
                <a:srgbClr val="B09832"/>
              </a:solidFill>
            </a:ln>
            <a:effectLst>
              <a:outerShdw blurRad="50800" dist="38100" dir="5400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oogle Shape;209;p13">
              <a:extLst>
                <a:ext uri="{FF2B5EF4-FFF2-40B4-BE49-F238E27FC236}">
                  <a16:creationId xmlns:a16="http://schemas.microsoft.com/office/drawing/2014/main" id="{91AB1463-9973-7A3D-9FC2-E31341FE7CD9}"/>
                </a:ext>
              </a:extLst>
            </p:cNvPr>
            <p:cNvGrpSpPr/>
            <p:nvPr/>
          </p:nvGrpSpPr>
          <p:grpSpPr>
            <a:xfrm>
              <a:off x="509630" y="875151"/>
              <a:ext cx="269364" cy="224087"/>
              <a:chOff x="1926350" y="995225"/>
              <a:chExt cx="428650" cy="356600"/>
            </a:xfrm>
            <a:solidFill>
              <a:schemeClr val="bg1"/>
            </a:solidFill>
          </p:grpSpPr>
          <p:sp>
            <p:nvSpPr>
              <p:cNvPr id="10" name="Google Shape;210;p13">
                <a:extLst>
                  <a:ext uri="{FF2B5EF4-FFF2-40B4-BE49-F238E27FC236}">
                    <a16:creationId xmlns:a16="http://schemas.microsoft.com/office/drawing/2014/main" id="{324EABD6-DAEE-B09A-A583-836034753BBB}"/>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endParaRPr sz="2400">
                  <a:solidFill>
                    <a:srgbClr val="0070C0"/>
                  </a:solidFill>
                  <a:latin typeface="Cambria" panose="02040503050406030204" pitchFamily="18" charset="0"/>
                  <a:ea typeface="Cambria" panose="02040503050406030204" pitchFamily="18" charset="0"/>
                </a:endParaRPr>
              </a:p>
            </p:txBody>
          </p:sp>
          <p:sp>
            <p:nvSpPr>
              <p:cNvPr id="11" name="Google Shape;211;p13">
                <a:extLst>
                  <a:ext uri="{FF2B5EF4-FFF2-40B4-BE49-F238E27FC236}">
                    <a16:creationId xmlns:a16="http://schemas.microsoft.com/office/drawing/2014/main" id="{4F87F0FA-CF8C-4D8F-8E08-810C25C9E077}"/>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endParaRPr sz="2400">
                  <a:solidFill>
                    <a:srgbClr val="0070C0"/>
                  </a:solidFill>
                  <a:latin typeface="Cambria" panose="02040503050406030204" pitchFamily="18" charset="0"/>
                  <a:ea typeface="Cambria" panose="02040503050406030204" pitchFamily="18" charset="0"/>
                </a:endParaRPr>
              </a:p>
            </p:txBody>
          </p:sp>
          <p:sp>
            <p:nvSpPr>
              <p:cNvPr id="20" name="Google Shape;212;p13">
                <a:extLst>
                  <a:ext uri="{FF2B5EF4-FFF2-40B4-BE49-F238E27FC236}">
                    <a16:creationId xmlns:a16="http://schemas.microsoft.com/office/drawing/2014/main" id="{4109AE51-0B2E-F9B2-DE87-4EAF6E145831}"/>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endParaRPr sz="2400">
                  <a:solidFill>
                    <a:srgbClr val="0070C0"/>
                  </a:solidFill>
                  <a:latin typeface="Cambria" panose="02040503050406030204" pitchFamily="18" charset="0"/>
                  <a:ea typeface="Cambria" panose="02040503050406030204" pitchFamily="18" charset="0"/>
                </a:endParaRPr>
              </a:p>
            </p:txBody>
          </p:sp>
          <p:sp>
            <p:nvSpPr>
              <p:cNvPr id="21" name="Google Shape;213;p13">
                <a:extLst>
                  <a:ext uri="{FF2B5EF4-FFF2-40B4-BE49-F238E27FC236}">
                    <a16:creationId xmlns:a16="http://schemas.microsoft.com/office/drawing/2014/main" id="{3A9EFD31-A41A-3707-8088-DFC5B9532336}"/>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endParaRPr sz="2400">
                  <a:solidFill>
                    <a:srgbClr val="0070C0"/>
                  </a:solidFill>
                  <a:latin typeface="Cambria" panose="02040503050406030204" pitchFamily="18" charset="0"/>
                  <a:ea typeface="Cambria" panose="02040503050406030204" pitchFamily="18" charset="0"/>
                </a:endParaRPr>
              </a:p>
            </p:txBody>
          </p:sp>
        </p:grpSp>
      </p:grpSp>
      <p:sp>
        <p:nvSpPr>
          <p:cNvPr id="12" name="Horizontal Scroll 11">
            <a:extLst>
              <a:ext uri="{FF2B5EF4-FFF2-40B4-BE49-F238E27FC236}">
                <a16:creationId xmlns:a16="http://schemas.microsoft.com/office/drawing/2014/main" id="{9495CF04-831E-5724-11FC-071E9A9AB2A3}"/>
              </a:ext>
            </a:extLst>
          </p:cNvPr>
          <p:cNvSpPr/>
          <p:nvPr/>
        </p:nvSpPr>
        <p:spPr>
          <a:xfrm>
            <a:off x="652481" y="1089949"/>
            <a:ext cx="10488099" cy="739269"/>
          </a:xfrm>
          <a:prstGeom prst="horizontalScroll">
            <a:avLst/>
          </a:prstGeom>
          <a:noFill/>
          <a:ln w="28575">
            <a:solidFill>
              <a:srgbClr val="FFB200"/>
            </a:solidFill>
          </a:ln>
        </p:spPr>
        <p:style>
          <a:lnRef idx="1">
            <a:schemeClr val="accent1"/>
          </a:lnRef>
          <a:fillRef idx="2">
            <a:schemeClr val="accent1"/>
          </a:fillRef>
          <a:effectRef idx="1">
            <a:schemeClr val="accent1"/>
          </a:effectRef>
          <a:fontRef idx="minor">
            <a:schemeClr val="dk1"/>
          </a:fontRef>
        </p:style>
        <p:txBody>
          <a:bodyPr anchor="ctr"/>
          <a:lstStyle/>
          <a:p>
            <a:pPr algn="just"/>
            <a:r>
              <a:rPr lang="en-US" sz="2400" b="1" dirty="0" err="1">
                <a:solidFill>
                  <a:srgbClr val="0070C0"/>
                </a:solidFill>
                <a:latin typeface="Tahoma" pitchFamily="34" charset="0"/>
                <a:cs typeface="Tahoma" pitchFamily="34" charset="0"/>
              </a:rPr>
              <a:t>Câu</a:t>
            </a:r>
            <a:r>
              <a:rPr lang="en-US" sz="2400" b="1" dirty="0">
                <a:solidFill>
                  <a:srgbClr val="0070C0"/>
                </a:solidFill>
                <a:latin typeface="Tahoma" pitchFamily="34" charset="0"/>
                <a:cs typeface="Tahoma" pitchFamily="34" charset="0"/>
              </a:rPr>
              <a:t> 3. </a:t>
            </a:r>
            <a:r>
              <a:rPr lang="vi-VN" sz="2200" dirty="0">
                <a:solidFill>
                  <a:srgbClr val="0070C0"/>
                </a:solidFill>
                <a:latin typeface="Cambria" panose="02040503050406030204" pitchFamily="18" charset="0"/>
                <a:ea typeface="Cambria" panose="02040503050406030204" pitchFamily="18" charset="0"/>
              </a:rPr>
              <a:t>Khi tham một cuộc thảo luận trên mạng xã hội, em cần ứng xử như thế nào?</a:t>
            </a:r>
            <a:endParaRPr lang="en-US" sz="2200" dirty="0">
              <a:solidFill>
                <a:srgbClr val="0070C0"/>
              </a:solidFill>
              <a:latin typeface="Cambria" panose="02040503050406030204" pitchFamily="18" charset="0"/>
              <a:ea typeface="Cambria" panose="02040503050406030204" pitchFamily="18" charset="0"/>
            </a:endParaRPr>
          </a:p>
        </p:txBody>
      </p:sp>
      <p:sp>
        <p:nvSpPr>
          <p:cNvPr id="26" name="Oval 14">
            <a:hlinkClick r:id="" action="ppaction://noaction" highlightClick="1">
              <a:snd r:embed="rId2" name="CAMERA.WAV"/>
            </a:hlinkClick>
            <a:extLst>
              <a:ext uri="{FF2B5EF4-FFF2-40B4-BE49-F238E27FC236}">
                <a16:creationId xmlns:a16="http://schemas.microsoft.com/office/drawing/2014/main" id="{657A814F-D4F1-47FD-38FA-FE40C3E3A1CC}"/>
              </a:ext>
            </a:extLst>
          </p:cNvPr>
          <p:cNvSpPr>
            <a:spLocks noChangeArrowheads="1"/>
          </p:cNvSpPr>
          <p:nvPr/>
        </p:nvSpPr>
        <p:spPr bwMode="auto">
          <a:xfrm>
            <a:off x="652481" y="3979139"/>
            <a:ext cx="383003" cy="400050"/>
          </a:xfrm>
          <a:prstGeom prst="ellipse">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pPr algn="ctr"/>
            <a:r>
              <a:rPr lang="en-US" sz="2800" b="1" dirty="0">
                <a:solidFill>
                  <a:srgbClr val="0070C0"/>
                </a:solidFill>
                <a:latin typeface="Tahoma" pitchFamily="34" charset="0"/>
                <a:ea typeface="Tahoma" pitchFamily="34" charset="0"/>
                <a:cs typeface="Tahoma" pitchFamily="34" charset="0"/>
              </a:rPr>
              <a:t>C</a:t>
            </a:r>
          </a:p>
        </p:txBody>
      </p:sp>
      <p:sp>
        <p:nvSpPr>
          <p:cNvPr id="27" name="Oval 15">
            <a:hlinkClick r:id="" action="ppaction://noaction" highlightClick="1">
              <a:snd r:embed="rId2" name="CAMERA.WAV"/>
            </a:hlinkClick>
            <a:extLst>
              <a:ext uri="{FF2B5EF4-FFF2-40B4-BE49-F238E27FC236}">
                <a16:creationId xmlns:a16="http://schemas.microsoft.com/office/drawing/2014/main" id="{84B89CB8-2D71-D4C2-86BB-44943781BA44}"/>
              </a:ext>
            </a:extLst>
          </p:cNvPr>
          <p:cNvSpPr>
            <a:spLocks noChangeArrowheads="1"/>
          </p:cNvSpPr>
          <p:nvPr/>
        </p:nvSpPr>
        <p:spPr bwMode="auto">
          <a:xfrm>
            <a:off x="676825" y="2086008"/>
            <a:ext cx="383003" cy="400050"/>
          </a:xfrm>
          <a:prstGeom prst="ellipse">
            <a:avLst/>
          </a:prstGeom>
          <a:ln w="28575">
            <a:solidFill>
              <a:srgbClr val="FFC000"/>
            </a:solidFill>
            <a:headEnd/>
            <a:tailEnd/>
          </a:ln>
        </p:spPr>
        <p:style>
          <a:lnRef idx="2">
            <a:schemeClr val="accent4"/>
          </a:lnRef>
          <a:fillRef idx="1">
            <a:schemeClr val="lt1"/>
          </a:fillRef>
          <a:effectRef idx="0">
            <a:schemeClr val="accent4"/>
          </a:effectRef>
          <a:fontRef idx="minor">
            <a:schemeClr val="dk1"/>
          </a:fontRef>
        </p:style>
        <p:txBody>
          <a:bodyPr wrap="none" anchor="ctr"/>
          <a:lstStyle/>
          <a:p>
            <a:pPr algn="ctr"/>
            <a:r>
              <a:rPr lang="en-US" sz="2800" b="1" dirty="0">
                <a:solidFill>
                  <a:srgbClr val="0070C0"/>
                </a:solidFill>
                <a:latin typeface="Tahoma" pitchFamily="34" charset="0"/>
                <a:ea typeface="Tahoma" pitchFamily="34" charset="0"/>
                <a:cs typeface="Tahoma" pitchFamily="34" charset="0"/>
              </a:rPr>
              <a:t>A</a:t>
            </a:r>
          </a:p>
        </p:txBody>
      </p:sp>
      <p:sp>
        <p:nvSpPr>
          <p:cNvPr id="28" name="Rounded Rectangle 17">
            <a:extLst>
              <a:ext uri="{FF2B5EF4-FFF2-40B4-BE49-F238E27FC236}">
                <a16:creationId xmlns:a16="http://schemas.microsoft.com/office/drawing/2014/main" id="{6B7768D9-CCDC-BD5F-EE19-860830D397DE}"/>
              </a:ext>
            </a:extLst>
          </p:cNvPr>
          <p:cNvSpPr/>
          <p:nvPr/>
        </p:nvSpPr>
        <p:spPr>
          <a:xfrm>
            <a:off x="1108145" y="3851481"/>
            <a:ext cx="9784961" cy="739268"/>
          </a:xfrm>
          <a:prstGeom prst="roundRect">
            <a:avLst/>
          </a:prstGeom>
          <a:ln w="28575">
            <a:solidFill>
              <a:srgbClr val="FFC000"/>
            </a:solidFill>
          </a:ln>
        </p:spPr>
        <p:style>
          <a:lnRef idx="2">
            <a:schemeClr val="accent2"/>
          </a:lnRef>
          <a:fillRef idx="1">
            <a:schemeClr val="lt1"/>
          </a:fillRef>
          <a:effectRef idx="0">
            <a:schemeClr val="accent2"/>
          </a:effectRef>
          <a:fontRef idx="minor">
            <a:schemeClr val="dk1"/>
          </a:fontRef>
        </p:style>
        <p:txBody>
          <a:bodyPr anchor="ctr"/>
          <a:lstStyle/>
          <a:p>
            <a:r>
              <a:rPr lang="vi-VN" sz="2000" dirty="0">
                <a:solidFill>
                  <a:srgbClr val="0070C0"/>
                </a:solidFill>
                <a:latin typeface="Cambria" panose="02040503050406030204" pitchFamily="18" charset="0"/>
                <a:ea typeface="Cambria" panose="02040503050406030204" pitchFamily="18" charset="0"/>
              </a:rPr>
              <a:t>Nếu có ý kiến trái ngược, cần trao đổi một cách lịch sự trên tinh thần tôn trọng quan điểm của người khác.</a:t>
            </a:r>
            <a:endParaRPr lang="en-US" sz="2000" dirty="0">
              <a:solidFill>
                <a:srgbClr val="0070C0"/>
              </a:solidFill>
              <a:latin typeface="Cambria" panose="02040503050406030204" pitchFamily="18" charset="0"/>
              <a:ea typeface="Cambria" panose="02040503050406030204" pitchFamily="18" charset="0"/>
            </a:endParaRPr>
          </a:p>
        </p:txBody>
      </p:sp>
      <p:sp>
        <p:nvSpPr>
          <p:cNvPr id="29" name="Rounded Rectangle 22">
            <a:extLst>
              <a:ext uri="{FF2B5EF4-FFF2-40B4-BE49-F238E27FC236}">
                <a16:creationId xmlns:a16="http://schemas.microsoft.com/office/drawing/2014/main" id="{78BFB6A4-779A-3420-56E4-5C88E4366839}"/>
              </a:ext>
            </a:extLst>
          </p:cNvPr>
          <p:cNvSpPr/>
          <p:nvPr/>
        </p:nvSpPr>
        <p:spPr>
          <a:xfrm>
            <a:off x="1099756" y="4925923"/>
            <a:ext cx="9837472" cy="635864"/>
          </a:xfrm>
          <a:prstGeom prst="roundRect">
            <a:avLst/>
          </a:prstGeom>
          <a:ln w="28575">
            <a:solidFill>
              <a:srgbClr val="FFC000"/>
            </a:solidFill>
          </a:ln>
        </p:spPr>
        <p:style>
          <a:lnRef idx="2">
            <a:schemeClr val="accent2"/>
          </a:lnRef>
          <a:fillRef idx="1">
            <a:schemeClr val="lt1"/>
          </a:fillRef>
          <a:effectRef idx="0">
            <a:schemeClr val="accent2"/>
          </a:effectRef>
          <a:fontRef idx="minor">
            <a:schemeClr val="dk1"/>
          </a:fontRef>
        </p:style>
        <p:txBody>
          <a:bodyPr anchor="ctr"/>
          <a:lstStyle/>
          <a:p>
            <a:r>
              <a:rPr lang="vi-VN" sz="2000" dirty="0">
                <a:solidFill>
                  <a:srgbClr val="0070C0"/>
                </a:solidFill>
                <a:latin typeface="Cambria" panose="02040503050406030204" pitchFamily="18" charset="0"/>
                <a:ea typeface="Cambria" panose="02040503050406030204" pitchFamily="18" charset="0"/>
              </a:rPr>
              <a:t>Sử dụng ngôn từ khiêu khích khi không đồng tình với ý kiến của người khác.</a:t>
            </a:r>
            <a:endParaRPr lang="en-US" sz="2000" dirty="0">
              <a:solidFill>
                <a:srgbClr val="0070C0"/>
              </a:solidFill>
              <a:latin typeface="Cambria" panose="02040503050406030204" pitchFamily="18" charset="0"/>
              <a:ea typeface="Cambria" panose="02040503050406030204" pitchFamily="18" charset="0"/>
            </a:endParaRPr>
          </a:p>
        </p:txBody>
      </p:sp>
      <p:sp>
        <p:nvSpPr>
          <p:cNvPr id="30" name="Oval 14">
            <a:hlinkClick r:id="" action="ppaction://noaction" highlightClick="1">
              <a:snd r:embed="rId2" name="CAMERA.WAV"/>
            </a:hlinkClick>
            <a:extLst>
              <a:ext uri="{FF2B5EF4-FFF2-40B4-BE49-F238E27FC236}">
                <a16:creationId xmlns:a16="http://schemas.microsoft.com/office/drawing/2014/main" id="{8B78CBDC-6C12-2A59-3D28-400A0C864021}"/>
              </a:ext>
            </a:extLst>
          </p:cNvPr>
          <p:cNvSpPr>
            <a:spLocks noChangeArrowheads="1"/>
          </p:cNvSpPr>
          <p:nvPr/>
        </p:nvSpPr>
        <p:spPr bwMode="auto">
          <a:xfrm>
            <a:off x="656973" y="3011816"/>
            <a:ext cx="383003" cy="400050"/>
          </a:xfrm>
          <a:prstGeom prst="ellipse">
            <a:avLst/>
          </a:prstGeom>
          <a:ln w="28575">
            <a:solidFill>
              <a:srgbClr val="FFC000"/>
            </a:solidFill>
            <a:headEnd/>
            <a:tailEnd/>
          </a:ln>
        </p:spPr>
        <p:style>
          <a:lnRef idx="2">
            <a:schemeClr val="accent4"/>
          </a:lnRef>
          <a:fillRef idx="1">
            <a:schemeClr val="lt1"/>
          </a:fillRef>
          <a:effectRef idx="0">
            <a:schemeClr val="accent4"/>
          </a:effectRef>
          <a:fontRef idx="minor">
            <a:schemeClr val="dk1"/>
          </a:fontRef>
        </p:style>
        <p:txBody>
          <a:bodyPr wrap="none" anchor="ctr"/>
          <a:lstStyle/>
          <a:p>
            <a:pPr algn="ctr"/>
            <a:r>
              <a:rPr lang="en-US" sz="2800" b="1" dirty="0">
                <a:solidFill>
                  <a:srgbClr val="0070C0"/>
                </a:solidFill>
                <a:latin typeface="Tahoma" pitchFamily="34" charset="0"/>
                <a:ea typeface="Tahoma" pitchFamily="34" charset="0"/>
                <a:cs typeface="Tahoma" pitchFamily="34" charset="0"/>
              </a:rPr>
              <a:t>B</a:t>
            </a:r>
          </a:p>
        </p:txBody>
      </p:sp>
      <p:sp>
        <p:nvSpPr>
          <p:cNvPr id="33" name="Oval 16">
            <a:hlinkClick r:id="" action="ppaction://noaction" highlightClick="1">
              <a:snd r:embed="rId2" name="CAMERA.WAV"/>
            </a:hlinkClick>
            <a:extLst>
              <a:ext uri="{FF2B5EF4-FFF2-40B4-BE49-F238E27FC236}">
                <a16:creationId xmlns:a16="http://schemas.microsoft.com/office/drawing/2014/main" id="{833520C1-33BB-30AF-B994-EDA9694E9E94}"/>
              </a:ext>
            </a:extLst>
          </p:cNvPr>
          <p:cNvSpPr>
            <a:spLocks noChangeArrowheads="1"/>
          </p:cNvSpPr>
          <p:nvPr/>
        </p:nvSpPr>
        <p:spPr bwMode="auto">
          <a:xfrm>
            <a:off x="664160" y="4997352"/>
            <a:ext cx="383003" cy="400050"/>
          </a:xfrm>
          <a:prstGeom prst="ellipse">
            <a:avLst/>
          </a:prstGeom>
          <a:ln w="28575">
            <a:solidFill>
              <a:srgbClr val="FFC000"/>
            </a:solidFill>
            <a:headEnd/>
            <a:tailEnd/>
          </a:ln>
        </p:spPr>
        <p:style>
          <a:lnRef idx="2">
            <a:schemeClr val="accent4"/>
          </a:lnRef>
          <a:fillRef idx="1">
            <a:schemeClr val="lt1"/>
          </a:fillRef>
          <a:effectRef idx="0">
            <a:schemeClr val="accent4"/>
          </a:effectRef>
          <a:fontRef idx="minor">
            <a:schemeClr val="dk1"/>
          </a:fontRef>
        </p:style>
        <p:txBody>
          <a:bodyPr wrap="none" anchor="ctr"/>
          <a:lstStyle/>
          <a:p>
            <a:pPr algn="ctr"/>
            <a:r>
              <a:rPr lang="en-US" sz="2800" b="1" dirty="0">
                <a:solidFill>
                  <a:srgbClr val="0070C0"/>
                </a:solidFill>
                <a:latin typeface="Tahoma" pitchFamily="34" charset="0"/>
                <a:ea typeface="Tahoma" pitchFamily="34" charset="0"/>
                <a:cs typeface="Tahoma" pitchFamily="34" charset="0"/>
              </a:rPr>
              <a:t>D</a:t>
            </a:r>
          </a:p>
        </p:txBody>
      </p:sp>
      <p:sp>
        <p:nvSpPr>
          <p:cNvPr id="36" name="Rounded Rectangle 22">
            <a:extLst>
              <a:ext uri="{FF2B5EF4-FFF2-40B4-BE49-F238E27FC236}">
                <a16:creationId xmlns:a16="http://schemas.microsoft.com/office/drawing/2014/main" id="{D4A0621D-AEFA-5437-4887-51B4211047EE}"/>
              </a:ext>
            </a:extLst>
          </p:cNvPr>
          <p:cNvSpPr/>
          <p:nvPr/>
        </p:nvSpPr>
        <p:spPr>
          <a:xfrm>
            <a:off x="1117494" y="1961125"/>
            <a:ext cx="9819734" cy="710709"/>
          </a:xfrm>
          <a:prstGeom prst="roundRect">
            <a:avLst/>
          </a:prstGeom>
          <a:ln w="28575">
            <a:solidFill>
              <a:srgbClr val="FFC000"/>
            </a:solidFill>
          </a:ln>
        </p:spPr>
        <p:style>
          <a:lnRef idx="2">
            <a:schemeClr val="accent2"/>
          </a:lnRef>
          <a:fillRef idx="1">
            <a:schemeClr val="lt1"/>
          </a:fillRef>
          <a:effectRef idx="0">
            <a:schemeClr val="accent2"/>
          </a:effectRef>
          <a:fontRef idx="minor">
            <a:schemeClr val="dk1"/>
          </a:fontRef>
        </p:style>
        <p:txBody>
          <a:bodyPr anchor="ctr"/>
          <a:lstStyle/>
          <a:p>
            <a:r>
              <a:rPr lang="vi-VN" sz="2000" dirty="0">
                <a:solidFill>
                  <a:srgbClr val="0070C0"/>
                </a:solidFill>
                <a:latin typeface="Cambria" panose="02040503050406030204" pitchFamily="18" charset="0"/>
                <a:ea typeface="Cambria" panose="02040503050406030204" pitchFamily="18" charset="0"/>
              </a:rPr>
              <a:t>Tự ý trao đổi thông tin riêng tư trong thư điện tử giữa hai người với bên thứ ba.</a:t>
            </a:r>
            <a:endParaRPr lang="en-US" sz="2000" dirty="0">
              <a:solidFill>
                <a:srgbClr val="0070C0"/>
              </a:solidFill>
              <a:latin typeface="Cambria" panose="02040503050406030204" pitchFamily="18" charset="0"/>
              <a:ea typeface="Cambria" panose="02040503050406030204" pitchFamily="18" charset="0"/>
            </a:endParaRPr>
          </a:p>
        </p:txBody>
      </p:sp>
      <p:sp>
        <p:nvSpPr>
          <p:cNvPr id="37" name="Rounded Rectangle 22">
            <a:extLst>
              <a:ext uri="{FF2B5EF4-FFF2-40B4-BE49-F238E27FC236}">
                <a16:creationId xmlns:a16="http://schemas.microsoft.com/office/drawing/2014/main" id="{E6B395F0-E983-8304-CC33-7D3866F3C5BB}"/>
              </a:ext>
            </a:extLst>
          </p:cNvPr>
          <p:cNvSpPr/>
          <p:nvPr/>
        </p:nvSpPr>
        <p:spPr>
          <a:xfrm>
            <a:off x="1117494" y="2901940"/>
            <a:ext cx="9819734" cy="710709"/>
          </a:xfrm>
          <a:prstGeom prst="roundRect">
            <a:avLst/>
          </a:prstGeom>
          <a:ln w="28575">
            <a:solidFill>
              <a:srgbClr val="FFC000"/>
            </a:solidFill>
          </a:ln>
        </p:spPr>
        <p:style>
          <a:lnRef idx="2">
            <a:schemeClr val="accent2"/>
          </a:lnRef>
          <a:fillRef idx="1">
            <a:schemeClr val="lt1"/>
          </a:fillRef>
          <a:effectRef idx="0">
            <a:schemeClr val="accent2"/>
          </a:effectRef>
          <a:fontRef idx="minor">
            <a:schemeClr val="dk1"/>
          </a:fontRef>
        </p:style>
        <p:txBody>
          <a:bodyPr anchor="ctr"/>
          <a:lstStyle/>
          <a:p>
            <a:r>
              <a:rPr lang="vi-VN" sz="2000" dirty="0">
                <a:solidFill>
                  <a:srgbClr val="0070C0"/>
                </a:solidFill>
                <a:latin typeface="Cambria" panose="02040503050406030204" pitchFamily="18" charset="0"/>
                <a:ea typeface="Cambria" panose="02040503050406030204" pitchFamily="18" charset="0"/>
              </a:rPr>
              <a:t>Mặc quần áo lịch sự và không để lộ những vật dụng hoặc cảnh quan không phù hợp.</a:t>
            </a:r>
            <a:endParaRPr lang="en-US" sz="2000" dirty="0">
              <a:solidFill>
                <a:srgbClr val="0070C0"/>
              </a:solidFill>
              <a:latin typeface="Cambria" panose="02040503050406030204" pitchFamily="18" charset="0"/>
              <a:ea typeface="Cambria" panose="02040503050406030204" pitchFamily="18" charset="0"/>
            </a:endParaRPr>
          </a:p>
        </p:txBody>
      </p:sp>
      <p:sp>
        <p:nvSpPr>
          <p:cNvPr id="70" name="Oval 69">
            <a:extLst>
              <a:ext uri="{FF2B5EF4-FFF2-40B4-BE49-F238E27FC236}">
                <a16:creationId xmlns:a16="http://schemas.microsoft.com/office/drawing/2014/main" id="{3CCE8CF9-92A9-4DF9-8A83-B5BA9070EF95}"/>
              </a:ext>
            </a:extLst>
          </p:cNvPr>
          <p:cNvSpPr/>
          <p:nvPr/>
        </p:nvSpPr>
        <p:spPr>
          <a:xfrm>
            <a:off x="664160" y="3979138"/>
            <a:ext cx="383003" cy="4000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 name="Rounded Rectangle 1">
            <a:extLst>
              <a:ext uri="{FF2B5EF4-FFF2-40B4-BE49-F238E27FC236}">
                <a16:creationId xmlns:a16="http://schemas.microsoft.com/office/drawing/2014/main" id="{79B36684-9DCD-36C7-A626-25FB3296917B}"/>
              </a:ext>
            </a:extLst>
          </p:cNvPr>
          <p:cNvSpPr/>
          <p:nvPr/>
        </p:nvSpPr>
        <p:spPr>
          <a:xfrm>
            <a:off x="1127923" y="3861773"/>
            <a:ext cx="9784961" cy="71070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711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arn(inVertical)">
                                      <p:cBhvr>
                                        <p:cTn id="31" dur="500"/>
                                        <p:tgtEl>
                                          <p:spTgt spid="3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inVertical)">
                                      <p:cBhvr>
                                        <p:cTn id="34" dur="500"/>
                                        <p:tgtEl>
                                          <p:spTgt spid="3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barn(inVertical)">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70"/>
                                        </p:tgtEl>
                                        <p:attrNameLst>
                                          <p:attrName>style.visibility</p:attrName>
                                        </p:attrNameLst>
                                      </p:cBhvr>
                                      <p:to>
                                        <p:strVal val="visible"/>
                                      </p:to>
                                    </p:set>
                                    <p:animEffect transition="in" filter="wheel(1)">
                                      <p:cBhvr>
                                        <p:cTn id="42" dur="2000"/>
                                        <p:tgtEl>
                                          <p:spTgt spid="70"/>
                                        </p:tgtEl>
                                      </p:cBhvr>
                                    </p:animEffect>
                                  </p:childTnLst>
                                </p:cTn>
                              </p:par>
                              <p:par>
                                <p:cTn id="43" presetID="21" presetClass="entr" presetSubtype="1" fill="hold" grpId="0" nodeType="with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heel(1)">
                                      <p:cBhvr>
                                        <p:cTn id="45" dur="2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2" grpId="0" animBg="1"/>
      <p:bldP spid="26" grpId="0" animBg="1"/>
      <p:bldP spid="27" grpId="0" animBg="1"/>
      <p:bldP spid="28" grpId="0" animBg="1"/>
      <p:bldP spid="29" grpId="0" animBg="1"/>
      <p:bldP spid="30" grpId="0" animBg="1"/>
      <p:bldP spid="33" grpId="0" animBg="1"/>
      <p:bldP spid="36" grpId="0" animBg="1"/>
      <p:bldP spid="37" grpId="0" animBg="1"/>
      <p:bldP spid="70" grpId="0" animBg="1"/>
      <p:bldP spid="7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5531C-3DB4-5ADD-E013-23F6DB2B9F8D}"/>
            </a:ext>
          </a:extLst>
        </p:cNvPr>
        <p:cNvGrpSpPr/>
        <p:nvPr/>
      </p:nvGrpSpPr>
      <p:grpSpPr>
        <a:xfrm>
          <a:off x="0" y="0"/>
          <a:ext cx="0" cy="0"/>
          <a:chOff x="0" y="0"/>
          <a:chExt cx="0" cy="0"/>
        </a:xfrm>
      </p:grpSpPr>
      <p:sp>
        <p:nvSpPr>
          <p:cNvPr id="19" name="Google Shape;204;p13">
            <a:extLst>
              <a:ext uri="{FF2B5EF4-FFF2-40B4-BE49-F238E27FC236}">
                <a16:creationId xmlns:a16="http://schemas.microsoft.com/office/drawing/2014/main" id="{8990D976-8F42-E9C6-65B4-2D1645BBA96B}"/>
              </a:ext>
            </a:extLst>
          </p:cNvPr>
          <p:cNvSpPr txBox="1">
            <a:spLocks noGrp="1"/>
          </p:cNvSpPr>
          <p:nvPr>
            <p:ph type="title"/>
          </p:nvPr>
        </p:nvSpPr>
        <p:spPr>
          <a:xfrm>
            <a:off x="922128" y="356128"/>
            <a:ext cx="2303611" cy="513026"/>
          </a:xfrm>
          <a:prstGeom prst="rect">
            <a:avLst/>
          </a:prstGeom>
        </p:spPr>
        <p:txBody>
          <a:bodyPr spcFirstLastPara="1" wrap="square" lIns="0" tIns="0" rIns="0" bIns="0" anchor="ctr" anchorCtr="0">
            <a:noAutofit/>
          </a:bodyPr>
          <a:lstStyle/>
          <a:p>
            <a:pPr lvl="0" algn="ctr">
              <a:spcBef>
                <a:spcPts val="0"/>
              </a:spcBef>
            </a:pPr>
            <a:r>
              <a:rPr lang="en-US" sz="3000" b="1" i="0" dirty="0">
                <a:solidFill>
                  <a:srgbClr val="7030A0"/>
                </a:solidFill>
                <a:latin typeface="Cambria" panose="02040503050406030204" pitchFamily="18" charset="0"/>
                <a:ea typeface="Cambria" panose="02040503050406030204" pitchFamily="18" charset="0"/>
              </a:rPr>
              <a:t>LUYỆN TẬP</a:t>
            </a:r>
            <a:endParaRPr lang="en-US" sz="3000" i="0" dirty="0">
              <a:solidFill>
                <a:srgbClr val="7030A0"/>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585D6C36-347F-1A96-E31A-ABB94FDCAB88}"/>
              </a:ext>
            </a:extLst>
          </p:cNvPr>
          <p:cNvSpPr txBox="1"/>
          <p:nvPr/>
        </p:nvSpPr>
        <p:spPr>
          <a:xfrm>
            <a:off x="1134897" y="909705"/>
            <a:ext cx="8957059" cy="830997"/>
          </a:xfrm>
          <a:prstGeom prst="rect">
            <a:avLst/>
          </a:prstGeom>
          <a:noFill/>
          <a:ln w="28575">
            <a:solidFill>
              <a:srgbClr val="FF0000"/>
            </a:solidFill>
          </a:ln>
        </p:spPr>
        <p:txBody>
          <a:bodyPr wrap="square">
            <a:spAutoFit/>
          </a:bodyPr>
          <a:lstStyle/>
          <a:p>
            <a:pPr algn="just">
              <a:spcAft>
                <a:spcPts val="600"/>
              </a:spcAft>
            </a:pPr>
            <a:r>
              <a:rPr lang="en-US" sz="2200" b="1" spc="-20" dirty="0">
                <a:solidFill>
                  <a:srgbClr val="0070C0"/>
                </a:solidFill>
                <a:effectLst/>
                <a:latin typeface="Cambria" panose="02040503050406030204" pitchFamily="18" charset="0"/>
                <a:ea typeface="Cambria" panose="02040503050406030204" pitchFamily="18" charset="0"/>
              </a:rPr>
              <a:t>Bài 1.</a:t>
            </a:r>
            <a:r>
              <a:rPr lang="en-US" sz="2200" spc="-20" dirty="0">
                <a:solidFill>
                  <a:srgbClr val="0070C0"/>
                </a:solidFill>
                <a:effectLst/>
                <a:latin typeface="Cambria" panose="02040503050406030204" pitchFamily="18" charset="0"/>
                <a:ea typeface="Cambria" panose="020405030504060302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Hãy</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kể</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về</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một</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trải</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nghiệm</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giao</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tiếp</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trong</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không</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gian</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mạng</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mà</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em</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từng</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tham</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gia</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endParaRPr lang="en-GB" sz="2400" spc="-20" dirty="0">
              <a:solidFill>
                <a:srgbClr val="0070C0"/>
              </a:solidFill>
              <a:effectLst/>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2AA9DFA5-0B09-4612-9AC0-1A129DE3942F}"/>
              </a:ext>
            </a:extLst>
          </p:cNvPr>
          <p:cNvGrpSpPr/>
          <p:nvPr/>
        </p:nvGrpSpPr>
        <p:grpSpPr>
          <a:xfrm>
            <a:off x="345295" y="429172"/>
            <a:ext cx="569167" cy="503853"/>
            <a:chOff x="370002" y="735269"/>
            <a:chExt cx="569167" cy="503853"/>
          </a:xfrm>
        </p:grpSpPr>
        <p:sp>
          <p:nvSpPr>
            <p:cNvPr id="5" name="Hexagon 4">
              <a:extLst>
                <a:ext uri="{FF2B5EF4-FFF2-40B4-BE49-F238E27FC236}">
                  <a16:creationId xmlns:a16="http://schemas.microsoft.com/office/drawing/2014/main" id="{5341C49A-6248-1351-F804-C70EDDFC18A1}"/>
                </a:ext>
              </a:extLst>
            </p:cNvPr>
            <p:cNvSpPr/>
            <p:nvPr/>
          </p:nvSpPr>
          <p:spPr>
            <a:xfrm>
              <a:off x="370002" y="735269"/>
              <a:ext cx="569167" cy="503853"/>
            </a:xfrm>
            <a:prstGeom prst="hexagon">
              <a:avLst/>
            </a:prstGeom>
            <a:solidFill>
              <a:srgbClr val="7030A0"/>
            </a:solidFill>
            <a:ln>
              <a:solidFill>
                <a:srgbClr val="B09832"/>
              </a:solidFill>
            </a:ln>
            <a:effectLst>
              <a:outerShdw blurRad="50800" dist="38100" dir="5400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oogle Shape;209;p13">
              <a:extLst>
                <a:ext uri="{FF2B5EF4-FFF2-40B4-BE49-F238E27FC236}">
                  <a16:creationId xmlns:a16="http://schemas.microsoft.com/office/drawing/2014/main" id="{B6C9324E-15E4-D336-A52A-9EEBCE3FEB4D}"/>
                </a:ext>
              </a:extLst>
            </p:cNvPr>
            <p:cNvGrpSpPr/>
            <p:nvPr/>
          </p:nvGrpSpPr>
          <p:grpSpPr>
            <a:xfrm>
              <a:off x="509630" y="875151"/>
              <a:ext cx="269364" cy="224087"/>
              <a:chOff x="1926350" y="995225"/>
              <a:chExt cx="428650" cy="356600"/>
            </a:xfrm>
            <a:solidFill>
              <a:schemeClr val="bg1"/>
            </a:solidFill>
          </p:grpSpPr>
          <p:sp>
            <p:nvSpPr>
              <p:cNvPr id="10" name="Google Shape;210;p13">
                <a:extLst>
                  <a:ext uri="{FF2B5EF4-FFF2-40B4-BE49-F238E27FC236}">
                    <a16:creationId xmlns:a16="http://schemas.microsoft.com/office/drawing/2014/main" id="{91A5119C-38CF-372F-5816-41B77B193D70}"/>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endParaRPr sz="2400">
                  <a:solidFill>
                    <a:srgbClr val="0070C0"/>
                  </a:solidFill>
                  <a:latin typeface="Cambria" panose="02040503050406030204" pitchFamily="18" charset="0"/>
                  <a:ea typeface="Cambria" panose="02040503050406030204" pitchFamily="18" charset="0"/>
                </a:endParaRPr>
              </a:p>
            </p:txBody>
          </p:sp>
          <p:sp>
            <p:nvSpPr>
              <p:cNvPr id="11" name="Google Shape;211;p13">
                <a:extLst>
                  <a:ext uri="{FF2B5EF4-FFF2-40B4-BE49-F238E27FC236}">
                    <a16:creationId xmlns:a16="http://schemas.microsoft.com/office/drawing/2014/main" id="{FE66E772-3E08-3140-19CB-7BDF4F46CEB5}"/>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endParaRPr sz="2400">
                  <a:solidFill>
                    <a:srgbClr val="0070C0"/>
                  </a:solidFill>
                  <a:latin typeface="Cambria" panose="02040503050406030204" pitchFamily="18" charset="0"/>
                  <a:ea typeface="Cambria" panose="02040503050406030204" pitchFamily="18" charset="0"/>
                </a:endParaRPr>
              </a:p>
            </p:txBody>
          </p:sp>
          <p:sp>
            <p:nvSpPr>
              <p:cNvPr id="20" name="Google Shape;212;p13">
                <a:extLst>
                  <a:ext uri="{FF2B5EF4-FFF2-40B4-BE49-F238E27FC236}">
                    <a16:creationId xmlns:a16="http://schemas.microsoft.com/office/drawing/2014/main" id="{42016299-93D4-544F-382F-887CF3C1ADB1}"/>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endParaRPr sz="2400">
                  <a:solidFill>
                    <a:srgbClr val="0070C0"/>
                  </a:solidFill>
                  <a:latin typeface="Cambria" panose="02040503050406030204" pitchFamily="18" charset="0"/>
                  <a:ea typeface="Cambria" panose="02040503050406030204" pitchFamily="18" charset="0"/>
                </a:endParaRPr>
              </a:p>
            </p:txBody>
          </p:sp>
          <p:sp>
            <p:nvSpPr>
              <p:cNvPr id="21" name="Google Shape;213;p13">
                <a:extLst>
                  <a:ext uri="{FF2B5EF4-FFF2-40B4-BE49-F238E27FC236}">
                    <a16:creationId xmlns:a16="http://schemas.microsoft.com/office/drawing/2014/main" id="{1F2E6B94-60EE-97E6-5859-C30C5AE7B019}"/>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endParaRPr sz="2400">
                  <a:solidFill>
                    <a:srgbClr val="0070C0"/>
                  </a:solidFill>
                  <a:latin typeface="Cambria" panose="02040503050406030204" pitchFamily="18" charset="0"/>
                  <a:ea typeface="Cambria" panose="02040503050406030204" pitchFamily="18" charset="0"/>
                </a:endParaRPr>
              </a:p>
            </p:txBody>
          </p:sp>
        </p:grpSp>
      </p:grpSp>
      <p:sp>
        <p:nvSpPr>
          <p:cNvPr id="2" name="Google Shape;204;p13">
            <a:extLst>
              <a:ext uri="{FF2B5EF4-FFF2-40B4-BE49-F238E27FC236}">
                <a16:creationId xmlns:a16="http://schemas.microsoft.com/office/drawing/2014/main" id="{B03CD7CD-1944-A434-EDCF-C2297C056B6C}"/>
              </a:ext>
            </a:extLst>
          </p:cNvPr>
          <p:cNvSpPr txBox="1">
            <a:spLocks/>
          </p:cNvSpPr>
          <p:nvPr/>
        </p:nvSpPr>
        <p:spPr>
          <a:xfrm>
            <a:off x="5084438" y="1762023"/>
            <a:ext cx="1728303" cy="513026"/>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pPr algn="ctr">
              <a:spcBef>
                <a:spcPts val="0"/>
              </a:spcBef>
            </a:pPr>
            <a:r>
              <a:rPr lang="en-US" sz="2500" b="1" i="0" dirty="0" err="1">
                <a:solidFill>
                  <a:srgbClr val="7030A0"/>
                </a:solidFill>
                <a:latin typeface="Cambria" panose="02040503050406030204" pitchFamily="18" charset="0"/>
                <a:ea typeface="Cambria" panose="02040503050406030204" pitchFamily="18" charset="0"/>
              </a:rPr>
              <a:t>Lời</a:t>
            </a:r>
            <a:r>
              <a:rPr lang="en-US" sz="2500" b="1" i="0" dirty="0">
                <a:solidFill>
                  <a:srgbClr val="7030A0"/>
                </a:solidFill>
                <a:latin typeface="Cambria" panose="02040503050406030204" pitchFamily="18" charset="0"/>
                <a:ea typeface="Cambria" panose="02040503050406030204" pitchFamily="18" charset="0"/>
              </a:rPr>
              <a:t> </a:t>
            </a:r>
            <a:r>
              <a:rPr lang="en-US" sz="2500" b="1" i="0" dirty="0" err="1">
                <a:solidFill>
                  <a:srgbClr val="7030A0"/>
                </a:solidFill>
                <a:latin typeface="Cambria" panose="02040503050406030204" pitchFamily="18" charset="0"/>
                <a:ea typeface="Cambria" panose="02040503050406030204" pitchFamily="18" charset="0"/>
              </a:rPr>
              <a:t>giải</a:t>
            </a:r>
            <a:endParaRPr lang="en-US" sz="2500" i="0" dirty="0">
              <a:solidFill>
                <a:srgbClr val="7030A0"/>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4F1D5746-0C9B-4FAE-93FD-A7AA69B672B5}"/>
              </a:ext>
            </a:extLst>
          </p:cNvPr>
          <p:cNvSpPr txBox="1"/>
          <p:nvPr/>
        </p:nvSpPr>
        <p:spPr>
          <a:xfrm>
            <a:off x="1071835" y="2306391"/>
            <a:ext cx="9083181" cy="2805255"/>
          </a:xfrm>
          <a:prstGeom prst="rect">
            <a:avLst/>
          </a:prstGeom>
          <a:noFill/>
        </p:spPr>
        <p:txBody>
          <a:bodyPr wrap="square">
            <a:spAutoFit/>
          </a:bodyPr>
          <a:lstStyle/>
          <a:p>
            <a:pPr marL="0" lvl="1" algn="just" defTabSz="1066800">
              <a:lnSpc>
                <a:spcPct val="150000"/>
              </a:lnSpc>
              <a:spcBef>
                <a:spcPct val="0"/>
              </a:spcBef>
              <a:spcAft>
                <a:spcPct val="15000"/>
              </a:spcAft>
            </a:pPr>
            <a:r>
              <a:rPr lang="vi-VN"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Một trải nghiệm giao tiếp trong không gian mạng mà em từng tham gia là tham gia vào một diễn đàn trực tuyến về nghệ thuật. Em đã chia sẻ các tác phẩm nghệ thuật của mình và tham gia vào các cuộc trao đổi ý kiến và phản hồi với các thành viên khác trong cộng đồng nghệ thuật trực tuyến. Em đã nhận được nhiều ý kiến đánh giá tích cực và gặp gỡ những người có cùng đam mê nghệ thuật, điều này đã giúp em phát triển kỹ năng và tạo thêm động lực trong việc sáng tạo.</a:t>
            </a:r>
            <a:endParaRPr lang="en-US" sz="2000" dirty="0">
              <a:solidFill>
                <a:srgbClr val="0070C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1468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circle(in)">
                                      <p:cBhvr>
                                        <p:cTn id="25"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P spid="2"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53F06CB-6717-7A5F-E201-64BBF90366FD}"/>
              </a:ext>
            </a:extLst>
          </p:cNvPr>
          <p:cNvGrpSpPr/>
          <p:nvPr/>
        </p:nvGrpSpPr>
        <p:grpSpPr>
          <a:xfrm>
            <a:off x="444647" y="744599"/>
            <a:ext cx="569167" cy="503853"/>
            <a:chOff x="370002" y="735269"/>
            <a:chExt cx="569167" cy="503853"/>
          </a:xfrm>
        </p:grpSpPr>
        <p:sp>
          <p:nvSpPr>
            <p:cNvPr id="17" name="Hexagon 16">
              <a:extLst>
                <a:ext uri="{FF2B5EF4-FFF2-40B4-BE49-F238E27FC236}">
                  <a16:creationId xmlns:a16="http://schemas.microsoft.com/office/drawing/2014/main" id="{6838A20B-33EC-AEB9-DDE1-3B1853B5024F}"/>
                </a:ext>
              </a:extLst>
            </p:cNvPr>
            <p:cNvSpPr/>
            <p:nvPr/>
          </p:nvSpPr>
          <p:spPr>
            <a:xfrm>
              <a:off x="370002" y="735269"/>
              <a:ext cx="569167" cy="503853"/>
            </a:xfrm>
            <a:prstGeom prst="hexagon">
              <a:avLst/>
            </a:prstGeom>
            <a:solidFill>
              <a:srgbClr val="7030A0"/>
            </a:solidFill>
            <a:ln>
              <a:solidFill>
                <a:srgbClr val="B09832"/>
              </a:solidFill>
            </a:ln>
            <a:effectLst>
              <a:outerShdw blurRad="50800" dist="38100" dir="5400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oogle Shape;209;p13">
              <a:extLst>
                <a:ext uri="{FF2B5EF4-FFF2-40B4-BE49-F238E27FC236}">
                  <a16:creationId xmlns:a16="http://schemas.microsoft.com/office/drawing/2014/main" id="{3C5D1459-A7D2-8406-1E0F-D91F0809317C}"/>
                </a:ext>
              </a:extLst>
            </p:cNvPr>
            <p:cNvGrpSpPr/>
            <p:nvPr/>
          </p:nvGrpSpPr>
          <p:grpSpPr>
            <a:xfrm>
              <a:off x="509630" y="875151"/>
              <a:ext cx="269364" cy="224087"/>
              <a:chOff x="1926350" y="995225"/>
              <a:chExt cx="428650" cy="356600"/>
            </a:xfrm>
            <a:solidFill>
              <a:schemeClr val="bg1"/>
            </a:solidFill>
          </p:grpSpPr>
          <p:sp>
            <p:nvSpPr>
              <p:cNvPr id="13" name="Google Shape;210;p13">
                <a:extLst>
                  <a:ext uri="{FF2B5EF4-FFF2-40B4-BE49-F238E27FC236}">
                    <a16:creationId xmlns:a16="http://schemas.microsoft.com/office/drawing/2014/main" id="{2AB0DE31-0614-67CD-12EA-2981396FD5D7}"/>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endParaRPr sz="2400">
                  <a:solidFill>
                    <a:srgbClr val="0070C0"/>
                  </a:solidFill>
                  <a:latin typeface="Cambria" panose="02040503050406030204" pitchFamily="18" charset="0"/>
                  <a:ea typeface="Cambria" panose="02040503050406030204" pitchFamily="18" charset="0"/>
                </a:endParaRPr>
              </a:p>
            </p:txBody>
          </p:sp>
          <p:sp>
            <p:nvSpPr>
              <p:cNvPr id="14" name="Google Shape;211;p13">
                <a:extLst>
                  <a:ext uri="{FF2B5EF4-FFF2-40B4-BE49-F238E27FC236}">
                    <a16:creationId xmlns:a16="http://schemas.microsoft.com/office/drawing/2014/main" id="{2703DEE7-5DF1-4FD9-881C-25337EF3426B}"/>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endParaRPr sz="2400">
                  <a:solidFill>
                    <a:srgbClr val="0070C0"/>
                  </a:solidFill>
                  <a:latin typeface="Cambria" panose="02040503050406030204" pitchFamily="18" charset="0"/>
                  <a:ea typeface="Cambria" panose="02040503050406030204" pitchFamily="18" charset="0"/>
                </a:endParaRPr>
              </a:p>
            </p:txBody>
          </p:sp>
          <p:sp>
            <p:nvSpPr>
              <p:cNvPr id="15" name="Google Shape;212;p13">
                <a:extLst>
                  <a:ext uri="{FF2B5EF4-FFF2-40B4-BE49-F238E27FC236}">
                    <a16:creationId xmlns:a16="http://schemas.microsoft.com/office/drawing/2014/main" id="{49DB6A1B-3109-C143-CC82-0A1BAE2D2A74}"/>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endParaRPr sz="2400">
                  <a:solidFill>
                    <a:srgbClr val="0070C0"/>
                  </a:solidFill>
                  <a:latin typeface="Cambria" panose="02040503050406030204" pitchFamily="18" charset="0"/>
                  <a:ea typeface="Cambria" panose="02040503050406030204" pitchFamily="18" charset="0"/>
                </a:endParaRPr>
              </a:p>
            </p:txBody>
          </p:sp>
          <p:sp>
            <p:nvSpPr>
              <p:cNvPr id="16" name="Google Shape;213;p13">
                <a:extLst>
                  <a:ext uri="{FF2B5EF4-FFF2-40B4-BE49-F238E27FC236}">
                    <a16:creationId xmlns:a16="http://schemas.microsoft.com/office/drawing/2014/main" id="{05E0DDD9-D0AB-C607-2415-1B830254D102}"/>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endParaRPr sz="2400">
                  <a:solidFill>
                    <a:srgbClr val="0070C0"/>
                  </a:solidFill>
                  <a:latin typeface="Cambria" panose="02040503050406030204" pitchFamily="18" charset="0"/>
                  <a:ea typeface="Cambria" panose="02040503050406030204" pitchFamily="18" charset="0"/>
                </a:endParaRPr>
              </a:p>
            </p:txBody>
          </p:sp>
        </p:grpSp>
      </p:grpSp>
      <p:sp>
        <p:nvSpPr>
          <p:cNvPr id="20" name="Google Shape;204;p13">
            <a:extLst>
              <a:ext uri="{FF2B5EF4-FFF2-40B4-BE49-F238E27FC236}">
                <a16:creationId xmlns:a16="http://schemas.microsoft.com/office/drawing/2014/main" id="{CF74F0B4-99C5-8F3B-EB76-CCB52DFD8653}"/>
              </a:ext>
            </a:extLst>
          </p:cNvPr>
          <p:cNvSpPr txBox="1">
            <a:spLocks noGrp="1"/>
          </p:cNvSpPr>
          <p:nvPr>
            <p:ph type="title"/>
          </p:nvPr>
        </p:nvSpPr>
        <p:spPr>
          <a:xfrm>
            <a:off x="793172" y="740012"/>
            <a:ext cx="2192624" cy="513026"/>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sz="3500" b="1" i="0" dirty="0">
                <a:solidFill>
                  <a:srgbClr val="7030A0"/>
                </a:solidFill>
                <a:latin typeface="Bodoni MT Condensed" pitchFamily="18" charset="0"/>
                <a:ea typeface="Roboto" panose="02000000000000000000" pitchFamily="2" charset="0"/>
              </a:rPr>
              <a:t>NỘI DUNG</a:t>
            </a:r>
          </a:p>
        </p:txBody>
      </p:sp>
      <p:sp>
        <p:nvSpPr>
          <p:cNvPr id="22" name="Google Shape;204;p13">
            <a:extLst>
              <a:ext uri="{FF2B5EF4-FFF2-40B4-BE49-F238E27FC236}">
                <a16:creationId xmlns:a16="http://schemas.microsoft.com/office/drawing/2014/main" id="{02F7ED02-964A-CF39-46A6-21926AD65644}"/>
              </a:ext>
            </a:extLst>
          </p:cNvPr>
          <p:cNvSpPr txBox="1">
            <a:spLocks/>
          </p:cNvSpPr>
          <p:nvPr/>
        </p:nvSpPr>
        <p:spPr>
          <a:xfrm>
            <a:off x="2905042" y="1734227"/>
            <a:ext cx="8201982" cy="513026"/>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pPr>
              <a:spcBef>
                <a:spcPts val="0"/>
              </a:spcBef>
            </a:pPr>
            <a:r>
              <a:rPr lang="en-US" sz="3000" b="1" i="0" dirty="0">
                <a:solidFill>
                  <a:srgbClr val="7030A0"/>
                </a:solidFill>
                <a:latin typeface="Consolas" panose="020B0609020204030204" pitchFamily="49" charset="0"/>
                <a:ea typeface="Cambria" panose="02040503050406030204" pitchFamily="18" charset="0"/>
              </a:rPr>
              <a:t>1. </a:t>
            </a:r>
            <a:r>
              <a:rPr lang="en-US" sz="3200" b="1" i="0" dirty="0" err="1">
                <a:solidFill>
                  <a:srgbClr val="7030A0"/>
                </a:solidFill>
                <a:latin typeface="Consolas" panose="020B0609020204030204" pitchFamily="49" charset="0"/>
                <a:ea typeface="Cambria" panose="02040503050406030204" pitchFamily="18" charset="0"/>
                <a:cs typeface="Times New Roman" panose="02020603050405020304" pitchFamily="18" charset="0"/>
              </a:rPr>
              <a:t>Ưu</a:t>
            </a:r>
            <a:r>
              <a:rPr lang="en-US" sz="3200" b="1" i="0" dirty="0">
                <a:solidFill>
                  <a:srgbClr val="7030A0"/>
                </a:solidFill>
                <a:latin typeface="Consolas" panose="020B0609020204030204" pitchFamily="49" charset="0"/>
                <a:ea typeface="Cambria" panose="02040503050406030204" pitchFamily="18" charset="0"/>
                <a:cs typeface="Times New Roman" panose="02020603050405020304" pitchFamily="18" charset="0"/>
              </a:rPr>
              <a:t> </a:t>
            </a:r>
            <a:r>
              <a:rPr lang="en-US" sz="3200" b="1" i="0" dirty="0" err="1">
                <a:solidFill>
                  <a:srgbClr val="7030A0"/>
                </a:solidFill>
                <a:latin typeface="Consolas" panose="020B0609020204030204" pitchFamily="49" charset="0"/>
                <a:ea typeface="Cambria" panose="02040503050406030204" pitchFamily="18" charset="0"/>
                <a:cs typeface="Times New Roman" panose="02020603050405020304" pitchFamily="18" charset="0"/>
              </a:rPr>
              <a:t>nhược</a:t>
            </a:r>
            <a:r>
              <a:rPr lang="en-US" sz="3200" b="1" i="0" dirty="0">
                <a:solidFill>
                  <a:srgbClr val="7030A0"/>
                </a:solidFill>
                <a:latin typeface="Consolas" panose="020B0609020204030204" pitchFamily="49" charset="0"/>
                <a:ea typeface="Cambria" panose="02040503050406030204" pitchFamily="18" charset="0"/>
                <a:cs typeface="Times New Roman" panose="02020603050405020304" pitchFamily="18" charset="0"/>
              </a:rPr>
              <a:t> </a:t>
            </a:r>
            <a:r>
              <a:rPr lang="en-US" sz="3200" b="1" i="0" dirty="0" err="1">
                <a:solidFill>
                  <a:srgbClr val="7030A0"/>
                </a:solidFill>
                <a:latin typeface="Consolas" panose="020B0609020204030204" pitchFamily="49" charset="0"/>
                <a:ea typeface="Cambria" panose="02040503050406030204" pitchFamily="18" charset="0"/>
                <a:cs typeface="Times New Roman" panose="02020603050405020304" pitchFamily="18" charset="0"/>
              </a:rPr>
              <a:t>điểm</a:t>
            </a:r>
            <a:r>
              <a:rPr lang="en-US" sz="3200" b="1" i="0" dirty="0">
                <a:solidFill>
                  <a:srgbClr val="7030A0"/>
                </a:solidFill>
                <a:latin typeface="Consolas" panose="020B0609020204030204" pitchFamily="49" charset="0"/>
                <a:ea typeface="Cambria" panose="02040503050406030204" pitchFamily="18" charset="0"/>
                <a:cs typeface="Times New Roman" panose="02020603050405020304" pitchFamily="18" charset="0"/>
              </a:rPr>
              <a:t> </a:t>
            </a:r>
            <a:r>
              <a:rPr lang="en-US" sz="3200" b="1" i="0" dirty="0" err="1">
                <a:solidFill>
                  <a:srgbClr val="7030A0"/>
                </a:solidFill>
                <a:latin typeface="Consolas" panose="020B0609020204030204" pitchFamily="49" charset="0"/>
                <a:ea typeface="Cambria" panose="02040503050406030204" pitchFamily="18" charset="0"/>
                <a:cs typeface="Times New Roman" panose="02020603050405020304" pitchFamily="18" charset="0"/>
              </a:rPr>
              <a:t>của</a:t>
            </a:r>
            <a:r>
              <a:rPr lang="en-US" sz="3200" b="1" i="0" dirty="0">
                <a:solidFill>
                  <a:srgbClr val="7030A0"/>
                </a:solidFill>
                <a:latin typeface="Consolas" panose="020B0609020204030204" pitchFamily="49" charset="0"/>
                <a:ea typeface="Cambria" panose="02040503050406030204" pitchFamily="18" charset="0"/>
                <a:cs typeface="Times New Roman" panose="02020603050405020304" pitchFamily="18" charset="0"/>
              </a:rPr>
              <a:t> </a:t>
            </a:r>
            <a:r>
              <a:rPr lang="en-US" sz="3200" b="1" i="0" dirty="0" err="1">
                <a:solidFill>
                  <a:srgbClr val="7030A0"/>
                </a:solidFill>
                <a:latin typeface="Consolas" panose="020B0609020204030204" pitchFamily="49" charset="0"/>
                <a:ea typeface="Cambria" panose="02040503050406030204" pitchFamily="18" charset="0"/>
                <a:cs typeface="Times New Roman" panose="02020603050405020304" pitchFamily="18" charset="0"/>
              </a:rPr>
              <a:t>giao</a:t>
            </a:r>
            <a:r>
              <a:rPr lang="en-US" sz="3200" b="1" i="0" dirty="0">
                <a:solidFill>
                  <a:srgbClr val="7030A0"/>
                </a:solidFill>
                <a:latin typeface="Consolas" panose="020B0609020204030204" pitchFamily="49" charset="0"/>
                <a:ea typeface="Cambria" panose="02040503050406030204" pitchFamily="18" charset="0"/>
                <a:cs typeface="Times New Roman" panose="02020603050405020304" pitchFamily="18" charset="0"/>
              </a:rPr>
              <a:t> </a:t>
            </a:r>
            <a:r>
              <a:rPr lang="en-US" sz="3200" b="1" i="0" dirty="0" err="1">
                <a:solidFill>
                  <a:srgbClr val="7030A0"/>
                </a:solidFill>
                <a:latin typeface="Consolas" panose="020B0609020204030204" pitchFamily="49" charset="0"/>
                <a:ea typeface="Cambria" panose="02040503050406030204" pitchFamily="18" charset="0"/>
                <a:cs typeface="Times New Roman" panose="02020603050405020304" pitchFamily="18" charset="0"/>
              </a:rPr>
              <a:t>tiếp</a:t>
            </a:r>
            <a:r>
              <a:rPr lang="en-US" sz="3200" b="1" i="0" dirty="0">
                <a:solidFill>
                  <a:srgbClr val="7030A0"/>
                </a:solidFill>
                <a:latin typeface="Consolas" panose="020B0609020204030204" pitchFamily="49" charset="0"/>
                <a:ea typeface="Cambria" panose="02040503050406030204" pitchFamily="18" charset="0"/>
                <a:cs typeface="Times New Roman" panose="02020603050405020304" pitchFamily="18" charset="0"/>
              </a:rPr>
              <a:t> </a:t>
            </a:r>
            <a:r>
              <a:rPr lang="en-US" sz="3200" b="1" i="0" dirty="0" err="1">
                <a:solidFill>
                  <a:srgbClr val="7030A0"/>
                </a:solidFill>
                <a:latin typeface="Consolas" panose="020B0609020204030204" pitchFamily="49" charset="0"/>
                <a:ea typeface="Cambria" panose="02040503050406030204" pitchFamily="18" charset="0"/>
                <a:cs typeface="Times New Roman" panose="02020603050405020304" pitchFamily="18" charset="0"/>
              </a:rPr>
              <a:t>trên</a:t>
            </a:r>
            <a:r>
              <a:rPr lang="en-US" sz="3200" b="1" i="0" dirty="0">
                <a:solidFill>
                  <a:srgbClr val="7030A0"/>
                </a:solidFill>
                <a:latin typeface="Consolas" panose="020B0609020204030204" pitchFamily="49" charset="0"/>
                <a:ea typeface="Cambria" panose="02040503050406030204" pitchFamily="18" charset="0"/>
                <a:cs typeface="Times New Roman" panose="02020603050405020304" pitchFamily="18" charset="0"/>
              </a:rPr>
              <a:t> </a:t>
            </a:r>
            <a:r>
              <a:rPr lang="en-US" sz="3200" b="1" i="0" dirty="0" err="1">
                <a:solidFill>
                  <a:srgbClr val="7030A0"/>
                </a:solidFill>
                <a:latin typeface="Consolas" panose="020B0609020204030204" pitchFamily="49" charset="0"/>
                <a:ea typeface="Cambria" panose="02040503050406030204" pitchFamily="18" charset="0"/>
                <a:cs typeface="Times New Roman" panose="02020603050405020304" pitchFamily="18" charset="0"/>
              </a:rPr>
              <a:t>không</a:t>
            </a:r>
            <a:r>
              <a:rPr lang="en-US" sz="3200" b="1" i="0" dirty="0">
                <a:solidFill>
                  <a:srgbClr val="7030A0"/>
                </a:solidFill>
                <a:latin typeface="Consolas" panose="020B0609020204030204" pitchFamily="49" charset="0"/>
                <a:ea typeface="Cambria" panose="02040503050406030204" pitchFamily="18" charset="0"/>
                <a:cs typeface="Times New Roman" panose="02020603050405020304" pitchFamily="18" charset="0"/>
              </a:rPr>
              <a:t> </a:t>
            </a:r>
            <a:r>
              <a:rPr lang="en-US" sz="3200" b="1" i="0" dirty="0" err="1">
                <a:solidFill>
                  <a:srgbClr val="7030A0"/>
                </a:solidFill>
                <a:latin typeface="Consolas" panose="020B0609020204030204" pitchFamily="49" charset="0"/>
                <a:ea typeface="Cambria" panose="02040503050406030204" pitchFamily="18" charset="0"/>
                <a:cs typeface="Times New Roman" panose="02020603050405020304" pitchFamily="18" charset="0"/>
              </a:rPr>
              <a:t>gian</a:t>
            </a:r>
            <a:r>
              <a:rPr lang="en-US" sz="3200" b="1" i="0" dirty="0">
                <a:solidFill>
                  <a:srgbClr val="7030A0"/>
                </a:solidFill>
                <a:latin typeface="Consolas" panose="020B0609020204030204" pitchFamily="49" charset="0"/>
                <a:ea typeface="Cambria" panose="02040503050406030204" pitchFamily="18" charset="0"/>
                <a:cs typeface="Times New Roman" panose="02020603050405020304" pitchFamily="18" charset="0"/>
              </a:rPr>
              <a:t> </a:t>
            </a:r>
            <a:r>
              <a:rPr lang="en-US" sz="3200" b="1" i="0" dirty="0" err="1">
                <a:solidFill>
                  <a:srgbClr val="7030A0"/>
                </a:solidFill>
                <a:latin typeface="Consolas" panose="020B0609020204030204" pitchFamily="49" charset="0"/>
                <a:ea typeface="Cambria" panose="02040503050406030204" pitchFamily="18" charset="0"/>
                <a:cs typeface="Times New Roman" panose="02020603050405020304" pitchFamily="18" charset="0"/>
              </a:rPr>
              <a:t>mạng</a:t>
            </a:r>
            <a:endParaRPr lang="en-US" sz="3200" b="1" i="0" dirty="0">
              <a:solidFill>
                <a:srgbClr val="7030A0"/>
              </a:solidFill>
              <a:latin typeface="Consolas" panose="020B0609020204030204" pitchFamily="49" charset="0"/>
              <a:ea typeface="Cambria" panose="02040503050406030204" pitchFamily="18" charset="0"/>
              <a:cs typeface="Times New Roman" panose="02020603050405020304" pitchFamily="18" charset="0"/>
            </a:endParaRPr>
          </a:p>
          <a:p>
            <a:pPr>
              <a:spcBef>
                <a:spcPts val="0"/>
              </a:spcBef>
            </a:pPr>
            <a:endParaRPr lang="en-US" sz="3000" i="0" dirty="0">
              <a:solidFill>
                <a:srgbClr val="7030A0"/>
              </a:solidFill>
              <a:latin typeface="Bodoni MT Condensed" pitchFamily="18" charset="0"/>
              <a:ea typeface="Roboto" panose="02000000000000000000" pitchFamily="2" charset="0"/>
            </a:endParaRPr>
          </a:p>
        </p:txBody>
      </p:sp>
      <p:grpSp>
        <p:nvGrpSpPr>
          <p:cNvPr id="30" name="Group 29">
            <a:extLst>
              <a:ext uri="{FF2B5EF4-FFF2-40B4-BE49-F238E27FC236}">
                <a16:creationId xmlns:a16="http://schemas.microsoft.com/office/drawing/2014/main" id="{A38D557B-DAA1-39AF-CCDC-935EFB5366DA}"/>
              </a:ext>
            </a:extLst>
          </p:cNvPr>
          <p:cNvGrpSpPr/>
          <p:nvPr/>
        </p:nvGrpSpPr>
        <p:grpSpPr>
          <a:xfrm>
            <a:off x="1959428" y="1248452"/>
            <a:ext cx="821094" cy="487042"/>
            <a:chOff x="2164702" y="1248452"/>
            <a:chExt cx="821094" cy="487042"/>
          </a:xfrm>
        </p:grpSpPr>
        <p:cxnSp>
          <p:nvCxnSpPr>
            <p:cNvPr id="25" name="Straight Connector 24">
              <a:extLst>
                <a:ext uri="{FF2B5EF4-FFF2-40B4-BE49-F238E27FC236}">
                  <a16:creationId xmlns:a16="http://schemas.microsoft.com/office/drawing/2014/main" id="{E8277035-CC5C-A17A-52E4-90B84056F072}"/>
                </a:ext>
              </a:extLst>
            </p:cNvPr>
            <p:cNvCxnSpPr>
              <a:cxnSpLocks/>
            </p:cNvCxnSpPr>
            <p:nvPr/>
          </p:nvCxnSpPr>
          <p:spPr>
            <a:xfrm>
              <a:off x="2164702" y="1248452"/>
              <a:ext cx="0" cy="48704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61A8760-0AE2-0A96-1E41-473DAD97BC3B}"/>
                </a:ext>
              </a:extLst>
            </p:cNvPr>
            <p:cNvCxnSpPr/>
            <p:nvPr/>
          </p:nvCxnSpPr>
          <p:spPr>
            <a:xfrm>
              <a:off x="2164702" y="1735494"/>
              <a:ext cx="821094"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31" name="Google Shape;204;p13">
            <a:extLst>
              <a:ext uri="{FF2B5EF4-FFF2-40B4-BE49-F238E27FC236}">
                <a16:creationId xmlns:a16="http://schemas.microsoft.com/office/drawing/2014/main" id="{CB2175BB-A0A6-B297-12DD-A491996D2C4A}"/>
              </a:ext>
            </a:extLst>
          </p:cNvPr>
          <p:cNvSpPr txBox="1">
            <a:spLocks/>
          </p:cNvSpPr>
          <p:nvPr/>
        </p:nvSpPr>
        <p:spPr>
          <a:xfrm>
            <a:off x="2905042" y="3083784"/>
            <a:ext cx="8201979" cy="513026"/>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pPr>
              <a:spcBef>
                <a:spcPts val="0"/>
              </a:spcBef>
            </a:pPr>
            <a:r>
              <a:rPr lang="en-US" sz="3000" b="1" i="0" dirty="0">
                <a:solidFill>
                  <a:srgbClr val="7030A0"/>
                </a:solidFill>
                <a:latin typeface="Consolas" panose="020B0609020204030204" pitchFamily="49" charset="0"/>
                <a:ea typeface="Roboto" panose="02000000000000000000" pitchFamily="2" charset="0"/>
              </a:rPr>
              <a:t>2. </a:t>
            </a:r>
            <a:r>
              <a:rPr lang="en-US" sz="3200" b="1" i="0" dirty="0" err="1">
                <a:solidFill>
                  <a:srgbClr val="7030A0"/>
                </a:solidFill>
                <a:latin typeface="Consolas" panose="020B0609020204030204" pitchFamily="49" charset="0"/>
                <a:cs typeface="Times New Roman" panose="02020603050405020304" pitchFamily="18" charset="0"/>
              </a:rPr>
              <a:t>Tính</a:t>
            </a:r>
            <a:r>
              <a:rPr lang="en-US" sz="3200" b="1" i="0" dirty="0">
                <a:solidFill>
                  <a:srgbClr val="7030A0"/>
                </a:solidFill>
                <a:latin typeface="Consolas" panose="020B0609020204030204" pitchFamily="49" charset="0"/>
                <a:cs typeface="Times New Roman" panose="02020603050405020304" pitchFamily="18" charset="0"/>
              </a:rPr>
              <a:t> </a:t>
            </a:r>
            <a:r>
              <a:rPr lang="en-US" sz="3200" b="1" i="0" dirty="0" err="1">
                <a:solidFill>
                  <a:srgbClr val="7030A0"/>
                </a:solidFill>
                <a:latin typeface="Consolas" panose="020B0609020204030204" pitchFamily="49" charset="0"/>
                <a:cs typeface="Times New Roman" panose="02020603050405020304" pitchFamily="18" charset="0"/>
              </a:rPr>
              <a:t>nhân</a:t>
            </a:r>
            <a:r>
              <a:rPr lang="en-US" sz="3200" b="1" i="0" dirty="0">
                <a:solidFill>
                  <a:srgbClr val="7030A0"/>
                </a:solidFill>
                <a:latin typeface="Consolas" panose="020B0609020204030204" pitchFamily="49" charset="0"/>
                <a:cs typeface="Times New Roman" panose="02020603050405020304" pitchFamily="18" charset="0"/>
              </a:rPr>
              <a:t> </a:t>
            </a:r>
            <a:r>
              <a:rPr lang="en-US" sz="3200" b="1" i="0" dirty="0" err="1">
                <a:solidFill>
                  <a:srgbClr val="7030A0"/>
                </a:solidFill>
                <a:latin typeface="Consolas" panose="020B0609020204030204" pitchFamily="49" charset="0"/>
                <a:cs typeface="Times New Roman" panose="02020603050405020304" pitchFamily="18" charset="0"/>
              </a:rPr>
              <a:t>văn</a:t>
            </a:r>
            <a:r>
              <a:rPr lang="en-US" sz="3200" b="1" i="0" dirty="0">
                <a:solidFill>
                  <a:srgbClr val="7030A0"/>
                </a:solidFill>
                <a:latin typeface="Consolas" panose="020B0609020204030204" pitchFamily="49" charset="0"/>
                <a:cs typeface="Times New Roman" panose="02020603050405020304" pitchFamily="18" charset="0"/>
              </a:rPr>
              <a:t> </a:t>
            </a:r>
            <a:r>
              <a:rPr lang="en-US" sz="3200" b="1" i="0" dirty="0" err="1">
                <a:solidFill>
                  <a:srgbClr val="7030A0"/>
                </a:solidFill>
                <a:latin typeface="Consolas" panose="020B0609020204030204" pitchFamily="49" charset="0"/>
                <a:cs typeface="Times New Roman" panose="02020603050405020304" pitchFamily="18" charset="0"/>
              </a:rPr>
              <a:t>trong</a:t>
            </a:r>
            <a:r>
              <a:rPr lang="en-US" sz="3200" b="1" i="0" dirty="0">
                <a:solidFill>
                  <a:srgbClr val="7030A0"/>
                </a:solidFill>
                <a:latin typeface="Consolas" panose="020B0609020204030204" pitchFamily="49" charset="0"/>
                <a:cs typeface="Times New Roman" panose="02020603050405020304" pitchFamily="18" charset="0"/>
              </a:rPr>
              <a:t> </a:t>
            </a:r>
            <a:r>
              <a:rPr lang="en-US" sz="3200" b="1" i="0" dirty="0" err="1">
                <a:solidFill>
                  <a:srgbClr val="7030A0"/>
                </a:solidFill>
                <a:latin typeface="Consolas" panose="020B0609020204030204" pitchFamily="49" charset="0"/>
                <a:cs typeface="Times New Roman" panose="02020603050405020304" pitchFamily="18" charset="0"/>
              </a:rPr>
              <a:t>ứng</a:t>
            </a:r>
            <a:r>
              <a:rPr lang="en-US" sz="3200" b="1" i="0" dirty="0">
                <a:solidFill>
                  <a:srgbClr val="7030A0"/>
                </a:solidFill>
                <a:latin typeface="Consolas" panose="020B0609020204030204" pitchFamily="49" charset="0"/>
                <a:cs typeface="Times New Roman" panose="02020603050405020304" pitchFamily="18" charset="0"/>
              </a:rPr>
              <a:t> </a:t>
            </a:r>
            <a:r>
              <a:rPr lang="en-US" sz="3200" b="1" i="0" dirty="0" err="1">
                <a:solidFill>
                  <a:srgbClr val="7030A0"/>
                </a:solidFill>
                <a:latin typeface="Consolas" panose="020B0609020204030204" pitchFamily="49" charset="0"/>
                <a:cs typeface="Times New Roman" panose="02020603050405020304" pitchFamily="18" charset="0"/>
              </a:rPr>
              <a:t>xử</a:t>
            </a:r>
            <a:r>
              <a:rPr lang="en-US" sz="3200" b="1" i="0" dirty="0">
                <a:solidFill>
                  <a:srgbClr val="7030A0"/>
                </a:solidFill>
                <a:latin typeface="Consolas" panose="020B0609020204030204" pitchFamily="49" charset="0"/>
                <a:cs typeface="Times New Roman" panose="02020603050405020304" pitchFamily="18" charset="0"/>
              </a:rPr>
              <a:t> </a:t>
            </a:r>
            <a:r>
              <a:rPr lang="en-US" sz="3200" b="1" i="0" dirty="0" err="1">
                <a:solidFill>
                  <a:srgbClr val="7030A0"/>
                </a:solidFill>
                <a:latin typeface="Consolas" panose="020B0609020204030204" pitchFamily="49" charset="0"/>
                <a:cs typeface="Times New Roman" panose="02020603050405020304" pitchFamily="18" charset="0"/>
              </a:rPr>
              <a:t>trên</a:t>
            </a:r>
            <a:r>
              <a:rPr lang="en-US" sz="3200" b="1" i="0" dirty="0">
                <a:solidFill>
                  <a:srgbClr val="7030A0"/>
                </a:solidFill>
                <a:latin typeface="Consolas" panose="020B0609020204030204" pitchFamily="49" charset="0"/>
                <a:cs typeface="Times New Roman" panose="02020603050405020304" pitchFamily="18" charset="0"/>
              </a:rPr>
              <a:t> </a:t>
            </a:r>
            <a:r>
              <a:rPr lang="en-US" sz="3200" b="1" i="0" dirty="0" err="1">
                <a:solidFill>
                  <a:srgbClr val="7030A0"/>
                </a:solidFill>
                <a:latin typeface="Consolas" panose="020B0609020204030204" pitchFamily="49" charset="0"/>
                <a:cs typeface="Times New Roman" panose="02020603050405020304" pitchFamily="18" charset="0"/>
              </a:rPr>
              <a:t>không</a:t>
            </a:r>
            <a:r>
              <a:rPr lang="en-US" sz="3200" b="1" i="0" dirty="0">
                <a:solidFill>
                  <a:srgbClr val="7030A0"/>
                </a:solidFill>
                <a:latin typeface="Consolas" panose="020B0609020204030204" pitchFamily="49" charset="0"/>
                <a:cs typeface="Times New Roman" panose="02020603050405020304" pitchFamily="18" charset="0"/>
              </a:rPr>
              <a:t> </a:t>
            </a:r>
            <a:r>
              <a:rPr lang="en-US" sz="3200" b="1" i="0" dirty="0" err="1">
                <a:solidFill>
                  <a:srgbClr val="7030A0"/>
                </a:solidFill>
                <a:latin typeface="Consolas" panose="020B0609020204030204" pitchFamily="49" charset="0"/>
                <a:cs typeface="Times New Roman" panose="02020603050405020304" pitchFamily="18" charset="0"/>
              </a:rPr>
              <a:t>gian</a:t>
            </a:r>
            <a:r>
              <a:rPr lang="en-US" sz="3200" b="1" i="0" dirty="0">
                <a:solidFill>
                  <a:srgbClr val="7030A0"/>
                </a:solidFill>
                <a:latin typeface="Consolas" panose="020B0609020204030204" pitchFamily="49" charset="0"/>
                <a:cs typeface="Times New Roman" panose="02020603050405020304" pitchFamily="18" charset="0"/>
              </a:rPr>
              <a:t> </a:t>
            </a:r>
            <a:r>
              <a:rPr lang="en-US" sz="3200" b="1" i="0" dirty="0" err="1">
                <a:solidFill>
                  <a:srgbClr val="7030A0"/>
                </a:solidFill>
                <a:latin typeface="Consolas" panose="020B0609020204030204" pitchFamily="49" charset="0"/>
                <a:cs typeface="Times New Roman" panose="02020603050405020304" pitchFamily="18" charset="0"/>
              </a:rPr>
              <a:t>mạng</a:t>
            </a:r>
            <a:endParaRPr lang="en-US" sz="3200" b="1" i="0" dirty="0">
              <a:solidFill>
                <a:srgbClr val="7030A0"/>
              </a:solidFill>
              <a:latin typeface="Consolas" panose="020B0609020204030204" pitchFamily="49" charset="0"/>
              <a:cs typeface="Times New Roman" panose="02020603050405020304" pitchFamily="18" charset="0"/>
            </a:endParaRPr>
          </a:p>
          <a:p>
            <a:pPr>
              <a:spcBef>
                <a:spcPts val="0"/>
              </a:spcBef>
            </a:pPr>
            <a:endParaRPr lang="en-US" sz="3000" i="0" dirty="0">
              <a:solidFill>
                <a:srgbClr val="7030A0"/>
              </a:solidFill>
              <a:latin typeface="Bodoni MT Condensed" pitchFamily="18" charset="0"/>
              <a:ea typeface="Roboto" panose="02000000000000000000" pitchFamily="2" charset="0"/>
            </a:endParaRPr>
          </a:p>
        </p:txBody>
      </p:sp>
      <p:grpSp>
        <p:nvGrpSpPr>
          <p:cNvPr id="33" name="Group 32">
            <a:extLst>
              <a:ext uri="{FF2B5EF4-FFF2-40B4-BE49-F238E27FC236}">
                <a16:creationId xmlns:a16="http://schemas.microsoft.com/office/drawing/2014/main" id="{05102F48-F30B-FB36-BD3D-19D7BA0EEA5A}"/>
              </a:ext>
            </a:extLst>
          </p:cNvPr>
          <p:cNvGrpSpPr/>
          <p:nvPr/>
        </p:nvGrpSpPr>
        <p:grpSpPr>
          <a:xfrm>
            <a:off x="1959428" y="1735494"/>
            <a:ext cx="821094" cy="1595538"/>
            <a:chOff x="2164702" y="1015118"/>
            <a:chExt cx="821094" cy="720376"/>
          </a:xfrm>
        </p:grpSpPr>
        <p:cxnSp>
          <p:nvCxnSpPr>
            <p:cNvPr id="34" name="Straight Connector 33">
              <a:extLst>
                <a:ext uri="{FF2B5EF4-FFF2-40B4-BE49-F238E27FC236}">
                  <a16:creationId xmlns:a16="http://schemas.microsoft.com/office/drawing/2014/main" id="{CF69010D-D9F9-DC7B-49C6-BBA0AAF17087}"/>
                </a:ext>
              </a:extLst>
            </p:cNvPr>
            <p:cNvCxnSpPr>
              <a:cxnSpLocks/>
            </p:cNvCxnSpPr>
            <p:nvPr/>
          </p:nvCxnSpPr>
          <p:spPr>
            <a:xfrm>
              <a:off x="2164702" y="1015118"/>
              <a:ext cx="0" cy="720376"/>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98F4135-315B-BB4E-424A-8C87D41436D2}"/>
                </a:ext>
              </a:extLst>
            </p:cNvPr>
            <p:cNvCxnSpPr/>
            <p:nvPr/>
          </p:nvCxnSpPr>
          <p:spPr>
            <a:xfrm>
              <a:off x="2164702" y="1735494"/>
              <a:ext cx="821094"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39" name="Rectangle 38">
            <a:extLst>
              <a:ext uri="{FF2B5EF4-FFF2-40B4-BE49-F238E27FC236}">
                <a16:creationId xmlns:a16="http://schemas.microsoft.com/office/drawing/2014/main" id="{3B360B39-E781-6924-50D4-609B3680793A}"/>
              </a:ext>
            </a:extLst>
          </p:cNvPr>
          <p:cNvSpPr/>
          <p:nvPr/>
        </p:nvSpPr>
        <p:spPr>
          <a:xfrm>
            <a:off x="2780522" y="1255061"/>
            <a:ext cx="8326499" cy="1078733"/>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4464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par>
                                <p:cTn id="11" presetID="6" presetClass="entr" presetSubtype="16"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circle(in)">
                                      <p:cBhvr>
                                        <p:cTn id="13" dur="2000"/>
                                        <p:tgtEl>
                                          <p:spTgt spid="3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circle(in)">
                                      <p:cBhvr>
                                        <p:cTn id="16" dur="2000"/>
                                        <p:tgtEl>
                                          <p:spTgt spid="22"/>
                                        </p:tgtEl>
                                      </p:cBhvr>
                                    </p:animEffect>
                                  </p:childTnLst>
                                </p:cTn>
                              </p:par>
                              <p:par>
                                <p:cTn id="17" presetID="6" presetClass="entr" presetSubtype="16"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circle(in)">
                                      <p:cBhvr>
                                        <p:cTn id="19" dur="2000"/>
                                        <p:tgtEl>
                                          <p:spTgt spid="33"/>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circle(in)">
                                      <p:cBhvr>
                                        <p:cTn id="22" dur="20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heel(1)">
                                      <p:cBhvr>
                                        <p:cTn id="27"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31" grpId="0"/>
      <p:bldP spid="3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8A0D3-7F72-CEFD-68B2-3C90213E372F}"/>
            </a:ext>
          </a:extLst>
        </p:cNvPr>
        <p:cNvGrpSpPr/>
        <p:nvPr/>
      </p:nvGrpSpPr>
      <p:grpSpPr>
        <a:xfrm>
          <a:off x="0" y="0"/>
          <a:ext cx="0" cy="0"/>
          <a:chOff x="0" y="0"/>
          <a:chExt cx="0" cy="0"/>
        </a:xfrm>
      </p:grpSpPr>
      <p:sp>
        <p:nvSpPr>
          <p:cNvPr id="19" name="Google Shape;204;p13">
            <a:extLst>
              <a:ext uri="{FF2B5EF4-FFF2-40B4-BE49-F238E27FC236}">
                <a16:creationId xmlns:a16="http://schemas.microsoft.com/office/drawing/2014/main" id="{F80FB513-2CB7-708A-3416-A99FA8A6636C}"/>
              </a:ext>
            </a:extLst>
          </p:cNvPr>
          <p:cNvSpPr txBox="1">
            <a:spLocks noGrp="1"/>
          </p:cNvSpPr>
          <p:nvPr>
            <p:ph type="title"/>
          </p:nvPr>
        </p:nvSpPr>
        <p:spPr>
          <a:xfrm>
            <a:off x="922128" y="356128"/>
            <a:ext cx="2303611" cy="513026"/>
          </a:xfrm>
          <a:prstGeom prst="rect">
            <a:avLst/>
          </a:prstGeom>
        </p:spPr>
        <p:txBody>
          <a:bodyPr spcFirstLastPara="1" wrap="square" lIns="0" tIns="0" rIns="0" bIns="0" anchor="ctr" anchorCtr="0">
            <a:noAutofit/>
          </a:bodyPr>
          <a:lstStyle/>
          <a:p>
            <a:pPr lvl="0" algn="ctr">
              <a:spcBef>
                <a:spcPts val="0"/>
              </a:spcBef>
            </a:pPr>
            <a:r>
              <a:rPr lang="en-US" sz="3000" b="1" i="0" dirty="0">
                <a:solidFill>
                  <a:srgbClr val="7030A0"/>
                </a:solidFill>
                <a:latin typeface="Cambria" panose="02040503050406030204" pitchFamily="18" charset="0"/>
                <a:ea typeface="Cambria" panose="02040503050406030204" pitchFamily="18" charset="0"/>
              </a:rPr>
              <a:t>LUYỆN TẬP</a:t>
            </a:r>
            <a:endParaRPr lang="en-US" sz="3000" i="0" dirty="0">
              <a:solidFill>
                <a:srgbClr val="7030A0"/>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4EC19A8D-D7B7-DE33-10B7-935C353EE144}"/>
              </a:ext>
            </a:extLst>
          </p:cNvPr>
          <p:cNvSpPr txBox="1"/>
          <p:nvPr/>
        </p:nvSpPr>
        <p:spPr>
          <a:xfrm>
            <a:off x="992283" y="933025"/>
            <a:ext cx="10508611" cy="830997"/>
          </a:xfrm>
          <a:prstGeom prst="rect">
            <a:avLst/>
          </a:prstGeom>
          <a:noFill/>
          <a:ln w="28575">
            <a:solidFill>
              <a:srgbClr val="FF0000"/>
            </a:solidFill>
          </a:ln>
        </p:spPr>
        <p:txBody>
          <a:bodyPr wrap="square">
            <a:spAutoFit/>
          </a:bodyPr>
          <a:lstStyle/>
          <a:p>
            <a:pPr algn="just">
              <a:spcAft>
                <a:spcPts val="600"/>
              </a:spcAft>
            </a:pPr>
            <a:r>
              <a:rPr lang="en-US" sz="2200" b="1" spc="-20" dirty="0" err="1">
                <a:solidFill>
                  <a:srgbClr val="0070C0"/>
                </a:solidFill>
                <a:effectLst/>
                <a:latin typeface="Cambria" panose="02040503050406030204" pitchFamily="18" charset="0"/>
                <a:ea typeface="Cambria" panose="02040503050406030204" pitchFamily="18" charset="0"/>
              </a:rPr>
              <a:t>Bài</a:t>
            </a:r>
            <a:r>
              <a:rPr lang="en-US" sz="2200" b="1" spc="-20" dirty="0">
                <a:solidFill>
                  <a:srgbClr val="0070C0"/>
                </a:solidFill>
                <a:effectLst/>
                <a:latin typeface="Cambria" panose="02040503050406030204" pitchFamily="18" charset="0"/>
                <a:ea typeface="Cambria" panose="02040503050406030204" pitchFamily="18" charset="0"/>
              </a:rPr>
              <a:t> 2.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Hãy</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nêu</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một</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vài</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ví</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dụ</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minh</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họa</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cho</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việc</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vận</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dụng</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các</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lợi</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ích</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của</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giao</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tiếp</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trong</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không</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gian</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mạng</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để</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tạo</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sự</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tiện</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lợi</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cho</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công</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việc</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hoặc</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cuộc</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sống</a:t>
            </a:r>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endParaRPr lang="en-GB" sz="2200" spc="-20" dirty="0">
              <a:solidFill>
                <a:srgbClr val="0070C0"/>
              </a:solidFill>
              <a:effectLst/>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C2248FDC-CC20-5470-7B43-00BF09B53290}"/>
              </a:ext>
            </a:extLst>
          </p:cNvPr>
          <p:cNvGrpSpPr/>
          <p:nvPr/>
        </p:nvGrpSpPr>
        <p:grpSpPr>
          <a:xfrm>
            <a:off x="345295" y="429172"/>
            <a:ext cx="569167" cy="503853"/>
            <a:chOff x="370002" y="735269"/>
            <a:chExt cx="569167" cy="503853"/>
          </a:xfrm>
        </p:grpSpPr>
        <p:sp>
          <p:nvSpPr>
            <p:cNvPr id="5" name="Hexagon 4">
              <a:extLst>
                <a:ext uri="{FF2B5EF4-FFF2-40B4-BE49-F238E27FC236}">
                  <a16:creationId xmlns:a16="http://schemas.microsoft.com/office/drawing/2014/main" id="{A03F3B6E-BBED-5C31-91AB-CDCA3C6D8FCA}"/>
                </a:ext>
              </a:extLst>
            </p:cNvPr>
            <p:cNvSpPr/>
            <p:nvPr/>
          </p:nvSpPr>
          <p:spPr>
            <a:xfrm>
              <a:off x="370002" y="735269"/>
              <a:ext cx="569167" cy="503853"/>
            </a:xfrm>
            <a:prstGeom prst="hexagon">
              <a:avLst/>
            </a:prstGeom>
            <a:solidFill>
              <a:srgbClr val="7030A0"/>
            </a:solidFill>
            <a:ln>
              <a:solidFill>
                <a:srgbClr val="B09832"/>
              </a:solidFill>
            </a:ln>
            <a:effectLst>
              <a:outerShdw blurRad="50800" dist="38100" dir="5400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oogle Shape;209;p13">
              <a:extLst>
                <a:ext uri="{FF2B5EF4-FFF2-40B4-BE49-F238E27FC236}">
                  <a16:creationId xmlns:a16="http://schemas.microsoft.com/office/drawing/2014/main" id="{240A8324-67C6-2CC3-4EE0-539D9A3D521A}"/>
                </a:ext>
              </a:extLst>
            </p:cNvPr>
            <p:cNvGrpSpPr/>
            <p:nvPr/>
          </p:nvGrpSpPr>
          <p:grpSpPr>
            <a:xfrm>
              <a:off x="509630" y="875151"/>
              <a:ext cx="269364" cy="224087"/>
              <a:chOff x="1926350" y="995225"/>
              <a:chExt cx="428650" cy="356600"/>
            </a:xfrm>
            <a:solidFill>
              <a:schemeClr val="bg1"/>
            </a:solidFill>
          </p:grpSpPr>
          <p:sp>
            <p:nvSpPr>
              <p:cNvPr id="10" name="Google Shape;210;p13">
                <a:extLst>
                  <a:ext uri="{FF2B5EF4-FFF2-40B4-BE49-F238E27FC236}">
                    <a16:creationId xmlns:a16="http://schemas.microsoft.com/office/drawing/2014/main" id="{12B0FF37-874E-BF5B-29FC-E88C45D303F3}"/>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endParaRPr sz="2400">
                  <a:solidFill>
                    <a:srgbClr val="0070C0"/>
                  </a:solidFill>
                  <a:latin typeface="Cambria" panose="02040503050406030204" pitchFamily="18" charset="0"/>
                  <a:ea typeface="Cambria" panose="02040503050406030204" pitchFamily="18" charset="0"/>
                </a:endParaRPr>
              </a:p>
            </p:txBody>
          </p:sp>
          <p:sp>
            <p:nvSpPr>
              <p:cNvPr id="11" name="Google Shape;211;p13">
                <a:extLst>
                  <a:ext uri="{FF2B5EF4-FFF2-40B4-BE49-F238E27FC236}">
                    <a16:creationId xmlns:a16="http://schemas.microsoft.com/office/drawing/2014/main" id="{05AE8FDB-DE8F-1A1A-0988-5EFCBCED06A2}"/>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endParaRPr sz="2400">
                  <a:solidFill>
                    <a:srgbClr val="0070C0"/>
                  </a:solidFill>
                  <a:latin typeface="Cambria" panose="02040503050406030204" pitchFamily="18" charset="0"/>
                  <a:ea typeface="Cambria" panose="02040503050406030204" pitchFamily="18" charset="0"/>
                </a:endParaRPr>
              </a:p>
            </p:txBody>
          </p:sp>
          <p:sp>
            <p:nvSpPr>
              <p:cNvPr id="20" name="Google Shape;212;p13">
                <a:extLst>
                  <a:ext uri="{FF2B5EF4-FFF2-40B4-BE49-F238E27FC236}">
                    <a16:creationId xmlns:a16="http://schemas.microsoft.com/office/drawing/2014/main" id="{CB83EC8F-9A41-73DB-867B-F5B94F8D52E8}"/>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endParaRPr sz="2400">
                  <a:solidFill>
                    <a:srgbClr val="0070C0"/>
                  </a:solidFill>
                  <a:latin typeface="Cambria" panose="02040503050406030204" pitchFamily="18" charset="0"/>
                  <a:ea typeface="Cambria" panose="02040503050406030204" pitchFamily="18" charset="0"/>
                </a:endParaRPr>
              </a:p>
            </p:txBody>
          </p:sp>
          <p:sp>
            <p:nvSpPr>
              <p:cNvPr id="21" name="Google Shape;213;p13">
                <a:extLst>
                  <a:ext uri="{FF2B5EF4-FFF2-40B4-BE49-F238E27FC236}">
                    <a16:creationId xmlns:a16="http://schemas.microsoft.com/office/drawing/2014/main" id="{0F894F05-3E2E-7BA9-4DF1-D17D7FB5673F}"/>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endParaRPr sz="2400">
                  <a:solidFill>
                    <a:srgbClr val="0070C0"/>
                  </a:solidFill>
                  <a:latin typeface="Cambria" panose="02040503050406030204" pitchFamily="18" charset="0"/>
                  <a:ea typeface="Cambria" panose="02040503050406030204" pitchFamily="18" charset="0"/>
                </a:endParaRPr>
              </a:p>
            </p:txBody>
          </p:sp>
        </p:grpSp>
      </p:grpSp>
      <p:sp>
        <p:nvSpPr>
          <p:cNvPr id="2" name="Google Shape;204;p13">
            <a:extLst>
              <a:ext uri="{FF2B5EF4-FFF2-40B4-BE49-F238E27FC236}">
                <a16:creationId xmlns:a16="http://schemas.microsoft.com/office/drawing/2014/main" id="{1B2CF756-33A6-64CC-BCA6-78B5280DFC41}"/>
              </a:ext>
            </a:extLst>
          </p:cNvPr>
          <p:cNvSpPr txBox="1">
            <a:spLocks/>
          </p:cNvSpPr>
          <p:nvPr/>
        </p:nvSpPr>
        <p:spPr>
          <a:xfrm>
            <a:off x="5119765" y="1827893"/>
            <a:ext cx="1728303" cy="513026"/>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pPr algn="ctr">
              <a:spcBef>
                <a:spcPts val="0"/>
              </a:spcBef>
            </a:pPr>
            <a:r>
              <a:rPr lang="en-US" sz="2500" b="1" i="0" dirty="0" err="1">
                <a:solidFill>
                  <a:srgbClr val="7030A0"/>
                </a:solidFill>
                <a:latin typeface="Cambria" panose="02040503050406030204" pitchFamily="18" charset="0"/>
                <a:ea typeface="Cambria" panose="02040503050406030204" pitchFamily="18" charset="0"/>
              </a:rPr>
              <a:t>Lời</a:t>
            </a:r>
            <a:r>
              <a:rPr lang="en-US" sz="2500" b="1" i="0" dirty="0">
                <a:solidFill>
                  <a:srgbClr val="7030A0"/>
                </a:solidFill>
                <a:latin typeface="Cambria" panose="02040503050406030204" pitchFamily="18" charset="0"/>
                <a:ea typeface="Cambria" panose="02040503050406030204" pitchFamily="18" charset="0"/>
              </a:rPr>
              <a:t> </a:t>
            </a:r>
            <a:r>
              <a:rPr lang="en-US" sz="2500" b="1" i="0" dirty="0" err="1">
                <a:solidFill>
                  <a:srgbClr val="7030A0"/>
                </a:solidFill>
                <a:latin typeface="Cambria" panose="02040503050406030204" pitchFamily="18" charset="0"/>
                <a:ea typeface="Cambria" panose="02040503050406030204" pitchFamily="18" charset="0"/>
              </a:rPr>
              <a:t>giải</a:t>
            </a:r>
            <a:endParaRPr lang="en-US" sz="2500" i="0" dirty="0">
              <a:solidFill>
                <a:srgbClr val="7030A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7B388022-AF77-4037-B098-7E3F5E137946}"/>
              </a:ext>
            </a:extLst>
          </p:cNvPr>
          <p:cNvSpPr txBox="1"/>
          <p:nvPr/>
        </p:nvSpPr>
        <p:spPr>
          <a:xfrm>
            <a:off x="914462" y="2340919"/>
            <a:ext cx="10586432" cy="3947876"/>
          </a:xfrm>
          <a:prstGeom prst="rect">
            <a:avLst/>
          </a:prstGeom>
          <a:noFill/>
        </p:spPr>
        <p:txBody>
          <a:bodyPr wrap="square">
            <a:spAutoFit/>
          </a:bodyPr>
          <a:lstStyle/>
          <a:p>
            <a:pPr marL="342900" indent="-342900" algn="just">
              <a:lnSpc>
                <a:spcPct val="105000"/>
              </a:lnSpc>
              <a:buFont typeface="Wingdings" panose="05000000000000000000" pitchFamily="2" charset="2"/>
              <a:buChar char="q"/>
            </a:pPr>
            <a:r>
              <a:rPr lang="vi-VN"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Học trực tuyến: Việc tham gia các khóa học trực tuyến qua các nền tảng giáo dục trực tuyến như Coursera, Udemy, hay Khan Academy giúp mọi người có thể tiếp cận kiến thức một cách linh hoạt và tiện lợi từ bất kỳ đâu, mọi lúc mọi nơi.</a:t>
            </a:r>
          </a:p>
          <a:p>
            <a:pPr marL="342900" indent="-342900" algn="just">
              <a:lnSpc>
                <a:spcPct val="105000"/>
              </a:lnSpc>
              <a:buFont typeface="Wingdings" panose="05000000000000000000" pitchFamily="2" charset="2"/>
              <a:buChar char="q"/>
            </a:pPr>
            <a:r>
              <a:rPr lang="vi-VN"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Làm việc từ xa: Công nghệ giao tiếp như email, tin nhắn, và cuộc họp trực tuyến như Zoom hay Microsoft Teams cho phép nhân viên làm việc từ xa mà vẫn có thể giao tiếp và làm việc cùng nhau, tạo ra sự linh hoạt và tiện lợi trong công việc.</a:t>
            </a:r>
          </a:p>
          <a:p>
            <a:pPr marL="342900" indent="-342900" algn="just">
              <a:lnSpc>
                <a:spcPct val="105000"/>
              </a:lnSpc>
              <a:buFont typeface="Wingdings" panose="05000000000000000000" pitchFamily="2" charset="2"/>
              <a:buChar char="q"/>
            </a:pPr>
            <a:r>
              <a:rPr lang="vi-VN"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Mua sắm trực tuyến: Các nền tảng mua sắm trực tuyến như Amazon, eBay, và Lazada cung cấp sự thuận tiện cho việc mua sắm mọi thứ từ quần áo, đồ điện tử, đến đồ gia dụng mà không cần phải ra ngoài và tốn thời gian.</a:t>
            </a:r>
          </a:p>
          <a:p>
            <a:pPr marL="342900" indent="-342900" algn="just">
              <a:lnSpc>
                <a:spcPct val="105000"/>
              </a:lnSpc>
              <a:buFont typeface="Wingdings" panose="05000000000000000000" pitchFamily="2" charset="2"/>
              <a:buChar char="q"/>
            </a:pPr>
            <a:r>
              <a:rPr lang="vi-VN"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Giao tiếp với người thân và bạn bè: Ứng dụng nhắn tin và cuộc gọi video như Messenger, WhatsApp, và Skype cho phép người dùng liên lạc với người thân và bạn bè ở xa một cách dễ dàng, tiết kiệm chi phí và thời gian di chuyển.</a:t>
            </a:r>
          </a:p>
        </p:txBody>
      </p:sp>
    </p:spTree>
    <p:extLst>
      <p:ext uri="{BB962C8B-B14F-4D97-AF65-F5344CB8AC3E}">
        <p14:creationId xmlns:p14="http://schemas.microsoft.com/office/powerpoint/2010/main" val="128563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P spid="2"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E53D3-B8B5-D4B4-08A1-CA5F6CB66D98}"/>
            </a:ext>
          </a:extLst>
        </p:cNvPr>
        <p:cNvGrpSpPr/>
        <p:nvPr/>
      </p:nvGrpSpPr>
      <p:grpSpPr>
        <a:xfrm>
          <a:off x="0" y="0"/>
          <a:ext cx="0" cy="0"/>
          <a:chOff x="0" y="0"/>
          <a:chExt cx="0" cy="0"/>
        </a:xfrm>
      </p:grpSpPr>
      <p:sp>
        <p:nvSpPr>
          <p:cNvPr id="19" name="Google Shape;204;p13">
            <a:extLst>
              <a:ext uri="{FF2B5EF4-FFF2-40B4-BE49-F238E27FC236}">
                <a16:creationId xmlns:a16="http://schemas.microsoft.com/office/drawing/2014/main" id="{CB6D911B-C90C-CD13-EBAC-298BAD2294C6}"/>
              </a:ext>
            </a:extLst>
          </p:cNvPr>
          <p:cNvSpPr txBox="1">
            <a:spLocks noGrp="1"/>
          </p:cNvSpPr>
          <p:nvPr>
            <p:ph type="title"/>
          </p:nvPr>
        </p:nvSpPr>
        <p:spPr>
          <a:xfrm>
            <a:off x="1021480" y="716159"/>
            <a:ext cx="2303611" cy="513026"/>
          </a:xfrm>
          <a:prstGeom prst="rect">
            <a:avLst/>
          </a:prstGeom>
        </p:spPr>
        <p:txBody>
          <a:bodyPr spcFirstLastPara="1" wrap="square" lIns="0" tIns="0" rIns="0" bIns="0" anchor="ctr" anchorCtr="0">
            <a:noAutofit/>
          </a:bodyPr>
          <a:lstStyle/>
          <a:p>
            <a:pPr lvl="0" algn="ctr">
              <a:spcBef>
                <a:spcPts val="0"/>
              </a:spcBef>
            </a:pPr>
            <a:r>
              <a:rPr lang="en-US" sz="3000" b="1" i="0" dirty="0">
                <a:solidFill>
                  <a:srgbClr val="7030A0"/>
                </a:solidFill>
                <a:latin typeface="Cambria" panose="02040503050406030204" pitchFamily="18" charset="0"/>
                <a:ea typeface="Cambria" panose="02040503050406030204" pitchFamily="18" charset="0"/>
              </a:rPr>
              <a:t>VẬN DỤNG</a:t>
            </a:r>
            <a:endParaRPr lang="en-US" sz="3000" i="0" dirty="0">
              <a:solidFill>
                <a:srgbClr val="7030A0"/>
              </a:solidFill>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9463549E-9151-80AA-8249-079F4AA600E0}"/>
              </a:ext>
            </a:extLst>
          </p:cNvPr>
          <p:cNvGrpSpPr/>
          <p:nvPr/>
        </p:nvGrpSpPr>
        <p:grpSpPr>
          <a:xfrm>
            <a:off x="444647" y="744599"/>
            <a:ext cx="569167" cy="503853"/>
            <a:chOff x="370002" y="735269"/>
            <a:chExt cx="569167" cy="503853"/>
          </a:xfrm>
        </p:grpSpPr>
        <p:sp>
          <p:nvSpPr>
            <p:cNvPr id="5" name="Hexagon 4">
              <a:extLst>
                <a:ext uri="{FF2B5EF4-FFF2-40B4-BE49-F238E27FC236}">
                  <a16:creationId xmlns:a16="http://schemas.microsoft.com/office/drawing/2014/main" id="{200D9764-E83C-E735-8E36-4A763AB9111F}"/>
                </a:ext>
              </a:extLst>
            </p:cNvPr>
            <p:cNvSpPr/>
            <p:nvPr/>
          </p:nvSpPr>
          <p:spPr>
            <a:xfrm>
              <a:off x="370002" y="735269"/>
              <a:ext cx="569167" cy="503853"/>
            </a:xfrm>
            <a:prstGeom prst="hexagon">
              <a:avLst/>
            </a:prstGeom>
            <a:solidFill>
              <a:srgbClr val="7030A0"/>
            </a:solidFill>
            <a:ln>
              <a:solidFill>
                <a:srgbClr val="B09832"/>
              </a:solidFill>
            </a:ln>
            <a:effectLst>
              <a:outerShdw blurRad="50800" dist="38100" dir="5400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oogle Shape;209;p13">
              <a:extLst>
                <a:ext uri="{FF2B5EF4-FFF2-40B4-BE49-F238E27FC236}">
                  <a16:creationId xmlns:a16="http://schemas.microsoft.com/office/drawing/2014/main" id="{351A8C25-E950-A317-97EE-5DB5C1F98B51}"/>
                </a:ext>
              </a:extLst>
            </p:cNvPr>
            <p:cNvGrpSpPr/>
            <p:nvPr/>
          </p:nvGrpSpPr>
          <p:grpSpPr>
            <a:xfrm>
              <a:off x="509630" y="875151"/>
              <a:ext cx="269364" cy="224087"/>
              <a:chOff x="1926350" y="995225"/>
              <a:chExt cx="428650" cy="356600"/>
            </a:xfrm>
            <a:solidFill>
              <a:schemeClr val="bg1"/>
            </a:solidFill>
          </p:grpSpPr>
          <p:sp>
            <p:nvSpPr>
              <p:cNvPr id="10" name="Google Shape;210;p13">
                <a:extLst>
                  <a:ext uri="{FF2B5EF4-FFF2-40B4-BE49-F238E27FC236}">
                    <a16:creationId xmlns:a16="http://schemas.microsoft.com/office/drawing/2014/main" id="{61BDAF64-715D-CFF0-6153-4262915BAAB8}"/>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endParaRPr sz="2400">
                  <a:solidFill>
                    <a:srgbClr val="0070C0"/>
                  </a:solidFill>
                  <a:latin typeface="Cambria" panose="02040503050406030204" pitchFamily="18" charset="0"/>
                  <a:ea typeface="Cambria" panose="02040503050406030204" pitchFamily="18" charset="0"/>
                </a:endParaRPr>
              </a:p>
            </p:txBody>
          </p:sp>
          <p:sp>
            <p:nvSpPr>
              <p:cNvPr id="11" name="Google Shape;211;p13">
                <a:extLst>
                  <a:ext uri="{FF2B5EF4-FFF2-40B4-BE49-F238E27FC236}">
                    <a16:creationId xmlns:a16="http://schemas.microsoft.com/office/drawing/2014/main" id="{B7D9346C-966C-B6A8-8E85-06BFA5AC147E}"/>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endParaRPr sz="2400">
                  <a:solidFill>
                    <a:srgbClr val="0070C0"/>
                  </a:solidFill>
                  <a:latin typeface="Cambria" panose="02040503050406030204" pitchFamily="18" charset="0"/>
                  <a:ea typeface="Cambria" panose="02040503050406030204" pitchFamily="18" charset="0"/>
                </a:endParaRPr>
              </a:p>
            </p:txBody>
          </p:sp>
          <p:sp>
            <p:nvSpPr>
              <p:cNvPr id="20" name="Google Shape;212;p13">
                <a:extLst>
                  <a:ext uri="{FF2B5EF4-FFF2-40B4-BE49-F238E27FC236}">
                    <a16:creationId xmlns:a16="http://schemas.microsoft.com/office/drawing/2014/main" id="{F32E01F4-1830-36F9-B683-4BFD40D79445}"/>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endParaRPr sz="2400">
                  <a:solidFill>
                    <a:srgbClr val="0070C0"/>
                  </a:solidFill>
                  <a:latin typeface="Cambria" panose="02040503050406030204" pitchFamily="18" charset="0"/>
                  <a:ea typeface="Cambria" panose="02040503050406030204" pitchFamily="18" charset="0"/>
                </a:endParaRPr>
              </a:p>
            </p:txBody>
          </p:sp>
          <p:sp>
            <p:nvSpPr>
              <p:cNvPr id="21" name="Google Shape;213;p13">
                <a:extLst>
                  <a:ext uri="{FF2B5EF4-FFF2-40B4-BE49-F238E27FC236}">
                    <a16:creationId xmlns:a16="http://schemas.microsoft.com/office/drawing/2014/main" id="{7E91DCED-E8BE-4362-995A-70F7450A23C2}"/>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endParaRPr sz="2400">
                  <a:solidFill>
                    <a:srgbClr val="0070C0"/>
                  </a:solidFill>
                  <a:latin typeface="Cambria" panose="02040503050406030204" pitchFamily="18" charset="0"/>
                  <a:ea typeface="Cambria" panose="02040503050406030204" pitchFamily="18" charset="0"/>
                </a:endParaRPr>
              </a:p>
            </p:txBody>
          </p:sp>
        </p:grpSp>
      </p:grpSp>
      <p:sp>
        <p:nvSpPr>
          <p:cNvPr id="13" name="TextBox 12">
            <a:extLst>
              <a:ext uri="{FF2B5EF4-FFF2-40B4-BE49-F238E27FC236}">
                <a16:creationId xmlns:a16="http://schemas.microsoft.com/office/drawing/2014/main" id="{4CC1C91A-8AEA-946E-F318-738DB6BB4004}"/>
              </a:ext>
            </a:extLst>
          </p:cNvPr>
          <p:cNvSpPr txBox="1"/>
          <p:nvPr/>
        </p:nvSpPr>
        <p:spPr>
          <a:xfrm>
            <a:off x="1021480" y="1297237"/>
            <a:ext cx="9674483" cy="1089529"/>
          </a:xfrm>
          <a:prstGeom prst="rect">
            <a:avLst/>
          </a:prstGeom>
          <a:noFill/>
          <a:ln w="28575">
            <a:solidFill>
              <a:srgbClr val="FF0000"/>
            </a:solidFill>
          </a:ln>
        </p:spPr>
        <p:txBody>
          <a:bodyPr wrap="square">
            <a:spAutoFit/>
          </a:bodyPr>
          <a:lstStyle/>
          <a:p>
            <a:pPr lvl="0" defTabSz="1066800">
              <a:lnSpc>
                <a:spcPct val="90000"/>
              </a:lnSpc>
              <a:spcBef>
                <a:spcPct val="0"/>
              </a:spcBef>
              <a:spcAft>
                <a:spcPct val="35000"/>
              </a:spcAft>
            </a:pPr>
            <a:r>
              <a:rPr lang="vi-VN"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Chọn một tình huống giả định trong học tập hoặc trong cuộc sống, ví dụ như bị ốm cần mượn vở của bạn để chép bài,…Hãy viết một thư điện tử gửi cho bạn để trao đổi tình huống đó.</a:t>
            </a:r>
            <a:endPar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7" name="Google Shape;204;p13">
            <a:extLst>
              <a:ext uri="{FF2B5EF4-FFF2-40B4-BE49-F238E27FC236}">
                <a16:creationId xmlns:a16="http://schemas.microsoft.com/office/drawing/2014/main" id="{D9C524E5-0217-CFA7-7927-07D6E342828C}"/>
              </a:ext>
            </a:extLst>
          </p:cNvPr>
          <p:cNvSpPr txBox="1">
            <a:spLocks/>
          </p:cNvSpPr>
          <p:nvPr/>
        </p:nvSpPr>
        <p:spPr>
          <a:xfrm>
            <a:off x="853639" y="2454818"/>
            <a:ext cx="1141515" cy="513026"/>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pPr algn="ctr">
              <a:spcBef>
                <a:spcPts val="0"/>
              </a:spcBef>
            </a:pPr>
            <a:r>
              <a:rPr lang="en-US" sz="2000" b="1" dirty="0" err="1">
                <a:solidFill>
                  <a:srgbClr val="7030A0"/>
                </a:solidFill>
                <a:latin typeface="Cambria" panose="02040503050406030204" pitchFamily="18" charset="0"/>
                <a:ea typeface="Cambria" panose="02040503050406030204" pitchFamily="18" charset="0"/>
              </a:rPr>
              <a:t>Gợi</a:t>
            </a:r>
            <a:r>
              <a:rPr lang="en-US" sz="2000" b="1" dirty="0">
                <a:solidFill>
                  <a:srgbClr val="7030A0"/>
                </a:solidFill>
                <a:latin typeface="Cambria" panose="02040503050406030204" pitchFamily="18" charset="0"/>
                <a:ea typeface="Cambria" panose="02040503050406030204" pitchFamily="18" charset="0"/>
              </a:rPr>
              <a:t> ý:</a:t>
            </a:r>
            <a:endParaRPr lang="en-US" sz="2000" dirty="0">
              <a:solidFill>
                <a:srgbClr val="7030A0"/>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4C6DDE4A-C6A5-4638-9146-987B9F867022}"/>
              </a:ext>
            </a:extLst>
          </p:cNvPr>
          <p:cNvSpPr txBox="1"/>
          <p:nvPr/>
        </p:nvSpPr>
        <p:spPr>
          <a:xfrm>
            <a:off x="937590" y="2967844"/>
            <a:ext cx="10605661" cy="3408497"/>
          </a:xfrm>
          <a:prstGeom prst="rect">
            <a:avLst/>
          </a:prstGeom>
          <a:noFill/>
        </p:spPr>
        <p:txBody>
          <a:bodyPr wrap="square">
            <a:spAutoFit/>
          </a:bodyPr>
          <a:lstStyle/>
          <a:p>
            <a:pPr algn="just">
              <a:lnSpc>
                <a:spcPct val="114000"/>
              </a:lnSpc>
              <a:spcAft>
                <a:spcPts val="600"/>
              </a:spcAft>
            </a:pPr>
            <a:r>
              <a:rPr lang="en-US" sz="2000" spc="-20" dirty="0" err="1">
                <a:solidFill>
                  <a:srgbClr val="0070C0"/>
                </a:solidFill>
                <a:latin typeface="Cambria" panose="02040503050406030204" pitchFamily="18" charset="0"/>
                <a:ea typeface="Cambria" panose="02040503050406030204" pitchFamily="18" charset="0"/>
              </a:rPr>
              <a:t>C</a:t>
            </a:r>
            <a:r>
              <a:rPr lang="en-US" sz="2000" spc="-20" dirty="0" err="1">
                <a:solidFill>
                  <a:srgbClr val="0070C0"/>
                </a:solidFill>
                <a:effectLst/>
                <a:latin typeface="Cambria" panose="02040503050406030204" pitchFamily="18" charset="0"/>
                <a:ea typeface="Cambria" panose="02040503050406030204" pitchFamily="18" charset="0"/>
              </a:rPr>
              <a:t>ấu</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trúc</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chung</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về</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thư</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điện</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tử</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mà</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các</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nhóm</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cần</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thực</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hiện</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chẳng</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hạn</a:t>
            </a:r>
            <a:r>
              <a:rPr lang="en-US" sz="2000" spc="-20" dirty="0">
                <a:solidFill>
                  <a:srgbClr val="0070C0"/>
                </a:solidFill>
                <a:effectLst/>
                <a:latin typeface="Cambria" panose="02040503050406030204" pitchFamily="18" charset="0"/>
                <a:ea typeface="Cambria" panose="02040503050406030204" pitchFamily="18" charset="0"/>
              </a:rPr>
              <a:t>: </a:t>
            </a:r>
          </a:p>
          <a:p>
            <a:pPr>
              <a:lnSpc>
                <a:spcPct val="114000"/>
              </a:lnSpc>
              <a:spcAft>
                <a:spcPts val="600"/>
              </a:spcAft>
            </a:pP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Tiêu</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đề</a:t>
            </a:r>
            <a:r>
              <a:rPr lang="en-US" sz="2000" spc="-20" dirty="0">
                <a:solidFill>
                  <a:srgbClr val="0070C0"/>
                </a:solidFill>
                <a:effectLst/>
                <a:latin typeface="Cambria" panose="02040503050406030204" pitchFamily="18" charset="0"/>
                <a:ea typeface="Cambria" panose="02040503050406030204" pitchFamily="18" charset="0"/>
              </a:rPr>
              <a:t> (Subject): </a:t>
            </a:r>
            <a:r>
              <a:rPr lang="en-US" sz="2000" spc="-20" dirty="0" err="1">
                <a:solidFill>
                  <a:srgbClr val="0070C0"/>
                </a:solidFill>
                <a:effectLst/>
                <a:latin typeface="Cambria" panose="02040503050406030204" pitchFamily="18" charset="0"/>
                <a:ea typeface="Cambria" panose="02040503050406030204" pitchFamily="18" charset="0"/>
              </a:rPr>
              <a:t>Ngắn</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gọn</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và</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mô</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tả</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rõ</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nội</a:t>
            </a:r>
            <a:r>
              <a:rPr lang="en-US" sz="2000" spc="-20" dirty="0">
                <a:solidFill>
                  <a:srgbClr val="0070C0"/>
                </a:solidFill>
                <a:effectLst/>
                <a:latin typeface="Cambria" panose="02040503050406030204" pitchFamily="18" charset="0"/>
                <a:ea typeface="Cambria" panose="02040503050406030204" pitchFamily="18" charset="0"/>
              </a:rPr>
              <a:t> dung. </a:t>
            </a:r>
          </a:p>
          <a:p>
            <a:pPr>
              <a:lnSpc>
                <a:spcPct val="114000"/>
              </a:lnSpc>
              <a:spcAft>
                <a:spcPts val="600"/>
              </a:spcAft>
            </a:pP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Người</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nhận</a:t>
            </a:r>
            <a:r>
              <a:rPr lang="en-US" sz="2000" spc="-20" dirty="0">
                <a:solidFill>
                  <a:srgbClr val="0070C0"/>
                </a:solidFill>
                <a:effectLst/>
                <a:latin typeface="Cambria" panose="02040503050406030204" pitchFamily="18" charset="0"/>
                <a:ea typeface="Cambria" panose="02040503050406030204" pitchFamily="18" charset="0"/>
              </a:rPr>
              <a:t> (To): </a:t>
            </a:r>
            <a:r>
              <a:rPr lang="en-US" sz="2000" spc="-20" dirty="0" err="1">
                <a:solidFill>
                  <a:srgbClr val="0070C0"/>
                </a:solidFill>
                <a:effectLst/>
                <a:latin typeface="Cambria" panose="02040503050406030204" pitchFamily="18" charset="0"/>
                <a:ea typeface="Cambria" panose="02040503050406030204" pitchFamily="18" charset="0"/>
              </a:rPr>
              <a:t>Kiểm</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tra</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địa</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chỉ</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thư</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điện</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tử</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chính</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xác</a:t>
            </a:r>
            <a:r>
              <a:rPr lang="en-US" sz="2000" spc="-20" dirty="0">
                <a:solidFill>
                  <a:srgbClr val="0070C0"/>
                </a:solidFill>
                <a:effectLst/>
                <a:latin typeface="Cambria" panose="02040503050406030204" pitchFamily="18" charset="0"/>
                <a:ea typeface="Cambria" panose="02040503050406030204" pitchFamily="18" charset="0"/>
              </a:rPr>
              <a:t>. </a:t>
            </a:r>
          </a:p>
          <a:p>
            <a:pPr>
              <a:lnSpc>
                <a:spcPct val="114000"/>
              </a:lnSpc>
              <a:spcAft>
                <a:spcPts val="600"/>
              </a:spcAft>
            </a:pP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Người</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gửi</a:t>
            </a:r>
            <a:r>
              <a:rPr lang="en-US" sz="2000" spc="-20" dirty="0">
                <a:solidFill>
                  <a:srgbClr val="0070C0"/>
                </a:solidFill>
                <a:effectLst/>
                <a:latin typeface="Cambria" panose="02040503050406030204" pitchFamily="18" charset="0"/>
                <a:ea typeface="Cambria" panose="02040503050406030204" pitchFamily="18" charset="0"/>
              </a:rPr>
              <a:t> (From): </a:t>
            </a:r>
            <a:r>
              <a:rPr lang="en-US" sz="2000" spc="-20" dirty="0" err="1">
                <a:solidFill>
                  <a:srgbClr val="0070C0"/>
                </a:solidFill>
                <a:effectLst/>
                <a:latin typeface="Cambria" panose="02040503050406030204" pitchFamily="18" charset="0"/>
                <a:ea typeface="Cambria" panose="02040503050406030204" pitchFamily="18" charset="0"/>
              </a:rPr>
              <a:t>Hiển</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thị</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tên</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và</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địa</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chỉ</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thư</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điện</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tử</a:t>
            </a:r>
            <a:r>
              <a:rPr lang="en-US" sz="2000" spc="-20" dirty="0">
                <a:solidFill>
                  <a:srgbClr val="0070C0"/>
                </a:solidFill>
                <a:effectLst/>
                <a:latin typeface="Cambria" panose="02040503050406030204" pitchFamily="18" charset="0"/>
                <a:ea typeface="Cambria" panose="02040503050406030204" pitchFamily="18" charset="0"/>
              </a:rPr>
              <a:t>. </a:t>
            </a:r>
          </a:p>
          <a:p>
            <a:pPr>
              <a:lnSpc>
                <a:spcPct val="114000"/>
              </a:lnSpc>
              <a:spcAft>
                <a:spcPts val="600"/>
              </a:spcAft>
            </a:pP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Nội</a:t>
            </a:r>
            <a:r>
              <a:rPr lang="en-US" sz="2000" spc="-20" dirty="0">
                <a:solidFill>
                  <a:srgbClr val="0070C0"/>
                </a:solidFill>
                <a:effectLst/>
                <a:latin typeface="Cambria" panose="02040503050406030204" pitchFamily="18" charset="0"/>
                <a:ea typeface="Cambria" panose="02040503050406030204" pitchFamily="18" charset="0"/>
              </a:rPr>
              <a:t> dung (Body): </a:t>
            </a:r>
            <a:r>
              <a:rPr lang="en-US" sz="2000" spc="-20" dirty="0" err="1">
                <a:solidFill>
                  <a:srgbClr val="0070C0"/>
                </a:solidFill>
                <a:effectLst/>
                <a:latin typeface="Cambria" panose="02040503050406030204" pitchFamily="18" charset="0"/>
                <a:ea typeface="Cambria" panose="02040503050406030204" pitchFamily="18" charset="0"/>
              </a:rPr>
              <a:t>Sắp</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xếp</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thông</a:t>
            </a:r>
            <a:r>
              <a:rPr lang="en-US" sz="2000" spc="-20" dirty="0">
                <a:solidFill>
                  <a:srgbClr val="0070C0"/>
                </a:solidFill>
                <a:effectLst/>
                <a:latin typeface="Cambria" panose="02040503050406030204" pitchFamily="18" charset="0"/>
                <a:ea typeface="Cambria" panose="02040503050406030204" pitchFamily="18" charset="0"/>
              </a:rPr>
              <a:t> tin </a:t>
            </a:r>
            <a:r>
              <a:rPr lang="en-US" sz="2000" spc="-20" dirty="0" err="1">
                <a:solidFill>
                  <a:srgbClr val="0070C0"/>
                </a:solidFill>
                <a:effectLst/>
                <a:latin typeface="Cambria" panose="02040503050406030204" pitchFamily="18" charset="0"/>
                <a:ea typeface="Cambria" panose="02040503050406030204" pitchFamily="18" charset="0"/>
              </a:rPr>
              <a:t>có</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tổ</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chức</a:t>
            </a:r>
            <a:r>
              <a:rPr lang="en-US" sz="2000" spc="-20" dirty="0">
                <a:solidFill>
                  <a:srgbClr val="0070C0"/>
                </a:solidFill>
                <a:effectLst/>
                <a:latin typeface="Cambria" panose="02040503050406030204" pitchFamily="18" charset="0"/>
                <a:ea typeface="Cambria" panose="02040503050406030204" pitchFamily="18" charset="0"/>
              </a:rPr>
              <a:t>, chia </a:t>
            </a:r>
            <a:r>
              <a:rPr lang="en-US" sz="2000" spc="-20" dirty="0" err="1">
                <a:solidFill>
                  <a:srgbClr val="0070C0"/>
                </a:solidFill>
                <a:effectLst/>
                <a:latin typeface="Cambria" panose="02040503050406030204" pitchFamily="18" charset="0"/>
                <a:ea typeface="Cambria" panose="02040503050406030204" pitchFamily="18" charset="0"/>
              </a:rPr>
              <a:t>thành</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đoạn</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văn</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và</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sử</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dụng</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mục</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khi</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cần</a:t>
            </a:r>
            <a:r>
              <a:rPr lang="en-US" sz="2000" spc="-20" dirty="0">
                <a:solidFill>
                  <a:srgbClr val="0070C0"/>
                </a:solidFill>
                <a:effectLst/>
                <a:latin typeface="Cambria" panose="02040503050406030204" pitchFamily="18" charset="0"/>
                <a:ea typeface="Cambria" panose="02040503050406030204" pitchFamily="18" charset="0"/>
              </a:rPr>
              <a:t>. </a:t>
            </a:r>
          </a:p>
          <a:p>
            <a:pPr>
              <a:lnSpc>
                <a:spcPct val="114000"/>
              </a:lnSpc>
              <a:spcAft>
                <a:spcPts val="600"/>
              </a:spcAft>
            </a:pP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Chân</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thư</a:t>
            </a:r>
            <a:r>
              <a:rPr lang="en-US" sz="2000" spc="-20" dirty="0">
                <a:solidFill>
                  <a:srgbClr val="0070C0"/>
                </a:solidFill>
                <a:effectLst/>
                <a:latin typeface="Cambria" panose="02040503050406030204" pitchFamily="18" charset="0"/>
                <a:ea typeface="Cambria" panose="02040503050406030204" pitchFamily="18" charset="0"/>
              </a:rPr>
              <a:t> (Signature): </a:t>
            </a:r>
            <a:r>
              <a:rPr lang="en-US" sz="2000" spc="-20" dirty="0" err="1">
                <a:solidFill>
                  <a:srgbClr val="0070C0"/>
                </a:solidFill>
                <a:effectLst/>
                <a:latin typeface="Cambria" panose="02040503050406030204" pitchFamily="18" charset="0"/>
                <a:ea typeface="Cambria" panose="02040503050406030204" pitchFamily="18" charset="0"/>
              </a:rPr>
              <a:t>Thêm</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thông</a:t>
            </a:r>
            <a:r>
              <a:rPr lang="en-US" sz="2000" spc="-20" dirty="0">
                <a:solidFill>
                  <a:srgbClr val="0070C0"/>
                </a:solidFill>
                <a:effectLst/>
                <a:latin typeface="Cambria" panose="02040503050406030204" pitchFamily="18" charset="0"/>
                <a:ea typeface="Cambria" panose="02040503050406030204" pitchFamily="18" charset="0"/>
              </a:rPr>
              <a:t> tin </a:t>
            </a:r>
            <a:r>
              <a:rPr lang="en-US" sz="2000" spc="-20" dirty="0" err="1">
                <a:solidFill>
                  <a:srgbClr val="0070C0"/>
                </a:solidFill>
                <a:effectLst/>
                <a:latin typeface="Cambria" panose="02040503050406030204" pitchFamily="18" charset="0"/>
                <a:ea typeface="Cambria" panose="02040503050406030204" pitchFamily="18" charset="0"/>
              </a:rPr>
              <a:t>liên</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hệ</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và</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chức</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vụ</a:t>
            </a:r>
            <a:r>
              <a:rPr lang="en-US" sz="2000" spc="-20" dirty="0">
                <a:solidFill>
                  <a:srgbClr val="0070C0"/>
                </a:solidFill>
                <a:effectLst/>
                <a:latin typeface="Cambria" panose="02040503050406030204" pitchFamily="18" charset="0"/>
                <a:ea typeface="Cambria" panose="02040503050406030204" pitchFamily="18" charset="0"/>
              </a:rPr>
              <a:t>. </a:t>
            </a:r>
          </a:p>
          <a:p>
            <a:pPr>
              <a:lnSpc>
                <a:spcPct val="114000"/>
              </a:lnSpc>
              <a:spcAft>
                <a:spcPts val="600"/>
              </a:spcAft>
            </a:pP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Tệp</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đính</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kèm</a:t>
            </a:r>
            <a:r>
              <a:rPr lang="en-US" sz="2000" spc="-20" dirty="0">
                <a:solidFill>
                  <a:srgbClr val="0070C0"/>
                </a:solidFill>
                <a:effectLst/>
                <a:latin typeface="Cambria" panose="02040503050406030204" pitchFamily="18" charset="0"/>
                <a:ea typeface="Cambria" panose="02040503050406030204" pitchFamily="18" charset="0"/>
              </a:rPr>
              <a:t> (Attachments): </a:t>
            </a:r>
            <a:r>
              <a:rPr lang="en-US" sz="2000" spc="-20" dirty="0" err="1">
                <a:solidFill>
                  <a:srgbClr val="0070C0"/>
                </a:solidFill>
                <a:effectLst/>
                <a:latin typeface="Cambria" panose="02040503050406030204" pitchFamily="18" charset="0"/>
                <a:ea typeface="Cambria" panose="02040503050406030204" pitchFamily="18" charset="0"/>
              </a:rPr>
              <a:t>Ghi</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chú</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về</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tệp</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đính</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kèm</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trong</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nội</a:t>
            </a:r>
            <a:r>
              <a:rPr lang="en-US" sz="2000" spc="-20" dirty="0">
                <a:solidFill>
                  <a:srgbClr val="0070C0"/>
                </a:solidFill>
                <a:effectLst/>
                <a:latin typeface="Cambria" panose="02040503050406030204" pitchFamily="18" charset="0"/>
                <a:ea typeface="Cambria" panose="02040503050406030204" pitchFamily="18" charset="0"/>
              </a:rPr>
              <a:t> dung. </a:t>
            </a:r>
          </a:p>
          <a:p>
            <a:pPr>
              <a:lnSpc>
                <a:spcPct val="114000"/>
              </a:lnSpc>
              <a:spcAft>
                <a:spcPts val="600"/>
              </a:spcAft>
            </a:pP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Lời</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kết</a:t>
            </a:r>
            <a:r>
              <a:rPr lang="en-US" sz="2000" spc="-20" dirty="0">
                <a:solidFill>
                  <a:srgbClr val="0070C0"/>
                </a:solidFill>
                <a:effectLst/>
                <a:latin typeface="Cambria" panose="02040503050406030204" pitchFamily="18" charset="0"/>
                <a:ea typeface="Cambria" panose="02040503050406030204" pitchFamily="18" charset="0"/>
              </a:rPr>
              <a:t> (Closing): </a:t>
            </a:r>
            <a:r>
              <a:rPr lang="en-US" sz="2000" spc="-20" dirty="0" err="1">
                <a:solidFill>
                  <a:srgbClr val="0070C0"/>
                </a:solidFill>
                <a:effectLst/>
                <a:latin typeface="Cambria" panose="02040503050406030204" pitchFamily="18" charset="0"/>
                <a:ea typeface="Cambria" panose="02040503050406030204" pitchFamily="18" charset="0"/>
              </a:rPr>
              <a:t>Sử</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dụng</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lời</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kết</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phù</a:t>
            </a:r>
            <a:r>
              <a:rPr lang="en-US" sz="2000" spc="-20" dirty="0">
                <a:solidFill>
                  <a:srgbClr val="0070C0"/>
                </a:solidFill>
                <a:effectLst/>
                <a:latin typeface="Cambria" panose="02040503050406030204" pitchFamily="18" charset="0"/>
                <a:ea typeface="Cambria" panose="02040503050406030204" pitchFamily="18" charset="0"/>
              </a:rPr>
              <a:t> </a:t>
            </a:r>
            <a:r>
              <a:rPr lang="en-US" sz="2000" spc="-20" dirty="0" err="1">
                <a:solidFill>
                  <a:srgbClr val="0070C0"/>
                </a:solidFill>
                <a:effectLst/>
                <a:latin typeface="Cambria" panose="02040503050406030204" pitchFamily="18" charset="0"/>
                <a:ea typeface="Cambria" panose="02040503050406030204" pitchFamily="18" charset="0"/>
              </a:rPr>
              <a:t>hợp</a:t>
            </a:r>
            <a:r>
              <a:rPr lang="en-US" sz="2000" spc="-20" dirty="0">
                <a:solidFill>
                  <a:srgbClr val="0070C0"/>
                </a:solidFill>
                <a:effectLst/>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16231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3" grpId="0" animBg="1"/>
      <p:bldP spid="17" grpId="0"/>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8B67B-1ACE-AACF-2002-189196EA86BB}"/>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A1E2DA10-D8E6-BC2B-6D4F-D236F0BC412E}"/>
              </a:ext>
            </a:extLst>
          </p:cNvPr>
          <p:cNvSpPr txBox="1"/>
          <p:nvPr/>
        </p:nvSpPr>
        <p:spPr>
          <a:xfrm>
            <a:off x="1534160" y="2401054"/>
            <a:ext cx="9900920" cy="923330"/>
          </a:xfrm>
          <a:prstGeom prst="rect">
            <a:avLst/>
          </a:prstGeom>
          <a:noFill/>
        </p:spPr>
        <p:txBody>
          <a:bodyPr wrap="square">
            <a:spAutoFit/>
          </a:bodyPr>
          <a:lstStyle/>
          <a:p>
            <a:r>
              <a:rPr lang="en-US" sz="5400" i="1" dirty="0">
                <a:solidFill>
                  <a:srgbClr val="0070C0"/>
                </a:solidFill>
                <a:latin typeface="Bodoni MT Black" panose="02070A03080606020203" pitchFamily="18" charset="0"/>
              </a:rPr>
              <a:t>Xin </a:t>
            </a:r>
            <a:r>
              <a:rPr lang="en-US" sz="5400" i="1" dirty="0" err="1">
                <a:solidFill>
                  <a:srgbClr val="0070C0"/>
                </a:solidFill>
                <a:latin typeface="Bodoni MT Black" panose="02070A03080606020203" pitchFamily="18" charset="0"/>
              </a:rPr>
              <a:t>chân</a:t>
            </a:r>
            <a:r>
              <a:rPr lang="en-US" sz="5400" i="1" dirty="0">
                <a:solidFill>
                  <a:srgbClr val="0070C0"/>
                </a:solidFill>
                <a:latin typeface="Bodoni MT Black" panose="02070A03080606020203" pitchFamily="18" charset="0"/>
              </a:rPr>
              <a:t> </a:t>
            </a:r>
            <a:r>
              <a:rPr lang="en-US" sz="5400" i="1" dirty="0" err="1">
                <a:solidFill>
                  <a:srgbClr val="0070C0"/>
                </a:solidFill>
                <a:latin typeface="Bodoni MT Black" panose="02070A03080606020203" pitchFamily="18" charset="0"/>
              </a:rPr>
              <a:t>thành</a:t>
            </a:r>
            <a:r>
              <a:rPr lang="en-US" sz="5400" i="1" dirty="0">
                <a:solidFill>
                  <a:srgbClr val="0070C0"/>
                </a:solidFill>
                <a:latin typeface="Bodoni MT Black" panose="02070A03080606020203" pitchFamily="18" charset="0"/>
              </a:rPr>
              <a:t> </a:t>
            </a:r>
            <a:r>
              <a:rPr lang="en-US" sz="5400" b="1" i="1" dirty="0" err="1">
                <a:solidFill>
                  <a:srgbClr val="0070C0"/>
                </a:solidFill>
                <a:latin typeface="Bodoni MT Black" panose="02070A03080606020203" pitchFamily="18" charset="0"/>
              </a:rPr>
              <a:t>cảm</a:t>
            </a:r>
            <a:r>
              <a:rPr lang="en-US" sz="5400" b="1" i="1" dirty="0">
                <a:solidFill>
                  <a:srgbClr val="0070C0"/>
                </a:solidFill>
                <a:latin typeface="Bodoni MT Black" panose="02070A03080606020203" pitchFamily="18" charset="0"/>
              </a:rPr>
              <a:t> </a:t>
            </a:r>
            <a:r>
              <a:rPr lang="en-US" sz="5400" b="1" i="1" dirty="0" err="1">
                <a:solidFill>
                  <a:srgbClr val="0070C0"/>
                </a:solidFill>
                <a:latin typeface="Bodoni MT Black" panose="02070A03080606020203" pitchFamily="18" charset="0"/>
              </a:rPr>
              <a:t>ơn</a:t>
            </a:r>
            <a:r>
              <a:rPr lang="en-US" sz="5400" b="1" i="1" dirty="0">
                <a:solidFill>
                  <a:srgbClr val="0070C0"/>
                </a:solidFill>
                <a:latin typeface="Bodoni MT Black" panose="02070A03080606020203" pitchFamily="18" charset="0"/>
              </a:rPr>
              <a:t> </a:t>
            </a:r>
            <a:r>
              <a:rPr lang="en-US" sz="5400" i="1" dirty="0">
                <a:solidFill>
                  <a:srgbClr val="0070C0"/>
                </a:solidFill>
                <a:latin typeface="Bodoni MT Black" panose="02070A03080606020203" pitchFamily="18" charset="0"/>
              </a:rPr>
              <a:t>!</a:t>
            </a:r>
            <a:endParaRPr lang="en-GB" sz="5400" dirty="0">
              <a:latin typeface="Bodoni MT Black" panose="02070A03080606020203" pitchFamily="18" charset="0"/>
            </a:endParaRPr>
          </a:p>
        </p:txBody>
      </p:sp>
    </p:spTree>
    <p:extLst>
      <p:ext uri="{BB962C8B-B14F-4D97-AF65-F5344CB8AC3E}">
        <p14:creationId xmlns:p14="http://schemas.microsoft.com/office/powerpoint/2010/main" val="316046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Freeform: Shape 49">
            <a:extLst>
              <a:ext uri="{FF2B5EF4-FFF2-40B4-BE49-F238E27FC236}">
                <a16:creationId xmlns:a16="http://schemas.microsoft.com/office/drawing/2014/main" id="{5B72C339-CD9E-41DC-84EE-3064324E8A5E}"/>
              </a:ext>
            </a:extLst>
          </p:cNvPr>
          <p:cNvSpPr/>
          <p:nvPr/>
        </p:nvSpPr>
        <p:spPr>
          <a:xfrm>
            <a:off x="774699" y="792530"/>
            <a:ext cx="4117021"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spcFirstLastPara="0" vert="horz" wrap="square" lIns="60105" tIns="44865" rIns="60105" bIns="44865" numCol="1" spcCol="1270" anchor="ctr" anchorCtr="0">
            <a:noAutofit/>
          </a:bodyPr>
          <a:lstStyle/>
          <a:p>
            <a:pPr marL="0" marR="0" lvl="0" indent="0" algn="ctr" defTabSz="1066800" eaLnBrk="1" fontAlgn="auto" latinLnBrk="0" hangingPunct="1">
              <a:lnSpc>
                <a:spcPct val="90000"/>
              </a:lnSpc>
              <a:spcBef>
                <a:spcPct val="0"/>
              </a:spcBef>
              <a:spcAft>
                <a:spcPct val="35000"/>
              </a:spcAft>
              <a:buClrTx/>
              <a:buSzTx/>
              <a:buFontTx/>
              <a:buNone/>
              <a:tabLst/>
              <a:defRPr/>
            </a:pPr>
            <a:r>
              <a:rPr kumimoji="0" lang="en-US" sz="24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24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Khái</a:t>
            </a:r>
            <a:r>
              <a:rPr kumimoji="0" lang="en-US" sz="24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niệm</a:t>
            </a:r>
            <a:r>
              <a:rPr kumimoji="0" lang="en-US" sz="24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24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gian</a:t>
            </a:r>
            <a:r>
              <a:rPr kumimoji="0" lang="en-US" sz="24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mạng</a:t>
            </a:r>
            <a:endParaRPr kumimoji="0" lang="en-US" sz="24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nvGrpSpPr>
          <p:cNvPr id="51" name="Group 50">
            <a:extLst>
              <a:ext uri="{FF2B5EF4-FFF2-40B4-BE49-F238E27FC236}">
                <a16:creationId xmlns:a16="http://schemas.microsoft.com/office/drawing/2014/main" id="{E1267911-DF99-43BB-AC64-42985EB793A3}"/>
              </a:ext>
            </a:extLst>
          </p:cNvPr>
          <p:cNvGrpSpPr/>
          <p:nvPr/>
        </p:nvGrpSpPr>
        <p:grpSpPr>
          <a:xfrm>
            <a:off x="1130346" y="1438625"/>
            <a:ext cx="2812112" cy="1883909"/>
            <a:chOff x="1432350" y="1782573"/>
            <a:chExt cx="2812112" cy="1883909"/>
          </a:xfrm>
        </p:grpSpPr>
        <p:sp>
          <p:nvSpPr>
            <p:cNvPr id="52" name="Rectangle 51">
              <a:extLst>
                <a:ext uri="{FF2B5EF4-FFF2-40B4-BE49-F238E27FC236}">
                  <a16:creationId xmlns:a16="http://schemas.microsoft.com/office/drawing/2014/main" id="{DF0D805D-452E-475C-9DB2-4F09D39D7A0F}"/>
                </a:ext>
              </a:extLst>
            </p:cNvPr>
            <p:cNvSpPr/>
            <p:nvPr/>
          </p:nvSpPr>
          <p:spPr>
            <a:xfrm>
              <a:off x="1635104" y="1782573"/>
              <a:ext cx="2609358" cy="1610742"/>
            </a:xfrm>
            <a:prstGeom prst="rect">
              <a:avLst/>
            </a:prstGeom>
            <a:blipFill>
              <a:blip r:embed="rId2">
                <a:extLst>
                  <a:ext uri="{28A0092B-C50C-407E-A947-70E740481C1C}">
                    <a14:useLocalDpi xmlns:a14="http://schemas.microsoft.com/office/drawing/2010/main" val="0"/>
                  </a:ext>
                </a:extLst>
              </a:blip>
              <a:srcRect/>
              <a:stretch>
                <a:fillRect t="-17000" b="-17000"/>
              </a:stretch>
            </a:blipFill>
            <a:ln w="12700" cap="flat" cmpd="sng" algn="ctr">
              <a:solidFill>
                <a:sysClr val="window" lastClr="FFFFFF">
                  <a:hueOff val="0"/>
                  <a:satOff val="0"/>
                  <a:lumOff val="0"/>
                  <a:alphaOff val="0"/>
                </a:sysClr>
              </a:solidFill>
              <a:prstDash val="solid"/>
              <a:miter lim="800000"/>
            </a:ln>
            <a:effectLst/>
          </p:spPr>
        </p:sp>
        <p:sp>
          <p:nvSpPr>
            <p:cNvPr id="53" name="Freeform: Shape 52">
              <a:extLst>
                <a:ext uri="{FF2B5EF4-FFF2-40B4-BE49-F238E27FC236}">
                  <a16:creationId xmlns:a16="http://schemas.microsoft.com/office/drawing/2014/main" id="{C09DDE4C-D5A7-4DF3-9A0E-E15EDB308D15}"/>
                </a:ext>
              </a:extLst>
            </p:cNvPr>
            <p:cNvSpPr/>
            <p:nvPr/>
          </p:nvSpPr>
          <p:spPr>
            <a:xfrm>
              <a:off x="1432350" y="3383896"/>
              <a:ext cx="2604015" cy="275615"/>
            </a:xfrm>
            <a:custGeom>
              <a:avLst/>
              <a:gdLst>
                <a:gd name="connsiteX0" fmla="*/ 0 w 2604015"/>
                <a:gd name="connsiteY0" fmla="*/ 0 h 275615"/>
                <a:gd name="connsiteX1" fmla="*/ 2604015 w 2604015"/>
                <a:gd name="connsiteY1" fmla="*/ 0 h 275615"/>
                <a:gd name="connsiteX2" fmla="*/ 2604015 w 2604015"/>
                <a:gd name="connsiteY2" fmla="*/ 275615 h 275615"/>
                <a:gd name="connsiteX3" fmla="*/ 0 w 2604015"/>
                <a:gd name="connsiteY3" fmla="*/ 275615 h 275615"/>
                <a:gd name="connsiteX4" fmla="*/ 0 w 2604015"/>
                <a:gd name="connsiteY4" fmla="*/ 0 h 27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4015" h="275615">
                  <a:moveTo>
                    <a:pt x="0" y="0"/>
                  </a:moveTo>
                  <a:lnTo>
                    <a:pt x="2604015" y="0"/>
                  </a:lnTo>
                  <a:lnTo>
                    <a:pt x="2604015" y="275615"/>
                  </a:lnTo>
                  <a:lnTo>
                    <a:pt x="0" y="275615"/>
                  </a:lnTo>
                  <a:lnTo>
                    <a:pt x="0" y="0"/>
                  </a:lnTo>
                  <a:close/>
                </a:path>
              </a:pathLst>
            </a:custGeom>
            <a:noFill/>
            <a:ln>
              <a:noFill/>
            </a:ln>
            <a:effectLst/>
          </p:spPr>
          <p:txBody>
            <a:bodyPr spcFirstLastPara="0" vert="horz" wrap="square" lIns="72390" tIns="0" rIns="72390" bIns="0" numCol="1" spcCol="1270" anchor="b" anchorCtr="0">
              <a:noAutofit/>
            </a:bodyPr>
            <a:lstStyle/>
            <a:p>
              <a:pPr marL="0" marR="0" lvl="0" indent="0" algn="ctr" defTabSz="844550" eaLnBrk="1" fontAlgn="auto" latinLnBrk="0" hangingPunct="1">
                <a:lnSpc>
                  <a:spcPct val="90000"/>
                </a:lnSpc>
                <a:spcBef>
                  <a:spcPct val="0"/>
                </a:spcBef>
                <a:spcAft>
                  <a:spcPct val="35000"/>
                </a:spcAft>
                <a:buClrTx/>
                <a:buSzTx/>
                <a:buFontTx/>
                <a:buNone/>
                <a:tabLst/>
                <a:defRPr/>
              </a:pPr>
              <a:r>
                <a:rPr kumimoji="0" lang="en-US" sz="1900" b="0" i="1"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Mạng</a:t>
              </a:r>
              <a:r>
                <a:rPr kumimoji="0" lang="en-US" sz="1900" b="0" i="1"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1900" b="0" i="1"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xã</a:t>
              </a:r>
              <a:r>
                <a:rPr kumimoji="0" lang="en-US" sz="1900" b="0" i="1"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1900" b="0" i="1"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hội</a:t>
              </a:r>
              <a:endParaRPr kumimoji="0" lang="en-US" sz="1900" b="0" i="1"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54" name="Rectangle 53">
              <a:extLst>
                <a:ext uri="{FF2B5EF4-FFF2-40B4-BE49-F238E27FC236}">
                  <a16:creationId xmlns:a16="http://schemas.microsoft.com/office/drawing/2014/main" id="{F36F1549-4285-4872-82E2-748977863B8E}"/>
                </a:ext>
              </a:extLst>
            </p:cNvPr>
            <p:cNvSpPr/>
            <p:nvPr/>
          </p:nvSpPr>
          <p:spPr>
            <a:xfrm>
              <a:off x="1432350" y="1990556"/>
              <a:ext cx="2608515" cy="1675926"/>
            </a:xfrm>
            <a:prstGeom prst="rect">
              <a:avLst/>
            </a:prstGeom>
            <a:noFill/>
            <a:ln w="12700" cap="flat" cmpd="sng" algn="ctr">
              <a:solidFill>
                <a:srgbClr val="4472C4">
                  <a:shade val="60000"/>
                  <a:hueOff val="0"/>
                  <a:satOff val="0"/>
                  <a:lumOff val="0"/>
                  <a:alphaOff val="0"/>
                </a:srgbClr>
              </a:solidFill>
              <a:prstDash val="solid"/>
              <a:miter lim="800000"/>
            </a:ln>
            <a:effectLst/>
          </p:spPr>
        </p:sp>
      </p:grpSp>
      <p:grpSp>
        <p:nvGrpSpPr>
          <p:cNvPr id="55" name="Group 54">
            <a:extLst>
              <a:ext uri="{FF2B5EF4-FFF2-40B4-BE49-F238E27FC236}">
                <a16:creationId xmlns:a16="http://schemas.microsoft.com/office/drawing/2014/main" id="{AF91C212-E586-45D2-B59F-A54A564C4F1F}"/>
              </a:ext>
            </a:extLst>
          </p:cNvPr>
          <p:cNvGrpSpPr/>
          <p:nvPr/>
        </p:nvGrpSpPr>
        <p:grpSpPr>
          <a:xfrm>
            <a:off x="4590694" y="1385848"/>
            <a:ext cx="2812112" cy="1883909"/>
            <a:chOff x="4688966" y="1782573"/>
            <a:chExt cx="2812112" cy="1883909"/>
          </a:xfrm>
        </p:grpSpPr>
        <p:sp>
          <p:nvSpPr>
            <p:cNvPr id="56" name="Rectangle 55">
              <a:extLst>
                <a:ext uri="{FF2B5EF4-FFF2-40B4-BE49-F238E27FC236}">
                  <a16:creationId xmlns:a16="http://schemas.microsoft.com/office/drawing/2014/main" id="{17800EB6-57E6-49AA-9F63-87CCB118D078}"/>
                </a:ext>
              </a:extLst>
            </p:cNvPr>
            <p:cNvSpPr/>
            <p:nvPr/>
          </p:nvSpPr>
          <p:spPr>
            <a:xfrm>
              <a:off x="4891720" y="1782573"/>
              <a:ext cx="2609358" cy="1610742"/>
            </a:xfrm>
            <a:prstGeom prst="rect">
              <a:avLst/>
            </a:prstGeom>
            <a:blipFill>
              <a:blip r:embed="rId3">
                <a:extLst>
                  <a:ext uri="{28A0092B-C50C-407E-A947-70E740481C1C}">
                    <a14:useLocalDpi xmlns:a14="http://schemas.microsoft.com/office/drawing/2010/main" val="0"/>
                  </a:ext>
                </a:extLst>
              </a:blip>
              <a:srcRect/>
              <a:stretch>
                <a:fillRect t="-14000" b="-14000"/>
              </a:stretch>
            </a:blipFill>
            <a:ln w="12700" cap="flat" cmpd="sng" algn="ctr">
              <a:solidFill>
                <a:sysClr val="window" lastClr="FFFFFF">
                  <a:hueOff val="0"/>
                  <a:satOff val="0"/>
                  <a:lumOff val="0"/>
                  <a:alphaOff val="0"/>
                </a:sysClr>
              </a:solidFill>
              <a:prstDash val="solid"/>
              <a:miter lim="800000"/>
            </a:ln>
            <a:effectLst/>
          </p:spPr>
        </p:sp>
        <p:sp>
          <p:nvSpPr>
            <p:cNvPr id="57" name="Freeform: Shape 56">
              <a:extLst>
                <a:ext uri="{FF2B5EF4-FFF2-40B4-BE49-F238E27FC236}">
                  <a16:creationId xmlns:a16="http://schemas.microsoft.com/office/drawing/2014/main" id="{7F169B95-383C-4B8C-8898-D0D9CD9D5F40}"/>
                </a:ext>
              </a:extLst>
            </p:cNvPr>
            <p:cNvSpPr/>
            <p:nvPr/>
          </p:nvSpPr>
          <p:spPr>
            <a:xfrm>
              <a:off x="4688966" y="3383896"/>
              <a:ext cx="2604015" cy="275615"/>
            </a:xfrm>
            <a:custGeom>
              <a:avLst/>
              <a:gdLst>
                <a:gd name="connsiteX0" fmla="*/ 0 w 2604015"/>
                <a:gd name="connsiteY0" fmla="*/ 0 h 275615"/>
                <a:gd name="connsiteX1" fmla="*/ 2604015 w 2604015"/>
                <a:gd name="connsiteY1" fmla="*/ 0 h 275615"/>
                <a:gd name="connsiteX2" fmla="*/ 2604015 w 2604015"/>
                <a:gd name="connsiteY2" fmla="*/ 275615 h 275615"/>
                <a:gd name="connsiteX3" fmla="*/ 0 w 2604015"/>
                <a:gd name="connsiteY3" fmla="*/ 275615 h 275615"/>
                <a:gd name="connsiteX4" fmla="*/ 0 w 2604015"/>
                <a:gd name="connsiteY4" fmla="*/ 0 h 27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4015" h="275615">
                  <a:moveTo>
                    <a:pt x="0" y="0"/>
                  </a:moveTo>
                  <a:lnTo>
                    <a:pt x="2604015" y="0"/>
                  </a:lnTo>
                  <a:lnTo>
                    <a:pt x="2604015" y="275615"/>
                  </a:lnTo>
                  <a:lnTo>
                    <a:pt x="0" y="275615"/>
                  </a:lnTo>
                  <a:lnTo>
                    <a:pt x="0" y="0"/>
                  </a:lnTo>
                  <a:close/>
                </a:path>
              </a:pathLst>
            </a:custGeom>
            <a:noFill/>
            <a:ln>
              <a:noFill/>
            </a:ln>
            <a:effectLst/>
          </p:spPr>
          <p:txBody>
            <a:bodyPr spcFirstLastPara="0" vert="horz" wrap="square" lIns="72390" tIns="0" rIns="72390" bIns="0" numCol="1" spcCol="1270" anchor="b" anchorCtr="0">
              <a:noAutofit/>
            </a:bodyPr>
            <a:lstStyle/>
            <a:p>
              <a:pPr marL="0" marR="0" lvl="0" indent="0" algn="ctr" defTabSz="844550" eaLnBrk="1" fontAlgn="auto" latinLnBrk="0" hangingPunct="1">
                <a:lnSpc>
                  <a:spcPct val="90000"/>
                </a:lnSpc>
                <a:spcBef>
                  <a:spcPct val="0"/>
                </a:spcBef>
                <a:spcAft>
                  <a:spcPct val="35000"/>
                </a:spcAft>
                <a:buClrTx/>
                <a:buSzTx/>
                <a:buFontTx/>
                <a:buNone/>
                <a:tabLst/>
                <a:defRPr/>
              </a:pPr>
              <a:r>
                <a:rPr kumimoji="0" lang="en-US" sz="1900" b="0" i="1"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Thư</a:t>
              </a:r>
              <a:r>
                <a:rPr kumimoji="0" lang="en-US" sz="1900" b="0" i="1"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1900" b="0" i="1"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điện</a:t>
              </a:r>
              <a:r>
                <a:rPr kumimoji="0" lang="en-US" sz="1900" b="0" i="1"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1900" b="0" i="1"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tử</a:t>
              </a:r>
              <a:endParaRPr kumimoji="0" lang="en-US" sz="1900" b="0" i="1"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58" name="Rectangle 57">
              <a:extLst>
                <a:ext uri="{FF2B5EF4-FFF2-40B4-BE49-F238E27FC236}">
                  <a16:creationId xmlns:a16="http://schemas.microsoft.com/office/drawing/2014/main" id="{B86BCE25-47A0-44F0-A264-779991899501}"/>
                </a:ext>
              </a:extLst>
            </p:cNvPr>
            <p:cNvSpPr/>
            <p:nvPr/>
          </p:nvSpPr>
          <p:spPr>
            <a:xfrm>
              <a:off x="4688966" y="1990556"/>
              <a:ext cx="2608515" cy="1675926"/>
            </a:xfrm>
            <a:prstGeom prst="rect">
              <a:avLst/>
            </a:prstGeom>
            <a:noFill/>
            <a:ln w="12700" cap="flat" cmpd="sng" algn="ctr">
              <a:solidFill>
                <a:srgbClr val="4472C4">
                  <a:shade val="60000"/>
                  <a:hueOff val="0"/>
                  <a:satOff val="0"/>
                  <a:lumOff val="0"/>
                  <a:alphaOff val="0"/>
                </a:srgbClr>
              </a:solidFill>
              <a:prstDash val="solid"/>
              <a:miter lim="800000"/>
            </a:ln>
            <a:effectLst/>
          </p:spPr>
        </p:sp>
      </p:grpSp>
      <p:grpSp>
        <p:nvGrpSpPr>
          <p:cNvPr id="59" name="Group 58">
            <a:extLst>
              <a:ext uri="{FF2B5EF4-FFF2-40B4-BE49-F238E27FC236}">
                <a16:creationId xmlns:a16="http://schemas.microsoft.com/office/drawing/2014/main" id="{62E2F8D8-4DE4-4304-90E0-92A07BE1C14E}"/>
              </a:ext>
            </a:extLst>
          </p:cNvPr>
          <p:cNvGrpSpPr/>
          <p:nvPr/>
        </p:nvGrpSpPr>
        <p:grpSpPr>
          <a:xfrm>
            <a:off x="8045699" y="1385848"/>
            <a:ext cx="2812111" cy="1883909"/>
            <a:chOff x="7945583" y="1782573"/>
            <a:chExt cx="2812111" cy="1883909"/>
          </a:xfrm>
        </p:grpSpPr>
        <p:sp>
          <p:nvSpPr>
            <p:cNvPr id="60" name="Rectangle 59">
              <a:extLst>
                <a:ext uri="{FF2B5EF4-FFF2-40B4-BE49-F238E27FC236}">
                  <a16:creationId xmlns:a16="http://schemas.microsoft.com/office/drawing/2014/main" id="{3BFEB93F-8294-467E-9327-5EBA9F099900}"/>
                </a:ext>
              </a:extLst>
            </p:cNvPr>
            <p:cNvSpPr/>
            <p:nvPr/>
          </p:nvSpPr>
          <p:spPr>
            <a:xfrm>
              <a:off x="8148336" y="1782573"/>
              <a:ext cx="2609358" cy="1610742"/>
            </a:xfrm>
            <a:prstGeom prst="rect">
              <a:avLst/>
            </a:prstGeom>
            <a:blipFill rotWithShape="1">
              <a:blip r:embed="rId4">
                <a:extLst>
                  <a:ext uri="{28A0092B-C50C-407E-A947-70E740481C1C}">
                    <a14:useLocalDpi xmlns:a14="http://schemas.microsoft.com/office/drawing/2010/main" val="0"/>
                  </a:ext>
                </a:extLst>
              </a:blip>
              <a:srcRect/>
              <a:stretch>
                <a:fillRect t="-9000" b="-9000"/>
              </a:stretch>
            </a:blipFill>
            <a:ln w="12700" cap="flat" cmpd="sng" algn="ctr">
              <a:solidFill>
                <a:sysClr val="window" lastClr="FFFFFF">
                  <a:hueOff val="0"/>
                  <a:satOff val="0"/>
                  <a:lumOff val="0"/>
                  <a:alphaOff val="0"/>
                </a:sysClr>
              </a:solidFill>
              <a:prstDash val="solid"/>
              <a:miter lim="800000"/>
            </a:ln>
            <a:effectLst/>
          </p:spPr>
        </p:sp>
        <p:sp>
          <p:nvSpPr>
            <p:cNvPr id="61" name="Freeform: Shape 60">
              <a:extLst>
                <a:ext uri="{FF2B5EF4-FFF2-40B4-BE49-F238E27FC236}">
                  <a16:creationId xmlns:a16="http://schemas.microsoft.com/office/drawing/2014/main" id="{8FCA0308-89CE-4668-BA8C-7FD7A5A9F6FB}"/>
                </a:ext>
              </a:extLst>
            </p:cNvPr>
            <p:cNvSpPr/>
            <p:nvPr/>
          </p:nvSpPr>
          <p:spPr>
            <a:xfrm>
              <a:off x="7945583" y="3383896"/>
              <a:ext cx="2604015" cy="275615"/>
            </a:xfrm>
            <a:custGeom>
              <a:avLst/>
              <a:gdLst>
                <a:gd name="connsiteX0" fmla="*/ 0 w 2604015"/>
                <a:gd name="connsiteY0" fmla="*/ 0 h 275615"/>
                <a:gd name="connsiteX1" fmla="*/ 2604015 w 2604015"/>
                <a:gd name="connsiteY1" fmla="*/ 0 h 275615"/>
                <a:gd name="connsiteX2" fmla="*/ 2604015 w 2604015"/>
                <a:gd name="connsiteY2" fmla="*/ 275615 h 275615"/>
                <a:gd name="connsiteX3" fmla="*/ 0 w 2604015"/>
                <a:gd name="connsiteY3" fmla="*/ 275615 h 275615"/>
                <a:gd name="connsiteX4" fmla="*/ 0 w 2604015"/>
                <a:gd name="connsiteY4" fmla="*/ 0 h 27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4015" h="275615">
                  <a:moveTo>
                    <a:pt x="0" y="0"/>
                  </a:moveTo>
                  <a:lnTo>
                    <a:pt x="2604015" y="0"/>
                  </a:lnTo>
                  <a:lnTo>
                    <a:pt x="2604015" y="275615"/>
                  </a:lnTo>
                  <a:lnTo>
                    <a:pt x="0" y="275615"/>
                  </a:lnTo>
                  <a:lnTo>
                    <a:pt x="0" y="0"/>
                  </a:lnTo>
                  <a:close/>
                </a:path>
              </a:pathLst>
            </a:custGeom>
            <a:noFill/>
            <a:ln>
              <a:noFill/>
            </a:ln>
            <a:effectLst/>
          </p:spPr>
          <p:txBody>
            <a:bodyPr spcFirstLastPara="0" vert="horz" wrap="square" lIns="72390" tIns="0" rIns="72390" bIns="0" numCol="1" spcCol="1270" anchor="b" anchorCtr="0">
              <a:noAutofit/>
            </a:bodyPr>
            <a:lstStyle/>
            <a:p>
              <a:pPr marL="0" marR="0" lvl="0" indent="0" algn="ctr" defTabSz="844550" eaLnBrk="1" fontAlgn="auto" latinLnBrk="0" hangingPunct="1">
                <a:lnSpc>
                  <a:spcPct val="90000"/>
                </a:lnSpc>
                <a:spcBef>
                  <a:spcPct val="0"/>
                </a:spcBef>
                <a:spcAft>
                  <a:spcPct val="35000"/>
                </a:spcAft>
                <a:buClrTx/>
                <a:buSzTx/>
                <a:buFontTx/>
                <a:buNone/>
                <a:tabLst/>
                <a:defRPr/>
              </a:pPr>
              <a:r>
                <a:rPr kumimoji="0" lang="en-US" sz="1900" b="0" i="1"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Ứng</a:t>
              </a:r>
              <a:r>
                <a:rPr kumimoji="0" lang="en-US" sz="1900" b="0" i="1"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1900" b="0" i="1"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dụng</a:t>
              </a:r>
              <a:r>
                <a:rPr kumimoji="0" lang="en-US" sz="1900" b="0" i="1"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1900" b="0" i="1"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nhắn</a:t>
              </a:r>
              <a:r>
                <a:rPr kumimoji="0" lang="en-US" sz="1900" b="0" i="1"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tin</a:t>
              </a:r>
            </a:p>
          </p:txBody>
        </p:sp>
        <p:sp>
          <p:nvSpPr>
            <p:cNvPr id="62" name="Rectangle 61">
              <a:extLst>
                <a:ext uri="{FF2B5EF4-FFF2-40B4-BE49-F238E27FC236}">
                  <a16:creationId xmlns:a16="http://schemas.microsoft.com/office/drawing/2014/main" id="{563868A5-D692-4AF4-A499-24378FEF0DF6}"/>
                </a:ext>
              </a:extLst>
            </p:cNvPr>
            <p:cNvSpPr/>
            <p:nvPr/>
          </p:nvSpPr>
          <p:spPr>
            <a:xfrm>
              <a:off x="7945583" y="1990556"/>
              <a:ext cx="2608515" cy="1675926"/>
            </a:xfrm>
            <a:prstGeom prst="rect">
              <a:avLst/>
            </a:prstGeom>
            <a:noFill/>
            <a:ln w="12700" cap="flat" cmpd="sng" algn="ctr">
              <a:solidFill>
                <a:srgbClr val="4472C4">
                  <a:shade val="60000"/>
                  <a:hueOff val="0"/>
                  <a:satOff val="0"/>
                  <a:lumOff val="0"/>
                  <a:alphaOff val="0"/>
                </a:srgbClr>
              </a:solidFill>
              <a:prstDash val="solid"/>
              <a:miter lim="800000"/>
            </a:ln>
            <a:effectLst/>
          </p:spPr>
        </p:sp>
      </p:grpSp>
      <p:grpSp>
        <p:nvGrpSpPr>
          <p:cNvPr id="63" name="Group 62">
            <a:extLst>
              <a:ext uri="{FF2B5EF4-FFF2-40B4-BE49-F238E27FC236}">
                <a16:creationId xmlns:a16="http://schemas.microsoft.com/office/drawing/2014/main" id="{0077C383-3061-4C9F-8E63-BB499C7EED42}"/>
              </a:ext>
            </a:extLst>
          </p:cNvPr>
          <p:cNvGrpSpPr/>
          <p:nvPr/>
        </p:nvGrpSpPr>
        <p:grpSpPr>
          <a:xfrm>
            <a:off x="1131324" y="3423631"/>
            <a:ext cx="2812112" cy="1883909"/>
            <a:chOff x="1433328" y="4145084"/>
            <a:chExt cx="2812112" cy="1883909"/>
          </a:xfrm>
        </p:grpSpPr>
        <p:sp>
          <p:nvSpPr>
            <p:cNvPr id="64" name="Rectangle 63">
              <a:extLst>
                <a:ext uri="{FF2B5EF4-FFF2-40B4-BE49-F238E27FC236}">
                  <a16:creationId xmlns:a16="http://schemas.microsoft.com/office/drawing/2014/main" id="{DD4035EC-5F10-42E6-AFAC-61F4E49D8B2F}"/>
                </a:ext>
              </a:extLst>
            </p:cNvPr>
            <p:cNvSpPr/>
            <p:nvPr/>
          </p:nvSpPr>
          <p:spPr>
            <a:xfrm>
              <a:off x="1636082" y="4145084"/>
              <a:ext cx="2609358" cy="1610742"/>
            </a:xfrm>
            <a:prstGeom prst="rect">
              <a:avLst/>
            </a:prstGeom>
            <a:blipFill>
              <a:blip r:embed="rId5">
                <a:extLst>
                  <a:ext uri="{28A0092B-C50C-407E-A947-70E740481C1C}">
                    <a14:useLocalDpi xmlns:a14="http://schemas.microsoft.com/office/drawing/2010/main" val="0"/>
                  </a:ext>
                </a:extLst>
              </a:blip>
              <a:srcRect/>
              <a:stretch>
                <a:fillRect t="-1000" b="-1000"/>
              </a:stretch>
            </a:blipFill>
            <a:ln w="12700" cap="flat" cmpd="sng" algn="ctr">
              <a:solidFill>
                <a:sysClr val="window" lastClr="FFFFFF">
                  <a:hueOff val="0"/>
                  <a:satOff val="0"/>
                  <a:lumOff val="0"/>
                  <a:alphaOff val="0"/>
                </a:sysClr>
              </a:solidFill>
              <a:prstDash val="solid"/>
              <a:miter lim="800000"/>
            </a:ln>
            <a:effectLst/>
          </p:spPr>
        </p:sp>
        <p:sp>
          <p:nvSpPr>
            <p:cNvPr id="65" name="Freeform: Shape 64">
              <a:extLst>
                <a:ext uri="{FF2B5EF4-FFF2-40B4-BE49-F238E27FC236}">
                  <a16:creationId xmlns:a16="http://schemas.microsoft.com/office/drawing/2014/main" id="{ADEC4592-257B-4782-B841-1607D178031D}"/>
                </a:ext>
              </a:extLst>
            </p:cNvPr>
            <p:cNvSpPr/>
            <p:nvPr/>
          </p:nvSpPr>
          <p:spPr>
            <a:xfrm>
              <a:off x="1433328" y="5746407"/>
              <a:ext cx="2604015" cy="275615"/>
            </a:xfrm>
            <a:custGeom>
              <a:avLst/>
              <a:gdLst>
                <a:gd name="connsiteX0" fmla="*/ 0 w 2604015"/>
                <a:gd name="connsiteY0" fmla="*/ 0 h 275615"/>
                <a:gd name="connsiteX1" fmla="*/ 2604015 w 2604015"/>
                <a:gd name="connsiteY1" fmla="*/ 0 h 275615"/>
                <a:gd name="connsiteX2" fmla="*/ 2604015 w 2604015"/>
                <a:gd name="connsiteY2" fmla="*/ 275615 h 275615"/>
                <a:gd name="connsiteX3" fmla="*/ 0 w 2604015"/>
                <a:gd name="connsiteY3" fmla="*/ 275615 h 275615"/>
                <a:gd name="connsiteX4" fmla="*/ 0 w 2604015"/>
                <a:gd name="connsiteY4" fmla="*/ 0 h 27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4015" h="275615">
                  <a:moveTo>
                    <a:pt x="0" y="0"/>
                  </a:moveTo>
                  <a:lnTo>
                    <a:pt x="2604015" y="0"/>
                  </a:lnTo>
                  <a:lnTo>
                    <a:pt x="2604015" y="275615"/>
                  </a:lnTo>
                  <a:lnTo>
                    <a:pt x="0" y="275615"/>
                  </a:lnTo>
                  <a:lnTo>
                    <a:pt x="0" y="0"/>
                  </a:lnTo>
                  <a:close/>
                </a:path>
              </a:pathLst>
            </a:custGeom>
            <a:noFill/>
            <a:ln>
              <a:noFill/>
            </a:ln>
            <a:effectLst/>
          </p:spPr>
          <p:txBody>
            <a:bodyPr spcFirstLastPara="0" vert="horz" wrap="square" lIns="72390" tIns="0" rIns="72390" bIns="0" numCol="1" spcCol="1270" anchor="b" anchorCtr="0">
              <a:noAutofit/>
            </a:bodyPr>
            <a:lstStyle/>
            <a:p>
              <a:pPr marL="0" marR="0" lvl="0" indent="0" algn="ctr" defTabSz="844550" eaLnBrk="1" fontAlgn="auto" latinLnBrk="0" hangingPunct="1">
                <a:lnSpc>
                  <a:spcPct val="90000"/>
                </a:lnSpc>
                <a:spcBef>
                  <a:spcPct val="0"/>
                </a:spcBef>
                <a:spcAft>
                  <a:spcPct val="35000"/>
                </a:spcAft>
                <a:buClrTx/>
                <a:buSzTx/>
                <a:buFontTx/>
                <a:buNone/>
                <a:tabLst/>
                <a:defRPr/>
              </a:pPr>
              <a:r>
                <a:rPr kumimoji="0" lang="en-US" sz="1900" b="0" i="1"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Gọi</a:t>
              </a:r>
              <a:r>
                <a:rPr kumimoji="0" lang="en-US" sz="1900" b="0" i="1"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1900" b="0" i="1"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điện</a:t>
              </a:r>
              <a:r>
                <a:rPr kumimoji="0" lang="en-US" sz="1900" b="0" i="1"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1900" b="0" i="1"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thoại</a:t>
              </a:r>
              <a:r>
                <a:rPr kumimoji="0" lang="en-US" sz="1900" b="0" i="1"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video</a:t>
              </a:r>
            </a:p>
          </p:txBody>
        </p:sp>
        <p:sp>
          <p:nvSpPr>
            <p:cNvPr id="66" name="Rectangle 65">
              <a:extLst>
                <a:ext uri="{FF2B5EF4-FFF2-40B4-BE49-F238E27FC236}">
                  <a16:creationId xmlns:a16="http://schemas.microsoft.com/office/drawing/2014/main" id="{3828C942-BC60-49E1-BB21-9AB5D3DA5F23}"/>
                </a:ext>
              </a:extLst>
            </p:cNvPr>
            <p:cNvSpPr/>
            <p:nvPr/>
          </p:nvSpPr>
          <p:spPr>
            <a:xfrm>
              <a:off x="1433328" y="4353067"/>
              <a:ext cx="2608515" cy="1675926"/>
            </a:xfrm>
            <a:prstGeom prst="rect">
              <a:avLst/>
            </a:prstGeom>
            <a:noFill/>
            <a:ln w="12700" cap="flat" cmpd="sng" algn="ctr">
              <a:solidFill>
                <a:srgbClr val="4472C4">
                  <a:shade val="60000"/>
                  <a:hueOff val="0"/>
                  <a:satOff val="0"/>
                  <a:lumOff val="0"/>
                  <a:alphaOff val="0"/>
                </a:srgbClr>
              </a:solidFill>
              <a:prstDash val="solid"/>
              <a:miter lim="800000"/>
            </a:ln>
            <a:effectLst/>
          </p:spPr>
        </p:sp>
      </p:grpSp>
      <p:grpSp>
        <p:nvGrpSpPr>
          <p:cNvPr id="67" name="Group 66">
            <a:extLst>
              <a:ext uri="{FF2B5EF4-FFF2-40B4-BE49-F238E27FC236}">
                <a16:creationId xmlns:a16="http://schemas.microsoft.com/office/drawing/2014/main" id="{B95FC9CE-0675-4DCD-BC63-A28594AD187B}"/>
              </a:ext>
            </a:extLst>
          </p:cNvPr>
          <p:cNvGrpSpPr/>
          <p:nvPr/>
        </p:nvGrpSpPr>
        <p:grpSpPr>
          <a:xfrm>
            <a:off x="4588511" y="3399571"/>
            <a:ext cx="2812112" cy="1883909"/>
            <a:chOff x="4689944" y="4145084"/>
            <a:chExt cx="2812112" cy="1883909"/>
          </a:xfrm>
        </p:grpSpPr>
        <p:sp>
          <p:nvSpPr>
            <p:cNvPr id="68" name="Rectangle 67">
              <a:extLst>
                <a:ext uri="{FF2B5EF4-FFF2-40B4-BE49-F238E27FC236}">
                  <a16:creationId xmlns:a16="http://schemas.microsoft.com/office/drawing/2014/main" id="{24A3DB0C-279F-4E21-A919-F669B16CC730}"/>
                </a:ext>
              </a:extLst>
            </p:cNvPr>
            <p:cNvSpPr/>
            <p:nvPr/>
          </p:nvSpPr>
          <p:spPr>
            <a:xfrm>
              <a:off x="4892698" y="4145084"/>
              <a:ext cx="2609358" cy="1610742"/>
            </a:xfrm>
            <a:prstGeom prst="rect">
              <a:avLst/>
            </a:prstGeom>
            <a:blipFill>
              <a:blip r:embed="rId6">
                <a:extLst>
                  <a:ext uri="{28A0092B-C50C-407E-A947-70E740481C1C}">
                    <a14:useLocalDpi xmlns:a14="http://schemas.microsoft.com/office/drawing/2010/main" val="0"/>
                  </a:ext>
                </a:extLst>
              </a:blip>
              <a:srcRect/>
              <a:stretch>
                <a:fillRect l="-2000" r="-2000"/>
              </a:stretch>
            </a:blipFill>
            <a:ln w="12700" cap="flat" cmpd="sng" algn="ctr">
              <a:solidFill>
                <a:sysClr val="window" lastClr="FFFFFF">
                  <a:hueOff val="0"/>
                  <a:satOff val="0"/>
                  <a:lumOff val="0"/>
                  <a:alphaOff val="0"/>
                </a:sysClr>
              </a:solidFill>
              <a:prstDash val="solid"/>
              <a:miter lim="800000"/>
            </a:ln>
            <a:effectLst/>
          </p:spPr>
        </p:sp>
        <p:sp>
          <p:nvSpPr>
            <p:cNvPr id="69" name="Freeform: Shape 68">
              <a:extLst>
                <a:ext uri="{FF2B5EF4-FFF2-40B4-BE49-F238E27FC236}">
                  <a16:creationId xmlns:a16="http://schemas.microsoft.com/office/drawing/2014/main" id="{83A0494C-2D71-4BFC-B1ED-4F8D6F937F88}"/>
                </a:ext>
              </a:extLst>
            </p:cNvPr>
            <p:cNvSpPr/>
            <p:nvPr/>
          </p:nvSpPr>
          <p:spPr>
            <a:xfrm>
              <a:off x="4689944" y="5746407"/>
              <a:ext cx="2604015" cy="275615"/>
            </a:xfrm>
            <a:custGeom>
              <a:avLst/>
              <a:gdLst>
                <a:gd name="connsiteX0" fmla="*/ 0 w 2604015"/>
                <a:gd name="connsiteY0" fmla="*/ 0 h 275615"/>
                <a:gd name="connsiteX1" fmla="*/ 2604015 w 2604015"/>
                <a:gd name="connsiteY1" fmla="*/ 0 h 275615"/>
                <a:gd name="connsiteX2" fmla="*/ 2604015 w 2604015"/>
                <a:gd name="connsiteY2" fmla="*/ 275615 h 275615"/>
                <a:gd name="connsiteX3" fmla="*/ 0 w 2604015"/>
                <a:gd name="connsiteY3" fmla="*/ 275615 h 275615"/>
                <a:gd name="connsiteX4" fmla="*/ 0 w 2604015"/>
                <a:gd name="connsiteY4" fmla="*/ 0 h 27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4015" h="275615">
                  <a:moveTo>
                    <a:pt x="0" y="0"/>
                  </a:moveTo>
                  <a:lnTo>
                    <a:pt x="2604015" y="0"/>
                  </a:lnTo>
                  <a:lnTo>
                    <a:pt x="2604015" y="275615"/>
                  </a:lnTo>
                  <a:lnTo>
                    <a:pt x="0" y="275615"/>
                  </a:lnTo>
                  <a:lnTo>
                    <a:pt x="0" y="0"/>
                  </a:lnTo>
                  <a:close/>
                </a:path>
              </a:pathLst>
            </a:custGeom>
            <a:noFill/>
            <a:ln>
              <a:noFill/>
            </a:ln>
            <a:effectLst/>
          </p:spPr>
          <p:txBody>
            <a:bodyPr spcFirstLastPara="0" vert="horz" wrap="square" lIns="72390" tIns="0" rIns="72390" bIns="0" numCol="1" spcCol="1270" anchor="b" anchorCtr="0">
              <a:noAutofit/>
            </a:bodyPr>
            <a:lstStyle/>
            <a:p>
              <a:pPr marL="0" marR="0" lvl="0" indent="0" algn="ctr" defTabSz="844550" eaLnBrk="1" fontAlgn="auto" latinLnBrk="0" hangingPunct="1">
                <a:lnSpc>
                  <a:spcPct val="90000"/>
                </a:lnSpc>
                <a:spcBef>
                  <a:spcPct val="0"/>
                </a:spcBef>
                <a:spcAft>
                  <a:spcPct val="35000"/>
                </a:spcAft>
                <a:buClrTx/>
                <a:buSzTx/>
                <a:buFontTx/>
                <a:buNone/>
                <a:tabLst/>
                <a:defRPr/>
              </a:pPr>
              <a:r>
                <a:rPr kumimoji="0" lang="en-US" sz="1900" b="0" i="1"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Diễn</a:t>
              </a:r>
              <a:r>
                <a:rPr kumimoji="0" lang="en-US" sz="1900" b="0" i="1"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1900" b="0" i="1"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đàn</a:t>
              </a:r>
              <a:r>
                <a:rPr kumimoji="0" lang="en-US" sz="1900" b="0" i="1"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1900" b="0" i="1"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trực</a:t>
              </a:r>
              <a:r>
                <a:rPr kumimoji="0" lang="en-US" sz="1900" b="0" i="1"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1900" b="0" i="1"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tuyến</a:t>
              </a:r>
              <a:endParaRPr kumimoji="0" lang="en-US" sz="1900" b="0" i="1"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70" name="Rectangle 69">
              <a:extLst>
                <a:ext uri="{FF2B5EF4-FFF2-40B4-BE49-F238E27FC236}">
                  <a16:creationId xmlns:a16="http://schemas.microsoft.com/office/drawing/2014/main" id="{28E5D30D-FEAD-4AA6-95FF-27FC3C0FC32C}"/>
                </a:ext>
              </a:extLst>
            </p:cNvPr>
            <p:cNvSpPr/>
            <p:nvPr/>
          </p:nvSpPr>
          <p:spPr>
            <a:xfrm>
              <a:off x="4689944" y="4353067"/>
              <a:ext cx="2608515" cy="1675926"/>
            </a:xfrm>
            <a:prstGeom prst="rect">
              <a:avLst/>
            </a:prstGeom>
            <a:noFill/>
            <a:ln w="12700" cap="flat" cmpd="sng" algn="ctr">
              <a:solidFill>
                <a:srgbClr val="4472C4">
                  <a:shade val="60000"/>
                  <a:hueOff val="0"/>
                  <a:satOff val="0"/>
                  <a:lumOff val="0"/>
                  <a:alphaOff val="0"/>
                </a:srgbClr>
              </a:solidFill>
              <a:prstDash val="solid"/>
              <a:miter lim="800000"/>
            </a:ln>
            <a:effectLst/>
          </p:spPr>
        </p:sp>
      </p:grpSp>
      <p:grpSp>
        <p:nvGrpSpPr>
          <p:cNvPr id="71" name="Group 70">
            <a:extLst>
              <a:ext uri="{FF2B5EF4-FFF2-40B4-BE49-F238E27FC236}">
                <a16:creationId xmlns:a16="http://schemas.microsoft.com/office/drawing/2014/main" id="{08272419-90EB-4E32-AAA6-64F10F65B281}"/>
              </a:ext>
            </a:extLst>
          </p:cNvPr>
          <p:cNvGrpSpPr/>
          <p:nvPr/>
        </p:nvGrpSpPr>
        <p:grpSpPr>
          <a:xfrm>
            <a:off x="8045699" y="3423631"/>
            <a:ext cx="2913487" cy="1876938"/>
            <a:chOff x="7845185" y="4145084"/>
            <a:chExt cx="2913487" cy="1876938"/>
          </a:xfrm>
        </p:grpSpPr>
        <p:sp>
          <p:nvSpPr>
            <p:cNvPr id="72" name="Rectangle 71">
              <a:extLst>
                <a:ext uri="{FF2B5EF4-FFF2-40B4-BE49-F238E27FC236}">
                  <a16:creationId xmlns:a16="http://schemas.microsoft.com/office/drawing/2014/main" id="{AE639AB1-3ABD-4524-B2D8-B5EB7E3930C2}"/>
                </a:ext>
              </a:extLst>
            </p:cNvPr>
            <p:cNvSpPr/>
            <p:nvPr/>
          </p:nvSpPr>
          <p:spPr>
            <a:xfrm>
              <a:off x="8149314" y="4145084"/>
              <a:ext cx="2609358" cy="1610742"/>
            </a:xfrm>
            <a:prstGeom prst="rect">
              <a:avLst/>
            </a:prstGeom>
            <a:blipFill>
              <a:blip r:embed="rId7">
                <a:extLst>
                  <a:ext uri="{28A0092B-C50C-407E-A947-70E740481C1C}">
                    <a14:useLocalDpi xmlns:a14="http://schemas.microsoft.com/office/drawing/2010/main" val="0"/>
                  </a:ext>
                </a:extLst>
              </a:blip>
              <a:srcRect/>
              <a:stretch>
                <a:fillRect t="-4000" b="-4000"/>
              </a:stretch>
            </a:blipFill>
            <a:ln w="12700" cap="flat" cmpd="sng" algn="ctr">
              <a:solidFill>
                <a:sysClr val="window" lastClr="FFFFFF">
                  <a:hueOff val="0"/>
                  <a:satOff val="0"/>
                  <a:lumOff val="0"/>
                  <a:alphaOff val="0"/>
                </a:sysClr>
              </a:solidFill>
              <a:prstDash val="solid"/>
              <a:miter lim="800000"/>
            </a:ln>
            <a:effectLst/>
          </p:spPr>
        </p:sp>
        <p:sp>
          <p:nvSpPr>
            <p:cNvPr id="73" name="Freeform: Shape 72">
              <a:extLst>
                <a:ext uri="{FF2B5EF4-FFF2-40B4-BE49-F238E27FC236}">
                  <a16:creationId xmlns:a16="http://schemas.microsoft.com/office/drawing/2014/main" id="{C1D486EB-FE8B-4413-86DA-64F309D0E012}"/>
                </a:ext>
              </a:extLst>
            </p:cNvPr>
            <p:cNvSpPr/>
            <p:nvPr/>
          </p:nvSpPr>
          <p:spPr>
            <a:xfrm>
              <a:off x="7946561" y="5746407"/>
              <a:ext cx="2604015" cy="275615"/>
            </a:xfrm>
            <a:custGeom>
              <a:avLst/>
              <a:gdLst>
                <a:gd name="connsiteX0" fmla="*/ 0 w 2604015"/>
                <a:gd name="connsiteY0" fmla="*/ 0 h 275615"/>
                <a:gd name="connsiteX1" fmla="*/ 2604015 w 2604015"/>
                <a:gd name="connsiteY1" fmla="*/ 0 h 275615"/>
                <a:gd name="connsiteX2" fmla="*/ 2604015 w 2604015"/>
                <a:gd name="connsiteY2" fmla="*/ 275615 h 275615"/>
                <a:gd name="connsiteX3" fmla="*/ 0 w 2604015"/>
                <a:gd name="connsiteY3" fmla="*/ 275615 h 275615"/>
                <a:gd name="connsiteX4" fmla="*/ 0 w 2604015"/>
                <a:gd name="connsiteY4" fmla="*/ 0 h 27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4015" h="275615">
                  <a:moveTo>
                    <a:pt x="0" y="0"/>
                  </a:moveTo>
                  <a:lnTo>
                    <a:pt x="2604015" y="0"/>
                  </a:lnTo>
                  <a:lnTo>
                    <a:pt x="2604015" y="275615"/>
                  </a:lnTo>
                  <a:lnTo>
                    <a:pt x="0" y="275615"/>
                  </a:lnTo>
                  <a:lnTo>
                    <a:pt x="0" y="0"/>
                  </a:lnTo>
                  <a:close/>
                </a:path>
              </a:pathLst>
            </a:custGeom>
            <a:noFill/>
            <a:ln>
              <a:noFill/>
            </a:ln>
            <a:effectLst/>
          </p:spPr>
          <p:txBody>
            <a:bodyPr spcFirstLastPara="0" vert="horz" wrap="square" lIns="72390" tIns="0" rIns="72390" bIns="0" numCol="1" spcCol="1270" anchor="b" anchorCtr="0">
              <a:noAutofit/>
            </a:bodyPr>
            <a:lstStyle/>
            <a:p>
              <a:pPr marL="0" marR="0" lvl="0" indent="0" algn="ctr" defTabSz="844550" eaLnBrk="1" fontAlgn="auto" latinLnBrk="0" hangingPunct="1">
                <a:lnSpc>
                  <a:spcPct val="90000"/>
                </a:lnSpc>
                <a:spcBef>
                  <a:spcPct val="0"/>
                </a:spcBef>
                <a:spcAft>
                  <a:spcPct val="35000"/>
                </a:spcAft>
                <a:buClrTx/>
                <a:buSzTx/>
                <a:buFontTx/>
                <a:buNone/>
                <a:tabLst/>
                <a:defRPr/>
              </a:pPr>
              <a:r>
                <a:rPr kumimoji="0" lang="en-US" sz="1900" b="0" i="1"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Nhật</a:t>
              </a:r>
              <a:r>
                <a:rPr kumimoji="0" lang="en-US" sz="1900" b="0" i="1"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1900" b="0" i="1"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kí</a:t>
              </a:r>
              <a:r>
                <a:rPr kumimoji="0" lang="en-US" sz="1900" b="0" i="1"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web</a:t>
              </a:r>
            </a:p>
          </p:txBody>
        </p:sp>
        <p:sp>
          <p:nvSpPr>
            <p:cNvPr id="74" name="Rectangle 73">
              <a:extLst>
                <a:ext uri="{FF2B5EF4-FFF2-40B4-BE49-F238E27FC236}">
                  <a16:creationId xmlns:a16="http://schemas.microsoft.com/office/drawing/2014/main" id="{D3945C10-FF69-4C5E-A426-8EBE0DDEF5CF}"/>
                </a:ext>
              </a:extLst>
            </p:cNvPr>
            <p:cNvSpPr/>
            <p:nvPr/>
          </p:nvSpPr>
          <p:spPr>
            <a:xfrm>
              <a:off x="7845185" y="4343859"/>
              <a:ext cx="2608515" cy="1675926"/>
            </a:xfrm>
            <a:prstGeom prst="rect">
              <a:avLst/>
            </a:prstGeom>
            <a:noFill/>
            <a:ln w="12700" cap="flat" cmpd="sng" algn="ctr">
              <a:solidFill>
                <a:srgbClr val="4472C4">
                  <a:shade val="60000"/>
                  <a:hueOff val="0"/>
                  <a:satOff val="0"/>
                  <a:lumOff val="0"/>
                  <a:alphaOff val="0"/>
                </a:srgbClr>
              </a:solidFill>
              <a:prstDash val="solid"/>
              <a:miter lim="800000"/>
            </a:ln>
            <a:effectLst/>
          </p:spPr>
        </p:sp>
      </p:grpSp>
      <p:grpSp>
        <p:nvGrpSpPr>
          <p:cNvPr id="88" name="Group 87">
            <a:extLst>
              <a:ext uri="{FF2B5EF4-FFF2-40B4-BE49-F238E27FC236}">
                <a16:creationId xmlns:a16="http://schemas.microsoft.com/office/drawing/2014/main" id="{F3167ABE-F614-4467-BE09-CDBC859C5795}"/>
              </a:ext>
            </a:extLst>
          </p:cNvPr>
          <p:cNvGrpSpPr/>
          <p:nvPr/>
        </p:nvGrpSpPr>
        <p:grpSpPr>
          <a:xfrm>
            <a:off x="200698" y="374529"/>
            <a:ext cx="485751" cy="412906"/>
            <a:chOff x="370002" y="735269"/>
            <a:chExt cx="569167" cy="503853"/>
          </a:xfrm>
        </p:grpSpPr>
        <p:sp>
          <p:nvSpPr>
            <p:cNvPr id="89" name="Hexagon 88">
              <a:extLst>
                <a:ext uri="{FF2B5EF4-FFF2-40B4-BE49-F238E27FC236}">
                  <a16:creationId xmlns:a16="http://schemas.microsoft.com/office/drawing/2014/main" id="{6811553D-59CE-4F77-BFC0-490130ADB964}"/>
                </a:ext>
              </a:extLst>
            </p:cNvPr>
            <p:cNvSpPr/>
            <p:nvPr/>
          </p:nvSpPr>
          <p:spPr>
            <a:xfrm>
              <a:off x="370002" y="735269"/>
              <a:ext cx="569167" cy="503853"/>
            </a:xfrm>
            <a:prstGeom prst="hexagon">
              <a:avLst/>
            </a:prstGeom>
            <a:solidFill>
              <a:srgbClr val="7030A0"/>
            </a:solidFill>
            <a:ln w="12700" cap="flat" cmpd="sng" algn="ctr">
              <a:solidFill>
                <a:srgbClr val="B09832"/>
              </a:solidFill>
              <a:prstDash val="solid"/>
              <a:miter lim="800000"/>
            </a:ln>
            <a:effectLst>
              <a:outerShdw blurRad="50800" dist="38100" dir="5400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a:ea typeface="+mn-ea"/>
                <a:cs typeface="+mn-cs"/>
              </a:endParaRPr>
            </a:p>
          </p:txBody>
        </p:sp>
        <p:grpSp>
          <p:nvGrpSpPr>
            <p:cNvPr id="90" name="Google Shape;209;p13">
              <a:extLst>
                <a:ext uri="{FF2B5EF4-FFF2-40B4-BE49-F238E27FC236}">
                  <a16:creationId xmlns:a16="http://schemas.microsoft.com/office/drawing/2014/main" id="{C1ADB66A-550F-400F-A783-58A7A13C56B4}"/>
                </a:ext>
              </a:extLst>
            </p:cNvPr>
            <p:cNvGrpSpPr/>
            <p:nvPr/>
          </p:nvGrpSpPr>
          <p:grpSpPr>
            <a:xfrm>
              <a:off x="509630" y="875151"/>
              <a:ext cx="269364" cy="224087"/>
              <a:chOff x="1926350" y="995225"/>
              <a:chExt cx="428650" cy="356600"/>
            </a:xfrm>
            <a:solidFill>
              <a:sysClr val="window" lastClr="FFFFFF"/>
            </a:solidFill>
          </p:grpSpPr>
          <p:sp>
            <p:nvSpPr>
              <p:cNvPr id="91" name="Google Shape;210;p13">
                <a:extLst>
                  <a:ext uri="{FF2B5EF4-FFF2-40B4-BE49-F238E27FC236}">
                    <a16:creationId xmlns:a16="http://schemas.microsoft.com/office/drawing/2014/main" id="{394C5037-292D-4CCF-AE80-E0F77FE36490}"/>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92" name="Google Shape;211;p13">
                <a:extLst>
                  <a:ext uri="{FF2B5EF4-FFF2-40B4-BE49-F238E27FC236}">
                    <a16:creationId xmlns:a16="http://schemas.microsoft.com/office/drawing/2014/main" id="{3628294F-94F6-4C3E-8E8B-0AC6A36CCE4E}"/>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93" name="Google Shape;212;p13">
                <a:extLst>
                  <a:ext uri="{FF2B5EF4-FFF2-40B4-BE49-F238E27FC236}">
                    <a16:creationId xmlns:a16="http://schemas.microsoft.com/office/drawing/2014/main" id="{4FF59342-8835-4E77-BAD7-0FC12E519539}"/>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94" name="Google Shape;213;p13">
                <a:extLst>
                  <a:ext uri="{FF2B5EF4-FFF2-40B4-BE49-F238E27FC236}">
                    <a16:creationId xmlns:a16="http://schemas.microsoft.com/office/drawing/2014/main" id="{0554BF80-5CB1-4A5E-A5FE-82EC1B3DA968}"/>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grpSp>
      <p:sp>
        <p:nvSpPr>
          <p:cNvPr id="95" name="Google Shape;204;p13">
            <a:extLst>
              <a:ext uri="{FF2B5EF4-FFF2-40B4-BE49-F238E27FC236}">
                <a16:creationId xmlns:a16="http://schemas.microsoft.com/office/drawing/2014/main" id="{C83C0C59-F1AE-44F0-89A4-1493D134A94C}"/>
              </a:ext>
            </a:extLst>
          </p:cNvPr>
          <p:cNvSpPr txBox="1">
            <a:spLocks/>
          </p:cNvSpPr>
          <p:nvPr/>
        </p:nvSpPr>
        <p:spPr>
          <a:xfrm>
            <a:off x="686449" y="353559"/>
            <a:ext cx="6018027" cy="420423"/>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pPr lvl="0" algn="ctr">
              <a:lnSpc>
                <a:spcPct val="100000"/>
              </a:lnSpc>
              <a:spcBef>
                <a:spcPts val="0"/>
              </a:spcBef>
              <a:defRPr/>
            </a:pPr>
            <a:r>
              <a:rPr lang="en-US" sz="2500" b="1" i="0" kern="0" dirty="0">
                <a:solidFill>
                  <a:srgbClr val="7030A0"/>
                </a:solidFill>
                <a:latin typeface="Cambria" panose="02040503050406030204" pitchFamily="18" charset="0"/>
                <a:ea typeface="Cambria" panose="02040503050406030204" pitchFamily="18" charset="0"/>
                <a:cs typeface="Times New Roman" panose="02020603050405020304" pitchFamily="18" charset="0"/>
              </a:rPr>
              <a:t>1. GIAO TIẾP TRONG KHÔNG GIAN MẠNG</a:t>
            </a:r>
          </a:p>
        </p:txBody>
      </p:sp>
      <p:sp>
        <p:nvSpPr>
          <p:cNvPr id="96" name="TextBox 95">
            <a:extLst>
              <a:ext uri="{FF2B5EF4-FFF2-40B4-BE49-F238E27FC236}">
                <a16:creationId xmlns:a16="http://schemas.microsoft.com/office/drawing/2014/main" id="{B82FC6FD-22DD-4EAC-A898-F4D2C33F7340}"/>
              </a:ext>
            </a:extLst>
          </p:cNvPr>
          <p:cNvSpPr txBox="1"/>
          <p:nvPr/>
        </p:nvSpPr>
        <p:spPr>
          <a:xfrm>
            <a:off x="1035584" y="5507221"/>
            <a:ext cx="9923602" cy="769441"/>
          </a:xfrm>
          <a:prstGeom prst="rect">
            <a:avLst/>
          </a:prstGeom>
          <a:noFill/>
        </p:spPr>
        <p:txBody>
          <a:bodyPr wrap="square" rtlCol="0">
            <a:spAutoFit/>
          </a:bodyPr>
          <a:lstStyle/>
          <a:p>
            <a:pPr algn="just"/>
            <a:r>
              <a:rPr lang="en-US" sz="2200" i="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Không</a:t>
            </a:r>
            <a:r>
              <a:rPr lang="en-US" sz="2200" i="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200" i="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gian</a:t>
            </a:r>
            <a:r>
              <a:rPr lang="en-US" sz="2200" i="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200" i="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mạng</a:t>
            </a:r>
            <a:r>
              <a:rPr lang="en-US" sz="2200" i="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200" i="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thế</a:t>
            </a:r>
            <a:r>
              <a:rPr lang="en-US" sz="2200" i="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200" i="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giới</a:t>
            </a:r>
            <a:r>
              <a:rPr lang="en-US" sz="2200" i="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200" i="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ảo</a:t>
            </a:r>
            <a:r>
              <a:rPr lang="en-US" sz="2200" i="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200" i="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là</a:t>
            </a:r>
            <a:r>
              <a:rPr lang="en-US" sz="2200" i="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200" i="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nơi</a:t>
            </a:r>
            <a:r>
              <a:rPr lang="en-US" sz="2200" i="1" dirty="0">
                <a:solidFill>
                  <a:srgbClr val="0070C0"/>
                </a:solidFill>
                <a:latin typeface="Cambria" panose="02040503050406030204" pitchFamily="18" charset="0"/>
                <a:ea typeface="Cambria" panose="02040503050406030204" pitchFamily="18" charset="0"/>
                <a:cs typeface="Times New Roman" panose="02020603050405020304" pitchFamily="18" charset="0"/>
              </a:rPr>
              <a:t> con </a:t>
            </a:r>
            <a:r>
              <a:rPr lang="en-US" sz="2200" i="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người</a:t>
            </a:r>
            <a:r>
              <a:rPr lang="en-US" sz="2200" i="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200" i="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giao</a:t>
            </a:r>
            <a:r>
              <a:rPr lang="en-US" sz="2200" i="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200" i="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tiếp</a:t>
            </a:r>
            <a:r>
              <a:rPr lang="en-US" sz="2200" i="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200" i="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với</a:t>
            </a:r>
            <a:r>
              <a:rPr lang="en-US" sz="2200" i="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200" i="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nhau</a:t>
            </a:r>
            <a:r>
              <a:rPr lang="en-US" sz="2200" i="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200" i="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bằng</a:t>
            </a:r>
            <a:r>
              <a:rPr lang="en-US" sz="2200" i="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200" i="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các</a:t>
            </a:r>
            <a:r>
              <a:rPr lang="en-US" sz="2200" i="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200" i="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phương</a:t>
            </a:r>
            <a:r>
              <a:rPr lang="en-US" sz="2200" i="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200" i="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tiện</a:t>
            </a:r>
            <a:r>
              <a:rPr lang="en-US" sz="2200" i="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200" i="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truyền</a:t>
            </a:r>
            <a:r>
              <a:rPr lang="en-US" sz="2200" i="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200" i="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thông</a:t>
            </a:r>
            <a:r>
              <a:rPr lang="en-US" sz="2200" i="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200" i="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dựa</a:t>
            </a:r>
            <a:r>
              <a:rPr lang="en-US" sz="2200" i="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200" i="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trên</a:t>
            </a:r>
            <a:r>
              <a:rPr lang="en-US" sz="2200" i="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200" i="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những</a:t>
            </a:r>
            <a:r>
              <a:rPr lang="en-US" sz="2200" i="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200" i="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công</a:t>
            </a:r>
            <a:r>
              <a:rPr lang="en-US" sz="2200" i="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200" i="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nghệ</a:t>
            </a:r>
            <a:r>
              <a:rPr lang="en-US" sz="2200" i="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200" i="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số</a:t>
            </a:r>
            <a:r>
              <a:rPr lang="en-US" sz="2200" i="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200" i="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hóa</a:t>
            </a:r>
            <a:r>
              <a:rPr lang="en-US" sz="2200" i="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200" i="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và</a:t>
            </a:r>
            <a:r>
              <a:rPr lang="en-US" sz="2200" i="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200" i="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nền</a:t>
            </a:r>
            <a:r>
              <a:rPr lang="en-US" sz="2200" i="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200" i="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tảng</a:t>
            </a:r>
            <a:r>
              <a:rPr lang="en-US" sz="2200" i="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200" i="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trực</a:t>
            </a:r>
            <a:r>
              <a:rPr lang="en-US" sz="2200" i="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200" i="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tuyến</a:t>
            </a:r>
            <a:r>
              <a:rPr lang="en-US" sz="2200" i="1"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2996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barn(inVertical)">
                                      <p:cBhvr>
                                        <p:cTn id="10" dur="500"/>
                                        <p:tgtEl>
                                          <p:spTgt spid="9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down)">
                                      <p:cBhvr>
                                        <p:cTn id="15" dur="500"/>
                                        <p:tgtEl>
                                          <p:spTgt spid="5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circle(in)">
                                      <p:cBhvr>
                                        <p:cTn id="20" dur="2000"/>
                                        <p:tgtEl>
                                          <p:spTgt spid="5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wipe(down)">
                                      <p:cBhvr>
                                        <p:cTn id="25" dur="500"/>
                                        <p:tgtEl>
                                          <p:spTgt spid="5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fade">
                                      <p:cBhvr>
                                        <p:cTn id="30" dur="1000"/>
                                        <p:tgtEl>
                                          <p:spTgt spid="59"/>
                                        </p:tgtEl>
                                      </p:cBhvr>
                                    </p:animEffect>
                                    <p:anim calcmode="lin" valueType="num">
                                      <p:cBhvr>
                                        <p:cTn id="31" dur="1000" fill="hold"/>
                                        <p:tgtEl>
                                          <p:spTgt spid="59"/>
                                        </p:tgtEl>
                                        <p:attrNameLst>
                                          <p:attrName>ppt_x</p:attrName>
                                        </p:attrNameLst>
                                      </p:cBhvr>
                                      <p:tavLst>
                                        <p:tav tm="0">
                                          <p:val>
                                            <p:strVal val="#ppt_x"/>
                                          </p:val>
                                        </p:tav>
                                        <p:tav tm="100000">
                                          <p:val>
                                            <p:strVal val="#ppt_x"/>
                                          </p:val>
                                        </p:tav>
                                      </p:tavLst>
                                    </p:anim>
                                    <p:anim calcmode="lin" valueType="num">
                                      <p:cBhvr>
                                        <p:cTn id="32"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barn(inVertical)">
                                      <p:cBhvr>
                                        <p:cTn id="37" dur="500"/>
                                        <p:tgtEl>
                                          <p:spTgt spid="6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barn(inVertical)">
                                      <p:cBhvr>
                                        <p:cTn id="42" dur="500"/>
                                        <p:tgtEl>
                                          <p:spTgt spid="67"/>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71"/>
                                        </p:tgtEl>
                                        <p:attrNameLst>
                                          <p:attrName>style.visibility</p:attrName>
                                        </p:attrNameLst>
                                      </p:cBhvr>
                                      <p:to>
                                        <p:strVal val="visible"/>
                                      </p:to>
                                    </p:set>
                                    <p:animEffect transition="in" filter="wheel(1)">
                                      <p:cBhvr>
                                        <p:cTn id="47" dur="2000"/>
                                        <p:tgtEl>
                                          <p:spTgt spid="71"/>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96"/>
                                        </p:tgtEl>
                                        <p:attrNameLst>
                                          <p:attrName>style.visibility</p:attrName>
                                        </p:attrNameLst>
                                      </p:cBhvr>
                                      <p:to>
                                        <p:strVal val="visible"/>
                                      </p:to>
                                    </p:set>
                                    <p:animEffect transition="in" filter="fade">
                                      <p:cBhvr>
                                        <p:cTn id="52" dur="1000"/>
                                        <p:tgtEl>
                                          <p:spTgt spid="96"/>
                                        </p:tgtEl>
                                      </p:cBhvr>
                                    </p:animEffect>
                                    <p:anim calcmode="lin" valueType="num">
                                      <p:cBhvr>
                                        <p:cTn id="53" dur="1000" fill="hold"/>
                                        <p:tgtEl>
                                          <p:spTgt spid="96"/>
                                        </p:tgtEl>
                                        <p:attrNameLst>
                                          <p:attrName>ppt_x</p:attrName>
                                        </p:attrNameLst>
                                      </p:cBhvr>
                                      <p:tavLst>
                                        <p:tav tm="0">
                                          <p:val>
                                            <p:strVal val="#ppt_x"/>
                                          </p:val>
                                        </p:tav>
                                        <p:tav tm="100000">
                                          <p:val>
                                            <p:strVal val="#ppt_x"/>
                                          </p:val>
                                        </p:tav>
                                      </p:tavLst>
                                    </p:anim>
                                    <p:anim calcmode="lin" valueType="num">
                                      <p:cBhvr>
                                        <p:cTn id="54"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95" grpId="0"/>
      <p:bldP spid="9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reeform: Shape 48">
            <a:extLst>
              <a:ext uri="{FF2B5EF4-FFF2-40B4-BE49-F238E27FC236}">
                <a16:creationId xmlns:a16="http://schemas.microsoft.com/office/drawing/2014/main" id="{D3688375-BF93-49DA-9110-E647EEFFF232}"/>
              </a:ext>
            </a:extLst>
          </p:cNvPr>
          <p:cNvSpPr/>
          <p:nvPr/>
        </p:nvSpPr>
        <p:spPr>
          <a:xfrm>
            <a:off x="888612" y="772022"/>
            <a:ext cx="9069120"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b)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Ưu</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điểm</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và</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nhược</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điểm</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của</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giao</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tiếp</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trong</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không</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gian</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mạng</a:t>
            </a:r>
            <a:endParaRPr lang="en-US" sz="2400" b="1" kern="1200" dirty="0">
              <a:solidFill>
                <a:srgbClr val="0070C0"/>
              </a:solidFill>
              <a:latin typeface="Cambria" panose="02040503050406030204" pitchFamily="18" charset="0"/>
              <a:ea typeface="Cambria" panose="02040503050406030204" pitchFamily="18" charset="0"/>
            </a:endParaRPr>
          </a:p>
        </p:txBody>
      </p:sp>
      <p:sp>
        <p:nvSpPr>
          <p:cNvPr id="23" name="Freeform: Shape 22">
            <a:extLst>
              <a:ext uri="{FF2B5EF4-FFF2-40B4-BE49-F238E27FC236}">
                <a16:creationId xmlns:a16="http://schemas.microsoft.com/office/drawing/2014/main" id="{DFC3A92C-E994-452C-85E3-408E40C69234}"/>
              </a:ext>
            </a:extLst>
          </p:cNvPr>
          <p:cNvSpPr/>
          <p:nvPr/>
        </p:nvSpPr>
        <p:spPr>
          <a:xfrm>
            <a:off x="901840" y="1901070"/>
            <a:ext cx="1705254" cy="557389"/>
          </a:xfrm>
          <a:custGeom>
            <a:avLst/>
            <a:gdLst>
              <a:gd name="connsiteX0" fmla="*/ 0 w 1705254"/>
              <a:gd name="connsiteY0" fmla="*/ 55739 h 557389"/>
              <a:gd name="connsiteX1" fmla="*/ 55739 w 1705254"/>
              <a:gd name="connsiteY1" fmla="*/ 0 h 557389"/>
              <a:gd name="connsiteX2" fmla="*/ 1649515 w 1705254"/>
              <a:gd name="connsiteY2" fmla="*/ 0 h 557389"/>
              <a:gd name="connsiteX3" fmla="*/ 1705254 w 1705254"/>
              <a:gd name="connsiteY3" fmla="*/ 55739 h 557389"/>
              <a:gd name="connsiteX4" fmla="*/ 1705254 w 1705254"/>
              <a:gd name="connsiteY4" fmla="*/ 501650 h 557389"/>
              <a:gd name="connsiteX5" fmla="*/ 1649515 w 1705254"/>
              <a:gd name="connsiteY5" fmla="*/ 557389 h 557389"/>
              <a:gd name="connsiteX6" fmla="*/ 55739 w 1705254"/>
              <a:gd name="connsiteY6" fmla="*/ 557389 h 557389"/>
              <a:gd name="connsiteX7" fmla="*/ 0 w 1705254"/>
              <a:gd name="connsiteY7" fmla="*/ 501650 h 557389"/>
              <a:gd name="connsiteX8" fmla="*/ 0 w 1705254"/>
              <a:gd name="connsiteY8" fmla="*/ 55739 h 55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5254" h="557389">
                <a:moveTo>
                  <a:pt x="0" y="55739"/>
                </a:moveTo>
                <a:cubicBezTo>
                  <a:pt x="0" y="24955"/>
                  <a:pt x="24955" y="0"/>
                  <a:pt x="55739" y="0"/>
                </a:cubicBezTo>
                <a:lnTo>
                  <a:pt x="1649515" y="0"/>
                </a:lnTo>
                <a:cubicBezTo>
                  <a:pt x="1680299" y="0"/>
                  <a:pt x="1705254" y="24955"/>
                  <a:pt x="1705254" y="55739"/>
                </a:cubicBezTo>
                <a:lnTo>
                  <a:pt x="1705254" y="501650"/>
                </a:lnTo>
                <a:cubicBezTo>
                  <a:pt x="1705254" y="532434"/>
                  <a:pt x="1680299" y="557389"/>
                  <a:pt x="1649515" y="557389"/>
                </a:cubicBezTo>
                <a:lnTo>
                  <a:pt x="55739" y="557389"/>
                </a:lnTo>
                <a:cubicBezTo>
                  <a:pt x="24955" y="557389"/>
                  <a:pt x="0" y="532434"/>
                  <a:pt x="0" y="501650"/>
                </a:cubicBezTo>
                <a:lnTo>
                  <a:pt x="0" y="55739"/>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alpha val="90000"/>
              <a:hueOff val="0"/>
              <a:satOff val="0"/>
              <a:lumOff val="0"/>
              <a:alphaOff val="0"/>
            </a:schemeClr>
          </a:fillRef>
          <a:effectRef idx="1">
            <a:schemeClr val="accent4">
              <a:alpha val="90000"/>
              <a:hueOff val="0"/>
              <a:satOff val="0"/>
              <a:lumOff val="0"/>
              <a:alphaOff val="0"/>
            </a:schemeClr>
          </a:effectRef>
          <a:fontRef idx="minor">
            <a:schemeClr val="dk1"/>
          </a:fontRef>
        </p:style>
        <p:txBody>
          <a:bodyPr spcFirstLastPara="0" vert="horz" wrap="square" lIns="62045" tIns="46805" rIns="62045" bIns="46805"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Ưu</a:t>
            </a:r>
            <a:r>
              <a:rPr lang="en-US" sz="2400" b="1"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điểm</a:t>
            </a:r>
            <a:endParaRPr lang="en-US" sz="2400" b="1"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4" name="Freeform: Shape 23">
            <a:extLst>
              <a:ext uri="{FF2B5EF4-FFF2-40B4-BE49-F238E27FC236}">
                <a16:creationId xmlns:a16="http://schemas.microsoft.com/office/drawing/2014/main" id="{B338CD58-7BF0-4628-AE45-62C584600C9F}"/>
              </a:ext>
            </a:extLst>
          </p:cNvPr>
          <p:cNvSpPr/>
          <p:nvPr/>
        </p:nvSpPr>
        <p:spPr>
          <a:xfrm>
            <a:off x="1072366" y="2458459"/>
            <a:ext cx="170525" cy="418041"/>
          </a:xfrm>
          <a:custGeom>
            <a:avLst/>
            <a:gdLst/>
            <a:ahLst/>
            <a:cxnLst/>
            <a:rect l="0" t="0" r="0" b="0"/>
            <a:pathLst>
              <a:path>
                <a:moveTo>
                  <a:pt x="0" y="0"/>
                </a:moveTo>
                <a:lnTo>
                  <a:pt x="0" y="418041"/>
                </a:lnTo>
                <a:lnTo>
                  <a:pt x="170525" y="418041"/>
                </a:lnTo>
              </a:path>
            </a:pathLst>
          </a:custGeom>
          <a:noFill/>
        </p:spPr>
        <p:style>
          <a:lnRef idx="2">
            <a:schemeClr val="accent4">
              <a:tint val="90000"/>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25" name="Freeform: Shape 24">
            <a:extLst>
              <a:ext uri="{FF2B5EF4-FFF2-40B4-BE49-F238E27FC236}">
                <a16:creationId xmlns:a16="http://schemas.microsoft.com/office/drawing/2014/main" id="{F8872A43-A00B-4A8C-BBA2-5FFB5CA72BD6}"/>
              </a:ext>
            </a:extLst>
          </p:cNvPr>
          <p:cNvSpPr/>
          <p:nvPr/>
        </p:nvSpPr>
        <p:spPr>
          <a:xfrm>
            <a:off x="1242891" y="2597807"/>
            <a:ext cx="3899905" cy="557389"/>
          </a:xfrm>
          <a:custGeom>
            <a:avLst/>
            <a:gdLst>
              <a:gd name="connsiteX0" fmla="*/ 0 w 3899905"/>
              <a:gd name="connsiteY0" fmla="*/ 55739 h 557389"/>
              <a:gd name="connsiteX1" fmla="*/ 55739 w 3899905"/>
              <a:gd name="connsiteY1" fmla="*/ 0 h 557389"/>
              <a:gd name="connsiteX2" fmla="*/ 3844166 w 3899905"/>
              <a:gd name="connsiteY2" fmla="*/ 0 h 557389"/>
              <a:gd name="connsiteX3" fmla="*/ 3899905 w 3899905"/>
              <a:gd name="connsiteY3" fmla="*/ 55739 h 557389"/>
              <a:gd name="connsiteX4" fmla="*/ 3899905 w 3899905"/>
              <a:gd name="connsiteY4" fmla="*/ 501650 h 557389"/>
              <a:gd name="connsiteX5" fmla="*/ 3844166 w 3899905"/>
              <a:gd name="connsiteY5" fmla="*/ 557389 h 557389"/>
              <a:gd name="connsiteX6" fmla="*/ 55739 w 3899905"/>
              <a:gd name="connsiteY6" fmla="*/ 557389 h 557389"/>
              <a:gd name="connsiteX7" fmla="*/ 0 w 3899905"/>
              <a:gd name="connsiteY7" fmla="*/ 501650 h 557389"/>
              <a:gd name="connsiteX8" fmla="*/ 0 w 3899905"/>
              <a:gd name="connsiteY8" fmla="*/ 55739 h 55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905" h="557389">
                <a:moveTo>
                  <a:pt x="0" y="55739"/>
                </a:moveTo>
                <a:cubicBezTo>
                  <a:pt x="0" y="24955"/>
                  <a:pt x="24955" y="0"/>
                  <a:pt x="55739" y="0"/>
                </a:cubicBezTo>
                <a:lnTo>
                  <a:pt x="3844166" y="0"/>
                </a:lnTo>
                <a:cubicBezTo>
                  <a:pt x="3874950" y="0"/>
                  <a:pt x="3899905" y="24955"/>
                  <a:pt x="3899905" y="55739"/>
                </a:cubicBezTo>
                <a:lnTo>
                  <a:pt x="3899905" y="501650"/>
                </a:lnTo>
                <a:cubicBezTo>
                  <a:pt x="3899905" y="532434"/>
                  <a:pt x="3874950" y="557389"/>
                  <a:pt x="3844166" y="557389"/>
                </a:cubicBezTo>
                <a:lnTo>
                  <a:pt x="55739" y="557389"/>
                </a:lnTo>
                <a:cubicBezTo>
                  <a:pt x="24955" y="557389"/>
                  <a:pt x="0" y="532434"/>
                  <a:pt x="0" y="501650"/>
                </a:cubicBezTo>
                <a:lnTo>
                  <a:pt x="0" y="55739"/>
                </a:lnTo>
                <a:close/>
              </a:path>
            </a:pathLst>
          </a:custGeom>
        </p:spPr>
        <p:style>
          <a:lnRef idx="1">
            <a:schemeClr val="accent4">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045" tIns="46805" rIns="62045" bIns="46805" numCol="1" spcCol="1270" anchor="ctr" anchorCtr="0">
            <a:noAutofit/>
          </a:bodyPr>
          <a:lstStyle/>
          <a:p>
            <a:pPr marL="0" lvl="0" indent="0" algn="l" defTabSz="1066800">
              <a:lnSpc>
                <a:spcPct val="90000"/>
              </a:lnSpc>
              <a:spcBef>
                <a:spcPct val="0"/>
              </a:spcBef>
              <a:spcAft>
                <a:spcPct val="35000"/>
              </a:spcAft>
              <a:buNone/>
            </a:pP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Thực</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hiện</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thuận</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tiện</a:t>
            </a:r>
            <a:endPar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1" name="Picture 2" descr="Long-distance relationships can thrive with time management and  communication | Opinion | dailytitan.com">
            <a:extLst>
              <a:ext uri="{FF2B5EF4-FFF2-40B4-BE49-F238E27FC236}">
                <a16:creationId xmlns:a16="http://schemas.microsoft.com/office/drawing/2014/main" id="{792090AD-92A4-4164-82C2-08456C714E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4445" y="1749284"/>
            <a:ext cx="5792471" cy="3798918"/>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a:extLst>
              <a:ext uri="{FF2B5EF4-FFF2-40B4-BE49-F238E27FC236}">
                <a16:creationId xmlns:a16="http://schemas.microsoft.com/office/drawing/2014/main" id="{024238C5-41ED-4EC5-88C9-92659985738E}"/>
              </a:ext>
            </a:extLst>
          </p:cNvPr>
          <p:cNvGrpSpPr/>
          <p:nvPr/>
        </p:nvGrpSpPr>
        <p:grpSpPr>
          <a:xfrm>
            <a:off x="200698" y="374529"/>
            <a:ext cx="485751" cy="412906"/>
            <a:chOff x="370002" y="735269"/>
            <a:chExt cx="569167" cy="503853"/>
          </a:xfrm>
        </p:grpSpPr>
        <p:sp>
          <p:nvSpPr>
            <p:cNvPr id="43" name="Hexagon 42">
              <a:extLst>
                <a:ext uri="{FF2B5EF4-FFF2-40B4-BE49-F238E27FC236}">
                  <a16:creationId xmlns:a16="http://schemas.microsoft.com/office/drawing/2014/main" id="{A6885B91-83C8-47FE-BD5E-F31837AFB67C}"/>
                </a:ext>
              </a:extLst>
            </p:cNvPr>
            <p:cNvSpPr/>
            <p:nvPr/>
          </p:nvSpPr>
          <p:spPr>
            <a:xfrm>
              <a:off x="370002" y="735269"/>
              <a:ext cx="569167" cy="503853"/>
            </a:xfrm>
            <a:prstGeom prst="hexagon">
              <a:avLst/>
            </a:prstGeom>
            <a:solidFill>
              <a:srgbClr val="7030A0"/>
            </a:solidFill>
            <a:ln w="12700" cap="flat" cmpd="sng" algn="ctr">
              <a:solidFill>
                <a:srgbClr val="B09832"/>
              </a:solidFill>
              <a:prstDash val="solid"/>
              <a:miter lim="800000"/>
            </a:ln>
            <a:effectLst>
              <a:outerShdw blurRad="50800" dist="38100" dir="5400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a:ea typeface="+mn-ea"/>
                <a:cs typeface="+mn-cs"/>
              </a:endParaRPr>
            </a:p>
          </p:txBody>
        </p:sp>
        <p:grpSp>
          <p:nvGrpSpPr>
            <p:cNvPr id="44" name="Google Shape;209;p13">
              <a:extLst>
                <a:ext uri="{FF2B5EF4-FFF2-40B4-BE49-F238E27FC236}">
                  <a16:creationId xmlns:a16="http://schemas.microsoft.com/office/drawing/2014/main" id="{00650BC2-6E69-4A2D-A875-FFC7A796AD70}"/>
                </a:ext>
              </a:extLst>
            </p:cNvPr>
            <p:cNvGrpSpPr/>
            <p:nvPr/>
          </p:nvGrpSpPr>
          <p:grpSpPr>
            <a:xfrm>
              <a:off x="509630" y="875151"/>
              <a:ext cx="269364" cy="224087"/>
              <a:chOff x="1926350" y="995225"/>
              <a:chExt cx="428650" cy="356600"/>
            </a:xfrm>
            <a:solidFill>
              <a:sysClr val="window" lastClr="FFFFFF"/>
            </a:solidFill>
          </p:grpSpPr>
          <p:sp>
            <p:nvSpPr>
              <p:cNvPr id="45" name="Google Shape;210;p13">
                <a:extLst>
                  <a:ext uri="{FF2B5EF4-FFF2-40B4-BE49-F238E27FC236}">
                    <a16:creationId xmlns:a16="http://schemas.microsoft.com/office/drawing/2014/main" id="{1187A5DF-4A43-40C4-A2BF-D452998E892F}"/>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46" name="Google Shape;211;p13">
                <a:extLst>
                  <a:ext uri="{FF2B5EF4-FFF2-40B4-BE49-F238E27FC236}">
                    <a16:creationId xmlns:a16="http://schemas.microsoft.com/office/drawing/2014/main" id="{507A9ADE-5F6E-4649-9589-1333DC6E7407}"/>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47" name="Google Shape;212;p13">
                <a:extLst>
                  <a:ext uri="{FF2B5EF4-FFF2-40B4-BE49-F238E27FC236}">
                    <a16:creationId xmlns:a16="http://schemas.microsoft.com/office/drawing/2014/main" id="{1268E2A7-DFFA-4B7F-A788-75635CE6D1F2}"/>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4" name="Google Shape;213;p13">
                <a:extLst>
                  <a:ext uri="{FF2B5EF4-FFF2-40B4-BE49-F238E27FC236}">
                    <a16:creationId xmlns:a16="http://schemas.microsoft.com/office/drawing/2014/main" id="{88084F56-302C-4B0C-95C7-602E04AB71D0}"/>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grpSp>
      <p:sp>
        <p:nvSpPr>
          <p:cNvPr id="55" name="Google Shape;204;p13">
            <a:extLst>
              <a:ext uri="{FF2B5EF4-FFF2-40B4-BE49-F238E27FC236}">
                <a16:creationId xmlns:a16="http://schemas.microsoft.com/office/drawing/2014/main" id="{8C590885-7444-4F0E-A5A3-9DE580B210C0}"/>
              </a:ext>
            </a:extLst>
          </p:cNvPr>
          <p:cNvSpPr txBox="1">
            <a:spLocks/>
          </p:cNvSpPr>
          <p:nvPr/>
        </p:nvSpPr>
        <p:spPr>
          <a:xfrm>
            <a:off x="686449" y="353559"/>
            <a:ext cx="6018027" cy="420423"/>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pPr lvl="0" algn="ctr">
              <a:lnSpc>
                <a:spcPct val="100000"/>
              </a:lnSpc>
              <a:spcBef>
                <a:spcPts val="0"/>
              </a:spcBef>
              <a:defRPr/>
            </a:pPr>
            <a:r>
              <a:rPr lang="en-US" sz="2500" b="1" i="0" kern="0" dirty="0">
                <a:solidFill>
                  <a:srgbClr val="7030A0"/>
                </a:solidFill>
                <a:latin typeface="Cambria" panose="02040503050406030204" pitchFamily="18" charset="0"/>
                <a:ea typeface="Cambria" panose="02040503050406030204" pitchFamily="18" charset="0"/>
                <a:cs typeface="Times New Roman" panose="02020603050405020304" pitchFamily="18" charset="0"/>
              </a:rPr>
              <a:t>1. GIAO TIẾP TRONG KHÔNG GIAN MẠNG</a:t>
            </a:r>
          </a:p>
        </p:txBody>
      </p:sp>
    </p:spTree>
    <p:extLst>
      <p:ext uri="{BB962C8B-B14F-4D97-AF65-F5344CB8AC3E}">
        <p14:creationId xmlns:p14="http://schemas.microsoft.com/office/powerpoint/2010/main" val="151650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wipe(down)">
                                      <p:cBhvr>
                                        <p:cTn id="10" dur="5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wipe(down)">
                                      <p:cBhvr>
                                        <p:cTn id="15" dur="500"/>
                                        <p:tgtEl>
                                          <p:spTgt spid="49"/>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heel(1)">
                                      <p:cBhvr>
                                        <p:cTn id="20" dur="20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wheel(1)">
                                      <p:cBhvr>
                                        <p:cTn id="33"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23" grpId="0" animBg="1"/>
      <p:bldP spid="25" grpId="0" animBg="1"/>
      <p:bldP spid="5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reeform: Shape 48">
            <a:extLst>
              <a:ext uri="{FF2B5EF4-FFF2-40B4-BE49-F238E27FC236}">
                <a16:creationId xmlns:a16="http://schemas.microsoft.com/office/drawing/2014/main" id="{D3688375-BF93-49DA-9110-E647EEFFF232}"/>
              </a:ext>
            </a:extLst>
          </p:cNvPr>
          <p:cNvSpPr/>
          <p:nvPr/>
        </p:nvSpPr>
        <p:spPr>
          <a:xfrm>
            <a:off x="888612" y="772022"/>
            <a:ext cx="9069120"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b)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Ưu</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điểm</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và</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nhược</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điểm</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của</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giao</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tiếp</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trong</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không</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gian</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mạng</a:t>
            </a:r>
            <a:endParaRPr lang="en-US" sz="2400" b="1" kern="1200" dirty="0">
              <a:solidFill>
                <a:srgbClr val="0070C0"/>
              </a:solidFill>
              <a:latin typeface="Cambria" panose="02040503050406030204" pitchFamily="18" charset="0"/>
              <a:ea typeface="Cambria" panose="02040503050406030204" pitchFamily="18" charset="0"/>
            </a:endParaRPr>
          </a:p>
        </p:txBody>
      </p:sp>
      <p:grpSp>
        <p:nvGrpSpPr>
          <p:cNvPr id="42" name="Group 41">
            <a:extLst>
              <a:ext uri="{FF2B5EF4-FFF2-40B4-BE49-F238E27FC236}">
                <a16:creationId xmlns:a16="http://schemas.microsoft.com/office/drawing/2014/main" id="{024238C5-41ED-4EC5-88C9-92659985738E}"/>
              </a:ext>
            </a:extLst>
          </p:cNvPr>
          <p:cNvGrpSpPr/>
          <p:nvPr/>
        </p:nvGrpSpPr>
        <p:grpSpPr>
          <a:xfrm>
            <a:off x="200698" y="374529"/>
            <a:ext cx="485751" cy="412906"/>
            <a:chOff x="370002" y="735269"/>
            <a:chExt cx="569167" cy="503853"/>
          </a:xfrm>
        </p:grpSpPr>
        <p:sp>
          <p:nvSpPr>
            <p:cNvPr id="43" name="Hexagon 42">
              <a:extLst>
                <a:ext uri="{FF2B5EF4-FFF2-40B4-BE49-F238E27FC236}">
                  <a16:creationId xmlns:a16="http://schemas.microsoft.com/office/drawing/2014/main" id="{A6885B91-83C8-47FE-BD5E-F31837AFB67C}"/>
                </a:ext>
              </a:extLst>
            </p:cNvPr>
            <p:cNvSpPr/>
            <p:nvPr/>
          </p:nvSpPr>
          <p:spPr>
            <a:xfrm>
              <a:off x="370002" y="735269"/>
              <a:ext cx="569167" cy="503853"/>
            </a:xfrm>
            <a:prstGeom prst="hexagon">
              <a:avLst/>
            </a:prstGeom>
            <a:solidFill>
              <a:srgbClr val="7030A0"/>
            </a:solidFill>
            <a:ln w="12700" cap="flat" cmpd="sng" algn="ctr">
              <a:solidFill>
                <a:srgbClr val="B09832"/>
              </a:solidFill>
              <a:prstDash val="solid"/>
              <a:miter lim="800000"/>
            </a:ln>
            <a:effectLst>
              <a:outerShdw blurRad="50800" dist="38100" dir="5400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a:ea typeface="+mn-ea"/>
                <a:cs typeface="+mn-cs"/>
              </a:endParaRPr>
            </a:p>
          </p:txBody>
        </p:sp>
        <p:grpSp>
          <p:nvGrpSpPr>
            <p:cNvPr id="44" name="Google Shape;209;p13">
              <a:extLst>
                <a:ext uri="{FF2B5EF4-FFF2-40B4-BE49-F238E27FC236}">
                  <a16:creationId xmlns:a16="http://schemas.microsoft.com/office/drawing/2014/main" id="{00650BC2-6E69-4A2D-A875-FFC7A796AD70}"/>
                </a:ext>
              </a:extLst>
            </p:cNvPr>
            <p:cNvGrpSpPr/>
            <p:nvPr/>
          </p:nvGrpSpPr>
          <p:grpSpPr>
            <a:xfrm>
              <a:off x="509630" y="875151"/>
              <a:ext cx="269364" cy="224087"/>
              <a:chOff x="1926350" y="995225"/>
              <a:chExt cx="428650" cy="356600"/>
            </a:xfrm>
            <a:solidFill>
              <a:sysClr val="window" lastClr="FFFFFF"/>
            </a:solidFill>
          </p:grpSpPr>
          <p:sp>
            <p:nvSpPr>
              <p:cNvPr id="45" name="Google Shape;210;p13">
                <a:extLst>
                  <a:ext uri="{FF2B5EF4-FFF2-40B4-BE49-F238E27FC236}">
                    <a16:creationId xmlns:a16="http://schemas.microsoft.com/office/drawing/2014/main" id="{1187A5DF-4A43-40C4-A2BF-D452998E892F}"/>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46" name="Google Shape;211;p13">
                <a:extLst>
                  <a:ext uri="{FF2B5EF4-FFF2-40B4-BE49-F238E27FC236}">
                    <a16:creationId xmlns:a16="http://schemas.microsoft.com/office/drawing/2014/main" id="{507A9ADE-5F6E-4649-9589-1333DC6E7407}"/>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47" name="Google Shape;212;p13">
                <a:extLst>
                  <a:ext uri="{FF2B5EF4-FFF2-40B4-BE49-F238E27FC236}">
                    <a16:creationId xmlns:a16="http://schemas.microsoft.com/office/drawing/2014/main" id="{1268E2A7-DFFA-4B7F-A788-75635CE6D1F2}"/>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4" name="Google Shape;213;p13">
                <a:extLst>
                  <a:ext uri="{FF2B5EF4-FFF2-40B4-BE49-F238E27FC236}">
                    <a16:creationId xmlns:a16="http://schemas.microsoft.com/office/drawing/2014/main" id="{88084F56-302C-4B0C-95C7-602E04AB71D0}"/>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grpSp>
      <p:sp>
        <p:nvSpPr>
          <p:cNvPr id="55" name="Google Shape;204;p13">
            <a:extLst>
              <a:ext uri="{FF2B5EF4-FFF2-40B4-BE49-F238E27FC236}">
                <a16:creationId xmlns:a16="http://schemas.microsoft.com/office/drawing/2014/main" id="{8C590885-7444-4F0E-A5A3-9DE580B210C0}"/>
              </a:ext>
            </a:extLst>
          </p:cNvPr>
          <p:cNvSpPr txBox="1">
            <a:spLocks/>
          </p:cNvSpPr>
          <p:nvPr/>
        </p:nvSpPr>
        <p:spPr>
          <a:xfrm>
            <a:off x="686449" y="353559"/>
            <a:ext cx="6018027" cy="420423"/>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pPr lvl="0" algn="ctr">
              <a:lnSpc>
                <a:spcPct val="100000"/>
              </a:lnSpc>
              <a:spcBef>
                <a:spcPts val="0"/>
              </a:spcBef>
              <a:defRPr/>
            </a:pPr>
            <a:r>
              <a:rPr lang="en-US" sz="2500" b="1" i="0" kern="0" dirty="0">
                <a:solidFill>
                  <a:srgbClr val="7030A0"/>
                </a:solidFill>
                <a:latin typeface="Cambria" panose="02040503050406030204" pitchFamily="18" charset="0"/>
                <a:ea typeface="Cambria" panose="02040503050406030204" pitchFamily="18" charset="0"/>
                <a:cs typeface="Times New Roman" panose="02020603050405020304" pitchFamily="18" charset="0"/>
              </a:rPr>
              <a:t>1. GIAO TIẾP TRONG KHÔNG GIAN MẠNG</a:t>
            </a:r>
          </a:p>
        </p:txBody>
      </p:sp>
      <p:pic>
        <p:nvPicPr>
          <p:cNvPr id="15" name="Picture 2" descr="Essential Virtual Conference Checklist | Virtual Conferences | Onyx Events">
            <a:extLst>
              <a:ext uri="{FF2B5EF4-FFF2-40B4-BE49-F238E27FC236}">
                <a16:creationId xmlns:a16="http://schemas.microsoft.com/office/drawing/2014/main" id="{3DBDB111-F4A9-4D81-B93F-37A1113CF5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4068" y="1985103"/>
            <a:ext cx="6041010" cy="3624606"/>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Shape 15">
            <a:extLst>
              <a:ext uri="{FF2B5EF4-FFF2-40B4-BE49-F238E27FC236}">
                <a16:creationId xmlns:a16="http://schemas.microsoft.com/office/drawing/2014/main" id="{2D0F6E1E-710E-4B3F-B853-0FA99E904CAC}"/>
              </a:ext>
            </a:extLst>
          </p:cNvPr>
          <p:cNvSpPr/>
          <p:nvPr/>
        </p:nvSpPr>
        <p:spPr>
          <a:xfrm>
            <a:off x="901840" y="1901070"/>
            <a:ext cx="1705254" cy="557389"/>
          </a:xfrm>
          <a:custGeom>
            <a:avLst/>
            <a:gdLst>
              <a:gd name="connsiteX0" fmla="*/ 0 w 1705254"/>
              <a:gd name="connsiteY0" fmla="*/ 55739 h 557389"/>
              <a:gd name="connsiteX1" fmla="*/ 55739 w 1705254"/>
              <a:gd name="connsiteY1" fmla="*/ 0 h 557389"/>
              <a:gd name="connsiteX2" fmla="*/ 1649515 w 1705254"/>
              <a:gd name="connsiteY2" fmla="*/ 0 h 557389"/>
              <a:gd name="connsiteX3" fmla="*/ 1705254 w 1705254"/>
              <a:gd name="connsiteY3" fmla="*/ 55739 h 557389"/>
              <a:gd name="connsiteX4" fmla="*/ 1705254 w 1705254"/>
              <a:gd name="connsiteY4" fmla="*/ 501650 h 557389"/>
              <a:gd name="connsiteX5" fmla="*/ 1649515 w 1705254"/>
              <a:gd name="connsiteY5" fmla="*/ 557389 h 557389"/>
              <a:gd name="connsiteX6" fmla="*/ 55739 w 1705254"/>
              <a:gd name="connsiteY6" fmla="*/ 557389 h 557389"/>
              <a:gd name="connsiteX7" fmla="*/ 0 w 1705254"/>
              <a:gd name="connsiteY7" fmla="*/ 501650 h 557389"/>
              <a:gd name="connsiteX8" fmla="*/ 0 w 1705254"/>
              <a:gd name="connsiteY8" fmla="*/ 55739 h 55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5254" h="557389">
                <a:moveTo>
                  <a:pt x="0" y="55739"/>
                </a:moveTo>
                <a:cubicBezTo>
                  <a:pt x="0" y="24955"/>
                  <a:pt x="24955" y="0"/>
                  <a:pt x="55739" y="0"/>
                </a:cubicBezTo>
                <a:lnTo>
                  <a:pt x="1649515" y="0"/>
                </a:lnTo>
                <a:cubicBezTo>
                  <a:pt x="1680299" y="0"/>
                  <a:pt x="1705254" y="24955"/>
                  <a:pt x="1705254" y="55739"/>
                </a:cubicBezTo>
                <a:lnTo>
                  <a:pt x="1705254" y="501650"/>
                </a:lnTo>
                <a:cubicBezTo>
                  <a:pt x="1705254" y="532434"/>
                  <a:pt x="1680299" y="557389"/>
                  <a:pt x="1649515" y="557389"/>
                </a:cubicBezTo>
                <a:lnTo>
                  <a:pt x="55739" y="557389"/>
                </a:lnTo>
                <a:cubicBezTo>
                  <a:pt x="24955" y="557389"/>
                  <a:pt x="0" y="532434"/>
                  <a:pt x="0" y="501650"/>
                </a:cubicBezTo>
                <a:lnTo>
                  <a:pt x="0" y="55739"/>
                </a:lnTo>
                <a:close/>
              </a:path>
            </a:pathLst>
          </a:custGeom>
          <a:gradFill rotWithShape="1">
            <a:gsLst>
              <a:gs pos="0">
                <a:srgbClr val="FFC000">
                  <a:alpha val="90000"/>
                  <a:hueOff val="0"/>
                  <a:satOff val="0"/>
                  <a:lumOff val="0"/>
                  <a:alphaOff val="0"/>
                  <a:lumMod val="110000"/>
                  <a:satMod val="105000"/>
                  <a:tint val="67000"/>
                </a:srgbClr>
              </a:gs>
              <a:gs pos="50000">
                <a:srgbClr val="FFC000">
                  <a:alpha val="90000"/>
                  <a:hueOff val="0"/>
                  <a:satOff val="0"/>
                  <a:lumOff val="0"/>
                  <a:alphaOff val="0"/>
                  <a:lumMod val="105000"/>
                  <a:satMod val="103000"/>
                  <a:tint val="73000"/>
                </a:srgbClr>
              </a:gs>
              <a:gs pos="100000">
                <a:srgbClr val="FFC000">
                  <a:alpha val="90000"/>
                  <a:hueOff val="0"/>
                  <a:satOff val="0"/>
                  <a:lumOff val="0"/>
                  <a:alphaOff val="0"/>
                  <a:lumMod val="105000"/>
                  <a:satMod val="109000"/>
                  <a:tint val="81000"/>
                </a:srgbClr>
              </a:gs>
            </a:gsLst>
            <a:lin ang="5400000" scaled="0"/>
          </a:gradFill>
          <a:ln>
            <a:noFill/>
          </a:ln>
          <a:effectLst/>
          <a:scene3d>
            <a:camera prst="orthographicFront"/>
            <a:lightRig rig="flat" dir="t"/>
          </a:scene3d>
          <a:sp3d prstMaterial="dkEdge">
            <a:bevelT w="8200" h="38100"/>
          </a:sp3d>
        </p:spPr>
        <p:txBody>
          <a:bodyPr spcFirstLastPara="0" vert="horz" wrap="square" lIns="62045" tIns="46805" rIns="62045" bIns="46805" numCol="1" spcCol="1270" anchor="ctr" anchorCtr="0">
            <a:noAutofit/>
          </a:bodyPr>
          <a:lstStyle/>
          <a:p>
            <a:pPr marL="0" marR="0" lvl="0" indent="0" algn="ctr" defTabSz="1066800" eaLnBrk="1" fontAlgn="auto" latinLnBrk="0" hangingPunct="1">
              <a:lnSpc>
                <a:spcPct val="90000"/>
              </a:lnSpc>
              <a:spcBef>
                <a:spcPct val="0"/>
              </a:spcBef>
              <a:spcAft>
                <a:spcPct val="35000"/>
              </a:spcAft>
              <a:buClrTx/>
              <a:buSzTx/>
              <a:buFontTx/>
              <a:buNone/>
              <a:tabLst/>
              <a:defRPr/>
            </a:pPr>
            <a:r>
              <a:rPr kumimoji="0" lang="en-US" sz="24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Ưu</a:t>
            </a:r>
            <a:r>
              <a:rPr kumimoji="0" lang="en-US" sz="24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điểm</a:t>
            </a:r>
            <a:endParaRPr kumimoji="0" lang="en-US" sz="24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id="{76507A22-AB60-4F04-8A65-7CBCBD8C3E3B}"/>
              </a:ext>
            </a:extLst>
          </p:cNvPr>
          <p:cNvSpPr/>
          <p:nvPr/>
        </p:nvSpPr>
        <p:spPr>
          <a:xfrm>
            <a:off x="1072366" y="2458459"/>
            <a:ext cx="170525" cy="418041"/>
          </a:xfrm>
          <a:custGeom>
            <a:avLst/>
            <a:gdLst/>
            <a:ahLst/>
            <a:cxnLst/>
            <a:rect l="0" t="0" r="0" b="0"/>
            <a:pathLst>
              <a:path>
                <a:moveTo>
                  <a:pt x="0" y="0"/>
                </a:moveTo>
                <a:lnTo>
                  <a:pt x="0" y="418041"/>
                </a:lnTo>
                <a:lnTo>
                  <a:pt x="170525" y="418041"/>
                </a:lnTo>
              </a:path>
            </a:pathLst>
          </a:custGeom>
          <a:noFill/>
          <a:ln w="12700" cap="flat" cmpd="sng" algn="ctr">
            <a:solidFill>
              <a:srgbClr val="FFC000">
                <a:tint val="90000"/>
                <a:hueOff val="0"/>
                <a:satOff val="0"/>
                <a:lumOff val="0"/>
                <a:alphaOff val="0"/>
              </a:srgbClr>
            </a:solidFill>
            <a:prstDash val="solid"/>
            <a:miter lim="800000"/>
          </a:ln>
          <a:effectLst/>
        </p:spPr>
      </p:sp>
      <p:sp>
        <p:nvSpPr>
          <p:cNvPr id="18" name="Freeform: Shape 17">
            <a:extLst>
              <a:ext uri="{FF2B5EF4-FFF2-40B4-BE49-F238E27FC236}">
                <a16:creationId xmlns:a16="http://schemas.microsoft.com/office/drawing/2014/main" id="{1D0C0173-E9C8-4386-B2FD-E1D9CCF4099F}"/>
              </a:ext>
            </a:extLst>
          </p:cNvPr>
          <p:cNvSpPr/>
          <p:nvPr/>
        </p:nvSpPr>
        <p:spPr>
          <a:xfrm>
            <a:off x="1242891" y="2597807"/>
            <a:ext cx="3899905" cy="557389"/>
          </a:xfrm>
          <a:custGeom>
            <a:avLst/>
            <a:gdLst>
              <a:gd name="connsiteX0" fmla="*/ 0 w 3899905"/>
              <a:gd name="connsiteY0" fmla="*/ 55739 h 557389"/>
              <a:gd name="connsiteX1" fmla="*/ 55739 w 3899905"/>
              <a:gd name="connsiteY1" fmla="*/ 0 h 557389"/>
              <a:gd name="connsiteX2" fmla="*/ 3844166 w 3899905"/>
              <a:gd name="connsiteY2" fmla="*/ 0 h 557389"/>
              <a:gd name="connsiteX3" fmla="*/ 3899905 w 3899905"/>
              <a:gd name="connsiteY3" fmla="*/ 55739 h 557389"/>
              <a:gd name="connsiteX4" fmla="*/ 3899905 w 3899905"/>
              <a:gd name="connsiteY4" fmla="*/ 501650 h 557389"/>
              <a:gd name="connsiteX5" fmla="*/ 3844166 w 3899905"/>
              <a:gd name="connsiteY5" fmla="*/ 557389 h 557389"/>
              <a:gd name="connsiteX6" fmla="*/ 55739 w 3899905"/>
              <a:gd name="connsiteY6" fmla="*/ 557389 h 557389"/>
              <a:gd name="connsiteX7" fmla="*/ 0 w 3899905"/>
              <a:gd name="connsiteY7" fmla="*/ 501650 h 557389"/>
              <a:gd name="connsiteX8" fmla="*/ 0 w 3899905"/>
              <a:gd name="connsiteY8" fmla="*/ 55739 h 55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905" h="557389">
                <a:moveTo>
                  <a:pt x="0" y="55739"/>
                </a:moveTo>
                <a:cubicBezTo>
                  <a:pt x="0" y="24955"/>
                  <a:pt x="24955" y="0"/>
                  <a:pt x="55739" y="0"/>
                </a:cubicBezTo>
                <a:lnTo>
                  <a:pt x="3844166" y="0"/>
                </a:lnTo>
                <a:cubicBezTo>
                  <a:pt x="3874950" y="0"/>
                  <a:pt x="3899905" y="24955"/>
                  <a:pt x="3899905" y="55739"/>
                </a:cubicBezTo>
                <a:lnTo>
                  <a:pt x="3899905" y="501650"/>
                </a:lnTo>
                <a:cubicBezTo>
                  <a:pt x="3899905" y="532434"/>
                  <a:pt x="3874950" y="557389"/>
                  <a:pt x="3844166" y="557389"/>
                </a:cubicBezTo>
                <a:lnTo>
                  <a:pt x="55739" y="557389"/>
                </a:lnTo>
                <a:cubicBezTo>
                  <a:pt x="24955" y="557389"/>
                  <a:pt x="0" y="532434"/>
                  <a:pt x="0" y="501650"/>
                </a:cubicBezTo>
                <a:lnTo>
                  <a:pt x="0" y="55739"/>
                </a:lnTo>
                <a:close/>
              </a:path>
            </a:pathLst>
          </a:custGeom>
          <a:solidFill>
            <a:sysClr val="window" lastClr="FFFFFF">
              <a:alpha val="90000"/>
              <a:hueOff val="0"/>
              <a:satOff val="0"/>
              <a:lumOff val="0"/>
              <a:alphaOff val="0"/>
            </a:sysClr>
          </a:solidFill>
          <a:ln w="6350" cap="flat" cmpd="sng" algn="ctr">
            <a:solidFill>
              <a:srgbClr val="FFC000">
                <a:alpha val="90000"/>
                <a:hueOff val="0"/>
                <a:satOff val="0"/>
                <a:lumOff val="0"/>
                <a:alphaOff val="0"/>
              </a:srgbClr>
            </a:solidFill>
            <a:prstDash val="solid"/>
            <a:miter lim="800000"/>
          </a:ln>
          <a:effectLst/>
        </p:spPr>
        <p:txBody>
          <a:bodyPr spcFirstLastPara="0" vert="horz" wrap="square" lIns="62045" tIns="46805" rIns="62045" bIns="46805" numCol="1" spcCol="1270" anchor="ctr" anchorCtr="0">
            <a:noAutofit/>
          </a:bodyPr>
          <a:lstStyle/>
          <a:p>
            <a:pPr marL="0" marR="0" lvl="0" indent="0" defTabSz="1066800" eaLnBrk="1" fontAlgn="auto" latinLnBrk="0" hangingPunct="1">
              <a:lnSpc>
                <a:spcPct val="90000"/>
              </a:lnSpc>
              <a:spcBef>
                <a:spcPct val="0"/>
              </a:spcBef>
              <a:spcAft>
                <a:spcPct val="35000"/>
              </a:spcAft>
              <a:buClrTx/>
              <a:buSzTx/>
              <a:buFontTx/>
              <a:buNone/>
              <a:tabLst/>
              <a:defRPr/>
            </a:pPr>
            <a:r>
              <a:rPr kumimoji="0" lang="en-US" sz="24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en-US" sz="24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24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thuận</a:t>
            </a:r>
            <a:r>
              <a:rPr kumimoji="0" lang="en-US" sz="24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tiện</a:t>
            </a:r>
            <a:endParaRPr kumimoji="0" lang="en-US" sz="24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4E7D4BA9-BAA6-4B3A-B73A-78D67B1AB2F4}"/>
              </a:ext>
            </a:extLst>
          </p:cNvPr>
          <p:cNvSpPr/>
          <p:nvPr/>
        </p:nvSpPr>
        <p:spPr>
          <a:xfrm>
            <a:off x="1072366" y="2458459"/>
            <a:ext cx="170525" cy="1114778"/>
          </a:xfrm>
          <a:custGeom>
            <a:avLst/>
            <a:gdLst/>
            <a:ahLst/>
            <a:cxnLst/>
            <a:rect l="0" t="0" r="0" b="0"/>
            <a:pathLst>
              <a:path>
                <a:moveTo>
                  <a:pt x="0" y="0"/>
                </a:moveTo>
                <a:lnTo>
                  <a:pt x="0" y="1114778"/>
                </a:lnTo>
                <a:lnTo>
                  <a:pt x="170525" y="1114778"/>
                </a:lnTo>
              </a:path>
            </a:pathLst>
          </a:custGeom>
          <a:noFill/>
          <a:ln w="12700" cap="flat" cmpd="sng" algn="ctr">
            <a:solidFill>
              <a:srgbClr val="FFC000">
                <a:tint val="90000"/>
                <a:hueOff val="0"/>
                <a:satOff val="0"/>
                <a:lumOff val="0"/>
                <a:alphaOff val="0"/>
              </a:srgbClr>
            </a:solidFill>
            <a:prstDash val="solid"/>
            <a:miter lim="800000"/>
          </a:ln>
          <a:effectLst/>
        </p:spPr>
      </p:sp>
      <p:sp>
        <p:nvSpPr>
          <p:cNvPr id="20" name="Freeform: Shape 19">
            <a:extLst>
              <a:ext uri="{FF2B5EF4-FFF2-40B4-BE49-F238E27FC236}">
                <a16:creationId xmlns:a16="http://schemas.microsoft.com/office/drawing/2014/main" id="{8E7F9C3C-5D1C-4B98-8DF6-40CA8D7DF7D9}"/>
              </a:ext>
            </a:extLst>
          </p:cNvPr>
          <p:cNvSpPr/>
          <p:nvPr/>
        </p:nvSpPr>
        <p:spPr>
          <a:xfrm>
            <a:off x="1242891" y="3294543"/>
            <a:ext cx="3899905" cy="557389"/>
          </a:xfrm>
          <a:custGeom>
            <a:avLst/>
            <a:gdLst>
              <a:gd name="connsiteX0" fmla="*/ 0 w 3899905"/>
              <a:gd name="connsiteY0" fmla="*/ 55739 h 557389"/>
              <a:gd name="connsiteX1" fmla="*/ 55739 w 3899905"/>
              <a:gd name="connsiteY1" fmla="*/ 0 h 557389"/>
              <a:gd name="connsiteX2" fmla="*/ 3844166 w 3899905"/>
              <a:gd name="connsiteY2" fmla="*/ 0 h 557389"/>
              <a:gd name="connsiteX3" fmla="*/ 3899905 w 3899905"/>
              <a:gd name="connsiteY3" fmla="*/ 55739 h 557389"/>
              <a:gd name="connsiteX4" fmla="*/ 3899905 w 3899905"/>
              <a:gd name="connsiteY4" fmla="*/ 501650 h 557389"/>
              <a:gd name="connsiteX5" fmla="*/ 3844166 w 3899905"/>
              <a:gd name="connsiteY5" fmla="*/ 557389 h 557389"/>
              <a:gd name="connsiteX6" fmla="*/ 55739 w 3899905"/>
              <a:gd name="connsiteY6" fmla="*/ 557389 h 557389"/>
              <a:gd name="connsiteX7" fmla="*/ 0 w 3899905"/>
              <a:gd name="connsiteY7" fmla="*/ 501650 h 557389"/>
              <a:gd name="connsiteX8" fmla="*/ 0 w 3899905"/>
              <a:gd name="connsiteY8" fmla="*/ 55739 h 55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905" h="557389">
                <a:moveTo>
                  <a:pt x="0" y="55739"/>
                </a:moveTo>
                <a:cubicBezTo>
                  <a:pt x="0" y="24955"/>
                  <a:pt x="24955" y="0"/>
                  <a:pt x="55739" y="0"/>
                </a:cubicBezTo>
                <a:lnTo>
                  <a:pt x="3844166" y="0"/>
                </a:lnTo>
                <a:cubicBezTo>
                  <a:pt x="3874950" y="0"/>
                  <a:pt x="3899905" y="24955"/>
                  <a:pt x="3899905" y="55739"/>
                </a:cubicBezTo>
                <a:lnTo>
                  <a:pt x="3899905" y="501650"/>
                </a:lnTo>
                <a:cubicBezTo>
                  <a:pt x="3899905" y="532434"/>
                  <a:pt x="3874950" y="557389"/>
                  <a:pt x="3844166" y="557389"/>
                </a:cubicBezTo>
                <a:lnTo>
                  <a:pt x="55739" y="557389"/>
                </a:lnTo>
                <a:cubicBezTo>
                  <a:pt x="24955" y="557389"/>
                  <a:pt x="0" y="532434"/>
                  <a:pt x="0" y="501650"/>
                </a:cubicBezTo>
                <a:lnTo>
                  <a:pt x="0" y="55739"/>
                </a:lnTo>
                <a:close/>
              </a:path>
            </a:pathLst>
          </a:custGeom>
          <a:solidFill>
            <a:sysClr val="window" lastClr="FFFFFF">
              <a:alpha val="90000"/>
              <a:hueOff val="0"/>
              <a:satOff val="0"/>
              <a:lumOff val="0"/>
              <a:alphaOff val="0"/>
            </a:sysClr>
          </a:solidFill>
          <a:ln w="6350" cap="flat" cmpd="sng" algn="ctr">
            <a:solidFill>
              <a:srgbClr val="FFC000">
                <a:alpha val="90000"/>
                <a:hueOff val="0"/>
                <a:satOff val="0"/>
                <a:lumOff val="0"/>
                <a:alphaOff val="-13333"/>
              </a:srgbClr>
            </a:solidFill>
            <a:prstDash val="solid"/>
            <a:miter lim="800000"/>
          </a:ln>
          <a:effectLst/>
        </p:spPr>
        <p:txBody>
          <a:bodyPr spcFirstLastPara="0" vert="horz" wrap="square" lIns="62045" tIns="46805" rIns="62045" bIns="46805" numCol="1" spcCol="1270" anchor="ctr" anchorCtr="0">
            <a:noAutofit/>
          </a:bodyPr>
          <a:lstStyle/>
          <a:p>
            <a:pPr marL="0" marR="0" lvl="0" indent="0" defTabSz="1066800" eaLnBrk="1" fontAlgn="auto" latinLnBrk="0" hangingPunct="1">
              <a:lnSpc>
                <a:spcPct val="90000"/>
              </a:lnSpc>
              <a:spcBef>
                <a:spcPct val="0"/>
              </a:spcBef>
              <a:spcAft>
                <a:spcPct val="35000"/>
              </a:spcAft>
              <a:buClrTx/>
              <a:buSzTx/>
              <a:buFontTx/>
              <a:buNone/>
              <a:tabLst/>
              <a:defRPr/>
            </a:pPr>
            <a:r>
              <a:rPr kumimoji="0" lang="en-US" sz="24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Tiết</a:t>
            </a:r>
            <a:r>
              <a:rPr kumimoji="0" lang="en-US" sz="24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kiệm</a:t>
            </a:r>
            <a:r>
              <a:rPr kumimoji="0" lang="en-US" sz="24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24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gian</a:t>
            </a:r>
            <a:r>
              <a:rPr kumimoji="0" lang="en-US" sz="24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4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chi </a:t>
            </a:r>
            <a:r>
              <a:rPr kumimoji="0" lang="en-US" sz="2400" b="0"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phí</a:t>
            </a:r>
            <a:endParaRPr kumimoji="0" lang="en-US" sz="24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9053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wipe(down)">
                                      <p:cBhvr>
                                        <p:cTn id="10" dur="5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wipe(down)">
                                      <p:cBhvr>
                                        <p:cTn id="15" dur="500"/>
                                        <p:tgtEl>
                                          <p:spTgt spid="4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circle(in)">
                                      <p:cBhvr>
                                        <p:cTn id="31" dur="2000"/>
                                        <p:tgtEl>
                                          <p:spTgt spid="19"/>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circle(in)">
                                      <p:cBhvr>
                                        <p:cTn id="34" dur="20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heel(1)">
                                      <p:cBhvr>
                                        <p:cTn id="3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5" grpId="0"/>
      <p:bldP spid="16" grpId="0" animBg="1"/>
      <p:bldP spid="18"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755FFC28-3DF5-401E-B72B-6D5B7A50C5A7}"/>
              </a:ext>
            </a:extLst>
          </p:cNvPr>
          <p:cNvGrpSpPr/>
          <p:nvPr/>
        </p:nvGrpSpPr>
        <p:grpSpPr>
          <a:xfrm>
            <a:off x="200698" y="374529"/>
            <a:ext cx="485751" cy="412906"/>
            <a:chOff x="370002" y="735269"/>
            <a:chExt cx="569167" cy="503853"/>
          </a:xfrm>
        </p:grpSpPr>
        <p:sp>
          <p:nvSpPr>
            <p:cNvPr id="27" name="Hexagon 26">
              <a:extLst>
                <a:ext uri="{FF2B5EF4-FFF2-40B4-BE49-F238E27FC236}">
                  <a16:creationId xmlns:a16="http://schemas.microsoft.com/office/drawing/2014/main" id="{4C8DA3CF-BA12-4F77-8BCC-4A80936D5553}"/>
                </a:ext>
              </a:extLst>
            </p:cNvPr>
            <p:cNvSpPr/>
            <p:nvPr/>
          </p:nvSpPr>
          <p:spPr>
            <a:xfrm>
              <a:off x="370002" y="735269"/>
              <a:ext cx="569167" cy="503853"/>
            </a:xfrm>
            <a:prstGeom prst="hexagon">
              <a:avLst/>
            </a:prstGeom>
            <a:solidFill>
              <a:srgbClr val="7030A0"/>
            </a:solidFill>
            <a:ln w="12700" cap="flat" cmpd="sng" algn="ctr">
              <a:solidFill>
                <a:srgbClr val="B09832"/>
              </a:solidFill>
              <a:prstDash val="solid"/>
              <a:miter lim="800000"/>
            </a:ln>
            <a:effectLst>
              <a:outerShdw blurRad="50800" dist="38100" dir="5400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a:ea typeface="+mn-ea"/>
                <a:cs typeface="+mn-cs"/>
              </a:endParaRPr>
            </a:p>
          </p:txBody>
        </p:sp>
        <p:grpSp>
          <p:nvGrpSpPr>
            <p:cNvPr id="28" name="Google Shape;209;p13">
              <a:extLst>
                <a:ext uri="{FF2B5EF4-FFF2-40B4-BE49-F238E27FC236}">
                  <a16:creationId xmlns:a16="http://schemas.microsoft.com/office/drawing/2014/main" id="{C8E94A1F-6C97-49F0-82E7-6272D37BA97B}"/>
                </a:ext>
              </a:extLst>
            </p:cNvPr>
            <p:cNvGrpSpPr/>
            <p:nvPr/>
          </p:nvGrpSpPr>
          <p:grpSpPr>
            <a:xfrm>
              <a:off x="509630" y="875151"/>
              <a:ext cx="269364" cy="224087"/>
              <a:chOff x="1926350" y="995225"/>
              <a:chExt cx="428650" cy="356600"/>
            </a:xfrm>
            <a:solidFill>
              <a:sysClr val="window" lastClr="FFFFFF"/>
            </a:solidFill>
          </p:grpSpPr>
          <p:sp>
            <p:nvSpPr>
              <p:cNvPr id="29" name="Google Shape;210;p13">
                <a:extLst>
                  <a:ext uri="{FF2B5EF4-FFF2-40B4-BE49-F238E27FC236}">
                    <a16:creationId xmlns:a16="http://schemas.microsoft.com/office/drawing/2014/main" id="{1A6AF0FD-FDD2-4998-8A59-F61AAC3BEA3A}"/>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0" name="Google Shape;211;p13">
                <a:extLst>
                  <a:ext uri="{FF2B5EF4-FFF2-40B4-BE49-F238E27FC236}">
                    <a16:creationId xmlns:a16="http://schemas.microsoft.com/office/drawing/2014/main" id="{2BDABD8E-CAE1-44FF-9804-2EAC62926B16}"/>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1" name="Google Shape;212;p13">
                <a:extLst>
                  <a:ext uri="{FF2B5EF4-FFF2-40B4-BE49-F238E27FC236}">
                    <a16:creationId xmlns:a16="http://schemas.microsoft.com/office/drawing/2014/main" id="{BB6552D0-1CE0-4B78-8266-CC361498DD8B}"/>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2" name="Google Shape;213;p13">
                <a:extLst>
                  <a:ext uri="{FF2B5EF4-FFF2-40B4-BE49-F238E27FC236}">
                    <a16:creationId xmlns:a16="http://schemas.microsoft.com/office/drawing/2014/main" id="{C82128FA-A42A-4CE6-ADA1-28A2882287D8}"/>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grpSp>
      <p:sp>
        <p:nvSpPr>
          <p:cNvPr id="33" name="Google Shape;204;p13">
            <a:extLst>
              <a:ext uri="{FF2B5EF4-FFF2-40B4-BE49-F238E27FC236}">
                <a16:creationId xmlns:a16="http://schemas.microsoft.com/office/drawing/2014/main" id="{5428D0B8-5659-47CE-91D7-5DDED71B6FEC}"/>
              </a:ext>
            </a:extLst>
          </p:cNvPr>
          <p:cNvSpPr txBox="1">
            <a:spLocks/>
          </p:cNvSpPr>
          <p:nvPr/>
        </p:nvSpPr>
        <p:spPr>
          <a:xfrm>
            <a:off x="686449" y="353559"/>
            <a:ext cx="6018027" cy="420423"/>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pPr lvl="0" algn="ctr">
              <a:lnSpc>
                <a:spcPct val="100000"/>
              </a:lnSpc>
              <a:spcBef>
                <a:spcPts val="0"/>
              </a:spcBef>
              <a:defRPr/>
            </a:pPr>
            <a:r>
              <a:rPr lang="en-US" sz="2500" b="1" i="0" kern="0" dirty="0">
                <a:solidFill>
                  <a:srgbClr val="7030A0"/>
                </a:solidFill>
                <a:latin typeface="Cambria" panose="02040503050406030204" pitchFamily="18" charset="0"/>
                <a:ea typeface="Cambria" panose="02040503050406030204" pitchFamily="18" charset="0"/>
                <a:cs typeface="Times New Roman" panose="02020603050405020304" pitchFamily="18" charset="0"/>
              </a:rPr>
              <a:t>1. GIAO TIẾP TRONG KHÔNG GIAN MẠNG</a:t>
            </a:r>
          </a:p>
        </p:txBody>
      </p:sp>
      <p:grpSp>
        <p:nvGrpSpPr>
          <p:cNvPr id="34" name="Group 33">
            <a:extLst>
              <a:ext uri="{FF2B5EF4-FFF2-40B4-BE49-F238E27FC236}">
                <a16:creationId xmlns:a16="http://schemas.microsoft.com/office/drawing/2014/main" id="{21192D19-807A-4790-BF09-EDC7FA87ADB7}"/>
              </a:ext>
            </a:extLst>
          </p:cNvPr>
          <p:cNvGrpSpPr/>
          <p:nvPr/>
        </p:nvGrpSpPr>
        <p:grpSpPr>
          <a:xfrm>
            <a:off x="200698" y="374529"/>
            <a:ext cx="485751" cy="412906"/>
            <a:chOff x="370002" y="735269"/>
            <a:chExt cx="569167" cy="503853"/>
          </a:xfrm>
        </p:grpSpPr>
        <p:sp>
          <p:nvSpPr>
            <p:cNvPr id="35" name="Hexagon 34">
              <a:extLst>
                <a:ext uri="{FF2B5EF4-FFF2-40B4-BE49-F238E27FC236}">
                  <a16:creationId xmlns:a16="http://schemas.microsoft.com/office/drawing/2014/main" id="{636EB13E-CD42-4693-9093-B03E3A84CC6D}"/>
                </a:ext>
              </a:extLst>
            </p:cNvPr>
            <p:cNvSpPr/>
            <p:nvPr/>
          </p:nvSpPr>
          <p:spPr>
            <a:xfrm>
              <a:off x="370002" y="735269"/>
              <a:ext cx="569167" cy="503853"/>
            </a:xfrm>
            <a:prstGeom prst="hexagon">
              <a:avLst/>
            </a:prstGeom>
            <a:solidFill>
              <a:srgbClr val="7030A0"/>
            </a:solidFill>
            <a:ln w="12700" cap="flat" cmpd="sng" algn="ctr">
              <a:solidFill>
                <a:srgbClr val="B09832"/>
              </a:solidFill>
              <a:prstDash val="solid"/>
              <a:miter lim="800000"/>
            </a:ln>
            <a:effectLst>
              <a:outerShdw blurRad="50800" dist="38100" dir="5400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a:ea typeface="+mn-ea"/>
                <a:cs typeface="+mn-cs"/>
              </a:endParaRPr>
            </a:p>
          </p:txBody>
        </p:sp>
        <p:grpSp>
          <p:nvGrpSpPr>
            <p:cNvPr id="36" name="Google Shape;209;p13">
              <a:extLst>
                <a:ext uri="{FF2B5EF4-FFF2-40B4-BE49-F238E27FC236}">
                  <a16:creationId xmlns:a16="http://schemas.microsoft.com/office/drawing/2014/main" id="{3EC3E569-966E-4E56-8196-F13749ACAC20}"/>
                </a:ext>
              </a:extLst>
            </p:cNvPr>
            <p:cNvGrpSpPr/>
            <p:nvPr/>
          </p:nvGrpSpPr>
          <p:grpSpPr>
            <a:xfrm>
              <a:off x="509630" y="875151"/>
              <a:ext cx="269364" cy="224087"/>
              <a:chOff x="1926350" y="995225"/>
              <a:chExt cx="428650" cy="356600"/>
            </a:xfrm>
            <a:solidFill>
              <a:sysClr val="window" lastClr="FFFFFF"/>
            </a:solidFill>
          </p:grpSpPr>
          <p:sp>
            <p:nvSpPr>
              <p:cNvPr id="37" name="Google Shape;210;p13">
                <a:extLst>
                  <a:ext uri="{FF2B5EF4-FFF2-40B4-BE49-F238E27FC236}">
                    <a16:creationId xmlns:a16="http://schemas.microsoft.com/office/drawing/2014/main" id="{F34283C6-3FE3-4365-AFD9-21E1D9CBBED8}"/>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8" name="Google Shape;211;p13">
                <a:extLst>
                  <a:ext uri="{FF2B5EF4-FFF2-40B4-BE49-F238E27FC236}">
                    <a16:creationId xmlns:a16="http://schemas.microsoft.com/office/drawing/2014/main" id="{8DD72D67-EB09-4D33-A91B-AB0F00CF9A92}"/>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9" name="Google Shape;212;p13">
                <a:extLst>
                  <a:ext uri="{FF2B5EF4-FFF2-40B4-BE49-F238E27FC236}">
                    <a16:creationId xmlns:a16="http://schemas.microsoft.com/office/drawing/2014/main" id="{BFECE4D2-5AC5-4203-85CF-AF09C3E0E59B}"/>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40" name="Google Shape;213;p13">
                <a:extLst>
                  <a:ext uri="{FF2B5EF4-FFF2-40B4-BE49-F238E27FC236}">
                    <a16:creationId xmlns:a16="http://schemas.microsoft.com/office/drawing/2014/main" id="{963A1DAA-03F2-4476-A11D-B21477F2AD1E}"/>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grpSp>
      <p:sp>
        <p:nvSpPr>
          <p:cNvPr id="48" name="Google Shape;204;p13">
            <a:extLst>
              <a:ext uri="{FF2B5EF4-FFF2-40B4-BE49-F238E27FC236}">
                <a16:creationId xmlns:a16="http://schemas.microsoft.com/office/drawing/2014/main" id="{5C6B9412-65C3-41D8-B468-E7BE9515973D}"/>
              </a:ext>
            </a:extLst>
          </p:cNvPr>
          <p:cNvSpPr txBox="1">
            <a:spLocks/>
          </p:cNvSpPr>
          <p:nvPr/>
        </p:nvSpPr>
        <p:spPr>
          <a:xfrm>
            <a:off x="686449" y="353559"/>
            <a:ext cx="6018027" cy="420423"/>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pPr lvl="0" algn="ctr">
              <a:lnSpc>
                <a:spcPct val="100000"/>
              </a:lnSpc>
              <a:spcBef>
                <a:spcPts val="0"/>
              </a:spcBef>
              <a:defRPr/>
            </a:pPr>
            <a:r>
              <a:rPr lang="en-US" sz="2500" b="1" i="0" kern="0" dirty="0">
                <a:solidFill>
                  <a:srgbClr val="7030A0"/>
                </a:solidFill>
                <a:latin typeface="Cambria" panose="02040503050406030204" pitchFamily="18" charset="0"/>
                <a:ea typeface="Cambria" panose="02040503050406030204" pitchFamily="18" charset="0"/>
                <a:cs typeface="Times New Roman" panose="02020603050405020304" pitchFamily="18" charset="0"/>
              </a:rPr>
              <a:t>1. GIAO TIẾP TRONG KHÔNG GIAN MẠNG</a:t>
            </a:r>
          </a:p>
        </p:txBody>
      </p:sp>
      <p:sp>
        <p:nvSpPr>
          <p:cNvPr id="49" name="Freeform: Shape 48">
            <a:extLst>
              <a:ext uri="{FF2B5EF4-FFF2-40B4-BE49-F238E27FC236}">
                <a16:creationId xmlns:a16="http://schemas.microsoft.com/office/drawing/2014/main" id="{D3688375-BF93-49DA-9110-E647EEFFF232}"/>
              </a:ext>
            </a:extLst>
          </p:cNvPr>
          <p:cNvSpPr/>
          <p:nvPr/>
        </p:nvSpPr>
        <p:spPr>
          <a:xfrm>
            <a:off x="787944" y="796059"/>
            <a:ext cx="9069120"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b)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Ưu</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điểm</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và</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nhược</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điểm</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của</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giao</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tiếp</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trong</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không</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gian</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mạng</a:t>
            </a:r>
            <a:endParaRPr lang="en-US" sz="2400" b="1" kern="1200" dirty="0">
              <a:solidFill>
                <a:srgbClr val="0070C0"/>
              </a:solidFill>
              <a:latin typeface="Cambria" panose="02040503050406030204" pitchFamily="18" charset="0"/>
              <a:ea typeface="Cambria" panose="02040503050406030204" pitchFamily="18" charset="0"/>
            </a:endParaRPr>
          </a:p>
        </p:txBody>
      </p:sp>
      <p:pic>
        <p:nvPicPr>
          <p:cNvPr id="19" name="Picture 4" descr="Benefits of Social Media for Business - Digital4Front">
            <a:extLst>
              <a:ext uri="{FF2B5EF4-FFF2-40B4-BE49-F238E27FC236}">
                <a16:creationId xmlns:a16="http://schemas.microsoft.com/office/drawing/2014/main" id="{E67E3C27-B40A-4A4B-B380-98B8A3A997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0095" y="2118417"/>
            <a:ext cx="5930048" cy="3476429"/>
          </a:xfrm>
          <a:prstGeom prst="rect">
            <a:avLst/>
          </a:prstGeom>
          <a:noFill/>
          <a:extLst>
            <a:ext uri="{909E8E84-426E-40DD-AFC4-6F175D3DCCD1}">
              <a14:hiddenFill xmlns:a14="http://schemas.microsoft.com/office/drawing/2010/main">
                <a:solidFill>
                  <a:srgbClr val="FFFFFF"/>
                </a:solidFill>
              </a14:hiddenFill>
            </a:ext>
          </a:extLst>
        </p:spPr>
      </p:pic>
      <p:sp>
        <p:nvSpPr>
          <p:cNvPr id="20" name="Freeform: Shape 19">
            <a:extLst>
              <a:ext uri="{FF2B5EF4-FFF2-40B4-BE49-F238E27FC236}">
                <a16:creationId xmlns:a16="http://schemas.microsoft.com/office/drawing/2014/main" id="{1FD667D3-0628-4A49-BA39-584D920702F9}"/>
              </a:ext>
            </a:extLst>
          </p:cNvPr>
          <p:cNvSpPr/>
          <p:nvPr/>
        </p:nvSpPr>
        <p:spPr>
          <a:xfrm>
            <a:off x="901840" y="1901070"/>
            <a:ext cx="1705254" cy="557389"/>
          </a:xfrm>
          <a:custGeom>
            <a:avLst/>
            <a:gdLst>
              <a:gd name="connsiteX0" fmla="*/ 0 w 1705254"/>
              <a:gd name="connsiteY0" fmla="*/ 55739 h 557389"/>
              <a:gd name="connsiteX1" fmla="*/ 55739 w 1705254"/>
              <a:gd name="connsiteY1" fmla="*/ 0 h 557389"/>
              <a:gd name="connsiteX2" fmla="*/ 1649515 w 1705254"/>
              <a:gd name="connsiteY2" fmla="*/ 0 h 557389"/>
              <a:gd name="connsiteX3" fmla="*/ 1705254 w 1705254"/>
              <a:gd name="connsiteY3" fmla="*/ 55739 h 557389"/>
              <a:gd name="connsiteX4" fmla="*/ 1705254 w 1705254"/>
              <a:gd name="connsiteY4" fmla="*/ 501650 h 557389"/>
              <a:gd name="connsiteX5" fmla="*/ 1649515 w 1705254"/>
              <a:gd name="connsiteY5" fmla="*/ 557389 h 557389"/>
              <a:gd name="connsiteX6" fmla="*/ 55739 w 1705254"/>
              <a:gd name="connsiteY6" fmla="*/ 557389 h 557389"/>
              <a:gd name="connsiteX7" fmla="*/ 0 w 1705254"/>
              <a:gd name="connsiteY7" fmla="*/ 501650 h 557389"/>
              <a:gd name="connsiteX8" fmla="*/ 0 w 1705254"/>
              <a:gd name="connsiteY8" fmla="*/ 55739 h 55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5254" h="557389">
                <a:moveTo>
                  <a:pt x="0" y="55739"/>
                </a:moveTo>
                <a:cubicBezTo>
                  <a:pt x="0" y="24955"/>
                  <a:pt x="24955" y="0"/>
                  <a:pt x="55739" y="0"/>
                </a:cubicBezTo>
                <a:lnTo>
                  <a:pt x="1649515" y="0"/>
                </a:lnTo>
                <a:cubicBezTo>
                  <a:pt x="1680299" y="0"/>
                  <a:pt x="1705254" y="24955"/>
                  <a:pt x="1705254" y="55739"/>
                </a:cubicBezTo>
                <a:lnTo>
                  <a:pt x="1705254" y="501650"/>
                </a:lnTo>
                <a:cubicBezTo>
                  <a:pt x="1705254" y="532434"/>
                  <a:pt x="1680299" y="557389"/>
                  <a:pt x="1649515" y="557389"/>
                </a:cubicBezTo>
                <a:lnTo>
                  <a:pt x="55739" y="557389"/>
                </a:lnTo>
                <a:cubicBezTo>
                  <a:pt x="24955" y="557389"/>
                  <a:pt x="0" y="532434"/>
                  <a:pt x="0" y="501650"/>
                </a:cubicBezTo>
                <a:lnTo>
                  <a:pt x="0" y="55739"/>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alpha val="90000"/>
              <a:hueOff val="0"/>
              <a:satOff val="0"/>
              <a:lumOff val="0"/>
              <a:alphaOff val="0"/>
            </a:schemeClr>
          </a:fillRef>
          <a:effectRef idx="1">
            <a:schemeClr val="accent4">
              <a:alpha val="90000"/>
              <a:hueOff val="0"/>
              <a:satOff val="0"/>
              <a:lumOff val="0"/>
              <a:alphaOff val="0"/>
            </a:schemeClr>
          </a:effectRef>
          <a:fontRef idx="minor">
            <a:schemeClr val="dk1"/>
          </a:fontRef>
        </p:style>
        <p:txBody>
          <a:bodyPr spcFirstLastPara="0" vert="horz" wrap="square" lIns="62045" tIns="46805" rIns="62045" bIns="46805"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Ưu</a:t>
            </a:r>
            <a:r>
              <a:rPr lang="en-US" sz="2400" b="1"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điểm</a:t>
            </a:r>
            <a:endParaRPr lang="en-US" sz="2400" b="1"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E1CAB1BD-7F0B-4F7E-A054-D9D27D9F3481}"/>
              </a:ext>
            </a:extLst>
          </p:cNvPr>
          <p:cNvSpPr/>
          <p:nvPr/>
        </p:nvSpPr>
        <p:spPr>
          <a:xfrm>
            <a:off x="1072366" y="2458459"/>
            <a:ext cx="170525" cy="418041"/>
          </a:xfrm>
          <a:custGeom>
            <a:avLst/>
            <a:gdLst/>
            <a:ahLst/>
            <a:cxnLst/>
            <a:rect l="0" t="0" r="0" b="0"/>
            <a:pathLst>
              <a:path>
                <a:moveTo>
                  <a:pt x="0" y="0"/>
                </a:moveTo>
                <a:lnTo>
                  <a:pt x="0" y="418041"/>
                </a:lnTo>
                <a:lnTo>
                  <a:pt x="170525" y="418041"/>
                </a:lnTo>
              </a:path>
            </a:pathLst>
          </a:custGeom>
          <a:noFill/>
        </p:spPr>
        <p:style>
          <a:lnRef idx="2">
            <a:schemeClr val="accent4">
              <a:tint val="90000"/>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22" name="Freeform: Shape 21">
            <a:extLst>
              <a:ext uri="{FF2B5EF4-FFF2-40B4-BE49-F238E27FC236}">
                <a16:creationId xmlns:a16="http://schemas.microsoft.com/office/drawing/2014/main" id="{4725FA24-4284-45D8-8B9F-A7AA03A11C61}"/>
              </a:ext>
            </a:extLst>
          </p:cNvPr>
          <p:cNvSpPr/>
          <p:nvPr/>
        </p:nvSpPr>
        <p:spPr>
          <a:xfrm>
            <a:off x="1242891" y="2597807"/>
            <a:ext cx="3899905" cy="557389"/>
          </a:xfrm>
          <a:custGeom>
            <a:avLst/>
            <a:gdLst>
              <a:gd name="connsiteX0" fmla="*/ 0 w 3899905"/>
              <a:gd name="connsiteY0" fmla="*/ 55739 h 557389"/>
              <a:gd name="connsiteX1" fmla="*/ 55739 w 3899905"/>
              <a:gd name="connsiteY1" fmla="*/ 0 h 557389"/>
              <a:gd name="connsiteX2" fmla="*/ 3844166 w 3899905"/>
              <a:gd name="connsiteY2" fmla="*/ 0 h 557389"/>
              <a:gd name="connsiteX3" fmla="*/ 3899905 w 3899905"/>
              <a:gd name="connsiteY3" fmla="*/ 55739 h 557389"/>
              <a:gd name="connsiteX4" fmla="*/ 3899905 w 3899905"/>
              <a:gd name="connsiteY4" fmla="*/ 501650 h 557389"/>
              <a:gd name="connsiteX5" fmla="*/ 3844166 w 3899905"/>
              <a:gd name="connsiteY5" fmla="*/ 557389 h 557389"/>
              <a:gd name="connsiteX6" fmla="*/ 55739 w 3899905"/>
              <a:gd name="connsiteY6" fmla="*/ 557389 h 557389"/>
              <a:gd name="connsiteX7" fmla="*/ 0 w 3899905"/>
              <a:gd name="connsiteY7" fmla="*/ 501650 h 557389"/>
              <a:gd name="connsiteX8" fmla="*/ 0 w 3899905"/>
              <a:gd name="connsiteY8" fmla="*/ 55739 h 55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905" h="557389">
                <a:moveTo>
                  <a:pt x="0" y="55739"/>
                </a:moveTo>
                <a:cubicBezTo>
                  <a:pt x="0" y="24955"/>
                  <a:pt x="24955" y="0"/>
                  <a:pt x="55739" y="0"/>
                </a:cubicBezTo>
                <a:lnTo>
                  <a:pt x="3844166" y="0"/>
                </a:lnTo>
                <a:cubicBezTo>
                  <a:pt x="3874950" y="0"/>
                  <a:pt x="3899905" y="24955"/>
                  <a:pt x="3899905" y="55739"/>
                </a:cubicBezTo>
                <a:lnTo>
                  <a:pt x="3899905" y="501650"/>
                </a:lnTo>
                <a:cubicBezTo>
                  <a:pt x="3899905" y="532434"/>
                  <a:pt x="3874950" y="557389"/>
                  <a:pt x="3844166" y="557389"/>
                </a:cubicBezTo>
                <a:lnTo>
                  <a:pt x="55739" y="557389"/>
                </a:lnTo>
                <a:cubicBezTo>
                  <a:pt x="24955" y="557389"/>
                  <a:pt x="0" y="532434"/>
                  <a:pt x="0" y="501650"/>
                </a:cubicBezTo>
                <a:lnTo>
                  <a:pt x="0" y="55739"/>
                </a:lnTo>
                <a:close/>
              </a:path>
            </a:pathLst>
          </a:custGeom>
        </p:spPr>
        <p:style>
          <a:lnRef idx="1">
            <a:schemeClr val="accent4">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045" tIns="46805" rIns="62045" bIns="46805" numCol="1" spcCol="1270" anchor="ctr" anchorCtr="0">
            <a:noAutofit/>
          </a:bodyPr>
          <a:lstStyle/>
          <a:p>
            <a:pPr marL="0" lvl="0" indent="0" algn="l" defTabSz="1066800">
              <a:lnSpc>
                <a:spcPct val="90000"/>
              </a:lnSpc>
              <a:spcBef>
                <a:spcPct val="0"/>
              </a:spcBef>
              <a:spcAft>
                <a:spcPct val="35000"/>
              </a:spcAft>
              <a:buNone/>
            </a:pP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Thực</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hiện</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thuận</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tiện</a:t>
            </a:r>
            <a:endPar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3" name="Freeform: Shape 22">
            <a:extLst>
              <a:ext uri="{FF2B5EF4-FFF2-40B4-BE49-F238E27FC236}">
                <a16:creationId xmlns:a16="http://schemas.microsoft.com/office/drawing/2014/main" id="{D64F4043-D05E-4942-A96C-5F173EC5986F}"/>
              </a:ext>
            </a:extLst>
          </p:cNvPr>
          <p:cNvSpPr/>
          <p:nvPr/>
        </p:nvSpPr>
        <p:spPr>
          <a:xfrm>
            <a:off x="1072366" y="2458459"/>
            <a:ext cx="170525" cy="1114778"/>
          </a:xfrm>
          <a:custGeom>
            <a:avLst/>
            <a:gdLst/>
            <a:ahLst/>
            <a:cxnLst/>
            <a:rect l="0" t="0" r="0" b="0"/>
            <a:pathLst>
              <a:path>
                <a:moveTo>
                  <a:pt x="0" y="0"/>
                </a:moveTo>
                <a:lnTo>
                  <a:pt x="0" y="1114778"/>
                </a:lnTo>
                <a:lnTo>
                  <a:pt x="170525" y="1114778"/>
                </a:lnTo>
              </a:path>
            </a:pathLst>
          </a:custGeom>
          <a:noFill/>
        </p:spPr>
        <p:style>
          <a:lnRef idx="2">
            <a:schemeClr val="accent4">
              <a:tint val="90000"/>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24" name="Freeform: Shape 23">
            <a:extLst>
              <a:ext uri="{FF2B5EF4-FFF2-40B4-BE49-F238E27FC236}">
                <a16:creationId xmlns:a16="http://schemas.microsoft.com/office/drawing/2014/main" id="{A4BAF126-CBD2-4170-B150-2739D7DC9FEE}"/>
              </a:ext>
            </a:extLst>
          </p:cNvPr>
          <p:cNvSpPr/>
          <p:nvPr/>
        </p:nvSpPr>
        <p:spPr>
          <a:xfrm>
            <a:off x="1242891" y="3294543"/>
            <a:ext cx="3899905" cy="557389"/>
          </a:xfrm>
          <a:custGeom>
            <a:avLst/>
            <a:gdLst>
              <a:gd name="connsiteX0" fmla="*/ 0 w 3899905"/>
              <a:gd name="connsiteY0" fmla="*/ 55739 h 557389"/>
              <a:gd name="connsiteX1" fmla="*/ 55739 w 3899905"/>
              <a:gd name="connsiteY1" fmla="*/ 0 h 557389"/>
              <a:gd name="connsiteX2" fmla="*/ 3844166 w 3899905"/>
              <a:gd name="connsiteY2" fmla="*/ 0 h 557389"/>
              <a:gd name="connsiteX3" fmla="*/ 3899905 w 3899905"/>
              <a:gd name="connsiteY3" fmla="*/ 55739 h 557389"/>
              <a:gd name="connsiteX4" fmla="*/ 3899905 w 3899905"/>
              <a:gd name="connsiteY4" fmla="*/ 501650 h 557389"/>
              <a:gd name="connsiteX5" fmla="*/ 3844166 w 3899905"/>
              <a:gd name="connsiteY5" fmla="*/ 557389 h 557389"/>
              <a:gd name="connsiteX6" fmla="*/ 55739 w 3899905"/>
              <a:gd name="connsiteY6" fmla="*/ 557389 h 557389"/>
              <a:gd name="connsiteX7" fmla="*/ 0 w 3899905"/>
              <a:gd name="connsiteY7" fmla="*/ 501650 h 557389"/>
              <a:gd name="connsiteX8" fmla="*/ 0 w 3899905"/>
              <a:gd name="connsiteY8" fmla="*/ 55739 h 55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905" h="557389">
                <a:moveTo>
                  <a:pt x="0" y="55739"/>
                </a:moveTo>
                <a:cubicBezTo>
                  <a:pt x="0" y="24955"/>
                  <a:pt x="24955" y="0"/>
                  <a:pt x="55739" y="0"/>
                </a:cubicBezTo>
                <a:lnTo>
                  <a:pt x="3844166" y="0"/>
                </a:lnTo>
                <a:cubicBezTo>
                  <a:pt x="3874950" y="0"/>
                  <a:pt x="3899905" y="24955"/>
                  <a:pt x="3899905" y="55739"/>
                </a:cubicBezTo>
                <a:lnTo>
                  <a:pt x="3899905" y="501650"/>
                </a:lnTo>
                <a:cubicBezTo>
                  <a:pt x="3899905" y="532434"/>
                  <a:pt x="3874950" y="557389"/>
                  <a:pt x="3844166" y="557389"/>
                </a:cubicBezTo>
                <a:lnTo>
                  <a:pt x="55739" y="557389"/>
                </a:lnTo>
                <a:cubicBezTo>
                  <a:pt x="24955" y="557389"/>
                  <a:pt x="0" y="532434"/>
                  <a:pt x="0" y="501650"/>
                </a:cubicBezTo>
                <a:lnTo>
                  <a:pt x="0" y="55739"/>
                </a:lnTo>
                <a:close/>
              </a:path>
            </a:pathLst>
          </a:custGeom>
        </p:spPr>
        <p:style>
          <a:lnRef idx="1">
            <a:schemeClr val="accent4">
              <a:alpha val="90000"/>
              <a:hueOff val="0"/>
              <a:satOff val="0"/>
              <a:lumOff val="0"/>
              <a:alphaOff val="-13333"/>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045" tIns="46805" rIns="62045" bIns="46805" numCol="1" spcCol="1270" anchor="ctr" anchorCtr="0">
            <a:noAutofit/>
          </a:bodyPr>
          <a:lstStyle/>
          <a:p>
            <a:pPr marL="0" lvl="0" indent="0" algn="l" defTabSz="1066800">
              <a:lnSpc>
                <a:spcPct val="90000"/>
              </a:lnSpc>
              <a:spcBef>
                <a:spcPct val="0"/>
              </a:spcBef>
              <a:spcAft>
                <a:spcPct val="35000"/>
              </a:spcAft>
              <a:buNone/>
            </a:pP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Tiết</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kiệm</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thời</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gian</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và</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chi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phí</a:t>
            </a:r>
            <a:endPar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5" name="Freeform: Shape 24">
            <a:extLst>
              <a:ext uri="{FF2B5EF4-FFF2-40B4-BE49-F238E27FC236}">
                <a16:creationId xmlns:a16="http://schemas.microsoft.com/office/drawing/2014/main" id="{549607DF-F951-48F6-BAC3-493E00F5EB2C}"/>
              </a:ext>
            </a:extLst>
          </p:cNvPr>
          <p:cNvSpPr/>
          <p:nvPr/>
        </p:nvSpPr>
        <p:spPr>
          <a:xfrm>
            <a:off x="1072366" y="2458459"/>
            <a:ext cx="170525" cy="1811515"/>
          </a:xfrm>
          <a:custGeom>
            <a:avLst/>
            <a:gdLst/>
            <a:ahLst/>
            <a:cxnLst/>
            <a:rect l="0" t="0" r="0" b="0"/>
            <a:pathLst>
              <a:path>
                <a:moveTo>
                  <a:pt x="0" y="0"/>
                </a:moveTo>
                <a:lnTo>
                  <a:pt x="0" y="1811515"/>
                </a:lnTo>
                <a:lnTo>
                  <a:pt x="170525" y="1811515"/>
                </a:lnTo>
              </a:path>
            </a:pathLst>
          </a:custGeom>
          <a:noFill/>
        </p:spPr>
        <p:style>
          <a:lnRef idx="2">
            <a:schemeClr val="accent4">
              <a:tint val="90000"/>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41" name="Freeform: Shape 40">
            <a:extLst>
              <a:ext uri="{FF2B5EF4-FFF2-40B4-BE49-F238E27FC236}">
                <a16:creationId xmlns:a16="http://schemas.microsoft.com/office/drawing/2014/main" id="{30502305-CF00-467F-8F3B-D778CF6931B4}"/>
              </a:ext>
            </a:extLst>
          </p:cNvPr>
          <p:cNvSpPr/>
          <p:nvPr/>
        </p:nvSpPr>
        <p:spPr>
          <a:xfrm>
            <a:off x="1242891" y="3991280"/>
            <a:ext cx="3899905" cy="557389"/>
          </a:xfrm>
          <a:custGeom>
            <a:avLst/>
            <a:gdLst>
              <a:gd name="connsiteX0" fmla="*/ 0 w 3899905"/>
              <a:gd name="connsiteY0" fmla="*/ 55739 h 557389"/>
              <a:gd name="connsiteX1" fmla="*/ 55739 w 3899905"/>
              <a:gd name="connsiteY1" fmla="*/ 0 h 557389"/>
              <a:gd name="connsiteX2" fmla="*/ 3844166 w 3899905"/>
              <a:gd name="connsiteY2" fmla="*/ 0 h 557389"/>
              <a:gd name="connsiteX3" fmla="*/ 3899905 w 3899905"/>
              <a:gd name="connsiteY3" fmla="*/ 55739 h 557389"/>
              <a:gd name="connsiteX4" fmla="*/ 3899905 w 3899905"/>
              <a:gd name="connsiteY4" fmla="*/ 501650 h 557389"/>
              <a:gd name="connsiteX5" fmla="*/ 3844166 w 3899905"/>
              <a:gd name="connsiteY5" fmla="*/ 557389 h 557389"/>
              <a:gd name="connsiteX6" fmla="*/ 55739 w 3899905"/>
              <a:gd name="connsiteY6" fmla="*/ 557389 h 557389"/>
              <a:gd name="connsiteX7" fmla="*/ 0 w 3899905"/>
              <a:gd name="connsiteY7" fmla="*/ 501650 h 557389"/>
              <a:gd name="connsiteX8" fmla="*/ 0 w 3899905"/>
              <a:gd name="connsiteY8" fmla="*/ 55739 h 55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905" h="557389">
                <a:moveTo>
                  <a:pt x="0" y="55739"/>
                </a:moveTo>
                <a:cubicBezTo>
                  <a:pt x="0" y="24955"/>
                  <a:pt x="24955" y="0"/>
                  <a:pt x="55739" y="0"/>
                </a:cubicBezTo>
                <a:lnTo>
                  <a:pt x="3844166" y="0"/>
                </a:lnTo>
                <a:cubicBezTo>
                  <a:pt x="3874950" y="0"/>
                  <a:pt x="3899905" y="24955"/>
                  <a:pt x="3899905" y="55739"/>
                </a:cubicBezTo>
                <a:lnTo>
                  <a:pt x="3899905" y="501650"/>
                </a:lnTo>
                <a:cubicBezTo>
                  <a:pt x="3899905" y="532434"/>
                  <a:pt x="3874950" y="557389"/>
                  <a:pt x="3844166" y="557389"/>
                </a:cubicBezTo>
                <a:lnTo>
                  <a:pt x="55739" y="557389"/>
                </a:lnTo>
                <a:cubicBezTo>
                  <a:pt x="24955" y="557389"/>
                  <a:pt x="0" y="532434"/>
                  <a:pt x="0" y="501650"/>
                </a:cubicBezTo>
                <a:lnTo>
                  <a:pt x="0" y="55739"/>
                </a:lnTo>
                <a:close/>
              </a:path>
            </a:pathLst>
          </a:custGeom>
        </p:spPr>
        <p:style>
          <a:lnRef idx="1">
            <a:schemeClr val="accent4">
              <a:alpha val="90000"/>
              <a:hueOff val="0"/>
              <a:satOff val="0"/>
              <a:lumOff val="0"/>
              <a:alphaOff val="-26667"/>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045" tIns="46805" rIns="62045" bIns="46805" numCol="1" spcCol="1270" anchor="ctr" anchorCtr="0">
            <a:noAutofit/>
          </a:bodyPr>
          <a:lstStyle/>
          <a:p>
            <a:pPr marL="0" lvl="0" indent="0" algn="l" defTabSz="1066800">
              <a:lnSpc>
                <a:spcPct val="90000"/>
              </a:lnSpc>
              <a:spcBef>
                <a:spcPct val="0"/>
              </a:spcBef>
              <a:spcAft>
                <a:spcPct val="35000"/>
              </a:spcAft>
              <a:buNone/>
            </a:pP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Mở</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rộng</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kết</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nối</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xã</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hội</a:t>
            </a:r>
            <a:endPar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5598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par>
                                <p:cTn id="11" presetID="16" presetClass="entr" presetSubtype="21"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arn(inVertical)">
                                      <p:cBhvr>
                                        <p:cTn id="13" dur="500"/>
                                        <p:tgtEl>
                                          <p:spTgt spid="3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barn(inVertical)">
                                      <p:cBhvr>
                                        <p:cTn id="16" dur="500"/>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barn(inVertical)">
                                      <p:cBhvr>
                                        <p:cTn id="21" dur="500"/>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par>
                                <p:cTn id="33" presetID="16" presetClass="entr" presetSubtype="21"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wipe(down)">
                                      <p:cBhvr>
                                        <p:cTn id="46" dur="500"/>
                                        <p:tgtEl>
                                          <p:spTgt spid="41"/>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heel(1)">
                                      <p:cBhvr>
                                        <p:cTn id="5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8" grpId="0"/>
      <p:bldP spid="49" grpId="0" animBg="1"/>
      <p:bldP spid="20" grpId="0" animBg="1"/>
      <p:bldP spid="22" grpId="0" animBg="1"/>
      <p:bldP spid="24" grpId="0" animBg="1"/>
      <p:bldP spid="4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reeform: Shape 48">
            <a:extLst>
              <a:ext uri="{FF2B5EF4-FFF2-40B4-BE49-F238E27FC236}">
                <a16:creationId xmlns:a16="http://schemas.microsoft.com/office/drawing/2014/main" id="{D3688375-BF93-49DA-9110-E647EEFFF232}"/>
              </a:ext>
            </a:extLst>
          </p:cNvPr>
          <p:cNvSpPr/>
          <p:nvPr/>
        </p:nvSpPr>
        <p:spPr>
          <a:xfrm>
            <a:off x="888612" y="772022"/>
            <a:ext cx="9069120"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b)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Ưu</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điểm</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và</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nhược</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điểm</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của</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giao</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tiếp</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trong</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không</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gian</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mạng</a:t>
            </a:r>
            <a:endParaRPr lang="en-US" sz="2400" b="1" kern="1200" dirty="0">
              <a:solidFill>
                <a:srgbClr val="0070C0"/>
              </a:solidFill>
              <a:latin typeface="Cambria" panose="02040503050406030204" pitchFamily="18" charset="0"/>
              <a:ea typeface="Cambria" panose="02040503050406030204" pitchFamily="18" charset="0"/>
            </a:endParaRPr>
          </a:p>
        </p:txBody>
      </p:sp>
      <p:grpSp>
        <p:nvGrpSpPr>
          <p:cNvPr id="42" name="Group 41">
            <a:extLst>
              <a:ext uri="{FF2B5EF4-FFF2-40B4-BE49-F238E27FC236}">
                <a16:creationId xmlns:a16="http://schemas.microsoft.com/office/drawing/2014/main" id="{024238C5-41ED-4EC5-88C9-92659985738E}"/>
              </a:ext>
            </a:extLst>
          </p:cNvPr>
          <p:cNvGrpSpPr/>
          <p:nvPr/>
        </p:nvGrpSpPr>
        <p:grpSpPr>
          <a:xfrm>
            <a:off x="200698" y="374529"/>
            <a:ext cx="485751" cy="412906"/>
            <a:chOff x="370002" y="735269"/>
            <a:chExt cx="569167" cy="503853"/>
          </a:xfrm>
        </p:grpSpPr>
        <p:sp>
          <p:nvSpPr>
            <p:cNvPr id="43" name="Hexagon 42">
              <a:extLst>
                <a:ext uri="{FF2B5EF4-FFF2-40B4-BE49-F238E27FC236}">
                  <a16:creationId xmlns:a16="http://schemas.microsoft.com/office/drawing/2014/main" id="{A6885B91-83C8-47FE-BD5E-F31837AFB67C}"/>
                </a:ext>
              </a:extLst>
            </p:cNvPr>
            <p:cNvSpPr/>
            <p:nvPr/>
          </p:nvSpPr>
          <p:spPr>
            <a:xfrm>
              <a:off x="370002" y="735269"/>
              <a:ext cx="569167" cy="503853"/>
            </a:xfrm>
            <a:prstGeom prst="hexagon">
              <a:avLst/>
            </a:prstGeom>
            <a:solidFill>
              <a:srgbClr val="7030A0"/>
            </a:solidFill>
            <a:ln w="12700" cap="flat" cmpd="sng" algn="ctr">
              <a:solidFill>
                <a:srgbClr val="B09832"/>
              </a:solidFill>
              <a:prstDash val="solid"/>
              <a:miter lim="800000"/>
            </a:ln>
            <a:effectLst>
              <a:outerShdw blurRad="50800" dist="38100" dir="5400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a:ea typeface="+mn-ea"/>
                <a:cs typeface="+mn-cs"/>
              </a:endParaRPr>
            </a:p>
          </p:txBody>
        </p:sp>
        <p:grpSp>
          <p:nvGrpSpPr>
            <p:cNvPr id="44" name="Google Shape;209;p13">
              <a:extLst>
                <a:ext uri="{FF2B5EF4-FFF2-40B4-BE49-F238E27FC236}">
                  <a16:creationId xmlns:a16="http://schemas.microsoft.com/office/drawing/2014/main" id="{00650BC2-6E69-4A2D-A875-FFC7A796AD70}"/>
                </a:ext>
              </a:extLst>
            </p:cNvPr>
            <p:cNvGrpSpPr/>
            <p:nvPr/>
          </p:nvGrpSpPr>
          <p:grpSpPr>
            <a:xfrm>
              <a:off x="509630" y="875151"/>
              <a:ext cx="269364" cy="224087"/>
              <a:chOff x="1926350" y="995225"/>
              <a:chExt cx="428650" cy="356600"/>
            </a:xfrm>
            <a:solidFill>
              <a:sysClr val="window" lastClr="FFFFFF"/>
            </a:solidFill>
          </p:grpSpPr>
          <p:sp>
            <p:nvSpPr>
              <p:cNvPr id="45" name="Google Shape;210;p13">
                <a:extLst>
                  <a:ext uri="{FF2B5EF4-FFF2-40B4-BE49-F238E27FC236}">
                    <a16:creationId xmlns:a16="http://schemas.microsoft.com/office/drawing/2014/main" id="{1187A5DF-4A43-40C4-A2BF-D452998E892F}"/>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46" name="Google Shape;211;p13">
                <a:extLst>
                  <a:ext uri="{FF2B5EF4-FFF2-40B4-BE49-F238E27FC236}">
                    <a16:creationId xmlns:a16="http://schemas.microsoft.com/office/drawing/2014/main" id="{507A9ADE-5F6E-4649-9589-1333DC6E7407}"/>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47" name="Google Shape;212;p13">
                <a:extLst>
                  <a:ext uri="{FF2B5EF4-FFF2-40B4-BE49-F238E27FC236}">
                    <a16:creationId xmlns:a16="http://schemas.microsoft.com/office/drawing/2014/main" id="{1268E2A7-DFFA-4B7F-A788-75635CE6D1F2}"/>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4" name="Google Shape;213;p13">
                <a:extLst>
                  <a:ext uri="{FF2B5EF4-FFF2-40B4-BE49-F238E27FC236}">
                    <a16:creationId xmlns:a16="http://schemas.microsoft.com/office/drawing/2014/main" id="{88084F56-302C-4B0C-95C7-602E04AB71D0}"/>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grpSp>
      <p:sp>
        <p:nvSpPr>
          <p:cNvPr id="55" name="Google Shape;204;p13">
            <a:extLst>
              <a:ext uri="{FF2B5EF4-FFF2-40B4-BE49-F238E27FC236}">
                <a16:creationId xmlns:a16="http://schemas.microsoft.com/office/drawing/2014/main" id="{8C590885-7444-4F0E-A5A3-9DE580B210C0}"/>
              </a:ext>
            </a:extLst>
          </p:cNvPr>
          <p:cNvSpPr txBox="1">
            <a:spLocks/>
          </p:cNvSpPr>
          <p:nvPr/>
        </p:nvSpPr>
        <p:spPr>
          <a:xfrm>
            <a:off x="686449" y="353559"/>
            <a:ext cx="6018027" cy="420423"/>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pPr lvl="0" algn="ctr">
              <a:lnSpc>
                <a:spcPct val="100000"/>
              </a:lnSpc>
              <a:spcBef>
                <a:spcPts val="0"/>
              </a:spcBef>
              <a:defRPr/>
            </a:pPr>
            <a:r>
              <a:rPr lang="en-US" sz="2500" b="1" i="0" kern="0" dirty="0">
                <a:solidFill>
                  <a:srgbClr val="7030A0"/>
                </a:solidFill>
                <a:latin typeface="Cambria" panose="02040503050406030204" pitchFamily="18" charset="0"/>
                <a:ea typeface="Cambria" panose="02040503050406030204" pitchFamily="18" charset="0"/>
                <a:cs typeface="Times New Roman" panose="02020603050405020304" pitchFamily="18" charset="0"/>
              </a:rPr>
              <a:t>1. GIAO TIẾP TRONG KHÔNG GIAN MẠNG</a:t>
            </a:r>
          </a:p>
        </p:txBody>
      </p:sp>
      <p:pic>
        <p:nvPicPr>
          <p:cNvPr id="15" name="Picture 2" descr="7 lợi ích của Internet mang lại cho con người trong đời sống xã hội -  Thegioididong.com">
            <a:extLst>
              <a:ext uri="{FF2B5EF4-FFF2-40B4-BE49-F238E27FC236}">
                <a16:creationId xmlns:a16="http://schemas.microsoft.com/office/drawing/2014/main" id="{E3121852-3839-464E-9E4F-370A4540FC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7547" y="2020474"/>
            <a:ext cx="5714978" cy="3456396"/>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Shape 15">
            <a:extLst>
              <a:ext uri="{FF2B5EF4-FFF2-40B4-BE49-F238E27FC236}">
                <a16:creationId xmlns:a16="http://schemas.microsoft.com/office/drawing/2014/main" id="{E69B7204-6E96-4686-831D-94557D1B9ECC}"/>
              </a:ext>
            </a:extLst>
          </p:cNvPr>
          <p:cNvSpPr/>
          <p:nvPr/>
        </p:nvSpPr>
        <p:spPr>
          <a:xfrm>
            <a:off x="901840" y="1901070"/>
            <a:ext cx="1705254" cy="557389"/>
          </a:xfrm>
          <a:custGeom>
            <a:avLst/>
            <a:gdLst>
              <a:gd name="connsiteX0" fmla="*/ 0 w 1705254"/>
              <a:gd name="connsiteY0" fmla="*/ 55739 h 557389"/>
              <a:gd name="connsiteX1" fmla="*/ 55739 w 1705254"/>
              <a:gd name="connsiteY1" fmla="*/ 0 h 557389"/>
              <a:gd name="connsiteX2" fmla="*/ 1649515 w 1705254"/>
              <a:gd name="connsiteY2" fmla="*/ 0 h 557389"/>
              <a:gd name="connsiteX3" fmla="*/ 1705254 w 1705254"/>
              <a:gd name="connsiteY3" fmla="*/ 55739 h 557389"/>
              <a:gd name="connsiteX4" fmla="*/ 1705254 w 1705254"/>
              <a:gd name="connsiteY4" fmla="*/ 501650 h 557389"/>
              <a:gd name="connsiteX5" fmla="*/ 1649515 w 1705254"/>
              <a:gd name="connsiteY5" fmla="*/ 557389 h 557389"/>
              <a:gd name="connsiteX6" fmla="*/ 55739 w 1705254"/>
              <a:gd name="connsiteY6" fmla="*/ 557389 h 557389"/>
              <a:gd name="connsiteX7" fmla="*/ 0 w 1705254"/>
              <a:gd name="connsiteY7" fmla="*/ 501650 h 557389"/>
              <a:gd name="connsiteX8" fmla="*/ 0 w 1705254"/>
              <a:gd name="connsiteY8" fmla="*/ 55739 h 55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5254" h="557389">
                <a:moveTo>
                  <a:pt x="0" y="55739"/>
                </a:moveTo>
                <a:cubicBezTo>
                  <a:pt x="0" y="24955"/>
                  <a:pt x="24955" y="0"/>
                  <a:pt x="55739" y="0"/>
                </a:cubicBezTo>
                <a:lnTo>
                  <a:pt x="1649515" y="0"/>
                </a:lnTo>
                <a:cubicBezTo>
                  <a:pt x="1680299" y="0"/>
                  <a:pt x="1705254" y="24955"/>
                  <a:pt x="1705254" y="55739"/>
                </a:cubicBezTo>
                <a:lnTo>
                  <a:pt x="1705254" y="501650"/>
                </a:lnTo>
                <a:cubicBezTo>
                  <a:pt x="1705254" y="532434"/>
                  <a:pt x="1680299" y="557389"/>
                  <a:pt x="1649515" y="557389"/>
                </a:cubicBezTo>
                <a:lnTo>
                  <a:pt x="55739" y="557389"/>
                </a:lnTo>
                <a:cubicBezTo>
                  <a:pt x="24955" y="557389"/>
                  <a:pt x="0" y="532434"/>
                  <a:pt x="0" y="501650"/>
                </a:cubicBezTo>
                <a:lnTo>
                  <a:pt x="0" y="55739"/>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alpha val="90000"/>
              <a:hueOff val="0"/>
              <a:satOff val="0"/>
              <a:lumOff val="0"/>
              <a:alphaOff val="0"/>
            </a:schemeClr>
          </a:fillRef>
          <a:effectRef idx="1">
            <a:schemeClr val="accent4">
              <a:alpha val="90000"/>
              <a:hueOff val="0"/>
              <a:satOff val="0"/>
              <a:lumOff val="0"/>
              <a:alphaOff val="0"/>
            </a:schemeClr>
          </a:effectRef>
          <a:fontRef idx="minor">
            <a:schemeClr val="dk1"/>
          </a:fontRef>
        </p:style>
        <p:txBody>
          <a:bodyPr spcFirstLastPara="0" vert="horz" wrap="square" lIns="62045" tIns="46805" rIns="62045" bIns="46805"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Ưu</a:t>
            </a:r>
            <a:r>
              <a:rPr lang="en-US" sz="2400" b="1"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điểm</a:t>
            </a:r>
            <a:endParaRPr lang="en-US" sz="2400" b="1"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id="{58AAEECC-DBF4-4F1D-A2A2-E7BF8B307B54}"/>
              </a:ext>
            </a:extLst>
          </p:cNvPr>
          <p:cNvSpPr/>
          <p:nvPr/>
        </p:nvSpPr>
        <p:spPr>
          <a:xfrm>
            <a:off x="1072366" y="2458459"/>
            <a:ext cx="170525" cy="418041"/>
          </a:xfrm>
          <a:custGeom>
            <a:avLst/>
            <a:gdLst/>
            <a:ahLst/>
            <a:cxnLst/>
            <a:rect l="0" t="0" r="0" b="0"/>
            <a:pathLst>
              <a:path>
                <a:moveTo>
                  <a:pt x="0" y="0"/>
                </a:moveTo>
                <a:lnTo>
                  <a:pt x="0" y="418041"/>
                </a:lnTo>
                <a:lnTo>
                  <a:pt x="170525" y="418041"/>
                </a:lnTo>
              </a:path>
            </a:pathLst>
          </a:custGeom>
          <a:noFill/>
        </p:spPr>
        <p:style>
          <a:lnRef idx="2">
            <a:schemeClr val="accent4">
              <a:tint val="90000"/>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18" name="Freeform: Shape 17">
            <a:extLst>
              <a:ext uri="{FF2B5EF4-FFF2-40B4-BE49-F238E27FC236}">
                <a16:creationId xmlns:a16="http://schemas.microsoft.com/office/drawing/2014/main" id="{4AAF9239-8262-497C-865E-193100FD5337}"/>
              </a:ext>
            </a:extLst>
          </p:cNvPr>
          <p:cNvSpPr/>
          <p:nvPr/>
        </p:nvSpPr>
        <p:spPr>
          <a:xfrm>
            <a:off x="1242891" y="2597807"/>
            <a:ext cx="3899905" cy="557389"/>
          </a:xfrm>
          <a:custGeom>
            <a:avLst/>
            <a:gdLst>
              <a:gd name="connsiteX0" fmla="*/ 0 w 3899905"/>
              <a:gd name="connsiteY0" fmla="*/ 55739 h 557389"/>
              <a:gd name="connsiteX1" fmla="*/ 55739 w 3899905"/>
              <a:gd name="connsiteY1" fmla="*/ 0 h 557389"/>
              <a:gd name="connsiteX2" fmla="*/ 3844166 w 3899905"/>
              <a:gd name="connsiteY2" fmla="*/ 0 h 557389"/>
              <a:gd name="connsiteX3" fmla="*/ 3899905 w 3899905"/>
              <a:gd name="connsiteY3" fmla="*/ 55739 h 557389"/>
              <a:gd name="connsiteX4" fmla="*/ 3899905 w 3899905"/>
              <a:gd name="connsiteY4" fmla="*/ 501650 h 557389"/>
              <a:gd name="connsiteX5" fmla="*/ 3844166 w 3899905"/>
              <a:gd name="connsiteY5" fmla="*/ 557389 h 557389"/>
              <a:gd name="connsiteX6" fmla="*/ 55739 w 3899905"/>
              <a:gd name="connsiteY6" fmla="*/ 557389 h 557389"/>
              <a:gd name="connsiteX7" fmla="*/ 0 w 3899905"/>
              <a:gd name="connsiteY7" fmla="*/ 501650 h 557389"/>
              <a:gd name="connsiteX8" fmla="*/ 0 w 3899905"/>
              <a:gd name="connsiteY8" fmla="*/ 55739 h 55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905" h="557389">
                <a:moveTo>
                  <a:pt x="0" y="55739"/>
                </a:moveTo>
                <a:cubicBezTo>
                  <a:pt x="0" y="24955"/>
                  <a:pt x="24955" y="0"/>
                  <a:pt x="55739" y="0"/>
                </a:cubicBezTo>
                <a:lnTo>
                  <a:pt x="3844166" y="0"/>
                </a:lnTo>
                <a:cubicBezTo>
                  <a:pt x="3874950" y="0"/>
                  <a:pt x="3899905" y="24955"/>
                  <a:pt x="3899905" y="55739"/>
                </a:cubicBezTo>
                <a:lnTo>
                  <a:pt x="3899905" y="501650"/>
                </a:lnTo>
                <a:cubicBezTo>
                  <a:pt x="3899905" y="532434"/>
                  <a:pt x="3874950" y="557389"/>
                  <a:pt x="3844166" y="557389"/>
                </a:cubicBezTo>
                <a:lnTo>
                  <a:pt x="55739" y="557389"/>
                </a:lnTo>
                <a:cubicBezTo>
                  <a:pt x="24955" y="557389"/>
                  <a:pt x="0" y="532434"/>
                  <a:pt x="0" y="501650"/>
                </a:cubicBezTo>
                <a:lnTo>
                  <a:pt x="0" y="55739"/>
                </a:lnTo>
                <a:close/>
              </a:path>
            </a:pathLst>
          </a:custGeom>
        </p:spPr>
        <p:style>
          <a:lnRef idx="1">
            <a:schemeClr val="accent4">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045" tIns="46805" rIns="62045" bIns="46805" numCol="1" spcCol="1270" anchor="ctr" anchorCtr="0">
            <a:noAutofit/>
          </a:bodyPr>
          <a:lstStyle/>
          <a:p>
            <a:pPr marL="0" lvl="0" indent="0" algn="l" defTabSz="1066800">
              <a:lnSpc>
                <a:spcPct val="90000"/>
              </a:lnSpc>
              <a:spcBef>
                <a:spcPct val="0"/>
              </a:spcBef>
              <a:spcAft>
                <a:spcPct val="35000"/>
              </a:spcAft>
              <a:buNone/>
            </a:pP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Thực</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hiện</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thuận</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tiện</a:t>
            </a:r>
            <a:endPar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84AF40C5-239C-4B18-BDA0-170439F7344E}"/>
              </a:ext>
            </a:extLst>
          </p:cNvPr>
          <p:cNvSpPr/>
          <p:nvPr/>
        </p:nvSpPr>
        <p:spPr>
          <a:xfrm>
            <a:off x="1072366" y="2458459"/>
            <a:ext cx="170525" cy="1114778"/>
          </a:xfrm>
          <a:custGeom>
            <a:avLst/>
            <a:gdLst/>
            <a:ahLst/>
            <a:cxnLst/>
            <a:rect l="0" t="0" r="0" b="0"/>
            <a:pathLst>
              <a:path>
                <a:moveTo>
                  <a:pt x="0" y="0"/>
                </a:moveTo>
                <a:lnTo>
                  <a:pt x="0" y="1114778"/>
                </a:lnTo>
                <a:lnTo>
                  <a:pt x="170525" y="1114778"/>
                </a:lnTo>
              </a:path>
            </a:pathLst>
          </a:custGeom>
          <a:noFill/>
        </p:spPr>
        <p:style>
          <a:lnRef idx="2">
            <a:schemeClr val="accent4">
              <a:tint val="90000"/>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20" name="Freeform: Shape 19">
            <a:extLst>
              <a:ext uri="{FF2B5EF4-FFF2-40B4-BE49-F238E27FC236}">
                <a16:creationId xmlns:a16="http://schemas.microsoft.com/office/drawing/2014/main" id="{52906700-6329-4E7B-8F45-50B63E9AF5CB}"/>
              </a:ext>
            </a:extLst>
          </p:cNvPr>
          <p:cNvSpPr/>
          <p:nvPr/>
        </p:nvSpPr>
        <p:spPr>
          <a:xfrm>
            <a:off x="1242891" y="3294543"/>
            <a:ext cx="3899905" cy="557389"/>
          </a:xfrm>
          <a:custGeom>
            <a:avLst/>
            <a:gdLst>
              <a:gd name="connsiteX0" fmla="*/ 0 w 3899905"/>
              <a:gd name="connsiteY0" fmla="*/ 55739 h 557389"/>
              <a:gd name="connsiteX1" fmla="*/ 55739 w 3899905"/>
              <a:gd name="connsiteY1" fmla="*/ 0 h 557389"/>
              <a:gd name="connsiteX2" fmla="*/ 3844166 w 3899905"/>
              <a:gd name="connsiteY2" fmla="*/ 0 h 557389"/>
              <a:gd name="connsiteX3" fmla="*/ 3899905 w 3899905"/>
              <a:gd name="connsiteY3" fmla="*/ 55739 h 557389"/>
              <a:gd name="connsiteX4" fmla="*/ 3899905 w 3899905"/>
              <a:gd name="connsiteY4" fmla="*/ 501650 h 557389"/>
              <a:gd name="connsiteX5" fmla="*/ 3844166 w 3899905"/>
              <a:gd name="connsiteY5" fmla="*/ 557389 h 557389"/>
              <a:gd name="connsiteX6" fmla="*/ 55739 w 3899905"/>
              <a:gd name="connsiteY6" fmla="*/ 557389 h 557389"/>
              <a:gd name="connsiteX7" fmla="*/ 0 w 3899905"/>
              <a:gd name="connsiteY7" fmla="*/ 501650 h 557389"/>
              <a:gd name="connsiteX8" fmla="*/ 0 w 3899905"/>
              <a:gd name="connsiteY8" fmla="*/ 55739 h 55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905" h="557389">
                <a:moveTo>
                  <a:pt x="0" y="55739"/>
                </a:moveTo>
                <a:cubicBezTo>
                  <a:pt x="0" y="24955"/>
                  <a:pt x="24955" y="0"/>
                  <a:pt x="55739" y="0"/>
                </a:cubicBezTo>
                <a:lnTo>
                  <a:pt x="3844166" y="0"/>
                </a:lnTo>
                <a:cubicBezTo>
                  <a:pt x="3874950" y="0"/>
                  <a:pt x="3899905" y="24955"/>
                  <a:pt x="3899905" y="55739"/>
                </a:cubicBezTo>
                <a:lnTo>
                  <a:pt x="3899905" y="501650"/>
                </a:lnTo>
                <a:cubicBezTo>
                  <a:pt x="3899905" y="532434"/>
                  <a:pt x="3874950" y="557389"/>
                  <a:pt x="3844166" y="557389"/>
                </a:cubicBezTo>
                <a:lnTo>
                  <a:pt x="55739" y="557389"/>
                </a:lnTo>
                <a:cubicBezTo>
                  <a:pt x="24955" y="557389"/>
                  <a:pt x="0" y="532434"/>
                  <a:pt x="0" y="501650"/>
                </a:cubicBezTo>
                <a:lnTo>
                  <a:pt x="0" y="55739"/>
                </a:lnTo>
                <a:close/>
              </a:path>
            </a:pathLst>
          </a:custGeom>
        </p:spPr>
        <p:style>
          <a:lnRef idx="1">
            <a:schemeClr val="accent4">
              <a:alpha val="90000"/>
              <a:hueOff val="0"/>
              <a:satOff val="0"/>
              <a:lumOff val="0"/>
              <a:alphaOff val="-13333"/>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045" tIns="46805" rIns="62045" bIns="46805" numCol="1" spcCol="1270" anchor="ctr" anchorCtr="0">
            <a:noAutofit/>
          </a:bodyPr>
          <a:lstStyle/>
          <a:p>
            <a:pPr marL="0" lvl="0" indent="0" algn="l" defTabSz="1066800">
              <a:lnSpc>
                <a:spcPct val="90000"/>
              </a:lnSpc>
              <a:spcBef>
                <a:spcPct val="0"/>
              </a:spcBef>
              <a:spcAft>
                <a:spcPct val="35000"/>
              </a:spcAft>
              <a:buNone/>
            </a:pP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Tiết</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kiệm</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thời</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gian</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và</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chi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phí</a:t>
            </a:r>
            <a:endPar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699F3444-D190-448B-95C2-DA0FED261423}"/>
              </a:ext>
            </a:extLst>
          </p:cNvPr>
          <p:cNvSpPr/>
          <p:nvPr/>
        </p:nvSpPr>
        <p:spPr>
          <a:xfrm>
            <a:off x="1072366" y="2458459"/>
            <a:ext cx="170525" cy="1811515"/>
          </a:xfrm>
          <a:custGeom>
            <a:avLst/>
            <a:gdLst/>
            <a:ahLst/>
            <a:cxnLst/>
            <a:rect l="0" t="0" r="0" b="0"/>
            <a:pathLst>
              <a:path>
                <a:moveTo>
                  <a:pt x="0" y="0"/>
                </a:moveTo>
                <a:lnTo>
                  <a:pt x="0" y="1811515"/>
                </a:lnTo>
                <a:lnTo>
                  <a:pt x="170525" y="1811515"/>
                </a:lnTo>
              </a:path>
            </a:pathLst>
          </a:custGeom>
          <a:noFill/>
        </p:spPr>
        <p:style>
          <a:lnRef idx="2">
            <a:schemeClr val="accent4">
              <a:tint val="90000"/>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22" name="Freeform: Shape 21">
            <a:extLst>
              <a:ext uri="{FF2B5EF4-FFF2-40B4-BE49-F238E27FC236}">
                <a16:creationId xmlns:a16="http://schemas.microsoft.com/office/drawing/2014/main" id="{616BEF42-D571-47A0-90C6-FD0642E78BC0}"/>
              </a:ext>
            </a:extLst>
          </p:cNvPr>
          <p:cNvSpPr/>
          <p:nvPr/>
        </p:nvSpPr>
        <p:spPr>
          <a:xfrm>
            <a:off x="1242891" y="3991280"/>
            <a:ext cx="3899905" cy="557389"/>
          </a:xfrm>
          <a:custGeom>
            <a:avLst/>
            <a:gdLst>
              <a:gd name="connsiteX0" fmla="*/ 0 w 3899905"/>
              <a:gd name="connsiteY0" fmla="*/ 55739 h 557389"/>
              <a:gd name="connsiteX1" fmla="*/ 55739 w 3899905"/>
              <a:gd name="connsiteY1" fmla="*/ 0 h 557389"/>
              <a:gd name="connsiteX2" fmla="*/ 3844166 w 3899905"/>
              <a:gd name="connsiteY2" fmla="*/ 0 h 557389"/>
              <a:gd name="connsiteX3" fmla="*/ 3899905 w 3899905"/>
              <a:gd name="connsiteY3" fmla="*/ 55739 h 557389"/>
              <a:gd name="connsiteX4" fmla="*/ 3899905 w 3899905"/>
              <a:gd name="connsiteY4" fmla="*/ 501650 h 557389"/>
              <a:gd name="connsiteX5" fmla="*/ 3844166 w 3899905"/>
              <a:gd name="connsiteY5" fmla="*/ 557389 h 557389"/>
              <a:gd name="connsiteX6" fmla="*/ 55739 w 3899905"/>
              <a:gd name="connsiteY6" fmla="*/ 557389 h 557389"/>
              <a:gd name="connsiteX7" fmla="*/ 0 w 3899905"/>
              <a:gd name="connsiteY7" fmla="*/ 501650 h 557389"/>
              <a:gd name="connsiteX8" fmla="*/ 0 w 3899905"/>
              <a:gd name="connsiteY8" fmla="*/ 55739 h 55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905" h="557389">
                <a:moveTo>
                  <a:pt x="0" y="55739"/>
                </a:moveTo>
                <a:cubicBezTo>
                  <a:pt x="0" y="24955"/>
                  <a:pt x="24955" y="0"/>
                  <a:pt x="55739" y="0"/>
                </a:cubicBezTo>
                <a:lnTo>
                  <a:pt x="3844166" y="0"/>
                </a:lnTo>
                <a:cubicBezTo>
                  <a:pt x="3874950" y="0"/>
                  <a:pt x="3899905" y="24955"/>
                  <a:pt x="3899905" y="55739"/>
                </a:cubicBezTo>
                <a:lnTo>
                  <a:pt x="3899905" y="501650"/>
                </a:lnTo>
                <a:cubicBezTo>
                  <a:pt x="3899905" y="532434"/>
                  <a:pt x="3874950" y="557389"/>
                  <a:pt x="3844166" y="557389"/>
                </a:cubicBezTo>
                <a:lnTo>
                  <a:pt x="55739" y="557389"/>
                </a:lnTo>
                <a:cubicBezTo>
                  <a:pt x="24955" y="557389"/>
                  <a:pt x="0" y="532434"/>
                  <a:pt x="0" y="501650"/>
                </a:cubicBezTo>
                <a:lnTo>
                  <a:pt x="0" y="55739"/>
                </a:lnTo>
                <a:close/>
              </a:path>
            </a:pathLst>
          </a:custGeom>
        </p:spPr>
        <p:style>
          <a:lnRef idx="1">
            <a:schemeClr val="accent4">
              <a:alpha val="90000"/>
              <a:hueOff val="0"/>
              <a:satOff val="0"/>
              <a:lumOff val="0"/>
              <a:alphaOff val="-26667"/>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045" tIns="46805" rIns="62045" bIns="46805" numCol="1" spcCol="1270" anchor="ctr" anchorCtr="0">
            <a:noAutofit/>
          </a:bodyPr>
          <a:lstStyle/>
          <a:p>
            <a:pPr marL="0" lvl="0" indent="0" algn="l" defTabSz="1066800">
              <a:lnSpc>
                <a:spcPct val="90000"/>
              </a:lnSpc>
              <a:spcBef>
                <a:spcPct val="0"/>
              </a:spcBef>
              <a:spcAft>
                <a:spcPct val="35000"/>
              </a:spcAft>
              <a:buNone/>
            </a:pP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Mở</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rộng</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kết</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nối</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xã</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hội</a:t>
            </a:r>
            <a:endPar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6" name="Freeform: Shape 25">
            <a:extLst>
              <a:ext uri="{FF2B5EF4-FFF2-40B4-BE49-F238E27FC236}">
                <a16:creationId xmlns:a16="http://schemas.microsoft.com/office/drawing/2014/main" id="{1C3C4BFE-F0BA-4A7F-AC7D-1AAD5D50100B}"/>
              </a:ext>
            </a:extLst>
          </p:cNvPr>
          <p:cNvSpPr/>
          <p:nvPr/>
        </p:nvSpPr>
        <p:spPr>
          <a:xfrm>
            <a:off x="1072366" y="2458459"/>
            <a:ext cx="170525" cy="2508251"/>
          </a:xfrm>
          <a:custGeom>
            <a:avLst/>
            <a:gdLst/>
            <a:ahLst/>
            <a:cxnLst/>
            <a:rect l="0" t="0" r="0" b="0"/>
            <a:pathLst>
              <a:path>
                <a:moveTo>
                  <a:pt x="0" y="0"/>
                </a:moveTo>
                <a:lnTo>
                  <a:pt x="0" y="2508251"/>
                </a:lnTo>
                <a:lnTo>
                  <a:pt x="170525" y="2508251"/>
                </a:lnTo>
              </a:path>
            </a:pathLst>
          </a:custGeom>
          <a:noFill/>
        </p:spPr>
        <p:style>
          <a:lnRef idx="2">
            <a:schemeClr val="accent4">
              <a:tint val="90000"/>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27" name="Freeform: Shape 26">
            <a:extLst>
              <a:ext uri="{FF2B5EF4-FFF2-40B4-BE49-F238E27FC236}">
                <a16:creationId xmlns:a16="http://schemas.microsoft.com/office/drawing/2014/main" id="{5E4E5C46-3BFF-462E-807E-93D0E33D0702}"/>
              </a:ext>
            </a:extLst>
          </p:cNvPr>
          <p:cNvSpPr/>
          <p:nvPr/>
        </p:nvSpPr>
        <p:spPr>
          <a:xfrm>
            <a:off x="1242891" y="4688017"/>
            <a:ext cx="3899905" cy="557389"/>
          </a:xfrm>
          <a:custGeom>
            <a:avLst/>
            <a:gdLst>
              <a:gd name="connsiteX0" fmla="*/ 0 w 3899905"/>
              <a:gd name="connsiteY0" fmla="*/ 55739 h 557389"/>
              <a:gd name="connsiteX1" fmla="*/ 55739 w 3899905"/>
              <a:gd name="connsiteY1" fmla="*/ 0 h 557389"/>
              <a:gd name="connsiteX2" fmla="*/ 3844166 w 3899905"/>
              <a:gd name="connsiteY2" fmla="*/ 0 h 557389"/>
              <a:gd name="connsiteX3" fmla="*/ 3899905 w 3899905"/>
              <a:gd name="connsiteY3" fmla="*/ 55739 h 557389"/>
              <a:gd name="connsiteX4" fmla="*/ 3899905 w 3899905"/>
              <a:gd name="connsiteY4" fmla="*/ 501650 h 557389"/>
              <a:gd name="connsiteX5" fmla="*/ 3844166 w 3899905"/>
              <a:gd name="connsiteY5" fmla="*/ 557389 h 557389"/>
              <a:gd name="connsiteX6" fmla="*/ 55739 w 3899905"/>
              <a:gd name="connsiteY6" fmla="*/ 557389 h 557389"/>
              <a:gd name="connsiteX7" fmla="*/ 0 w 3899905"/>
              <a:gd name="connsiteY7" fmla="*/ 501650 h 557389"/>
              <a:gd name="connsiteX8" fmla="*/ 0 w 3899905"/>
              <a:gd name="connsiteY8" fmla="*/ 55739 h 55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905" h="557389">
                <a:moveTo>
                  <a:pt x="0" y="55739"/>
                </a:moveTo>
                <a:cubicBezTo>
                  <a:pt x="0" y="24955"/>
                  <a:pt x="24955" y="0"/>
                  <a:pt x="55739" y="0"/>
                </a:cubicBezTo>
                <a:lnTo>
                  <a:pt x="3844166" y="0"/>
                </a:lnTo>
                <a:cubicBezTo>
                  <a:pt x="3874950" y="0"/>
                  <a:pt x="3899905" y="24955"/>
                  <a:pt x="3899905" y="55739"/>
                </a:cubicBezTo>
                <a:lnTo>
                  <a:pt x="3899905" y="501650"/>
                </a:lnTo>
                <a:cubicBezTo>
                  <a:pt x="3899905" y="532434"/>
                  <a:pt x="3874950" y="557389"/>
                  <a:pt x="3844166" y="557389"/>
                </a:cubicBezTo>
                <a:lnTo>
                  <a:pt x="55739" y="557389"/>
                </a:lnTo>
                <a:cubicBezTo>
                  <a:pt x="24955" y="557389"/>
                  <a:pt x="0" y="532434"/>
                  <a:pt x="0" y="501650"/>
                </a:cubicBezTo>
                <a:lnTo>
                  <a:pt x="0" y="55739"/>
                </a:lnTo>
                <a:close/>
              </a:path>
            </a:pathLst>
          </a:custGeom>
        </p:spPr>
        <p:style>
          <a:lnRef idx="1">
            <a:schemeClr val="accent4">
              <a:alpha val="90000"/>
              <a:hueOff val="0"/>
              <a:satOff val="0"/>
              <a:lumOff val="0"/>
              <a:alphaOff val="-4000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045" tIns="46805" rIns="62045" bIns="46805" numCol="1" spcCol="1270" anchor="ctr" anchorCtr="0">
            <a:noAutofit/>
          </a:bodyPr>
          <a:lstStyle/>
          <a:p>
            <a:pPr marL="0" lvl="0" indent="0" algn="l" defTabSz="1066800">
              <a:lnSpc>
                <a:spcPct val="90000"/>
              </a:lnSpc>
              <a:spcBef>
                <a:spcPct val="0"/>
              </a:spcBef>
              <a:spcAft>
                <a:spcPct val="35000"/>
              </a:spcAft>
              <a:buNone/>
            </a:pP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Công</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cụ</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giao</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tiếp</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đa</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dạng</a:t>
            </a:r>
            <a:endPar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5617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wipe(down)">
                                      <p:cBhvr>
                                        <p:cTn id="10" dur="5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wipe(down)">
                                      <p:cBhvr>
                                        <p:cTn id="15" dur="500"/>
                                        <p:tgtEl>
                                          <p:spTgt spid="4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par>
                                <p:cTn id="33" presetID="16" presetClass="entr" presetSubtype="21"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heel(1)">
                                      <p:cBhvr>
                                        <p:cTn id="5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5" grpId="0"/>
      <p:bldP spid="16" grpId="0" animBg="1"/>
      <p:bldP spid="18" grpId="0" animBg="1"/>
      <p:bldP spid="20" grpId="0" animBg="1"/>
      <p:bldP spid="22"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755FFC28-3DF5-401E-B72B-6D5B7A50C5A7}"/>
              </a:ext>
            </a:extLst>
          </p:cNvPr>
          <p:cNvGrpSpPr/>
          <p:nvPr/>
        </p:nvGrpSpPr>
        <p:grpSpPr>
          <a:xfrm>
            <a:off x="200698" y="374529"/>
            <a:ext cx="485751" cy="412906"/>
            <a:chOff x="370002" y="735269"/>
            <a:chExt cx="569167" cy="503853"/>
          </a:xfrm>
        </p:grpSpPr>
        <p:sp>
          <p:nvSpPr>
            <p:cNvPr id="27" name="Hexagon 26">
              <a:extLst>
                <a:ext uri="{FF2B5EF4-FFF2-40B4-BE49-F238E27FC236}">
                  <a16:creationId xmlns:a16="http://schemas.microsoft.com/office/drawing/2014/main" id="{4C8DA3CF-BA12-4F77-8BCC-4A80936D5553}"/>
                </a:ext>
              </a:extLst>
            </p:cNvPr>
            <p:cNvSpPr/>
            <p:nvPr/>
          </p:nvSpPr>
          <p:spPr>
            <a:xfrm>
              <a:off x="370002" y="735269"/>
              <a:ext cx="569167" cy="503853"/>
            </a:xfrm>
            <a:prstGeom prst="hexagon">
              <a:avLst/>
            </a:prstGeom>
            <a:solidFill>
              <a:srgbClr val="7030A0"/>
            </a:solidFill>
            <a:ln w="12700" cap="flat" cmpd="sng" algn="ctr">
              <a:solidFill>
                <a:srgbClr val="B09832"/>
              </a:solidFill>
              <a:prstDash val="solid"/>
              <a:miter lim="800000"/>
            </a:ln>
            <a:effectLst>
              <a:outerShdw blurRad="50800" dist="38100" dir="5400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a:ea typeface="+mn-ea"/>
                <a:cs typeface="+mn-cs"/>
              </a:endParaRPr>
            </a:p>
          </p:txBody>
        </p:sp>
        <p:grpSp>
          <p:nvGrpSpPr>
            <p:cNvPr id="28" name="Google Shape;209;p13">
              <a:extLst>
                <a:ext uri="{FF2B5EF4-FFF2-40B4-BE49-F238E27FC236}">
                  <a16:creationId xmlns:a16="http://schemas.microsoft.com/office/drawing/2014/main" id="{C8E94A1F-6C97-49F0-82E7-6272D37BA97B}"/>
                </a:ext>
              </a:extLst>
            </p:cNvPr>
            <p:cNvGrpSpPr/>
            <p:nvPr/>
          </p:nvGrpSpPr>
          <p:grpSpPr>
            <a:xfrm>
              <a:off x="509630" y="875151"/>
              <a:ext cx="269364" cy="224087"/>
              <a:chOff x="1926350" y="995225"/>
              <a:chExt cx="428650" cy="356600"/>
            </a:xfrm>
            <a:solidFill>
              <a:sysClr val="window" lastClr="FFFFFF"/>
            </a:solidFill>
          </p:grpSpPr>
          <p:sp>
            <p:nvSpPr>
              <p:cNvPr id="29" name="Google Shape;210;p13">
                <a:extLst>
                  <a:ext uri="{FF2B5EF4-FFF2-40B4-BE49-F238E27FC236}">
                    <a16:creationId xmlns:a16="http://schemas.microsoft.com/office/drawing/2014/main" id="{1A6AF0FD-FDD2-4998-8A59-F61AAC3BEA3A}"/>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0" name="Google Shape;211;p13">
                <a:extLst>
                  <a:ext uri="{FF2B5EF4-FFF2-40B4-BE49-F238E27FC236}">
                    <a16:creationId xmlns:a16="http://schemas.microsoft.com/office/drawing/2014/main" id="{2BDABD8E-CAE1-44FF-9804-2EAC62926B16}"/>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1" name="Google Shape;212;p13">
                <a:extLst>
                  <a:ext uri="{FF2B5EF4-FFF2-40B4-BE49-F238E27FC236}">
                    <a16:creationId xmlns:a16="http://schemas.microsoft.com/office/drawing/2014/main" id="{BB6552D0-1CE0-4B78-8266-CC361498DD8B}"/>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2" name="Google Shape;213;p13">
                <a:extLst>
                  <a:ext uri="{FF2B5EF4-FFF2-40B4-BE49-F238E27FC236}">
                    <a16:creationId xmlns:a16="http://schemas.microsoft.com/office/drawing/2014/main" id="{C82128FA-A42A-4CE6-ADA1-28A2882287D8}"/>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grpSp>
      <p:sp>
        <p:nvSpPr>
          <p:cNvPr id="33" name="Google Shape;204;p13">
            <a:extLst>
              <a:ext uri="{FF2B5EF4-FFF2-40B4-BE49-F238E27FC236}">
                <a16:creationId xmlns:a16="http://schemas.microsoft.com/office/drawing/2014/main" id="{5428D0B8-5659-47CE-91D7-5DDED71B6FEC}"/>
              </a:ext>
            </a:extLst>
          </p:cNvPr>
          <p:cNvSpPr txBox="1">
            <a:spLocks/>
          </p:cNvSpPr>
          <p:nvPr/>
        </p:nvSpPr>
        <p:spPr>
          <a:xfrm>
            <a:off x="686449" y="353559"/>
            <a:ext cx="6018027" cy="420423"/>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pPr lvl="0" algn="ctr">
              <a:lnSpc>
                <a:spcPct val="100000"/>
              </a:lnSpc>
              <a:spcBef>
                <a:spcPts val="0"/>
              </a:spcBef>
              <a:defRPr/>
            </a:pPr>
            <a:r>
              <a:rPr lang="en-US" sz="2500" b="1" i="0" kern="0" dirty="0">
                <a:solidFill>
                  <a:srgbClr val="7030A0"/>
                </a:solidFill>
                <a:latin typeface="Cambria" panose="02040503050406030204" pitchFamily="18" charset="0"/>
                <a:ea typeface="Cambria" panose="02040503050406030204" pitchFamily="18" charset="0"/>
                <a:cs typeface="Times New Roman" panose="02020603050405020304" pitchFamily="18" charset="0"/>
              </a:rPr>
              <a:t>1. GIAO TIẾP TRONG KHÔNG GIAN MẠNG</a:t>
            </a:r>
          </a:p>
        </p:txBody>
      </p:sp>
      <p:grpSp>
        <p:nvGrpSpPr>
          <p:cNvPr id="34" name="Group 33">
            <a:extLst>
              <a:ext uri="{FF2B5EF4-FFF2-40B4-BE49-F238E27FC236}">
                <a16:creationId xmlns:a16="http://schemas.microsoft.com/office/drawing/2014/main" id="{21192D19-807A-4790-BF09-EDC7FA87ADB7}"/>
              </a:ext>
            </a:extLst>
          </p:cNvPr>
          <p:cNvGrpSpPr/>
          <p:nvPr/>
        </p:nvGrpSpPr>
        <p:grpSpPr>
          <a:xfrm>
            <a:off x="200698" y="374529"/>
            <a:ext cx="485751" cy="412906"/>
            <a:chOff x="370002" y="735269"/>
            <a:chExt cx="569167" cy="503853"/>
          </a:xfrm>
        </p:grpSpPr>
        <p:sp>
          <p:nvSpPr>
            <p:cNvPr id="35" name="Hexagon 34">
              <a:extLst>
                <a:ext uri="{FF2B5EF4-FFF2-40B4-BE49-F238E27FC236}">
                  <a16:creationId xmlns:a16="http://schemas.microsoft.com/office/drawing/2014/main" id="{636EB13E-CD42-4693-9093-B03E3A84CC6D}"/>
                </a:ext>
              </a:extLst>
            </p:cNvPr>
            <p:cNvSpPr/>
            <p:nvPr/>
          </p:nvSpPr>
          <p:spPr>
            <a:xfrm>
              <a:off x="370002" y="735269"/>
              <a:ext cx="569167" cy="503853"/>
            </a:xfrm>
            <a:prstGeom prst="hexagon">
              <a:avLst/>
            </a:prstGeom>
            <a:solidFill>
              <a:srgbClr val="7030A0"/>
            </a:solidFill>
            <a:ln w="12700" cap="flat" cmpd="sng" algn="ctr">
              <a:solidFill>
                <a:srgbClr val="B09832"/>
              </a:solidFill>
              <a:prstDash val="solid"/>
              <a:miter lim="800000"/>
            </a:ln>
            <a:effectLst>
              <a:outerShdw blurRad="50800" dist="38100" dir="5400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a:ea typeface="+mn-ea"/>
                <a:cs typeface="+mn-cs"/>
              </a:endParaRPr>
            </a:p>
          </p:txBody>
        </p:sp>
        <p:grpSp>
          <p:nvGrpSpPr>
            <p:cNvPr id="36" name="Google Shape;209;p13">
              <a:extLst>
                <a:ext uri="{FF2B5EF4-FFF2-40B4-BE49-F238E27FC236}">
                  <a16:creationId xmlns:a16="http://schemas.microsoft.com/office/drawing/2014/main" id="{3EC3E569-966E-4E56-8196-F13749ACAC20}"/>
                </a:ext>
              </a:extLst>
            </p:cNvPr>
            <p:cNvGrpSpPr/>
            <p:nvPr/>
          </p:nvGrpSpPr>
          <p:grpSpPr>
            <a:xfrm>
              <a:off x="509630" y="875151"/>
              <a:ext cx="269364" cy="224087"/>
              <a:chOff x="1926350" y="995225"/>
              <a:chExt cx="428650" cy="356600"/>
            </a:xfrm>
            <a:solidFill>
              <a:sysClr val="window" lastClr="FFFFFF"/>
            </a:solidFill>
          </p:grpSpPr>
          <p:sp>
            <p:nvSpPr>
              <p:cNvPr id="37" name="Google Shape;210;p13">
                <a:extLst>
                  <a:ext uri="{FF2B5EF4-FFF2-40B4-BE49-F238E27FC236}">
                    <a16:creationId xmlns:a16="http://schemas.microsoft.com/office/drawing/2014/main" id="{F34283C6-3FE3-4365-AFD9-21E1D9CBBED8}"/>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8" name="Google Shape;211;p13">
                <a:extLst>
                  <a:ext uri="{FF2B5EF4-FFF2-40B4-BE49-F238E27FC236}">
                    <a16:creationId xmlns:a16="http://schemas.microsoft.com/office/drawing/2014/main" id="{8DD72D67-EB09-4D33-A91B-AB0F00CF9A92}"/>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9" name="Google Shape;212;p13">
                <a:extLst>
                  <a:ext uri="{FF2B5EF4-FFF2-40B4-BE49-F238E27FC236}">
                    <a16:creationId xmlns:a16="http://schemas.microsoft.com/office/drawing/2014/main" id="{BFECE4D2-5AC5-4203-85CF-AF09C3E0E59B}"/>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40" name="Google Shape;213;p13">
                <a:extLst>
                  <a:ext uri="{FF2B5EF4-FFF2-40B4-BE49-F238E27FC236}">
                    <a16:creationId xmlns:a16="http://schemas.microsoft.com/office/drawing/2014/main" id="{963A1DAA-03F2-4476-A11D-B21477F2AD1E}"/>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grpSp>
      <p:sp>
        <p:nvSpPr>
          <p:cNvPr id="48" name="Google Shape;204;p13">
            <a:extLst>
              <a:ext uri="{FF2B5EF4-FFF2-40B4-BE49-F238E27FC236}">
                <a16:creationId xmlns:a16="http://schemas.microsoft.com/office/drawing/2014/main" id="{5C6B9412-65C3-41D8-B468-E7BE9515973D}"/>
              </a:ext>
            </a:extLst>
          </p:cNvPr>
          <p:cNvSpPr txBox="1">
            <a:spLocks/>
          </p:cNvSpPr>
          <p:nvPr/>
        </p:nvSpPr>
        <p:spPr>
          <a:xfrm>
            <a:off x="686449" y="353559"/>
            <a:ext cx="6018027" cy="420423"/>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pPr lvl="0" algn="ctr">
              <a:lnSpc>
                <a:spcPct val="100000"/>
              </a:lnSpc>
              <a:spcBef>
                <a:spcPts val="0"/>
              </a:spcBef>
              <a:defRPr/>
            </a:pPr>
            <a:r>
              <a:rPr lang="en-US" sz="2500" b="1" i="0" kern="0" dirty="0">
                <a:solidFill>
                  <a:srgbClr val="7030A0"/>
                </a:solidFill>
                <a:latin typeface="Cambria" panose="02040503050406030204" pitchFamily="18" charset="0"/>
                <a:ea typeface="Cambria" panose="02040503050406030204" pitchFamily="18" charset="0"/>
                <a:cs typeface="Times New Roman" panose="02020603050405020304" pitchFamily="18" charset="0"/>
              </a:rPr>
              <a:t>1. GIAO TIẾP TRONG KHÔNG GIAN MẠNG</a:t>
            </a:r>
          </a:p>
        </p:txBody>
      </p:sp>
      <p:sp>
        <p:nvSpPr>
          <p:cNvPr id="49" name="Freeform: Shape 48">
            <a:extLst>
              <a:ext uri="{FF2B5EF4-FFF2-40B4-BE49-F238E27FC236}">
                <a16:creationId xmlns:a16="http://schemas.microsoft.com/office/drawing/2014/main" id="{D3688375-BF93-49DA-9110-E647EEFFF232}"/>
              </a:ext>
            </a:extLst>
          </p:cNvPr>
          <p:cNvSpPr/>
          <p:nvPr/>
        </p:nvSpPr>
        <p:spPr>
          <a:xfrm>
            <a:off x="745172" y="864961"/>
            <a:ext cx="9069120"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b)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Ưu</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điểm</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và</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nhược</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điểm</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của</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giao</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tiếp</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trong</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không</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gian</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mạng</a:t>
            </a:r>
            <a:endParaRPr lang="en-US" sz="2400" b="1" kern="1200" dirty="0">
              <a:solidFill>
                <a:srgbClr val="0070C0"/>
              </a:solidFill>
              <a:latin typeface="Cambria" panose="02040503050406030204" pitchFamily="18" charset="0"/>
              <a:ea typeface="Cambria" panose="02040503050406030204" pitchFamily="18" charset="0"/>
            </a:endParaRPr>
          </a:p>
        </p:txBody>
      </p:sp>
      <p:sp>
        <p:nvSpPr>
          <p:cNvPr id="50" name="Freeform: Shape 49">
            <a:extLst>
              <a:ext uri="{FF2B5EF4-FFF2-40B4-BE49-F238E27FC236}">
                <a16:creationId xmlns:a16="http://schemas.microsoft.com/office/drawing/2014/main" id="{495601B1-0D2E-4174-8B40-BF8FCB504406}"/>
              </a:ext>
            </a:extLst>
          </p:cNvPr>
          <p:cNvSpPr/>
          <p:nvPr/>
        </p:nvSpPr>
        <p:spPr>
          <a:xfrm>
            <a:off x="892716" y="1899569"/>
            <a:ext cx="1851892" cy="557889"/>
          </a:xfrm>
          <a:custGeom>
            <a:avLst/>
            <a:gdLst>
              <a:gd name="connsiteX0" fmla="*/ 0 w 1851892"/>
              <a:gd name="connsiteY0" fmla="*/ 55789 h 557889"/>
              <a:gd name="connsiteX1" fmla="*/ 55789 w 1851892"/>
              <a:gd name="connsiteY1" fmla="*/ 0 h 557889"/>
              <a:gd name="connsiteX2" fmla="*/ 1796103 w 1851892"/>
              <a:gd name="connsiteY2" fmla="*/ 0 h 557889"/>
              <a:gd name="connsiteX3" fmla="*/ 1851892 w 1851892"/>
              <a:gd name="connsiteY3" fmla="*/ 55789 h 557889"/>
              <a:gd name="connsiteX4" fmla="*/ 1851892 w 1851892"/>
              <a:gd name="connsiteY4" fmla="*/ 502100 h 557889"/>
              <a:gd name="connsiteX5" fmla="*/ 1796103 w 1851892"/>
              <a:gd name="connsiteY5" fmla="*/ 557889 h 557889"/>
              <a:gd name="connsiteX6" fmla="*/ 55789 w 1851892"/>
              <a:gd name="connsiteY6" fmla="*/ 557889 h 557889"/>
              <a:gd name="connsiteX7" fmla="*/ 0 w 1851892"/>
              <a:gd name="connsiteY7" fmla="*/ 502100 h 557889"/>
              <a:gd name="connsiteX8" fmla="*/ 0 w 1851892"/>
              <a:gd name="connsiteY8" fmla="*/ 55789 h 55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1892" h="557889">
                <a:moveTo>
                  <a:pt x="0" y="55789"/>
                </a:moveTo>
                <a:cubicBezTo>
                  <a:pt x="0" y="24978"/>
                  <a:pt x="24978" y="0"/>
                  <a:pt x="55789" y="0"/>
                </a:cubicBezTo>
                <a:lnTo>
                  <a:pt x="1796103" y="0"/>
                </a:lnTo>
                <a:cubicBezTo>
                  <a:pt x="1826914" y="0"/>
                  <a:pt x="1851892" y="24978"/>
                  <a:pt x="1851892" y="55789"/>
                </a:cubicBezTo>
                <a:lnTo>
                  <a:pt x="1851892" y="502100"/>
                </a:lnTo>
                <a:cubicBezTo>
                  <a:pt x="1851892" y="532911"/>
                  <a:pt x="1826914" y="557889"/>
                  <a:pt x="1796103" y="557889"/>
                </a:cubicBezTo>
                <a:lnTo>
                  <a:pt x="55789" y="557889"/>
                </a:lnTo>
                <a:cubicBezTo>
                  <a:pt x="24978" y="557889"/>
                  <a:pt x="0" y="532911"/>
                  <a:pt x="0" y="502100"/>
                </a:cubicBezTo>
                <a:lnTo>
                  <a:pt x="0" y="55789"/>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alpha val="90000"/>
              <a:hueOff val="0"/>
              <a:satOff val="0"/>
              <a:lumOff val="0"/>
              <a:alphaOff val="0"/>
            </a:schemeClr>
          </a:fillRef>
          <a:effectRef idx="1">
            <a:schemeClr val="accent4">
              <a:alpha val="90000"/>
              <a:hueOff val="0"/>
              <a:satOff val="0"/>
              <a:lumOff val="0"/>
              <a:alphaOff val="0"/>
            </a:schemeClr>
          </a:effectRef>
          <a:fontRef idx="minor">
            <a:schemeClr val="dk1"/>
          </a:fontRef>
        </p:style>
        <p:txBody>
          <a:bodyPr spcFirstLastPara="0" vert="horz" wrap="square" lIns="62060" tIns="46820" rIns="62060" bIns="4682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Nhược</a:t>
            </a:r>
            <a:r>
              <a:rPr lang="en-US" sz="2400" b="1"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điểm</a:t>
            </a:r>
            <a:endParaRPr lang="en-US" sz="2400" b="1"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51" name="Freeform: Shape 50">
            <a:extLst>
              <a:ext uri="{FF2B5EF4-FFF2-40B4-BE49-F238E27FC236}">
                <a16:creationId xmlns:a16="http://schemas.microsoft.com/office/drawing/2014/main" id="{B8E1AB29-8461-40ED-998D-85C25BEC4A27}"/>
              </a:ext>
            </a:extLst>
          </p:cNvPr>
          <p:cNvSpPr/>
          <p:nvPr/>
        </p:nvSpPr>
        <p:spPr>
          <a:xfrm>
            <a:off x="1077905" y="2457458"/>
            <a:ext cx="185189" cy="418417"/>
          </a:xfrm>
          <a:custGeom>
            <a:avLst/>
            <a:gdLst/>
            <a:ahLst/>
            <a:cxnLst/>
            <a:rect l="0" t="0" r="0" b="0"/>
            <a:pathLst>
              <a:path>
                <a:moveTo>
                  <a:pt x="0" y="0"/>
                </a:moveTo>
                <a:lnTo>
                  <a:pt x="0" y="418417"/>
                </a:lnTo>
                <a:lnTo>
                  <a:pt x="185189" y="418417"/>
                </a:lnTo>
              </a:path>
            </a:pathLst>
          </a:custGeom>
          <a:noFill/>
        </p:spPr>
        <p:style>
          <a:lnRef idx="2">
            <a:schemeClr val="accent4">
              <a:tint val="90000"/>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52" name="Freeform: Shape 51">
            <a:extLst>
              <a:ext uri="{FF2B5EF4-FFF2-40B4-BE49-F238E27FC236}">
                <a16:creationId xmlns:a16="http://schemas.microsoft.com/office/drawing/2014/main" id="{474E6184-D40E-438B-8B80-B834CD18230F}"/>
              </a:ext>
            </a:extLst>
          </p:cNvPr>
          <p:cNvSpPr/>
          <p:nvPr/>
        </p:nvSpPr>
        <p:spPr>
          <a:xfrm>
            <a:off x="1263094" y="2596931"/>
            <a:ext cx="4935637" cy="557889"/>
          </a:xfrm>
          <a:custGeom>
            <a:avLst/>
            <a:gdLst>
              <a:gd name="connsiteX0" fmla="*/ 0 w 4935637"/>
              <a:gd name="connsiteY0" fmla="*/ 55789 h 557889"/>
              <a:gd name="connsiteX1" fmla="*/ 55789 w 4935637"/>
              <a:gd name="connsiteY1" fmla="*/ 0 h 557889"/>
              <a:gd name="connsiteX2" fmla="*/ 4879848 w 4935637"/>
              <a:gd name="connsiteY2" fmla="*/ 0 h 557889"/>
              <a:gd name="connsiteX3" fmla="*/ 4935637 w 4935637"/>
              <a:gd name="connsiteY3" fmla="*/ 55789 h 557889"/>
              <a:gd name="connsiteX4" fmla="*/ 4935637 w 4935637"/>
              <a:gd name="connsiteY4" fmla="*/ 502100 h 557889"/>
              <a:gd name="connsiteX5" fmla="*/ 4879848 w 4935637"/>
              <a:gd name="connsiteY5" fmla="*/ 557889 h 557889"/>
              <a:gd name="connsiteX6" fmla="*/ 55789 w 4935637"/>
              <a:gd name="connsiteY6" fmla="*/ 557889 h 557889"/>
              <a:gd name="connsiteX7" fmla="*/ 0 w 4935637"/>
              <a:gd name="connsiteY7" fmla="*/ 502100 h 557889"/>
              <a:gd name="connsiteX8" fmla="*/ 0 w 4935637"/>
              <a:gd name="connsiteY8" fmla="*/ 55789 h 55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5637" h="557889">
                <a:moveTo>
                  <a:pt x="0" y="55789"/>
                </a:moveTo>
                <a:cubicBezTo>
                  <a:pt x="0" y="24978"/>
                  <a:pt x="24978" y="0"/>
                  <a:pt x="55789" y="0"/>
                </a:cubicBezTo>
                <a:lnTo>
                  <a:pt x="4879848" y="0"/>
                </a:lnTo>
                <a:cubicBezTo>
                  <a:pt x="4910659" y="0"/>
                  <a:pt x="4935637" y="24978"/>
                  <a:pt x="4935637" y="55789"/>
                </a:cubicBezTo>
                <a:lnTo>
                  <a:pt x="4935637" y="502100"/>
                </a:lnTo>
                <a:cubicBezTo>
                  <a:pt x="4935637" y="532911"/>
                  <a:pt x="4910659" y="557889"/>
                  <a:pt x="4879848" y="557889"/>
                </a:cubicBezTo>
                <a:lnTo>
                  <a:pt x="55789" y="557889"/>
                </a:lnTo>
                <a:cubicBezTo>
                  <a:pt x="24978" y="557889"/>
                  <a:pt x="0" y="532911"/>
                  <a:pt x="0" y="502100"/>
                </a:cubicBezTo>
                <a:lnTo>
                  <a:pt x="0" y="55789"/>
                </a:lnTo>
                <a:close/>
              </a:path>
            </a:pathLst>
          </a:custGeom>
        </p:spPr>
        <p:style>
          <a:lnRef idx="1">
            <a:schemeClr val="accent4">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060" tIns="46820" rIns="62060" bIns="46820" numCol="1" spcCol="1270" anchor="ctr" anchorCtr="0">
            <a:noAutofit/>
          </a:bodyPr>
          <a:lstStyle/>
          <a:p>
            <a:pPr marL="0" lvl="0" indent="0" algn="l" defTabSz="1066800">
              <a:lnSpc>
                <a:spcPct val="90000"/>
              </a:lnSpc>
              <a:spcBef>
                <a:spcPct val="0"/>
              </a:spcBef>
              <a:spcAft>
                <a:spcPct val="35000"/>
              </a:spcAft>
              <a:buNone/>
            </a:pP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Thiếu</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tín</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hiệu</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phi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ngôn</a:t>
            </a: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ngữ</a:t>
            </a:r>
            <a:endPar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53" name="Picture 2" descr="How To Prevent Social Media Side-Effects">
            <a:extLst>
              <a:ext uri="{FF2B5EF4-FFF2-40B4-BE49-F238E27FC236}">
                <a16:creationId xmlns:a16="http://schemas.microsoft.com/office/drawing/2014/main" id="{01BEE422-1B61-464B-ADEC-33CC91990D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5024" y="2100694"/>
            <a:ext cx="4579072" cy="3335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6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par>
                                <p:cTn id="11" presetID="16" presetClass="entr" presetSubtype="21"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arn(inVertical)">
                                      <p:cBhvr>
                                        <p:cTn id="13" dur="500"/>
                                        <p:tgtEl>
                                          <p:spTgt spid="3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barn(inVertical)">
                                      <p:cBhvr>
                                        <p:cTn id="16" dur="500"/>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barn(inVertical)">
                                      <p:cBhvr>
                                        <p:cTn id="21" dur="500"/>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wipe(down)">
                                      <p:cBhvr>
                                        <p:cTn id="26" dur="5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circle(in)">
                                      <p:cBhvr>
                                        <p:cTn id="31" dur="2000"/>
                                        <p:tgtEl>
                                          <p:spTgt spid="5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circle(in)">
                                      <p:cBhvr>
                                        <p:cTn id="34" dur="2000"/>
                                        <p:tgtEl>
                                          <p:spTgt spid="52"/>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wheel(1)">
                                      <p:cBhvr>
                                        <p:cTn id="39"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8" grpId="0"/>
      <p:bldP spid="49" grpId="0" animBg="1"/>
      <p:bldP spid="50" grpId="0" animBg="1"/>
      <p:bldP spid="52" grpId="0" animBg="1"/>
    </p:bldLst>
  </p:timing>
</p:sld>
</file>

<file path=ppt/theme/theme1.xml><?xml version="1.0" encoding="utf-8"?>
<a:theme xmlns:a="http://schemas.openxmlformats.org/drawingml/2006/main" name="Brush">
  <a:themeElements>
    <a:clrScheme name="Custom 17">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 id="{83ACE2F6-3F27-4C0C-9F26-3A644E012A31}" vid="{2791EB26-28CE-473B-9B2E-6D68997E89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DCE9DA-F7FD-45FA-83B7-D9813A44258A}">
  <ds:schemaRefs>
    <ds:schemaRef ds:uri="http://schemas.microsoft.com/sharepoint/v3/contenttype/forms"/>
  </ds:schemaRefs>
</ds:datastoreItem>
</file>

<file path=customXml/itemProps2.xml><?xml version="1.0" encoding="utf-8"?>
<ds:datastoreItem xmlns:ds="http://schemas.openxmlformats.org/officeDocument/2006/customXml" ds:itemID="{9DFCC198-DBFA-46B2-A241-8E3888E63670}">
  <ds:schemaRefs>
    <ds:schemaRef ds:uri="http://schemas.microsoft.com/office/infopath/2007/PartnerControls"/>
    <ds:schemaRef ds:uri="http://purl.org/dc/terms/"/>
    <ds:schemaRef ds:uri="http://schemas.openxmlformats.org/package/2006/metadata/core-properties"/>
    <ds:schemaRef ds:uri="http://purl.org/dc/dcmitype/"/>
    <ds:schemaRef ds:uri="http://www.w3.org/XML/1998/namespace"/>
    <ds:schemaRef ds:uri="http://schemas.microsoft.com/office/2006/documentManagement/types"/>
    <ds:schemaRef ds:uri="71af3243-3dd4-4a8d-8c0d-dd76da1f02a5"/>
    <ds:schemaRef ds:uri="http://purl.org/dc/elements/1.1/"/>
    <ds:schemaRef ds:uri="16c05727-aa75-4e4a-9b5f-8a80a1165891"/>
    <ds:schemaRef ds:uri="http://schemas.microsoft.com/office/2006/metadata/properties"/>
  </ds:schemaRefs>
</ds:datastoreItem>
</file>

<file path=customXml/itemProps3.xml><?xml version="1.0" encoding="utf-8"?>
<ds:datastoreItem xmlns:ds="http://schemas.openxmlformats.org/officeDocument/2006/customXml" ds:itemID="{897C4F4F-E645-4C6F-B0C3-39923BA082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1178</TotalTime>
  <Words>2873</Words>
  <Application>Microsoft Office PowerPoint</Application>
  <PresentationFormat>Widescreen</PresentationFormat>
  <Paragraphs>197</Paragraphs>
  <Slides>32</Slides>
  <Notes>0</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32</vt:i4>
      </vt:variant>
    </vt:vector>
  </HeadingPairs>
  <TitlesOfParts>
    <vt:vector size="48" baseType="lpstr">
      <vt:lpstr>Arial</vt:lpstr>
      <vt:lpstr>Bodoni MT Black</vt:lpstr>
      <vt:lpstr>Bodoni MT Condensed</vt:lpstr>
      <vt:lpstr>Calibri</vt:lpstr>
      <vt:lpstr>Calibri Light</vt:lpstr>
      <vt:lpstr>Cambria</vt:lpstr>
      <vt:lpstr>Century Gothic</vt:lpstr>
      <vt:lpstr>Consolas</vt:lpstr>
      <vt:lpstr>Elephant</vt:lpstr>
      <vt:lpstr>Roboto</vt:lpstr>
      <vt:lpstr>Roboto Light</vt:lpstr>
      <vt:lpstr>Tahoma</vt:lpstr>
      <vt:lpstr>Times New Roman</vt:lpstr>
      <vt:lpstr>Wingdings</vt:lpstr>
      <vt:lpstr>Brush</vt:lpstr>
      <vt:lpstr>Office Theme</vt:lpstr>
      <vt:lpstr>PowerPoint Presentation</vt:lpstr>
      <vt:lpstr>PowerPoint Presentation</vt:lpstr>
      <vt:lpstr>NỘI DUNG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HỎI CỦNG CỐ (Trang 36, SGK)</vt:lpstr>
      <vt:lpstr>CÂU HỎI CỦNG CỐ (Trang 36, SGK)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HỎI CỦNG CỐ (Trang 38, SGK)</vt:lpstr>
      <vt:lpstr>CÂU HỎI CỦNG CỐ (Trang 38, SGK)</vt:lpstr>
      <vt:lpstr>CÂU HỎI TRẮC NGHIỆM</vt:lpstr>
      <vt:lpstr>CÂU HỎI TRẮC NGHIỆM</vt:lpstr>
      <vt:lpstr>CÂU HỎI TRẮC NGHIỆM</vt:lpstr>
      <vt:lpstr>LUYỆN TẬP</vt:lpstr>
      <vt:lpstr>LUYỆN TẬP</vt:lpstr>
      <vt:lpstr>VẬN DỤNG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6_CD3_Lop12</dc:title>
  <dc:creator>Nguyễn Thị hHa</dc:creator>
  <cp:lastModifiedBy>Admin</cp:lastModifiedBy>
  <cp:revision>71</cp:revision>
  <dcterms:created xsi:type="dcterms:W3CDTF">2023-07-05T09:31:25Z</dcterms:created>
  <dcterms:modified xsi:type="dcterms:W3CDTF">2025-08-29T01:16:15Z</dcterms:modified>
</cp:coreProperties>
</file>