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2"/>
  </p:notesMasterIdLst>
  <p:handoutMasterIdLst>
    <p:handoutMasterId r:id="rId33"/>
  </p:handoutMasterIdLst>
  <p:sldIdLst>
    <p:sldId id="288" r:id="rId4"/>
    <p:sldId id="258" r:id="rId5"/>
    <p:sldId id="260" r:id="rId6"/>
    <p:sldId id="261" r:id="rId7"/>
    <p:sldId id="262" r:id="rId8"/>
    <p:sldId id="263" r:id="rId9"/>
    <p:sldId id="264" r:id="rId10"/>
    <p:sldId id="296" r:id="rId11"/>
    <p:sldId id="297" r:id="rId12"/>
    <p:sldId id="311" r:id="rId13"/>
    <p:sldId id="310" r:id="rId14"/>
    <p:sldId id="278" r:id="rId15"/>
    <p:sldId id="301" r:id="rId16"/>
    <p:sldId id="304" r:id="rId17"/>
    <p:sldId id="305" r:id="rId18"/>
    <p:sldId id="309" r:id="rId19"/>
    <p:sldId id="283" r:id="rId20"/>
    <p:sldId id="287" r:id="rId21"/>
    <p:sldId id="537" r:id="rId22"/>
    <p:sldId id="538" r:id="rId23"/>
    <p:sldId id="539" r:id="rId24"/>
    <p:sldId id="540" r:id="rId25"/>
    <p:sldId id="541" r:id="rId26"/>
    <p:sldId id="542" r:id="rId27"/>
    <p:sldId id="543" r:id="rId28"/>
    <p:sldId id="495" r:id="rId29"/>
    <p:sldId id="496" r:id="rId30"/>
    <p:sldId id="53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01343-4FD9-522B-289B-4C88CBE606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46A8AD-7A34-ECF9-18FD-6278F17881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35EAFE-1040-42B5-A377-457BF8980485}" type="datetimeFigureOut">
              <a:rPr lang="en-US" smtClean="0"/>
              <a:t>28/8/2025</a:t>
            </a:fld>
            <a:endParaRPr lang="en-US"/>
          </a:p>
        </p:txBody>
      </p:sp>
      <p:sp>
        <p:nvSpPr>
          <p:cNvPr id="4" name="Footer Placeholder 3">
            <a:extLst>
              <a:ext uri="{FF2B5EF4-FFF2-40B4-BE49-F238E27FC236}">
                <a16:creationId xmlns:a16="http://schemas.microsoft.com/office/drawing/2014/main" id="{71E52763-EB55-8EAE-D6AF-7B58AB24D5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18319D-46BE-2299-812B-576CD745EF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59772-AE8E-4C23-86A8-8636B0394B2B}" type="slidenum">
              <a:rPr lang="en-US" smtClean="0"/>
              <a:t>‹#›</a:t>
            </a:fld>
            <a:endParaRPr lang="en-US"/>
          </a:p>
        </p:txBody>
      </p:sp>
    </p:spTree>
    <p:extLst>
      <p:ext uri="{BB962C8B-B14F-4D97-AF65-F5344CB8AC3E}">
        <p14:creationId xmlns:p14="http://schemas.microsoft.com/office/powerpoint/2010/main" val="16390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13C9D-A839-4121-8DC1-2E4323A8E711}" type="datetimeFigureOut">
              <a:rPr lang="en-US" smtClean="0"/>
              <a:t>28/8/2025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AB1D2C-BA70-4BF2-8221-E1C1141DB8F8}" type="slidenum">
              <a:rPr lang="en-US" smtClean="0"/>
              <a:t>‹#›</a:t>
            </a:fld>
            <a:endParaRPr lang="en-US"/>
          </a:p>
        </p:txBody>
      </p:sp>
    </p:spTree>
    <p:extLst>
      <p:ext uri="{BB962C8B-B14F-4D97-AF65-F5344CB8AC3E}">
        <p14:creationId xmlns:p14="http://schemas.microsoft.com/office/powerpoint/2010/main" val="4263521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74CF703-D761-B822-9014-3A259EF657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8D30BC-29E6-4EAC-B92F-85EB873E66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9" name="Rectangle 2">
            <a:extLst>
              <a:ext uri="{FF2B5EF4-FFF2-40B4-BE49-F238E27FC236}">
                <a16:creationId xmlns:a16="http://schemas.microsoft.com/office/drawing/2014/main" id="{883DCA7F-AE4F-A6A0-81F2-DF3DD817DCFF}"/>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B790E0BE-881D-29F1-A4CD-38EEC2E5CC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9"/>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84F99FD-EE7F-D4CF-9084-65614AE547A4}"/>
              </a:ext>
            </a:extLst>
          </p:cNvPr>
          <p:cNvSpPr>
            <a:spLocks noGrp="1"/>
          </p:cNvSpPr>
          <p:nvPr>
            <p:ph type="dt" sz="half" idx="10"/>
          </p:nvPr>
        </p:nvSpPr>
        <p:spPr/>
        <p:txBody>
          <a:bodyPr/>
          <a:lstStyle>
            <a:lvl1pPr>
              <a:defRPr/>
            </a:lvl1pPr>
          </a:lstStyle>
          <a:p>
            <a:pPr>
              <a:defRPr/>
            </a:pPr>
            <a:fld id="{89C7254A-1A57-4308-A11C-980E3DCFAC70}" type="datetimeFigureOut">
              <a:rPr lang="en-US"/>
              <a:pPr>
                <a:defRPr/>
              </a:pPr>
              <a:t>28/8/2025</a:t>
            </a:fld>
            <a:endParaRPr lang="en-US"/>
          </a:p>
        </p:txBody>
      </p:sp>
      <p:sp>
        <p:nvSpPr>
          <p:cNvPr id="5" name="Footer Placeholder 4">
            <a:extLst>
              <a:ext uri="{FF2B5EF4-FFF2-40B4-BE49-F238E27FC236}">
                <a16:creationId xmlns:a16="http://schemas.microsoft.com/office/drawing/2014/main" id="{1F6E7AA5-9DE8-FBCB-E928-B5A66BC564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76AB4D-5A95-EFD1-CC7C-FD157BBD4703}"/>
              </a:ext>
            </a:extLst>
          </p:cNvPr>
          <p:cNvSpPr>
            <a:spLocks noGrp="1"/>
          </p:cNvSpPr>
          <p:nvPr>
            <p:ph type="sldNum" sz="quarter" idx="12"/>
          </p:nvPr>
        </p:nvSpPr>
        <p:spPr/>
        <p:txBody>
          <a:bodyPr/>
          <a:lstStyle>
            <a:lvl1pPr>
              <a:defRPr/>
            </a:lvl1pPr>
          </a:lstStyle>
          <a:p>
            <a:fld id="{B3E44064-778C-450C-A160-CCAE911A5775}" type="slidenum">
              <a:rPr lang="en-US" altLang="en-US"/>
              <a:pPr/>
              <a:t>‹#›</a:t>
            </a:fld>
            <a:endParaRPr lang="en-US" altLang="en-US"/>
          </a:p>
        </p:txBody>
      </p:sp>
    </p:spTree>
    <p:extLst>
      <p:ext uri="{BB962C8B-B14F-4D97-AF65-F5344CB8AC3E}">
        <p14:creationId xmlns:p14="http://schemas.microsoft.com/office/powerpoint/2010/main" val="2173105049"/>
      </p:ext>
    </p:extLst>
  </p:cSld>
  <p:clrMapOvr>
    <a:masterClrMapping/>
  </p:clrMapOvr>
  <p:transition>
    <p:cover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14EEA88-1748-402C-ADD9-19659875F0F1}"/>
              </a:ext>
            </a:extLst>
          </p:cNvPr>
          <p:cNvSpPr>
            <a:spLocks noGrp="1"/>
          </p:cNvSpPr>
          <p:nvPr>
            <p:ph type="dt" sz="half" idx="10"/>
          </p:nvPr>
        </p:nvSpPr>
        <p:spPr/>
        <p:txBody>
          <a:bodyPr/>
          <a:lstStyle>
            <a:lvl1pPr>
              <a:defRPr/>
            </a:lvl1pPr>
          </a:lstStyle>
          <a:p>
            <a:pPr>
              <a:defRPr/>
            </a:pPr>
            <a:fld id="{2A5D0A0C-F9F7-481C-BB6E-9FFBB6078C50}" type="datetimeFigureOut">
              <a:rPr lang="en-US"/>
              <a:pPr>
                <a:defRPr/>
              </a:pPr>
              <a:t>28/8/2025</a:t>
            </a:fld>
            <a:endParaRPr lang="en-US"/>
          </a:p>
        </p:txBody>
      </p:sp>
      <p:sp>
        <p:nvSpPr>
          <p:cNvPr id="5" name="Footer Placeholder 4">
            <a:extLst>
              <a:ext uri="{FF2B5EF4-FFF2-40B4-BE49-F238E27FC236}">
                <a16:creationId xmlns:a16="http://schemas.microsoft.com/office/drawing/2014/main" id="{48711063-89BE-0FF5-48CF-9784365122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E31E1-C247-ABE1-BA02-E4B4E2504E2C}"/>
              </a:ext>
            </a:extLst>
          </p:cNvPr>
          <p:cNvSpPr>
            <a:spLocks noGrp="1"/>
          </p:cNvSpPr>
          <p:nvPr>
            <p:ph type="sldNum" sz="quarter" idx="12"/>
          </p:nvPr>
        </p:nvSpPr>
        <p:spPr/>
        <p:txBody>
          <a:bodyPr/>
          <a:lstStyle>
            <a:lvl1pPr>
              <a:defRPr/>
            </a:lvl1pPr>
          </a:lstStyle>
          <a:p>
            <a:fld id="{9D7ECE47-0127-4183-81C2-44EC5E4DCDE2}" type="slidenum">
              <a:rPr lang="en-US" altLang="en-US"/>
              <a:pPr/>
              <a:t>‹#›</a:t>
            </a:fld>
            <a:endParaRPr lang="en-US" altLang="en-US"/>
          </a:p>
        </p:txBody>
      </p:sp>
    </p:spTree>
    <p:extLst>
      <p:ext uri="{BB962C8B-B14F-4D97-AF65-F5344CB8AC3E}">
        <p14:creationId xmlns:p14="http://schemas.microsoft.com/office/powerpoint/2010/main" val="1775926047"/>
      </p:ext>
    </p:extLst>
  </p:cSld>
  <p:clrMapOvr>
    <a:masterClrMapping/>
  </p:clrMapOvr>
  <p:transition>
    <p:cover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421B66-CF4E-361C-3C82-CFBAA8AAA24F}"/>
              </a:ext>
            </a:extLst>
          </p:cNvPr>
          <p:cNvSpPr>
            <a:spLocks noGrp="1"/>
          </p:cNvSpPr>
          <p:nvPr>
            <p:ph type="dt" sz="half" idx="10"/>
          </p:nvPr>
        </p:nvSpPr>
        <p:spPr/>
        <p:txBody>
          <a:bodyPr/>
          <a:lstStyle>
            <a:lvl1pPr>
              <a:defRPr/>
            </a:lvl1pPr>
          </a:lstStyle>
          <a:p>
            <a:pPr>
              <a:defRPr/>
            </a:pPr>
            <a:fld id="{D28154CE-A433-40F2-A081-BDD7097A1701}" type="datetimeFigureOut">
              <a:rPr lang="en-US"/>
              <a:pPr>
                <a:defRPr/>
              </a:pPr>
              <a:t>28/8/2025</a:t>
            </a:fld>
            <a:endParaRPr lang="en-US"/>
          </a:p>
        </p:txBody>
      </p:sp>
      <p:sp>
        <p:nvSpPr>
          <p:cNvPr id="5" name="Footer Placeholder 4">
            <a:extLst>
              <a:ext uri="{FF2B5EF4-FFF2-40B4-BE49-F238E27FC236}">
                <a16:creationId xmlns:a16="http://schemas.microsoft.com/office/drawing/2014/main" id="{66DD15C8-81E2-69D2-BEF1-91ABE851C0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0BD32D-1E59-9B94-CD18-6F849DBD7CB1}"/>
              </a:ext>
            </a:extLst>
          </p:cNvPr>
          <p:cNvSpPr>
            <a:spLocks noGrp="1"/>
          </p:cNvSpPr>
          <p:nvPr>
            <p:ph type="sldNum" sz="quarter" idx="12"/>
          </p:nvPr>
        </p:nvSpPr>
        <p:spPr/>
        <p:txBody>
          <a:bodyPr/>
          <a:lstStyle>
            <a:lvl1pPr>
              <a:defRPr/>
            </a:lvl1pPr>
          </a:lstStyle>
          <a:p>
            <a:fld id="{45F4A1C9-202A-4227-8739-7583367EA81B}" type="slidenum">
              <a:rPr lang="en-US" altLang="en-US"/>
              <a:pPr/>
              <a:t>‹#›</a:t>
            </a:fld>
            <a:endParaRPr lang="en-US" altLang="en-US"/>
          </a:p>
        </p:txBody>
      </p:sp>
    </p:spTree>
    <p:extLst>
      <p:ext uri="{BB962C8B-B14F-4D97-AF65-F5344CB8AC3E}">
        <p14:creationId xmlns:p14="http://schemas.microsoft.com/office/powerpoint/2010/main" val="3669745241"/>
      </p:ext>
    </p:extLst>
  </p:cSld>
  <p:clrMapOvr>
    <a:masterClrMapping/>
  </p:clrMapOvr>
  <p:transition>
    <p:cover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84053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11903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2450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39676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92531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627615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946307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73547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49AC7D-E2D6-14FC-2100-248FC4E719BA}"/>
              </a:ext>
            </a:extLst>
          </p:cNvPr>
          <p:cNvSpPr>
            <a:spLocks noGrp="1"/>
          </p:cNvSpPr>
          <p:nvPr>
            <p:ph type="dt" sz="half" idx="10"/>
          </p:nvPr>
        </p:nvSpPr>
        <p:spPr/>
        <p:txBody>
          <a:bodyPr/>
          <a:lstStyle>
            <a:lvl1pPr>
              <a:defRPr/>
            </a:lvl1pPr>
          </a:lstStyle>
          <a:p>
            <a:pPr>
              <a:defRPr/>
            </a:pPr>
            <a:fld id="{B24554B1-1F21-409F-A3A8-8D2FC6F9FBDD}" type="datetimeFigureOut">
              <a:rPr lang="en-US"/>
              <a:pPr>
                <a:defRPr/>
              </a:pPr>
              <a:t>28/8/2025</a:t>
            </a:fld>
            <a:endParaRPr lang="en-US"/>
          </a:p>
        </p:txBody>
      </p:sp>
      <p:sp>
        <p:nvSpPr>
          <p:cNvPr id="5" name="Footer Placeholder 4">
            <a:extLst>
              <a:ext uri="{FF2B5EF4-FFF2-40B4-BE49-F238E27FC236}">
                <a16:creationId xmlns:a16="http://schemas.microsoft.com/office/drawing/2014/main" id="{5D4F01F7-15A5-AFEF-E347-2227CC6ADA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90D1F5-0152-A21B-1A02-547F1765E808}"/>
              </a:ext>
            </a:extLst>
          </p:cNvPr>
          <p:cNvSpPr>
            <a:spLocks noGrp="1"/>
          </p:cNvSpPr>
          <p:nvPr>
            <p:ph type="sldNum" sz="quarter" idx="12"/>
          </p:nvPr>
        </p:nvSpPr>
        <p:spPr/>
        <p:txBody>
          <a:bodyPr/>
          <a:lstStyle>
            <a:lvl1pPr>
              <a:defRPr/>
            </a:lvl1pPr>
          </a:lstStyle>
          <a:p>
            <a:fld id="{F12F7436-16A0-43B7-A7AC-FA24424CEDA3}" type="slidenum">
              <a:rPr lang="en-US" altLang="en-US"/>
              <a:pPr/>
              <a:t>‹#›</a:t>
            </a:fld>
            <a:endParaRPr lang="en-US" altLang="en-US"/>
          </a:p>
        </p:txBody>
      </p:sp>
    </p:spTree>
    <p:extLst>
      <p:ext uri="{BB962C8B-B14F-4D97-AF65-F5344CB8AC3E}">
        <p14:creationId xmlns:p14="http://schemas.microsoft.com/office/powerpoint/2010/main" val="508892289"/>
      </p:ext>
    </p:extLst>
  </p:cSld>
  <p:clrMapOvr>
    <a:masterClrMapping/>
  </p:clrMapOvr>
  <p:transition>
    <p:cover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5123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36814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879945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CA26EF2-8335-16D0-52A4-1D791BC3BE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9E40A-AB5F-9761-6F34-CDCF69BD6909}"/>
              </a:ext>
            </a:extLst>
          </p:cNvPr>
          <p:cNvSpPr>
            <a:spLocks noGrp="1" noChangeArrowheads="1"/>
          </p:cNvSpPr>
          <p:nvPr>
            <p:ph type="sldNum" sz="quarter" idx="11"/>
          </p:nvPr>
        </p:nvSpPr>
        <p:spPr>
          <a:ln/>
        </p:spPr>
        <p:txBody>
          <a:bodyPr/>
          <a:lstStyle>
            <a:lvl1pPr>
              <a:defRPr/>
            </a:lvl1pPr>
          </a:lstStyle>
          <a:p>
            <a:fld id="{8338303D-4E91-40AF-8DEE-3403A5D69047}" type="slidenum">
              <a:rPr lang="en-US" altLang="en-US"/>
              <a:pPr/>
              <a:t>‹#›</a:t>
            </a:fld>
            <a:endParaRPr lang="en-US" altLang="en-US"/>
          </a:p>
        </p:txBody>
      </p:sp>
    </p:spTree>
    <p:extLst>
      <p:ext uri="{BB962C8B-B14F-4D97-AF65-F5344CB8AC3E}">
        <p14:creationId xmlns:p14="http://schemas.microsoft.com/office/powerpoint/2010/main" val="1224673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B23FB6-0707-D0B9-5441-13A7203318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B6709A-2D17-423A-F45F-FB77432E27D0}"/>
              </a:ext>
            </a:extLst>
          </p:cNvPr>
          <p:cNvSpPr>
            <a:spLocks noGrp="1" noChangeArrowheads="1"/>
          </p:cNvSpPr>
          <p:nvPr>
            <p:ph type="sldNum" sz="quarter" idx="11"/>
          </p:nvPr>
        </p:nvSpPr>
        <p:spPr>
          <a:ln/>
        </p:spPr>
        <p:txBody>
          <a:bodyPr/>
          <a:lstStyle>
            <a:lvl1pPr>
              <a:defRPr/>
            </a:lvl1pPr>
          </a:lstStyle>
          <a:p>
            <a:fld id="{82CF1C26-530B-45CA-8790-3397206036B5}" type="slidenum">
              <a:rPr lang="en-US" altLang="en-US"/>
              <a:pPr/>
              <a:t>‹#›</a:t>
            </a:fld>
            <a:endParaRPr lang="en-US" altLang="en-US"/>
          </a:p>
        </p:txBody>
      </p:sp>
    </p:spTree>
    <p:extLst>
      <p:ext uri="{BB962C8B-B14F-4D97-AF65-F5344CB8AC3E}">
        <p14:creationId xmlns:p14="http://schemas.microsoft.com/office/powerpoint/2010/main" val="45646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3F40E1-F318-2EB9-C438-5324F81F19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209C8A-41AA-CBB8-13AC-CDC097A35692}"/>
              </a:ext>
            </a:extLst>
          </p:cNvPr>
          <p:cNvSpPr>
            <a:spLocks noGrp="1" noChangeArrowheads="1"/>
          </p:cNvSpPr>
          <p:nvPr>
            <p:ph type="sldNum" sz="quarter" idx="11"/>
          </p:nvPr>
        </p:nvSpPr>
        <p:spPr>
          <a:ln/>
        </p:spPr>
        <p:txBody>
          <a:bodyPr/>
          <a:lstStyle>
            <a:lvl1pPr>
              <a:defRPr/>
            </a:lvl1pPr>
          </a:lstStyle>
          <a:p>
            <a:fld id="{4AEBE26C-6AF5-4CEB-9AB2-AB3A67917DB2}" type="slidenum">
              <a:rPr lang="en-US" altLang="en-US"/>
              <a:pPr/>
              <a:t>‹#›</a:t>
            </a:fld>
            <a:endParaRPr lang="en-US" altLang="en-US"/>
          </a:p>
        </p:txBody>
      </p:sp>
    </p:spTree>
    <p:extLst>
      <p:ext uri="{BB962C8B-B14F-4D97-AF65-F5344CB8AC3E}">
        <p14:creationId xmlns:p14="http://schemas.microsoft.com/office/powerpoint/2010/main" val="3708244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77D779-4143-B8D9-609A-9FE94A6B61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7D9A7C-49C6-CDF8-BC03-E6F57BEBC898}"/>
              </a:ext>
            </a:extLst>
          </p:cNvPr>
          <p:cNvSpPr>
            <a:spLocks noGrp="1" noChangeArrowheads="1"/>
          </p:cNvSpPr>
          <p:nvPr>
            <p:ph type="sldNum" sz="quarter" idx="11"/>
          </p:nvPr>
        </p:nvSpPr>
        <p:spPr>
          <a:ln/>
        </p:spPr>
        <p:txBody>
          <a:bodyPr/>
          <a:lstStyle>
            <a:lvl1pPr>
              <a:defRPr/>
            </a:lvl1pPr>
          </a:lstStyle>
          <a:p>
            <a:fld id="{A940331A-3A4A-4111-BF65-DC58E4575C9F}" type="slidenum">
              <a:rPr lang="en-US" altLang="en-US"/>
              <a:pPr/>
              <a:t>‹#›</a:t>
            </a:fld>
            <a:endParaRPr lang="en-US" altLang="en-US"/>
          </a:p>
        </p:txBody>
      </p:sp>
    </p:spTree>
    <p:extLst>
      <p:ext uri="{BB962C8B-B14F-4D97-AF65-F5344CB8AC3E}">
        <p14:creationId xmlns:p14="http://schemas.microsoft.com/office/powerpoint/2010/main" val="2431737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975EEF-0D43-2CE7-2A09-D78A4E03A0D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A2CE0B7-CC01-DB24-C267-CF44A1820622}"/>
              </a:ext>
            </a:extLst>
          </p:cNvPr>
          <p:cNvSpPr>
            <a:spLocks noGrp="1" noChangeArrowheads="1"/>
          </p:cNvSpPr>
          <p:nvPr>
            <p:ph type="sldNum" sz="quarter" idx="11"/>
          </p:nvPr>
        </p:nvSpPr>
        <p:spPr>
          <a:ln/>
        </p:spPr>
        <p:txBody>
          <a:bodyPr/>
          <a:lstStyle>
            <a:lvl1pPr>
              <a:defRPr/>
            </a:lvl1pPr>
          </a:lstStyle>
          <a:p>
            <a:fld id="{8475E22E-6621-4B98-B1D4-5CD8154F88EC}" type="slidenum">
              <a:rPr lang="en-US" altLang="en-US"/>
              <a:pPr/>
              <a:t>‹#›</a:t>
            </a:fld>
            <a:endParaRPr lang="en-US" altLang="en-US"/>
          </a:p>
        </p:txBody>
      </p:sp>
    </p:spTree>
    <p:extLst>
      <p:ext uri="{BB962C8B-B14F-4D97-AF65-F5344CB8AC3E}">
        <p14:creationId xmlns:p14="http://schemas.microsoft.com/office/powerpoint/2010/main" val="796525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DFE8BD-7754-F812-4E3C-BBC87C30E64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8F011B-B509-C2C1-3530-78657B50F8AD}"/>
              </a:ext>
            </a:extLst>
          </p:cNvPr>
          <p:cNvSpPr>
            <a:spLocks noGrp="1" noChangeArrowheads="1"/>
          </p:cNvSpPr>
          <p:nvPr>
            <p:ph type="sldNum" sz="quarter" idx="11"/>
          </p:nvPr>
        </p:nvSpPr>
        <p:spPr>
          <a:ln/>
        </p:spPr>
        <p:txBody>
          <a:bodyPr/>
          <a:lstStyle>
            <a:lvl1pPr>
              <a:defRPr/>
            </a:lvl1pPr>
          </a:lstStyle>
          <a:p>
            <a:fld id="{49289F0F-EF1D-4EB0-93D9-D254EAB72062}" type="slidenum">
              <a:rPr lang="en-US" altLang="en-US"/>
              <a:pPr/>
              <a:t>‹#›</a:t>
            </a:fld>
            <a:endParaRPr lang="en-US" altLang="en-US"/>
          </a:p>
        </p:txBody>
      </p:sp>
    </p:spTree>
    <p:extLst>
      <p:ext uri="{BB962C8B-B14F-4D97-AF65-F5344CB8AC3E}">
        <p14:creationId xmlns:p14="http://schemas.microsoft.com/office/powerpoint/2010/main" val="3826054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F767630-C8C9-9D91-781A-1C66D15E1D1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53107B-26C4-4948-0923-421271AE0BAF}"/>
              </a:ext>
            </a:extLst>
          </p:cNvPr>
          <p:cNvSpPr>
            <a:spLocks noGrp="1" noChangeArrowheads="1"/>
          </p:cNvSpPr>
          <p:nvPr>
            <p:ph type="sldNum" sz="quarter" idx="11"/>
          </p:nvPr>
        </p:nvSpPr>
        <p:spPr>
          <a:ln/>
        </p:spPr>
        <p:txBody>
          <a:bodyPr/>
          <a:lstStyle>
            <a:lvl1pPr>
              <a:defRPr/>
            </a:lvl1pPr>
          </a:lstStyle>
          <a:p>
            <a:fld id="{6ABF0EDF-55CA-42C5-8A4C-6747F7C41527}" type="slidenum">
              <a:rPr lang="en-US" altLang="en-US"/>
              <a:pPr/>
              <a:t>‹#›</a:t>
            </a:fld>
            <a:endParaRPr lang="en-US" altLang="en-US"/>
          </a:p>
        </p:txBody>
      </p:sp>
    </p:spTree>
    <p:extLst>
      <p:ext uri="{BB962C8B-B14F-4D97-AF65-F5344CB8AC3E}">
        <p14:creationId xmlns:p14="http://schemas.microsoft.com/office/powerpoint/2010/main" val="1998140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0"/>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7EF22F-C8D1-DD69-4EEE-142816F4C743}"/>
              </a:ext>
            </a:extLst>
          </p:cNvPr>
          <p:cNvSpPr>
            <a:spLocks noGrp="1"/>
          </p:cNvSpPr>
          <p:nvPr>
            <p:ph type="dt" sz="half" idx="10"/>
          </p:nvPr>
        </p:nvSpPr>
        <p:spPr/>
        <p:txBody>
          <a:bodyPr/>
          <a:lstStyle>
            <a:lvl1pPr>
              <a:defRPr/>
            </a:lvl1pPr>
          </a:lstStyle>
          <a:p>
            <a:pPr>
              <a:defRPr/>
            </a:pPr>
            <a:fld id="{B94A3170-FBFA-453A-89DA-B9A63FDCB662}" type="datetimeFigureOut">
              <a:rPr lang="en-US"/>
              <a:pPr>
                <a:defRPr/>
              </a:pPr>
              <a:t>28/8/2025</a:t>
            </a:fld>
            <a:endParaRPr lang="en-US"/>
          </a:p>
        </p:txBody>
      </p:sp>
      <p:sp>
        <p:nvSpPr>
          <p:cNvPr id="5" name="Footer Placeholder 4">
            <a:extLst>
              <a:ext uri="{FF2B5EF4-FFF2-40B4-BE49-F238E27FC236}">
                <a16:creationId xmlns:a16="http://schemas.microsoft.com/office/drawing/2014/main" id="{D249ABC9-3592-6EAA-3093-17DBF57BBC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777B35-9282-E3D6-B381-CF721ECD578E}"/>
              </a:ext>
            </a:extLst>
          </p:cNvPr>
          <p:cNvSpPr>
            <a:spLocks noGrp="1"/>
          </p:cNvSpPr>
          <p:nvPr>
            <p:ph type="sldNum" sz="quarter" idx="12"/>
          </p:nvPr>
        </p:nvSpPr>
        <p:spPr/>
        <p:txBody>
          <a:bodyPr/>
          <a:lstStyle>
            <a:lvl1pPr>
              <a:defRPr/>
            </a:lvl1pPr>
          </a:lstStyle>
          <a:p>
            <a:fld id="{D4269E21-DDC7-4DA7-8B50-6C0449754BD4}" type="slidenum">
              <a:rPr lang="en-US" altLang="en-US"/>
              <a:pPr/>
              <a:t>‹#›</a:t>
            </a:fld>
            <a:endParaRPr lang="en-US" altLang="en-US"/>
          </a:p>
        </p:txBody>
      </p:sp>
    </p:spTree>
    <p:extLst>
      <p:ext uri="{BB962C8B-B14F-4D97-AF65-F5344CB8AC3E}">
        <p14:creationId xmlns:p14="http://schemas.microsoft.com/office/powerpoint/2010/main" val="2787719921"/>
      </p:ext>
    </p:extLst>
  </p:cSld>
  <p:clrMapOvr>
    <a:masterClrMapping/>
  </p:clrMapOvr>
  <p:transition>
    <p:cover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D69C68-7384-95AF-9B2E-ACBCD3C83B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33B94D-B4BF-6480-F1B2-C2F0512DCF21}"/>
              </a:ext>
            </a:extLst>
          </p:cNvPr>
          <p:cNvSpPr>
            <a:spLocks noGrp="1" noChangeArrowheads="1"/>
          </p:cNvSpPr>
          <p:nvPr>
            <p:ph type="sldNum" sz="quarter" idx="11"/>
          </p:nvPr>
        </p:nvSpPr>
        <p:spPr>
          <a:ln/>
        </p:spPr>
        <p:txBody>
          <a:bodyPr/>
          <a:lstStyle>
            <a:lvl1pPr>
              <a:defRPr/>
            </a:lvl1pPr>
          </a:lstStyle>
          <a:p>
            <a:fld id="{6A2B4750-F7E6-4B29-A2CA-CF748B6BC9CF}" type="slidenum">
              <a:rPr lang="en-US" altLang="en-US"/>
              <a:pPr/>
              <a:t>‹#›</a:t>
            </a:fld>
            <a:endParaRPr lang="en-US" altLang="en-US"/>
          </a:p>
        </p:txBody>
      </p:sp>
    </p:spTree>
    <p:extLst>
      <p:ext uri="{BB962C8B-B14F-4D97-AF65-F5344CB8AC3E}">
        <p14:creationId xmlns:p14="http://schemas.microsoft.com/office/powerpoint/2010/main" val="4188329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82D946-4988-69AF-38AC-5FE24B756C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8328A9-EC26-9A79-B40A-E5922ECB9DE2}"/>
              </a:ext>
            </a:extLst>
          </p:cNvPr>
          <p:cNvSpPr>
            <a:spLocks noGrp="1" noChangeArrowheads="1"/>
          </p:cNvSpPr>
          <p:nvPr>
            <p:ph type="sldNum" sz="quarter" idx="11"/>
          </p:nvPr>
        </p:nvSpPr>
        <p:spPr>
          <a:ln/>
        </p:spPr>
        <p:txBody>
          <a:bodyPr/>
          <a:lstStyle>
            <a:lvl1pPr>
              <a:defRPr/>
            </a:lvl1pPr>
          </a:lstStyle>
          <a:p>
            <a:fld id="{828A91B8-4757-4838-B311-142115C0D9F1}" type="slidenum">
              <a:rPr lang="en-US" altLang="en-US"/>
              <a:pPr/>
              <a:t>‹#›</a:t>
            </a:fld>
            <a:endParaRPr lang="en-US" altLang="en-US"/>
          </a:p>
        </p:txBody>
      </p:sp>
    </p:spTree>
    <p:extLst>
      <p:ext uri="{BB962C8B-B14F-4D97-AF65-F5344CB8AC3E}">
        <p14:creationId xmlns:p14="http://schemas.microsoft.com/office/powerpoint/2010/main" val="1127031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265D5E-9631-0AA2-19C5-0DDC7C2991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53667F-FE51-92B7-1FA7-A75B893A92BD}"/>
              </a:ext>
            </a:extLst>
          </p:cNvPr>
          <p:cNvSpPr>
            <a:spLocks noGrp="1" noChangeArrowheads="1"/>
          </p:cNvSpPr>
          <p:nvPr>
            <p:ph type="sldNum" sz="quarter" idx="11"/>
          </p:nvPr>
        </p:nvSpPr>
        <p:spPr>
          <a:ln/>
        </p:spPr>
        <p:txBody>
          <a:bodyPr/>
          <a:lstStyle>
            <a:lvl1pPr>
              <a:defRPr/>
            </a:lvl1pPr>
          </a:lstStyle>
          <a:p>
            <a:fld id="{FD0F4C2A-3471-46DF-B22F-31887334D325}" type="slidenum">
              <a:rPr lang="en-US" altLang="en-US"/>
              <a:pPr/>
              <a:t>‹#›</a:t>
            </a:fld>
            <a:endParaRPr lang="en-US" altLang="en-US"/>
          </a:p>
        </p:txBody>
      </p:sp>
    </p:spTree>
    <p:extLst>
      <p:ext uri="{BB962C8B-B14F-4D97-AF65-F5344CB8AC3E}">
        <p14:creationId xmlns:p14="http://schemas.microsoft.com/office/powerpoint/2010/main" val="2107858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8553A2-4577-EEAA-5BB1-6A52389DF9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BC22FE-E72E-45F0-F93D-66C5924152A9}"/>
              </a:ext>
            </a:extLst>
          </p:cNvPr>
          <p:cNvSpPr>
            <a:spLocks noGrp="1" noChangeArrowheads="1"/>
          </p:cNvSpPr>
          <p:nvPr>
            <p:ph type="sldNum" sz="quarter" idx="11"/>
          </p:nvPr>
        </p:nvSpPr>
        <p:spPr>
          <a:ln/>
        </p:spPr>
        <p:txBody>
          <a:bodyPr/>
          <a:lstStyle>
            <a:lvl1pPr>
              <a:defRPr/>
            </a:lvl1pPr>
          </a:lstStyle>
          <a:p>
            <a:fld id="{77BA270A-D4BC-473E-AF0E-A382F957E585}" type="slidenum">
              <a:rPr lang="en-US" altLang="en-US"/>
              <a:pPr/>
              <a:t>‹#›</a:t>
            </a:fld>
            <a:endParaRPr lang="en-US" altLang="en-US"/>
          </a:p>
        </p:txBody>
      </p:sp>
    </p:spTree>
    <p:extLst>
      <p:ext uri="{BB962C8B-B14F-4D97-AF65-F5344CB8AC3E}">
        <p14:creationId xmlns:p14="http://schemas.microsoft.com/office/powerpoint/2010/main" val="2358847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F1F2E099-E937-351D-6AB5-05E23492D9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A13D6A-D8DB-F3C8-8BF2-9FC76EB972E6}"/>
              </a:ext>
            </a:extLst>
          </p:cNvPr>
          <p:cNvSpPr>
            <a:spLocks noGrp="1" noChangeArrowheads="1"/>
          </p:cNvSpPr>
          <p:nvPr>
            <p:ph type="sldNum" sz="quarter" idx="11"/>
          </p:nvPr>
        </p:nvSpPr>
        <p:spPr>
          <a:ln/>
        </p:spPr>
        <p:txBody>
          <a:bodyPr/>
          <a:lstStyle>
            <a:lvl1pPr>
              <a:defRPr/>
            </a:lvl1pPr>
          </a:lstStyle>
          <a:p>
            <a:fld id="{31FB8E5E-67B3-4570-B938-4213EEFAFC1D}" type="slidenum">
              <a:rPr lang="en-US" altLang="en-US"/>
              <a:pPr/>
              <a:t>‹#›</a:t>
            </a:fld>
            <a:endParaRPr lang="en-US" altLang="en-US"/>
          </a:p>
        </p:txBody>
      </p:sp>
    </p:spTree>
    <p:extLst>
      <p:ext uri="{BB962C8B-B14F-4D97-AF65-F5344CB8AC3E}">
        <p14:creationId xmlns:p14="http://schemas.microsoft.com/office/powerpoint/2010/main" val="282540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391CF894-4CE3-2202-4507-5374C6ECE81A}"/>
              </a:ext>
            </a:extLst>
          </p:cNvPr>
          <p:cNvSpPr>
            <a:spLocks noGrp="1"/>
          </p:cNvSpPr>
          <p:nvPr>
            <p:ph type="dt" sz="half" idx="10"/>
          </p:nvPr>
        </p:nvSpPr>
        <p:spPr/>
        <p:txBody>
          <a:bodyPr/>
          <a:lstStyle>
            <a:lvl1pPr>
              <a:defRPr/>
            </a:lvl1pPr>
          </a:lstStyle>
          <a:p>
            <a:pPr>
              <a:defRPr/>
            </a:pPr>
            <a:fld id="{9ADF1425-3ED3-4E09-AA78-32AAE0559045}" type="datetimeFigureOut">
              <a:rPr lang="en-US"/>
              <a:pPr>
                <a:defRPr/>
              </a:pPr>
              <a:t>28/8/2025</a:t>
            </a:fld>
            <a:endParaRPr lang="en-US"/>
          </a:p>
        </p:txBody>
      </p:sp>
      <p:sp>
        <p:nvSpPr>
          <p:cNvPr id="6" name="Footer Placeholder 4">
            <a:extLst>
              <a:ext uri="{FF2B5EF4-FFF2-40B4-BE49-F238E27FC236}">
                <a16:creationId xmlns:a16="http://schemas.microsoft.com/office/drawing/2014/main" id="{8BB96D8F-9D55-E020-96A7-9950FEAC01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620A746-EA00-FC39-A302-6DDB5CC9FCC9}"/>
              </a:ext>
            </a:extLst>
          </p:cNvPr>
          <p:cNvSpPr>
            <a:spLocks noGrp="1"/>
          </p:cNvSpPr>
          <p:nvPr>
            <p:ph type="sldNum" sz="quarter" idx="12"/>
          </p:nvPr>
        </p:nvSpPr>
        <p:spPr/>
        <p:txBody>
          <a:bodyPr/>
          <a:lstStyle>
            <a:lvl1pPr>
              <a:defRPr/>
            </a:lvl1pPr>
          </a:lstStyle>
          <a:p>
            <a:fld id="{5BB315A4-436E-4BB7-944A-6B82A5015DB8}" type="slidenum">
              <a:rPr lang="en-US" altLang="en-US"/>
              <a:pPr/>
              <a:t>‹#›</a:t>
            </a:fld>
            <a:endParaRPr lang="en-US" altLang="en-US"/>
          </a:p>
        </p:txBody>
      </p:sp>
    </p:spTree>
    <p:extLst>
      <p:ext uri="{BB962C8B-B14F-4D97-AF65-F5344CB8AC3E}">
        <p14:creationId xmlns:p14="http://schemas.microsoft.com/office/powerpoint/2010/main" val="2429008201"/>
      </p:ext>
    </p:extLst>
  </p:cSld>
  <p:clrMapOvr>
    <a:masterClrMapping/>
  </p:clrMapOvr>
  <p:transition>
    <p:cover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E6A2DBEA-5B68-9B7F-9517-0D517487DA98}"/>
              </a:ext>
            </a:extLst>
          </p:cNvPr>
          <p:cNvSpPr>
            <a:spLocks noGrp="1"/>
          </p:cNvSpPr>
          <p:nvPr>
            <p:ph type="dt" sz="half" idx="10"/>
          </p:nvPr>
        </p:nvSpPr>
        <p:spPr/>
        <p:txBody>
          <a:bodyPr/>
          <a:lstStyle>
            <a:lvl1pPr>
              <a:defRPr/>
            </a:lvl1pPr>
          </a:lstStyle>
          <a:p>
            <a:pPr>
              <a:defRPr/>
            </a:pPr>
            <a:fld id="{89CF693A-D247-43AD-8424-55E23D468ECB}" type="datetimeFigureOut">
              <a:rPr lang="en-US"/>
              <a:pPr>
                <a:defRPr/>
              </a:pPr>
              <a:t>28/8/2025</a:t>
            </a:fld>
            <a:endParaRPr lang="en-US"/>
          </a:p>
        </p:txBody>
      </p:sp>
      <p:sp>
        <p:nvSpPr>
          <p:cNvPr id="8" name="Footer Placeholder 4">
            <a:extLst>
              <a:ext uri="{FF2B5EF4-FFF2-40B4-BE49-F238E27FC236}">
                <a16:creationId xmlns:a16="http://schemas.microsoft.com/office/drawing/2014/main" id="{955AD52C-FD47-DF32-A59D-FC457813889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27AF383-B730-2A7C-5065-6E4320CD65B5}"/>
              </a:ext>
            </a:extLst>
          </p:cNvPr>
          <p:cNvSpPr>
            <a:spLocks noGrp="1"/>
          </p:cNvSpPr>
          <p:nvPr>
            <p:ph type="sldNum" sz="quarter" idx="12"/>
          </p:nvPr>
        </p:nvSpPr>
        <p:spPr/>
        <p:txBody>
          <a:bodyPr/>
          <a:lstStyle>
            <a:lvl1pPr>
              <a:defRPr/>
            </a:lvl1pPr>
          </a:lstStyle>
          <a:p>
            <a:fld id="{0C7BDD2A-3C73-4FD9-95A5-DC7A8CC9E5DA}" type="slidenum">
              <a:rPr lang="en-US" altLang="en-US"/>
              <a:pPr/>
              <a:t>‹#›</a:t>
            </a:fld>
            <a:endParaRPr lang="en-US" altLang="en-US"/>
          </a:p>
        </p:txBody>
      </p:sp>
    </p:spTree>
    <p:extLst>
      <p:ext uri="{BB962C8B-B14F-4D97-AF65-F5344CB8AC3E}">
        <p14:creationId xmlns:p14="http://schemas.microsoft.com/office/powerpoint/2010/main" val="1169092967"/>
      </p:ext>
    </p:extLst>
  </p:cSld>
  <p:clrMapOvr>
    <a:masterClrMapping/>
  </p:clrMapOvr>
  <p:transition>
    <p:cover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85789B87-8D5D-2D96-58CC-90211DBC1A83}"/>
              </a:ext>
            </a:extLst>
          </p:cNvPr>
          <p:cNvSpPr>
            <a:spLocks noGrp="1"/>
          </p:cNvSpPr>
          <p:nvPr>
            <p:ph type="dt" sz="half" idx="10"/>
          </p:nvPr>
        </p:nvSpPr>
        <p:spPr/>
        <p:txBody>
          <a:bodyPr/>
          <a:lstStyle>
            <a:lvl1pPr>
              <a:defRPr/>
            </a:lvl1pPr>
          </a:lstStyle>
          <a:p>
            <a:pPr>
              <a:defRPr/>
            </a:pPr>
            <a:fld id="{A26305BD-5818-4219-A4A3-4333CAD811F5}" type="datetimeFigureOut">
              <a:rPr lang="en-US"/>
              <a:pPr>
                <a:defRPr/>
              </a:pPr>
              <a:t>28/8/2025</a:t>
            </a:fld>
            <a:endParaRPr lang="en-US"/>
          </a:p>
        </p:txBody>
      </p:sp>
      <p:sp>
        <p:nvSpPr>
          <p:cNvPr id="4" name="Footer Placeholder 4">
            <a:extLst>
              <a:ext uri="{FF2B5EF4-FFF2-40B4-BE49-F238E27FC236}">
                <a16:creationId xmlns:a16="http://schemas.microsoft.com/office/drawing/2014/main" id="{045FA247-6F50-A020-D725-33A8F5F6807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0826A1B-6FF4-A24A-888A-DFD8A0DC0DB4}"/>
              </a:ext>
            </a:extLst>
          </p:cNvPr>
          <p:cNvSpPr>
            <a:spLocks noGrp="1"/>
          </p:cNvSpPr>
          <p:nvPr>
            <p:ph type="sldNum" sz="quarter" idx="12"/>
          </p:nvPr>
        </p:nvSpPr>
        <p:spPr/>
        <p:txBody>
          <a:bodyPr/>
          <a:lstStyle>
            <a:lvl1pPr>
              <a:defRPr/>
            </a:lvl1pPr>
          </a:lstStyle>
          <a:p>
            <a:fld id="{723B96F8-1BD3-47EC-917F-5A328D952A14}" type="slidenum">
              <a:rPr lang="en-US" altLang="en-US"/>
              <a:pPr/>
              <a:t>‹#›</a:t>
            </a:fld>
            <a:endParaRPr lang="en-US" altLang="en-US"/>
          </a:p>
        </p:txBody>
      </p:sp>
    </p:spTree>
    <p:extLst>
      <p:ext uri="{BB962C8B-B14F-4D97-AF65-F5344CB8AC3E}">
        <p14:creationId xmlns:p14="http://schemas.microsoft.com/office/powerpoint/2010/main" val="1249273505"/>
      </p:ext>
    </p:extLst>
  </p:cSld>
  <p:clrMapOvr>
    <a:masterClrMapping/>
  </p:clrMapOvr>
  <p:transition>
    <p:cover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1D0098C-CFDF-83F8-12DF-C07C2495D548}"/>
              </a:ext>
            </a:extLst>
          </p:cNvPr>
          <p:cNvSpPr>
            <a:spLocks noGrp="1"/>
          </p:cNvSpPr>
          <p:nvPr>
            <p:ph type="dt" sz="half" idx="10"/>
          </p:nvPr>
        </p:nvSpPr>
        <p:spPr/>
        <p:txBody>
          <a:bodyPr/>
          <a:lstStyle>
            <a:lvl1pPr>
              <a:defRPr/>
            </a:lvl1pPr>
          </a:lstStyle>
          <a:p>
            <a:pPr>
              <a:defRPr/>
            </a:pPr>
            <a:fld id="{47DB91E7-6E19-4400-A4BF-4778EF5E5E4A}" type="datetimeFigureOut">
              <a:rPr lang="en-US"/>
              <a:pPr>
                <a:defRPr/>
              </a:pPr>
              <a:t>28/8/2025</a:t>
            </a:fld>
            <a:endParaRPr lang="en-US"/>
          </a:p>
        </p:txBody>
      </p:sp>
      <p:sp>
        <p:nvSpPr>
          <p:cNvPr id="3" name="Footer Placeholder 4">
            <a:extLst>
              <a:ext uri="{FF2B5EF4-FFF2-40B4-BE49-F238E27FC236}">
                <a16:creationId xmlns:a16="http://schemas.microsoft.com/office/drawing/2014/main" id="{145E1219-2007-28D3-49A5-F4243FEE055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6D75673-17E7-B6F2-D176-1C7285E992E8}"/>
              </a:ext>
            </a:extLst>
          </p:cNvPr>
          <p:cNvSpPr>
            <a:spLocks noGrp="1"/>
          </p:cNvSpPr>
          <p:nvPr>
            <p:ph type="sldNum" sz="quarter" idx="12"/>
          </p:nvPr>
        </p:nvSpPr>
        <p:spPr/>
        <p:txBody>
          <a:bodyPr/>
          <a:lstStyle>
            <a:lvl1pPr>
              <a:defRPr/>
            </a:lvl1pPr>
          </a:lstStyle>
          <a:p>
            <a:fld id="{A83AC4F6-CAEE-46D1-ADB2-302929F33DF1}" type="slidenum">
              <a:rPr lang="en-US" altLang="en-US"/>
              <a:pPr/>
              <a:t>‹#›</a:t>
            </a:fld>
            <a:endParaRPr lang="en-US" altLang="en-US"/>
          </a:p>
        </p:txBody>
      </p:sp>
    </p:spTree>
    <p:extLst>
      <p:ext uri="{BB962C8B-B14F-4D97-AF65-F5344CB8AC3E}">
        <p14:creationId xmlns:p14="http://schemas.microsoft.com/office/powerpoint/2010/main" val="1363295405"/>
      </p:ext>
    </p:extLst>
  </p:cSld>
  <p:clrMapOvr>
    <a:masterClrMapping/>
  </p:clrMapOvr>
  <p:transition>
    <p:cover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7" y="273050"/>
            <a:ext cx="4011084" cy="1162051"/>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17"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6B41B21-0F61-C6AD-C1BF-CC7695FFD611}"/>
              </a:ext>
            </a:extLst>
          </p:cNvPr>
          <p:cNvSpPr>
            <a:spLocks noGrp="1"/>
          </p:cNvSpPr>
          <p:nvPr>
            <p:ph type="dt" sz="half" idx="10"/>
          </p:nvPr>
        </p:nvSpPr>
        <p:spPr/>
        <p:txBody>
          <a:bodyPr/>
          <a:lstStyle>
            <a:lvl1pPr>
              <a:defRPr/>
            </a:lvl1pPr>
          </a:lstStyle>
          <a:p>
            <a:pPr>
              <a:defRPr/>
            </a:pPr>
            <a:fld id="{D3755E94-B001-4A9E-9A33-9ACB042EC5B3}" type="datetimeFigureOut">
              <a:rPr lang="en-US"/>
              <a:pPr>
                <a:defRPr/>
              </a:pPr>
              <a:t>28/8/2025</a:t>
            </a:fld>
            <a:endParaRPr lang="en-US"/>
          </a:p>
        </p:txBody>
      </p:sp>
      <p:sp>
        <p:nvSpPr>
          <p:cNvPr id="6" name="Footer Placeholder 4">
            <a:extLst>
              <a:ext uri="{FF2B5EF4-FFF2-40B4-BE49-F238E27FC236}">
                <a16:creationId xmlns:a16="http://schemas.microsoft.com/office/drawing/2014/main" id="{CD01379C-AC45-D437-B462-C6460BCAC0E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26B742-4F4D-84F8-623A-6E7B84863BA7}"/>
              </a:ext>
            </a:extLst>
          </p:cNvPr>
          <p:cNvSpPr>
            <a:spLocks noGrp="1"/>
          </p:cNvSpPr>
          <p:nvPr>
            <p:ph type="sldNum" sz="quarter" idx="12"/>
          </p:nvPr>
        </p:nvSpPr>
        <p:spPr/>
        <p:txBody>
          <a:bodyPr/>
          <a:lstStyle>
            <a:lvl1pPr>
              <a:defRPr/>
            </a:lvl1pPr>
          </a:lstStyle>
          <a:p>
            <a:fld id="{80A72157-2D69-4EB8-A06D-A7D04A8CA460}" type="slidenum">
              <a:rPr lang="en-US" altLang="en-US"/>
              <a:pPr/>
              <a:t>‹#›</a:t>
            </a:fld>
            <a:endParaRPr lang="en-US" altLang="en-US"/>
          </a:p>
        </p:txBody>
      </p:sp>
    </p:spTree>
    <p:extLst>
      <p:ext uri="{BB962C8B-B14F-4D97-AF65-F5344CB8AC3E}">
        <p14:creationId xmlns:p14="http://schemas.microsoft.com/office/powerpoint/2010/main" val="2039014769"/>
      </p:ext>
    </p:extLst>
  </p:cSld>
  <p:clrMapOvr>
    <a:masterClrMapping/>
  </p:clrMapOvr>
  <p:transition>
    <p:cover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728E99F-BC4B-B31B-F3AF-4954185098A4}"/>
              </a:ext>
            </a:extLst>
          </p:cNvPr>
          <p:cNvSpPr>
            <a:spLocks noGrp="1"/>
          </p:cNvSpPr>
          <p:nvPr>
            <p:ph type="dt" sz="half" idx="10"/>
          </p:nvPr>
        </p:nvSpPr>
        <p:spPr/>
        <p:txBody>
          <a:bodyPr/>
          <a:lstStyle>
            <a:lvl1pPr>
              <a:defRPr/>
            </a:lvl1pPr>
          </a:lstStyle>
          <a:p>
            <a:pPr>
              <a:defRPr/>
            </a:pPr>
            <a:fld id="{232AC0A3-D066-4255-AA6A-A9A1485C009C}" type="datetimeFigureOut">
              <a:rPr lang="en-US"/>
              <a:pPr>
                <a:defRPr/>
              </a:pPr>
              <a:t>28/8/2025</a:t>
            </a:fld>
            <a:endParaRPr lang="en-US"/>
          </a:p>
        </p:txBody>
      </p:sp>
      <p:sp>
        <p:nvSpPr>
          <p:cNvPr id="6" name="Footer Placeholder 4">
            <a:extLst>
              <a:ext uri="{FF2B5EF4-FFF2-40B4-BE49-F238E27FC236}">
                <a16:creationId xmlns:a16="http://schemas.microsoft.com/office/drawing/2014/main" id="{AA2A0D3D-B2AE-CAB2-74AE-7B38A5C2C3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3A144E6-E24C-2C81-1821-A4DC7E424D79}"/>
              </a:ext>
            </a:extLst>
          </p:cNvPr>
          <p:cNvSpPr>
            <a:spLocks noGrp="1"/>
          </p:cNvSpPr>
          <p:nvPr>
            <p:ph type="sldNum" sz="quarter" idx="12"/>
          </p:nvPr>
        </p:nvSpPr>
        <p:spPr/>
        <p:txBody>
          <a:bodyPr/>
          <a:lstStyle>
            <a:lvl1pPr>
              <a:defRPr/>
            </a:lvl1pPr>
          </a:lstStyle>
          <a:p>
            <a:fld id="{2742E36A-8E74-4D0A-8640-E77D39B403C8}" type="slidenum">
              <a:rPr lang="en-US" altLang="en-US"/>
              <a:pPr/>
              <a:t>‹#›</a:t>
            </a:fld>
            <a:endParaRPr lang="en-US" altLang="en-US"/>
          </a:p>
        </p:txBody>
      </p:sp>
    </p:spTree>
    <p:extLst>
      <p:ext uri="{BB962C8B-B14F-4D97-AF65-F5344CB8AC3E}">
        <p14:creationId xmlns:p14="http://schemas.microsoft.com/office/powerpoint/2010/main" val="339660047"/>
      </p:ext>
    </p:extLst>
  </p:cSld>
  <p:clrMapOvr>
    <a:masterClrMapping/>
  </p:clrMapOvr>
  <p:transition>
    <p:cover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4EABEFC-FFE6-A3F2-A7AC-C5DC129FDA8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id="{DF1B432C-07EA-570B-25CF-18537B2A34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F0C5BEA7-FEE6-8A7A-71DC-6F3E02E2BEF3}"/>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A8A071B-16EE-4A52-8A81-5A4D97D58CF1}" type="datetimeFigureOut">
              <a:rPr lang="en-US"/>
              <a:pPr>
                <a:defRPr/>
              </a:pPr>
              <a:t>28/8/2025</a:t>
            </a:fld>
            <a:endParaRPr lang="en-US"/>
          </a:p>
        </p:txBody>
      </p:sp>
      <p:sp>
        <p:nvSpPr>
          <p:cNvPr id="5" name="Footer Placeholder 4">
            <a:extLst>
              <a:ext uri="{FF2B5EF4-FFF2-40B4-BE49-F238E27FC236}">
                <a16:creationId xmlns:a16="http://schemas.microsoft.com/office/drawing/2014/main" id="{AD0C26E9-D42A-FAD8-89CD-BEF37E7EFC7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B9B8B966-430E-38EC-62DC-A80A0B98F700}"/>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86D116F-B86F-4547-93AD-444B2347B1D4}" type="slidenum">
              <a:rPr lang="en-US" altLang="en-US"/>
              <a:pPr/>
              <a:t>‹#›</a:t>
            </a:fld>
            <a:endParaRPr lang="en-US" altLang="en-US"/>
          </a:p>
        </p:txBody>
      </p:sp>
    </p:spTree>
    <p:extLst>
      <p:ext uri="{BB962C8B-B14F-4D97-AF65-F5344CB8AC3E}">
        <p14:creationId xmlns:p14="http://schemas.microsoft.com/office/powerpoint/2010/main" val="1169834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cover dir="ru"/>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28/8/2025</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361979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CE42E4C-2491-DB38-59BE-1B99E087667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58C927D-DDA9-14C8-1F9E-8155F7F0342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24" name="Rectangle 4">
            <a:extLst>
              <a:ext uri="{FF2B5EF4-FFF2-40B4-BE49-F238E27FC236}">
                <a16:creationId xmlns:a16="http://schemas.microsoft.com/office/drawing/2014/main" id="{2FA14725-CE5D-565C-78F2-2BD7523229D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30725" name="Rectangle 5">
            <a:extLst>
              <a:ext uri="{FF2B5EF4-FFF2-40B4-BE49-F238E27FC236}">
                <a16:creationId xmlns:a16="http://schemas.microsoft.com/office/drawing/2014/main" id="{A854FF2E-2D8A-466C-80DF-C7A59FC4D70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000"/>
            </a:lvl1pPr>
          </a:lstStyle>
          <a:p>
            <a:fld id="{BCF9CED9-6A6D-4076-889C-E4D615FFBF24}" type="slidenum">
              <a:rPr lang="en-US" altLang="en-US"/>
              <a:pPr/>
              <a:t>‹#›</a:t>
            </a:fld>
            <a:endParaRPr lang="en-US" altLang="en-US"/>
          </a:p>
        </p:txBody>
      </p:sp>
    </p:spTree>
    <p:extLst>
      <p:ext uri="{BB962C8B-B14F-4D97-AF65-F5344CB8AC3E}">
        <p14:creationId xmlns:p14="http://schemas.microsoft.com/office/powerpoint/2010/main" val="10116547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image" Target="../media/image36.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3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39.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38.png"/><Relationship Id="rId10" Type="http://schemas.openxmlformats.org/officeDocument/2006/relationships/tags" Target="../tags/tag10.xml"/><Relationship Id="rId19" Type="http://schemas.openxmlformats.org/officeDocument/2006/relationships/slideLayout" Target="../slideLayouts/slideLayout18.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45.gif"/><Relationship Id="rId3" Type="http://schemas.openxmlformats.org/officeDocument/2006/relationships/slideLayout" Target="../slideLayouts/slideLayout18.xml"/><Relationship Id="rId7" Type="http://schemas.openxmlformats.org/officeDocument/2006/relationships/image" Target="../media/image43.png"/><Relationship Id="rId12" Type="http://schemas.openxmlformats.org/officeDocument/2006/relationships/slide" Target="slide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11" Type="http://schemas.openxmlformats.org/officeDocument/2006/relationships/slide" Target="slide5.xml"/><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40.gif"/><Relationship Id="rId9" Type="http://schemas.openxmlformats.org/officeDocument/2006/relationships/image" Target="../media/image44.png"/><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image" Target="../media/image16.gif"/><Relationship Id="rId3" Type="http://schemas.openxmlformats.org/officeDocument/2006/relationships/image" Target="../media/image5.png"/><Relationship Id="rId21" Type="http://schemas.openxmlformats.org/officeDocument/2006/relationships/image" Target="../media/image19.gif"/><Relationship Id="rId7" Type="http://schemas.openxmlformats.org/officeDocument/2006/relationships/image" Target="../media/image9.png"/><Relationship Id="rId12" Type="http://schemas.openxmlformats.org/officeDocument/2006/relationships/slide" Target="slide4.xml"/><Relationship Id="rId17" Type="http://schemas.openxmlformats.org/officeDocument/2006/relationships/image" Target="../media/image15.png"/><Relationship Id="rId2" Type="http://schemas.openxmlformats.org/officeDocument/2006/relationships/audio" Target="../media/audio1.wav"/><Relationship Id="rId16" Type="http://schemas.openxmlformats.org/officeDocument/2006/relationships/slide" Target="slide6.xml"/><Relationship Id="rId20" Type="http://schemas.openxmlformats.org/officeDocument/2006/relationships/image" Target="../media/image18.gif"/><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4.png"/><Relationship Id="rId23" Type="http://schemas.openxmlformats.org/officeDocument/2006/relationships/image" Target="../media/image20.png"/><Relationship Id="rId10" Type="http://schemas.openxmlformats.org/officeDocument/2006/relationships/slide" Target="slide3.xml"/><Relationship Id="rId19" Type="http://schemas.openxmlformats.org/officeDocument/2006/relationships/image" Target="../media/image17.gif"/><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slide" Target="slide5.xml"/><Relationship Id="rId22" Type="http://schemas.openxmlformats.org/officeDocument/2006/relationships/slide" Target="slide7.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2.jpeg"/><Relationship Id="rId5" Type="http://schemas.openxmlformats.org/officeDocument/2006/relationships/image" Target="../media/image47.png"/><Relationship Id="rId10" Type="http://schemas.openxmlformats.org/officeDocument/2006/relationships/slide" Target="slide1.xml"/><Relationship Id="rId4" Type="http://schemas.openxmlformats.org/officeDocument/2006/relationships/audio" Target="../media/audio4.wav"/><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slide" Target="slide1.xml"/><Relationship Id="rId4" Type="http://schemas.openxmlformats.org/officeDocument/2006/relationships/audio" Target="../media/audio4.wav"/><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4.jpeg"/><Relationship Id="rId5" Type="http://schemas.openxmlformats.org/officeDocument/2006/relationships/image" Target="../media/image47.png"/><Relationship Id="rId10" Type="http://schemas.openxmlformats.org/officeDocument/2006/relationships/slide" Target="slide1.xml"/><Relationship Id="rId4" Type="http://schemas.openxmlformats.org/officeDocument/2006/relationships/audio" Target="../media/audio4.wav"/><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5.jpeg"/><Relationship Id="rId5" Type="http://schemas.openxmlformats.org/officeDocument/2006/relationships/image" Target="../media/image47.png"/><Relationship Id="rId10" Type="http://schemas.openxmlformats.org/officeDocument/2006/relationships/slide" Target="slide1.xml"/><Relationship Id="rId4" Type="http://schemas.openxmlformats.org/officeDocument/2006/relationships/audio" Target="../media/audio4.wav"/><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5.jpeg"/><Relationship Id="rId5" Type="http://schemas.openxmlformats.org/officeDocument/2006/relationships/image" Target="../media/image47.png"/><Relationship Id="rId10" Type="http://schemas.openxmlformats.org/officeDocument/2006/relationships/slide" Target="slide1.xml"/><Relationship Id="rId4" Type="http://schemas.openxmlformats.org/officeDocument/2006/relationships/audio" Target="../media/audio4.wav"/><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5.jpeg"/><Relationship Id="rId5" Type="http://schemas.openxmlformats.org/officeDocument/2006/relationships/image" Target="../media/image47.png"/><Relationship Id="rId10" Type="http://schemas.openxmlformats.org/officeDocument/2006/relationships/slide" Target="slide1.xml"/><Relationship Id="rId4" Type="http://schemas.openxmlformats.org/officeDocument/2006/relationships/audio" Target="../media/audio4.wav"/><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7" name="WordArt 3">
            <a:extLst>
              <a:ext uri="{FF2B5EF4-FFF2-40B4-BE49-F238E27FC236}">
                <a16:creationId xmlns:a16="http://schemas.microsoft.com/office/drawing/2014/main" id="{22A69663-BFE7-E911-0718-4DBFADE774AC}"/>
              </a:ext>
            </a:extLst>
          </p:cNvPr>
          <p:cNvSpPr>
            <a:spLocks noChangeArrowheads="1" noChangeShapeType="1" noTextEdit="1"/>
          </p:cNvSpPr>
          <p:nvPr/>
        </p:nvSpPr>
        <p:spPr bwMode="auto">
          <a:xfrm>
            <a:off x="1143000" y="1895474"/>
            <a:ext cx="8001000" cy="198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KHỞI ĐỘNG</a:t>
            </a:r>
          </a:p>
        </p:txBody>
      </p:sp>
      <p:pic>
        <p:nvPicPr>
          <p:cNvPr id="8196" name="Picture 5" descr="wq">
            <a:extLst>
              <a:ext uri="{FF2B5EF4-FFF2-40B4-BE49-F238E27FC236}">
                <a16:creationId xmlns:a16="http://schemas.microsoft.com/office/drawing/2014/main" id="{9A07AF2E-71D0-FF3C-1D28-48486E42759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962526"/>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d">
            <a:extLst>
              <a:ext uri="{FF2B5EF4-FFF2-40B4-BE49-F238E27FC236}">
                <a16:creationId xmlns:a16="http://schemas.microsoft.com/office/drawing/2014/main" id="{E14CFA99-8E1C-B6AC-478F-CD19A3E6F6E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57700" y="204789"/>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9" descr="d">
            <a:extLst>
              <a:ext uri="{FF2B5EF4-FFF2-40B4-BE49-F238E27FC236}">
                <a16:creationId xmlns:a16="http://schemas.microsoft.com/office/drawing/2014/main" id="{2841C24E-D911-8716-0381-6ED509A95F8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06144" y="2381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0" descr="d">
            <a:extLst>
              <a:ext uri="{FF2B5EF4-FFF2-40B4-BE49-F238E27FC236}">
                <a16:creationId xmlns:a16="http://schemas.microsoft.com/office/drawing/2014/main" id="{DC5AECEE-2A74-F200-461D-BE6DEEFE7C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54588" y="23631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wq">
            <a:extLst>
              <a:ext uri="{FF2B5EF4-FFF2-40B4-BE49-F238E27FC236}">
                <a16:creationId xmlns:a16="http://schemas.microsoft.com/office/drawing/2014/main" id="{DF89C1F7-83D5-8B22-DD3D-C002DD74C16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962525"/>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heel spokes="8"/>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22" name="Rectangle 42">
            <a:extLst>
              <a:ext uri="{FF2B5EF4-FFF2-40B4-BE49-F238E27FC236}">
                <a16:creationId xmlns:a16="http://schemas.microsoft.com/office/drawing/2014/main" id="{787A1E08-06E9-7616-603F-4F49D0B93D58}"/>
              </a:ext>
            </a:extLst>
          </p:cNvPr>
          <p:cNvSpPr>
            <a:spLocks noChangeArrowheads="1"/>
          </p:cNvSpPr>
          <p:nvPr/>
        </p:nvSpPr>
        <p:spPr bwMode="auto">
          <a:xfrm>
            <a:off x="2306015" y="1023292"/>
            <a:ext cx="72079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Arial" panose="020B0604020202020204" pitchFamily="34" charset="0"/>
              </a:rPr>
              <a:t>HIẾN PHÁP NĂM 2013</a:t>
            </a:r>
            <a:r>
              <a:rPr kumimoji="0" lang="en-US" altLang="en-US" sz="2400" b="1" i="0" u="none" strike="noStrike" kern="1200" cap="none" spc="0" normalizeH="0" baseline="0" noProof="0">
                <a:ln>
                  <a:noFill/>
                </a:ln>
                <a:solidFill>
                  <a:srgbClr val="002060"/>
                </a:solidFill>
                <a:effectLst/>
                <a:uLnTx/>
                <a:uFillTx/>
                <a:latin typeface="Calibri"/>
                <a:ea typeface="Arial Unicode MS" pitchFamily="34" charset="-128"/>
                <a:cs typeface="Arial" panose="020B0604020202020204" pitchFamily="34" charset="0"/>
              </a:rPr>
              <a:t>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QUY ĐỊNH</a:t>
            </a:r>
            <a:r>
              <a:rPr kumimoji="0" lang="vi-VN"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Arial" panose="020B0604020202020204" pitchFamily="34" charset="0"/>
              </a:rPr>
              <a:t>VỀ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Arial" panose="020B0604020202020204" pitchFamily="34" charset="0"/>
              </a:rPr>
              <a:t>TÊN</a:t>
            </a:r>
            <a:r>
              <a:rPr kumimoji="0" lang="en-US" altLang="en-US" sz="2400" b="1" i="0" u="none" strike="noStrike" kern="1200" cap="none" spc="0" normalizeH="0" noProof="0">
                <a:ln>
                  <a:noFill/>
                </a:ln>
                <a:solidFill>
                  <a:srgbClr val="002060"/>
                </a:solidFill>
                <a:effectLst/>
                <a:uLnTx/>
                <a:uFillTx/>
                <a:latin typeface="Times New Roman" panose="02020603050405020304" pitchFamily="18" charset="0"/>
                <a:ea typeface="Arial Unicode MS" pitchFamily="34" charset="-128"/>
                <a:cs typeface="Arial" panose="020B0604020202020204" pitchFamily="34" charset="0"/>
              </a:rPr>
              <a:t> NƯỚC</a:t>
            </a:r>
            <a:endParaRPr kumimoji="0" lang="vi-VN"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Arial" panose="020B0604020202020204" pitchFamily="34" charset="0"/>
            </a:endParaRPr>
          </a:p>
        </p:txBody>
      </p:sp>
      <p:sp>
        <p:nvSpPr>
          <p:cNvPr id="3" name="TextBox 2">
            <a:extLst>
              <a:ext uri="{FF2B5EF4-FFF2-40B4-BE49-F238E27FC236}">
                <a16:creationId xmlns:a16="http://schemas.microsoft.com/office/drawing/2014/main" id="{20696B44-E969-EE9B-80B1-097CADCB583E}"/>
              </a:ext>
            </a:extLst>
          </p:cNvPr>
          <p:cNvSpPr txBox="1"/>
          <p:nvPr/>
        </p:nvSpPr>
        <p:spPr>
          <a:xfrm>
            <a:off x="50589" y="-2263"/>
            <a:ext cx="1209082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BÀI 15</a:t>
            </a:r>
            <a:r>
              <a:rPr kumimoji="0" lang="en-US" altLang="en-US" sz="2400" b="1" i="0" u="none" strike="noStrike" kern="1200" cap="none" spc="0" normalizeH="0" baseline="0" noProof="0">
                <a:ln>
                  <a:noFill/>
                </a:ln>
                <a:solidFill>
                  <a:srgbClr val="FF0000"/>
                </a:solidFill>
                <a:effectLst/>
                <a:uLnTx/>
                <a:uFillTx/>
                <a:latin typeface="Calibri"/>
                <a:ea typeface="Arial Unicode MS" pitchFamily="34" charset="-128"/>
                <a:cs typeface="+mn-cs"/>
              </a:rPr>
              <a:t>:</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 HIẾN PHÁP NƯỚC CỘNG HÒA XÃ HỘI CHỦ NGHĨA VIỆT NAM </a:t>
            </a: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VỀ</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CHẾ</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Ộ CHÍNH TRỊ</a:t>
            </a:r>
            <a:r>
              <a:rPr kumimoji="0" lang="en-US" altLang="en-US" sz="2400" b="1" i="0" u="none" strike="noStrike" kern="1200" cap="none" spc="0" normalizeH="0" baseline="0" noProof="0">
                <a:ln>
                  <a:noFill/>
                </a:ln>
                <a:solidFill>
                  <a:srgbClr val="FF0000"/>
                </a:solidFill>
                <a:effectLst/>
                <a:uLnTx/>
                <a:uFillTx/>
                <a:latin typeface="Calibri"/>
                <a:ea typeface="Arial Unicode MS" pitchFamily="34" charset="-128"/>
                <a:cs typeface="+mn-cs"/>
              </a:rPr>
              <a:t> </a:t>
            </a:r>
            <a:r>
              <a:rPr kumimoji="0" lang="en-US" altLang="en-US" sz="2400" b="1" i="0" u="none" strike="noStrike" kern="1200" cap="none" spc="0" normalizeH="0" baseline="0" noProof="0">
                <a:ln>
                  <a:noFill/>
                </a:ln>
                <a:solidFill>
                  <a:srgbClr val="FF0000"/>
                </a:solidFill>
                <a:effectLst/>
                <a:uLnTx/>
                <a:uFillTx/>
                <a:latin typeface="Calibri"/>
                <a:ea typeface="Arial Unicode MS" pitchFamily="34" charset="-128"/>
                <a:cs typeface="Times New Roman" panose="02020603050405020304" pitchFamily="18" charset="0"/>
              </a:rPr>
              <a:t>(Tiết 1)</a:t>
            </a:r>
            <a:endPar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pic>
        <p:nvPicPr>
          <p:cNvPr id="2" name="Picture 1">
            <a:extLst>
              <a:ext uri="{FF2B5EF4-FFF2-40B4-BE49-F238E27FC236}">
                <a16:creationId xmlns:a16="http://schemas.microsoft.com/office/drawing/2014/main" id="{30C4F31E-458F-6582-EB30-C222C775DA20}"/>
              </a:ext>
            </a:extLst>
          </p:cNvPr>
          <p:cNvPicPr>
            <a:picLocks noChangeAspect="1"/>
          </p:cNvPicPr>
          <p:nvPr/>
        </p:nvPicPr>
        <p:blipFill>
          <a:blip r:embed="rId2"/>
          <a:stretch>
            <a:fillRect/>
          </a:stretch>
        </p:blipFill>
        <p:spPr>
          <a:xfrm>
            <a:off x="1504951" y="1679515"/>
            <a:ext cx="8572500" cy="4893563"/>
          </a:xfrm>
          <a:prstGeom prst="rect">
            <a:avLst/>
          </a:prstGeom>
        </p:spPr>
      </p:pic>
    </p:spTree>
    <p:extLst>
      <p:ext uri="{BB962C8B-B14F-4D97-AF65-F5344CB8AC3E}">
        <p14:creationId xmlns:p14="http://schemas.microsoft.com/office/powerpoint/2010/main" val="1845779665"/>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22" name="Rectangle 42">
            <a:extLst>
              <a:ext uri="{FF2B5EF4-FFF2-40B4-BE49-F238E27FC236}">
                <a16:creationId xmlns:a16="http://schemas.microsoft.com/office/drawing/2014/main" id="{787A1E08-06E9-7616-603F-4F49D0B93D58}"/>
              </a:ext>
            </a:extLst>
          </p:cNvPr>
          <p:cNvSpPr>
            <a:spLocks noChangeArrowheads="1"/>
          </p:cNvSpPr>
          <p:nvPr/>
        </p:nvSpPr>
        <p:spPr bwMode="auto">
          <a:xfrm>
            <a:off x="1486533" y="1036544"/>
            <a:ext cx="92189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Arial" panose="020B0604020202020204" pitchFamily="34" charset="0"/>
              </a:rPr>
              <a:t>HIẾN PHÁP NĂM 2013</a:t>
            </a:r>
            <a:r>
              <a:rPr kumimoji="0" lang="en-US" altLang="en-US" sz="2400" b="1" i="0" u="none" strike="noStrike" kern="1200" cap="none" spc="0" normalizeH="0" baseline="0" noProof="0">
                <a:ln>
                  <a:noFill/>
                </a:ln>
                <a:solidFill>
                  <a:srgbClr val="002060"/>
                </a:solidFill>
                <a:effectLst/>
                <a:uLnTx/>
                <a:uFillTx/>
                <a:latin typeface="Calibri"/>
                <a:ea typeface="Arial Unicode MS" pitchFamily="34" charset="-128"/>
                <a:cs typeface="Arial" panose="020B0604020202020204" pitchFamily="34" charset="0"/>
              </a:rPr>
              <a:t>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QUY ĐỊNH</a:t>
            </a:r>
            <a:r>
              <a:rPr kumimoji="0" lang="vi-VN"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Arial" panose="020B0604020202020204" pitchFamily="34" charset="0"/>
              </a:rPr>
              <a:t>VỀ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Arial" panose="020B0604020202020204" pitchFamily="34" charset="0"/>
              </a:rPr>
              <a:t>HÌNH</a:t>
            </a:r>
            <a:r>
              <a:rPr kumimoji="0" lang="en-US" altLang="en-US" sz="2400" b="1" i="0" u="none" strike="noStrike" kern="1200" cap="none" spc="0" normalizeH="0" noProof="0">
                <a:ln>
                  <a:noFill/>
                </a:ln>
                <a:solidFill>
                  <a:srgbClr val="002060"/>
                </a:solidFill>
                <a:effectLst/>
                <a:uLnTx/>
                <a:uFillTx/>
                <a:latin typeface="Times New Roman" panose="02020603050405020304" pitchFamily="18" charset="0"/>
                <a:ea typeface="Arial Unicode MS" pitchFamily="34" charset="-128"/>
                <a:cs typeface="Arial" panose="020B0604020202020204" pitchFamily="34" charset="0"/>
              </a:rPr>
              <a:t> THỨC CHÍNH THỂ</a:t>
            </a:r>
            <a:endParaRPr kumimoji="0" lang="vi-VN"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Arial" panose="020B0604020202020204" pitchFamily="34" charset="0"/>
            </a:endParaRPr>
          </a:p>
        </p:txBody>
      </p:sp>
      <p:sp>
        <p:nvSpPr>
          <p:cNvPr id="3" name="TextBox 2">
            <a:extLst>
              <a:ext uri="{FF2B5EF4-FFF2-40B4-BE49-F238E27FC236}">
                <a16:creationId xmlns:a16="http://schemas.microsoft.com/office/drawing/2014/main" id="{20696B44-E969-EE9B-80B1-097CADCB583E}"/>
              </a:ext>
            </a:extLst>
          </p:cNvPr>
          <p:cNvSpPr txBox="1"/>
          <p:nvPr/>
        </p:nvSpPr>
        <p:spPr>
          <a:xfrm>
            <a:off x="50589" y="-2263"/>
            <a:ext cx="1209082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BÀI 15</a:t>
            </a:r>
            <a:r>
              <a:rPr kumimoji="0" lang="en-US" altLang="en-US" sz="2400" b="1" i="0" u="none" strike="noStrike" kern="1200" cap="none" spc="0" normalizeH="0" baseline="0" noProof="0">
                <a:ln>
                  <a:noFill/>
                </a:ln>
                <a:solidFill>
                  <a:srgbClr val="FF0000"/>
                </a:solidFill>
                <a:effectLst/>
                <a:uLnTx/>
                <a:uFillTx/>
                <a:latin typeface="Calibri"/>
                <a:ea typeface="Arial Unicode MS" pitchFamily="34" charset="-128"/>
                <a:cs typeface="+mn-cs"/>
              </a:rPr>
              <a:t>:</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 HIẾN PHÁP NƯỚC CỘNG HÒA XÃ HỘI CHỦ NGHĨA VIỆT NAM </a:t>
            </a: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VỀ</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CHẾ</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Ộ CHÍNH TRỊ</a:t>
            </a:r>
            <a:r>
              <a:rPr kumimoji="0" lang="en-US" altLang="en-US" sz="2400" b="1" i="0" u="none" strike="noStrike" kern="1200" cap="none" spc="0" normalizeH="0" baseline="0" noProof="0">
                <a:ln>
                  <a:noFill/>
                </a:ln>
                <a:solidFill>
                  <a:srgbClr val="FF0000"/>
                </a:solidFill>
                <a:effectLst/>
                <a:uLnTx/>
                <a:uFillTx/>
                <a:latin typeface="Calibri"/>
                <a:ea typeface="Arial Unicode MS" pitchFamily="34" charset="-128"/>
                <a:cs typeface="+mn-cs"/>
              </a:rPr>
              <a:t> </a:t>
            </a:r>
            <a:r>
              <a:rPr kumimoji="0" lang="en-US" altLang="en-US" sz="2400" b="1" i="0" u="none" strike="noStrike" kern="1200" cap="none" spc="0" normalizeH="0" baseline="0" noProof="0">
                <a:ln>
                  <a:noFill/>
                </a:ln>
                <a:solidFill>
                  <a:srgbClr val="FF0000"/>
                </a:solidFill>
                <a:effectLst/>
                <a:uLnTx/>
                <a:uFillTx/>
                <a:latin typeface="Calibri"/>
                <a:ea typeface="Arial Unicode MS" pitchFamily="34" charset="-128"/>
                <a:cs typeface="Times New Roman" panose="02020603050405020304" pitchFamily="18" charset="0"/>
              </a:rPr>
              <a:t>(Tiết 1)</a:t>
            </a:r>
            <a:endPar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pic>
        <p:nvPicPr>
          <p:cNvPr id="2" name="Picture 1">
            <a:extLst>
              <a:ext uri="{FF2B5EF4-FFF2-40B4-BE49-F238E27FC236}">
                <a16:creationId xmlns:a16="http://schemas.microsoft.com/office/drawing/2014/main" id="{EA2C0263-EAA1-41B6-1ADC-C1F004D1811A}"/>
              </a:ext>
            </a:extLst>
          </p:cNvPr>
          <p:cNvPicPr>
            <a:picLocks noChangeAspect="1"/>
          </p:cNvPicPr>
          <p:nvPr/>
        </p:nvPicPr>
        <p:blipFill>
          <a:blip r:embed="rId2"/>
          <a:stretch>
            <a:fillRect/>
          </a:stretch>
        </p:blipFill>
        <p:spPr>
          <a:xfrm>
            <a:off x="165237" y="1995487"/>
            <a:ext cx="6288571" cy="4511330"/>
          </a:xfrm>
          <a:prstGeom prst="rect">
            <a:avLst/>
          </a:prstGeom>
        </p:spPr>
      </p:pic>
      <p:sp>
        <p:nvSpPr>
          <p:cNvPr id="7" name="TextBox 6">
            <a:extLst>
              <a:ext uri="{FF2B5EF4-FFF2-40B4-BE49-F238E27FC236}">
                <a16:creationId xmlns:a16="http://schemas.microsoft.com/office/drawing/2014/main" id="{9AB8D2E2-3B7A-50A4-5B45-A18D12E1CBA4}"/>
              </a:ext>
            </a:extLst>
          </p:cNvPr>
          <p:cNvSpPr txBox="1"/>
          <p:nvPr/>
        </p:nvSpPr>
        <p:spPr>
          <a:xfrm>
            <a:off x="6573078" y="3034748"/>
            <a:ext cx="5208105" cy="954107"/>
          </a:xfrm>
          <a:prstGeom prst="rect">
            <a:avLst/>
          </a:prstGeom>
          <a:noFill/>
        </p:spPr>
        <p:txBody>
          <a:bodyPr wrap="square" rtlCol="0">
            <a:spAutoFit/>
          </a:bodyPr>
          <a:lstStyle/>
          <a:p>
            <a:r>
              <a:rPr lang="en-US" sz="2800" b="1">
                <a:solidFill>
                  <a:srgbClr val="0000FF"/>
                </a:solidFill>
                <a:latin typeface="Times New Roman" panose="02020603050405020304" pitchFamily="18" charset="0"/>
                <a:cs typeface="Times New Roman" panose="02020603050405020304" pitchFamily="18" charset="0"/>
              </a:rPr>
              <a:t>Hình thức chính thể: Dân chủ xã hội chủ nghĩa</a:t>
            </a:r>
          </a:p>
        </p:txBody>
      </p:sp>
    </p:spTree>
    <p:extLst>
      <p:ext uri="{BB962C8B-B14F-4D97-AF65-F5344CB8AC3E}">
        <p14:creationId xmlns:p14="http://schemas.microsoft.com/office/powerpoint/2010/main" val="3964290092"/>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val 2">
            <a:extLst>
              <a:ext uri="{FF2B5EF4-FFF2-40B4-BE49-F238E27FC236}">
                <a16:creationId xmlns:a16="http://schemas.microsoft.com/office/drawing/2014/main" id="{A177BC62-50DD-A784-A758-80529CA4238C}"/>
              </a:ext>
            </a:extLst>
          </p:cNvPr>
          <p:cNvSpPr>
            <a:spLocks noChangeArrowheads="1"/>
          </p:cNvSpPr>
          <p:nvPr/>
        </p:nvSpPr>
        <p:spPr bwMode="gray">
          <a:xfrm>
            <a:off x="4842425" y="3055938"/>
            <a:ext cx="2211387" cy="2211387"/>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anose="02020404030301010803" pitchFamily="18" charset="0"/>
              <a:ea typeface="+mn-ea"/>
              <a:cs typeface="Arial" panose="020B0604020202020204" pitchFamily="34" charset="0"/>
            </a:endParaRPr>
          </a:p>
        </p:txBody>
      </p:sp>
      <p:sp>
        <p:nvSpPr>
          <p:cNvPr id="46083" name="Oval 3">
            <a:extLst>
              <a:ext uri="{FF2B5EF4-FFF2-40B4-BE49-F238E27FC236}">
                <a16:creationId xmlns:a16="http://schemas.microsoft.com/office/drawing/2014/main" id="{CAFDB892-8253-0E71-7583-9F7C18B78D92}"/>
              </a:ext>
            </a:extLst>
          </p:cNvPr>
          <p:cNvSpPr>
            <a:spLocks noChangeArrowheads="1"/>
          </p:cNvSpPr>
          <p:nvPr/>
        </p:nvSpPr>
        <p:spPr bwMode="gray">
          <a:xfrm>
            <a:off x="5146673" y="3376613"/>
            <a:ext cx="1624013" cy="1622425"/>
          </a:xfrm>
          <a:prstGeom prst="ellipse">
            <a:avLst/>
          </a:prstGeom>
          <a:gradFill rotWithShape="1">
            <a:gsLst>
              <a:gs pos="0">
                <a:srgbClr val="A1A1A1"/>
              </a:gs>
              <a:gs pos="50000">
                <a:srgbClr val="FFFFFF"/>
              </a:gs>
              <a:gs pos="100000">
                <a:srgbClr val="A1A1A1"/>
              </a:gs>
            </a:gsLst>
            <a:lin ang="2700000" scaled="1"/>
          </a:gradFill>
          <a:ln>
            <a:noFill/>
          </a:ln>
          <a:effectLst>
            <a:prstShdw prst="shdw17" dist="17961" dir="2700000">
              <a:srgbClr val="9999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anose="02020404030301010803" pitchFamily="18" charset="0"/>
              <a:ea typeface="+mn-ea"/>
              <a:cs typeface="Arial" panose="020B0604020202020204" pitchFamily="34" charset="0"/>
            </a:endParaRPr>
          </a:p>
        </p:txBody>
      </p:sp>
      <p:sp>
        <p:nvSpPr>
          <p:cNvPr id="116740" name="Text Box 4">
            <a:extLst>
              <a:ext uri="{FF2B5EF4-FFF2-40B4-BE49-F238E27FC236}">
                <a16:creationId xmlns:a16="http://schemas.microsoft.com/office/drawing/2014/main" id="{0D2AE453-00A0-5A21-AFF7-55F0A655AA15}"/>
              </a:ext>
            </a:extLst>
          </p:cNvPr>
          <p:cNvSpPr txBox="1">
            <a:spLocks noChangeArrowheads="1"/>
          </p:cNvSpPr>
          <p:nvPr/>
        </p:nvSpPr>
        <p:spPr bwMode="gray">
          <a:xfrm>
            <a:off x="4945612" y="3568700"/>
            <a:ext cx="2011363" cy="1200329"/>
          </a:xfrm>
          <a:prstGeom prst="rect">
            <a:avLst/>
          </a:prstGeom>
          <a:noFill/>
          <a:ln w="9525" algn="ctr">
            <a:noFill/>
            <a:miter lim="800000"/>
            <a:headEnd/>
            <a:tailEnd/>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80808"/>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Độc lập, có</a:t>
            </a:r>
            <a:r>
              <a:rPr kumimoji="0" lang="en-US" altLang="en-US" sz="1800" b="1" i="0" u="none" strike="noStrike" kern="1200" cap="none" spc="0" normalizeH="0" noProof="0">
                <a:ln>
                  <a:noFill/>
                </a:ln>
                <a:solidFill>
                  <a:srgbClr val="080808"/>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a:ln>
                  <a:noFill/>
                </a:ln>
                <a:solidFill>
                  <a:srgbClr val="080808"/>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chủ quyền, thống nhất và toàn vẹn lãnh thổ</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6741" name="Oval 5">
            <a:extLst>
              <a:ext uri="{FF2B5EF4-FFF2-40B4-BE49-F238E27FC236}">
                <a16:creationId xmlns:a16="http://schemas.microsoft.com/office/drawing/2014/main" id="{26C9A79A-9B0C-D5D9-4ABF-1D209D39103D}"/>
              </a:ext>
            </a:extLst>
          </p:cNvPr>
          <p:cNvSpPr>
            <a:spLocks noChangeArrowheads="1"/>
          </p:cNvSpPr>
          <p:nvPr/>
        </p:nvSpPr>
        <p:spPr bwMode="gray">
          <a:xfrm>
            <a:off x="7556498" y="4811713"/>
            <a:ext cx="1439863" cy="1425575"/>
          </a:xfrm>
          <a:prstGeom prst="ellipse">
            <a:avLst/>
          </a:prstGeom>
          <a:gradFill rotWithShape="1">
            <a:gsLst>
              <a:gs pos="0">
                <a:schemeClr val="accent2"/>
              </a:gs>
              <a:gs pos="100000">
                <a:schemeClr val="accent2">
                  <a:gamma/>
                  <a:shade val="31765"/>
                  <a:invGamma/>
                </a:schemeClr>
              </a:gs>
            </a:gsLst>
            <a:lin ang="5400000" scaled="1"/>
          </a:gradFill>
          <a:ln w="38100" algn="ctr">
            <a:solidFill>
              <a:srgbClr val="F8F8F8">
                <a:alpha val="80000"/>
              </a:srgbClr>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itchFamily="18" charset="0"/>
              <a:ea typeface="+mn-ea"/>
              <a:cs typeface="Arial" panose="020B0604020202020204" pitchFamily="34" charset="0"/>
            </a:endParaRPr>
          </a:p>
        </p:txBody>
      </p:sp>
      <p:pic>
        <p:nvPicPr>
          <p:cNvPr id="46086" name="Picture 6" descr="cir_lighteffect0">
            <a:extLst>
              <a:ext uri="{FF2B5EF4-FFF2-40B4-BE49-F238E27FC236}">
                <a16:creationId xmlns:a16="http://schemas.microsoft.com/office/drawing/2014/main" id="{990C98A1-8904-04D3-DD39-015193E3E96E}"/>
              </a:ext>
            </a:extLst>
          </p:cNvPr>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gray">
          <a:xfrm>
            <a:off x="7515223" y="4746625"/>
            <a:ext cx="1511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Rectangle 7">
            <a:extLst>
              <a:ext uri="{FF2B5EF4-FFF2-40B4-BE49-F238E27FC236}">
                <a16:creationId xmlns:a16="http://schemas.microsoft.com/office/drawing/2014/main" id="{45F8DCD0-16F2-2FAA-98C0-1917C3F2C7B7}"/>
              </a:ext>
            </a:extLst>
          </p:cNvPr>
          <p:cNvSpPr>
            <a:spLocks noChangeArrowheads="1"/>
          </p:cNvSpPr>
          <p:nvPr/>
        </p:nvSpPr>
        <p:spPr bwMode="white">
          <a:xfrm>
            <a:off x="7513636" y="5040313"/>
            <a:ext cx="1493837" cy="854075"/>
          </a:xfrm>
          <a:prstGeom prst="rect">
            <a:avLst/>
          </a:prstGeom>
          <a:noFill/>
          <a:ln w="9525" algn="ctr">
            <a:noFill/>
            <a:miter lim="800000"/>
            <a:headEnd/>
            <a:tailEnd/>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srgbClr val="F8F8F8"/>
                </a:solidFill>
                <a:effectLst/>
                <a:uLnTx/>
                <a:uFillTx/>
                <a:latin typeface="Times New Roman" panose="02020603050405020304" pitchFamily="18" charset="0"/>
                <a:ea typeface="Arial Unicode MS" pitchFamily="34" charset="-128"/>
                <a:cs typeface="Times New Roman" panose="02020603050405020304" pitchFamily="18" charset="0"/>
              </a:rPr>
              <a:t> Vùng biển</a:t>
            </a:r>
            <a:endParaRPr kumimoji="0" lang="en-US" altLang="en-US" sz="25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6088" name="Oval 8">
            <a:extLst>
              <a:ext uri="{FF2B5EF4-FFF2-40B4-BE49-F238E27FC236}">
                <a16:creationId xmlns:a16="http://schemas.microsoft.com/office/drawing/2014/main" id="{A15C93D2-158E-A375-689E-90418CEF7FC2}"/>
              </a:ext>
            </a:extLst>
          </p:cNvPr>
          <p:cNvSpPr>
            <a:spLocks noChangeArrowheads="1"/>
          </p:cNvSpPr>
          <p:nvPr/>
        </p:nvSpPr>
        <p:spPr bwMode="black">
          <a:xfrm>
            <a:off x="7453311" y="4710113"/>
            <a:ext cx="1649412" cy="1647825"/>
          </a:xfrm>
          <a:prstGeom prst="ellipse">
            <a:avLst/>
          </a:prstGeom>
          <a:noFill/>
          <a:ln w="19050" cap="rnd">
            <a:solidFill>
              <a:srgbClr val="EAEAEA"/>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anose="02020404030301010803" pitchFamily="18" charset="0"/>
              <a:ea typeface="+mn-ea"/>
              <a:cs typeface="Arial" panose="020B0604020202020204" pitchFamily="34" charset="0"/>
            </a:endParaRPr>
          </a:p>
        </p:txBody>
      </p:sp>
      <p:sp>
        <p:nvSpPr>
          <p:cNvPr id="46089" name="Oval 9">
            <a:extLst>
              <a:ext uri="{FF2B5EF4-FFF2-40B4-BE49-F238E27FC236}">
                <a16:creationId xmlns:a16="http://schemas.microsoft.com/office/drawing/2014/main" id="{D7252EA9-EC80-3651-48C4-D01F7CD73926}"/>
              </a:ext>
            </a:extLst>
          </p:cNvPr>
          <p:cNvSpPr>
            <a:spLocks noChangeArrowheads="1"/>
          </p:cNvSpPr>
          <p:nvPr/>
        </p:nvSpPr>
        <p:spPr bwMode="black">
          <a:xfrm>
            <a:off x="4713286" y="2954338"/>
            <a:ext cx="2481262" cy="2482850"/>
          </a:xfrm>
          <a:prstGeom prst="ellipse">
            <a:avLst/>
          </a:prstGeom>
          <a:noFill/>
          <a:ln w="38100">
            <a:solidFill>
              <a:srgbClr val="EAEAEA"/>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anose="02020404030301010803" pitchFamily="18" charset="0"/>
              <a:ea typeface="+mn-ea"/>
              <a:cs typeface="Arial" panose="020B0604020202020204" pitchFamily="34" charset="0"/>
            </a:endParaRPr>
          </a:p>
        </p:txBody>
      </p:sp>
      <p:sp>
        <p:nvSpPr>
          <p:cNvPr id="46090" name="Line 10">
            <a:extLst>
              <a:ext uri="{FF2B5EF4-FFF2-40B4-BE49-F238E27FC236}">
                <a16:creationId xmlns:a16="http://schemas.microsoft.com/office/drawing/2014/main" id="{C11542EC-9A9F-A416-8CD7-FF6BA3D7021B}"/>
              </a:ext>
            </a:extLst>
          </p:cNvPr>
          <p:cNvSpPr>
            <a:spLocks noChangeShapeType="1"/>
          </p:cNvSpPr>
          <p:nvPr/>
        </p:nvSpPr>
        <p:spPr bwMode="black">
          <a:xfrm flipV="1">
            <a:off x="4414836" y="4932363"/>
            <a:ext cx="487362" cy="304800"/>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091" name="Line 11">
            <a:extLst>
              <a:ext uri="{FF2B5EF4-FFF2-40B4-BE49-F238E27FC236}">
                <a16:creationId xmlns:a16="http://schemas.microsoft.com/office/drawing/2014/main" id="{7A1C1C61-6402-CEFE-E9DB-57DD44EAECFA}"/>
              </a:ext>
            </a:extLst>
          </p:cNvPr>
          <p:cNvSpPr>
            <a:spLocks noChangeShapeType="1"/>
          </p:cNvSpPr>
          <p:nvPr/>
        </p:nvSpPr>
        <p:spPr bwMode="black">
          <a:xfrm flipV="1">
            <a:off x="4330698" y="4781550"/>
            <a:ext cx="485775" cy="304800"/>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092" name="Line 12">
            <a:extLst>
              <a:ext uri="{FF2B5EF4-FFF2-40B4-BE49-F238E27FC236}">
                <a16:creationId xmlns:a16="http://schemas.microsoft.com/office/drawing/2014/main" id="{8FEF56ED-E0EA-F9C8-6587-39DF908F6F73}"/>
              </a:ext>
            </a:extLst>
          </p:cNvPr>
          <p:cNvSpPr>
            <a:spLocks noChangeShapeType="1"/>
          </p:cNvSpPr>
          <p:nvPr/>
        </p:nvSpPr>
        <p:spPr bwMode="black">
          <a:xfrm flipV="1">
            <a:off x="7027861" y="3263900"/>
            <a:ext cx="487362" cy="304800"/>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093" name="Line 13">
            <a:extLst>
              <a:ext uri="{FF2B5EF4-FFF2-40B4-BE49-F238E27FC236}">
                <a16:creationId xmlns:a16="http://schemas.microsoft.com/office/drawing/2014/main" id="{91AA259F-7FBA-C7EB-4BB6-60600AFE7310}"/>
              </a:ext>
            </a:extLst>
          </p:cNvPr>
          <p:cNvSpPr>
            <a:spLocks noChangeShapeType="1"/>
          </p:cNvSpPr>
          <p:nvPr/>
        </p:nvSpPr>
        <p:spPr bwMode="black">
          <a:xfrm flipV="1">
            <a:off x="6919911" y="3130550"/>
            <a:ext cx="488950" cy="304800"/>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750" name="Oval 14">
            <a:extLst>
              <a:ext uri="{FF2B5EF4-FFF2-40B4-BE49-F238E27FC236}">
                <a16:creationId xmlns:a16="http://schemas.microsoft.com/office/drawing/2014/main" id="{B824BDF8-4C8E-65F5-64F3-DADD2A989518}"/>
              </a:ext>
            </a:extLst>
          </p:cNvPr>
          <p:cNvSpPr>
            <a:spLocks noChangeArrowheads="1"/>
          </p:cNvSpPr>
          <p:nvPr/>
        </p:nvSpPr>
        <p:spPr bwMode="gray">
          <a:xfrm>
            <a:off x="2982911" y="4935538"/>
            <a:ext cx="1441450" cy="1425575"/>
          </a:xfrm>
          <a:prstGeom prst="ellipse">
            <a:avLst/>
          </a:prstGeom>
          <a:gradFill rotWithShape="1">
            <a:gsLst>
              <a:gs pos="0">
                <a:schemeClr val="hlink"/>
              </a:gs>
              <a:gs pos="100000">
                <a:schemeClr val="hlink">
                  <a:gamma/>
                  <a:shade val="31765"/>
                  <a:invGamma/>
                </a:schemeClr>
              </a:gs>
            </a:gsLst>
            <a:lin ang="5400000" scaled="1"/>
          </a:gradFill>
          <a:ln w="38100" algn="ctr">
            <a:solidFill>
              <a:srgbClr val="F8F8F8">
                <a:alpha val="80000"/>
              </a:srgbClr>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itchFamily="18" charset="0"/>
              <a:ea typeface="+mn-ea"/>
              <a:cs typeface="Arial" panose="020B0604020202020204" pitchFamily="34" charset="0"/>
            </a:endParaRPr>
          </a:p>
        </p:txBody>
      </p:sp>
      <p:pic>
        <p:nvPicPr>
          <p:cNvPr id="46095" name="Picture 15" descr="cir_lighteffect0">
            <a:extLst>
              <a:ext uri="{FF2B5EF4-FFF2-40B4-BE49-F238E27FC236}">
                <a16:creationId xmlns:a16="http://schemas.microsoft.com/office/drawing/2014/main" id="{280156D6-9C4E-8EF2-E41E-531133B517CD}"/>
              </a:ext>
            </a:extLst>
          </p:cNvPr>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gray">
          <a:xfrm>
            <a:off x="2943223" y="4870450"/>
            <a:ext cx="1511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2" name="Rectangle 16">
            <a:extLst>
              <a:ext uri="{FF2B5EF4-FFF2-40B4-BE49-F238E27FC236}">
                <a16:creationId xmlns:a16="http://schemas.microsoft.com/office/drawing/2014/main" id="{71FF878E-03A2-8749-7C3F-98995339B1DB}"/>
              </a:ext>
            </a:extLst>
          </p:cNvPr>
          <p:cNvSpPr>
            <a:spLocks noChangeArrowheads="1"/>
          </p:cNvSpPr>
          <p:nvPr/>
        </p:nvSpPr>
        <p:spPr bwMode="white">
          <a:xfrm>
            <a:off x="2908298" y="5268913"/>
            <a:ext cx="1550988" cy="854075"/>
          </a:xfrm>
          <a:prstGeom prst="rect">
            <a:avLst/>
          </a:prstGeom>
          <a:noFill/>
          <a:ln w="9525" algn="ctr">
            <a:noFill/>
            <a:miter lim="800000"/>
            <a:headEnd/>
            <a:tailEnd/>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srgbClr val="F8F8F8"/>
                </a:solidFill>
                <a:effectLst/>
                <a:uLnTx/>
                <a:uFillTx/>
                <a:latin typeface="Times New Roman" panose="02020603050405020304" pitchFamily="18" charset="0"/>
                <a:ea typeface="Arial Unicode MS" pitchFamily="34" charset="-128"/>
                <a:cs typeface="Times New Roman" panose="02020603050405020304" pitchFamily="18" charset="0"/>
              </a:rPr>
              <a:t>Vùng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srgbClr val="F8F8F8"/>
                </a:solidFill>
                <a:effectLst/>
                <a:uLnTx/>
                <a:uFillTx/>
                <a:latin typeface="Times New Roman" panose="02020603050405020304" pitchFamily="18" charset="0"/>
                <a:ea typeface="Arial Unicode MS" pitchFamily="34" charset="-128"/>
                <a:cs typeface="Times New Roman" panose="02020603050405020304" pitchFamily="18" charset="0"/>
              </a:rPr>
              <a:t>trời</a:t>
            </a:r>
            <a:endParaRPr kumimoji="0" lang="en-US" altLang="en-US" sz="25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6097" name="Oval 17">
            <a:extLst>
              <a:ext uri="{FF2B5EF4-FFF2-40B4-BE49-F238E27FC236}">
                <a16:creationId xmlns:a16="http://schemas.microsoft.com/office/drawing/2014/main" id="{A41DEBB7-99AD-5D70-A9A5-3F6953F14957}"/>
              </a:ext>
            </a:extLst>
          </p:cNvPr>
          <p:cNvSpPr>
            <a:spLocks noChangeArrowheads="1"/>
          </p:cNvSpPr>
          <p:nvPr/>
        </p:nvSpPr>
        <p:spPr bwMode="black">
          <a:xfrm>
            <a:off x="2881311" y="4833938"/>
            <a:ext cx="1647825" cy="1646237"/>
          </a:xfrm>
          <a:prstGeom prst="ellipse">
            <a:avLst/>
          </a:prstGeom>
          <a:noFill/>
          <a:ln w="19050" cap="rnd">
            <a:solidFill>
              <a:srgbClr val="EAEAEA"/>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anose="02020404030301010803" pitchFamily="18" charset="0"/>
              <a:ea typeface="+mn-ea"/>
              <a:cs typeface="Arial" panose="020B0604020202020204" pitchFamily="34" charset="0"/>
            </a:endParaRPr>
          </a:p>
        </p:txBody>
      </p:sp>
      <p:sp>
        <p:nvSpPr>
          <p:cNvPr id="116754" name="Oval 18">
            <a:extLst>
              <a:ext uri="{FF2B5EF4-FFF2-40B4-BE49-F238E27FC236}">
                <a16:creationId xmlns:a16="http://schemas.microsoft.com/office/drawing/2014/main" id="{CD8433C7-D83F-0F0B-9772-9D0339EAD662}"/>
              </a:ext>
            </a:extLst>
          </p:cNvPr>
          <p:cNvSpPr>
            <a:spLocks noChangeArrowheads="1"/>
          </p:cNvSpPr>
          <p:nvPr/>
        </p:nvSpPr>
        <p:spPr bwMode="gray">
          <a:xfrm>
            <a:off x="2925761" y="2071688"/>
            <a:ext cx="1439862" cy="1423987"/>
          </a:xfrm>
          <a:prstGeom prst="ellipse">
            <a:avLst/>
          </a:prstGeom>
          <a:gradFill rotWithShape="1">
            <a:gsLst>
              <a:gs pos="0">
                <a:schemeClr val="folHlink"/>
              </a:gs>
              <a:gs pos="100000">
                <a:schemeClr val="folHlink">
                  <a:gamma/>
                  <a:shade val="46275"/>
                  <a:invGamma/>
                </a:schemeClr>
              </a:gs>
            </a:gsLst>
            <a:lin ang="5400000" scaled="1"/>
          </a:gradFill>
          <a:ln w="38100" algn="ctr">
            <a:solidFill>
              <a:srgbClr val="F8F8F8">
                <a:alpha val="80000"/>
              </a:srgbClr>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itchFamily="18" charset="0"/>
              <a:ea typeface="+mn-ea"/>
              <a:cs typeface="Arial" panose="020B0604020202020204" pitchFamily="34" charset="0"/>
            </a:endParaRPr>
          </a:p>
        </p:txBody>
      </p:sp>
      <p:pic>
        <p:nvPicPr>
          <p:cNvPr id="46099" name="Picture 19" descr="cir_lighteffect0">
            <a:extLst>
              <a:ext uri="{FF2B5EF4-FFF2-40B4-BE49-F238E27FC236}">
                <a16:creationId xmlns:a16="http://schemas.microsoft.com/office/drawing/2014/main" id="{32A8FD08-19D2-6E4F-04D3-750D3C47452B}"/>
              </a:ext>
            </a:extLst>
          </p:cNvPr>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gray">
          <a:xfrm>
            <a:off x="2884486" y="2006600"/>
            <a:ext cx="15113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6" name="Rectangle 20">
            <a:extLst>
              <a:ext uri="{FF2B5EF4-FFF2-40B4-BE49-F238E27FC236}">
                <a16:creationId xmlns:a16="http://schemas.microsoft.com/office/drawing/2014/main" id="{BDEBAFA3-2DEB-B217-3A15-D0B134C6D816}"/>
              </a:ext>
            </a:extLst>
          </p:cNvPr>
          <p:cNvSpPr>
            <a:spLocks noChangeArrowheads="1"/>
          </p:cNvSpPr>
          <p:nvPr/>
        </p:nvSpPr>
        <p:spPr bwMode="white">
          <a:xfrm>
            <a:off x="2908298" y="2498725"/>
            <a:ext cx="1493838" cy="473075"/>
          </a:xfrm>
          <a:prstGeom prst="rect">
            <a:avLst/>
          </a:prstGeom>
          <a:noFill/>
          <a:ln w="9525" algn="ctr">
            <a:noFill/>
            <a:miter lim="800000"/>
            <a:headEnd/>
            <a:tailEnd/>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srgbClr val="F8F8F8"/>
                </a:solidFill>
                <a:effectLst/>
                <a:uLnTx/>
                <a:uFillTx/>
                <a:latin typeface="Times New Roman" panose="02020603050405020304" pitchFamily="18" charset="0"/>
                <a:ea typeface="Arial Unicode MS" pitchFamily="34" charset="-128"/>
                <a:cs typeface="Times New Roman" panose="02020603050405020304" pitchFamily="18" charset="0"/>
              </a:rPr>
              <a:t> Đất liền</a:t>
            </a:r>
            <a:endParaRPr kumimoji="0" lang="en-US" altLang="en-US" sz="25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6101" name="Oval 21">
            <a:extLst>
              <a:ext uri="{FF2B5EF4-FFF2-40B4-BE49-F238E27FC236}">
                <a16:creationId xmlns:a16="http://schemas.microsoft.com/office/drawing/2014/main" id="{6CE9B951-8306-DB4C-3426-9B4A4DA17B57}"/>
              </a:ext>
            </a:extLst>
          </p:cNvPr>
          <p:cNvSpPr>
            <a:spLocks noChangeArrowheads="1"/>
          </p:cNvSpPr>
          <p:nvPr/>
        </p:nvSpPr>
        <p:spPr bwMode="black">
          <a:xfrm>
            <a:off x="2822573" y="1968500"/>
            <a:ext cx="1649413" cy="1646238"/>
          </a:xfrm>
          <a:prstGeom prst="ellipse">
            <a:avLst/>
          </a:prstGeom>
          <a:noFill/>
          <a:ln w="19050" cap="rnd">
            <a:solidFill>
              <a:srgbClr val="EAEAEA"/>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anose="02020404030301010803" pitchFamily="18" charset="0"/>
              <a:ea typeface="+mn-ea"/>
              <a:cs typeface="Arial" panose="020B0604020202020204" pitchFamily="34" charset="0"/>
            </a:endParaRPr>
          </a:p>
        </p:txBody>
      </p:sp>
      <p:sp>
        <p:nvSpPr>
          <p:cNvPr id="46102" name="Line 22">
            <a:extLst>
              <a:ext uri="{FF2B5EF4-FFF2-40B4-BE49-F238E27FC236}">
                <a16:creationId xmlns:a16="http://schemas.microsoft.com/office/drawing/2014/main" id="{DAC83271-2C27-BA0D-0A3F-35CED9C14BE2}"/>
              </a:ext>
            </a:extLst>
          </p:cNvPr>
          <p:cNvSpPr>
            <a:spLocks noChangeShapeType="1"/>
          </p:cNvSpPr>
          <p:nvPr/>
        </p:nvSpPr>
        <p:spPr bwMode="black">
          <a:xfrm>
            <a:off x="4346573" y="3173413"/>
            <a:ext cx="561975" cy="342900"/>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103" name="Line 23">
            <a:extLst>
              <a:ext uri="{FF2B5EF4-FFF2-40B4-BE49-F238E27FC236}">
                <a16:creationId xmlns:a16="http://schemas.microsoft.com/office/drawing/2014/main" id="{F334776D-851F-0EF3-87DD-D292AEFB8CC5}"/>
              </a:ext>
            </a:extLst>
          </p:cNvPr>
          <p:cNvSpPr>
            <a:spLocks noChangeShapeType="1"/>
          </p:cNvSpPr>
          <p:nvPr/>
        </p:nvSpPr>
        <p:spPr bwMode="black">
          <a:xfrm>
            <a:off x="4260848" y="3317875"/>
            <a:ext cx="563563" cy="342900"/>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760" name="Oval 24">
            <a:extLst>
              <a:ext uri="{FF2B5EF4-FFF2-40B4-BE49-F238E27FC236}">
                <a16:creationId xmlns:a16="http://schemas.microsoft.com/office/drawing/2014/main" id="{233141C3-5F21-1179-6431-C2CC5EFDAA5C}"/>
              </a:ext>
            </a:extLst>
          </p:cNvPr>
          <p:cNvSpPr>
            <a:spLocks noChangeArrowheads="1"/>
          </p:cNvSpPr>
          <p:nvPr/>
        </p:nvSpPr>
        <p:spPr bwMode="gray">
          <a:xfrm>
            <a:off x="7497761" y="2071688"/>
            <a:ext cx="1439862" cy="1423987"/>
          </a:xfrm>
          <a:prstGeom prst="ellipse">
            <a:avLst/>
          </a:prstGeom>
          <a:gradFill rotWithShape="1">
            <a:gsLst>
              <a:gs pos="0">
                <a:schemeClr val="accent1"/>
              </a:gs>
              <a:gs pos="100000">
                <a:schemeClr val="accent1">
                  <a:gamma/>
                  <a:shade val="31765"/>
                  <a:invGamma/>
                </a:schemeClr>
              </a:gs>
            </a:gsLst>
            <a:lin ang="5400000" scaled="1"/>
          </a:gradFill>
          <a:ln w="38100" algn="ctr">
            <a:solidFill>
              <a:srgbClr val="F8F8F8">
                <a:alpha val="80000"/>
              </a:srgbClr>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itchFamily="18" charset="0"/>
              <a:ea typeface="+mn-ea"/>
              <a:cs typeface="Arial" panose="020B0604020202020204" pitchFamily="34" charset="0"/>
            </a:endParaRPr>
          </a:p>
        </p:txBody>
      </p:sp>
      <p:pic>
        <p:nvPicPr>
          <p:cNvPr id="46105" name="Picture 25" descr="cir_lighteffect0">
            <a:extLst>
              <a:ext uri="{FF2B5EF4-FFF2-40B4-BE49-F238E27FC236}">
                <a16:creationId xmlns:a16="http://schemas.microsoft.com/office/drawing/2014/main" id="{554E69B0-1568-41DD-3DFD-456ABCE06E2A}"/>
              </a:ext>
            </a:extLst>
          </p:cNvPr>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gray">
          <a:xfrm>
            <a:off x="7456486" y="2006600"/>
            <a:ext cx="15113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62" name="Rectangle 26">
            <a:extLst>
              <a:ext uri="{FF2B5EF4-FFF2-40B4-BE49-F238E27FC236}">
                <a16:creationId xmlns:a16="http://schemas.microsoft.com/office/drawing/2014/main" id="{F4D20EDE-0370-F29C-B633-D0A0EFDA7F83}"/>
              </a:ext>
            </a:extLst>
          </p:cNvPr>
          <p:cNvSpPr>
            <a:spLocks noChangeArrowheads="1"/>
          </p:cNvSpPr>
          <p:nvPr/>
        </p:nvSpPr>
        <p:spPr bwMode="white">
          <a:xfrm>
            <a:off x="7480298" y="2487613"/>
            <a:ext cx="1493838" cy="473075"/>
          </a:xfrm>
          <a:prstGeom prst="rect">
            <a:avLst/>
          </a:prstGeom>
          <a:noFill/>
          <a:ln w="9525" algn="ctr">
            <a:noFill/>
            <a:miter lim="800000"/>
            <a:headEnd/>
            <a:tailEnd/>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srgbClr val="F8F8F8"/>
                </a:solidFill>
                <a:effectLst/>
                <a:uLnTx/>
                <a:uFillTx/>
                <a:latin typeface="Times New Roman" panose="02020603050405020304" pitchFamily="18" charset="0"/>
                <a:ea typeface="Arial Unicode MS" pitchFamily="34" charset="-128"/>
                <a:cs typeface="Times New Roman" panose="02020603050405020304" pitchFamily="18" charset="0"/>
              </a:rPr>
              <a:t> Hải đảo</a:t>
            </a:r>
            <a:endParaRPr kumimoji="0" lang="en-US" altLang="en-US" sz="25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6107" name="Oval 27">
            <a:extLst>
              <a:ext uri="{FF2B5EF4-FFF2-40B4-BE49-F238E27FC236}">
                <a16:creationId xmlns:a16="http://schemas.microsoft.com/office/drawing/2014/main" id="{7C6C806D-0755-B682-1231-0AE93D6B475E}"/>
              </a:ext>
            </a:extLst>
          </p:cNvPr>
          <p:cNvSpPr>
            <a:spLocks noChangeArrowheads="1"/>
          </p:cNvSpPr>
          <p:nvPr/>
        </p:nvSpPr>
        <p:spPr bwMode="black">
          <a:xfrm>
            <a:off x="7361236" y="1968500"/>
            <a:ext cx="1681162" cy="1646238"/>
          </a:xfrm>
          <a:prstGeom prst="ellipse">
            <a:avLst/>
          </a:prstGeom>
          <a:noFill/>
          <a:ln w="19050" cap="rnd">
            <a:solidFill>
              <a:srgbClr val="EAEAEA"/>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anose="02020404030301010803" pitchFamily="18" charset="0"/>
              <a:ea typeface="+mn-ea"/>
              <a:cs typeface="Arial" panose="020B0604020202020204" pitchFamily="34" charset="0"/>
            </a:endParaRPr>
          </a:p>
        </p:txBody>
      </p:sp>
      <p:sp>
        <p:nvSpPr>
          <p:cNvPr id="46108" name="Line 28">
            <a:extLst>
              <a:ext uri="{FF2B5EF4-FFF2-40B4-BE49-F238E27FC236}">
                <a16:creationId xmlns:a16="http://schemas.microsoft.com/office/drawing/2014/main" id="{E1BB6F49-A105-2339-2853-769380027444}"/>
              </a:ext>
            </a:extLst>
          </p:cNvPr>
          <p:cNvSpPr>
            <a:spLocks noChangeShapeType="1"/>
          </p:cNvSpPr>
          <p:nvPr/>
        </p:nvSpPr>
        <p:spPr bwMode="black">
          <a:xfrm>
            <a:off x="7110411" y="4635500"/>
            <a:ext cx="561975" cy="342900"/>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109" name="Line 29">
            <a:extLst>
              <a:ext uri="{FF2B5EF4-FFF2-40B4-BE49-F238E27FC236}">
                <a16:creationId xmlns:a16="http://schemas.microsoft.com/office/drawing/2014/main" id="{5CA75092-47AC-2C65-2F9F-3E2F2F0B191F}"/>
              </a:ext>
            </a:extLst>
          </p:cNvPr>
          <p:cNvSpPr>
            <a:spLocks noChangeShapeType="1"/>
          </p:cNvSpPr>
          <p:nvPr/>
        </p:nvSpPr>
        <p:spPr bwMode="black">
          <a:xfrm>
            <a:off x="7024686" y="4779963"/>
            <a:ext cx="563562" cy="344487"/>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116" name="AutoShape 36" descr="Một số biện pháp giáo dục về chủ quyền, toàn vẹn lãnh thổ quốc gia cho nhân  dân">
            <a:extLst>
              <a:ext uri="{FF2B5EF4-FFF2-40B4-BE49-F238E27FC236}">
                <a16:creationId xmlns:a16="http://schemas.microsoft.com/office/drawing/2014/main" id="{3055B6EE-FA84-07CA-1CCA-2945AA00BB25}"/>
              </a:ext>
            </a:extLst>
          </p:cNvPr>
          <p:cNvSpPr>
            <a:spLocks noChangeAspect="1" noChangeArrowheads="1"/>
          </p:cNvSpPr>
          <p:nvPr/>
        </p:nvSpPr>
        <p:spPr bwMode="auto">
          <a:xfrm>
            <a:off x="3505198" y="4076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122" name="Rectangle 42">
            <a:extLst>
              <a:ext uri="{FF2B5EF4-FFF2-40B4-BE49-F238E27FC236}">
                <a16:creationId xmlns:a16="http://schemas.microsoft.com/office/drawing/2014/main" id="{787A1E08-06E9-7616-603F-4F49D0B93D58}"/>
              </a:ext>
            </a:extLst>
          </p:cNvPr>
          <p:cNvSpPr>
            <a:spLocks noChangeArrowheads="1"/>
          </p:cNvSpPr>
          <p:nvPr/>
        </p:nvSpPr>
        <p:spPr bwMode="auto">
          <a:xfrm>
            <a:off x="1136073" y="1066800"/>
            <a:ext cx="9235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Arial" panose="020B0604020202020204" pitchFamily="34" charset="0"/>
              </a:rPr>
              <a:t>HIẾN PHÁP NĂM 2013</a:t>
            </a:r>
            <a:r>
              <a:rPr kumimoji="0" lang="en-US" altLang="en-US" sz="2400" b="1" i="0" u="none" strike="noStrike" kern="1200" cap="none" spc="0" normalizeH="0" baseline="0" noProof="0">
                <a:ln>
                  <a:noFill/>
                </a:ln>
                <a:solidFill>
                  <a:srgbClr val="002060"/>
                </a:solidFill>
                <a:effectLst/>
                <a:uLnTx/>
                <a:uFillTx/>
                <a:latin typeface="Calibri"/>
                <a:ea typeface="Arial Unicode MS" pitchFamily="34" charset="-128"/>
                <a:cs typeface="Arial" panose="020B0604020202020204" pitchFamily="34" charset="0"/>
              </a:rPr>
              <a:t>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QUY ĐỊNH</a:t>
            </a:r>
            <a:r>
              <a:rPr kumimoji="0" lang="vi-VN"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altLang="en-US" sz="24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Arial" panose="020B0604020202020204" pitchFamily="34" charset="0"/>
              </a:rPr>
              <a:t>VỀ CHỦ QUYỀN, LÃNH THỔ</a:t>
            </a:r>
          </a:p>
        </p:txBody>
      </p:sp>
      <p:sp>
        <p:nvSpPr>
          <p:cNvPr id="3" name="TextBox 2">
            <a:extLst>
              <a:ext uri="{FF2B5EF4-FFF2-40B4-BE49-F238E27FC236}">
                <a16:creationId xmlns:a16="http://schemas.microsoft.com/office/drawing/2014/main" id="{20696B44-E969-EE9B-80B1-097CADCB583E}"/>
              </a:ext>
            </a:extLst>
          </p:cNvPr>
          <p:cNvSpPr txBox="1"/>
          <p:nvPr/>
        </p:nvSpPr>
        <p:spPr>
          <a:xfrm>
            <a:off x="50589" y="-2263"/>
            <a:ext cx="1209082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mj-lt"/>
                <a:ea typeface="Arial Unicode MS" pitchFamily="34" charset="-128"/>
                <a:cs typeface="+mn-cs"/>
              </a:rPr>
              <a:t>BÀI 15</a:t>
            </a:r>
            <a:r>
              <a:rPr kumimoji="0" lang="en-US" altLang="en-US" sz="2400" b="1" i="0" u="none" strike="noStrike" kern="1200" cap="none" spc="0" normalizeH="0" baseline="0" noProof="0">
                <a:ln>
                  <a:noFill/>
                </a:ln>
                <a:solidFill>
                  <a:srgbClr val="FF0000"/>
                </a:solidFill>
                <a:effectLst/>
                <a:uLnTx/>
                <a:uFillTx/>
                <a:latin typeface="+mj-lt"/>
                <a:ea typeface="Arial Unicode MS" pitchFamily="34" charset="-128"/>
                <a:cs typeface="+mn-cs"/>
              </a:rPr>
              <a:t>:</a:t>
            </a:r>
            <a:r>
              <a:rPr kumimoji="0" lang="vi-VN" altLang="en-US" sz="2400" b="1" i="0" u="none" strike="noStrike" kern="1200" cap="none" spc="0" normalizeH="0" baseline="0" noProof="0">
                <a:ln>
                  <a:noFill/>
                </a:ln>
                <a:solidFill>
                  <a:srgbClr val="FF0000"/>
                </a:solidFill>
                <a:effectLst/>
                <a:uLnTx/>
                <a:uFillTx/>
                <a:latin typeface="+mj-lt"/>
                <a:ea typeface="Arial Unicode MS" pitchFamily="34" charset="-128"/>
                <a:cs typeface="+mn-cs"/>
              </a:rPr>
              <a:t> HIẾN PHÁP NƯỚC CỘNG HÒA XÃ HỘI CHỦ NGHĨA VIỆT NAM </a:t>
            </a:r>
            <a:endParaRPr kumimoji="0" lang="en-US" altLang="en-US" sz="2400" b="1" i="0" u="none" strike="noStrike" kern="1200" cap="none" spc="0" normalizeH="0" baseline="0" noProof="0">
              <a:ln>
                <a:noFill/>
              </a:ln>
              <a:solidFill>
                <a:srgbClr val="FF0000"/>
              </a:solidFill>
              <a:effectLst/>
              <a:uLnTx/>
              <a:uFillTx/>
              <a:latin typeface="+mj-lt"/>
              <a:ea typeface="Arial Unicode MS"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mj-lt"/>
                <a:ea typeface="Arial Unicode MS" pitchFamily="34" charset="-128"/>
                <a:cs typeface="+mn-cs"/>
              </a:rPr>
              <a:t>VỀ</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CHẾ</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altLang="en-US" sz="2400" b="1" i="0" u="none" strike="noStrike" kern="1200" cap="none" spc="0" normalizeH="0" baseline="0" noProof="0">
                <a:ln>
                  <a:noFill/>
                </a:ln>
                <a:solidFill>
                  <a:srgbClr val="FF0000"/>
                </a:solidFill>
                <a:effectLst/>
                <a:uLnTx/>
                <a:uFillTx/>
                <a:latin typeface="+mj-lt"/>
                <a:ea typeface="Arial Unicode MS" pitchFamily="34" charset="-128"/>
                <a:cs typeface="Times New Roman" panose="02020603050405020304" pitchFamily="18" charset="0"/>
              </a:rPr>
              <a:t>Đ</a:t>
            </a:r>
            <a:r>
              <a:rPr kumimoji="0" lang="vi-VN" altLang="en-US" sz="2400" b="1" i="0" u="none" strike="noStrike" kern="1200" cap="none" spc="0" normalizeH="0" baseline="0" noProof="0">
                <a:ln>
                  <a:noFill/>
                </a:ln>
                <a:solidFill>
                  <a:srgbClr val="FF0000"/>
                </a:solidFill>
                <a:effectLst/>
                <a:uLnTx/>
                <a:uFillTx/>
                <a:latin typeface="+mj-lt"/>
                <a:ea typeface="Arial Unicode MS" pitchFamily="34" charset="-128"/>
                <a:cs typeface="+mn-cs"/>
              </a:rPr>
              <a:t>Ộ CHÍNH TRỊ</a:t>
            </a:r>
            <a:r>
              <a:rPr kumimoji="0" lang="en-US" altLang="en-US" sz="2400" b="1" i="0" u="none" strike="noStrike" kern="1200" cap="none" spc="0" normalizeH="0" baseline="0" noProof="0">
                <a:ln>
                  <a:noFill/>
                </a:ln>
                <a:solidFill>
                  <a:srgbClr val="FF0000"/>
                </a:solidFill>
                <a:effectLst/>
                <a:uLnTx/>
                <a:uFillTx/>
                <a:latin typeface="+mj-lt"/>
                <a:ea typeface="Arial Unicode MS" pitchFamily="34" charset="-128"/>
                <a:cs typeface="+mn-cs"/>
              </a:rPr>
              <a:t> </a:t>
            </a:r>
            <a:r>
              <a:rPr kumimoji="0" lang="en-US" altLang="en-US" sz="2400" b="1" i="0" u="none" strike="noStrike" kern="1200" cap="none" spc="0" normalizeH="0" baseline="0" noProof="0">
                <a:ln>
                  <a:noFill/>
                </a:ln>
                <a:solidFill>
                  <a:srgbClr val="FF0000"/>
                </a:solidFill>
                <a:effectLst/>
                <a:uLnTx/>
                <a:uFillTx/>
                <a:latin typeface="+mj-lt"/>
                <a:ea typeface="Arial Unicode MS" pitchFamily="34" charset="-128"/>
                <a:cs typeface="Times New Roman" panose="02020603050405020304" pitchFamily="18" charset="0"/>
              </a:rPr>
              <a:t>(Tiết 1)</a:t>
            </a:r>
            <a:endParaRPr kumimoji="0" lang="vi-VN" altLang="en-US" sz="2400" b="1" i="0" u="none" strike="noStrike" kern="1200" cap="none" spc="0" normalizeH="0" baseline="0" noProof="0">
              <a:ln>
                <a:noFill/>
              </a:ln>
              <a:solidFill>
                <a:srgbClr val="FF0000"/>
              </a:solidFill>
              <a:effectLst/>
              <a:uLnTx/>
              <a:uFillTx/>
              <a:latin typeface="+mj-lt"/>
              <a:ea typeface="Arial Unicode MS" pitchFamily="34" charset="-128"/>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linds(horizontal)">
                                      <p:cBhvr>
                                        <p:cTn id="7" dur="500"/>
                                        <p:tgtEl>
                                          <p:spTgt spid="46082"/>
                                        </p:tgtEl>
                                      </p:cBhvr>
                                    </p:animEffect>
                                  </p:childTnLst>
                                </p:cTn>
                              </p:par>
                              <p:par>
                                <p:cTn id="8" presetID="3" presetClass="entr" presetSubtype="10" fill="hold" nodeType="withEffect">
                                  <p:stCondLst>
                                    <p:cond delay="0"/>
                                  </p:stCondLst>
                                  <p:childTnLst>
                                    <p:set>
                                      <p:cBhvr>
                                        <p:cTn id="9" dur="1" fill="hold">
                                          <p:stCondLst>
                                            <p:cond delay="0"/>
                                          </p:stCondLst>
                                        </p:cTn>
                                        <p:tgtEl>
                                          <p:spTgt spid="46083"/>
                                        </p:tgtEl>
                                        <p:attrNameLst>
                                          <p:attrName>style.visibility</p:attrName>
                                        </p:attrNameLst>
                                      </p:cBhvr>
                                      <p:to>
                                        <p:strVal val="visible"/>
                                      </p:to>
                                    </p:set>
                                    <p:animEffect transition="in" filter="blinds(horizontal)">
                                      <p:cBhvr>
                                        <p:cTn id="10" dur="500"/>
                                        <p:tgtEl>
                                          <p:spTgt spid="46083"/>
                                        </p:tgtEl>
                                      </p:cBhvr>
                                    </p:animEffect>
                                  </p:childTnLst>
                                </p:cTn>
                              </p:par>
                              <p:par>
                                <p:cTn id="11" presetID="3" presetClass="entr" presetSubtype="10" fill="hold" nodeType="withEffect">
                                  <p:stCondLst>
                                    <p:cond delay="0"/>
                                  </p:stCondLst>
                                  <p:childTnLst>
                                    <p:set>
                                      <p:cBhvr>
                                        <p:cTn id="12" dur="1" fill="hold">
                                          <p:stCondLst>
                                            <p:cond delay="0"/>
                                          </p:stCondLst>
                                        </p:cTn>
                                        <p:tgtEl>
                                          <p:spTgt spid="116740"/>
                                        </p:tgtEl>
                                        <p:attrNameLst>
                                          <p:attrName>style.visibility</p:attrName>
                                        </p:attrNameLst>
                                      </p:cBhvr>
                                      <p:to>
                                        <p:strVal val="visible"/>
                                      </p:to>
                                    </p:set>
                                    <p:animEffect transition="in" filter="blinds(horizontal)">
                                      <p:cBhvr>
                                        <p:cTn id="13" dur="500"/>
                                        <p:tgtEl>
                                          <p:spTgt spid="116740"/>
                                        </p:tgtEl>
                                      </p:cBhvr>
                                    </p:animEffect>
                                  </p:childTnLst>
                                </p:cTn>
                              </p:par>
                              <p:par>
                                <p:cTn id="14" presetID="3" presetClass="entr" presetSubtype="10" fill="hold" nodeType="withEffect">
                                  <p:stCondLst>
                                    <p:cond delay="0"/>
                                  </p:stCondLst>
                                  <p:childTnLst>
                                    <p:set>
                                      <p:cBhvr>
                                        <p:cTn id="15" dur="1" fill="hold">
                                          <p:stCondLst>
                                            <p:cond delay="0"/>
                                          </p:stCondLst>
                                        </p:cTn>
                                        <p:tgtEl>
                                          <p:spTgt spid="46089"/>
                                        </p:tgtEl>
                                        <p:attrNameLst>
                                          <p:attrName>style.visibility</p:attrName>
                                        </p:attrNameLst>
                                      </p:cBhvr>
                                      <p:to>
                                        <p:strVal val="visible"/>
                                      </p:to>
                                    </p:set>
                                    <p:animEffect transition="in" filter="blinds(horizontal)">
                                      <p:cBhvr>
                                        <p:cTn id="16" dur="500"/>
                                        <p:tgtEl>
                                          <p:spTgt spid="46089"/>
                                        </p:tgtEl>
                                      </p:cBhvr>
                                    </p:animEffect>
                                  </p:childTnLst>
                                </p:cTn>
                              </p:par>
                              <p:par>
                                <p:cTn id="17" presetID="3" presetClass="entr" presetSubtype="10" fill="hold" nodeType="withEffect">
                                  <p:stCondLst>
                                    <p:cond delay="0"/>
                                  </p:stCondLst>
                                  <p:childTnLst>
                                    <p:set>
                                      <p:cBhvr>
                                        <p:cTn id="18" dur="1" fill="hold">
                                          <p:stCondLst>
                                            <p:cond delay="0"/>
                                          </p:stCondLst>
                                        </p:cTn>
                                        <p:tgtEl>
                                          <p:spTgt spid="46090"/>
                                        </p:tgtEl>
                                        <p:attrNameLst>
                                          <p:attrName>style.visibility</p:attrName>
                                        </p:attrNameLst>
                                      </p:cBhvr>
                                      <p:to>
                                        <p:strVal val="visible"/>
                                      </p:to>
                                    </p:set>
                                    <p:animEffect transition="in" filter="blinds(horizontal)">
                                      <p:cBhvr>
                                        <p:cTn id="19" dur="500"/>
                                        <p:tgtEl>
                                          <p:spTgt spid="46090"/>
                                        </p:tgtEl>
                                      </p:cBhvr>
                                    </p:animEffect>
                                  </p:childTnLst>
                                </p:cTn>
                              </p:par>
                              <p:par>
                                <p:cTn id="20" presetID="3" presetClass="entr" presetSubtype="10" fill="hold" nodeType="withEffect">
                                  <p:stCondLst>
                                    <p:cond delay="0"/>
                                  </p:stCondLst>
                                  <p:childTnLst>
                                    <p:set>
                                      <p:cBhvr>
                                        <p:cTn id="21" dur="1" fill="hold">
                                          <p:stCondLst>
                                            <p:cond delay="0"/>
                                          </p:stCondLst>
                                        </p:cTn>
                                        <p:tgtEl>
                                          <p:spTgt spid="46091"/>
                                        </p:tgtEl>
                                        <p:attrNameLst>
                                          <p:attrName>style.visibility</p:attrName>
                                        </p:attrNameLst>
                                      </p:cBhvr>
                                      <p:to>
                                        <p:strVal val="visible"/>
                                      </p:to>
                                    </p:set>
                                    <p:animEffect transition="in" filter="blinds(horizontal)">
                                      <p:cBhvr>
                                        <p:cTn id="22" dur="500"/>
                                        <p:tgtEl>
                                          <p:spTgt spid="46091"/>
                                        </p:tgtEl>
                                      </p:cBhvr>
                                    </p:animEffect>
                                  </p:childTnLst>
                                </p:cTn>
                              </p:par>
                              <p:par>
                                <p:cTn id="23" presetID="3" presetClass="entr" presetSubtype="10" fill="hold" nodeType="withEffect">
                                  <p:stCondLst>
                                    <p:cond delay="0"/>
                                  </p:stCondLst>
                                  <p:childTnLst>
                                    <p:set>
                                      <p:cBhvr>
                                        <p:cTn id="24" dur="1" fill="hold">
                                          <p:stCondLst>
                                            <p:cond delay="0"/>
                                          </p:stCondLst>
                                        </p:cTn>
                                        <p:tgtEl>
                                          <p:spTgt spid="46092"/>
                                        </p:tgtEl>
                                        <p:attrNameLst>
                                          <p:attrName>style.visibility</p:attrName>
                                        </p:attrNameLst>
                                      </p:cBhvr>
                                      <p:to>
                                        <p:strVal val="visible"/>
                                      </p:to>
                                    </p:set>
                                    <p:animEffect transition="in" filter="blinds(horizontal)">
                                      <p:cBhvr>
                                        <p:cTn id="25" dur="500"/>
                                        <p:tgtEl>
                                          <p:spTgt spid="46092"/>
                                        </p:tgtEl>
                                      </p:cBhvr>
                                    </p:animEffect>
                                  </p:childTnLst>
                                </p:cTn>
                              </p:par>
                              <p:par>
                                <p:cTn id="26" presetID="3" presetClass="entr" presetSubtype="10" fill="hold" nodeType="withEffect">
                                  <p:stCondLst>
                                    <p:cond delay="0"/>
                                  </p:stCondLst>
                                  <p:childTnLst>
                                    <p:set>
                                      <p:cBhvr>
                                        <p:cTn id="27" dur="1" fill="hold">
                                          <p:stCondLst>
                                            <p:cond delay="0"/>
                                          </p:stCondLst>
                                        </p:cTn>
                                        <p:tgtEl>
                                          <p:spTgt spid="46093"/>
                                        </p:tgtEl>
                                        <p:attrNameLst>
                                          <p:attrName>style.visibility</p:attrName>
                                        </p:attrNameLst>
                                      </p:cBhvr>
                                      <p:to>
                                        <p:strVal val="visible"/>
                                      </p:to>
                                    </p:set>
                                    <p:animEffect transition="in" filter="blinds(horizontal)">
                                      <p:cBhvr>
                                        <p:cTn id="28" dur="500"/>
                                        <p:tgtEl>
                                          <p:spTgt spid="46093"/>
                                        </p:tgtEl>
                                      </p:cBhvr>
                                    </p:animEffect>
                                  </p:childTnLst>
                                </p:cTn>
                              </p:par>
                              <p:par>
                                <p:cTn id="29" presetID="3" presetClass="entr" presetSubtype="10" fill="hold" nodeType="withEffect">
                                  <p:stCondLst>
                                    <p:cond delay="0"/>
                                  </p:stCondLst>
                                  <p:childTnLst>
                                    <p:set>
                                      <p:cBhvr>
                                        <p:cTn id="30" dur="1" fill="hold">
                                          <p:stCondLst>
                                            <p:cond delay="0"/>
                                          </p:stCondLst>
                                        </p:cTn>
                                        <p:tgtEl>
                                          <p:spTgt spid="46102"/>
                                        </p:tgtEl>
                                        <p:attrNameLst>
                                          <p:attrName>style.visibility</p:attrName>
                                        </p:attrNameLst>
                                      </p:cBhvr>
                                      <p:to>
                                        <p:strVal val="visible"/>
                                      </p:to>
                                    </p:set>
                                    <p:animEffect transition="in" filter="blinds(horizontal)">
                                      <p:cBhvr>
                                        <p:cTn id="31" dur="500"/>
                                        <p:tgtEl>
                                          <p:spTgt spid="46102"/>
                                        </p:tgtEl>
                                      </p:cBhvr>
                                    </p:animEffect>
                                  </p:childTnLst>
                                </p:cTn>
                              </p:par>
                              <p:par>
                                <p:cTn id="32" presetID="3" presetClass="entr" presetSubtype="10" fill="hold" nodeType="withEffect">
                                  <p:stCondLst>
                                    <p:cond delay="0"/>
                                  </p:stCondLst>
                                  <p:childTnLst>
                                    <p:set>
                                      <p:cBhvr>
                                        <p:cTn id="33" dur="1" fill="hold">
                                          <p:stCondLst>
                                            <p:cond delay="0"/>
                                          </p:stCondLst>
                                        </p:cTn>
                                        <p:tgtEl>
                                          <p:spTgt spid="46108"/>
                                        </p:tgtEl>
                                        <p:attrNameLst>
                                          <p:attrName>style.visibility</p:attrName>
                                        </p:attrNameLst>
                                      </p:cBhvr>
                                      <p:to>
                                        <p:strVal val="visible"/>
                                      </p:to>
                                    </p:set>
                                    <p:animEffect transition="in" filter="blinds(horizontal)">
                                      <p:cBhvr>
                                        <p:cTn id="34" dur="500"/>
                                        <p:tgtEl>
                                          <p:spTgt spid="46108"/>
                                        </p:tgtEl>
                                      </p:cBhvr>
                                    </p:animEffect>
                                  </p:childTnLst>
                                </p:cTn>
                              </p:par>
                              <p:par>
                                <p:cTn id="35" presetID="3" presetClass="entr" presetSubtype="10" fill="hold" nodeType="withEffect">
                                  <p:stCondLst>
                                    <p:cond delay="0"/>
                                  </p:stCondLst>
                                  <p:childTnLst>
                                    <p:set>
                                      <p:cBhvr>
                                        <p:cTn id="36" dur="1" fill="hold">
                                          <p:stCondLst>
                                            <p:cond delay="0"/>
                                          </p:stCondLst>
                                        </p:cTn>
                                        <p:tgtEl>
                                          <p:spTgt spid="46109"/>
                                        </p:tgtEl>
                                        <p:attrNameLst>
                                          <p:attrName>style.visibility</p:attrName>
                                        </p:attrNameLst>
                                      </p:cBhvr>
                                      <p:to>
                                        <p:strVal val="visible"/>
                                      </p:to>
                                    </p:set>
                                    <p:animEffect transition="in" filter="blinds(horizontal)">
                                      <p:cBhvr>
                                        <p:cTn id="37" dur="500"/>
                                        <p:tgtEl>
                                          <p:spTgt spid="4610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16754"/>
                                        </p:tgtEl>
                                        <p:attrNameLst>
                                          <p:attrName>style.visibility</p:attrName>
                                        </p:attrNameLst>
                                      </p:cBhvr>
                                      <p:to>
                                        <p:strVal val="visible"/>
                                      </p:to>
                                    </p:set>
                                    <p:animEffect transition="in" filter="blinds(horizontal)">
                                      <p:cBhvr>
                                        <p:cTn id="42" dur="500"/>
                                        <p:tgtEl>
                                          <p:spTgt spid="116754"/>
                                        </p:tgtEl>
                                      </p:cBhvr>
                                    </p:animEffect>
                                  </p:childTnLst>
                                </p:cTn>
                              </p:par>
                              <p:par>
                                <p:cTn id="43" presetID="3" presetClass="entr" presetSubtype="10" fill="hold" nodeType="withEffect">
                                  <p:stCondLst>
                                    <p:cond delay="0"/>
                                  </p:stCondLst>
                                  <p:childTnLst>
                                    <p:set>
                                      <p:cBhvr>
                                        <p:cTn id="44" dur="1" fill="hold">
                                          <p:stCondLst>
                                            <p:cond delay="0"/>
                                          </p:stCondLst>
                                        </p:cTn>
                                        <p:tgtEl>
                                          <p:spTgt spid="46099"/>
                                        </p:tgtEl>
                                        <p:attrNameLst>
                                          <p:attrName>style.visibility</p:attrName>
                                        </p:attrNameLst>
                                      </p:cBhvr>
                                      <p:to>
                                        <p:strVal val="visible"/>
                                      </p:to>
                                    </p:set>
                                    <p:animEffect transition="in" filter="blinds(horizontal)">
                                      <p:cBhvr>
                                        <p:cTn id="45" dur="500"/>
                                        <p:tgtEl>
                                          <p:spTgt spid="46099"/>
                                        </p:tgtEl>
                                      </p:cBhvr>
                                    </p:animEffect>
                                  </p:childTnLst>
                                </p:cTn>
                              </p:par>
                              <p:par>
                                <p:cTn id="46" presetID="3" presetClass="entr" presetSubtype="10" fill="hold" nodeType="withEffect">
                                  <p:stCondLst>
                                    <p:cond delay="0"/>
                                  </p:stCondLst>
                                  <p:childTnLst>
                                    <p:set>
                                      <p:cBhvr>
                                        <p:cTn id="47" dur="1" fill="hold">
                                          <p:stCondLst>
                                            <p:cond delay="0"/>
                                          </p:stCondLst>
                                        </p:cTn>
                                        <p:tgtEl>
                                          <p:spTgt spid="116756"/>
                                        </p:tgtEl>
                                        <p:attrNameLst>
                                          <p:attrName>style.visibility</p:attrName>
                                        </p:attrNameLst>
                                      </p:cBhvr>
                                      <p:to>
                                        <p:strVal val="visible"/>
                                      </p:to>
                                    </p:set>
                                    <p:animEffect transition="in" filter="blinds(horizontal)">
                                      <p:cBhvr>
                                        <p:cTn id="48" dur="500"/>
                                        <p:tgtEl>
                                          <p:spTgt spid="116756"/>
                                        </p:tgtEl>
                                      </p:cBhvr>
                                    </p:animEffect>
                                  </p:childTnLst>
                                </p:cTn>
                              </p:par>
                              <p:par>
                                <p:cTn id="49" presetID="3" presetClass="entr" presetSubtype="10" fill="hold" nodeType="withEffect">
                                  <p:stCondLst>
                                    <p:cond delay="0"/>
                                  </p:stCondLst>
                                  <p:childTnLst>
                                    <p:set>
                                      <p:cBhvr>
                                        <p:cTn id="50" dur="1" fill="hold">
                                          <p:stCondLst>
                                            <p:cond delay="0"/>
                                          </p:stCondLst>
                                        </p:cTn>
                                        <p:tgtEl>
                                          <p:spTgt spid="46101"/>
                                        </p:tgtEl>
                                        <p:attrNameLst>
                                          <p:attrName>style.visibility</p:attrName>
                                        </p:attrNameLst>
                                      </p:cBhvr>
                                      <p:to>
                                        <p:strVal val="visible"/>
                                      </p:to>
                                    </p:set>
                                    <p:animEffect transition="in" filter="blinds(horizontal)">
                                      <p:cBhvr>
                                        <p:cTn id="51" dur="500"/>
                                        <p:tgtEl>
                                          <p:spTgt spid="4610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nodeType="clickEffect">
                                  <p:stCondLst>
                                    <p:cond delay="0"/>
                                  </p:stCondLst>
                                  <p:childTnLst>
                                    <p:set>
                                      <p:cBhvr>
                                        <p:cTn id="55" dur="1" fill="hold">
                                          <p:stCondLst>
                                            <p:cond delay="0"/>
                                          </p:stCondLst>
                                        </p:cTn>
                                        <p:tgtEl>
                                          <p:spTgt spid="116760"/>
                                        </p:tgtEl>
                                        <p:attrNameLst>
                                          <p:attrName>style.visibility</p:attrName>
                                        </p:attrNameLst>
                                      </p:cBhvr>
                                      <p:to>
                                        <p:strVal val="visible"/>
                                      </p:to>
                                    </p:set>
                                    <p:animEffect transition="in" filter="blinds(horizontal)">
                                      <p:cBhvr>
                                        <p:cTn id="56" dur="500"/>
                                        <p:tgtEl>
                                          <p:spTgt spid="116760"/>
                                        </p:tgtEl>
                                      </p:cBhvr>
                                    </p:animEffect>
                                  </p:childTnLst>
                                </p:cTn>
                              </p:par>
                              <p:par>
                                <p:cTn id="57" presetID="3" presetClass="entr" presetSubtype="10" fill="hold" nodeType="withEffect">
                                  <p:stCondLst>
                                    <p:cond delay="0"/>
                                  </p:stCondLst>
                                  <p:childTnLst>
                                    <p:set>
                                      <p:cBhvr>
                                        <p:cTn id="58" dur="1" fill="hold">
                                          <p:stCondLst>
                                            <p:cond delay="0"/>
                                          </p:stCondLst>
                                        </p:cTn>
                                        <p:tgtEl>
                                          <p:spTgt spid="46105"/>
                                        </p:tgtEl>
                                        <p:attrNameLst>
                                          <p:attrName>style.visibility</p:attrName>
                                        </p:attrNameLst>
                                      </p:cBhvr>
                                      <p:to>
                                        <p:strVal val="visible"/>
                                      </p:to>
                                    </p:set>
                                    <p:animEffect transition="in" filter="blinds(horizontal)">
                                      <p:cBhvr>
                                        <p:cTn id="59" dur="500"/>
                                        <p:tgtEl>
                                          <p:spTgt spid="46105"/>
                                        </p:tgtEl>
                                      </p:cBhvr>
                                    </p:animEffect>
                                  </p:childTnLst>
                                </p:cTn>
                              </p:par>
                              <p:par>
                                <p:cTn id="60" presetID="3" presetClass="entr" presetSubtype="10" fill="hold" nodeType="withEffect">
                                  <p:stCondLst>
                                    <p:cond delay="0"/>
                                  </p:stCondLst>
                                  <p:childTnLst>
                                    <p:set>
                                      <p:cBhvr>
                                        <p:cTn id="61" dur="1" fill="hold">
                                          <p:stCondLst>
                                            <p:cond delay="0"/>
                                          </p:stCondLst>
                                        </p:cTn>
                                        <p:tgtEl>
                                          <p:spTgt spid="116762"/>
                                        </p:tgtEl>
                                        <p:attrNameLst>
                                          <p:attrName>style.visibility</p:attrName>
                                        </p:attrNameLst>
                                      </p:cBhvr>
                                      <p:to>
                                        <p:strVal val="visible"/>
                                      </p:to>
                                    </p:set>
                                    <p:animEffect transition="in" filter="blinds(horizontal)">
                                      <p:cBhvr>
                                        <p:cTn id="62" dur="500"/>
                                        <p:tgtEl>
                                          <p:spTgt spid="116762"/>
                                        </p:tgtEl>
                                      </p:cBhvr>
                                    </p:animEffect>
                                  </p:childTnLst>
                                </p:cTn>
                              </p:par>
                              <p:par>
                                <p:cTn id="63" presetID="3" presetClass="entr" presetSubtype="10" fill="hold" nodeType="withEffect">
                                  <p:stCondLst>
                                    <p:cond delay="0"/>
                                  </p:stCondLst>
                                  <p:childTnLst>
                                    <p:set>
                                      <p:cBhvr>
                                        <p:cTn id="64" dur="1" fill="hold">
                                          <p:stCondLst>
                                            <p:cond delay="0"/>
                                          </p:stCondLst>
                                        </p:cTn>
                                        <p:tgtEl>
                                          <p:spTgt spid="46107"/>
                                        </p:tgtEl>
                                        <p:attrNameLst>
                                          <p:attrName>style.visibility</p:attrName>
                                        </p:attrNameLst>
                                      </p:cBhvr>
                                      <p:to>
                                        <p:strVal val="visible"/>
                                      </p:to>
                                    </p:set>
                                    <p:animEffect transition="in" filter="blinds(horizontal)">
                                      <p:cBhvr>
                                        <p:cTn id="65" dur="500"/>
                                        <p:tgtEl>
                                          <p:spTgt spid="4610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nodeType="clickEffect">
                                  <p:stCondLst>
                                    <p:cond delay="0"/>
                                  </p:stCondLst>
                                  <p:childTnLst>
                                    <p:set>
                                      <p:cBhvr>
                                        <p:cTn id="69" dur="1" fill="hold">
                                          <p:stCondLst>
                                            <p:cond delay="0"/>
                                          </p:stCondLst>
                                        </p:cTn>
                                        <p:tgtEl>
                                          <p:spTgt spid="116741"/>
                                        </p:tgtEl>
                                        <p:attrNameLst>
                                          <p:attrName>style.visibility</p:attrName>
                                        </p:attrNameLst>
                                      </p:cBhvr>
                                      <p:to>
                                        <p:strVal val="visible"/>
                                      </p:to>
                                    </p:set>
                                    <p:animEffect transition="in" filter="blinds(horizontal)">
                                      <p:cBhvr>
                                        <p:cTn id="70" dur="500"/>
                                        <p:tgtEl>
                                          <p:spTgt spid="116741"/>
                                        </p:tgtEl>
                                      </p:cBhvr>
                                    </p:animEffect>
                                  </p:childTnLst>
                                </p:cTn>
                              </p:par>
                              <p:par>
                                <p:cTn id="71" presetID="3" presetClass="entr" presetSubtype="10" fill="hold" nodeType="withEffect">
                                  <p:stCondLst>
                                    <p:cond delay="0"/>
                                  </p:stCondLst>
                                  <p:childTnLst>
                                    <p:set>
                                      <p:cBhvr>
                                        <p:cTn id="72" dur="1" fill="hold">
                                          <p:stCondLst>
                                            <p:cond delay="0"/>
                                          </p:stCondLst>
                                        </p:cTn>
                                        <p:tgtEl>
                                          <p:spTgt spid="46086"/>
                                        </p:tgtEl>
                                        <p:attrNameLst>
                                          <p:attrName>style.visibility</p:attrName>
                                        </p:attrNameLst>
                                      </p:cBhvr>
                                      <p:to>
                                        <p:strVal val="visible"/>
                                      </p:to>
                                    </p:set>
                                    <p:animEffect transition="in" filter="blinds(horizontal)">
                                      <p:cBhvr>
                                        <p:cTn id="73" dur="500"/>
                                        <p:tgtEl>
                                          <p:spTgt spid="46086"/>
                                        </p:tgtEl>
                                      </p:cBhvr>
                                    </p:animEffect>
                                  </p:childTnLst>
                                </p:cTn>
                              </p:par>
                              <p:par>
                                <p:cTn id="74" presetID="3" presetClass="entr" presetSubtype="10" fill="hold" nodeType="withEffect">
                                  <p:stCondLst>
                                    <p:cond delay="0"/>
                                  </p:stCondLst>
                                  <p:childTnLst>
                                    <p:set>
                                      <p:cBhvr>
                                        <p:cTn id="75" dur="1" fill="hold">
                                          <p:stCondLst>
                                            <p:cond delay="0"/>
                                          </p:stCondLst>
                                        </p:cTn>
                                        <p:tgtEl>
                                          <p:spTgt spid="116743"/>
                                        </p:tgtEl>
                                        <p:attrNameLst>
                                          <p:attrName>style.visibility</p:attrName>
                                        </p:attrNameLst>
                                      </p:cBhvr>
                                      <p:to>
                                        <p:strVal val="visible"/>
                                      </p:to>
                                    </p:set>
                                    <p:animEffect transition="in" filter="blinds(horizontal)">
                                      <p:cBhvr>
                                        <p:cTn id="76" dur="500"/>
                                        <p:tgtEl>
                                          <p:spTgt spid="11674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nodeType="clickEffect">
                                  <p:stCondLst>
                                    <p:cond delay="0"/>
                                  </p:stCondLst>
                                  <p:childTnLst>
                                    <p:set>
                                      <p:cBhvr>
                                        <p:cTn id="80" dur="1" fill="hold">
                                          <p:stCondLst>
                                            <p:cond delay="0"/>
                                          </p:stCondLst>
                                        </p:cTn>
                                        <p:tgtEl>
                                          <p:spTgt spid="116750"/>
                                        </p:tgtEl>
                                        <p:attrNameLst>
                                          <p:attrName>style.visibility</p:attrName>
                                        </p:attrNameLst>
                                      </p:cBhvr>
                                      <p:to>
                                        <p:strVal val="visible"/>
                                      </p:to>
                                    </p:set>
                                    <p:animEffect transition="in" filter="blinds(horizontal)">
                                      <p:cBhvr>
                                        <p:cTn id="81" dur="500"/>
                                        <p:tgtEl>
                                          <p:spTgt spid="116750"/>
                                        </p:tgtEl>
                                      </p:cBhvr>
                                    </p:animEffect>
                                  </p:childTnLst>
                                </p:cTn>
                              </p:par>
                              <p:par>
                                <p:cTn id="82" presetID="3" presetClass="entr" presetSubtype="10" fill="hold" nodeType="withEffect">
                                  <p:stCondLst>
                                    <p:cond delay="0"/>
                                  </p:stCondLst>
                                  <p:childTnLst>
                                    <p:set>
                                      <p:cBhvr>
                                        <p:cTn id="83" dur="1" fill="hold">
                                          <p:stCondLst>
                                            <p:cond delay="0"/>
                                          </p:stCondLst>
                                        </p:cTn>
                                        <p:tgtEl>
                                          <p:spTgt spid="46095"/>
                                        </p:tgtEl>
                                        <p:attrNameLst>
                                          <p:attrName>style.visibility</p:attrName>
                                        </p:attrNameLst>
                                      </p:cBhvr>
                                      <p:to>
                                        <p:strVal val="visible"/>
                                      </p:to>
                                    </p:set>
                                    <p:animEffect transition="in" filter="blinds(horizontal)">
                                      <p:cBhvr>
                                        <p:cTn id="84" dur="500"/>
                                        <p:tgtEl>
                                          <p:spTgt spid="46095"/>
                                        </p:tgtEl>
                                      </p:cBhvr>
                                    </p:animEffect>
                                  </p:childTnLst>
                                </p:cTn>
                              </p:par>
                              <p:par>
                                <p:cTn id="85" presetID="3" presetClass="entr" presetSubtype="10" fill="hold" nodeType="withEffect">
                                  <p:stCondLst>
                                    <p:cond delay="0"/>
                                  </p:stCondLst>
                                  <p:childTnLst>
                                    <p:set>
                                      <p:cBhvr>
                                        <p:cTn id="86" dur="1" fill="hold">
                                          <p:stCondLst>
                                            <p:cond delay="0"/>
                                          </p:stCondLst>
                                        </p:cTn>
                                        <p:tgtEl>
                                          <p:spTgt spid="116752"/>
                                        </p:tgtEl>
                                        <p:attrNameLst>
                                          <p:attrName>style.visibility</p:attrName>
                                        </p:attrNameLst>
                                      </p:cBhvr>
                                      <p:to>
                                        <p:strVal val="visible"/>
                                      </p:to>
                                    </p:set>
                                    <p:animEffect transition="in" filter="blinds(horizontal)">
                                      <p:cBhvr>
                                        <p:cTn id="87" dur="500"/>
                                        <p:tgtEl>
                                          <p:spTgt spid="116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3" grpId="0" animBg="1"/>
      <p:bldP spid="116740" grpId="0"/>
      <p:bldP spid="116741" grpId="0" animBg="1"/>
      <p:bldP spid="116743" grpId="0"/>
      <p:bldP spid="46089" grpId="0" animBg="1"/>
      <p:bldP spid="116750" grpId="0" animBg="1"/>
      <p:bldP spid="116752" grpId="0"/>
      <p:bldP spid="116754" grpId="0" animBg="1"/>
      <p:bldP spid="116756" grpId="0"/>
      <p:bldP spid="46101" grpId="0" animBg="1"/>
      <p:bldP spid="116760" grpId="0" animBg="1"/>
      <p:bldP spid="116762" grpId="0"/>
      <p:bldP spid="46107" grpId="0" animBg="1"/>
      <p:bldP spid="461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Quốc kỳ Việt Nam – Wikipedia tiếng Việt">
            <a:extLst>
              <a:ext uri="{FF2B5EF4-FFF2-40B4-BE49-F238E27FC236}">
                <a16:creationId xmlns:a16="http://schemas.microsoft.com/office/drawing/2014/main" id="{B6BA74C4-E386-B10E-90EF-E08D3E872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402047"/>
            <a:ext cx="3649518" cy="242772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Quốc kỳ, Quốc huy, Quốc ca, Tuyên ngôn">
            <a:extLst>
              <a:ext uri="{FF2B5EF4-FFF2-40B4-BE49-F238E27FC236}">
                <a16:creationId xmlns:a16="http://schemas.microsoft.com/office/drawing/2014/main" id="{1810E1CE-E7F0-D0EE-D94E-BF1906EC254C}"/>
              </a:ext>
            </a:extLst>
          </p:cNvPr>
          <p:cNvSpPr>
            <a:spLocks noChangeAspect="1" noChangeArrowheads="1"/>
          </p:cNvSpPr>
          <p:nvPr/>
        </p:nvSpPr>
        <p:spPr bwMode="auto">
          <a:xfrm>
            <a:off x="5943600" y="29671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24E24627-6DAD-A10B-61BF-D634C823A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154" y="1285484"/>
            <a:ext cx="2994458" cy="25188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76667E45-B328-568D-9600-73C8B3F64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4218817"/>
            <a:ext cx="3649518" cy="24277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6A24591-E1E6-94B5-500F-D4D79B816801}"/>
              </a:ext>
            </a:extLst>
          </p:cNvPr>
          <p:cNvSpPr txBox="1"/>
          <p:nvPr/>
        </p:nvSpPr>
        <p:spPr>
          <a:xfrm>
            <a:off x="0" y="-8228"/>
            <a:ext cx="119761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mj-lt"/>
                <a:ea typeface="Arial Unicode MS" pitchFamily="34" charset="-128"/>
                <a:cs typeface="+mn-cs"/>
              </a:rPr>
              <a:t>BÀI 15</a:t>
            </a:r>
            <a:r>
              <a:rPr kumimoji="0" lang="en-US" altLang="en-US" sz="2400" b="1" i="0" u="none" strike="noStrike" kern="1200" cap="none" spc="0" normalizeH="0" baseline="0" noProof="0">
                <a:ln>
                  <a:noFill/>
                </a:ln>
                <a:solidFill>
                  <a:srgbClr val="FF0000"/>
                </a:solidFill>
                <a:effectLst/>
                <a:uLnTx/>
                <a:uFillTx/>
                <a:latin typeface="+mj-lt"/>
                <a:ea typeface="Arial Unicode MS" pitchFamily="34" charset="-128"/>
                <a:cs typeface="+mn-cs"/>
              </a:rPr>
              <a:t>:</a:t>
            </a:r>
            <a:r>
              <a:rPr kumimoji="0" lang="vi-VN" altLang="en-US" sz="2400" b="1" i="0" u="none" strike="noStrike" kern="1200" cap="none" spc="0" normalizeH="0" baseline="0" noProof="0">
                <a:ln>
                  <a:noFill/>
                </a:ln>
                <a:solidFill>
                  <a:srgbClr val="FF0000"/>
                </a:solidFill>
                <a:effectLst/>
                <a:uLnTx/>
                <a:uFillTx/>
                <a:latin typeface="+mj-lt"/>
                <a:ea typeface="Arial Unicode MS" pitchFamily="34" charset="-128"/>
                <a:cs typeface="+mn-cs"/>
              </a:rPr>
              <a:t> HIẾN PHÁP NƯỚC CỘNG HÒA XÃ HỘI CHỦ NGHĨA VIỆT NAM </a:t>
            </a:r>
            <a:endParaRPr kumimoji="0" lang="en-US" altLang="en-US" sz="2400" b="1" i="0" u="none" strike="noStrike" kern="1200" cap="none" spc="0" normalizeH="0" baseline="0" noProof="0">
              <a:ln>
                <a:noFill/>
              </a:ln>
              <a:solidFill>
                <a:srgbClr val="FF0000"/>
              </a:solidFill>
              <a:effectLst/>
              <a:uLnTx/>
              <a:uFillTx/>
              <a:latin typeface="+mj-lt"/>
              <a:ea typeface="Arial Unicode MS"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mj-lt"/>
                <a:ea typeface="Arial Unicode MS" pitchFamily="34" charset="-128"/>
                <a:cs typeface="+mn-cs"/>
              </a:rPr>
              <a:t>VỀ</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CHẾ</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altLang="en-US" sz="2400" b="1" i="0" u="none" strike="noStrike" kern="1200" cap="none" spc="0" normalizeH="0" baseline="0" noProof="0">
                <a:ln>
                  <a:noFill/>
                </a:ln>
                <a:solidFill>
                  <a:srgbClr val="FF0000"/>
                </a:solidFill>
                <a:effectLst/>
                <a:uLnTx/>
                <a:uFillTx/>
                <a:latin typeface="+mj-lt"/>
                <a:ea typeface="Arial Unicode MS" pitchFamily="34" charset="-128"/>
                <a:cs typeface="Times New Roman" panose="02020603050405020304" pitchFamily="18" charset="0"/>
              </a:rPr>
              <a:t>Đ</a:t>
            </a:r>
            <a:r>
              <a:rPr kumimoji="0" lang="vi-VN" altLang="en-US" sz="2400" b="1" i="0" u="none" strike="noStrike" kern="1200" cap="none" spc="0" normalizeH="0" baseline="0" noProof="0">
                <a:ln>
                  <a:noFill/>
                </a:ln>
                <a:solidFill>
                  <a:srgbClr val="FF0000"/>
                </a:solidFill>
                <a:effectLst/>
                <a:uLnTx/>
                <a:uFillTx/>
                <a:latin typeface="+mj-lt"/>
                <a:ea typeface="Arial Unicode MS" pitchFamily="34" charset="-128"/>
                <a:cs typeface="+mn-cs"/>
              </a:rPr>
              <a:t>Ộ CHÍNH TRỊ</a:t>
            </a:r>
            <a:r>
              <a:rPr kumimoji="0" lang="en-US" altLang="en-US" sz="2400" b="1" i="0" u="none" strike="noStrike" kern="1200" cap="none" spc="0" normalizeH="0" baseline="0" noProof="0">
                <a:ln>
                  <a:noFill/>
                </a:ln>
                <a:solidFill>
                  <a:srgbClr val="FF0000"/>
                </a:solidFill>
                <a:effectLst/>
                <a:uLnTx/>
                <a:uFillTx/>
                <a:latin typeface="+mj-lt"/>
                <a:ea typeface="Arial Unicode MS" pitchFamily="34" charset="-128"/>
                <a:cs typeface="+mn-cs"/>
              </a:rPr>
              <a:t>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(Tiết 1)</a:t>
            </a:r>
            <a:endPar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13" name="Rectangle 42">
            <a:extLst>
              <a:ext uri="{FF2B5EF4-FFF2-40B4-BE49-F238E27FC236}">
                <a16:creationId xmlns:a16="http://schemas.microsoft.com/office/drawing/2014/main" id="{38158585-C923-8740-DCC5-A5D5BD7D0F07}"/>
              </a:ext>
            </a:extLst>
          </p:cNvPr>
          <p:cNvSpPr>
            <a:spLocks noChangeArrowheads="1"/>
          </p:cNvSpPr>
          <p:nvPr/>
        </p:nvSpPr>
        <p:spPr bwMode="auto">
          <a:xfrm>
            <a:off x="81214" y="854071"/>
            <a:ext cx="121653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vi-VN" altLang="en-US" sz="2000" b="1">
                <a:solidFill>
                  <a:srgbClr val="002060"/>
                </a:solidFill>
                <a:latin typeface="Times New Roman" panose="02020603050405020304" pitchFamily="18" charset="0"/>
                <a:ea typeface="Arial Unicode MS" pitchFamily="34" charset="-128"/>
                <a:cs typeface="Arial" panose="020B0604020202020204" pitchFamily="34" charset="0"/>
              </a:rPr>
              <a:t>HIẾN PHÁP NĂM 2013</a:t>
            </a:r>
            <a:r>
              <a:rPr lang="en-US" altLang="en-US" sz="2000" b="1">
                <a:solidFill>
                  <a:srgbClr val="002060"/>
                </a:solidFill>
                <a:ea typeface="Arial Unicode MS" pitchFamily="34" charset="-128"/>
                <a:cs typeface="Arial" panose="020B0604020202020204" pitchFamily="34" charset="0"/>
              </a:rPr>
              <a:t> </a:t>
            </a:r>
            <a:r>
              <a:rPr lang="en-US" altLang="en-US" sz="2000" b="1">
                <a:solidFill>
                  <a:srgbClr val="002060"/>
                </a:solidFill>
                <a:latin typeface="Times New Roman" panose="02020603050405020304" pitchFamily="18" charset="0"/>
                <a:ea typeface="Arial Unicode MS" pitchFamily="34" charset="-128"/>
                <a:cs typeface="Times New Roman" panose="02020603050405020304" pitchFamily="18" charset="0"/>
              </a:rPr>
              <a:t>QUY ĐỊNH</a:t>
            </a:r>
            <a:r>
              <a:rPr lang="vi-VN" altLang="en-US" sz="2000" b="1">
                <a:solidFill>
                  <a:srgbClr val="002060"/>
                </a:solidFill>
                <a:latin typeface="Times New Roman" panose="02020603050405020304" pitchFamily="18" charset="0"/>
                <a:ea typeface="Arial Unicode MS" pitchFamily="34" charset="-128"/>
                <a:cs typeface="Times New Roman" panose="02020603050405020304" pitchFamily="18" charset="0"/>
              </a:rPr>
              <a:t> </a:t>
            </a:r>
            <a:r>
              <a:rPr lang="vi-VN" altLang="en-US" sz="2000" b="1">
                <a:solidFill>
                  <a:srgbClr val="002060"/>
                </a:solidFill>
                <a:latin typeface="Times New Roman" panose="02020603050405020304" pitchFamily="18" charset="0"/>
                <a:ea typeface="Arial Unicode MS" pitchFamily="34" charset="-128"/>
                <a:cs typeface="Arial" panose="020B0604020202020204" pitchFamily="34" charset="0"/>
              </a:rPr>
              <a:t>VỀ </a:t>
            </a:r>
            <a:r>
              <a:rPr lang="en-US" altLang="en-US" sz="2000" b="1">
                <a:solidFill>
                  <a:srgbClr val="002060"/>
                </a:solidFill>
                <a:latin typeface="Times New Roman" panose="02020603050405020304" pitchFamily="18" charset="0"/>
                <a:ea typeface="Arial Unicode MS" pitchFamily="34" charset="-128"/>
                <a:cs typeface="Arial" panose="020B0604020202020204" pitchFamily="34" charset="0"/>
              </a:rPr>
              <a:t>QUỐC KỲ, QUỐC HUY, QUỐC CA, QUỐC KHÁNH VÀ THỦ ĐÔ</a:t>
            </a:r>
            <a:endParaRPr lang="vi-VN" altLang="en-US" sz="2000" b="1">
              <a:solidFill>
                <a:srgbClr val="002060"/>
              </a:solidFill>
              <a:latin typeface="Times New Roman" panose="02020603050405020304" pitchFamily="18" charset="0"/>
              <a:ea typeface="Arial Unicode MS" pitchFamily="34" charset="-128"/>
              <a:cs typeface="Arial" panose="020B0604020202020204" pitchFamily="34" charset="0"/>
            </a:endParaRPr>
          </a:p>
        </p:txBody>
      </p:sp>
      <p:pic>
        <p:nvPicPr>
          <p:cNvPr id="2" name="Picture 1">
            <a:extLst>
              <a:ext uri="{FF2B5EF4-FFF2-40B4-BE49-F238E27FC236}">
                <a16:creationId xmlns:a16="http://schemas.microsoft.com/office/drawing/2014/main" id="{E6819BDA-C081-6001-5B43-524631AF3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9017" y="1402047"/>
            <a:ext cx="4789488" cy="52339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hấn đấu đến năm 2030, Thủ đô Hà Nội là thành phố &quot;Văn hiến - Văn minh -  Hiện đại” | Thời báo Tài chính Việt Nam">
            <a:extLst>
              <a:ext uri="{FF2B5EF4-FFF2-40B4-BE49-F238E27FC236}">
                <a16:creationId xmlns:a16="http://schemas.microsoft.com/office/drawing/2014/main" id="{FE6208C5-C6A2-12EE-2BC5-8EAB8EBD4D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6199" y="4218816"/>
            <a:ext cx="3226368" cy="2417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B005-5F21-B32D-10C8-C35B3940E0B5}"/>
              </a:ext>
            </a:extLst>
          </p:cNvPr>
          <p:cNvSpPr>
            <a:spLocks noGrp="1"/>
          </p:cNvSpPr>
          <p:nvPr>
            <p:ph type="title"/>
          </p:nvPr>
        </p:nvSpPr>
        <p:spPr>
          <a:xfrm>
            <a:off x="126609" y="1071654"/>
            <a:ext cx="12065391" cy="692518"/>
          </a:xfrm>
        </p:spPr>
        <p:txBody>
          <a:bodyPr>
            <a:normAutofit/>
          </a:bodyPr>
          <a:lstStyle/>
          <a:p>
            <a:r>
              <a:rPr lang="en-US" sz="2600" b="1">
                <a:solidFill>
                  <a:schemeClr val="accent2">
                    <a:lumMod val="50000"/>
                  </a:schemeClr>
                </a:solidFill>
                <a:latin typeface="Times New Roman" panose="02020603050405020304" pitchFamily="18" charset="0"/>
                <a:cs typeface="Times New Roman" panose="02020603050405020304" pitchFamily="18" charset="0"/>
              </a:rPr>
              <a:t>2. Quy định của Hiến pháp về bản chất của nhà nước và tổ chức quyền lực chính trị</a:t>
            </a:r>
          </a:p>
        </p:txBody>
      </p:sp>
      <p:pic>
        <p:nvPicPr>
          <p:cNvPr id="9" name="Content Placeholder 8">
            <a:extLst>
              <a:ext uri="{FF2B5EF4-FFF2-40B4-BE49-F238E27FC236}">
                <a16:creationId xmlns:a16="http://schemas.microsoft.com/office/drawing/2014/main" id="{F73C3BF2-F794-0108-BD6D-A6BA0954C4A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536" t="8479" r="7038" b="17739"/>
          <a:stretch/>
        </p:blipFill>
        <p:spPr>
          <a:xfrm>
            <a:off x="295422" y="1764173"/>
            <a:ext cx="11563643" cy="4808906"/>
          </a:xfrm>
        </p:spPr>
      </p:pic>
      <p:sp>
        <p:nvSpPr>
          <p:cNvPr id="3" name="Title 1">
            <a:extLst>
              <a:ext uri="{FF2B5EF4-FFF2-40B4-BE49-F238E27FC236}">
                <a16:creationId xmlns:a16="http://schemas.microsoft.com/office/drawing/2014/main" id="{30210CD6-0683-2729-221C-7F46857D8355}"/>
              </a:ext>
            </a:extLst>
          </p:cNvPr>
          <p:cNvSpPr txBox="1">
            <a:spLocks/>
          </p:cNvSpPr>
          <p:nvPr/>
        </p:nvSpPr>
        <p:spPr>
          <a:xfrm>
            <a:off x="0" y="147711"/>
            <a:ext cx="12065391" cy="329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altLang="en-US" sz="2000" b="1">
                <a:solidFill>
                  <a:srgbClr val="FF0000"/>
                </a:solidFill>
                <a:latin typeface="Times New Roman" panose="02020603050405020304" pitchFamily="18" charset="0"/>
                <a:ea typeface="Arial Unicode MS" pitchFamily="34" charset="-128"/>
                <a:cs typeface="+mn-cs"/>
              </a:rPr>
              <a:t/>
            </a:r>
            <a:br>
              <a:rPr lang="en-US" altLang="en-US" sz="2000" b="1">
                <a:solidFill>
                  <a:srgbClr val="FF0000"/>
                </a:solidFill>
                <a:latin typeface="Times New Roman" panose="02020603050405020304" pitchFamily="18" charset="0"/>
                <a:ea typeface="Arial Unicode MS" pitchFamily="34" charset="-128"/>
                <a:cs typeface="+mn-cs"/>
              </a:rPr>
            </a:br>
            <a:r>
              <a:rPr lang="en-US" altLang="en-US" sz="2000" b="1">
                <a:solidFill>
                  <a:srgbClr val="FF0000"/>
                </a:solidFill>
                <a:latin typeface="Times New Roman" panose="02020603050405020304" pitchFamily="18" charset="0"/>
                <a:ea typeface="Arial Unicode MS" pitchFamily="34" charset="-128"/>
                <a:cs typeface="+mn-cs"/>
              </a:rPr>
              <a:t/>
            </a:r>
            <a:br>
              <a:rPr lang="en-US" altLang="en-US" sz="2000" b="1">
                <a:solidFill>
                  <a:srgbClr val="FF0000"/>
                </a:solidFill>
                <a:latin typeface="Times New Roman" panose="02020603050405020304" pitchFamily="18" charset="0"/>
                <a:ea typeface="Arial Unicode MS" pitchFamily="34" charset="-128"/>
                <a:cs typeface="+mn-cs"/>
              </a:rPr>
            </a:br>
            <a:r>
              <a:rPr lang="en-US" altLang="en-US" sz="2000" b="1">
                <a:solidFill>
                  <a:srgbClr val="FF0000"/>
                </a:solidFill>
                <a:latin typeface="Times New Roman" panose="02020603050405020304" pitchFamily="18" charset="0"/>
                <a:ea typeface="Arial Unicode MS" pitchFamily="34" charset="-128"/>
                <a:cs typeface="+mn-cs"/>
              </a:rPr>
              <a:t/>
            </a:r>
            <a:br>
              <a:rPr lang="en-US" altLang="en-US" sz="2000" b="1">
                <a:solidFill>
                  <a:srgbClr val="FF0000"/>
                </a:solidFill>
                <a:latin typeface="Times New Roman" panose="02020603050405020304" pitchFamily="18" charset="0"/>
                <a:ea typeface="Arial Unicode MS" pitchFamily="34" charset="-128"/>
                <a:cs typeface="+mn-cs"/>
              </a:rPr>
            </a:br>
            <a:r>
              <a:rPr lang="en-US" altLang="en-US" sz="2000" b="1">
                <a:solidFill>
                  <a:srgbClr val="FF0000"/>
                </a:solidFill>
                <a:latin typeface="Times New Roman" panose="02020603050405020304" pitchFamily="18" charset="0"/>
                <a:ea typeface="Arial Unicode MS" pitchFamily="34" charset="-128"/>
                <a:cs typeface="+mn-cs"/>
              </a:rPr>
              <a:t/>
            </a:r>
            <a:br>
              <a:rPr lang="en-US" altLang="en-US" sz="2000" b="1">
                <a:solidFill>
                  <a:srgbClr val="FF0000"/>
                </a:solidFill>
                <a:latin typeface="Times New Roman" panose="02020603050405020304" pitchFamily="18" charset="0"/>
                <a:ea typeface="Arial Unicode MS" pitchFamily="34" charset="-128"/>
                <a:cs typeface="+mn-cs"/>
              </a:rPr>
            </a:br>
            <a:r>
              <a:rPr lang="vi-VN" altLang="en-US" sz="2000" b="1">
                <a:solidFill>
                  <a:srgbClr val="FF0000"/>
                </a:solidFill>
                <a:latin typeface="Times New Roman" panose="02020603050405020304" pitchFamily="18" charset="0"/>
                <a:ea typeface="Arial Unicode MS" pitchFamily="34" charset="-128"/>
                <a:cs typeface="+mn-cs"/>
              </a:rPr>
              <a:t>BÀI 15</a:t>
            </a:r>
            <a:r>
              <a:rPr lang="en-US" altLang="en-US" sz="2000" b="1">
                <a:solidFill>
                  <a:srgbClr val="FF0000"/>
                </a:solidFill>
                <a:latin typeface="Calibri Light" panose="020F0302020204030204"/>
                <a:ea typeface="Arial Unicode MS" pitchFamily="34" charset="-128"/>
                <a:cs typeface="+mn-cs"/>
              </a:rPr>
              <a:t>:</a:t>
            </a:r>
            <a:r>
              <a:rPr lang="vi-VN" altLang="en-US" sz="2000" b="1">
                <a:solidFill>
                  <a:srgbClr val="FF0000"/>
                </a:solidFill>
                <a:latin typeface="Times New Roman" panose="02020603050405020304" pitchFamily="18" charset="0"/>
                <a:ea typeface="Arial Unicode MS" pitchFamily="34" charset="-128"/>
                <a:cs typeface="+mn-cs"/>
              </a:rPr>
              <a:t> HIẾN PHÁP NƯỚC CỘNG HÒA XÃ HỘI CHỦ NGHĨA VIỆT NAM VỀ</a:t>
            </a:r>
            <a:r>
              <a:rPr lang="en-US" altLang="en-US" sz="2000" b="1">
                <a:solidFill>
                  <a:srgbClr val="FF0000"/>
                </a:solidFill>
                <a:latin typeface="Times New Roman" panose="02020603050405020304" pitchFamily="18" charset="0"/>
                <a:ea typeface="Arial Unicode MS" pitchFamily="34" charset="-128"/>
                <a:cs typeface="Times New Roman" panose="02020603050405020304" pitchFamily="18" charset="0"/>
              </a:rPr>
              <a:t> CHẾ</a:t>
            </a:r>
            <a:r>
              <a:rPr lang="vi-VN" altLang="en-US" sz="2000" b="1">
                <a:solidFill>
                  <a:srgbClr val="FF0000"/>
                </a:solidFill>
                <a:latin typeface="Times New Roman" panose="02020603050405020304" pitchFamily="18" charset="0"/>
                <a:ea typeface="Arial Unicode MS" pitchFamily="34" charset="-128"/>
                <a:cs typeface="Times New Roman" panose="02020603050405020304" pitchFamily="18" charset="0"/>
              </a:rPr>
              <a:t> Đ</a:t>
            </a:r>
            <a:r>
              <a:rPr lang="vi-VN" altLang="en-US" sz="2000" b="1">
                <a:solidFill>
                  <a:srgbClr val="FF0000"/>
                </a:solidFill>
                <a:latin typeface="Times New Roman" panose="02020603050405020304" pitchFamily="18" charset="0"/>
                <a:ea typeface="Arial Unicode MS" pitchFamily="34" charset="-128"/>
                <a:cs typeface="+mn-cs"/>
              </a:rPr>
              <a:t>Ộ CHÍNH TRỊ</a:t>
            </a:r>
            <a:r>
              <a:rPr lang="en-US" altLang="en-US" sz="2000" b="1">
                <a:solidFill>
                  <a:srgbClr val="FF0000"/>
                </a:solidFill>
                <a:latin typeface="Calibri Light" panose="020F0302020204030204"/>
                <a:ea typeface="Arial Unicode MS" pitchFamily="34" charset="-128"/>
                <a:cs typeface="+mn-cs"/>
              </a:rPr>
              <a:t> </a:t>
            </a:r>
            <a:r>
              <a:rPr lang="en-US" altLang="en-US" sz="2000" b="1">
                <a:solidFill>
                  <a:srgbClr val="FF0000"/>
                </a:solidFill>
                <a:latin typeface="Times New Roman" panose="02020603050405020304" pitchFamily="18" charset="0"/>
                <a:ea typeface="Arial Unicode MS" pitchFamily="34" charset="-128"/>
                <a:cs typeface="Times New Roman" panose="02020603050405020304" pitchFamily="18" charset="0"/>
              </a:rPr>
              <a:t>(Tiết 1)</a:t>
            </a:r>
            <a:r>
              <a:rPr lang="vi-VN" altLang="en-US" sz="2000" b="1">
                <a:solidFill>
                  <a:srgbClr val="FF0000"/>
                </a:solidFill>
                <a:latin typeface="Times New Roman" panose="02020603050405020304" pitchFamily="18" charset="0"/>
                <a:ea typeface="Arial Unicode MS" pitchFamily="34" charset="-128"/>
                <a:cs typeface="Times New Roman" panose="02020603050405020304" pitchFamily="18" charset="0"/>
              </a:rPr>
              <a:t/>
            </a:r>
            <a:br>
              <a:rPr lang="vi-VN" altLang="en-US" sz="2000" b="1">
                <a:solidFill>
                  <a:srgbClr val="FF0000"/>
                </a:solidFill>
                <a:latin typeface="Times New Roman" panose="02020603050405020304" pitchFamily="18" charset="0"/>
                <a:ea typeface="Arial Unicode MS" pitchFamily="34" charset="-128"/>
                <a:cs typeface="Times New Roman" panose="02020603050405020304" pitchFamily="18" charset="0"/>
              </a:rPr>
            </a:br>
            <a:r>
              <a:rPr lang="en-US" altLang="en-US" sz="2000" b="1">
                <a:solidFill>
                  <a:srgbClr val="002060"/>
                </a:solidFill>
                <a:latin typeface="Times New Roman" panose="02020603050405020304" pitchFamily="18" charset="0"/>
                <a:ea typeface="Arial Unicode MS" pitchFamily="34" charset="-128"/>
                <a:cs typeface="Arial" panose="020B0604020202020204" pitchFamily="34" charset="0"/>
              </a:rPr>
              <a:t/>
            </a:r>
            <a:br>
              <a:rPr lang="en-US" altLang="en-US" sz="2000" b="1">
                <a:solidFill>
                  <a:srgbClr val="002060"/>
                </a:solidFill>
                <a:latin typeface="Times New Roman" panose="02020603050405020304" pitchFamily="18" charset="0"/>
                <a:ea typeface="Arial Unicode MS" pitchFamily="34" charset="-128"/>
                <a:cs typeface="Arial" panose="020B0604020202020204" pitchFamily="34" charset="0"/>
              </a:rPr>
            </a:br>
            <a:endParaRPr lang="en-US" sz="2000"/>
          </a:p>
        </p:txBody>
      </p:sp>
    </p:spTree>
    <p:extLst>
      <p:ext uri="{BB962C8B-B14F-4D97-AF65-F5344CB8AC3E}">
        <p14:creationId xmlns:p14="http://schemas.microsoft.com/office/powerpoint/2010/main" val="120476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DBC02-1851-4252-7150-90FED8E9A4E7}"/>
              </a:ext>
            </a:extLst>
          </p:cNvPr>
          <p:cNvSpPr>
            <a:spLocks noGrp="1"/>
          </p:cNvSpPr>
          <p:nvPr>
            <p:ph type="title"/>
          </p:nvPr>
        </p:nvSpPr>
        <p:spPr>
          <a:xfrm>
            <a:off x="588818" y="1311208"/>
            <a:ext cx="10515600" cy="661817"/>
          </a:xfrm>
        </p:spPr>
        <p:txBody>
          <a:bodyPr>
            <a:normAutofit/>
          </a:bodyPr>
          <a:lstStyle/>
          <a:p>
            <a:pPr algn="ctr"/>
            <a:r>
              <a:rPr lang="en-US" sz="2400" b="1">
                <a:solidFill>
                  <a:schemeClr val="accent2">
                    <a:lumMod val="50000"/>
                  </a:schemeClr>
                </a:solidFill>
                <a:latin typeface="Times New Roman" panose="02020603050405020304" pitchFamily="18" charset="0"/>
                <a:cs typeface="Times New Roman" panose="02020603050405020304" pitchFamily="18" charset="0"/>
              </a:rPr>
              <a:t>THẢO LUẬN NHÓM (5 phút)</a:t>
            </a:r>
          </a:p>
        </p:txBody>
      </p:sp>
      <p:sp>
        <p:nvSpPr>
          <p:cNvPr id="3" name="Content Placeholder 2">
            <a:extLst>
              <a:ext uri="{FF2B5EF4-FFF2-40B4-BE49-F238E27FC236}">
                <a16:creationId xmlns:a16="http://schemas.microsoft.com/office/drawing/2014/main" id="{442B9D75-7320-1A14-C0F4-73D8C314D424}"/>
              </a:ext>
            </a:extLst>
          </p:cNvPr>
          <p:cNvSpPr>
            <a:spLocks noGrp="1"/>
          </p:cNvSpPr>
          <p:nvPr>
            <p:ph idx="1"/>
          </p:nvPr>
        </p:nvSpPr>
        <p:spPr>
          <a:xfrm>
            <a:off x="979942" y="2115942"/>
            <a:ext cx="10515600" cy="4575804"/>
          </a:xfrm>
        </p:spPr>
        <p:txBody>
          <a:bodyPr>
            <a:normAutofit fontScale="92500" lnSpcReduction="10000"/>
          </a:bodyPr>
          <a:lstStyle/>
          <a:p>
            <a:pPr marL="0" indent="0" algn="just">
              <a:buNone/>
            </a:pPr>
            <a:r>
              <a:rPr lang="en-US" b="1">
                <a:latin typeface="Times New Roman" panose="02020603050405020304" pitchFamily="18" charset="0"/>
                <a:cs typeface="Times New Roman" panose="02020603050405020304" pitchFamily="18" charset="0"/>
              </a:rPr>
              <a:t>NHÓM 1: Từ các thông tin trên, em hãy xác định bản chất của nhà nước cộng hòa xã hội chủ nghĩa Việt Nam.</a:t>
            </a:r>
          </a:p>
          <a:p>
            <a:pPr marL="0" indent="0" algn="just">
              <a:buNone/>
            </a:pPr>
            <a:endParaRPr lang="en-US" b="1">
              <a:latin typeface="Times New Roman" panose="02020603050405020304" pitchFamily="18" charset="0"/>
              <a:cs typeface="Times New Roman" panose="02020603050405020304" pitchFamily="18" charset="0"/>
            </a:endParaRPr>
          </a:p>
          <a:p>
            <a:pPr marL="0" indent="0" algn="just">
              <a:buNone/>
            </a:pPr>
            <a:r>
              <a:rPr lang="en-US" b="1">
                <a:latin typeface="Times New Roman" panose="02020603050405020304" pitchFamily="18" charset="0"/>
                <a:cs typeface="Times New Roman" panose="02020603050405020304" pitchFamily="18" charset="0"/>
              </a:rPr>
              <a:t>NHÓM 2: Từ các thông tin trên, em hãy xác định vai trò của Đảng cộng sản Việt Nam?</a:t>
            </a:r>
          </a:p>
          <a:p>
            <a:pPr marL="0" indent="0" algn="just">
              <a:buNone/>
            </a:pPr>
            <a:endParaRPr lang="en-US" b="1">
              <a:latin typeface="Times New Roman" panose="02020603050405020304" pitchFamily="18" charset="0"/>
              <a:cs typeface="Times New Roman" panose="02020603050405020304" pitchFamily="18" charset="0"/>
            </a:endParaRPr>
          </a:p>
          <a:p>
            <a:pPr marL="0" indent="0" algn="just">
              <a:buNone/>
            </a:pPr>
            <a:r>
              <a:rPr lang="en-US" b="1">
                <a:latin typeface="Times New Roman" panose="02020603050405020304" pitchFamily="18" charset="0"/>
                <a:cs typeface="Times New Roman" panose="02020603050405020304" pitchFamily="18" charset="0"/>
              </a:rPr>
              <a:t>NHÓM 3: Từ các thông tin trên, em hãy xác định vai trò của Mặt trận Tổ quốc Việt Nam và các tổ chức thành viên?</a:t>
            </a:r>
          </a:p>
          <a:p>
            <a:pPr marL="0" indent="0" algn="just">
              <a:buNone/>
            </a:pPr>
            <a:endParaRPr lang="en-US" b="1">
              <a:latin typeface="Times New Roman" panose="02020603050405020304" pitchFamily="18" charset="0"/>
              <a:cs typeface="Times New Roman" panose="02020603050405020304" pitchFamily="18" charset="0"/>
            </a:endParaRPr>
          </a:p>
          <a:p>
            <a:pPr marL="0" indent="0" algn="just">
              <a:buNone/>
            </a:pPr>
            <a:r>
              <a:rPr lang="en-US" b="1">
                <a:latin typeface="Times New Roman" panose="02020603050405020304" pitchFamily="18" charset="0"/>
                <a:cs typeface="Times New Roman" panose="02020603050405020304" pitchFamily="18" charset="0"/>
              </a:rPr>
              <a:t>NHÓM 4: Em có nhận xét gì về thái độ và hành vi của anh K trong trường hợp trên?</a:t>
            </a:r>
          </a:p>
        </p:txBody>
      </p:sp>
      <p:sp>
        <p:nvSpPr>
          <p:cNvPr id="5" name="TextBox 4">
            <a:extLst>
              <a:ext uri="{FF2B5EF4-FFF2-40B4-BE49-F238E27FC236}">
                <a16:creationId xmlns:a16="http://schemas.microsoft.com/office/drawing/2014/main" id="{8A0EE09A-9BD0-3A44-3468-14060D03C73D}"/>
              </a:ext>
            </a:extLst>
          </p:cNvPr>
          <p:cNvSpPr txBox="1"/>
          <p:nvPr/>
        </p:nvSpPr>
        <p:spPr>
          <a:xfrm>
            <a:off x="979942" y="337296"/>
            <a:ext cx="10515600" cy="830997"/>
          </a:xfrm>
          <a:prstGeom prst="rect">
            <a:avLst/>
          </a:prstGeom>
          <a:noFill/>
        </p:spPr>
        <p:txBody>
          <a:bodyPr wrap="square">
            <a:spAutoFit/>
          </a:bodyPr>
          <a:lstStyle/>
          <a:p>
            <a:pPr algn="ct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BÀI 15</a:t>
            </a:r>
            <a:r>
              <a:rPr kumimoji="0" lang="en-US" altLang="en-US" sz="2400" b="1" i="0" u="none" strike="noStrike" kern="1200" cap="none" spc="0" normalizeH="0" baseline="0" noProof="0">
                <a:ln>
                  <a:noFill/>
                </a:ln>
                <a:solidFill>
                  <a:srgbClr val="FF0000"/>
                </a:solidFill>
                <a:effectLst/>
                <a:uLnTx/>
                <a:uFillTx/>
                <a:latin typeface="Calibri Light" panose="020F0302020204030204"/>
                <a:ea typeface="Arial Unicode MS" pitchFamily="34" charset="-128"/>
                <a:cs typeface="+mn-cs"/>
              </a:rPr>
              <a:t>:</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 HIẾN PHÁP NƯỚC CỘNG HÒA XÃ HỘI CHỦ NGHĨA VIỆT NAM VỀ</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CHẾ</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Ộ CHÍNH TRỊ</a:t>
            </a:r>
            <a:r>
              <a:rPr kumimoji="0" lang="en-US" altLang="en-US" sz="2400" b="1" i="0" u="none" strike="noStrike" kern="1200" cap="none" spc="0" normalizeH="0" baseline="0" noProof="0">
                <a:ln>
                  <a:noFill/>
                </a:ln>
                <a:solidFill>
                  <a:srgbClr val="FF0000"/>
                </a:solidFill>
                <a:effectLst/>
                <a:uLnTx/>
                <a:uFillTx/>
                <a:latin typeface="Calibri Light" panose="020F0302020204030204"/>
                <a:ea typeface="Arial Unicode MS" pitchFamily="34" charset="-128"/>
                <a:cs typeface="+mn-cs"/>
              </a:rPr>
              <a:t>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(Tiết 1)</a:t>
            </a:r>
            <a:endParaRPr lang="en-US" sz="2400"/>
          </a:p>
        </p:txBody>
      </p:sp>
    </p:spTree>
    <p:extLst>
      <p:ext uri="{BB962C8B-B14F-4D97-AF65-F5344CB8AC3E}">
        <p14:creationId xmlns:p14="http://schemas.microsoft.com/office/powerpoint/2010/main" val="2748585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8064F6-B429-66BC-FEDD-B63B41809E5B}"/>
              </a:ext>
            </a:extLst>
          </p:cNvPr>
          <p:cNvSpPr>
            <a:spLocks noGrp="1"/>
          </p:cNvSpPr>
          <p:nvPr>
            <p:ph idx="1"/>
          </p:nvPr>
        </p:nvSpPr>
        <p:spPr>
          <a:xfrm>
            <a:off x="669384" y="1825625"/>
            <a:ext cx="10515600" cy="4351338"/>
          </a:xfrm>
        </p:spPr>
        <p:txBody>
          <a:bodyPr/>
          <a:lstStyle/>
          <a:p>
            <a:endParaRPr lang="en-US"/>
          </a:p>
        </p:txBody>
      </p:sp>
      <p:sp>
        <p:nvSpPr>
          <p:cNvPr id="4" name="AutoShape 6">
            <a:extLst>
              <a:ext uri="{FF2B5EF4-FFF2-40B4-BE49-F238E27FC236}">
                <a16:creationId xmlns:a16="http://schemas.microsoft.com/office/drawing/2014/main" id="{B2D984D2-4E6B-C799-CEFE-5853B6E5ED5A}"/>
              </a:ext>
            </a:extLst>
          </p:cNvPr>
          <p:cNvSpPr>
            <a:spLocks noChangeArrowheads="1"/>
          </p:cNvSpPr>
          <p:nvPr/>
        </p:nvSpPr>
        <p:spPr bwMode="auto">
          <a:xfrm>
            <a:off x="669384" y="1284155"/>
            <a:ext cx="11153165" cy="668337"/>
          </a:xfrm>
          <a:prstGeom prst="roundRect">
            <a:avLst>
              <a:gd name="adj" fmla="val 16667"/>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BẢN CHẤT CỦA </a:t>
            </a:r>
            <a:r>
              <a:rPr kumimoji="0" lang="vi-VN" altLang="en-US" sz="2400" b="1" i="0" u="none" strike="noStrike" kern="1200" cap="none" spc="0" normalizeH="0" baseline="0" noProof="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NHÀ NƯỚC CỘNG HÒA XÃ HỘI CHỦ NGHĨA VIỆT NAM</a:t>
            </a:r>
          </a:p>
        </p:txBody>
      </p:sp>
      <p:sp>
        <p:nvSpPr>
          <p:cNvPr id="5" name="AutoShape 2">
            <a:extLst>
              <a:ext uri="{FF2B5EF4-FFF2-40B4-BE49-F238E27FC236}">
                <a16:creationId xmlns:a16="http://schemas.microsoft.com/office/drawing/2014/main" id="{CCFF931E-FBE5-267D-3DEA-B5BDB6A049CD}"/>
              </a:ext>
            </a:extLst>
          </p:cNvPr>
          <p:cNvSpPr>
            <a:spLocks noChangeArrowheads="1"/>
          </p:cNvSpPr>
          <p:nvPr/>
        </p:nvSpPr>
        <p:spPr bwMode="gray">
          <a:xfrm>
            <a:off x="2561684" y="2367407"/>
            <a:ext cx="9461500" cy="1028700"/>
          </a:xfrm>
          <a:prstGeom prst="roundRect">
            <a:avLst>
              <a:gd name="adj" fmla="val 11505"/>
            </a:avLst>
          </a:prstGeom>
          <a:gradFill rotWithShape="1">
            <a:gsLst>
              <a:gs pos="0">
                <a:schemeClr val="accent2"/>
              </a:gs>
              <a:gs pos="100000">
                <a:schemeClr val="accent2">
                  <a:gamma/>
                  <a:tint val="0"/>
                  <a:invGamma/>
                </a:schemeClr>
              </a:gs>
            </a:gsLst>
            <a:lin ang="0" scaled="1"/>
          </a:gradFill>
          <a:ln w="6350" algn="ctr">
            <a:noFill/>
            <a:prstDash val="sysDot"/>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 name="AutoShape 3">
            <a:extLst>
              <a:ext uri="{FF2B5EF4-FFF2-40B4-BE49-F238E27FC236}">
                <a16:creationId xmlns:a16="http://schemas.microsoft.com/office/drawing/2014/main" id="{59A1D7D8-F47A-20D0-B2E2-6D1BA25A37BE}"/>
              </a:ext>
            </a:extLst>
          </p:cNvPr>
          <p:cNvSpPr>
            <a:spLocks noChangeArrowheads="1"/>
          </p:cNvSpPr>
          <p:nvPr/>
        </p:nvSpPr>
        <p:spPr bwMode="ltGray">
          <a:xfrm>
            <a:off x="2548984" y="3623449"/>
            <a:ext cx="9474200" cy="1498600"/>
          </a:xfrm>
          <a:prstGeom prst="roundRect">
            <a:avLst>
              <a:gd name="adj" fmla="val 11505"/>
            </a:avLst>
          </a:prstGeom>
          <a:gradFill rotWithShape="1">
            <a:gsLst>
              <a:gs pos="0">
                <a:schemeClr val="folHlink"/>
              </a:gs>
              <a:gs pos="100000">
                <a:schemeClr val="folHlink">
                  <a:gamma/>
                  <a:tint val="0"/>
                  <a:invGamma/>
                </a:schemeClr>
              </a:gs>
            </a:gsLst>
            <a:lin ang="0" scaled="1"/>
          </a:gradFill>
          <a:ln w="6350" algn="ctr">
            <a:noFill/>
            <a:prstDash val="sysDot"/>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7" name="AutoShape 4">
            <a:extLst>
              <a:ext uri="{FF2B5EF4-FFF2-40B4-BE49-F238E27FC236}">
                <a16:creationId xmlns:a16="http://schemas.microsoft.com/office/drawing/2014/main" id="{A6D53DCA-E4E6-3336-7DAC-D6164920AB81}"/>
              </a:ext>
            </a:extLst>
          </p:cNvPr>
          <p:cNvSpPr>
            <a:spLocks noChangeArrowheads="1"/>
          </p:cNvSpPr>
          <p:nvPr/>
        </p:nvSpPr>
        <p:spPr bwMode="gray">
          <a:xfrm>
            <a:off x="2526759" y="5296345"/>
            <a:ext cx="9496425" cy="1377950"/>
          </a:xfrm>
          <a:prstGeom prst="roundRect">
            <a:avLst>
              <a:gd name="adj" fmla="val 11505"/>
            </a:avLst>
          </a:prstGeom>
          <a:gradFill rotWithShape="1">
            <a:gsLst>
              <a:gs pos="0">
                <a:schemeClr val="accent1"/>
              </a:gs>
              <a:gs pos="100000">
                <a:schemeClr val="accent1">
                  <a:gamma/>
                  <a:tint val="0"/>
                  <a:invGamma/>
                </a:schemeClr>
              </a:gs>
            </a:gsLst>
            <a:lin ang="0" scaled="1"/>
          </a:gradFill>
          <a:ln w="6350" algn="ctr">
            <a:noFill/>
            <a:prstDash val="sysDot"/>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8" name="Text Box 6">
            <a:extLst>
              <a:ext uri="{FF2B5EF4-FFF2-40B4-BE49-F238E27FC236}">
                <a16:creationId xmlns:a16="http://schemas.microsoft.com/office/drawing/2014/main" id="{A6C0546C-5289-1EFA-D4C7-AEC19EC05EB0}"/>
              </a:ext>
            </a:extLst>
          </p:cNvPr>
          <p:cNvSpPr txBox="1">
            <a:spLocks noChangeArrowheads="1"/>
          </p:cNvSpPr>
          <p:nvPr/>
        </p:nvSpPr>
        <p:spPr bwMode="gray">
          <a:xfrm>
            <a:off x="3155409" y="2513457"/>
            <a:ext cx="8867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vi-VN" altLang="en-US" sz="2200" b="0" i="0" u="none" strike="noStrike" kern="1200" cap="none" spc="0" normalizeH="0" baseline="0" noProof="0">
                <a:ln>
                  <a:noFill/>
                </a:ln>
                <a:solidFill>
                  <a:prstClr val="black"/>
                </a:solidFill>
                <a:effectLst/>
                <a:uLnTx/>
                <a:uFillTx/>
                <a:latin typeface="Arial Unicode MS" pitchFamily="34" charset="-128"/>
                <a:ea typeface="Arial Unicode MS" pitchFamily="34" charset="-128"/>
                <a:cs typeface="Arial" panose="020B0604020202020204" pitchFamily="34" charset="0"/>
              </a:rPr>
              <a:t>Nhà nước Cộng hòa xã hội chủ nghĩa Việt Nam là nhà nước pháp quyền xã hội chủ nghĩa của Nhân dân, do Nhân dân, vì Nhân dân </a:t>
            </a:r>
            <a:endParaRPr kumimoji="0" lang="en-US" altLang="en-US" sz="2200" b="0" i="0" u="none" strike="noStrike" kern="1200" cap="none" spc="0" normalizeH="0" baseline="0" noProof="0">
              <a:ln>
                <a:noFill/>
              </a:ln>
              <a:solidFill>
                <a:prstClr val="black"/>
              </a:solidFill>
              <a:effectLst/>
              <a:uLnTx/>
              <a:uFillTx/>
              <a:latin typeface="Arial Unicode MS" pitchFamily="34" charset="-128"/>
              <a:ea typeface="Arial Unicode MS" pitchFamily="34" charset="-128"/>
              <a:cs typeface="Arial" panose="020B0604020202020204" pitchFamily="34" charset="0"/>
            </a:endParaRPr>
          </a:p>
        </p:txBody>
      </p:sp>
      <p:sp>
        <p:nvSpPr>
          <p:cNvPr id="9" name="AutoShape 9">
            <a:extLst>
              <a:ext uri="{FF2B5EF4-FFF2-40B4-BE49-F238E27FC236}">
                <a16:creationId xmlns:a16="http://schemas.microsoft.com/office/drawing/2014/main" id="{5822298E-DEDF-9233-E7AE-2C6EE942D831}"/>
              </a:ext>
            </a:extLst>
          </p:cNvPr>
          <p:cNvSpPr>
            <a:spLocks noChangeArrowheads="1"/>
          </p:cNvSpPr>
          <p:nvPr/>
        </p:nvSpPr>
        <p:spPr bwMode="gray">
          <a:xfrm>
            <a:off x="2672809" y="2646227"/>
            <a:ext cx="482600" cy="381000"/>
          </a:xfrm>
          <a:prstGeom prst="rightArrow">
            <a:avLst>
              <a:gd name="adj1" fmla="val 50000"/>
              <a:gd name="adj2" fmla="val 52778"/>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AutoShape 10">
            <a:extLst>
              <a:ext uri="{FF2B5EF4-FFF2-40B4-BE49-F238E27FC236}">
                <a16:creationId xmlns:a16="http://schemas.microsoft.com/office/drawing/2014/main" id="{66B35D83-5450-5E5D-4E67-7882D9BDB43B}"/>
              </a:ext>
            </a:extLst>
          </p:cNvPr>
          <p:cNvSpPr>
            <a:spLocks noChangeArrowheads="1"/>
          </p:cNvSpPr>
          <p:nvPr/>
        </p:nvSpPr>
        <p:spPr bwMode="gray">
          <a:xfrm>
            <a:off x="2680747" y="4100377"/>
            <a:ext cx="482600" cy="381000"/>
          </a:xfrm>
          <a:prstGeom prst="rightArrow">
            <a:avLst>
              <a:gd name="adj1" fmla="val 50000"/>
              <a:gd name="adj2" fmla="val 52778"/>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AutoShape 11">
            <a:extLst>
              <a:ext uri="{FF2B5EF4-FFF2-40B4-BE49-F238E27FC236}">
                <a16:creationId xmlns:a16="http://schemas.microsoft.com/office/drawing/2014/main" id="{D2744C9C-E442-CBC8-17CE-25E9839A754D}"/>
              </a:ext>
            </a:extLst>
          </p:cNvPr>
          <p:cNvSpPr>
            <a:spLocks noChangeArrowheads="1"/>
          </p:cNvSpPr>
          <p:nvPr/>
        </p:nvSpPr>
        <p:spPr bwMode="gray">
          <a:xfrm>
            <a:off x="2671222" y="5732327"/>
            <a:ext cx="482600" cy="381000"/>
          </a:xfrm>
          <a:prstGeom prst="rightArrow">
            <a:avLst>
              <a:gd name="adj1" fmla="val 50000"/>
              <a:gd name="adj2" fmla="val 52778"/>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2" name="Group 13">
            <a:extLst>
              <a:ext uri="{FF2B5EF4-FFF2-40B4-BE49-F238E27FC236}">
                <a16:creationId xmlns:a16="http://schemas.microsoft.com/office/drawing/2014/main" id="{821481F9-4B25-1DBD-978B-5BBAB8276362}"/>
              </a:ext>
            </a:extLst>
          </p:cNvPr>
          <p:cNvGrpSpPr>
            <a:grpSpLocks/>
          </p:cNvGrpSpPr>
          <p:nvPr/>
        </p:nvGrpSpPr>
        <p:grpSpPr bwMode="auto">
          <a:xfrm>
            <a:off x="389984" y="5288407"/>
            <a:ext cx="2295525" cy="1498600"/>
            <a:chOff x="471" y="272"/>
            <a:chExt cx="1161" cy="1539"/>
          </a:xfrm>
        </p:grpSpPr>
        <p:sp>
          <p:nvSpPr>
            <p:cNvPr id="13" name="Oval 14">
              <a:extLst>
                <a:ext uri="{FF2B5EF4-FFF2-40B4-BE49-F238E27FC236}">
                  <a16:creationId xmlns:a16="http://schemas.microsoft.com/office/drawing/2014/main" id="{BF78867B-CE9F-FEB4-643F-265B2C0D1958}"/>
                </a:ext>
              </a:extLst>
            </p:cNvPr>
            <p:cNvSpPr>
              <a:spLocks noChangeArrowheads="1"/>
            </p:cNvSpPr>
            <p:nvPr/>
          </p:nvSpPr>
          <p:spPr bwMode="ltGray">
            <a:xfrm>
              <a:off x="471" y="1438"/>
              <a:ext cx="1159" cy="362"/>
            </a:xfrm>
            <a:prstGeom prst="ellipse">
              <a:avLst/>
            </a:prstGeom>
            <a:gradFill rotWithShape="1">
              <a:gsLst>
                <a:gs pos="0">
                  <a:srgbClr val="C1CF9D"/>
                </a:gs>
                <a:gs pos="50000">
                  <a:srgbClr val="E5EBD5"/>
                </a:gs>
                <a:gs pos="100000">
                  <a:srgbClr val="C1CF9D"/>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AutoShape 15">
              <a:extLst>
                <a:ext uri="{FF2B5EF4-FFF2-40B4-BE49-F238E27FC236}">
                  <a16:creationId xmlns:a16="http://schemas.microsoft.com/office/drawing/2014/main" id="{AE9CB2FF-162B-0FD1-5BF5-F1473EB50F34}"/>
                </a:ext>
              </a:extLst>
            </p:cNvPr>
            <p:cNvSpPr>
              <a:spLocks noChangeArrowheads="1"/>
            </p:cNvSpPr>
            <p:nvPr/>
          </p:nvSpPr>
          <p:spPr bwMode="ltGray">
            <a:xfrm>
              <a:off x="473" y="272"/>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grpSp>
      <p:grpSp>
        <p:nvGrpSpPr>
          <p:cNvPr id="15" name="Group 16">
            <a:extLst>
              <a:ext uri="{FF2B5EF4-FFF2-40B4-BE49-F238E27FC236}">
                <a16:creationId xmlns:a16="http://schemas.microsoft.com/office/drawing/2014/main" id="{9F38D191-B45D-862B-1369-7C8D2E650B24}"/>
              </a:ext>
            </a:extLst>
          </p:cNvPr>
          <p:cNvGrpSpPr>
            <a:grpSpLocks/>
          </p:cNvGrpSpPr>
          <p:nvPr/>
        </p:nvGrpSpPr>
        <p:grpSpPr bwMode="auto">
          <a:xfrm>
            <a:off x="389984" y="3732657"/>
            <a:ext cx="2295525" cy="1365250"/>
            <a:chOff x="471" y="272"/>
            <a:chExt cx="1161" cy="1539"/>
          </a:xfrm>
        </p:grpSpPr>
        <p:sp>
          <p:nvSpPr>
            <p:cNvPr id="16" name="Oval 17">
              <a:extLst>
                <a:ext uri="{FF2B5EF4-FFF2-40B4-BE49-F238E27FC236}">
                  <a16:creationId xmlns:a16="http://schemas.microsoft.com/office/drawing/2014/main" id="{48DCE1A9-4968-EB0F-51C1-15ADAE646D1C}"/>
                </a:ext>
              </a:extLst>
            </p:cNvPr>
            <p:cNvSpPr>
              <a:spLocks noChangeArrowheads="1"/>
            </p:cNvSpPr>
            <p:nvPr/>
          </p:nvSpPr>
          <p:spPr bwMode="ltGray">
            <a:xfrm>
              <a:off x="471" y="1438"/>
              <a:ext cx="1159" cy="362"/>
            </a:xfrm>
            <a:prstGeom prst="ellipse">
              <a:avLst/>
            </a:prstGeom>
            <a:gradFill rotWithShape="1">
              <a:gsLst>
                <a:gs pos="0">
                  <a:srgbClr val="C1CF9D"/>
                </a:gs>
                <a:gs pos="50000">
                  <a:srgbClr val="E5EBD5"/>
                </a:gs>
                <a:gs pos="100000">
                  <a:srgbClr val="C1CF9D"/>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AutoShape 18">
              <a:extLst>
                <a:ext uri="{FF2B5EF4-FFF2-40B4-BE49-F238E27FC236}">
                  <a16:creationId xmlns:a16="http://schemas.microsoft.com/office/drawing/2014/main" id="{6CB075DD-5CE7-154C-6178-AD0AF4C1B4F5}"/>
                </a:ext>
              </a:extLst>
            </p:cNvPr>
            <p:cNvSpPr>
              <a:spLocks noChangeArrowheads="1"/>
            </p:cNvSpPr>
            <p:nvPr/>
          </p:nvSpPr>
          <p:spPr bwMode="lt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grpSp>
      <p:grpSp>
        <p:nvGrpSpPr>
          <p:cNvPr id="18" name="Group 19">
            <a:extLst>
              <a:ext uri="{FF2B5EF4-FFF2-40B4-BE49-F238E27FC236}">
                <a16:creationId xmlns:a16="http://schemas.microsoft.com/office/drawing/2014/main" id="{12CF5D8A-1E29-397D-6230-CE9F796E3B2A}"/>
              </a:ext>
            </a:extLst>
          </p:cNvPr>
          <p:cNvGrpSpPr>
            <a:grpSpLocks/>
          </p:cNvGrpSpPr>
          <p:nvPr/>
        </p:nvGrpSpPr>
        <p:grpSpPr bwMode="auto">
          <a:xfrm>
            <a:off x="305847" y="2177485"/>
            <a:ext cx="2295525" cy="1365250"/>
            <a:chOff x="471" y="272"/>
            <a:chExt cx="1161" cy="1539"/>
          </a:xfrm>
        </p:grpSpPr>
        <p:sp>
          <p:nvSpPr>
            <p:cNvPr id="19" name="Oval 20">
              <a:extLst>
                <a:ext uri="{FF2B5EF4-FFF2-40B4-BE49-F238E27FC236}">
                  <a16:creationId xmlns:a16="http://schemas.microsoft.com/office/drawing/2014/main" id="{90E367FB-B725-E6C6-358C-F9A139A14B75}"/>
                </a:ext>
              </a:extLst>
            </p:cNvPr>
            <p:cNvSpPr>
              <a:spLocks noChangeArrowheads="1"/>
            </p:cNvSpPr>
            <p:nvPr/>
          </p:nvSpPr>
          <p:spPr bwMode="ltGray">
            <a:xfrm>
              <a:off x="471" y="1438"/>
              <a:ext cx="1159" cy="362"/>
            </a:xfrm>
            <a:prstGeom prst="ellipse">
              <a:avLst/>
            </a:prstGeom>
            <a:gradFill rotWithShape="1">
              <a:gsLst>
                <a:gs pos="0">
                  <a:srgbClr val="C1CF9D"/>
                </a:gs>
                <a:gs pos="50000">
                  <a:srgbClr val="E5EBD5"/>
                </a:gs>
                <a:gs pos="100000">
                  <a:srgbClr val="C1CF9D"/>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AutoShape 21">
              <a:extLst>
                <a:ext uri="{FF2B5EF4-FFF2-40B4-BE49-F238E27FC236}">
                  <a16:creationId xmlns:a16="http://schemas.microsoft.com/office/drawing/2014/main" id="{CD9203B1-C03D-F047-BAED-2D844E7CDBBD}"/>
                </a:ext>
              </a:extLst>
            </p:cNvPr>
            <p:cNvSpPr>
              <a:spLocks noChangeArrowheads="1"/>
            </p:cNvSpPr>
            <p:nvPr/>
          </p:nvSpPr>
          <p:spPr bwMode="lt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grpSp>
      <p:sp>
        <p:nvSpPr>
          <p:cNvPr id="21" name="Text Box 22">
            <a:extLst>
              <a:ext uri="{FF2B5EF4-FFF2-40B4-BE49-F238E27FC236}">
                <a16:creationId xmlns:a16="http://schemas.microsoft.com/office/drawing/2014/main" id="{B5EC6A8B-317C-4AE8-40C0-C59F57B2A338}"/>
              </a:ext>
            </a:extLst>
          </p:cNvPr>
          <p:cNvSpPr txBox="1">
            <a:spLocks noChangeArrowheads="1"/>
          </p:cNvSpPr>
          <p:nvPr/>
        </p:nvSpPr>
        <p:spPr bwMode="black">
          <a:xfrm>
            <a:off x="472534" y="2789682"/>
            <a:ext cx="2128838" cy="396875"/>
          </a:xfrm>
          <a:prstGeom prst="rect">
            <a:avLst/>
          </a:prstGeom>
          <a:noFill/>
          <a:ln w="9525" algn="ctr">
            <a:noFill/>
            <a:miter lim="800000"/>
            <a:headEnd/>
            <a:tailEnd/>
          </a:ln>
          <a:effectLst>
            <a:outerShdw dist="17961" dir="2700000" algn="ctr" rotWithShape="0">
              <a:srgbClr val="000000">
                <a:alpha val="50000"/>
              </a:srgbClr>
            </a:outerShdw>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Bản chất</a:t>
            </a:r>
          </a:p>
        </p:txBody>
      </p:sp>
      <p:sp>
        <p:nvSpPr>
          <p:cNvPr id="22" name="Text Box 23">
            <a:extLst>
              <a:ext uri="{FF2B5EF4-FFF2-40B4-BE49-F238E27FC236}">
                <a16:creationId xmlns:a16="http://schemas.microsoft.com/office/drawing/2014/main" id="{02A6FA4E-C2EB-6386-B7D5-0127DC7601CF}"/>
              </a:ext>
            </a:extLst>
          </p:cNvPr>
          <p:cNvSpPr txBox="1">
            <a:spLocks noChangeArrowheads="1"/>
          </p:cNvSpPr>
          <p:nvPr/>
        </p:nvSpPr>
        <p:spPr bwMode="black">
          <a:xfrm>
            <a:off x="472534" y="4331145"/>
            <a:ext cx="2128838" cy="366712"/>
          </a:xfrm>
          <a:prstGeom prst="rect">
            <a:avLst/>
          </a:prstGeom>
          <a:noFill/>
          <a:ln w="9525" algn="ctr">
            <a:noFill/>
            <a:miter lim="800000"/>
            <a:headEnd/>
            <a:tailEnd/>
          </a:ln>
          <a:effectLst>
            <a:outerShdw dist="17961" dir="2700000" algn="ctr" rotWithShape="0">
              <a:srgbClr val="000000">
                <a:alpha val="50000"/>
              </a:srgbClr>
            </a:outerShdw>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Bản chất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 Box 24">
            <a:extLst>
              <a:ext uri="{FF2B5EF4-FFF2-40B4-BE49-F238E27FC236}">
                <a16:creationId xmlns:a16="http://schemas.microsoft.com/office/drawing/2014/main" id="{C7A1DAAA-DB6F-3B50-055C-B9B6CF084B2B}"/>
              </a:ext>
            </a:extLst>
          </p:cNvPr>
          <p:cNvSpPr txBox="1">
            <a:spLocks noChangeArrowheads="1"/>
          </p:cNvSpPr>
          <p:nvPr/>
        </p:nvSpPr>
        <p:spPr bwMode="black">
          <a:xfrm>
            <a:off x="472534" y="5921820"/>
            <a:ext cx="2128838" cy="366712"/>
          </a:xfrm>
          <a:prstGeom prst="rect">
            <a:avLst/>
          </a:prstGeom>
          <a:noFill/>
          <a:ln w="9525" algn="ctr">
            <a:noFill/>
            <a:miter lim="800000"/>
            <a:headEnd/>
            <a:tailEnd/>
          </a:ln>
          <a:effectLst>
            <a:outerShdw dist="17961" dir="2700000" algn="ctr" rotWithShape="0">
              <a:srgbClr val="000000">
                <a:alpha val="50000"/>
              </a:srgbClr>
            </a:outerShdw>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Bản chất</a:t>
            </a:r>
          </a:p>
        </p:txBody>
      </p:sp>
      <p:sp>
        <p:nvSpPr>
          <p:cNvPr id="24" name="Rectangle 36">
            <a:extLst>
              <a:ext uri="{FF2B5EF4-FFF2-40B4-BE49-F238E27FC236}">
                <a16:creationId xmlns:a16="http://schemas.microsoft.com/office/drawing/2014/main" id="{6DEFF7FC-6726-F80E-B5BA-5594A95C1F7B}"/>
              </a:ext>
            </a:extLst>
          </p:cNvPr>
          <p:cNvSpPr>
            <a:spLocks noChangeArrowheads="1"/>
          </p:cNvSpPr>
          <p:nvPr/>
        </p:nvSpPr>
        <p:spPr bwMode="auto">
          <a:xfrm>
            <a:off x="3320509" y="3883470"/>
            <a:ext cx="870267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200" b="0" i="0" u="none" strike="noStrike" kern="1200" cap="none" spc="0" normalizeH="0" baseline="0" noProof="0">
                <a:ln>
                  <a:noFill/>
                </a:ln>
                <a:solidFill>
                  <a:prstClr val="black"/>
                </a:solidFill>
                <a:effectLst/>
                <a:uLnTx/>
                <a:uFillTx/>
                <a:latin typeface="Arial Unicode MS" pitchFamily="34" charset="-128"/>
                <a:ea typeface="Arial Unicode MS" pitchFamily="34" charset="-128"/>
                <a:cs typeface="Arial" panose="020B0604020202020204" pitchFamily="34" charset="0"/>
              </a:rPr>
              <a:t>Nước Cộng hòa xã hội chủ nghĩa Việt Nam do Nhân dân làm chủ; tất cả quyền lực nhà nước thuộc về Nhân dân mà nền tảng là liên minh giữa giai cấp công nhân với giai cấp nông dân và đội ngũ trí thức.  </a:t>
            </a:r>
          </a:p>
        </p:txBody>
      </p:sp>
      <p:sp>
        <p:nvSpPr>
          <p:cNvPr id="25" name="Rectangle 37">
            <a:extLst>
              <a:ext uri="{FF2B5EF4-FFF2-40B4-BE49-F238E27FC236}">
                <a16:creationId xmlns:a16="http://schemas.microsoft.com/office/drawing/2014/main" id="{3AD3CE02-BE79-F6B0-DD7F-4F300AFA3350}"/>
              </a:ext>
            </a:extLst>
          </p:cNvPr>
          <p:cNvSpPr>
            <a:spLocks noChangeArrowheads="1"/>
          </p:cNvSpPr>
          <p:nvPr/>
        </p:nvSpPr>
        <p:spPr bwMode="auto">
          <a:xfrm>
            <a:off x="3223672" y="5383657"/>
            <a:ext cx="85344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200" b="0" i="0" u="none" strike="noStrike" kern="1200" cap="none" spc="0" normalizeH="0" baseline="0" noProof="0">
                <a:ln>
                  <a:noFill/>
                </a:ln>
                <a:solidFill>
                  <a:prstClr val="black"/>
                </a:solidFill>
                <a:effectLst/>
                <a:uLnTx/>
                <a:uFillTx/>
                <a:latin typeface="Arial Unicode MS" pitchFamily="34" charset="-128"/>
                <a:ea typeface="Arial Unicode MS" pitchFamily="34" charset="-128"/>
                <a:cs typeface="Arial" panose="020B0604020202020204" pitchFamily="34" charset="0"/>
              </a:rPr>
              <a:t>Quyền lực nhà nước là thống nhất, có sự phân công, phối hợp, kiểm soát giữa các cơ quan nhà nước trong việc thực hiện các quyền lập pháp, hành pháp, tư pháp. </a:t>
            </a:r>
          </a:p>
        </p:txBody>
      </p:sp>
      <p:sp>
        <p:nvSpPr>
          <p:cNvPr id="27" name="TextBox 26">
            <a:extLst>
              <a:ext uri="{FF2B5EF4-FFF2-40B4-BE49-F238E27FC236}">
                <a16:creationId xmlns:a16="http://schemas.microsoft.com/office/drawing/2014/main" id="{F5BBA646-841F-140B-E051-635897FAE52A}"/>
              </a:ext>
            </a:extLst>
          </p:cNvPr>
          <p:cNvSpPr txBox="1"/>
          <p:nvPr/>
        </p:nvSpPr>
        <p:spPr>
          <a:xfrm>
            <a:off x="669384" y="266104"/>
            <a:ext cx="108532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BÀI 15</a:t>
            </a:r>
            <a:r>
              <a:rPr kumimoji="0" lang="en-US" altLang="en-US" sz="2400" b="1" i="0" u="none" strike="noStrike" kern="1200" cap="none" spc="0" normalizeH="0" baseline="0" noProof="0">
                <a:ln>
                  <a:noFill/>
                </a:ln>
                <a:solidFill>
                  <a:srgbClr val="FF0000"/>
                </a:solidFill>
                <a:effectLst/>
                <a:uLnTx/>
                <a:uFillTx/>
                <a:latin typeface="Calibri Light" panose="020F0302020204030204"/>
                <a:ea typeface="Arial Unicode MS" pitchFamily="34" charset="-128"/>
                <a:cs typeface="+mn-cs"/>
              </a:rPr>
              <a:t>:</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 HIẾN PHÁP NƯỚC CỘNG HÒA XÃ HỘI CHỦ NGHĨA VIỆT NAM </a:t>
            </a: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VỀ</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CHẾ</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Ộ CHÍNH TRỊ</a:t>
            </a:r>
            <a:r>
              <a:rPr kumimoji="0" lang="en-US" altLang="en-US" sz="2400" b="1" i="0" u="none" strike="noStrike" kern="1200" cap="none" spc="0" normalizeH="0" baseline="0" noProof="0">
                <a:ln>
                  <a:noFill/>
                </a:ln>
                <a:solidFill>
                  <a:srgbClr val="FF0000"/>
                </a:solidFill>
                <a:effectLst/>
                <a:uLnTx/>
                <a:uFillTx/>
                <a:latin typeface="Calibri Light" panose="020F0302020204030204"/>
                <a:ea typeface="Arial Unicode MS" pitchFamily="34" charset="-128"/>
                <a:cs typeface="+mn-cs"/>
              </a:rPr>
              <a:t>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(Tiết 1)</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17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2"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1"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2"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1"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1"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1"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2"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2" presetClass="entr" presetSubtype="4" fill="hold" grpId="1"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par>
                                <p:cTn id="65" presetID="2" presetClass="entr" presetSubtype="4" fill="hold" grpId="1"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p:bldP spid="8" grpId="1"/>
      <p:bldP spid="9" grpId="0" animBg="1"/>
      <p:bldP spid="9" grpId="1" animBg="1"/>
      <p:bldP spid="9" grpId="2" animBg="1"/>
      <p:bldP spid="10" grpId="0" animBg="1"/>
      <p:bldP spid="10" grpId="1" animBg="1"/>
      <p:bldP spid="10" grpId="2" animBg="1"/>
      <p:bldP spid="11" grpId="0" animBg="1"/>
      <p:bldP spid="11" grpId="1" animBg="1"/>
      <p:bldP spid="11" grpId="2" animBg="1"/>
      <p:bldP spid="21" grpId="0"/>
      <p:bldP spid="21" grpId="1"/>
      <p:bldP spid="22" grpId="0"/>
      <p:bldP spid="22" grpId="1"/>
      <p:bldP spid="23" grpId="0"/>
      <p:bldP spid="23" grpId="1"/>
      <p:bldP spid="24" grpId="0"/>
      <p:bldP spid="24" grpId="1"/>
      <p:bldP spid="25" grpId="0"/>
      <p:bldP spid="2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a:extLst>
              <a:ext uri="{FF2B5EF4-FFF2-40B4-BE49-F238E27FC236}">
                <a16:creationId xmlns:a16="http://schemas.microsoft.com/office/drawing/2014/main" id="{2D643114-4D02-508F-4002-B7F17146F826}"/>
              </a:ext>
            </a:extLst>
          </p:cNvPr>
          <p:cNvSpPr>
            <a:spLocks noChangeArrowheads="1"/>
          </p:cNvSpPr>
          <p:nvPr/>
        </p:nvSpPr>
        <p:spPr bwMode="auto">
          <a:xfrm>
            <a:off x="2591244" y="804558"/>
            <a:ext cx="6863002" cy="548189"/>
          </a:xfrm>
          <a:prstGeom prst="roundRect">
            <a:avLst>
              <a:gd name="adj" fmla="val 16667"/>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000" b="1" i="0" u="none" strike="noStrike" kern="1200" cap="none" spc="0" normalizeH="0" baseline="0" noProof="0">
                <a:ln>
                  <a:noFill/>
                </a:ln>
                <a:solidFill>
                  <a:prstClr val="white"/>
                </a:solidFill>
                <a:effectLst/>
                <a:uLnTx/>
                <a:uFillTx/>
                <a:latin typeface="+mj-lt"/>
                <a:ea typeface="Arial Unicode MS" pitchFamily="34" charset="-128"/>
                <a:cs typeface="Arial" panose="020B0604020202020204" pitchFamily="34" charset="0"/>
              </a:rPr>
              <a:t>TỔ CHỨC QUYỀN LỰC CHÍNH TRỊ VIỆT NAM</a:t>
            </a:r>
          </a:p>
        </p:txBody>
      </p:sp>
      <p:sp>
        <p:nvSpPr>
          <p:cNvPr id="18" name="Oval 17">
            <a:extLst>
              <a:ext uri="{FF2B5EF4-FFF2-40B4-BE49-F238E27FC236}">
                <a16:creationId xmlns:a16="http://schemas.microsoft.com/office/drawing/2014/main" id="{CAF9B4D6-AB64-69B7-7859-A66A46D8142C}"/>
              </a:ext>
            </a:extLst>
          </p:cNvPr>
          <p:cNvSpPr/>
          <p:nvPr/>
        </p:nvSpPr>
        <p:spPr>
          <a:xfrm>
            <a:off x="5450607" y="3327423"/>
            <a:ext cx="1184719" cy="1184719"/>
          </a:xfrm>
          <a:prstGeom prst="ellipse">
            <a:avLst/>
          </a:prstGeom>
          <a:gradFill flip="none" rotWithShape="1">
            <a:gsLst>
              <a:gs pos="0">
                <a:schemeClr val="bg1">
                  <a:lumMod val="85000"/>
                </a:schemeClr>
              </a:gs>
              <a:gs pos="100000">
                <a:schemeClr val="bg1">
                  <a:lumMod val="95000"/>
                </a:schemeClr>
              </a:gs>
            </a:gsLst>
            <a:lin ang="8100000" scaled="1"/>
            <a:tileRect/>
          </a:gradFill>
          <a:ln w="12700">
            <a:gradFill flip="none" rotWithShape="1">
              <a:gsLst>
                <a:gs pos="0">
                  <a:schemeClr val="bg1"/>
                </a:gs>
                <a:gs pos="100000">
                  <a:schemeClr val="bg1">
                    <a:alpha val="98000"/>
                    <a:lumMod val="0"/>
                    <a:lumOff val="100000"/>
                  </a:schemeClr>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nvGrpSpPr>
          <p:cNvPr id="40966" name="Group 18">
            <a:extLst>
              <a:ext uri="{FF2B5EF4-FFF2-40B4-BE49-F238E27FC236}">
                <a16:creationId xmlns:a16="http://schemas.microsoft.com/office/drawing/2014/main" id="{1945C048-DE02-47E5-925B-64DA9060DFC2}"/>
              </a:ext>
            </a:extLst>
          </p:cNvPr>
          <p:cNvGrpSpPr>
            <a:grpSpLocks/>
          </p:cNvGrpSpPr>
          <p:nvPr/>
        </p:nvGrpSpPr>
        <p:grpSpPr bwMode="auto">
          <a:xfrm>
            <a:off x="4157663" y="1992313"/>
            <a:ext cx="3800475" cy="3787775"/>
            <a:chOff x="2662714" y="2043083"/>
            <a:chExt cx="3799521" cy="3789251"/>
          </a:xfrm>
        </p:grpSpPr>
        <p:grpSp>
          <p:nvGrpSpPr>
            <p:cNvPr id="40967" name="Group 19">
              <a:extLst>
                <a:ext uri="{FF2B5EF4-FFF2-40B4-BE49-F238E27FC236}">
                  <a16:creationId xmlns:a16="http://schemas.microsoft.com/office/drawing/2014/main" id="{61EE3452-EB8A-D8A4-8ACC-C1783ECEFE06}"/>
                </a:ext>
              </a:extLst>
            </p:cNvPr>
            <p:cNvGrpSpPr>
              <a:grpSpLocks/>
            </p:cNvGrpSpPr>
            <p:nvPr/>
          </p:nvGrpSpPr>
          <p:grpSpPr bwMode="auto">
            <a:xfrm>
              <a:off x="2662714" y="2043083"/>
              <a:ext cx="3799521" cy="3789251"/>
              <a:chOff x="2662714" y="2043083"/>
              <a:chExt cx="3799521" cy="3789251"/>
            </a:xfrm>
          </p:grpSpPr>
          <p:sp>
            <p:nvSpPr>
              <p:cNvPr id="26" name="Rectangle 25">
                <a:extLst>
                  <a:ext uri="{FF2B5EF4-FFF2-40B4-BE49-F238E27FC236}">
                    <a16:creationId xmlns:a16="http://schemas.microsoft.com/office/drawing/2014/main" id="{73C5BB46-1B5C-4A2C-96D8-99BEAF2263DE}"/>
                  </a:ext>
                </a:extLst>
              </p:cNvPr>
              <p:cNvSpPr/>
              <p:nvPr/>
            </p:nvSpPr>
            <p:spPr>
              <a:xfrm rot="18900000">
                <a:off x="2880146" y="2043083"/>
                <a:ext cx="1250636" cy="1667525"/>
              </a:xfrm>
              <a:prstGeom prst="rect">
                <a:avLst/>
              </a:prstGeom>
              <a:gradFill flip="none" rotWithShape="1">
                <a:gsLst>
                  <a:gs pos="0">
                    <a:schemeClr val="bg1">
                      <a:lumMod val="85000"/>
                    </a:schemeClr>
                  </a:gs>
                  <a:gs pos="100000">
                    <a:schemeClr val="bg1">
                      <a:lumMod val="95000"/>
                    </a:schemeClr>
                  </a:gs>
                </a:gsLst>
                <a:lin ang="10800000" scaled="0"/>
                <a:tileRect/>
              </a:gra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65000"/>
                      <a:lumOff val="35000"/>
                    </a:prstClr>
                  </a:solidFill>
                  <a:effectLst/>
                  <a:uLnTx/>
                  <a:uFillTx/>
                  <a:latin typeface="Calibri"/>
                  <a:ea typeface="맑은 고딕" panose="020B0503020000020004" pitchFamily="34" charset="-127"/>
                  <a:cs typeface="+mn-cs"/>
                </a:endParaRPr>
              </a:p>
            </p:txBody>
          </p:sp>
          <p:sp>
            <p:nvSpPr>
              <p:cNvPr id="27" name="Rectangle 26">
                <a:extLst>
                  <a:ext uri="{FF2B5EF4-FFF2-40B4-BE49-F238E27FC236}">
                    <a16:creationId xmlns:a16="http://schemas.microsoft.com/office/drawing/2014/main" id="{A9D29344-4C4B-77B0-FFCB-ECE9610D165E}"/>
                  </a:ext>
                </a:extLst>
              </p:cNvPr>
              <p:cNvSpPr>
                <a:spLocks noChangeArrowheads="1"/>
              </p:cNvSpPr>
              <p:nvPr/>
            </p:nvSpPr>
            <p:spPr bwMode="auto">
              <a:xfrm rot="-8100000">
                <a:off x="2871163" y="4162552"/>
                <a:ext cx="1250139" cy="1667038"/>
              </a:xfrm>
              <a:prstGeom prst="rect">
                <a:avLst/>
              </a:prstGeom>
              <a:gradFill rotWithShape="1">
                <a:gsLst>
                  <a:gs pos="0">
                    <a:srgbClr val="D9D9D9"/>
                  </a:gs>
                  <a:gs pos="100000">
                    <a:srgbClr val="F2F2F2"/>
                  </a:gs>
                </a:gsLst>
                <a:lin ang="15000000"/>
              </a:gradFill>
              <a:ln w="6350" algn="ctr">
                <a:solidFill>
                  <a:schemeClr val="bg1"/>
                </a:solidFill>
                <a:miter lim="800000"/>
                <a:headEnd/>
                <a:tailEnd/>
              </a:ln>
              <a:effectLst>
                <a:outerShdw dist="38100" dir="2700000" algn="tl" rotWithShape="0">
                  <a:srgbClr val="000000">
                    <a:alpha val="39999"/>
                  </a:srgbClr>
                </a:outerShdw>
              </a:effectLst>
            </p:spPr>
            <p:txBody>
              <a:bodyPr vert="ea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65000"/>
                      <a:lumOff val="35000"/>
                    </a:prstClr>
                  </a:solidFill>
                  <a:effectLst/>
                  <a:uLnTx/>
                  <a:uFillTx/>
                  <a:latin typeface="Calibri"/>
                  <a:ea typeface="맑은 고딕" panose="020B0503020000020004" pitchFamily="34" charset="-127"/>
                  <a:cs typeface="Arial" panose="020B0604020202020204" pitchFamily="34" charset="0"/>
                </a:endParaRPr>
              </a:p>
            </p:txBody>
          </p:sp>
          <p:sp>
            <p:nvSpPr>
              <p:cNvPr id="28" name="Rectangle 27">
                <a:extLst>
                  <a:ext uri="{FF2B5EF4-FFF2-40B4-BE49-F238E27FC236}">
                    <a16:creationId xmlns:a16="http://schemas.microsoft.com/office/drawing/2014/main" id="{152D9EC9-479D-13F6-FE1D-C836C684EA82}"/>
                  </a:ext>
                </a:extLst>
              </p:cNvPr>
              <p:cNvSpPr>
                <a:spLocks noChangeArrowheads="1"/>
              </p:cNvSpPr>
              <p:nvPr/>
            </p:nvSpPr>
            <p:spPr bwMode="auto">
              <a:xfrm rot="8100000">
                <a:off x="4996613" y="4165296"/>
                <a:ext cx="1250139" cy="1667038"/>
              </a:xfrm>
              <a:prstGeom prst="rect">
                <a:avLst/>
              </a:prstGeom>
              <a:gradFill rotWithShape="1">
                <a:gsLst>
                  <a:gs pos="0">
                    <a:srgbClr val="D9D9D9"/>
                  </a:gs>
                  <a:gs pos="100000">
                    <a:srgbClr val="F2F2F2"/>
                  </a:gs>
                </a:gsLst>
                <a:lin ang="19800000"/>
              </a:gradFill>
              <a:ln w="6350" algn="ctr">
                <a:solidFill>
                  <a:schemeClr val="bg1"/>
                </a:solidFill>
                <a:miter lim="800000"/>
                <a:headEnd/>
                <a:tailEnd/>
              </a:ln>
              <a:effectLst>
                <a:outerShdw dist="38100" dir="2700000" algn="tl" rotWithShape="0">
                  <a:srgbClr val="000000">
                    <a:alpha val="39999"/>
                  </a:srgbClr>
                </a:outerShdw>
              </a:effectLst>
            </p:spPr>
            <p:txBody>
              <a:bodyPr rot="1080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65000"/>
                      <a:lumOff val="35000"/>
                    </a:prstClr>
                  </a:solidFill>
                  <a:effectLst/>
                  <a:uLnTx/>
                  <a:uFillTx/>
                  <a:latin typeface="Calibri"/>
                  <a:ea typeface="맑은 고딕" panose="020B0503020000020004" pitchFamily="34" charset="-127"/>
                  <a:cs typeface="Arial" panose="020B0604020202020204" pitchFamily="34" charset="0"/>
                </a:endParaRPr>
              </a:p>
            </p:txBody>
          </p:sp>
          <p:sp>
            <p:nvSpPr>
              <p:cNvPr id="29" name="Rectangle 28">
                <a:extLst>
                  <a:ext uri="{FF2B5EF4-FFF2-40B4-BE49-F238E27FC236}">
                    <a16:creationId xmlns:a16="http://schemas.microsoft.com/office/drawing/2014/main" id="{D8B2C474-5263-5675-2A78-15C106320135}"/>
                  </a:ext>
                </a:extLst>
              </p:cNvPr>
              <p:cNvSpPr>
                <a:spLocks noChangeArrowheads="1"/>
              </p:cNvSpPr>
              <p:nvPr/>
            </p:nvSpPr>
            <p:spPr bwMode="auto">
              <a:xfrm rot="2707523">
                <a:off x="5003646" y="2042064"/>
                <a:ext cx="1250139" cy="1667038"/>
              </a:xfrm>
              <a:prstGeom prst="rect">
                <a:avLst/>
              </a:prstGeom>
              <a:gradFill rotWithShape="1">
                <a:gsLst>
                  <a:gs pos="0">
                    <a:srgbClr val="D9D9D9"/>
                  </a:gs>
                  <a:gs pos="100000">
                    <a:srgbClr val="F2F2F2"/>
                  </a:gs>
                </a:gsLst>
                <a:lin ang="8100000" scaled="1"/>
              </a:gradFill>
              <a:ln w="6350" algn="ctr">
                <a:solidFill>
                  <a:schemeClr val="bg1"/>
                </a:solidFill>
                <a:miter lim="800000"/>
                <a:headEnd/>
                <a:tailEnd/>
              </a:ln>
              <a:effectLst>
                <a:outerShdw dist="38100" dir="2700000" algn="tl" rotWithShape="0">
                  <a:srgbClr val="000000">
                    <a:alpha val="39999"/>
                  </a:srgbClr>
                </a:outerShdw>
              </a:effectLst>
            </p:spPr>
            <p:txBody>
              <a:bodyPr rot="10800000" vert="ea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65000"/>
                      <a:lumOff val="35000"/>
                    </a:prstClr>
                  </a:solidFill>
                  <a:effectLst/>
                  <a:uLnTx/>
                  <a:uFillTx/>
                  <a:latin typeface="Calibri"/>
                  <a:ea typeface="맑은 고딕" panose="020B0503020000020004" pitchFamily="34" charset="-127"/>
                  <a:cs typeface="Arial" panose="020B0604020202020204" pitchFamily="34" charset="0"/>
                </a:endParaRPr>
              </a:p>
            </p:txBody>
          </p:sp>
        </p:grpSp>
        <p:grpSp>
          <p:nvGrpSpPr>
            <p:cNvPr id="40972" name="Group 20">
              <a:extLst>
                <a:ext uri="{FF2B5EF4-FFF2-40B4-BE49-F238E27FC236}">
                  <a16:creationId xmlns:a16="http://schemas.microsoft.com/office/drawing/2014/main" id="{58420020-5307-184C-BF8E-05FEBD3E3914}"/>
                </a:ext>
              </a:extLst>
            </p:cNvPr>
            <p:cNvGrpSpPr>
              <a:grpSpLocks/>
            </p:cNvGrpSpPr>
            <p:nvPr/>
          </p:nvGrpSpPr>
          <p:grpSpPr bwMode="auto">
            <a:xfrm>
              <a:off x="3643270" y="3020603"/>
              <a:ext cx="1833943" cy="1833741"/>
              <a:chOff x="3779825" y="3423577"/>
              <a:chExt cx="1584350" cy="1584176"/>
            </a:xfrm>
          </p:grpSpPr>
          <p:sp>
            <p:nvSpPr>
              <p:cNvPr id="22" name="Block Arc 21">
                <a:extLst>
                  <a:ext uri="{FF2B5EF4-FFF2-40B4-BE49-F238E27FC236}">
                    <a16:creationId xmlns:a16="http://schemas.microsoft.com/office/drawing/2014/main" id="{C7F1DF8C-28B8-D270-6300-FFCE7FD701AA}"/>
                  </a:ext>
                </a:extLst>
              </p:cNvPr>
              <p:cNvSpPr/>
              <p:nvPr/>
            </p:nvSpPr>
            <p:spPr>
              <a:xfrm>
                <a:off x="3780061" y="3424235"/>
                <a:ext cx="1531522" cy="1531132"/>
              </a:xfrm>
              <a:prstGeom prst="blockArc">
                <a:avLst>
                  <a:gd name="adj1" fmla="val 10800000"/>
                  <a:gd name="adj2" fmla="val 16217913"/>
                  <a:gd name="adj3" fmla="val 22254"/>
                </a:avLst>
              </a:prstGeom>
              <a:gradFill flip="none" rotWithShape="1">
                <a:gsLst>
                  <a:gs pos="40000">
                    <a:schemeClr val="accent3"/>
                  </a:gs>
                  <a:gs pos="100000">
                    <a:schemeClr val="accent3">
                      <a:lumMod val="50000"/>
                    </a:schemeClr>
                  </a:gs>
                </a:gsLst>
                <a:lin ang="2400000" scaled="0"/>
                <a:tileRect/>
              </a:gradFill>
              <a:ln>
                <a:noFill/>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Calibri"/>
                  <a:ea typeface="맑은 고딕" panose="020B0503020000020004" pitchFamily="34" charset="-127"/>
                  <a:cs typeface="Arial" panose="020B0604020202020204" pitchFamily="34" charset="0"/>
                </a:endParaRPr>
              </a:p>
            </p:txBody>
          </p:sp>
          <p:sp>
            <p:nvSpPr>
              <p:cNvPr id="23" name="Block Arc 22">
                <a:extLst>
                  <a:ext uri="{FF2B5EF4-FFF2-40B4-BE49-F238E27FC236}">
                    <a16:creationId xmlns:a16="http://schemas.microsoft.com/office/drawing/2014/main" id="{E51150CE-BFA1-5528-6B7B-8BCA44587031}"/>
                  </a:ext>
                </a:extLst>
              </p:cNvPr>
              <p:cNvSpPr/>
              <p:nvPr/>
            </p:nvSpPr>
            <p:spPr>
              <a:xfrm rot="5400000">
                <a:off x="3832358" y="3424039"/>
                <a:ext cx="1531132" cy="1531522"/>
              </a:xfrm>
              <a:prstGeom prst="blockArc">
                <a:avLst>
                  <a:gd name="adj1" fmla="val 10800000"/>
                  <a:gd name="adj2" fmla="val 16217913"/>
                  <a:gd name="adj3" fmla="val 22254"/>
                </a:avLst>
              </a:prstGeom>
              <a:gradFill flip="none" rotWithShape="1">
                <a:gsLst>
                  <a:gs pos="40000">
                    <a:schemeClr val="accent2"/>
                  </a:gs>
                  <a:gs pos="100000">
                    <a:schemeClr val="accent2">
                      <a:lumMod val="50000"/>
                    </a:schemeClr>
                  </a:gs>
                </a:gsLst>
                <a:lin ang="2400000" scaled="0"/>
                <a:tileRect/>
              </a:gradFill>
              <a:ln>
                <a:noFill/>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Calibri"/>
                  <a:ea typeface="맑은 고딕" panose="020B0503020000020004" pitchFamily="34" charset="-127"/>
                  <a:cs typeface="Arial" panose="020B0604020202020204" pitchFamily="34" charset="0"/>
                </a:endParaRPr>
              </a:p>
            </p:txBody>
          </p:sp>
          <p:sp>
            <p:nvSpPr>
              <p:cNvPr id="24" name="Block Arc 23">
                <a:extLst>
                  <a:ext uri="{FF2B5EF4-FFF2-40B4-BE49-F238E27FC236}">
                    <a16:creationId xmlns:a16="http://schemas.microsoft.com/office/drawing/2014/main" id="{85C5E2B1-7EED-F324-3AEE-7DC25F21B852}"/>
                  </a:ext>
                </a:extLst>
              </p:cNvPr>
              <p:cNvSpPr/>
              <p:nvPr/>
            </p:nvSpPr>
            <p:spPr>
              <a:xfrm rot="10800000">
                <a:off x="3832163" y="3476370"/>
                <a:ext cx="1531522" cy="1531132"/>
              </a:xfrm>
              <a:prstGeom prst="blockArc">
                <a:avLst>
                  <a:gd name="adj1" fmla="val 10800000"/>
                  <a:gd name="adj2" fmla="val 16217913"/>
                  <a:gd name="adj3" fmla="val 22254"/>
                </a:avLst>
              </a:prstGeom>
              <a:gradFill flip="none" rotWithShape="1">
                <a:gsLst>
                  <a:gs pos="40000">
                    <a:schemeClr val="accent1"/>
                  </a:gs>
                  <a:gs pos="100000">
                    <a:schemeClr val="accent1">
                      <a:lumMod val="50000"/>
                    </a:schemeClr>
                  </a:gs>
                </a:gsLst>
                <a:lin ang="2400000" scaled="0"/>
                <a:tileRect/>
              </a:gradFill>
              <a:ln>
                <a:noFill/>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Calibri"/>
                  <a:ea typeface="맑은 고딕" panose="020B0503020000020004" pitchFamily="34" charset="-127"/>
                  <a:cs typeface="Arial" panose="020B0604020202020204" pitchFamily="34" charset="0"/>
                </a:endParaRPr>
              </a:p>
            </p:txBody>
          </p:sp>
          <p:sp>
            <p:nvSpPr>
              <p:cNvPr id="25" name="Block Arc 24">
                <a:extLst>
                  <a:ext uri="{FF2B5EF4-FFF2-40B4-BE49-F238E27FC236}">
                    <a16:creationId xmlns:a16="http://schemas.microsoft.com/office/drawing/2014/main" id="{98C43CFB-6E15-9661-7552-697DA5F2A638}"/>
                  </a:ext>
                </a:extLst>
              </p:cNvPr>
              <p:cNvSpPr/>
              <p:nvPr/>
            </p:nvSpPr>
            <p:spPr>
              <a:xfrm rot="16200000">
                <a:off x="3780256" y="3476174"/>
                <a:ext cx="1531132" cy="1531522"/>
              </a:xfrm>
              <a:prstGeom prst="blockArc">
                <a:avLst>
                  <a:gd name="adj1" fmla="val 10800000"/>
                  <a:gd name="adj2" fmla="val 16217913"/>
                  <a:gd name="adj3" fmla="val 22254"/>
                </a:avLst>
              </a:prstGeom>
              <a:gradFill flip="none" rotWithShape="1">
                <a:gsLst>
                  <a:gs pos="40000">
                    <a:schemeClr val="accent4"/>
                  </a:gs>
                  <a:gs pos="100000">
                    <a:schemeClr val="accent4">
                      <a:lumMod val="50000"/>
                    </a:schemeClr>
                  </a:gs>
                </a:gsLst>
                <a:lin ang="2400000" scaled="0"/>
                <a:tileRect/>
              </a:gradFill>
              <a:ln>
                <a:noFill/>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Calibri"/>
                  <a:ea typeface="맑은 고딕" panose="020B0503020000020004" pitchFamily="34" charset="-127"/>
                  <a:cs typeface="Arial" panose="020B0604020202020204" pitchFamily="34" charset="0"/>
                </a:endParaRPr>
              </a:p>
            </p:txBody>
          </p:sp>
        </p:grpSp>
      </p:grpSp>
      <p:sp>
        <p:nvSpPr>
          <p:cNvPr id="30" name="Oval 21">
            <a:extLst>
              <a:ext uri="{FF2B5EF4-FFF2-40B4-BE49-F238E27FC236}">
                <a16:creationId xmlns:a16="http://schemas.microsoft.com/office/drawing/2014/main" id="{A20FDF33-DBBC-0D69-C395-76323633052B}"/>
              </a:ext>
            </a:extLst>
          </p:cNvPr>
          <p:cNvSpPr/>
          <p:nvPr/>
        </p:nvSpPr>
        <p:spPr>
          <a:xfrm rot="20700000">
            <a:off x="5789613" y="3657600"/>
            <a:ext cx="511175" cy="44608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31" name="TextBox 30">
            <a:extLst>
              <a:ext uri="{FF2B5EF4-FFF2-40B4-BE49-F238E27FC236}">
                <a16:creationId xmlns:a16="http://schemas.microsoft.com/office/drawing/2014/main" id="{EC95A89E-957D-FC10-E10B-ED7C023CDA7F}"/>
              </a:ext>
            </a:extLst>
          </p:cNvPr>
          <p:cNvSpPr txBox="1"/>
          <p:nvPr/>
        </p:nvSpPr>
        <p:spPr>
          <a:xfrm rot="2700000">
            <a:off x="6902450" y="2278063"/>
            <a:ext cx="1208087" cy="338138"/>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600" b="1" i="0" u="none" strike="noStrike" kern="1200" cap="none" spc="0" normalizeH="0" baseline="0" noProof="0">
                <a:ln>
                  <a:noFill/>
                </a:ln>
                <a:solidFill>
                  <a:srgbClr val="595959"/>
                </a:solidFill>
                <a:effectLst/>
                <a:uLnTx/>
                <a:uFillTx/>
                <a:latin typeface="Arial" panose="020B0604020202020204" pitchFamily="34" charset="0"/>
                <a:ea typeface="Arial Unicode MS" pitchFamily="34" charset="-128"/>
                <a:cs typeface="Arial" panose="020B0604020202020204" pitchFamily="34" charset="0"/>
              </a:rPr>
              <a:t>Nhà nước</a:t>
            </a:r>
            <a:endParaRPr kumimoji="0" lang="ko-KR" altLang="en-US" sz="1600" b="1" i="0" u="none" strike="noStrike" kern="1200" cap="none" spc="0" normalizeH="0" baseline="0" noProof="0">
              <a:ln>
                <a:noFill/>
              </a:ln>
              <a:solidFill>
                <a:srgbClr val="595959"/>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32" name="TextBox 31">
            <a:extLst>
              <a:ext uri="{FF2B5EF4-FFF2-40B4-BE49-F238E27FC236}">
                <a16:creationId xmlns:a16="http://schemas.microsoft.com/office/drawing/2014/main" id="{A0F5BBFD-32BE-2EC6-FBA1-FF77D8879A79}"/>
              </a:ext>
            </a:extLst>
          </p:cNvPr>
          <p:cNvSpPr txBox="1"/>
          <p:nvPr/>
        </p:nvSpPr>
        <p:spPr>
          <a:xfrm rot="18900000">
            <a:off x="6865938" y="5176838"/>
            <a:ext cx="1208087" cy="338137"/>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600" b="1" i="0" u="none" strike="noStrike" kern="1200" cap="none" spc="0" normalizeH="0" baseline="0" noProof="0">
                <a:ln>
                  <a:noFill/>
                </a:ln>
                <a:solidFill>
                  <a:srgbClr val="595959"/>
                </a:solidFill>
                <a:effectLst/>
                <a:uLnTx/>
                <a:uFillTx/>
                <a:latin typeface="Arial" panose="020B0604020202020204" pitchFamily="34" charset="0"/>
                <a:ea typeface="Arial Unicode MS" pitchFamily="34" charset="-128"/>
                <a:cs typeface="Arial" panose="020B0604020202020204" pitchFamily="34" charset="0"/>
              </a:rPr>
              <a:t>Mặt trận</a:t>
            </a:r>
            <a:endParaRPr kumimoji="0" lang="ko-KR" altLang="en-US" sz="1600" b="1" i="0" u="none" strike="noStrike" kern="1200" cap="none" spc="0" normalizeH="0" baseline="0" noProof="0">
              <a:ln>
                <a:noFill/>
              </a:ln>
              <a:solidFill>
                <a:srgbClr val="595959"/>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33" name="TextBox 32">
            <a:extLst>
              <a:ext uri="{FF2B5EF4-FFF2-40B4-BE49-F238E27FC236}">
                <a16:creationId xmlns:a16="http://schemas.microsoft.com/office/drawing/2014/main" id="{DCD6EE2D-F22B-9503-649F-0142FD614C14}"/>
              </a:ext>
            </a:extLst>
          </p:cNvPr>
          <p:cNvSpPr txBox="1"/>
          <p:nvPr/>
        </p:nvSpPr>
        <p:spPr>
          <a:xfrm rot="2700000">
            <a:off x="3948907" y="5141119"/>
            <a:ext cx="1208087" cy="581025"/>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600" b="1" i="0" u="none" strike="noStrike" kern="1200" cap="none" spc="0" normalizeH="0" baseline="0" noProof="0">
                <a:ln>
                  <a:noFill/>
                </a:ln>
                <a:solidFill>
                  <a:srgbClr val="595959"/>
                </a:solidFill>
                <a:effectLst/>
                <a:uLnTx/>
                <a:uFillTx/>
                <a:latin typeface="Arial" panose="020B0604020202020204" pitchFamily="34" charset="0"/>
                <a:ea typeface="Arial Unicode MS" pitchFamily="34" charset="-128"/>
                <a:cs typeface="Arial" panose="020B0604020202020204" pitchFamily="34" charset="0"/>
              </a:rPr>
              <a:t>Tổ chức CT_XH</a:t>
            </a:r>
          </a:p>
        </p:txBody>
      </p:sp>
      <p:sp>
        <p:nvSpPr>
          <p:cNvPr id="34" name="TextBox 33">
            <a:extLst>
              <a:ext uri="{FF2B5EF4-FFF2-40B4-BE49-F238E27FC236}">
                <a16:creationId xmlns:a16="http://schemas.microsoft.com/office/drawing/2014/main" id="{D6FFEAFC-B496-6AB5-1ECE-D1559EE4938B}"/>
              </a:ext>
            </a:extLst>
          </p:cNvPr>
          <p:cNvSpPr txBox="1"/>
          <p:nvPr/>
        </p:nvSpPr>
        <p:spPr>
          <a:xfrm rot="18900000">
            <a:off x="3975100" y="2278063"/>
            <a:ext cx="1208088" cy="338137"/>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600" b="1" i="0" u="none" strike="noStrike" kern="1200" cap="none" spc="0" normalizeH="0" baseline="0" noProof="0">
                <a:ln>
                  <a:noFill/>
                </a:ln>
                <a:solidFill>
                  <a:srgbClr val="595959"/>
                </a:solidFill>
                <a:effectLst/>
                <a:uLnTx/>
                <a:uFillTx/>
                <a:latin typeface="Arial" panose="020B0604020202020204" pitchFamily="34" charset="0"/>
                <a:ea typeface="Arial Unicode MS" pitchFamily="34" charset="-128"/>
                <a:cs typeface="Arial" panose="020B0604020202020204" pitchFamily="34" charset="0"/>
              </a:rPr>
              <a:t>Đảng</a:t>
            </a:r>
            <a:endParaRPr kumimoji="0" lang="ko-KR" altLang="en-US" sz="1600" b="1" i="0" u="none" strike="noStrike" kern="1200" cap="none" spc="0" normalizeH="0" baseline="0" noProof="0">
              <a:ln>
                <a:noFill/>
              </a:ln>
              <a:solidFill>
                <a:srgbClr val="595959"/>
              </a:solidFill>
              <a:effectLst/>
              <a:uLnTx/>
              <a:uFillTx/>
              <a:latin typeface="Arial" panose="020B0604020202020204" pitchFamily="34" charset="0"/>
              <a:ea typeface="Arial Unicode MS" pitchFamily="34" charset="-128"/>
              <a:cs typeface="Arial" panose="020B0604020202020204" pitchFamily="34" charset="0"/>
            </a:endParaRPr>
          </a:p>
        </p:txBody>
      </p:sp>
      <p:grpSp>
        <p:nvGrpSpPr>
          <p:cNvPr id="40982" name="Group 34">
            <a:extLst>
              <a:ext uri="{FF2B5EF4-FFF2-40B4-BE49-F238E27FC236}">
                <a16:creationId xmlns:a16="http://schemas.microsoft.com/office/drawing/2014/main" id="{12612F29-6E31-0066-B2FF-AD8BB55F97F3}"/>
              </a:ext>
            </a:extLst>
          </p:cNvPr>
          <p:cNvGrpSpPr>
            <a:grpSpLocks/>
          </p:cNvGrpSpPr>
          <p:nvPr/>
        </p:nvGrpSpPr>
        <p:grpSpPr bwMode="auto">
          <a:xfrm>
            <a:off x="168407" y="4059278"/>
            <a:ext cx="3731304" cy="2744705"/>
            <a:chOff x="6210997" y="1433695"/>
            <a:chExt cx="1457348" cy="1554989"/>
          </a:xfrm>
        </p:grpSpPr>
        <p:sp>
          <p:nvSpPr>
            <p:cNvPr id="40983" name="TextBox 35">
              <a:extLst>
                <a:ext uri="{FF2B5EF4-FFF2-40B4-BE49-F238E27FC236}">
                  <a16:creationId xmlns:a16="http://schemas.microsoft.com/office/drawing/2014/main" id="{67D00357-A028-459E-5FF1-52A473005F9B}"/>
                </a:ext>
              </a:extLst>
            </p:cNvPr>
            <p:cNvSpPr txBox="1">
              <a:spLocks noChangeArrowheads="1"/>
            </p:cNvSpPr>
            <p:nvPr/>
          </p:nvSpPr>
          <p:spPr bwMode="auto">
            <a:xfrm>
              <a:off x="6210997" y="1433695"/>
              <a:ext cx="1457348" cy="47079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400" b="1" i="0" u="none" strike="noStrike" kern="1200" cap="none" spc="0" normalizeH="0" baseline="0" noProof="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Và các tổ chức chính trị - xã hội</a:t>
              </a:r>
              <a:endParaRPr kumimoji="0" lang="ko-KR" altLang="en-US" sz="2400" b="1" i="0" u="none" strike="noStrike" kern="1200" cap="none" spc="0" normalizeH="0" baseline="0" noProof="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37" name="TextBox 36">
              <a:extLst>
                <a:ext uri="{FF2B5EF4-FFF2-40B4-BE49-F238E27FC236}">
                  <a16:creationId xmlns:a16="http://schemas.microsoft.com/office/drawing/2014/main" id="{EDD7FC8C-359D-5792-7066-E50A84B4381F}"/>
                </a:ext>
              </a:extLst>
            </p:cNvPr>
            <p:cNvSpPr txBox="1"/>
            <p:nvPr/>
          </p:nvSpPr>
          <p:spPr>
            <a:xfrm>
              <a:off x="6226205" y="1890165"/>
              <a:ext cx="1442140" cy="1098519"/>
            </a:xfrm>
            <a:prstGeom prst="rect">
              <a:avLst/>
            </a:prstGeom>
            <a:noFill/>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400" b="0" i="0" u="none" strike="noStrike" kern="1200" cap="none" spc="0" normalizeH="0" baseline="0" noProof="0">
                  <a:ln>
                    <a:noFill/>
                  </a:ln>
                  <a:solidFill>
                    <a:prstClr val="black"/>
                  </a:solidFill>
                  <a:effectLst/>
                  <a:uLnTx/>
                  <a:uFillTx/>
                  <a:latin typeface="+mj-lt"/>
                  <a:ea typeface="Arial Unicode MS" pitchFamily="34" charset="-128"/>
                  <a:cs typeface="Arial" panose="020B0604020202020204" pitchFamily="34" charset="0"/>
                </a:rPr>
                <a:t>Giáo dục nâng cao trình độ mọi mặt cho đoàn viên, hội viên, vừa tham gia quản l</a:t>
              </a:r>
              <a:r>
                <a:rPr lang="en-US" altLang="en-US" sz="2400">
                  <a:solidFill>
                    <a:prstClr val="black"/>
                  </a:solidFill>
                  <a:latin typeface="+mj-lt"/>
                  <a:ea typeface="Arial Unicode MS" pitchFamily="34" charset="-128"/>
                </a:rPr>
                <a:t>í</a:t>
              </a:r>
              <a:r>
                <a:rPr kumimoji="0" lang="vi-VN" altLang="en-US" sz="2400" b="0" i="0" u="none" strike="noStrike" kern="1200" cap="none" spc="0" normalizeH="0" baseline="0" noProof="0">
                  <a:ln>
                    <a:noFill/>
                  </a:ln>
                  <a:solidFill>
                    <a:prstClr val="black"/>
                  </a:solidFill>
                  <a:effectLst/>
                  <a:uLnTx/>
                  <a:uFillTx/>
                  <a:latin typeface="+mj-lt"/>
                  <a:ea typeface="Arial Unicode MS" pitchFamily="34" charset="-128"/>
                  <a:cs typeface="Arial" panose="020B0604020202020204" pitchFamily="34" charset="0"/>
                </a:rPr>
                <a:t> nhà nước, quản lí xã hội</a:t>
              </a:r>
              <a:r>
                <a:rPr kumimoji="0" lang="en-US" altLang="en-US" sz="2400" b="0" i="0" u="none" strike="noStrike" kern="1200" cap="none" spc="0" normalizeH="0" baseline="0" noProof="0">
                  <a:ln>
                    <a:noFill/>
                  </a:ln>
                  <a:solidFill>
                    <a:prstClr val="black"/>
                  </a:solidFill>
                  <a:effectLst/>
                  <a:uLnTx/>
                  <a:uFillTx/>
                  <a:latin typeface="+mj-lt"/>
                  <a:ea typeface="Arial Unicode MS" pitchFamily="34" charset="-128"/>
                  <a:cs typeface="Arial" panose="020B0604020202020204" pitchFamily="34" charset="0"/>
                </a:rPr>
                <a:t>.</a:t>
              </a:r>
              <a:endParaRPr kumimoji="0" lang="ko-KR" altLang="en-US" sz="2400" b="0" i="0" u="none" strike="noStrike" kern="1200" cap="none" spc="0" normalizeH="0" baseline="0" noProof="0">
                <a:ln>
                  <a:noFill/>
                </a:ln>
                <a:solidFill>
                  <a:prstClr val="black"/>
                </a:solidFill>
                <a:effectLst/>
                <a:uLnTx/>
                <a:uFillTx/>
                <a:latin typeface="+mj-lt"/>
                <a:ea typeface="Arial Unicode MS" pitchFamily="34" charset="-128"/>
                <a:cs typeface="Arial" panose="020B0604020202020204" pitchFamily="34" charset="0"/>
              </a:endParaRPr>
            </a:p>
          </p:txBody>
        </p:sp>
      </p:grpSp>
      <p:grpSp>
        <p:nvGrpSpPr>
          <p:cNvPr id="40985" name="Group 37">
            <a:extLst>
              <a:ext uri="{FF2B5EF4-FFF2-40B4-BE49-F238E27FC236}">
                <a16:creationId xmlns:a16="http://schemas.microsoft.com/office/drawing/2014/main" id="{956008AF-FDB2-4C36-0FDA-039C7AA7DBBF}"/>
              </a:ext>
            </a:extLst>
          </p:cNvPr>
          <p:cNvGrpSpPr>
            <a:grpSpLocks/>
          </p:cNvGrpSpPr>
          <p:nvPr/>
        </p:nvGrpSpPr>
        <p:grpSpPr bwMode="auto">
          <a:xfrm>
            <a:off x="8359775" y="4067364"/>
            <a:ext cx="3462338" cy="1939548"/>
            <a:chOff x="6210997" y="1433695"/>
            <a:chExt cx="1457348" cy="1036970"/>
          </a:xfrm>
        </p:grpSpPr>
        <p:sp>
          <p:nvSpPr>
            <p:cNvPr id="39" name="TextBox 38">
              <a:extLst>
                <a:ext uri="{FF2B5EF4-FFF2-40B4-BE49-F238E27FC236}">
                  <a16:creationId xmlns:a16="http://schemas.microsoft.com/office/drawing/2014/main" id="{0676F537-E2D1-0CE1-F8D5-AFD2B7B8AC91}"/>
                </a:ext>
              </a:extLst>
            </p:cNvPr>
            <p:cNvSpPr txBox="1"/>
            <p:nvPr/>
          </p:nvSpPr>
          <p:spPr>
            <a:xfrm>
              <a:off x="6210997" y="1433695"/>
              <a:ext cx="1457348" cy="228314"/>
            </a:xfrm>
            <a:prstGeom prst="rect">
              <a:avLst/>
            </a:prstGeom>
            <a:solidFill>
              <a:schemeClr val="accent4"/>
            </a:solid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200" b="1" i="0" u="none" strike="noStrike" kern="1200" cap="none" spc="0" normalizeH="0" baseline="0" noProof="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Mặt trận Tổ quốc</a:t>
              </a:r>
              <a:endParaRPr kumimoji="0" lang="ko-KR" altLang="en-US" sz="2200" b="1" i="0" u="none" strike="noStrike" kern="1200" cap="none" spc="0" normalizeH="0" baseline="0" noProof="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0" name="TextBox 39">
              <a:extLst>
                <a:ext uri="{FF2B5EF4-FFF2-40B4-BE49-F238E27FC236}">
                  <a16:creationId xmlns:a16="http://schemas.microsoft.com/office/drawing/2014/main" id="{E37F1518-27B5-B511-ED4A-828E735AEA4D}"/>
                </a:ext>
              </a:extLst>
            </p:cNvPr>
            <p:cNvSpPr txBox="1"/>
            <p:nvPr/>
          </p:nvSpPr>
          <p:spPr>
            <a:xfrm>
              <a:off x="6210997" y="1631454"/>
              <a:ext cx="1457348" cy="839211"/>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a:t>
              </a:r>
              <a:r>
                <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ập hợp, phát huy sức mạnh đại đoàn kết toàn dân tộc, vừa chăm lo, bảo vệ các lợi ích thiết thực, </a:t>
              </a:r>
              <a:endParaRPr kumimoji="0" lang="ko-KR" altLang="en-US" sz="24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grpSp>
      <p:grpSp>
        <p:nvGrpSpPr>
          <p:cNvPr id="40988" name="Group 40">
            <a:extLst>
              <a:ext uri="{FF2B5EF4-FFF2-40B4-BE49-F238E27FC236}">
                <a16:creationId xmlns:a16="http://schemas.microsoft.com/office/drawing/2014/main" id="{D3F35F3F-B283-7A73-A656-AA4B2F64F27A}"/>
              </a:ext>
            </a:extLst>
          </p:cNvPr>
          <p:cNvGrpSpPr>
            <a:grpSpLocks/>
          </p:cNvGrpSpPr>
          <p:nvPr/>
        </p:nvGrpSpPr>
        <p:grpSpPr bwMode="auto">
          <a:xfrm>
            <a:off x="253827" y="1484959"/>
            <a:ext cx="3654693" cy="1347953"/>
            <a:chOff x="6185531" y="1072363"/>
            <a:chExt cx="1461268" cy="959998"/>
          </a:xfrm>
        </p:grpSpPr>
        <p:sp>
          <p:nvSpPr>
            <p:cNvPr id="42" name="TextBox 41">
              <a:extLst>
                <a:ext uri="{FF2B5EF4-FFF2-40B4-BE49-F238E27FC236}">
                  <a16:creationId xmlns:a16="http://schemas.microsoft.com/office/drawing/2014/main" id="{137E3270-DC4D-6E48-9B7D-8A575690AF12}"/>
                </a:ext>
              </a:extLst>
            </p:cNvPr>
            <p:cNvSpPr txBox="1"/>
            <p:nvPr/>
          </p:nvSpPr>
          <p:spPr>
            <a:xfrm>
              <a:off x="6185531" y="1072363"/>
              <a:ext cx="1457348" cy="328793"/>
            </a:xfrm>
            <a:prstGeom prst="rect">
              <a:avLst/>
            </a:prstGeom>
            <a:solidFill>
              <a:schemeClr val="accent3"/>
            </a:solid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400" b="1" i="0" u="none" strike="noStrike" kern="120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Đảng Cộng sản Việt Nam</a:t>
              </a:r>
              <a:endParaRPr kumimoji="0" lang="ko-KR" altLang="en-US" sz="2400" b="1" i="0" u="none" strike="noStrike" kern="120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3" name="TextBox 42">
              <a:extLst>
                <a:ext uri="{FF2B5EF4-FFF2-40B4-BE49-F238E27FC236}">
                  <a16:creationId xmlns:a16="http://schemas.microsoft.com/office/drawing/2014/main" id="{E8486ACB-E6E7-38C8-41E0-F5D52A620717}"/>
                </a:ext>
              </a:extLst>
            </p:cNvPr>
            <p:cNvSpPr txBox="1"/>
            <p:nvPr/>
          </p:nvSpPr>
          <p:spPr>
            <a:xfrm>
              <a:off x="6189451" y="1440534"/>
              <a:ext cx="1457348" cy="591827"/>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400" b="0" i="0" u="none" strike="noStrike" kern="1200" cap="none" spc="0" normalizeH="0" baseline="0" noProof="0">
                  <a:ln>
                    <a:noFill/>
                  </a:ln>
                  <a:solidFill>
                    <a:prstClr val="black"/>
                  </a:solidFill>
                  <a:effectLst/>
                  <a:uLnTx/>
                  <a:uFillTx/>
                  <a:latin typeface="+mj-lt"/>
                  <a:ea typeface="Arial Unicode MS" pitchFamily="34" charset="-128"/>
                  <a:cs typeface="Arial" panose="020B0604020202020204" pitchFamily="34" charset="0"/>
                </a:rPr>
                <a:t>Là lực lượng lãnh đạo Nhà nước và xã hội</a:t>
              </a:r>
              <a:r>
                <a:rPr kumimoji="0" lang="en-US" altLang="en-US" sz="2400" b="0" i="0" u="none" strike="noStrike" kern="1200" cap="none" spc="0" normalizeH="0" baseline="0" noProof="0">
                  <a:ln>
                    <a:noFill/>
                  </a:ln>
                  <a:solidFill>
                    <a:prstClr val="black"/>
                  </a:solidFill>
                  <a:effectLst/>
                  <a:uLnTx/>
                  <a:uFillTx/>
                  <a:latin typeface="+mj-lt"/>
                  <a:ea typeface="Arial Unicode MS" pitchFamily="34" charset="-128"/>
                  <a:cs typeface="Arial" panose="020B0604020202020204" pitchFamily="34" charset="0"/>
                </a:rPr>
                <a:t>.</a:t>
              </a:r>
              <a:r>
                <a:rPr kumimoji="0" lang="vi-VN" altLang="en-US" sz="2400" b="0" i="0" u="none" strike="noStrike" kern="1200" cap="none" spc="0" normalizeH="0" baseline="0" noProof="0">
                  <a:ln>
                    <a:noFill/>
                  </a:ln>
                  <a:solidFill>
                    <a:prstClr val="black"/>
                  </a:solidFill>
                  <a:effectLst/>
                  <a:uLnTx/>
                  <a:uFillTx/>
                  <a:latin typeface="+mj-lt"/>
                  <a:ea typeface="Arial Unicode MS" pitchFamily="34" charset="-128"/>
                  <a:cs typeface="Arial" panose="020B0604020202020204" pitchFamily="34" charset="0"/>
                </a:rPr>
                <a:t> </a:t>
              </a:r>
              <a:endParaRPr kumimoji="0" lang="ko-KR" altLang="en-US" sz="2400" b="0" i="0" u="none" strike="noStrike" kern="1200" cap="none" spc="0" normalizeH="0" baseline="0" noProof="0">
                <a:ln>
                  <a:noFill/>
                </a:ln>
                <a:solidFill>
                  <a:prstClr val="black"/>
                </a:solidFill>
                <a:effectLst/>
                <a:uLnTx/>
                <a:uFillTx/>
                <a:latin typeface="+mj-lt"/>
                <a:ea typeface="Arial Unicode MS" pitchFamily="34" charset="-128"/>
                <a:cs typeface="Arial" panose="020B0604020202020204" pitchFamily="34" charset="0"/>
              </a:endParaRPr>
            </a:p>
          </p:txBody>
        </p:sp>
      </p:grpSp>
      <p:grpSp>
        <p:nvGrpSpPr>
          <p:cNvPr id="40991" name="Group 43">
            <a:extLst>
              <a:ext uri="{FF2B5EF4-FFF2-40B4-BE49-F238E27FC236}">
                <a16:creationId xmlns:a16="http://schemas.microsoft.com/office/drawing/2014/main" id="{F9D798AE-5EE3-7F0C-6D49-28AFD5944A6C}"/>
              </a:ext>
            </a:extLst>
          </p:cNvPr>
          <p:cNvGrpSpPr>
            <a:grpSpLocks/>
          </p:cNvGrpSpPr>
          <p:nvPr/>
        </p:nvGrpSpPr>
        <p:grpSpPr bwMode="auto">
          <a:xfrm>
            <a:off x="8359775" y="1484960"/>
            <a:ext cx="3335338" cy="1959562"/>
            <a:chOff x="6210997" y="1433695"/>
            <a:chExt cx="2006902" cy="991180"/>
          </a:xfrm>
        </p:grpSpPr>
        <p:sp>
          <p:nvSpPr>
            <p:cNvPr id="40992" name="TextBox 44">
              <a:extLst>
                <a:ext uri="{FF2B5EF4-FFF2-40B4-BE49-F238E27FC236}">
                  <a16:creationId xmlns:a16="http://schemas.microsoft.com/office/drawing/2014/main" id="{602C13C2-8EFE-046C-EDB0-06A8F4C27E2E}"/>
                </a:ext>
              </a:extLst>
            </p:cNvPr>
            <p:cNvSpPr txBox="1">
              <a:spLocks noChangeArrowheads="1"/>
            </p:cNvSpPr>
            <p:nvPr/>
          </p:nvSpPr>
          <p:spPr bwMode="auto">
            <a:xfrm>
              <a:off x="6210997" y="1433695"/>
              <a:ext cx="2006902" cy="20238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Nhà nước</a:t>
              </a:r>
              <a:endParaRPr kumimoji="0" lang="ko-KR" altLang="en-US" sz="20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endParaRPr>
            </a:p>
          </p:txBody>
        </p:sp>
        <p:sp>
          <p:nvSpPr>
            <p:cNvPr id="46" name="TextBox 45">
              <a:extLst>
                <a:ext uri="{FF2B5EF4-FFF2-40B4-BE49-F238E27FC236}">
                  <a16:creationId xmlns:a16="http://schemas.microsoft.com/office/drawing/2014/main" id="{75446F9E-9069-E619-4D11-B09C14556E3A}"/>
                </a:ext>
              </a:extLst>
            </p:cNvPr>
            <p:cNvSpPr txBox="1"/>
            <p:nvPr/>
          </p:nvSpPr>
          <p:spPr>
            <a:xfrm>
              <a:off x="6210997" y="1630914"/>
              <a:ext cx="2006902" cy="793961"/>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Q</a:t>
              </a:r>
              <a:r>
                <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uản lí xã hội bằng Hiến pháp và pháp luật, thực hiện nguyên tắc tập trung dân chủ</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a:t>
              </a:r>
              <a:r>
                <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endParaRPr kumimoji="0" lang="ko-KR" altLang="en-US" sz="24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grpSp>
      <p:sp>
        <p:nvSpPr>
          <p:cNvPr id="47" name="Rectangle 16">
            <a:extLst>
              <a:ext uri="{FF2B5EF4-FFF2-40B4-BE49-F238E27FC236}">
                <a16:creationId xmlns:a16="http://schemas.microsoft.com/office/drawing/2014/main" id="{FBD95C2D-9EA3-3FD3-77CD-9132F53DD1E2}"/>
              </a:ext>
            </a:extLst>
          </p:cNvPr>
          <p:cNvSpPr/>
          <p:nvPr/>
        </p:nvSpPr>
        <p:spPr>
          <a:xfrm rot="2700000">
            <a:off x="6911975" y="2649538"/>
            <a:ext cx="268288" cy="481012"/>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48" name="Rectangle 9">
            <a:extLst>
              <a:ext uri="{FF2B5EF4-FFF2-40B4-BE49-F238E27FC236}">
                <a16:creationId xmlns:a16="http://schemas.microsoft.com/office/drawing/2014/main" id="{1AC00A0F-86D1-315C-22DB-2135E6EDA99C}"/>
              </a:ext>
            </a:extLst>
          </p:cNvPr>
          <p:cNvSpPr/>
          <p:nvPr/>
        </p:nvSpPr>
        <p:spPr>
          <a:xfrm>
            <a:off x="6923088" y="4813300"/>
            <a:ext cx="333375" cy="312738"/>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49" name="Oval 7">
            <a:extLst>
              <a:ext uri="{FF2B5EF4-FFF2-40B4-BE49-F238E27FC236}">
                <a16:creationId xmlns:a16="http://schemas.microsoft.com/office/drawing/2014/main" id="{DAF31B03-3BEE-B278-CE32-BA18DD6F6DA9}"/>
              </a:ext>
            </a:extLst>
          </p:cNvPr>
          <p:cNvSpPr/>
          <p:nvPr/>
        </p:nvSpPr>
        <p:spPr>
          <a:xfrm>
            <a:off x="4894263" y="2765425"/>
            <a:ext cx="363537" cy="36512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50" name="Rounded Rectangle 27">
            <a:extLst>
              <a:ext uri="{FF2B5EF4-FFF2-40B4-BE49-F238E27FC236}">
                <a16:creationId xmlns:a16="http://schemas.microsoft.com/office/drawing/2014/main" id="{B5408E9D-FAE3-892F-1B70-E1DAA57E96ED}"/>
              </a:ext>
            </a:extLst>
          </p:cNvPr>
          <p:cNvSpPr/>
          <p:nvPr/>
        </p:nvSpPr>
        <p:spPr>
          <a:xfrm>
            <a:off x="4894263" y="4768850"/>
            <a:ext cx="349250" cy="268288"/>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3" name="TextBox 2">
            <a:extLst>
              <a:ext uri="{FF2B5EF4-FFF2-40B4-BE49-F238E27FC236}">
                <a16:creationId xmlns:a16="http://schemas.microsoft.com/office/drawing/2014/main" id="{08E83AB2-CCFE-2821-A390-984A33C68E74}"/>
              </a:ext>
            </a:extLst>
          </p:cNvPr>
          <p:cNvSpPr txBox="1"/>
          <p:nvPr/>
        </p:nvSpPr>
        <p:spPr>
          <a:xfrm>
            <a:off x="152400" y="2160"/>
            <a:ext cx="1177925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BÀI 15</a:t>
            </a:r>
            <a:r>
              <a:rPr kumimoji="0" lang="en-US" altLang="en-US" sz="2400" b="1" i="0" u="none" strike="noStrike" kern="1200" cap="none" spc="0" normalizeH="0" baseline="0" noProof="0">
                <a:ln>
                  <a:noFill/>
                </a:ln>
                <a:solidFill>
                  <a:srgbClr val="FF0000"/>
                </a:solidFill>
                <a:effectLst/>
                <a:uLnTx/>
                <a:uFillTx/>
                <a:latin typeface="Calibri Light" panose="020F0302020204030204"/>
                <a:ea typeface="Arial Unicode MS" pitchFamily="34" charset="-128"/>
                <a:cs typeface="+mn-cs"/>
              </a:rPr>
              <a:t>:</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 HIẾN PHÁP NƯỚC CỘNG HÒA XÃ HỘI CHỦ NGHĨA VIỆT NAM </a:t>
            </a: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VỀ</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CHẾ</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Ộ CHÍNH TRỊ</a:t>
            </a:r>
            <a:r>
              <a:rPr kumimoji="0" lang="en-US" altLang="en-US" sz="2400" b="1" i="0" u="none" strike="noStrike" kern="1200" cap="none" spc="0" normalizeH="0" baseline="0" noProof="0">
                <a:ln>
                  <a:noFill/>
                </a:ln>
                <a:solidFill>
                  <a:srgbClr val="FF0000"/>
                </a:solidFill>
                <a:effectLst/>
                <a:uLnTx/>
                <a:uFillTx/>
                <a:latin typeface="Calibri Light" panose="020F0302020204030204"/>
                <a:ea typeface="Arial Unicode MS" pitchFamily="34" charset="-128"/>
                <a:cs typeface="+mn-cs"/>
              </a:rPr>
              <a:t>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(Tiết 1)</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40966"/>
                                        </p:tgtEl>
                                        <p:attrNameLst>
                                          <p:attrName>style.visibility</p:attrName>
                                        </p:attrNameLst>
                                      </p:cBhvr>
                                      <p:to>
                                        <p:strVal val="visible"/>
                                      </p:to>
                                    </p:set>
                                    <p:animEffect transition="in" filter="blinds(horizontal)">
                                      <p:cBhvr>
                                        <p:cTn id="10" dur="500"/>
                                        <p:tgtEl>
                                          <p:spTgt spid="40966"/>
                                        </p:tgtEl>
                                      </p:cBhvr>
                                    </p:animEffect>
                                  </p:childTnLst>
                                </p:cTn>
                              </p:par>
                              <p:par>
                                <p:cTn id="11" presetID="3" presetClass="entr" presetSubtype="1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par>
                                <p:cTn id="14" presetID="3" presetClass="entr" presetSubtype="1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linds(horizontal)">
                                      <p:cBhvr>
                                        <p:cTn id="16" dur="500"/>
                                        <p:tgtEl>
                                          <p:spTgt spid="31"/>
                                        </p:tgtEl>
                                      </p:cBhvr>
                                    </p:animEffect>
                                  </p:childTnLst>
                                </p:cTn>
                              </p:par>
                              <p:par>
                                <p:cTn id="17" presetID="3" presetClass="entr" presetSubtype="1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linds(horizontal)">
                                      <p:cBhvr>
                                        <p:cTn id="19" dur="500"/>
                                        <p:tgtEl>
                                          <p:spTgt spid="32"/>
                                        </p:tgtEl>
                                      </p:cBhvr>
                                    </p:animEffect>
                                  </p:childTnLst>
                                </p:cTn>
                              </p:par>
                              <p:par>
                                <p:cTn id="20" presetID="3" presetClass="entr" presetSubtype="1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linds(horizontal)">
                                      <p:cBhvr>
                                        <p:cTn id="22" dur="500"/>
                                        <p:tgtEl>
                                          <p:spTgt spid="33"/>
                                        </p:tgtEl>
                                      </p:cBhvr>
                                    </p:animEffect>
                                  </p:childTnLst>
                                </p:cTn>
                              </p:par>
                              <p:par>
                                <p:cTn id="23" presetID="3" presetClass="entr" presetSubtype="1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par>
                                <p:cTn id="26" presetID="3" presetClass="entr" presetSubtype="1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linds(horizontal)">
                                      <p:cBhvr>
                                        <p:cTn id="28" dur="500"/>
                                        <p:tgtEl>
                                          <p:spTgt spid="47"/>
                                        </p:tgtEl>
                                      </p:cBhvr>
                                    </p:animEffect>
                                  </p:childTnLst>
                                </p:cTn>
                              </p:par>
                              <p:par>
                                <p:cTn id="29" presetID="3" presetClass="entr" presetSubtype="1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linds(horizontal)">
                                      <p:cBhvr>
                                        <p:cTn id="31" dur="500"/>
                                        <p:tgtEl>
                                          <p:spTgt spid="48"/>
                                        </p:tgtEl>
                                      </p:cBhvr>
                                    </p:animEffect>
                                  </p:childTnLst>
                                </p:cTn>
                              </p:par>
                              <p:par>
                                <p:cTn id="32" presetID="3" presetClass="entr" presetSubtype="1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linds(horizontal)">
                                      <p:cBhvr>
                                        <p:cTn id="34" dur="500"/>
                                        <p:tgtEl>
                                          <p:spTgt spid="49"/>
                                        </p:tgtEl>
                                      </p:cBhvr>
                                    </p:animEffect>
                                  </p:childTnLst>
                                </p:cTn>
                              </p:par>
                              <p:par>
                                <p:cTn id="35" presetID="3" presetClass="entr" presetSubtype="1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linds(horizontal)">
                                      <p:cBhvr>
                                        <p:cTn id="37" dur="500"/>
                                        <p:tgtEl>
                                          <p:spTgt spid="5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40988"/>
                                        </p:tgtEl>
                                        <p:attrNameLst>
                                          <p:attrName>style.visibility</p:attrName>
                                        </p:attrNameLst>
                                      </p:cBhvr>
                                      <p:to>
                                        <p:strVal val="visible"/>
                                      </p:to>
                                    </p:set>
                                    <p:animEffect transition="in" filter="blinds(horizontal)">
                                      <p:cBhvr>
                                        <p:cTn id="42" dur="500"/>
                                        <p:tgtEl>
                                          <p:spTgt spid="4098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40991"/>
                                        </p:tgtEl>
                                        <p:attrNameLst>
                                          <p:attrName>style.visibility</p:attrName>
                                        </p:attrNameLst>
                                      </p:cBhvr>
                                      <p:to>
                                        <p:strVal val="visible"/>
                                      </p:to>
                                    </p:set>
                                    <p:animEffect transition="in" filter="blinds(horizontal)">
                                      <p:cBhvr>
                                        <p:cTn id="47" dur="500"/>
                                        <p:tgtEl>
                                          <p:spTgt spid="40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40985"/>
                                        </p:tgtEl>
                                        <p:attrNameLst>
                                          <p:attrName>style.visibility</p:attrName>
                                        </p:attrNameLst>
                                      </p:cBhvr>
                                      <p:to>
                                        <p:strVal val="visible"/>
                                      </p:to>
                                    </p:set>
                                    <p:animEffect transition="in" filter="blinds(horizontal)">
                                      <p:cBhvr>
                                        <p:cTn id="52" dur="500"/>
                                        <p:tgtEl>
                                          <p:spTgt spid="4098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40982"/>
                                        </p:tgtEl>
                                        <p:attrNameLst>
                                          <p:attrName>style.visibility</p:attrName>
                                        </p:attrNameLst>
                                      </p:cBhvr>
                                      <p:to>
                                        <p:strVal val="visible"/>
                                      </p:to>
                                    </p:set>
                                    <p:animEffect transition="in" filter="blinds(horizontal)">
                                      <p:cBhvr>
                                        <p:cTn id="57" dur="500"/>
                                        <p:tgtEl>
                                          <p:spTgt spid="40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P spid="31" grpId="0"/>
      <p:bldP spid="32"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6">
            <a:extLst>
              <a:ext uri="{FF2B5EF4-FFF2-40B4-BE49-F238E27FC236}">
                <a16:creationId xmlns:a16="http://schemas.microsoft.com/office/drawing/2014/main" id="{60E3CF4E-D82E-C729-8CB7-C711DB66A642}"/>
              </a:ext>
            </a:extLst>
          </p:cNvPr>
          <p:cNvSpPr>
            <a:spLocks noChangeArrowheads="1"/>
          </p:cNvSpPr>
          <p:nvPr/>
        </p:nvSpPr>
        <p:spPr bwMode="auto">
          <a:xfrm>
            <a:off x="4199517" y="2369784"/>
            <a:ext cx="9724096"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58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LUYỆN TẬP</a:t>
            </a:r>
          </a:p>
        </p:txBody>
      </p:sp>
      <p:grpSp>
        <p:nvGrpSpPr>
          <p:cNvPr id="2" name="组合 2">
            <a:extLst>
              <a:ext uri="{FF2B5EF4-FFF2-40B4-BE49-F238E27FC236}">
                <a16:creationId xmlns:a16="http://schemas.microsoft.com/office/drawing/2014/main" id="{5CB28556-38A2-6587-E181-26F541EEBD5A}"/>
              </a:ext>
            </a:extLst>
          </p:cNvPr>
          <p:cNvGrpSpPr/>
          <p:nvPr/>
        </p:nvGrpSpPr>
        <p:grpSpPr>
          <a:xfrm>
            <a:off x="677028" y="2786124"/>
            <a:ext cx="2451722" cy="3412227"/>
            <a:chOff x="1673399" y="2243214"/>
            <a:chExt cx="1761330" cy="3579799"/>
          </a:xfrm>
        </p:grpSpPr>
        <p:sp>
          <p:nvSpPr>
            <p:cNvPr id="3" name="MH_Other_1">
              <a:extLst>
                <a:ext uri="{FF2B5EF4-FFF2-40B4-BE49-F238E27FC236}">
                  <a16:creationId xmlns:a16="http://schemas.microsoft.com/office/drawing/2014/main" id="{DAEC1AC0-66DA-CD5F-BFC5-AF606C9558DB}"/>
                </a:ext>
              </a:extLst>
            </p:cNvPr>
            <p:cNvSpPr/>
            <p:nvPr>
              <p:custDataLst>
                <p:tags r:id="rId17"/>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4" name="MH_SubTitle_1">
              <a:extLst>
                <a:ext uri="{FF2B5EF4-FFF2-40B4-BE49-F238E27FC236}">
                  <a16:creationId xmlns:a16="http://schemas.microsoft.com/office/drawing/2014/main" id="{EBD14006-ACE7-85DE-10E1-B8E652A175AE}"/>
                </a:ext>
              </a:extLst>
            </p:cNvPr>
            <p:cNvSpPr>
              <a:spLocks/>
            </p:cNvSpPr>
            <p:nvPr>
              <p:custDataLst>
                <p:tags r:id="rId18"/>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5" name="组合 5">
            <a:extLst>
              <a:ext uri="{FF2B5EF4-FFF2-40B4-BE49-F238E27FC236}">
                <a16:creationId xmlns:a16="http://schemas.microsoft.com/office/drawing/2014/main" id="{6EF9483D-16C4-F258-58D6-5A3A567AD1CF}"/>
              </a:ext>
            </a:extLst>
          </p:cNvPr>
          <p:cNvGrpSpPr/>
          <p:nvPr/>
        </p:nvGrpSpPr>
        <p:grpSpPr>
          <a:xfrm>
            <a:off x="2566380" y="1900786"/>
            <a:ext cx="2741840" cy="3487745"/>
            <a:chOff x="3618086" y="2481677"/>
            <a:chExt cx="1673672" cy="3095274"/>
          </a:xfrm>
        </p:grpSpPr>
        <p:sp>
          <p:nvSpPr>
            <p:cNvPr id="6" name="MH_Other_3">
              <a:extLst>
                <a:ext uri="{FF2B5EF4-FFF2-40B4-BE49-F238E27FC236}">
                  <a16:creationId xmlns:a16="http://schemas.microsoft.com/office/drawing/2014/main" id="{49AAA216-2ED4-8E79-B908-82700F5CCBDD}"/>
                </a:ext>
              </a:extLst>
            </p:cNvPr>
            <p:cNvSpPr/>
            <p:nvPr>
              <p:custDataLst>
                <p:tags r:id="rId15"/>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7" name="MH_SubTitle_3">
              <a:extLst>
                <a:ext uri="{FF2B5EF4-FFF2-40B4-BE49-F238E27FC236}">
                  <a16:creationId xmlns:a16="http://schemas.microsoft.com/office/drawing/2014/main" id="{7891B0CF-D6E9-F9D5-329B-C62AAB97FA78}"/>
                </a:ext>
              </a:extLst>
            </p:cNvPr>
            <p:cNvSpPr>
              <a:spLocks/>
            </p:cNvSpPr>
            <p:nvPr>
              <p:custDataLst>
                <p:tags r:id="rId16"/>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8" name="组合 8">
            <a:extLst>
              <a:ext uri="{FF2B5EF4-FFF2-40B4-BE49-F238E27FC236}">
                <a16:creationId xmlns:a16="http://schemas.microsoft.com/office/drawing/2014/main" id="{E683703E-62B5-DCD2-4EB4-5B7ECC371924}"/>
              </a:ext>
            </a:extLst>
          </p:cNvPr>
          <p:cNvGrpSpPr/>
          <p:nvPr/>
        </p:nvGrpSpPr>
        <p:grpSpPr>
          <a:xfrm>
            <a:off x="1777046" y="3475360"/>
            <a:ext cx="2207875" cy="2634248"/>
            <a:chOff x="2697923" y="3213388"/>
            <a:chExt cx="1586150" cy="2763613"/>
          </a:xfrm>
        </p:grpSpPr>
        <p:sp>
          <p:nvSpPr>
            <p:cNvPr id="9" name="MH_Other_2">
              <a:extLst>
                <a:ext uri="{FF2B5EF4-FFF2-40B4-BE49-F238E27FC236}">
                  <a16:creationId xmlns:a16="http://schemas.microsoft.com/office/drawing/2014/main" id="{BDDAADA7-7309-547B-7A09-EA09AEF8AF26}"/>
                </a:ext>
              </a:extLst>
            </p:cNvPr>
            <p:cNvSpPr/>
            <p:nvPr>
              <p:custDataLst>
                <p:tags r:id="rId11"/>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0" name="MH_Other_4">
              <a:extLst>
                <a:ext uri="{FF2B5EF4-FFF2-40B4-BE49-F238E27FC236}">
                  <a16:creationId xmlns:a16="http://schemas.microsoft.com/office/drawing/2014/main" id="{FA957F84-F265-6834-2ED4-2C39FB2B697D}"/>
                </a:ext>
              </a:extLst>
            </p:cNvPr>
            <p:cNvSpPr>
              <a:spLocks/>
            </p:cNvSpPr>
            <p:nvPr>
              <p:custDataLst>
                <p:tags r:id="rId12"/>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buClrTx/>
                <a:defRPr/>
              </a:pPr>
              <a:endParaRPr lang="zh-CN" altLang="en-US" sz="180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SubTitle_2">
              <a:extLst>
                <a:ext uri="{FF2B5EF4-FFF2-40B4-BE49-F238E27FC236}">
                  <a16:creationId xmlns:a16="http://schemas.microsoft.com/office/drawing/2014/main" id="{0444E89B-9608-4DF3-D466-306900D3BAC7}"/>
                </a:ext>
              </a:extLst>
            </p:cNvPr>
            <p:cNvSpPr>
              <a:spLocks/>
            </p:cNvSpPr>
            <p:nvPr>
              <p:custDataLst>
                <p:tags r:id="rId13"/>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Other_5">
              <a:extLst>
                <a:ext uri="{FF2B5EF4-FFF2-40B4-BE49-F238E27FC236}">
                  <a16:creationId xmlns:a16="http://schemas.microsoft.com/office/drawing/2014/main" id="{89C334D5-77A9-212F-8BB1-490F77981DDA}"/>
                </a:ext>
              </a:extLst>
            </p:cNvPr>
            <p:cNvSpPr>
              <a:spLocks/>
            </p:cNvSpPr>
            <p:nvPr>
              <p:custDataLst>
                <p:tags r:id="rId14"/>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buClrTx/>
                <a:defRPr/>
              </a:pPr>
              <a:endParaRPr lang="zh-CN" altLang="en-US" sz="180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3" name="组合 13">
            <a:extLst>
              <a:ext uri="{FF2B5EF4-FFF2-40B4-BE49-F238E27FC236}">
                <a16:creationId xmlns:a16="http://schemas.microsoft.com/office/drawing/2014/main" id="{BD14ADC7-5024-C550-A70D-B072C1411B3B}"/>
              </a:ext>
            </a:extLst>
          </p:cNvPr>
          <p:cNvGrpSpPr/>
          <p:nvPr/>
        </p:nvGrpSpPr>
        <p:grpSpPr>
          <a:xfrm>
            <a:off x="3775208" y="3355833"/>
            <a:ext cx="2397209" cy="2701227"/>
            <a:chOff x="4526720" y="3586913"/>
            <a:chExt cx="1433063" cy="2236100"/>
          </a:xfrm>
        </p:grpSpPr>
        <p:sp>
          <p:nvSpPr>
            <p:cNvPr id="14" name="MH_Other_6">
              <a:extLst>
                <a:ext uri="{FF2B5EF4-FFF2-40B4-BE49-F238E27FC236}">
                  <a16:creationId xmlns:a16="http://schemas.microsoft.com/office/drawing/2014/main" id="{C629522C-C737-0D7B-A76E-D8F79A078ED5}"/>
                </a:ext>
              </a:extLst>
            </p:cNvPr>
            <p:cNvSpPr/>
            <p:nvPr>
              <p:custDataLst>
                <p:tags r:id="rId9"/>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5" name="MH_SubTitle_4">
              <a:extLst>
                <a:ext uri="{FF2B5EF4-FFF2-40B4-BE49-F238E27FC236}">
                  <a16:creationId xmlns:a16="http://schemas.microsoft.com/office/drawing/2014/main" id="{29A7CF25-E71C-B72C-8F86-36C3C1D00692}"/>
                </a:ext>
              </a:extLst>
            </p:cNvPr>
            <p:cNvSpPr>
              <a:spLocks/>
            </p:cNvSpPr>
            <p:nvPr>
              <p:custDataLst>
                <p:tags r:id="rId10"/>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16" name="图片 1">
            <a:extLst>
              <a:ext uri="{FF2B5EF4-FFF2-40B4-BE49-F238E27FC236}">
                <a16:creationId xmlns:a16="http://schemas.microsoft.com/office/drawing/2014/main" id="{2ECB80B9-323A-5A97-0B3E-3CE5903EF9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7194" y="1810555"/>
            <a:ext cx="1225571" cy="775178"/>
          </a:xfrm>
          <a:prstGeom prst="rect">
            <a:avLst/>
          </a:prstGeom>
          <a:effectLst>
            <a:outerShdw blurRad="50800" dist="38100" dir="5400000" algn="t" rotWithShape="0">
              <a:prstClr val="black">
                <a:alpha val="40000"/>
              </a:prstClr>
            </a:outerShdw>
          </a:effectLst>
        </p:spPr>
      </p:pic>
      <p:grpSp>
        <p:nvGrpSpPr>
          <p:cNvPr id="17" name="组合 19">
            <a:extLst>
              <a:ext uri="{FF2B5EF4-FFF2-40B4-BE49-F238E27FC236}">
                <a16:creationId xmlns:a16="http://schemas.microsoft.com/office/drawing/2014/main" id="{0B1C7482-BD51-21F0-4F02-6DACA5D0EC29}"/>
              </a:ext>
            </a:extLst>
          </p:cNvPr>
          <p:cNvGrpSpPr/>
          <p:nvPr/>
        </p:nvGrpSpPr>
        <p:grpSpPr>
          <a:xfrm rot="2427509">
            <a:off x="8644372" y="4425146"/>
            <a:ext cx="599079" cy="396399"/>
            <a:chOff x="10646778" y="4753862"/>
            <a:chExt cx="751521" cy="737702"/>
          </a:xfrm>
        </p:grpSpPr>
        <p:sp>
          <p:nvSpPr>
            <p:cNvPr id="18" name="五角星 2">
              <a:extLst>
                <a:ext uri="{FF2B5EF4-FFF2-40B4-BE49-F238E27FC236}">
                  <a16:creationId xmlns:a16="http://schemas.microsoft.com/office/drawing/2014/main" id="{F973D959-B9DA-7EA9-4E7A-BC8E267D19F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grpSp>
          <p:nvGrpSpPr>
            <p:cNvPr id="19" name="组合 21">
              <a:extLst>
                <a:ext uri="{FF2B5EF4-FFF2-40B4-BE49-F238E27FC236}">
                  <a16:creationId xmlns:a16="http://schemas.microsoft.com/office/drawing/2014/main" id="{A143F985-3EBF-F8E1-A023-26E97CD5B1EA}"/>
                </a:ext>
              </a:extLst>
            </p:cNvPr>
            <p:cNvGrpSpPr/>
            <p:nvPr/>
          </p:nvGrpSpPr>
          <p:grpSpPr>
            <a:xfrm>
              <a:off x="10646778" y="4762829"/>
              <a:ext cx="749726" cy="728735"/>
              <a:chOff x="11012539" y="4493889"/>
              <a:chExt cx="749726" cy="728735"/>
            </a:xfrm>
          </p:grpSpPr>
          <p:sp>
            <p:nvSpPr>
              <p:cNvPr id="20" name="五角星 2">
                <a:extLst>
                  <a:ext uri="{FF2B5EF4-FFF2-40B4-BE49-F238E27FC236}">
                    <a16:creationId xmlns:a16="http://schemas.microsoft.com/office/drawing/2014/main" id="{ECC40875-530C-4564-20DF-43C74155762C}"/>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sp>
            <p:nvSpPr>
              <p:cNvPr id="21" name="五角星 2">
                <a:extLst>
                  <a:ext uri="{FF2B5EF4-FFF2-40B4-BE49-F238E27FC236}">
                    <a16:creationId xmlns:a16="http://schemas.microsoft.com/office/drawing/2014/main" id="{921C28F1-F8B7-7138-0C11-013123DA6AE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sp>
            <p:nvSpPr>
              <p:cNvPr id="22" name="五角星 2">
                <a:extLst>
                  <a:ext uri="{FF2B5EF4-FFF2-40B4-BE49-F238E27FC236}">
                    <a16:creationId xmlns:a16="http://schemas.microsoft.com/office/drawing/2014/main" id="{4F2B5CE6-7F96-86B0-7133-ACBC35C65286}"/>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grpSp>
      </p:grpSp>
      <p:cxnSp>
        <p:nvCxnSpPr>
          <p:cNvPr id="23" name="直接连接符 25">
            <a:extLst>
              <a:ext uri="{FF2B5EF4-FFF2-40B4-BE49-F238E27FC236}">
                <a16:creationId xmlns:a16="http://schemas.microsoft.com/office/drawing/2014/main" id="{CB6833FA-67A8-E243-9BD2-17DC5D145DE8}"/>
              </a:ext>
            </a:extLst>
          </p:cNvPr>
          <p:cNvCxnSpPr/>
          <p:nvPr/>
        </p:nvCxnSpPr>
        <p:spPr>
          <a:xfrm flipH="1">
            <a:off x="10226770" y="2647849"/>
            <a:ext cx="432896"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直接连接符 27">
            <a:extLst>
              <a:ext uri="{FF2B5EF4-FFF2-40B4-BE49-F238E27FC236}">
                <a16:creationId xmlns:a16="http://schemas.microsoft.com/office/drawing/2014/main" id="{55EE0FC0-66A8-F2AB-C326-374D6ACDF39B}"/>
              </a:ext>
            </a:extLst>
          </p:cNvPr>
          <p:cNvCxnSpPr/>
          <p:nvPr/>
        </p:nvCxnSpPr>
        <p:spPr>
          <a:xfrm flipH="1">
            <a:off x="9644552" y="4698909"/>
            <a:ext cx="43289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Freeform 8">
            <a:extLst>
              <a:ext uri="{FF2B5EF4-FFF2-40B4-BE49-F238E27FC236}">
                <a16:creationId xmlns:a16="http://schemas.microsoft.com/office/drawing/2014/main" id="{D4837AC0-9AB4-7262-CD4B-9022D42EE240}"/>
              </a:ext>
            </a:extLst>
          </p:cNvPr>
          <p:cNvSpPr>
            <a:spLocks/>
          </p:cNvSpPr>
          <p:nvPr/>
        </p:nvSpPr>
        <p:spPr bwMode="auto">
          <a:xfrm>
            <a:off x="4991896" y="319278"/>
            <a:ext cx="3681403" cy="997274"/>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2400" kern="1200">
              <a:solidFill>
                <a:srgbClr val="A5A5A5"/>
              </a:solidFill>
              <a:latin typeface="华康方圆体W7(P)" pitchFamily="82" charset="-122"/>
              <a:ea typeface="华康方圆体W7(P)" pitchFamily="82" charset="-122"/>
            </a:endParaRPr>
          </a:p>
        </p:txBody>
      </p:sp>
      <p:pic>
        <p:nvPicPr>
          <p:cNvPr id="26" name="图片 6">
            <a:extLst>
              <a:ext uri="{FF2B5EF4-FFF2-40B4-BE49-F238E27FC236}">
                <a16:creationId xmlns:a16="http://schemas.microsoft.com/office/drawing/2014/main" id="{C9DB7CD1-C3CC-6B04-FA49-470DAD8579C9}"/>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83446" t="-1" r="316" b="68387"/>
          <a:stretch/>
        </p:blipFill>
        <p:spPr>
          <a:xfrm>
            <a:off x="9111038" y="291417"/>
            <a:ext cx="1131361" cy="2227264"/>
          </a:xfrm>
          <a:prstGeom prst="rect">
            <a:avLst/>
          </a:prstGeom>
        </p:spPr>
      </p:pic>
      <p:pic>
        <p:nvPicPr>
          <p:cNvPr id="27" name="图片 13">
            <a:extLst>
              <a:ext uri="{FF2B5EF4-FFF2-40B4-BE49-F238E27FC236}">
                <a16:creationId xmlns:a16="http://schemas.microsoft.com/office/drawing/2014/main" id="{CFBA1BCD-3C15-224C-7077-0ABC7E2A70C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5576" t="8216" r="33076" b="80788"/>
          <a:stretch/>
        </p:blipFill>
        <p:spPr>
          <a:xfrm flipH="1" flipV="1">
            <a:off x="6809043" y="5034015"/>
            <a:ext cx="5206999" cy="885906"/>
          </a:xfrm>
          <a:prstGeom prst="rect">
            <a:avLst/>
          </a:prstGeom>
        </p:spPr>
      </p:pic>
      <p:pic>
        <p:nvPicPr>
          <p:cNvPr id="28" name="图片 7">
            <a:extLst>
              <a:ext uri="{FF2B5EF4-FFF2-40B4-BE49-F238E27FC236}">
                <a16:creationId xmlns:a16="http://schemas.microsoft.com/office/drawing/2014/main" id="{7F0959B0-5F15-32A9-1865-4C1599887E23}"/>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t="8216" r="33076" b="80788"/>
          <a:stretch/>
        </p:blipFill>
        <p:spPr>
          <a:xfrm>
            <a:off x="406889" y="144097"/>
            <a:ext cx="5152957" cy="1131302"/>
          </a:xfrm>
          <a:prstGeom prst="rect">
            <a:avLst/>
          </a:prstGeom>
        </p:spPr>
      </p:pic>
      <p:pic>
        <p:nvPicPr>
          <p:cNvPr id="29" name="图片 6">
            <a:extLst>
              <a:ext uri="{FF2B5EF4-FFF2-40B4-BE49-F238E27FC236}">
                <a16:creationId xmlns:a16="http://schemas.microsoft.com/office/drawing/2014/main" id="{A61F6D0B-9B6E-6C1F-C7CD-D6973267E74C}"/>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83446" t="-1" r="316" b="68387"/>
          <a:stretch/>
        </p:blipFill>
        <p:spPr>
          <a:xfrm rot="10800000">
            <a:off x="743551" y="4009729"/>
            <a:ext cx="1131361" cy="1424726"/>
          </a:xfrm>
          <a:prstGeom prst="rect">
            <a:avLst/>
          </a:prstGeom>
        </p:spPr>
      </p:pic>
      <p:sp>
        <p:nvSpPr>
          <p:cNvPr id="30" name="Rectangle 29">
            <a:extLst>
              <a:ext uri="{FF2B5EF4-FFF2-40B4-BE49-F238E27FC236}">
                <a16:creationId xmlns:a16="http://schemas.microsoft.com/office/drawing/2014/main" id="{FA1D5F2A-DB41-C4EA-C907-A2C4BB63B2C5}"/>
              </a:ext>
            </a:extLst>
          </p:cNvPr>
          <p:cNvSpPr/>
          <p:nvPr/>
        </p:nvSpPr>
        <p:spPr>
          <a:xfrm>
            <a:off x="4961973" y="3833423"/>
            <a:ext cx="5603309" cy="830997"/>
          </a:xfrm>
          <a:prstGeom prst="rect">
            <a:avLst/>
          </a:prstGeom>
          <a:noFill/>
        </p:spPr>
        <p:txBody>
          <a:bodyPr wrap="square" lIns="68580" tIns="34290" rIns="68580" bIns="34290">
            <a:spAutoFit/>
          </a:bodyPr>
          <a:lstStyle/>
          <a:p>
            <a:pPr algn="ctr" defTabSz="342900">
              <a:buClrTx/>
              <a:defRPr/>
            </a:pPr>
            <a:r>
              <a:rPr lang="en-US" sz="495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grpSp>
        <p:nvGrpSpPr>
          <p:cNvPr id="50179" name="组合 2">
            <a:extLst>
              <a:ext uri="{FF2B5EF4-FFF2-40B4-BE49-F238E27FC236}">
                <a16:creationId xmlns:a16="http://schemas.microsoft.com/office/drawing/2014/main" id="{25A7C15A-0F08-16F3-BE2D-FBFA5076EC9B}"/>
              </a:ext>
            </a:extLst>
          </p:cNvPr>
          <p:cNvGrpSpPr/>
          <p:nvPr/>
        </p:nvGrpSpPr>
        <p:grpSpPr>
          <a:xfrm>
            <a:off x="7763628" y="919224"/>
            <a:ext cx="2451722" cy="3412227"/>
            <a:chOff x="1673399" y="2243214"/>
            <a:chExt cx="1761330" cy="3579799"/>
          </a:xfrm>
        </p:grpSpPr>
        <p:sp>
          <p:nvSpPr>
            <p:cNvPr id="50180" name="MH_Other_1">
              <a:extLst>
                <a:ext uri="{FF2B5EF4-FFF2-40B4-BE49-F238E27FC236}">
                  <a16:creationId xmlns:a16="http://schemas.microsoft.com/office/drawing/2014/main" id="{DD8BE251-9732-CA14-86D4-2BD54AD5D72D}"/>
                </a:ext>
              </a:extLst>
            </p:cNvPr>
            <p:cNvSpPr/>
            <p:nvPr>
              <p:custDataLst>
                <p:tags r:id="rId7"/>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0183" name="MH_SubTitle_1">
              <a:extLst>
                <a:ext uri="{FF2B5EF4-FFF2-40B4-BE49-F238E27FC236}">
                  <a16:creationId xmlns:a16="http://schemas.microsoft.com/office/drawing/2014/main" id="{25137449-8E5A-6897-5DC2-79D5A566AE0F}"/>
                </a:ext>
              </a:extLst>
            </p:cNvPr>
            <p:cNvSpPr>
              <a:spLocks/>
            </p:cNvSpPr>
            <p:nvPr>
              <p:custDataLst>
                <p:tags r:id="rId8"/>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50184" name="组合 5">
            <a:extLst>
              <a:ext uri="{FF2B5EF4-FFF2-40B4-BE49-F238E27FC236}">
                <a16:creationId xmlns:a16="http://schemas.microsoft.com/office/drawing/2014/main" id="{99304BAE-E735-9DEE-7DB0-B702DBAE5797}"/>
              </a:ext>
            </a:extLst>
          </p:cNvPr>
          <p:cNvGrpSpPr/>
          <p:nvPr/>
        </p:nvGrpSpPr>
        <p:grpSpPr>
          <a:xfrm>
            <a:off x="9652980" y="33886"/>
            <a:ext cx="2741840" cy="3487745"/>
            <a:chOff x="3618086" y="2481677"/>
            <a:chExt cx="1673672" cy="3095274"/>
          </a:xfrm>
        </p:grpSpPr>
        <p:sp>
          <p:nvSpPr>
            <p:cNvPr id="50185" name="MH_Other_3">
              <a:extLst>
                <a:ext uri="{FF2B5EF4-FFF2-40B4-BE49-F238E27FC236}">
                  <a16:creationId xmlns:a16="http://schemas.microsoft.com/office/drawing/2014/main" id="{17FB23F5-68F5-3AC1-F1D6-734D362818CB}"/>
                </a:ext>
              </a:extLst>
            </p:cNvPr>
            <p:cNvSpPr/>
            <p:nvPr>
              <p:custDataLst>
                <p:tags r:id="rId5"/>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0186" name="MH_SubTitle_3">
              <a:extLst>
                <a:ext uri="{FF2B5EF4-FFF2-40B4-BE49-F238E27FC236}">
                  <a16:creationId xmlns:a16="http://schemas.microsoft.com/office/drawing/2014/main" id="{088175D4-5777-D5BF-DA25-2095155EBBC1}"/>
                </a:ext>
              </a:extLst>
            </p:cNvPr>
            <p:cNvSpPr>
              <a:spLocks/>
            </p:cNvSpPr>
            <p:nvPr>
              <p:custDataLst>
                <p:tags r:id="rId6"/>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50187" name="组合 8">
            <a:extLst>
              <a:ext uri="{FF2B5EF4-FFF2-40B4-BE49-F238E27FC236}">
                <a16:creationId xmlns:a16="http://schemas.microsoft.com/office/drawing/2014/main" id="{FEB90A82-E2E9-CEC7-3E76-1E7E30BA538E}"/>
              </a:ext>
            </a:extLst>
          </p:cNvPr>
          <p:cNvGrpSpPr/>
          <p:nvPr/>
        </p:nvGrpSpPr>
        <p:grpSpPr>
          <a:xfrm>
            <a:off x="8863646" y="1608460"/>
            <a:ext cx="2207875" cy="2634248"/>
            <a:chOff x="2697923" y="3213388"/>
            <a:chExt cx="1586150" cy="2763613"/>
          </a:xfrm>
        </p:grpSpPr>
        <p:sp>
          <p:nvSpPr>
            <p:cNvPr id="50188" name="MH_Other_2">
              <a:extLst>
                <a:ext uri="{FF2B5EF4-FFF2-40B4-BE49-F238E27FC236}">
                  <a16:creationId xmlns:a16="http://schemas.microsoft.com/office/drawing/2014/main" id="{47401388-B23B-27AD-C405-61174F39B83B}"/>
                </a:ext>
              </a:extLst>
            </p:cNvPr>
            <p:cNvSpPr/>
            <p:nvPr>
              <p:custDataLst>
                <p:tags r:id="rId1"/>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0189" name="MH_Other_4">
              <a:extLst>
                <a:ext uri="{FF2B5EF4-FFF2-40B4-BE49-F238E27FC236}">
                  <a16:creationId xmlns:a16="http://schemas.microsoft.com/office/drawing/2014/main" id="{F80C57B9-33EA-59B8-0EC7-E5F361AAC33A}"/>
                </a:ext>
              </a:extLst>
            </p:cNvPr>
            <p:cNvSpPr>
              <a:spLocks/>
            </p:cNvSpPr>
            <p:nvPr>
              <p:custDataLst>
                <p:tags r:id="rId2"/>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buClrTx/>
                <a:defRPr/>
              </a:pPr>
              <a:endParaRPr lang="zh-CN" altLang="en-US" sz="180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0190" name="MH_SubTitle_2">
              <a:extLst>
                <a:ext uri="{FF2B5EF4-FFF2-40B4-BE49-F238E27FC236}">
                  <a16:creationId xmlns:a16="http://schemas.microsoft.com/office/drawing/2014/main" id="{820B7779-8426-9AA6-E6B3-0D48B611CB8D}"/>
                </a:ext>
              </a:extLst>
            </p:cNvPr>
            <p:cNvSpPr>
              <a:spLocks/>
            </p:cNvSpPr>
            <p:nvPr>
              <p:custDataLst>
                <p:tags r:id="rId3"/>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0191" name="MH_Other_5">
              <a:extLst>
                <a:ext uri="{FF2B5EF4-FFF2-40B4-BE49-F238E27FC236}">
                  <a16:creationId xmlns:a16="http://schemas.microsoft.com/office/drawing/2014/main" id="{ACC76FE6-DC7C-38AA-66D1-109364D14C55}"/>
                </a:ext>
              </a:extLst>
            </p:cNvPr>
            <p:cNvSpPr>
              <a:spLocks/>
            </p:cNvSpPr>
            <p:nvPr>
              <p:custDataLst>
                <p:tags r:id="rId4"/>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buClrTx/>
                <a:defRPr/>
              </a:pPr>
              <a:endParaRPr lang="zh-CN" altLang="en-US" sz="180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ppt_x</p:attrName>
                                        </p:attrNameLst>
                                      </p:cBhvr>
                                      <p:tavLst>
                                        <p:tav tm="0">
                                          <p:val>
                                            <p:strVal val="#ppt_x"/>
                                          </p:val>
                                        </p:tav>
                                        <p:tav tm="100000">
                                          <p:val>
                                            <p:strVal val="#ppt_x"/>
                                          </p:val>
                                        </p:tav>
                                      </p:tavLst>
                                    </p:anim>
                                    <p:anim calcmode="lin" valueType="num">
                                      <p:cBhvr>
                                        <p:cTn id="20" dur="750" fill="hold"/>
                                        <p:tgtEl>
                                          <p:spTgt spid="8"/>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750"/>
                                        <p:tgtEl>
                                          <p:spTgt spid="5"/>
                                        </p:tgtEl>
                                      </p:cBhvr>
                                    </p:animEffect>
                                    <p:anim calcmode="lin" valueType="num">
                                      <p:cBhvr>
                                        <p:cTn id="30" dur="750" fill="hold"/>
                                        <p:tgtEl>
                                          <p:spTgt spid="5"/>
                                        </p:tgtEl>
                                        <p:attrNameLst>
                                          <p:attrName>ppt_x</p:attrName>
                                        </p:attrNameLst>
                                      </p:cBhvr>
                                      <p:tavLst>
                                        <p:tav tm="0">
                                          <p:val>
                                            <p:strVal val="#ppt_x"/>
                                          </p:val>
                                        </p:tav>
                                        <p:tav tm="100000">
                                          <p:val>
                                            <p:strVal val="#ppt_x"/>
                                          </p:val>
                                        </p:tav>
                                      </p:tavLst>
                                    </p:anim>
                                    <p:anim calcmode="lin" valueType="num">
                                      <p:cBhvr>
                                        <p:cTn id="31" dur="750" fill="hold"/>
                                        <p:tgtEl>
                                          <p:spTgt spid="5"/>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5"/>
                                        </p:tgtEl>
                                        <p:attrNameLst>
                                          <p:attrName>r</p:attrName>
                                        </p:attrNameLst>
                                      </p:cBhvr>
                                    </p:animRot>
                                    <p:animRot by="-240000">
                                      <p:cBhvr>
                                        <p:cTn id="34" dur="200" fill="hold">
                                          <p:stCondLst>
                                            <p:cond delay="200"/>
                                          </p:stCondLst>
                                        </p:cTn>
                                        <p:tgtEl>
                                          <p:spTgt spid="5"/>
                                        </p:tgtEl>
                                        <p:attrNameLst>
                                          <p:attrName>r</p:attrName>
                                        </p:attrNameLst>
                                      </p:cBhvr>
                                    </p:animRot>
                                    <p:animRot by="240000">
                                      <p:cBhvr>
                                        <p:cTn id="35" dur="200" fill="hold">
                                          <p:stCondLst>
                                            <p:cond delay="400"/>
                                          </p:stCondLst>
                                        </p:cTn>
                                        <p:tgtEl>
                                          <p:spTgt spid="5"/>
                                        </p:tgtEl>
                                        <p:attrNameLst>
                                          <p:attrName>r</p:attrName>
                                        </p:attrNameLst>
                                      </p:cBhvr>
                                    </p:animRot>
                                    <p:animRot by="-240000">
                                      <p:cBhvr>
                                        <p:cTn id="36" dur="200" fill="hold">
                                          <p:stCondLst>
                                            <p:cond delay="600"/>
                                          </p:stCondLst>
                                        </p:cTn>
                                        <p:tgtEl>
                                          <p:spTgt spid="5"/>
                                        </p:tgtEl>
                                        <p:attrNameLst>
                                          <p:attrName>r</p:attrName>
                                        </p:attrNameLst>
                                      </p:cBhvr>
                                    </p:animRot>
                                    <p:animRot by="120000">
                                      <p:cBhvr>
                                        <p:cTn id="37" dur="200" fill="hold">
                                          <p:stCondLst>
                                            <p:cond delay="800"/>
                                          </p:stCondLst>
                                        </p:cTn>
                                        <p:tgtEl>
                                          <p:spTgt spid="5"/>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750"/>
                                        <p:tgtEl>
                                          <p:spTgt spid="13"/>
                                        </p:tgtEl>
                                      </p:cBhvr>
                                    </p:animEffect>
                                    <p:anim calcmode="lin" valueType="num">
                                      <p:cBhvr>
                                        <p:cTn id="41" dur="750" fill="hold"/>
                                        <p:tgtEl>
                                          <p:spTgt spid="13"/>
                                        </p:tgtEl>
                                        <p:attrNameLst>
                                          <p:attrName>ppt_x</p:attrName>
                                        </p:attrNameLst>
                                      </p:cBhvr>
                                      <p:tavLst>
                                        <p:tav tm="0">
                                          <p:val>
                                            <p:strVal val="#ppt_x"/>
                                          </p:val>
                                        </p:tav>
                                        <p:tav tm="100000">
                                          <p:val>
                                            <p:strVal val="#ppt_x"/>
                                          </p:val>
                                        </p:tav>
                                      </p:tavLst>
                                    </p:anim>
                                    <p:anim calcmode="lin" valueType="num">
                                      <p:cBhvr>
                                        <p:cTn id="42" dur="750" fill="hold"/>
                                        <p:tgtEl>
                                          <p:spTgt spid="13"/>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3"/>
                                        </p:tgtEl>
                                        <p:attrNameLst>
                                          <p:attrName>r</p:attrName>
                                        </p:attrNameLst>
                                      </p:cBhvr>
                                    </p:animRot>
                                    <p:animRot by="-240000">
                                      <p:cBhvr>
                                        <p:cTn id="45" dur="200" fill="hold">
                                          <p:stCondLst>
                                            <p:cond delay="200"/>
                                          </p:stCondLst>
                                        </p:cTn>
                                        <p:tgtEl>
                                          <p:spTgt spid="13"/>
                                        </p:tgtEl>
                                        <p:attrNameLst>
                                          <p:attrName>r</p:attrName>
                                        </p:attrNameLst>
                                      </p:cBhvr>
                                    </p:animRot>
                                    <p:animRot by="240000">
                                      <p:cBhvr>
                                        <p:cTn id="46" dur="200" fill="hold">
                                          <p:stCondLst>
                                            <p:cond delay="400"/>
                                          </p:stCondLst>
                                        </p:cTn>
                                        <p:tgtEl>
                                          <p:spTgt spid="13"/>
                                        </p:tgtEl>
                                        <p:attrNameLst>
                                          <p:attrName>r</p:attrName>
                                        </p:attrNameLst>
                                      </p:cBhvr>
                                    </p:animRot>
                                    <p:animRot by="-240000">
                                      <p:cBhvr>
                                        <p:cTn id="47" dur="200" fill="hold">
                                          <p:stCondLst>
                                            <p:cond delay="600"/>
                                          </p:stCondLst>
                                        </p:cTn>
                                        <p:tgtEl>
                                          <p:spTgt spid="13"/>
                                        </p:tgtEl>
                                        <p:attrNameLst>
                                          <p:attrName>r</p:attrName>
                                        </p:attrNameLst>
                                      </p:cBhvr>
                                    </p:animRot>
                                    <p:animRot by="120000">
                                      <p:cBhvr>
                                        <p:cTn id="48" dur="200" fill="hold">
                                          <p:stCondLst>
                                            <p:cond delay="800"/>
                                          </p:stCondLst>
                                        </p:cTn>
                                        <p:tgtEl>
                                          <p:spTgt spid="13"/>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par>
                                <p:cTn id="54" presetID="8" presetClass="emph" presetSubtype="0" fill="hold" nodeType="withEffect">
                                  <p:stCondLst>
                                    <p:cond delay="0"/>
                                  </p:stCondLst>
                                  <p:childTnLst>
                                    <p:animRot by="21600000">
                                      <p:cBhvr>
                                        <p:cTn id="55" dur="1000" fill="hold"/>
                                        <p:tgtEl>
                                          <p:spTgt spid="16"/>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right)">
                                      <p:cBhvr>
                                        <p:cTn id="58" dur="500"/>
                                        <p:tgtEl>
                                          <p:spTgt spid="23"/>
                                        </p:tgtEl>
                                      </p:cBhvr>
                                    </p:animEffect>
                                  </p:childTnLst>
                                </p:cTn>
                              </p:par>
                              <p:par>
                                <p:cTn id="59" presetID="22" presetClass="entr" presetSubtype="8"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750"/>
                                        <p:tgtEl>
                                          <p:spTgt spid="17"/>
                                        </p:tgtEl>
                                      </p:cBhvr>
                                    </p:animEffect>
                                  </p:childTnLst>
                                </p:cTn>
                              </p:par>
                              <p:par>
                                <p:cTn id="65" presetID="42" presetClass="entr" presetSubtype="0" fill="hold" nodeType="withEffect">
                                  <p:stCondLst>
                                    <p:cond delay="0"/>
                                  </p:stCondLst>
                                  <p:childTnLst>
                                    <p:set>
                                      <p:cBhvr>
                                        <p:cTn id="66" dur="1" fill="hold">
                                          <p:stCondLst>
                                            <p:cond delay="0"/>
                                          </p:stCondLst>
                                        </p:cTn>
                                        <p:tgtEl>
                                          <p:spTgt spid="50179"/>
                                        </p:tgtEl>
                                        <p:attrNameLst>
                                          <p:attrName>style.visibility</p:attrName>
                                        </p:attrNameLst>
                                      </p:cBhvr>
                                      <p:to>
                                        <p:strVal val="visible"/>
                                      </p:to>
                                    </p:set>
                                    <p:animEffect transition="in" filter="fade">
                                      <p:cBhvr>
                                        <p:cTn id="67" dur="750"/>
                                        <p:tgtEl>
                                          <p:spTgt spid="50179"/>
                                        </p:tgtEl>
                                      </p:cBhvr>
                                    </p:animEffect>
                                    <p:anim calcmode="lin" valueType="num">
                                      <p:cBhvr>
                                        <p:cTn id="68" dur="750" fill="hold"/>
                                        <p:tgtEl>
                                          <p:spTgt spid="50179"/>
                                        </p:tgtEl>
                                        <p:attrNameLst>
                                          <p:attrName>ppt_x</p:attrName>
                                        </p:attrNameLst>
                                      </p:cBhvr>
                                      <p:tavLst>
                                        <p:tav tm="0">
                                          <p:val>
                                            <p:strVal val="#ppt_x"/>
                                          </p:val>
                                        </p:tav>
                                        <p:tav tm="100000">
                                          <p:val>
                                            <p:strVal val="#ppt_x"/>
                                          </p:val>
                                        </p:tav>
                                      </p:tavLst>
                                    </p:anim>
                                    <p:anim calcmode="lin" valueType="num">
                                      <p:cBhvr>
                                        <p:cTn id="69" dur="750" fill="hold"/>
                                        <p:tgtEl>
                                          <p:spTgt spid="50179"/>
                                        </p:tgtEl>
                                        <p:attrNameLst>
                                          <p:attrName>ppt_y</p:attrName>
                                        </p:attrNameLst>
                                      </p:cBhvr>
                                      <p:tavLst>
                                        <p:tav tm="0">
                                          <p:val>
                                            <p:strVal val="#ppt_y+.1"/>
                                          </p:val>
                                        </p:tav>
                                        <p:tav tm="100000">
                                          <p:val>
                                            <p:strVal val="#ppt_y"/>
                                          </p:val>
                                        </p:tav>
                                      </p:tavLst>
                                    </p:anim>
                                  </p:childTnLst>
                                </p:cTn>
                              </p:par>
                              <p:par>
                                <p:cTn id="70" presetID="32" presetClass="emph" presetSubtype="0" fill="hold" nodeType="withEffect">
                                  <p:stCondLst>
                                    <p:cond delay="0"/>
                                  </p:stCondLst>
                                  <p:childTnLst>
                                    <p:animRot by="120000">
                                      <p:cBhvr>
                                        <p:cTn id="71" dur="100" fill="hold">
                                          <p:stCondLst>
                                            <p:cond delay="0"/>
                                          </p:stCondLst>
                                        </p:cTn>
                                        <p:tgtEl>
                                          <p:spTgt spid="50179"/>
                                        </p:tgtEl>
                                        <p:attrNameLst>
                                          <p:attrName>r</p:attrName>
                                        </p:attrNameLst>
                                      </p:cBhvr>
                                    </p:animRot>
                                    <p:animRot by="-240000">
                                      <p:cBhvr>
                                        <p:cTn id="72" dur="200" fill="hold">
                                          <p:stCondLst>
                                            <p:cond delay="200"/>
                                          </p:stCondLst>
                                        </p:cTn>
                                        <p:tgtEl>
                                          <p:spTgt spid="50179"/>
                                        </p:tgtEl>
                                        <p:attrNameLst>
                                          <p:attrName>r</p:attrName>
                                        </p:attrNameLst>
                                      </p:cBhvr>
                                    </p:animRot>
                                    <p:animRot by="240000">
                                      <p:cBhvr>
                                        <p:cTn id="73" dur="200" fill="hold">
                                          <p:stCondLst>
                                            <p:cond delay="400"/>
                                          </p:stCondLst>
                                        </p:cTn>
                                        <p:tgtEl>
                                          <p:spTgt spid="50179"/>
                                        </p:tgtEl>
                                        <p:attrNameLst>
                                          <p:attrName>r</p:attrName>
                                        </p:attrNameLst>
                                      </p:cBhvr>
                                    </p:animRot>
                                    <p:animRot by="-240000">
                                      <p:cBhvr>
                                        <p:cTn id="74" dur="200" fill="hold">
                                          <p:stCondLst>
                                            <p:cond delay="600"/>
                                          </p:stCondLst>
                                        </p:cTn>
                                        <p:tgtEl>
                                          <p:spTgt spid="50179"/>
                                        </p:tgtEl>
                                        <p:attrNameLst>
                                          <p:attrName>r</p:attrName>
                                        </p:attrNameLst>
                                      </p:cBhvr>
                                    </p:animRot>
                                    <p:animRot by="120000">
                                      <p:cBhvr>
                                        <p:cTn id="75" dur="200" fill="hold">
                                          <p:stCondLst>
                                            <p:cond delay="800"/>
                                          </p:stCondLst>
                                        </p:cTn>
                                        <p:tgtEl>
                                          <p:spTgt spid="50179"/>
                                        </p:tgtEl>
                                        <p:attrNameLst>
                                          <p:attrName>r</p:attrName>
                                        </p:attrNameLst>
                                      </p:cBhvr>
                                    </p:animRot>
                                  </p:childTnLst>
                                </p:cTn>
                              </p:par>
                              <p:par>
                                <p:cTn id="76" presetID="42" presetClass="entr" presetSubtype="0" fill="hold" nodeType="withEffect">
                                  <p:stCondLst>
                                    <p:cond delay="0"/>
                                  </p:stCondLst>
                                  <p:childTnLst>
                                    <p:set>
                                      <p:cBhvr>
                                        <p:cTn id="77" dur="1" fill="hold">
                                          <p:stCondLst>
                                            <p:cond delay="0"/>
                                          </p:stCondLst>
                                        </p:cTn>
                                        <p:tgtEl>
                                          <p:spTgt spid="50187"/>
                                        </p:tgtEl>
                                        <p:attrNameLst>
                                          <p:attrName>style.visibility</p:attrName>
                                        </p:attrNameLst>
                                      </p:cBhvr>
                                      <p:to>
                                        <p:strVal val="visible"/>
                                      </p:to>
                                    </p:set>
                                    <p:animEffect transition="in" filter="fade">
                                      <p:cBhvr>
                                        <p:cTn id="78" dur="750"/>
                                        <p:tgtEl>
                                          <p:spTgt spid="50187"/>
                                        </p:tgtEl>
                                      </p:cBhvr>
                                    </p:animEffect>
                                    <p:anim calcmode="lin" valueType="num">
                                      <p:cBhvr>
                                        <p:cTn id="79" dur="750" fill="hold"/>
                                        <p:tgtEl>
                                          <p:spTgt spid="50187"/>
                                        </p:tgtEl>
                                        <p:attrNameLst>
                                          <p:attrName>ppt_x</p:attrName>
                                        </p:attrNameLst>
                                      </p:cBhvr>
                                      <p:tavLst>
                                        <p:tav tm="0">
                                          <p:val>
                                            <p:strVal val="#ppt_x"/>
                                          </p:val>
                                        </p:tav>
                                        <p:tav tm="100000">
                                          <p:val>
                                            <p:strVal val="#ppt_x"/>
                                          </p:val>
                                        </p:tav>
                                      </p:tavLst>
                                    </p:anim>
                                    <p:anim calcmode="lin" valueType="num">
                                      <p:cBhvr>
                                        <p:cTn id="80" dur="750" fill="hold"/>
                                        <p:tgtEl>
                                          <p:spTgt spid="50187"/>
                                        </p:tgtEl>
                                        <p:attrNameLst>
                                          <p:attrName>ppt_y</p:attrName>
                                        </p:attrNameLst>
                                      </p:cBhvr>
                                      <p:tavLst>
                                        <p:tav tm="0">
                                          <p:val>
                                            <p:strVal val="#ppt_y+.1"/>
                                          </p:val>
                                        </p:tav>
                                        <p:tav tm="100000">
                                          <p:val>
                                            <p:strVal val="#ppt_y"/>
                                          </p:val>
                                        </p:tav>
                                      </p:tavLst>
                                    </p:anim>
                                  </p:childTnLst>
                                </p:cTn>
                              </p:par>
                              <p:par>
                                <p:cTn id="81" presetID="32" presetClass="emph" presetSubtype="0" fill="hold" nodeType="withEffect">
                                  <p:stCondLst>
                                    <p:cond delay="0"/>
                                  </p:stCondLst>
                                  <p:childTnLst>
                                    <p:animRot by="120000">
                                      <p:cBhvr>
                                        <p:cTn id="82" dur="100" fill="hold">
                                          <p:stCondLst>
                                            <p:cond delay="0"/>
                                          </p:stCondLst>
                                        </p:cTn>
                                        <p:tgtEl>
                                          <p:spTgt spid="50187"/>
                                        </p:tgtEl>
                                        <p:attrNameLst>
                                          <p:attrName>r</p:attrName>
                                        </p:attrNameLst>
                                      </p:cBhvr>
                                    </p:animRot>
                                    <p:animRot by="-240000">
                                      <p:cBhvr>
                                        <p:cTn id="83" dur="200" fill="hold">
                                          <p:stCondLst>
                                            <p:cond delay="200"/>
                                          </p:stCondLst>
                                        </p:cTn>
                                        <p:tgtEl>
                                          <p:spTgt spid="50187"/>
                                        </p:tgtEl>
                                        <p:attrNameLst>
                                          <p:attrName>r</p:attrName>
                                        </p:attrNameLst>
                                      </p:cBhvr>
                                    </p:animRot>
                                    <p:animRot by="240000">
                                      <p:cBhvr>
                                        <p:cTn id="84" dur="200" fill="hold">
                                          <p:stCondLst>
                                            <p:cond delay="400"/>
                                          </p:stCondLst>
                                        </p:cTn>
                                        <p:tgtEl>
                                          <p:spTgt spid="50187"/>
                                        </p:tgtEl>
                                        <p:attrNameLst>
                                          <p:attrName>r</p:attrName>
                                        </p:attrNameLst>
                                      </p:cBhvr>
                                    </p:animRot>
                                    <p:animRot by="-240000">
                                      <p:cBhvr>
                                        <p:cTn id="85" dur="200" fill="hold">
                                          <p:stCondLst>
                                            <p:cond delay="600"/>
                                          </p:stCondLst>
                                        </p:cTn>
                                        <p:tgtEl>
                                          <p:spTgt spid="50187"/>
                                        </p:tgtEl>
                                        <p:attrNameLst>
                                          <p:attrName>r</p:attrName>
                                        </p:attrNameLst>
                                      </p:cBhvr>
                                    </p:animRot>
                                    <p:animRot by="120000">
                                      <p:cBhvr>
                                        <p:cTn id="86" dur="200" fill="hold">
                                          <p:stCondLst>
                                            <p:cond delay="800"/>
                                          </p:stCondLst>
                                        </p:cTn>
                                        <p:tgtEl>
                                          <p:spTgt spid="50187"/>
                                        </p:tgtEl>
                                        <p:attrNameLst>
                                          <p:attrName>r</p:attrName>
                                        </p:attrNameLst>
                                      </p:cBhvr>
                                    </p:animRot>
                                  </p:childTnLst>
                                </p:cTn>
                              </p:par>
                              <p:par>
                                <p:cTn id="87" presetID="42" presetClass="entr" presetSubtype="0" fill="hold" nodeType="withEffect">
                                  <p:stCondLst>
                                    <p:cond delay="0"/>
                                  </p:stCondLst>
                                  <p:childTnLst>
                                    <p:set>
                                      <p:cBhvr>
                                        <p:cTn id="88" dur="1" fill="hold">
                                          <p:stCondLst>
                                            <p:cond delay="0"/>
                                          </p:stCondLst>
                                        </p:cTn>
                                        <p:tgtEl>
                                          <p:spTgt spid="50184"/>
                                        </p:tgtEl>
                                        <p:attrNameLst>
                                          <p:attrName>style.visibility</p:attrName>
                                        </p:attrNameLst>
                                      </p:cBhvr>
                                      <p:to>
                                        <p:strVal val="visible"/>
                                      </p:to>
                                    </p:set>
                                    <p:animEffect transition="in" filter="fade">
                                      <p:cBhvr>
                                        <p:cTn id="89" dur="750"/>
                                        <p:tgtEl>
                                          <p:spTgt spid="50184"/>
                                        </p:tgtEl>
                                      </p:cBhvr>
                                    </p:animEffect>
                                    <p:anim calcmode="lin" valueType="num">
                                      <p:cBhvr>
                                        <p:cTn id="90" dur="750" fill="hold"/>
                                        <p:tgtEl>
                                          <p:spTgt spid="50184"/>
                                        </p:tgtEl>
                                        <p:attrNameLst>
                                          <p:attrName>ppt_x</p:attrName>
                                        </p:attrNameLst>
                                      </p:cBhvr>
                                      <p:tavLst>
                                        <p:tav tm="0">
                                          <p:val>
                                            <p:strVal val="#ppt_x"/>
                                          </p:val>
                                        </p:tav>
                                        <p:tav tm="100000">
                                          <p:val>
                                            <p:strVal val="#ppt_x"/>
                                          </p:val>
                                        </p:tav>
                                      </p:tavLst>
                                    </p:anim>
                                    <p:anim calcmode="lin" valueType="num">
                                      <p:cBhvr>
                                        <p:cTn id="91" dur="750" fill="hold"/>
                                        <p:tgtEl>
                                          <p:spTgt spid="50184"/>
                                        </p:tgtEl>
                                        <p:attrNameLst>
                                          <p:attrName>ppt_y</p:attrName>
                                        </p:attrNameLst>
                                      </p:cBhvr>
                                      <p:tavLst>
                                        <p:tav tm="0">
                                          <p:val>
                                            <p:strVal val="#ppt_y+.1"/>
                                          </p:val>
                                        </p:tav>
                                        <p:tav tm="100000">
                                          <p:val>
                                            <p:strVal val="#ppt_y"/>
                                          </p:val>
                                        </p:tav>
                                      </p:tavLst>
                                    </p:anim>
                                  </p:childTnLst>
                                </p:cTn>
                              </p:par>
                              <p:par>
                                <p:cTn id="92" presetID="32" presetClass="emph" presetSubtype="0" fill="hold" nodeType="withEffect">
                                  <p:stCondLst>
                                    <p:cond delay="0"/>
                                  </p:stCondLst>
                                  <p:childTnLst>
                                    <p:animRot by="120000">
                                      <p:cBhvr>
                                        <p:cTn id="93" dur="100" fill="hold">
                                          <p:stCondLst>
                                            <p:cond delay="0"/>
                                          </p:stCondLst>
                                        </p:cTn>
                                        <p:tgtEl>
                                          <p:spTgt spid="50184"/>
                                        </p:tgtEl>
                                        <p:attrNameLst>
                                          <p:attrName>r</p:attrName>
                                        </p:attrNameLst>
                                      </p:cBhvr>
                                    </p:animRot>
                                    <p:animRot by="-240000">
                                      <p:cBhvr>
                                        <p:cTn id="94" dur="200" fill="hold">
                                          <p:stCondLst>
                                            <p:cond delay="200"/>
                                          </p:stCondLst>
                                        </p:cTn>
                                        <p:tgtEl>
                                          <p:spTgt spid="50184"/>
                                        </p:tgtEl>
                                        <p:attrNameLst>
                                          <p:attrName>r</p:attrName>
                                        </p:attrNameLst>
                                      </p:cBhvr>
                                    </p:animRot>
                                    <p:animRot by="240000">
                                      <p:cBhvr>
                                        <p:cTn id="95" dur="200" fill="hold">
                                          <p:stCondLst>
                                            <p:cond delay="400"/>
                                          </p:stCondLst>
                                        </p:cTn>
                                        <p:tgtEl>
                                          <p:spTgt spid="50184"/>
                                        </p:tgtEl>
                                        <p:attrNameLst>
                                          <p:attrName>r</p:attrName>
                                        </p:attrNameLst>
                                      </p:cBhvr>
                                    </p:animRot>
                                    <p:animRot by="-240000">
                                      <p:cBhvr>
                                        <p:cTn id="96" dur="200" fill="hold">
                                          <p:stCondLst>
                                            <p:cond delay="600"/>
                                          </p:stCondLst>
                                        </p:cTn>
                                        <p:tgtEl>
                                          <p:spTgt spid="50184"/>
                                        </p:tgtEl>
                                        <p:attrNameLst>
                                          <p:attrName>r</p:attrName>
                                        </p:attrNameLst>
                                      </p:cBhvr>
                                    </p:animRot>
                                    <p:animRot by="120000">
                                      <p:cBhvr>
                                        <p:cTn id="97" dur="200" fill="hold">
                                          <p:stCondLst>
                                            <p:cond delay="800"/>
                                          </p:stCondLst>
                                        </p:cTn>
                                        <p:tgtEl>
                                          <p:spTgt spid="50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61630AAB-76DC-0B9D-7F6C-8E3FDC6F7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187" y="777530"/>
            <a:ext cx="1894379" cy="34609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ector bé nấu bánh chưng ngày tết">
            <a:extLst>
              <a:ext uri="{FF2B5EF4-FFF2-40B4-BE49-F238E27FC236}">
                <a16:creationId xmlns:a16="http://schemas.microsoft.com/office/drawing/2014/main" id="{0FB94D71-05EC-BF0A-2BC8-8FB403E652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14" b="9380"/>
          <a:stretch/>
        </p:blipFill>
        <p:spPr bwMode="auto">
          <a:xfrm>
            <a:off x="1428063" y="431596"/>
            <a:ext cx="4530461" cy="31044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4F2BAB95-D3B9-4A6B-5E0F-5169E39CAB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9364" y="1929892"/>
            <a:ext cx="4974336" cy="38247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31F70AE-0FDC-6B40-5FD0-994FAA843A5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192" r="12585"/>
          <a:stretch/>
        </p:blipFill>
        <p:spPr bwMode="auto">
          <a:xfrm>
            <a:off x="7293864" y="393700"/>
            <a:ext cx="3259836" cy="237286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1">
            <a:extLst>
              <a:ext uri="{FF2B5EF4-FFF2-40B4-BE49-F238E27FC236}">
                <a16:creationId xmlns:a16="http://schemas.microsoft.com/office/drawing/2014/main" id="{B43C4A4D-F525-C0AC-6982-67DA628C53C4}"/>
              </a:ext>
            </a:extLst>
          </p:cNvPr>
          <p:cNvGrpSpPr/>
          <p:nvPr/>
        </p:nvGrpSpPr>
        <p:grpSpPr>
          <a:xfrm>
            <a:off x="1425915" y="3187814"/>
            <a:ext cx="1273628" cy="1289822"/>
            <a:chOff x="8592458" y="1981779"/>
            <a:chExt cx="1698171" cy="1719762"/>
          </a:xfrm>
        </p:grpSpPr>
        <p:pic>
          <p:nvPicPr>
            <p:cNvPr id="7" name="Picture 6">
              <a:hlinkClick r:id="rId8" action="ppaction://hlinksldjump"/>
              <a:extLst>
                <a:ext uri="{FF2B5EF4-FFF2-40B4-BE49-F238E27FC236}">
                  <a16:creationId xmlns:a16="http://schemas.microsoft.com/office/drawing/2014/main" id="{A430D422-80C6-5A6C-8303-AFE0A307BA2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514" t="22057" r="12514" b="22400"/>
            <a:stretch/>
          </p:blipFill>
          <p:spPr bwMode="auto">
            <a:xfrm>
              <a:off x="8592458" y="2443444"/>
              <a:ext cx="1698171" cy="12580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D093CCF-A802-EC0F-7BF8-671E09532C3E}"/>
                </a:ext>
              </a:extLst>
            </p:cNvPr>
            <p:cNvSpPr/>
            <p:nvPr/>
          </p:nvSpPr>
          <p:spPr>
            <a:xfrm>
              <a:off x="9201485" y="1981779"/>
              <a:ext cx="530916" cy="923329"/>
            </a:xfrm>
            <a:prstGeom prst="rect">
              <a:avLst/>
            </a:prstGeom>
            <a:noFill/>
          </p:spPr>
          <p:txBody>
            <a:bodyPr wrap="none" lIns="68580" tIns="34290" rIns="68580" bIns="34290">
              <a:spAutoFit/>
            </a:bodyPr>
            <a:lstStyle/>
            <a:p>
              <a:pPr algn="ctr" defTabSz="685800">
                <a:buClrTx/>
                <a:defRPr/>
              </a:pPr>
              <a:r>
                <a:rPr lang="en-US" sz="405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1</a:t>
              </a:r>
            </a:p>
          </p:txBody>
        </p:sp>
      </p:grpSp>
      <p:grpSp>
        <p:nvGrpSpPr>
          <p:cNvPr id="9" name="2">
            <a:extLst>
              <a:ext uri="{FF2B5EF4-FFF2-40B4-BE49-F238E27FC236}">
                <a16:creationId xmlns:a16="http://schemas.microsoft.com/office/drawing/2014/main" id="{F0679F0E-01B0-5D05-DAEF-764948D24583}"/>
              </a:ext>
            </a:extLst>
          </p:cNvPr>
          <p:cNvGrpSpPr/>
          <p:nvPr/>
        </p:nvGrpSpPr>
        <p:grpSpPr>
          <a:xfrm>
            <a:off x="2910532" y="3295071"/>
            <a:ext cx="1273628" cy="1227260"/>
            <a:chOff x="10457543" y="2149162"/>
            <a:chExt cx="1698171" cy="1636346"/>
          </a:xfrm>
        </p:grpSpPr>
        <p:pic>
          <p:nvPicPr>
            <p:cNvPr id="10" name="Picture 6">
              <a:hlinkClick r:id="rId10" action="ppaction://hlinksldjump"/>
              <a:extLst>
                <a:ext uri="{FF2B5EF4-FFF2-40B4-BE49-F238E27FC236}">
                  <a16:creationId xmlns:a16="http://schemas.microsoft.com/office/drawing/2014/main" id="{680BE17A-0F8B-B2ED-87F7-CD812A9FDA6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514" t="22057" r="12514" b="22400"/>
            <a:stretch/>
          </p:blipFill>
          <p:spPr bwMode="auto">
            <a:xfrm>
              <a:off x="10457543" y="2527411"/>
              <a:ext cx="1698171" cy="12580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1686914-B057-3A55-48B5-EC9C1D250D70}"/>
                </a:ext>
              </a:extLst>
            </p:cNvPr>
            <p:cNvSpPr/>
            <p:nvPr/>
          </p:nvSpPr>
          <p:spPr>
            <a:xfrm>
              <a:off x="11041170" y="2149162"/>
              <a:ext cx="530916" cy="923329"/>
            </a:xfrm>
            <a:prstGeom prst="rect">
              <a:avLst/>
            </a:prstGeom>
            <a:noFill/>
          </p:spPr>
          <p:txBody>
            <a:bodyPr wrap="none" lIns="68580" tIns="34290" rIns="68580" bIns="34290">
              <a:spAutoFit/>
            </a:bodyPr>
            <a:lstStyle/>
            <a:p>
              <a:pPr algn="ctr" defTabSz="685800">
                <a:buClrTx/>
                <a:defRPr/>
              </a:pPr>
              <a:r>
                <a:rPr lang="en-US" sz="4050" b="1" kern="1200" dirty="0">
                  <a:ln w="0"/>
                  <a:solidFill>
                    <a:srgbClr val="4472C4">
                      <a:lumMod val="50000"/>
                    </a:srgbClr>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2</a:t>
              </a:r>
            </a:p>
          </p:txBody>
        </p:sp>
      </p:grpSp>
      <p:grpSp>
        <p:nvGrpSpPr>
          <p:cNvPr id="12" name="3">
            <a:extLst>
              <a:ext uri="{FF2B5EF4-FFF2-40B4-BE49-F238E27FC236}">
                <a16:creationId xmlns:a16="http://schemas.microsoft.com/office/drawing/2014/main" id="{902D85AC-4A46-C99B-C68E-BED3B7077BF7}"/>
              </a:ext>
            </a:extLst>
          </p:cNvPr>
          <p:cNvGrpSpPr/>
          <p:nvPr/>
        </p:nvGrpSpPr>
        <p:grpSpPr>
          <a:xfrm>
            <a:off x="4368248" y="3254805"/>
            <a:ext cx="1273628" cy="1122458"/>
            <a:chOff x="8476343" y="3594165"/>
            <a:chExt cx="1698171" cy="1496611"/>
          </a:xfrm>
        </p:grpSpPr>
        <p:pic>
          <p:nvPicPr>
            <p:cNvPr id="13" name="Picture 6">
              <a:hlinkClick r:id="rId10" action="ppaction://hlinksldjump"/>
              <a:extLst>
                <a:ext uri="{FF2B5EF4-FFF2-40B4-BE49-F238E27FC236}">
                  <a16:creationId xmlns:a16="http://schemas.microsoft.com/office/drawing/2014/main" id="{137C6A54-475D-FE58-85A6-36B5C86D15A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514" t="22057" r="12514" b="22400"/>
            <a:stretch/>
          </p:blipFill>
          <p:spPr bwMode="auto">
            <a:xfrm>
              <a:off x="8476343" y="3832679"/>
              <a:ext cx="1698171" cy="125809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9345C32-2C4B-8329-1C82-2498C965F141}"/>
                </a:ext>
              </a:extLst>
            </p:cNvPr>
            <p:cNvSpPr/>
            <p:nvPr/>
          </p:nvSpPr>
          <p:spPr>
            <a:xfrm>
              <a:off x="9048431" y="3594165"/>
              <a:ext cx="530916" cy="923330"/>
            </a:xfrm>
            <a:prstGeom prst="rect">
              <a:avLst/>
            </a:prstGeom>
            <a:noFill/>
          </p:spPr>
          <p:txBody>
            <a:bodyPr wrap="none" lIns="68580" tIns="34290" rIns="68580" bIns="34290">
              <a:spAutoFit/>
            </a:bodyPr>
            <a:lstStyle/>
            <a:p>
              <a:pPr algn="ctr" defTabSz="685800">
                <a:buClrTx/>
                <a:defRPr/>
              </a:pPr>
              <a:r>
                <a:rPr lang="en-US" sz="4050" b="1" kern="12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3</a:t>
              </a:r>
            </a:p>
          </p:txBody>
        </p:sp>
      </p:grpSp>
      <p:grpSp>
        <p:nvGrpSpPr>
          <p:cNvPr id="15" name="4">
            <a:extLst>
              <a:ext uri="{FF2B5EF4-FFF2-40B4-BE49-F238E27FC236}">
                <a16:creationId xmlns:a16="http://schemas.microsoft.com/office/drawing/2014/main" id="{3E9EB9AB-B357-F4C4-7839-D1EE758BDA5C}"/>
              </a:ext>
            </a:extLst>
          </p:cNvPr>
          <p:cNvGrpSpPr/>
          <p:nvPr/>
        </p:nvGrpSpPr>
        <p:grpSpPr>
          <a:xfrm>
            <a:off x="1409701" y="4398890"/>
            <a:ext cx="1273628" cy="1066125"/>
            <a:chOff x="10341428" y="3753243"/>
            <a:chExt cx="1698171" cy="1421500"/>
          </a:xfrm>
        </p:grpSpPr>
        <p:pic>
          <p:nvPicPr>
            <p:cNvPr id="16" name="Picture 6">
              <a:hlinkClick r:id="rId11" action="ppaction://hlinksldjump"/>
              <a:extLst>
                <a:ext uri="{FF2B5EF4-FFF2-40B4-BE49-F238E27FC236}">
                  <a16:creationId xmlns:a16="http://schemas.microsoft.com/office/drawing/2014/main" id="{8EF3D075-1750-EE45-B16D-CA5CE76F1B4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514" t="22057" r="12514" b="22400"/>
            <a:stretch/>
          </p:blipFill>
          <p:spPr bwMode="auto">
            <a:xfrm>
              <a:off x="10341428" y="3916646"/>
              <a:ext cx="1698171" cy="12580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E7EF52A-C9B6-9DAD-0BFC-0DBBCC0CC327}"/>
                </a:ext>
              </a:extLst>
            </p:cNvPr>
            <p:cNvSpPr/>
            <p:nvPr/>
          </p:nvSpPr>
          <p:spPr>
            <a:xfrm>
              <a:off x="10925055" y="3753243"/>
              <a:ext cx="530916" cy="923329"/>
            </a:xfrm>
            <a:prstGeom prst="rect">
              <a:avLst/>
            </a:prstGeom>
            <a:noFill/>
          </p:spPr>
          <p:txBody>
            <a:bodyPr wrap="none" lIns="68580" tIns="34290" rIns="68580" bIns="34290">
              <a:spAutoFit/>
            </a:bodyPr>
            <a:lstStyle/>
            <a:p>
              <a:pPr algn="ctr" defTabSz="685800">
                <a:buClrTx/>
                <a:defRPr/>
              </a:pPr>
              <a:r>
                <a:rPr lang="en-US" sz="4050" b="1" kern="1200" dirty="0">
                  <a:ln w="0"/>
                  <a:solidFill>
                    <a:srgbClr val="7030A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4</a:t>
              </a:r>
            </a:p>
          </p:txBody>
        </p:sp>
      </p:grpSp>
      <p:grpSp>
        <p:nvGrpSpPr>
          <p:cNvPr id="18" name="5">
            <a:extLst>
              <a:ext uri="{FF2B5EF4-FFF2-40B4-BE49-F238E27FC236}">
                <a16:creationId xmlns:a16="http://schemas.microsoft.com/office/drawing/2014/main" id="{9988D986-B784-3695-C28B-67D82713B6C0}"/>
              </a:ext>
            </a:extLst>
          </p:cNvPr>
          <p:cNvGrpSpPr/>
          <p:nvPr/>
        </p:nvGrpSpPr>
        <p:grpSpPr>
          <a:xfrm>
            <a:off x="2808901" y="4238487"/>
            <a:ext cx="1273628" cy="1226528"/>
            <a:chOff x="8476343" y="5012574"/>
            <a:chExt cx="1698171" cy="1635370"/>
          </a:xfrm>
        </p:grpSpPr>
        <p:pic>
          <p:nvPicPr>
            <p:cNvPr id="19" name="Picture 6">
              <a:hlinkClick r:id="rId11" action="ppaction://hlinksldjump"/>
              <a:extLst>
                <a:ext uri="{FF2B5EF4-FFF2-40B4-BE49-F238E27FC236}">
                  <a16:creationId xmlns:a16="http://schemas.microsoft.com/office/drawing/2014/main" id="{8FC47AB0-ECA5-0B0E-B8F2-E322D561A85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514" t="22057" r="12514" b="22400"/>
            <a:stretch/>
          </p:blipFill>
          <p:spPr bwMode="auto">
            <a:xfrm>
              <a:off x="8476343" y="5389847"/>
              <a:ext cx="1698171" cy="125809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FA688F18-C3BB-A37E-A151-44C5423A57C7}"/>
                </a:ext>
              </a:extLst>
            </p:cNvPr>
            <p:cNvSpPr/>
            <p:nvPr/>
          </p:nvSpPr>
          <p:spPr>
            <a:xfrm>
              <a:off x="9048430" y="5012574"/>
              <a:ext cx="530916" cy="923329"/>
            </a:xfrm>
            <a:prstGeom prst="rect">
              <a:avLst/>
            </a:prstGeom>
            <a:noFill/>
          </p:spPr>
          <p:txBody>
            <a:bodyPr wrap="none" lIns="68580" tIns="34290" rIns="68580" bIns="34290">
              <a:spAutoFit/>
            </a:bodyPr>
            <a:lstStyle/>
            <a:p>
              <a:pPr algn="ctr" defTabSz="685800">
                <a:buClrTx/>
                <a:defRPr/>
              </a:pPr>
              <a:r>
                <a:rPr lang="en-US" sz="4050" b="1" kern="1200" dirty="0">
                  <a:ln w="0"/>
                  <a:solidFill>
                    <a:prstClr val="black">
                      <a:lumMod val="95000"/>
                      <a:lumOff val="5000"/>
                    </a:prstClr>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5</a:t>
              </a:r>
            </a:p>
          </p:txBody>
        </p:sp>
      </p:grpSp>
      <p:grpSp>
        <p:nvGrpSpPr>
          <p:cNvPr id="21" name="6">
            <a:extLst>
              <a:ext uri="{FF2B5EF4-FFF2-40B4-BE49-F238E27FC236}">
                <a16:creationId xmlns:a16="http://schemas.microsoft.com/office/drawing/2014/main" id="{D29E3376-609A-C297-A012-90DB38153DF5}"/>
              </a:ext>
            </a:extLst>
          </p:cNvPr>
          <p:cNvGrpSpPr/>
          <p:nvPr/>
        </p:nvGrpSpPr>
        <p:grpSpPr>
          <a:xfrm>
            <a:off x="4303321" y="4300731"/>
            <a:ext cx="1273628" cy="1164284"/>
            <a:chOff x="10341428" y="5179532"/>
            <a:chExt cx="1698171" cy="1552379"/>
          </a:xfrm>
        </p:grpSpPr>
        <p:pic>
          <p:nvPicPr>
            <p:cNvPr id="22" name="Picture 6">
              <a:hlinkClick r:id="rId12" action="ppaction://hlinksldjump"/>
              <a:extLst>
                <a:ext uri="{FF2B5EF4-FFF2-40B4-BE49-F238E27FC236}">
                  <a16:creationId xmlns:a16="http://schemas.microsoft.com/office/drawing/2014/main" id="{7AFE87EB-53E2-54FB-3B26-12EDD742C2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514" t="22057" r="12514" b="22400"/>
            <a:stretch/>
          </p:blipFill>
          <p:spPr bwMode="auto">
            <a:xfrm>
              <a:off x="10341428" y="5473814"/>
              <a:ext cx="1698171" cy="125809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01137F3-1918-D51F-EBCA-A691BCD4FDFD}"/>
                </a:ext>
              </a:extLst>
            </p:cNvPr>
            <p:cNvSpPr/>
            <p:nvPr/>
          </p:nvSpPr>
          <p:spPr>
            <a:xfrm>
              <a:off x="11041168" y="5179532"/>
              <a:ext cx="530916" cy="923330"/>
            </a:xfrm>
            <a:prstGeom prst="rect">
              <a:avLst/>
            </a:prstGeom>
            <a:noFill/>
          </p:spPr>
          <p:txBody>
            <a:bodyPr wrap="none" lIns="68580" tIns="34290" rIns="68580" bIns="34290">
              <a:spAutoFit/>
            </a:bodyPr>
            <a:lstStyle/>
            <a:p>
              <a:pPr algn="ctr" defTabSz="685800">
                <a:buClrTx/>
                <a:defRPr/>
              </a:pPr>
              <a:r>
                <a:rPr lang="en-US" sz="4050" b="1" kern="1200" dirty="0">
                  <a:ln w="0"/>
                  <a:solidFill>
                    <a:srgbClr val="5B9BD5">
                      <a:lumMod val="60000"/>
                      <a:lumOff val="40000"/>
                    </a:srgbClr>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6</a:t>
              </a:r>
            </a:p>
          </p:txBody>
        </p:sp>
      </p:grpSp>
      <p:sp>
        <p:nvSpPr>
          <p:cNvPr id="24" name="Rectangle 23">
            <a:extLst>
              <a:ext uri="{FF2B5EF4-FFF2-40B4-BE49-F238E27FC236}">
                <a16:creationId xmlns:a16="http://schemas.microsoft.com/office/drawing/2014/main" id="{591639C2-558D-543C-7621-8AC54D6CE603}"/>
              </a:ext>
            </a:extLst>
          </p:cNvPr>
          <p:cNvSpPr/>
          <p:nvPr/>
        </p:nvSpPr>
        <p:spPr>
          <a:xfrm>
            <a:off x="5544331" y="403552"/>
            <a:ext cx="1749533" cy="1592744"/>
          </a:xfrm>
          <a:prstGeom prst="rect">
            <a:avLst/>
          </a:prstGeom>
          <a:noFill/>
        </p:spPr>
        <p:txBody>
          <a:bodyPr wrap="square" lIns="68580" tIns="34290" rIns="68580" bIns="34290">
            <a:spAutoFit/>
          </a:bodyPr>
          <a:lstStyle/>
          <a:p>
            <a:pPr algn="ctr" defTabSz="685800">
              <a:buClrTx/>
              <a:defRPr/>
            </a:pPr>
            <a:r>
              <a:rPr lang="en-US" sz="330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NẤU BÁNH CHƯNG</a:t>
            </a:r>
          </a:p>
        </p:txBody>
      </p:sp>
      <p:pic>
        <p:nvPicPr>
          <p:cNvPr id="25" name="Picture 8" descr="Ảnh động Powerpoint CTU">
            <a:extLst>
              <a:ext uri="{FF2B5EF4-FFF2-40B4-BE49-F238E27FC236}">
                <a16:creationId xmlns:a16="http://schemas.microsoft.com/office/drawing/2014/main" id="{34755425-6E69-AA62-D99F-D566E4AB05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28699" y="844915"/>
            <a:ext cx="380366" cy="3550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Ảnh động Powerpoint CTU">
            <a:extLst>
              <a:ext uri="{FF2B5EF4-FFF2-40B4-BE49-F238E27FC236}">
                <a16:creationId xmlns:a16="http://schemas.microsoft.com/office/drawing/2014/main" id="{206D5CFE-8943-CF3D-E295-83B7A0412F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46205" y="1247361"/>
            <a:ext cx="380366" cy="3550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Ảnh động Powerpoint CTU">
            <a:extLst>
              <a:ext uri="{FF2B5EF4-FFF2-40B4-BE49-F238E27FC236}">
                <a16:creationId xmlns:a16="http://schemas.microsoft.com/office/drawing/2014/main" id="{FB75570C-9B86-96D4-BA32-4686C3A8347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8991199" y="629284"/>
            <a:ext cx="380366" cy="35500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Ảnh động Powerpoint CTU">
            <a:extLst>
              <a:ext uri="{FF2B5EF4-FFF2-40B4-BE49-F238E27FC236}">
                <a16:creationId xmlns:a16="http://schemas.microsoft.com/office/drawing/2014/main" id="{F3D42DFD-30FF-C170-1600-7E93402A48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10167650" y="462965"/>
            <a:ext cx="380366" cy="35500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307FA028-7481-A534-A3A9-AE34D5B3CBB8}"/>
              </a:ext>
            </a:extLst>
          </p:cNvPr>
          <p:cNvSpPr/>
          <p:nvPr/>
        </p:nvSpPr>
        <p:spPr>
          <a:xfrm>
            <a:off x="5171948" y="368390"/>
            <a:ext cx="5305380" cy="1901058"/>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algn="ctr" defTabSz="685800">
              <a:buClrTx/>
            </a:pPr>
            <a:r>
              <a:rPr lang="en-US" sz="2100" b="1" dirty="0" err="1">
                <a:solidFill>
                  <a:srgbClr val="FF0000"/>
                </a:solidFill>
                <a:latin typeface="Times New Roman" panose="02020603050405020304" pitchFamily="18" charset="0"/>
                <a:ea typeface="+mn-ea"/>
                <a:cs typeface="Times New Roman" panose="02020603050405020304" pitchFamily="18" charset="0"/>
              </a:rPr>
              <a:t>Luật</a:t>
            </a:r>
            <a:r>
              <a:rPr lang="en-US" sz="2100" b="1" dirty="0">
                <a:solidFill>
                  <a:srgbClr val="FF0000"/>
                </a:solidFill>
                <a:latin typeface="Times New Roman" panose="02020603050405020304" pitchFamily="18" charset="0"/>
                <a:ea typeface="+mn-ea"/>
                <a:cs typeface="Times New Roman" panose="02020603050405020304" pitchFamily="18" charset="0"/>
              </a:rPr>
              <a:t> </a:t>
            </a:r>
            <a:r>
              <a:rPr lang="en-US" sz="2100" b="1" dirty="0" err="1">
                <a:solidFill>
                  <a:srgbClr val="FF0000"/>
                </a:solidFill>
                <a:latin typeface="Times New Roman" panose="02020603050405020304" pitchFamily="18" charset="0"/>
                <a:ea typeface="+mn-ea"/>
                <a:cs typeface="Times New Roman" panose="02020603050405020304" pitchFamily="18" charset="0"/>
              </a:rPr>
              <a:t>chơi</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Có</a:t>
            </a:r>
            <a:r>
              <a:rPr lang="en-US" sz="2100" dirty="0">
                <a:solidFill>
                  <a:prstClr val="black"/>
                </a:solidFill>
                <a:latin typeface="Times New Roman" panose="02020603050405020304" pitchFamily="18" charset="0"/>
                <a:ea typeface="+mn-ea"/>
                <a:cs typeface="Times New Roman" panose="02020603050405020304" pitchFamily="18" charset="0"/>
              </a:rPr>
              <a:t> 6 bánh </a:t>
            </a:r>
            <a:r>
              <a:rPr lang="en-US" sz="2100" dirty="0" err="1">
                <a:solidFill>
                  <a:prstClr val="black"/>
                </a:solidFill>
                <a:latin typeface="Times New Roman" panose="02020603050405020304" pitchFamily="18" charset="0"/>
                <a:ea typeface="+mn-ea"/>
                <a:cs typeface="Times New Roman" panose="02020603050405020304" pitchFamily="18" charset="0"/>
              </a:rPr>
              <a:t>chưng</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tương</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ứng</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với</a:t>
            </a:r>
            <a:r>
              <a:rPr lang="en-US" sz="2100" dirty="0">
                <a:solidFill>
                  <a:prstClr val="black"/>
                </a:solidFill>
                <a:latin typeface="Times New Roman" panose="02020603050405020304" pitchFamily="18" charset="0"/>
                <a:ea typeface="+mn-ea"/>
                <a:cs typeface="Times New Roman" panose="02020603050405020304" pitchFamily="18" charset="0"/>
              </a:rPr>
              <a:t> 6 </a:t>
            </a:r>
            <a:r>
              <a:rPr lang="en-US" sz="2100" dirty="0" err="1">
                <a:solidFill>
                  <a:prstClr val="black"/>
                </a:solidFill>
                <a:latin typeface="Times New Roman" panose="02020603050405020304" pitchFamily="18" charset="0"/>
                <a:ea typeface="+mn-ea"/>
                <a:cs typeface="Times New Roman" panose="02020603050405020304" pitchFamily="18" charset="0"/>
              </a:rPr>
              <a:t>câu</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hỏi</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Học</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sinh</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sẽ</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chọn</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bất</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kì</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cái</a:t>
            </a:r>
            <a:r>
              <a:rPr lang="en-US" sz="2100" dirty="0">
                <a:solidFill>
                  <a:prstClr val="black"/>
                </a:solidFill>
                <a:latin typeface="Times New Roman" panose="02020603050405020304" pitchFamily="18" charset="0"/>
                <a:ea typeface="+mn-ea"/>
                <a:cs typeface="Times New Roman" panose="02020603050405020304" pitchFamily="18" charset="0"/>
              </a:rPr>
              <a:t> bánh </a:t>
            </a:r>
            <a:r>
              <a:rPr lang="en-US" sz="2100" dirty="0" err="1">
                <a:solidFill>
                  <a:prstClr val="black"/>
                </a:solidFill>
                <a:latin typeface="Times New Roman" panose="02020603050405020304" pitchFamily="18" charset="0"/>
                <a:ea typeface="+mn-ea"/>
                <a:cs typeface="Times New Roman" panose="02020603050405020304" pitchFamily="18" charset="0"/>
              </a:rPr>
              <a:t>chưng</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Nếu</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trả</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lời</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đúng</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thì</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được</a:t>
            </a:r>
            <a:r>
              <a:rPr lang="en-US" sz="2100" dirty="0">
                <a:solidFill>
                  <a:prstClr val="black"/>
                </a:solidFill>
                <a:latin typeface="Times New Roman" panose="02020603050405020304" pitchFamily="18" charset="0"/>
                <a:ea typeface="+mn-ea"/>
                <a:cs typeface="Times New Roman" panose="02020603050405020304" pitchFamily="18" charset="0"/>
              </a:rPr>
              <a:t> 1 </a:t>
            </a:r>
            <a:r>
              <a:rPr lang="en-US" sz="2100" dirty="0" err="1">
                <a:solidFill>
                  <a:prstClr val="black"/>
                </a:solidFill>
                <a:latin typeface="Times New Roman" panose="02020603050405020304" pitchFamily="18" charset="0"/>
                <a:ea typeface="+mn-ea"/>
                <a:cs typeface="Times New Roman" panose="02020603050405020304" pitchFamily="18" charset="0"/>
              </a:rPr>
              <a:t>điểm</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cộng</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Nếu</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trả</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lời</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sai</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sẽ</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nhường</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cơ</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hội</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lại</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cho</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bạn</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khác</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trả</a:t>
            </a:r>
            <a:r>
              <a:rPr lang="en-US" sz="2100" dirty="0">
                <a:solidFill>
                  <a:prstClr val="black"/>
                </a:solidFill>
                <a:latin typeface="Times New Roman" panose="02020603050405020304" pitchFamily="18" charset="0"/>
                <a:ea typeface="+mn-ea"/>
                <a:cs typeface="Times New Roman" panose="02020603050405020304" pitchFamily="18" charset="0"/>
              </a:rPr>
              <a:t> </a:t>
            </a:r>
            <a:r>
              <a:rPr lang="en-US" sz="2100" dirty="0" err="1">
                <a:solidFill>
                  <a:prstClr val="black"/>
                </a:solidFill>
                <a:latin typeface="Times New Roman" panose="02020603050405020304" pitchFamily="18" charset="0"/>
                <a:ea typeface="+mn-ea"/>
                <a:cs typeface="Times New Roman" panose="02020603050405020304" pitchFamily="18" charset="0"/>
              </a:rPr>
              <a:t>lời</a:t>
            </a:r>
            <a:r>
              <a:rPr lang="en-US" sz="2100" dirty="0">
                <a:solidFill>
                  <a:prstClr val="black"/>
                </a:solidFill>
                <a:latin typeface="Times New Roman" panose="02020603050405020304" pitchFamily="18" charset="0"/>
                <a:ea typeface="+mn-ea"/>
                <a:cs typeface="Times New Roman" panose="02020603050405020304" pitchFamily="18" charset="0"/>
              </a:rPr>
              <a:t>.</a:t>
            </a:r>
          </a:p>
        </p:txBody>
      </p:sp>
      <p:pic>
        <p:nvPicPr>
          <p:cNvPr id="30" name="yt1s (mp3cut.net)">
            <a:hlinkClick r:id="" action="ppaction://media"/>
            <a:extLst>
              <a:ext uri="{FF2B5EF4-FFF2-40B4-BE49-F238E27FC236}">
                <a16:creationId xmlns:a16="http://schemas.microsoft.com/office/drawing/2014/main" id="{1C642147-2486-9841-6036-89392898484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12775" y="-1127125"/>
            <a:ext cx="609600" cy="609600"/>
          </a:xfrm>
          <a:prstGeom prst="rect">
            <a:avLst/>
          </a:prstGeom>
        </p:spPr>
      </p:pic>
    </p:spTree>
    <p:extLst>
      <p:ext uri="{BB962C8B-B14F-4D97-AF65-F5344CB8AC3E}">
        <p14:creationId xmlns:p14="http://schemas.microsoft.com/office/powerpoint/2010/main" val="426065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544" fill="hold"/>
                                        <p:tgtEl>
                                          <p:spTgt spid="30"/>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4">
                                            <p:txEl>
                                              <p:pRg st="0" end="0"/>
                                            </p:txEl>
                                          </p:spTgt>
                                        </p:tgtEl>
                                        <p:attrNameLst>
                                          <p:attrName>r</p:attrName>
                                        </p:attrNameLst>
                                      </p:cBhvr>
                                    </p:animRot>
                                    <p:animRot by="-240000">
                                      <p:cBhvr>
                                        <p:cTn id="9" dur="200" fill="hold">
                                          <p:stCondLst>
                                            <p:cond delay="200"/>
                                          </p:stCondLst>
                                        </p:cTn>
                                        <p:tgtEl>
                                          <p:spTgt spid="24">
                                            <p:txEl>
                                              <p:pRg st="0" end="0"/>
                                            </p:txEl>
                                          </p:spTgt>
                                        </p:tgtEl>
                                        <p:attrNameLst>
                                          <p:attrName>r</p:attrName>
                                        </p:attrNameLst>
                                      </p:cBhvr>
                                    </p:animRot>
                                    <p:animRot by="240000">
                                      <p:cBhvr>
                                        <p:cTn id="10" dur="200" fill="hold">
                                          <p:stCondLst>
                                            <p:cond delay="400"/>
                                          </p:stCondLst>
                                        </p:cTn>
                                        <p:tgtEl>
                                          <p:spTgt spid="24">
                                            <p:txEl>
                                              <p:pRg st="0" end="0"/>
                                            </p:txEl>
                                          </p:spTgt>
                                        </p:tgtEl>
                                        <p:attrNameLst>
                                          <p:attrName>r</p:attrName>
                                        </p:attrNameLst>
                                      </p:cBhvr>
                                    </p:animRot>
                                    <p:animRot by="-240000">
                                      <p:cBhvr>
                                        <p:cTn id="11" dur="200" fill="hold">
                                          <p:stCondLst>
                                            <p:cond delay="600"/>
                                          </p:stCondLst>
                                        </p:cTn>
                                        <p:tgtEl>
                                          <p:spTgt spid="24">
                                            <p:txEl>
                                              <p:pRg st="0" end="0"/>
                                            </p:txEl>
                                          </p:spTgt>
                                        </p:tgtEl>
                                        <p:attrNameLst>
                                          <p:attrName>r</p:attrName>
                                        </p:attrNameLst>
                                      </p:cBhvr>
                                    </p:animRot>
                                    <p:animRot by="120000">
                                      <p:cBhvr>
                                        <p:cTn id="12" dur="200" fill="hold">
                                          <p:stCondLst>
                                            <p:cond delay="800"/>
                                          </p:stCondLst>
                                        </p:cTn>
                                        <p:tgtEl>
                                          <p:spTgt spid="24">
                                            <p:txEl>
                                              <p:pRg st="0" end="0"/>
                                            </p:txEl>
                                          </p:spTgt>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6" presetClass="entr" presetSubtype="37"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Vertical)">
                                      <p:cBhvr>
                                        <p:cTn id="25" dur="500"/>
                                        <p:tgtEl>
                                          <p:spTgt spid="6"/>
                                        </p:tgtEl>
                                      </p:cBhvr>
                                    </p:animEffect>
                                  </p:childTnLst>
                                </p:cTn>
                              </p:par>
                              <p:par>
                                <p:cTn id="26" presetID="16" presetClass="entr" presetSubtype="37"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outVertical)">
                                      <p:cBhvr>
                                        <p:cTn id="28" dur="500"/>
                                        <p:tgtEl>
                                          <p:spTgt spid="9"/>
                                        </p:tgtEl>
                                      </p:cBhvr>
                                    </p:animEffect>
                                  </p:childTnLst>
                                </p:cTn>
                              </p:par>
                              <p:par>
                                <p:cTn id="29" presetID="16" presetClass="entr" presetSubtype="37"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par>
                                <p:cTn id="32" presetID="16" presetClass="entr" presetSubtype="37"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outVertical)">
                                      <p:cBhvr>
                                        <p:cTn id="34" dur="500"/>
                                        <p:tgtEl>
                                          <p:spTgt spid="15"/>
                                        </p:tgtEl>
                                      </p:cBhvr>
                                    </p:animEffect>
                                  </p:childTnLst>
                                </p:cTn>
                              </p:par>
                              <p:par>
                                <p:cTn id="35" presetID="16" presetClass="entr" presetSubtype="37"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outVertical)">
                                      <p:cBhvr>
                                        <p:cTn id="37" dur="500"/>
                                        <p:tgtEl>
                                          <p:spTgt spid="18"/>
                                        </p:tgtEl>
                                      </p:cBhvr>
                                    </p:animEffect>
                                  </p:childTnLst>
                                </p:cTn>
                              </p:par>
                              <p:par>
                                <p:cTn id="38" presetID="16" presetClass="entr" presetSubtype="37"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outVertic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0"/>
                </p:tgtEl>
              </p:cMediaNode>
            </p:audio>
          </p:childTnLst>
        </p:cTn>
      </p:par>
    </p:tnLst>
    <p:bldLst>
      <p:bldP spid="29" grpId="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3BCF98-B37C-E46F-4D94-CFBD884C9D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6597" y="1072893"/>
            <a:ext cx="6697135" cy="4666613"/>
          </a:xfrm>
          <a:prstGeom prst="rect">
            <a:avLst/>
          </a:prstGeom>
        </p:spPr>
      </p:pic>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40" name="1a">
            <a:hlinkClick r:id="rId10"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53914" y="1093575"/>
            <a:ext cx="3212870" cy="2312293"/>
          </a:xfrm>
          <a:prstGeom prst="rect">
            <a:avLst/>
          </a:prstGeom>
        </p:spPr>
      </p:pic>
      <p:pic>
        <p:nvPicPr>
          <p:cNvPr id="41" name="2a">
            <a:hlinkClick r:id="rId12"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2832" y="1095540"/>
            <a:ext cx="3205203" cy="2305071"/>
          </a:xfrm>
          <a:prstGeom prst="rect">
            <a:avLst/>
          </a:prstGeom>
        </p:spPr>
      </p:pic>
      <p:pic>
        <p:nvPicPr>
          <p:cNvPr id="42" name="3a">
            <a:hlinkClick r:id="rId14"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254" y="3423056"/>
            <a:ext cx="3176291" cy="2291294"/>
          </a:xfrm>
          <a:prstGeom prst="rect">
            <a:avLst/>
          </a:prstGeom>
        </p:spPr>
      </p:pic>
      <p:pic>
        <p:nvPicPr>
          <p:cNvPr id="43" name="4a">
            <a:hlinkClick r:id="rId16"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94097" y="3430982"/>
            <a:ext cx="3173458" cy="230852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22"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3">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422E79CA-0B26-D17A-21F2-143518E80B9F}"/>
              </a:ext>
            </a:extLst>
          </p:cNvPr>
          <p:cNvSpPr>
            <a:spLocks noChangeAspect="1" noChangeArrowheads="1"/>
          </p:cNvSpPr>
          <p:nvPr/>
        </p:nvSpPr>
        <p:spPr bwMode="auto">
          <a:xfrm>
            <a:off x="5713135" y="3270250"/>
            <a:ext cx="290907"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x-none" sz="2100" b="1" kern="120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A184042E-DC8D-E4BE-2F41-7D19B0EF68A4}"/>
              </a:ext>
            </a:extLst>
          </p:cNvPr>
          <p:cNvPicPr>
            <a:picLocks noChangeAspect="1"/>
          </p:cNvPicPr>
          <p:nvPr/>
        </p:nvPicPr>
        <p:blipFill rotWithShape="1">
          <a:blip r:embed="rId5"/>
          <a:srcRect b="34916"/>
          <a:stretch/>
        </p:blipFill>
        <p:spPr>
          <a:xfrm>
            <a:off x="8191500" y="575656"/>
            <a:ext cx="3454400" cy="2391932"/>
          </a:xfrm>
          <a:prstGeom prst="rect">
            <a:avLst/>
          </a:prstGeom>
        </p:spPr>
      </p:pic>
      <p:pic>
        <p:nvPicPr>
          <p:cNvPr id="4" name="Picture 3">
            <a:extLst>
              <a:ext uri="{FF2B5EF4-FFF2-40B4-BE49-F238E27FC236}">
                <a16:creationId xmlns:a16="http://schemas.microsoft.com/office/drawing/2014/main" id="{29F33EB6-E7E5-B93D-93FA-DD41753E78CE}"/>
              </a:ext>
            </a:extLst>
          </p:cNvPr>
          <p:cNvPicPr>
            <a:picLocks noChangeAspect="1"/>
          </p:cNvPicPr>
          <p:nvPr/>
        </p:nvPicPr>
        <p:blipFill rotWithShape="1">
          <a:blip r:embed="rId6"/>
          <a:srcRect l="27717" t="17557" r="41085" b="52892"/>
          <a:stretch/>
        </p:blipFill>
        <p:spPr>
          <a:xfrm>
            <a:off x="7914035" y="4015115"/>
            <a:ext cx="4009329" cy="2267229"/>
          </a:xfrm>
          <a:prstGeom prst="rect">
            <a:avLst/>
          </a:prstGeom>
        </p:spPr>
      </p:pic>
      <p:pic>
        <p:nvPicPr>
          <p:cNvPr id="5" name="Picture 4">
            <a:extLst>
              <a:ext uri="{FF2B5EF4-FFF2-40B4-BE49-F238E27FC236}">
                <a16:creationId xmlns:a16="http://schemas.microsoft.com/office/drawing/2014/main" id="{8AF25785-0772-0F6D-D924-3A95AF37F3BF}"/>
              </a:ext>
            </a:extLst>
          </p:cNvPr>
          <p:cNvPicPr>
            <a:picLocks noChangeAspect="1"/>
          </p:cNvPicPr>
          <p:nvPr/>
        </p:nvPicPr>
        <p:blipFill rotWithShape="1">
          <a:blip r:embed="rId6"/>
          <a:srcRect l="27717" t="17557" r="41085" b="52892"/>
          <a:stretch/>
        </p:blipFill>
        <p:spPr>
          <a:xfrm>
            <a:off x="6004042" y="4550638"/>
            <a:ext cx="3169196" cy="1628930"/>
          </a:xfrm>
          <a:prstGeom prst="rect">
            <a:avLst/>
          </a:prstGeom>
        </p:spPr>
      </p:pic>
      <p:sp>
        <p:nvSpPr>
          <p:cNvPr id="6" name="Rectangle 5">
            <a:extLst>
              <a:ext uri="{FF2B5EF4-FFF2-40B4-BE49-F238E27FC236}">
                <a16:creationId xmlns:a16="http://schemas.microsoft.com/office/drawing/2014/main" id="{8C2A2573-3B1B-2B5E-F32C-CA0160F87A0E}"/>
              </a:ext>
            </a:extLst>
          </p:cNvPr>
          <p:cNvSpPr/>
          <p:nvPr/>
        </p:nvSpPr>
        <p:spPr>
          <a:xfrm>
            <a:off x="580428" y="2833287"/>
            <a:ext cx="3623763" cy="74411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defRPr/>
            </a:pPr>
            <a:r>
              <a:rPr lang="vi-VN" sz="2100" b="1" kern="1200" dirty="0">
                <a:solidFill>
                  <a:prstClr val="black"/>
                </a:solidFill>
                <a:latin typeface="Times New Roman" panose="02020603050405020304" pitchFamily="18" charset="0"/>
                <a:cs typeface="Times New Roman" panose="02020603050405020304" pitchFamily="18" charset="0"/>
              </a:rPr>
              <a:t>A</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Dân chủ cộng hòa</a:t>
            </a:r>
            <a:endParaRPr lang="en-US" sz="240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962D072-5FAA-7E6A-FB10-4E131D917CBD}"/>
              </a:ext>
            </a:extLst>
          </p:cNvPr>
          <p:cNvSpPr/>
          <p:nvPr/>
        </p:nvSpPr>
        <p:spPr>
          <a:xfrm>
            <a:off x="4344696" y="2809206"/>
            <a:ext cx="3846803" cy="783454"/>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B</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Cộng hòa xã hội chủ nghĩa	</a:t>
            </a:r>
            <a:endParaRPr lang="vi-VN" sz="2100" b="1" kern="12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E85B619-E274-D177-63F8-81B6281AA82E}"/>
              </a:ext>
            </a:extLst>
          </p:cNvPr>
          <p:cNvSpPr/>
          <p:nvPr/>
        </p:nvSpPr>
        <p:spPr>
          <a:xfrm>
            <a:off x="580428" y="3694166"/>
            <a:ext cx="3623763" cy="887194"/>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C</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Cộng hòa và phong kiến</a:t>
            </a:r>
            <a:endParaRPr lang="vi-VN" sz="2100" b="1" kern="12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D412A9E-FDE0-32E0-72BC-16D5A3443CCC}"/>
              </a:ext>
            </a:extLst>
          </p:cNvPr>
          <p:cNvSpPr/>
          <p:nvPr/>
        </p:nvSpPr>
        <p:spPr>
          <a:xfrm>
            <a:off x="4344695" y="3730154"/>
            <a:ext cx="3846803" cy="88405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D</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Dân chủ và tập trung</a:t>
            </a:r>
            <a:endParaRPr lang="vi-VN" sz="2100" b="1" kern="12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436FB81-C81C-2E1E-436F-0B5E994561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4115" y="2928289"/>
            <a:ext cx="768998" cy="531045"/>
          </a:xfrm>
          <a:prstGeom prst="rect">
            <a:avLst/>
          </a:prstGeom>
        </p:spPr>
      </p:pic>
      <p:pic>
        <p:nvPicPr>
          <p:cNvPr id="11" name="Picture 10">
            <a:extLst>
              <a:ext uri="{FF2B5EF4-FFF2-40B4-BE49-F238E27FC236}">
                <a16:creationId xmlns:a16="http://schemas.microsoft.com/office/drawing/2014/main" id="{11BC2F7B-9D54-E644-834B-8E4061603789}"/>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410411" y="3887942"/>
            <a:ext cx="767864" cy="528066"/>
          </a:xfrm>
          <a:prstGeom prst="rect">
            <a:avLst/>
          </a:prstGeom>
        </p:spPr>
      </p:pic>
      <p:pic>
        <p:nvPicPr>
          <p:cNvPr id="12" name="Picture 11">
            <a:extLst>
              <a:ext uri="{FF2B5EF4-FFF2-40B4-BE49-F238E27FC236}">
                <a16:creationId xmlns:a16="http://schemas.microsoft.com/office/drawing/2014/main" id="{649220CD-DFAE-E696-B8AB-77C21CDD7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1275" y="3951493"/>
            <a:ext cx="876482" cy="530398"/>
          </a:xfrm>
          <a:prstGeom prst="rect">
            <a:avLst/>
          </a:prstGeom>
        </p:spPr>
      </p:pic>
      <p:pic>
        <p:nvPicPr>
          <p:cNvPr id="13" name="Picture 12">
            <a:extLst>
              <a:ext uri="{FF2B5EF4-FFF2-40B4-BE49-F238E27FC236}">
                <a16:creationId xmlns:a16="http://schemas.microsoft.com/office/drawing/2014/main" id="{E9EDAA42-52EE-7E79-0D1E-2280AD811B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5485" y="3084415"/>
            <a:ext cx="768062" cy="482845"/>
          </a:xfrm>
          <a:prstGeom prst="rect">
            <a:avLst/>
          </a:prstGeom>
        </p:spPr>
      </p:pic>
      <p:grpSp>
        <p:nvGrpSpPr>
          <p:cNvPr id="14" name="Group 13">
            <a:extLst>
              <a:ext uri="{FF2B5EF4-FFF2-40B4-BE49-F238E27FC236}">
                <a16:creationId xmlns:a16="http://schemas.microsoft.com/office/drawing/2014/main" id="{64E06E6C-6B7B-45E9-ECBD-620BDB0AA8DE}"/>
              </a:ext>
            </a:extLst>
          </p:cNvPr>
          <p:cNvGrpSpPr/>
          <p:nvPr/>
        </p:nvGrpSpPr>
        <p:grpSpPr>
          <a:xfrm>
            <a:off x="380650" y="772403"/>
            <a:ext cx="7976670" cy="1248156"/>
            <a:chOff x="-91545" y="1"/>
            <a:chExt cx="8357616" cy="1664208"/>
          </a:xfrm>
        </p:grpSpPr>
        <p:sp>
          <p:nvSpPr>
            <p:cNvPr id="15" name="Terminator 8">
              <a:extLst>
                <a:ext uri="{FF2B5EF4-FFF2-40B4-BE49-F238E27FC236}">
                  <a16:creationId xmlns:a16="http://schemas.microsoft.com/office/drawing/2014/main" id="{83233878-66ED-9DDB-0B37-F0AF61713D7E}"/>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x-none" sz="1350" kern="1200" dirty="0">
                <a:solidFill>
                  <a:prstClr val="black"/>
                </a:solidFill>
                <a:latin typeface="Calibri" panose="020F0502020204030204"/>
              </a:endParaRPr>
            </a:p>
          </p:txBody>
        </p:sp>
        <p:sp>
          <p:nvSpPr>
            <p:cNvPr id="16" name="Rectangle 15">
              <a:extLst>
                <a:ext uri="{FF2B5EF4-FFF2-40B4-BE49-F238E27FC236}">
                  <a16:creationId xmlns:a16="http://schemas.microsoft.com/office/drawing/2014/main" id="{57723FAD-AA3E-3D17-8918-6A08F7A1FCFA}"/>
                </a:ext>
              </a:extLst>
            </p:cNvPr>
            <p:cNvSpPr/>
            <p:nvPr/>
          </p:nvSpPr>
          <p:spPr>
            <a:xfrm>
              <a:off x="730696" y="258468"/>
              <a:ext cx="7070634" cy="1231107"/>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 pháp 2013 khẳng định chính thể Nhà nước Cộng hòa xã hội chủ nghĩa Việt Nam là</a:t>
              </a:r>
              <a:endParaRPr kumimoji="0" lang="en-US" sz="2400" b="1" i="0" u="none" strike="noStrike" kern="1200" cap="none" spc="0" normalizeH="0" baseline="0" noProof="0">
                <a:ln>
                  <a:noFill/>
                </a:ln>
                <a:solidFill>
                  <a:schemeClr val="bg1"/>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7" name="về" descr="Free Download Of - Clipart Icon Home Png Transparent Png (#425245) -  PinClipart">
            <a:hlinkClick r:id="rId10" action="ppaction://hlinksldjump"/>
            <a:extLst>
              <a:ext uri="{FF2B5EF4-FFF2-40B4-BE49-F238E27FC236}">
                <a16:creationId xmlns:a16="http://schemas.microsoft.com/office/drawing/2014/main" id="{63144E88-8A9C-275C-A1F6-3739A277E2CB}"/>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6933" t="5829" r="7365" b="11413"/>
          <a:stretch/>
        </p:blipFill>
        <p:spPr bwMode="auto">
          <a:xfrm>
            <a:off x="3787094" y="4976369"/>
            <a:ext cx="1560199" cy="1024505"/>
          </a:xfrm>
          <a:prstGeom prst="ellipse">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F6DB032-F5FC-72A4-9109-BCE7E30187D6}"/>
              </a:ext>
            </a:extLst>
          </p:cNvPr>
          <p:cNvSpPr txBox="1"/>
          <p:nvPr/>
        </p:nvSpPr>
        <p:spPr>
          <a:xfrm>
            <a:off x="8477206" y="2956506"/>
            <a:ext cx="715313" cy="369332"/>
          </a:xfrm>
          <a:prstGeom prst="rect">
            <a:avLst/>
          </a:prstGeom>
          <a:solidFill>
            <a:srgbClr val="CA3B33"/>
          </a:solidFill>
        </p:spPr>
        <p:txBody>
          <a:bodyPr wrap="square" rtlCol="0">
            <a:spAutoFit/>
          </a:bodyPr>
          <a:lstStyle/>
          <a:p>
            <a:pPr defTabSz="685800">
              <a:buClrTx/>
              <a:defRPr/>
            </a:pPr>
            <a:r>
              <a:rPr lang="x-none" sz="1800" b="1" kern="1200" dirty="0">
                <a:solidFill>
                  <a:prstClr val="white"/>
                </a:solidFill>
                <a:latin typeface="Times New Roman" panose="02020603050405020304" pitchFamily="18" charset="0"/>
                <a:ea typeface="+mn-ea"/>
                <a:cs typeface="Times New Roman" panose="02020603050405020304" pitchFamily="18" charset="0"/>
              </a:rPr>
              <a:t>Tết</a:t>
            </a:r>
          </a:p>
        </p:txBody>
      </p:sp>
    </p:spTree>
    <p:extLst>
      <p:ext uri="{BB962C8B-B14F-4D97-AF65-F5344CB8AC3E}">
        <p14:creationId xmlns:p14="http://schemas.microsoft.com/office/powerpoint/2010/main" val="333717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17"/>
                                        </p:tgtEl>
                                        <p:attrNameLst>
                                          <p:attrName>style.visibility</p:attrName>
                                        </p:attrNameLst>
                                      </p:cBhvr>
                                      <p:to>
                                        <p:strVal val="visible"/>
                                      </p:to>
                                    </p:set>
                                    <p:animEffect transition="in" filter="barn(out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6"/>
                                        </p:tgtEl>
                                        <p:attrNameLst>
                                          <p:attrName>fillcolor</p:attrName>
                                        </p:attrNameLst>
                                      </p:cBhvr>
                                      <p:to>
                                        <a:srgbClr val="FFF2CC"/>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strVal val="4*#ppt_w"/>
                                          </p:val>
                                        </p:tav>
                                        <p:tav tm="100000">
                                          <p:val>
                                            <p:strVal val="#ppt_w"/>
                                          </p:val>
                                        </p:tav>
                                      </p:tavLst>
                                    </p:anim>
                                    <p:anim calcmode="lin" valueType="num">
                                      <p:cBhvr>
                                        <p:cTn id="4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6"/>
                                        </p:tgtEl>
                                        <p:attrNameLst>
                                          <p:attrName>fillcolor</p:attrName>
                                        </p:attrNameLst>
                                      </p:cBhvr>
                                      <p:to>
                                        <a:srgbClr val="FFFF00"/>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7"/>
                                        </p:tgtEl>
                                        <p:attrNameLst>
                                          <p:attrName>fillcolor</p:attrName>
                                        </p:attrNameLst>
                                      </p:cBhvr>
                                      <p:to>
                                        <a:srgbClr val="FFF2CC"/>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3"/>
                                        </p:tgtEl>
                                        <p:attrNameLst>
                                          <p:attrName>style.visibility</p:attrName>
                                        </p:attrNameLst>
                                      </p:cBhvr>
                                      <p:to>
                                        <p:strVal val="visible"/>
                                      </p:to>
                                    </p:set>
                                    <p:anim calcmode="lin" valueType="num">
                                      <p:cBhvr>
                                        <p:cTn id="57" dur="250" fill="hold"/>
                                        <p:tgtEl>
                                          <p:spTgt spid="13"/>
                                        </p:tgtEl>
                                        <p:attrNameLst>
                                          <p:attrName>ppt_w</p:attrName>
                                        </p:attrNameLst>
                                      </p:cBhvr>
                                      <p:tavLst>
                                        <p:tav tm="0">
                                          <p:val>
                                            <p:strVal val="4*#ppt_w"/>
                                          </p:val>
                                        </p:tav>
                                        <p:tav tm="100000">
                                          <p:val>
                                            <p:strVal val="#ppt_w"/>
                                          </p:val>
                                        </p:tav>
                                      </p:tavLst>
                                    </p:anim>
                                    <p:anim calcmode="lin" valueType="num">
                                      <p:cBhvr>
                                        <p:cTn id="5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7"/>
                                        </p:tgtEl>
                                        <p:attrNameLst>
                                          <p:attrName>fillcolor</p:attrName>
                                        </p:attrNameLst>
                                      </p:cBhvr>
                                      <p:to>
                                        <a:srgbClr val="00B050"/>
                                      </p:to>
                                    </p:animClr>
                                    <p:set>
                                      <p:cBhvr>
                                        <p:cTn id="61" dur="250" fill="hold"/>
                                        <p:tgtEl>
                                          <p:spTgt spid="7"/>
                                        </p:tgtEl>
                                        <p:attrNameLst>
                                          <p:attrName>fill.type</p:attrName>
                                        </p:attrNameLst>
                                      </p:cBhvr>
                                      <p:to>
                                        <p:strVal val="solid"/>
                                      </p:to>
                                    </p:set>
                                    <p:set>
                                      <p:cBhvr>
                                        <p:cTn id="62"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3" restart="whenNotActive" fill="hold" evtFilter="cancelBubble" nodeType="interactiveSeq">
                <p:stCondLst>
                  <p:cond evt="onClick" delay="0">
                    <p:tgtEl>
                      <p:spTgt spid="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8"/>
                                        </p:tgtEl>
                                        <p:attrNameLst>
                                          <p:attrName>fillcolor</p:attrName>
                                        </p:attrNameLst>
                                      </p:cBhvr>
                                      <p:to>
                                        <a:srgbClr val="FFF2CC"/>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1"/>
                                        </p:tgtEl>
                                        <p:attrNameLst>
                                          <p:attrName>style.visibility</p:attrName>
                                        </p:attrNameLst>
                                      </p:cBhvr>
                                      <p:to>
                                        <p:strVal val="visible"/>
                                      </p:to>
                                    </p:set>
                                    <p:anim calcmode="lin" valueType="num">
                                      <p:cBhvr>
                                        <p:cTn id="72" dur="250" fill="hold"/>
                                        <p:tgtEl>
                                          <p:spTgt spid="11"/>
                                        </p:tgtEl>
                                        <p:attrNameLst>
                                          <p:attrName>ppt_w</p:attrName>
                                        </p:attrNameLst>
                                      </p:cBhvr>
                                      <p:tavLst>
                                        <p:tav tm="0">
                                          <p:val>
                                            <p:strVal val="4*#ppt_w"/>
                                          </p:val>
                                        </p:tav>
                                        <p:tav tm="100000">
                                          <p:val>
                                            <p:strVal val="#ppt_w"/>
                                          </p:val>
                                        </p:tav>
                                      </p:tavLst>
                                    </p:anim>
                                    <p:anim calcmode="lin" valueType="num">
                                      <p:cBhvr>
                                        <p:cTn id="7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8"/>
                                        </p:tgtEl>
                                        <p:attrNameLst>
                                          <p:attrName>fillcolor</p:attrName>
                                        </p:attrNameLst>
                                      </p:cBhvr>
                                      <p:to>
                                        <a:srgbClr val="FFFF00"/>
                                      </p:to>
                                    </p:animClr>
                                    <p:set>
                                      <p:cBhvr>
                                        <p:cTn id="76" dur="250" fill="hold"/>
                                        <p:tgtEl>
                                          <p:spTgt spid="8"/>
                                        </p:tgtEl>
                                        <p:attrNameLst>
                                          <p:attrName>fill.type</p:attrName>
                                        </p:attrNameLst>
                                      </p:cBhvr>
                                      <p:to>
                                        <p:strVal val="solid"/>
                                      </p:to>
                                    </p:set>
                                    <p:set>
                                      <p:cBhvr>
                                        <p:cTn id="77"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9"/>
                                        </p:tgtEl>
                                        <p:attrNameLst>
                                          <p:attrName>fillcolor</p:attrName>
                                        </p:attrNameLst>
                                      </p:cBhvr>
                                      <p:to>
                                        <a:srgbClr val="FFF2CC"/>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2"/>
                                        </p:tgtEl>
                                        <p:attrNameLst>
                                          <p:attrName>style.visibility</p:attrName>
                                        </p:attrNameLst>
                                      </p:cBhvr>
                                      <p:to>
                                        <p:strVal val="visible"/>
                                      </p:to>
                                    </p:set>
                                    <p:anim calcmode="lin" valueType="num">
                                      <p:cBhvr>
                                        <p:cTn id="87" dur="250" fill="hold"/>
                                        <p:tgtEl>
                                          <p:spTgt spid="12"/>
                                        </p:tgtEl>
                                        <p:attrNameLst>
                                          <p:attrName>ppt_w</p:attrName>
                                        </p:attrNameLst>
                                      </p:cBhvr>
                                      <p:tavLst>
                                        <p:tav tm="0">
                                          <p:val>
                                            <p:strVal val="4*#ppt_w"/>
                                          </p:val>
                                        </p:tav>
                                        <p:tav tm="100000">
                                          <p:val>
                                            <p:strVal val="#ppt_w"/>
                                          </p:val>
                                        </p:tav>
                                      </p:tavLst>
                                    </p:anim>
                                    <p:anim calcmode="lin" valueType="num">
                                      <p:cBhvr>
                                        <p:cTn id="8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9"/>
                                        </p:tgtEl>
                                        <p:attrNameLst>
                                          <p:attrName>fillcolor</p:attrName>
                                        </p:attrNameLst>
                                      </p:cBhvr>
                                      <p:to>
                                        <a:srgbClr val="FFFF00"/>
                                      </p:to>
                                    </p:animClr>
                                    <p:set>
                                      <p:cBhvr>
                                        <p:cTn id="91" dur="250" fill="hold"/>
                                        <p:tgtEl>
                                          <p:spTgt spid="9"/>
                                        </p:tgtEl>
                                        <p:attrNameLst>
                                          <p:attrName>fill.type</p:attrName>
                                        </p:attrNameLst>
                                      </p:cBhvr>
                                      <p:to>
                                        <p:strVal val="solid"/>
                                      </p:to>
                                    </p:set>
                                    <p:set>
                                      <p:cBhvr>
                                        <p:cTn id="92"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C040639-6C99-816B-8521-33C0EB0CABD7}"/>
              </a:ext>
            </a:extLst>
          </p:cNvPr>
          <p:cNvSpPr>
            <a:spLocks noChangeAspect="1" noChangeArrowheads="1"/>
          </p:cNvSpPr>
          <p:nvPr/>
        </p:nvSpPr>
        <p:spPr bwMode="auto">
          <a:xfrm>
            <a:off x="4756485" y="4007851"/>
            <a:ext cx="271554" cy="2669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x-none" sz="2100" b="1" kern="120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D6AA39D8-7ADA-C16D-331C-9E778A4EFF10}"/>
              </a:ext>
            </a:extLst>
          </p:cNvPr>
          <p:cNvPicPr>
            <a:picLocks noChangeAspect="1"/>
          </p:cNvPicPr>
          <p:nvPr/>
        </p:nvPicPr>
        <p:blipFill rotWithShape="1">
          <a:blip r:embed="rId5"/>
          <a:srcRect b="34916"/>
          <a:stretch/>
        </p:blipFill>
        <p:spPr>
          <a:xfrm>
            <a:off x="7945188" y="660400"/>
            <a:ext cx="3584436" cy="3147072"/>
          </a:xfrm>
          <a:prstGeom prst="rect">
            <a:avLst/>
          </a:prstGeom>
        </p:spPr>
      </p:pic>
      <p:pic>
        <p:nvPicPr>
          <p:cNvPr id="4" name="Picture 3">
            <a:extLst>
              <a:ext uri="{FF2B5EF4-FFF2-40B4-BE49-F238E27FC236}">
                <a16:creationId xmlns:a16="http://schemas.microsoft.com/office/drawing/2014/main" id="{5B903C6D-D8EF-7C1B-D0D1-5A7EE4BC55E2}"/>
              </a:ext>
            </a:extLst>
          </p:cNvPr>
          <p:cNvPicPr>
            <a:picLocks noChangeAspect="1"/>
          </p:cNvPicPr>
          <p:nvPr/>
        </p:nvPicPr>
        <p:blipFill rotWithShape="1">
          <a:blip r:embed="rId6"/>
          <a:srcRect l="27717" t="17557" r="41085" b="52892"/>
          <a:stretch/>
        </p:blipFill>
        <p:spPr>
          <a:xfrm>
            <a:off x="8022934" y="3833341"/>
            <a:ext cx="3584436" cy="2592859"/>
          </a:xfrm>
          <a:prstGeom prst="rect">
            <a:avLst/>
          </a:prstGeom>
        </p:spPr>
      </p:pic>
      <p:pic>
        <p:nvPicPr>
          <p:cNvPr id="5" name="Picture 4">
            <a:extLst>
              <a:ext uri="{FF2B5EF4-FFF2-40B4-BE49-F238E27FC236}">
                <a16:creationId xmlns:a16="http://schemas.microsoft.com/office/drawing/2014/main" id="{1D4D9D5D-9ABD-1AB1-F294-806C2ED28AD6}"/>
              </a:ext>
            </a:extLst>
          </p:cNvPr>
          <p:cNvPicPr>
            <a:picLocks noChangeAspect="1"/>
          </p:cNvPicPr>
          <p:nvPr/>
        </p:nvPicPr>
        <p:blipFill rotWithShape="1">
          <a:blip r:embed="rId6"/>
          <a:srcRect l="27717" t="17557" r="41085" b="52892"/>
          <a:stretch/>
        </p:blipFill>
        <p:spPr>
          <a:xfrm>
            <a:off x="6446359" y="4258537"/>
            <a:ext cx="2886102" cy="1897575"/>
          </a:xfrm>
          <a:prstGeom prst="rect">
            <a:avLst/>
          </a:prstGeom>
        </p:spPr>
      </p:pic>
      <p:sp>
        <p:nvSpPr>
          <p:cNvPr id="6" name="Rectangle 5">
            <a:extLst>
              <a:ext uri="{FF2B5EF4-FFF2-40B4-BE49-F238E27FC236}">
                <a16:creationId xmlns:a16="http://schemas.microsoft.com/office/drawing/2014/main" id="{9C05AC49-7C24-64C9-32D0-4E1188B750A6}"/>
              </a:ext>
            </a:extLst>
          </p:cNvPr>
          <p:cNvSpPr/>
          <p:nvPr/>
        </p:nvSpPr>
        <p:spPr>
          <a:xfrm>
            <a:off x="469901" y="2630153"/>
            <a:ext cx="3301422" cy="83194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A</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Đảng Cộng sản</a:t>
            </a:r>
            <a:endParaRPr lang="en-US" sz="21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D78E2E35-F3B4-ED69-E9DA-F4B01BEFCDEC}"/>
              </a:ext>
            </a:extLst>
          </p:cNvPr>
          <p:cNvSpPr/>
          <p:nvPr/>
        </p:nvSpPr>
        <p:spPr>
          <a:xfrm>
            <a:off x="4037252" y="3647053"/>
            <a:ext cx="3050968" cy="914884"/>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D</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Quốc hội</a:t>
            </a:r>
            <a:endParaRPr lang="vi-VN" sz="2100" b="1" kern="12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5ABB9CF-3A3E-4E32-59C4-28F4202BFFB7}"/>
              </a:ext>
            </a:extLst>
          </p:cNvPr>
          <p:cNvSpPr/>
          <p:nvPr/>
        </p:nvSpPr>
        <p:spPr>
          <a:xfrm>
            <a:off x="469900" y="3625513"/>
            <a:ext cx="3301423" cy="89029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C</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Chính phủ</a:t>
            </a:r>
            <a:endParaRPr lang="vi-VN" sz="2100" b="1" kern="12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D997A10-013D-F33C-0871-0DE8F0E19F08}"/>
              </a:ext>
            </a:extLst>
          </p:cNvPr>
          <p:cNvSpPr/>
          <p:nvPr/>
        </p:nvSpPr>
        <p:spPr>
          <a:xfrm>
            <a:off x="3962950" y="2630153"/>
            <a:ext cx="3160604" cy="84369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B</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Chủ tịch nước</a:t>
            </a:r>
            <a:endParaRPr lang="en-US" sz="21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940099D-25EB-D068-9D8F-5740078564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1012" y="2711028"/>
            <a:ext cx="717839" cy="620132"/>
          </a:xfrm>
          <a:prstGeom prst="rect">
            <a:avLst/>
          </a:prstGeom>
        </p:spPr>
      </p:pic>
      <p:pic>
        <p:nvPicPr>
          <p:cNvPr id="11" name="Picture 10">
            <a:extLst>
              <a:ext uri="{FF2B5EF4-FFF2-40B4-BE49-F238E27FC236}">
                <a16:creationId xmlns:a16="http://schemas.microsoft.com/office/drawing/2014/main" id="{FF958864-2479-F3E7-2DE7-4B9FDBF5D0D1}"/>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523147" y="3632807"/>
            <a:ext cx="716782" cy="616653"/>
          </a:xfrm>
          <a:prstGeom prst="rect">
            <a:avLst/>
          </a:prstGeom>
        </p:spPr>
      </p:pic>
      <p:pic>
        <p:nvPicPr>
          <p:cNvPr id="12" name="Picture 11">
            <a:extLst>
              <a:ext uri="{FF2B5EF4-FFF2-40B4-BE49-F238E27FC236}">
                <a16:creationId xmlns:a16="http://schemas.microsoft.com/office/drawing/2014/main" id="{5A88F4E7-DE5A-D2B4-1685-CDD2FB4A92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2434" y="2738610"/>
            <a:ext cx="818173" cy="619376"/>
          </a:xfrm>
          <a:prstGeom prst="rect">
            <a:avLst/>
          </a:prstGeom>
        </p:spPr>
      </p:pic>
      <p:pic>
        <p:nvPicPr>
          <p:cNvPr id="13" name="Picture 12">
            <a:extLst>
              <a:ext uri="{FF2B5EF4-FFF2-40B4-BE49-F238E27FC236}">
                <a16:creationId xmlns:a16="http://schemas.microsoft.com/office/drawing/2014/main" id="{B43A6C04-9A23-2954-D41E-793DB108AA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4603" y="3854539"/>
            <a:ext cx="704808" cy="573572"/>
          </a:xfrm>
          <a:prstGeom prst="rect">
            <a:avLst/>
          </a:prstGeom>
        </p:spPr>
      </p:pic>
      <p:grpSp>
        <p:nvGrpSpPr>
          <p:cNvPr id="14" name="Group 13">
            <a:extLst>
              <a:ext uri="{FF2B5EF4-FFF2-40B4-BE49-F238E27FC236}">
                <a16:creationId xmlns:a16="http://schemas.microsoft.com/office/drawing/2014/main" id="{69496D6E-DD6F-A638-4B51-BB152F61FBB1}"/>
              </a:ext>
            </a:extLst>
          </p:cNvPr>
          <p:cNvGrpSpPr/>
          <p:nvPr/>
        </p:nvGrpSpPr>
        <p:grpSpPr>
          <a:xfrm>
            <a:off x="0" y="613988"/>
            <a:ext cx="7926934" cy="1789796"/>
            <a:chOff x="-91545" y="1"/>
            <a:chExt cx="8357616" cy="2043571"/>
          </a:xfrm>
        </p:grpSpPr>
        <p:sp>
          <p:nvSpPr>
            <p:cNvPr id="15" name="Terminator 8">
              <a:extLst>
                <a:ext uri="{FF2B5EF4-FFF2-40B4-BE49-F238E27FC236}">
                  <a16:creationId xmlns:a16="http://schemas.microsoft.com/office/drawing/2014/main" id="{2F140D33-65B4-9BB4-C38D-D1C1E1BD7247}"/>
                </a:ext>
              </a:extLst>
            </p:cNvPr>
            <p:cNvSpPr/>
            <p:nvPr/>
          </p:nvSpPr>
          <p:spPr>
            <a:xfrm>
              <a:off x="-91545" y="1"/>
              <a:ext cx="8357616" cy="2043571"/>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x-none" sz="1350" kern="1200" dirty="0">
                <a:solidFill>
                  <a:prstClr val="black"/>
                </a:solidFill>
                <a:latin typeface="Calibri" panose="020F0502020204030204"/>
              </a:endParaRPr>
            </a:p>
          </p:txBody>
        </p:sp>
        <p:sp>
          <p:nvSpPr>
            <p:cNvPr id="16" name="Rectangle 15">
              <a:extLst>
                <a:ext uri="{FF2B5EF4-FFF2-40B4-BE49-F238E27FC236}">
                  <a16:creationId xmlns:a16="http://schemas.microsoft.com/office/drawing/2014/main" id="{C19BD24E-EBA6-EAEC-94D8-0FC81464B740}"/>
                </a:ext>
              </a:extLst>
            </p:cNvPr>
            <p:cNvSpPr/>
            <p:nvPr/>
          </p:nvSpPr>
          <p:spPr>
            <a:xfrm>
              <a:off x="112131" y="258468"/>
              <a:ext cx="7869967" cy="1785104"/>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 chế độ chính trị, Hiến pháp 2013 đã khẳng định quyền lực tối cao của nhà nước là thuộc về</a:t>
              </a:r>
              <a:endParaRPr kumimoji="0" lang="en-US" sz="2800" b="1" i="0" u="none" strike="noStrike" kern="1200" cap="none" spc="0" normalizeH="0" baseline="0" noProof="0">
                <a:ln>
                  <a:noFill/>
                </a:ln>
                <a:solidFill>
                  <a:schemeClr val="bg1"/>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7" name="về" descr="Free Download Of - Clipart Icon Home Png Transparent Png (#425245) -  PinClipart">
            <a:hlinkClick r:id="rId10" action="ppaction://hlinksldjump"/>
            <a:extLst>
              <a:ext uri="{FF2B5EF4-FFF2-40B4-BE49-F238E27FC236}">
                <a16:creationId xmlns:a16="http://schemas.microsoft.com/office/drawing/2014/main" id="{E69CA87E-4037-2032-B153-1EDC71EC6A51}"/>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6933" t="5829" r="7365" b="11413"/>
          <a:stretch/>
        </p:blipFill>
        <p:spPr bwMode="auto">
          <a:xfrm>
            <a:off x="3157382" y="4821269"/>
            <a:ext cx="1456406" cy="1196373"/>
          </a:xfrm>
          <a:prstGeom prst="ellipse">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8535038-2A82-38A4-1843-478CA783E292}"/>
              </a:ext>
            </a:extLst>
          </p:cNvPr>
          <p:cNvSpPr txBox="1"/>
          <p:nvPr/>
        </p:nvSpPr>
        <p:spPr>
          <a:xfrm>
            <a:off x="8832939" y="2784224"/>
            <a:ext cx="795672" cy="523220"/>
          </a:xfrm>
          <a:prstGeom prst="rect">
            <a:avLst/>
          </a:prstGeom>
          <a:solidFill>
            <a:srgbClr val="CA3B33"/>
          </a:solidFill>
        </p:spPr>
        <p:txBody>
          <a:bodyPr wrap="square" rtlCol="0">
            <a:spAutoFit/>
          </a:bodyPr>
          <a:lstStyle/>
          <a:p>
            <a:pPr defTabSz="685800">
              <a:buClrTx/>
              <a:defRPr/>
            </a:pPr>
            <a:r>
              <a:rPr lang="x-none" sz="2800" b="1" kern="1200" dirty="0">
                <a:solidFill>
                  <a:prstClr val="white"/>
                </a:solidFill>
                <a:latin typeface="Times New Roman" panose="02020603050405020304" pitchFamily="18" charset="0"/>
                <a:ea typeface="+mn-ea"/>
                <a:cs typeface="Times New Roman" panose="02020603050405020304" pitchFamily="18" charset="0"/>
              </a:rPr>
              <a:t>Tết</a:t>
            </a:r>
          </a:p>
        </p:txBody>
      </p:sp>
    </p:spTree>
    <p:extLst>
      <p:ext uri="{BB962C8B-B14F-4D97-AF65-F5344CB8AC3E}">
        <p14:creationId xmlns:p14="http://schemas.microsoft.com/office/powerpoint/2010/main" val="137790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17"/>
                                        </p:tgtEl>
                                        <p:attrNameLst>
                                          <p:attrName>style.visibility</p:attrName>
                                        </p:attrNameLst>
                                      </p:cBhvr>
                                      <p:to>
                                        <p:strVal val="visible"/>
                                      </p:to>
                                    </p:set>
                                    <p:animEffect transition="in" filter="barn(out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6"/>
                                        </p:tgtEl>
                                        <p:attrNameLst>
                                          <p:attrName>fillcolor</p:attrName>
                                        </p:attrNameLst>
                                      </p:cBhvr>
                                      <p:to>
                                        <a:srgbClr val="FFF2CC"/>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strVal val="4*#ppt_w"/>
                                          </p:val>
                                        </p:tav>
                                        <p:tav tm="100000">
                                          <p:val>
                                            <p:strVal val="#ppt_w"/>
                                          </p:val>
                                        </p:tav>
                                      </p:tavLst>
                                    </p:anim>
                                    <p:anim calcmode="lin" valueType="num">
                                      <p:cBhvr>
                                        <p:cTn id="4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6"/>
                                        </p:tgtEl>
                                        <p:attrNameLst>
                                          <p:attrName>fillcolor</p:attrName>
                                        </p:attrNameLst>
                                      </p:cBhvr>
                                      <p:to>
                                        <a:srgbClr val="FFFF00"/>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7"/>
                                        </p:tgtEl>
                                        <p:attrNameLst>
                                          <p:attrName>fillcolor</p:attrName>
                                        </p:attrNameLst>
                                      </p:cBhvr>
                                      <p:to>
                                        <a:srgbClr val="FFF2CC"/>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3"/>
                                        </p:tgtEl>
                                        <p:attrNameLst>
                                          <p:attrName>style.visibility</p:attrName>
                                        </p:attrNameLst>
                                      </p:cBhvr>
                                      <p:to>
                                        <p:strVal val="visible"/>
                                      </p:to>
                                    </p:set>
                                    <p:anim calcmode="lin" valueType="num">
                                      <p:cBhvr>
                                        <p:cTn id="57" dur="250" fill="hold"/>
                                        <p:tgtEl>
                                          <p:spTgt spid="13"/>
                                        </p:tgtEl>
                                        <p:attrNameLst>
                                          <p:attrName>ppt_w</p:attrName>
                                        </p:attrNameLst>
                                      </p:cBhvr>
                                      <p:tavLst>
                                        <p:tav tm="0">
                                          <p:val>
                                            <p:strVal val="4*#ppt_w"/>
                                          </p:val>
                                        </p:tav>
                                        <p:tav tm="100000">
                                          <p:val>
                                            <p:strVal val="#ppt_w"/>
                                          </p:val>
                                        </p:tav>
                                      </p:tavLst>
                                    </p:anim>
                                    <p:anim calcmode="lin" valueType="num">
                                      <p:cBhvr>
                                        <p:cTn id="5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7"/>
                                        </p:tgtEl>
                                        <p:attrNameLst>
                                          <p:attrName>fillcolor</p:attrName>
                                        </p:attrNameLst>
                                      </p:cBhvr>
                                      <p:to>
                                        <a:srgbClr val="00B050"/>
                                      </p:to>
                                    </p:animClr>
                                    <p:set>
                                      <p:cBhvr>
                                        <p:cTn id="61" dur="250" fill="hold"/>
                                        <p:tgtEl>
                                          <p:spTgt spid="7"/>
                                        </p:tgtEl>
                                        <p:attrNameLst>
                                          <p:attrName>fill.type</p:attrName>
                                        </p:attrNameLst>
                                      </p:cBhvr>
                                      <p:to>
                                        <p:strVal val="solid"/>
                                      </p:to>
                                    </p:set>
                                    <p:set>
                                      <p:cBhvr>
                                        <p:cTn id="62"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3" restart="whenNotActive" fill="hold" evtFilter="cancelBubble" nodeType="interactiveSeq">
                <p:stCondLst>
                  <p:cond evt="onClick" delay="0">
                    <p:tgtEl>
                      <p:spTgt spid="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8"/>
                                        </p:tgtEl>
                                        <p:attrNameLst>
                                          <p:attrName>fillcolor</p:attrName>
                                        </p:attrNameLst>
                                      </p:cBhvr>
                                      <p:to>
                                        <a:srgbClr val="FFF2CC"/>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1"/>
                                        </p:tgtEl>
                                        <p:attrNameLst>
                                          <p:attrName>style.visibility</p:attrName>
                                        </p:attrNameLst>
                                      </p:cBhvr>
                                      <p:to>
                                        <p:strVal val="visible"/>
                                      </p:to>
                                    </p:set>
                                    <p:anim calcmode="lin" valueType="num">
                                      <p:cBhvr>
                                        <p:cTn id="72" dur="250" fill="hold"/>
                                        <p:tgtEl>
                                          <p:spTgt spid="11"/>
                                        </p:tgtEl>
                                        <p:attrNameLst>
                                          <p:attrName>ppt_w</p:attrName>
                                        </p:attrNameLst>
                                      </p:cBhvr>
                                      <p:tavLst>
                                        <p:tav tm="0">
                                          <p:val>
                                            <p:strVal val="4*#ppt_w"/>
                                          </p:val>
                                        </p:tav>
                                        <p:tav tm="100000">
                                          <p:val>
                                            <p:strVal val="#ppt_w"/>
                                          </p:val>
                                        </p:tav>
                                      </p:tavLst>
                                    </p:anim>
                                    <p:anim calcmode="lin" valueType="num">
                                      <p:cBhvr>
                                        <p:cTn id="7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8"/>
                                        </p:tgtEl>
                                        <p:attrNameLst>
                                          <p:attrName>fillcolor</p:attrName>
                                        </p:attrNameLst>
                                      </p:cBhvr>
                                      <p:to>
                                        <a:srgbClr val="FFFF00"/>
                                      </p:to>
                                    </p:animClr>
                                    <p:set>
                                      <p:cBhvr>
                                        <p:cTn id="76" dur="250" fill="hold"/>
                                        <p:tgtEl>
                                          <p:spTgt spid="8"/>
                                        </p:tgtEl>
                                        <p:attrNameLst>
                                          <p:attrName>fill.type</p:attrName>
                                        </p:attrNameLst>
                                      </p:cBhvr>
                                      <p:to>
                                        <p:strVal val="solid"/>
                                      </p:to>
                                    </p:set>
                                    <p:set>
                                      <p:cBhvr>
                                        <p:cTn id="77"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9"/>
                                        </p:tgtEl>
                                        <p:attrNameLst>
                                          <p:attrName>fillcolor</p:attrName>
                                        </p:attrNameLst>
                                      </p:cBhvr>
                                      <p:to>
                                        <a:srgbClr val="FFF2CC"/>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2"/>
                                        </p:tgtEl>
                                        <p:attrNameLst>
                                          <p:attrName>style.visibility</p:attrName>
                                        </p:attrNameLst>
                                      </p:cBhvr>
                                      <p:to>
                                        <p:strVal val="visible"/>
                                      </p:to>
                                    </p:set>
                                    <p:anim calcmode="lin" valueType="num">
                                      <p:cBhvr>
                                        <p:cTn id="87" dur="250" fill="hold"/>
                                        <p:tgtEl>
                                          <p:spTgt spid="12"/>
                                        </p:tgtEl>
                                        <p:attrNameLst>
                                          <p:attrName>ppt_w</p:attrName>
                                        </p:attrNameLst>
                                      </p:cBhvr>
                                      <p:tavLst>
                                        <p:tav tm="0">
                                          <p:val>
                                            <p:strVal val="4*#ppt_w"/>
                                          </p:val>
                                        </p:tav>
                                        <p:tav tm="100000">
                                          <p:val>
                                            <p:strVal val="#ppt_w"/>
                                          </p:val>
                                        </p:tav>
                                      </p:tavLst>
                                    </p:anim>
                                    <p:anim calcmode="lin" valueType="num">
                                      <p:cBhvr>
                                        <p:cTn id="8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9"/>
                                        </p:tgtEl>
                                        <p:attrNameLst>
                                          <p:attrName>fillcolor</p:attrName>
                                        </p:attrNameLst>
                                      </p:cBhvr>
                                      <p:to>
                                        <a:srgbClr val="FFFF00"/>
                                      </p:to>
                                    </p:animClr>
                                    <p:set>
                                      <p:cBhvr>
                                        <p:cTn id="91" dur="250" fill="hold"/>
                                        <p:tgtEl>
                                          <p:spTgt spid="9"/>
                                        </p:tgtEl>
                                        <p:attrNameLst>
                                          <p:attrName>fill.type</p:attrName>
                                        </p:attrNameLst>
                                      </p:cBhvr>
                                      <p:to>
                                        <p:strVal val="solid"/>
                                      </p:to>
                                    </p:set>
                                    <p:set>
                                      <p:cBhvr>
                                        <p:cTn id="92"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4E306C6D-9588-37DC-E05E-824B4A31EB43}"/>
              </a:ext>
            </a:extLst>
          </p:cNvPr>
          <p:cNvSpPr>
            <a:spLocks noChangeAspect="1" noChangeArrowheads="1"/>
          </p:cNvSpPr>
          <p:nvPr/>
        </p:nvSpPr>
        <p:spPr bwMode="auto">
          <a:xfrm>
            <a:off x="1131605" y="4089499"/>
            <a:ext cx="299930" cy="2999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x-none" sz="2100" b="1" kern="120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6FE52261-EF90-B9BE-5D51-395DC022F1DE}"/>
              </a:ext>
            </a:extLst>
          </p:cNvPr>
          <p:cNvPicPr>
            <a:picLocks noChangeAspect="1"/>
          </p:cNvPicPr>
          <p:nvPr/>
        </p:nvPicPr>
        <p:blipFill rotWithShape="1">
          <a:blip r:embed="rId5"/>
          <a:srcRect b="34916"/>
          <a:stretch/>
        </p:blipFill>
        <p:spPr>
          <a:xfrm>
            <a:off x="8081052" y="368300"/>
            <a:ext cx="3768048" cy="3320248"/>
          </a:xfrm>
          <a:prstGeom prst="rect">
            <a:avLst/>
          </a:prstGeom>
        </p:spPr>
      </p:pic>
      <p:pic>
        <p:nvPicPr>
          <p:cNvPr id="4" name="Picture 3">
            <a:extLst>
              <a:ext uri="{FF2B5EF4-FFF2-40B4-BE49-F238E27FC236}">
                <a16:creationId xmlns:a16="http://schemas.microsoft.com/office/drawing/2014/main" id="{3D1A0886-9317-0393-5C06-C9607B20C0D2}"/>
              </a:ext>
            </a:extLst>
          </p:cNvPr>
          <p:cNvPicPr>
            <a:picLocks noChangeAspect="1"/>
          </p:cNvPicPr>
          <p:nvPr/>
        </p:nvPicPr>
        <p:blipFill rotWithShape="1">
          <a:blip r:embed="rId6"/>
          <a:srcRect l="27717" t="17557" r="41085" b="52892"/>
          <a:stretch/>
        </p:blipFill>
        <p:spPr>
          <a:xfrm>
            <a:off x="8188034" y="3833341"/>
            <a:ext cx="3691349" cy="2656359"/>
          </a:xfrm>
          <a:prstGeom prst="rect">
            <a:avLst/>
          </a:prstGeom>
        </p:spPr>
      </p:pic>
      <p:pic>
        <p:nvPicPr>
          <p:cNvPr id="5" name="Picture 4">
            <a:extLst>
              <a:ext uri="{FF2B5EF4-FFF2-40B4-BE49-F238E27FC236}">
                <a16:creationId xmlns:a16="http://schemas.microsoft.com/office/drawing/2014/main" id="{BF02FD99-326C-4190-C198-35AC491FB09B}"/>
              </a:ext>
            </a:extLst>
          </p:cNvPr>
          <p:cNvPicPr>
            <a:picLocks noChangeAspect="1"/>
          </p:cNvPicPr>
          <p:nvPr/>
        </p:nvPicPr>
        <p:blipFill rotWithShape="1">
          <a:blip r:embed="rId6"/>
          <a:srcRect l="27717" t="17557" r="41085" b="52892"/>
          <a:stretch/>
        </p:blipFill>
        <p:spPr>
          <a:xfrm>
            <a:off x="6611459" y="4258538"/>
            <a:ext cx="2972185" cy="1944048"/>
          </a:xfrm>
          <a:prstGeom prst="rect">
            <a:avLst/>
          </a:prstGeom>
        </p:spPr>
      </p:pic>
      <p:sp>
        <p:nvSpPr>
          <p:cNvPr id="6" name="Rectangle 5">
            <a:extLst>
              <a:ext uri="{FF2B5EF4-FFF2-40B4-BE49-F238E27FC236}">
                <a16:creationId xmlns:a16="http://schemas.microsoft.com/office/drawing/2014/main" id="{3DC7AC88-EC32-73BF-61F2-2E2A8415D978}"/>
              </a:ext>
            </a:extLst>
          </p:cNvPr>
          <p:cNvSpPr/>
          <p:nvPr/>
        </p:nvSpPr>
        <p:spPr>
          <a:xfrm>
            <a:off x="342900" y="2529655"/>
            <a:ext cx="3525556" cy="97630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A</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 quyền xâm lược</a:t>
            </a:r>
            <a:endParaRPr lang="en-US" sz="21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D2379570-218E-68FD-1280-D67F014ED03C}"/>
              </a:ext>
            </a:extLst>
          </p:cNvPr>
          <p:cNvSpPr/>
          <p:nvPr/>
        </p:nvSpPr>
        <p:spPr>
          <a:xfrm>
            <a:off x="342900" y="3675947"/>
            <a:ext cx="3525556" cy="102791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C</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 chủ quyền</a:t>
            </a:r>
            <a:endParaRPr lang="vi-VN" sz="2100" b="1" kern="12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ABD4E9D-2500-2232-8003-F5A2E162B5EC}"/>
              </a:ext>
            </a:extLst>
          </p:cNvPr>
          <p:cNvSpPr/>
          <p:nvPr/>
        </p:nvSpPr>
        <p:spPr>
          <a:xfrm>
            <a:off x="4134229" y="3601666"/>
            <a:ext cx="3270810" cy="102791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D</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 phụ thuộc</a:t>
            </a:r>
            <a:endParaRPr lang="vi-VN" sz="2100" b="1" kern="12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D90AFF3-D37F-7293-FCAE-9C48F067F52B}"/>
              </a:ext>
            </a:extLst>
          </p:cNvPr>
          <p:cNvSpPr/>
          <p:nvPr/>
        </p:nvSpPr>
        <p:spPr>
          <a:xfrm>
            <a:off x="4110949" y="2524681"/>
            <a:ext cx="3294090" cy="98127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B</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 quyền áp đặt</a:t>
            </a:r>
            <a:endParaRPr lang="en-US" sz="21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85C9777-8727-C7C0-7165-4E4839302F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0093" y="2635396"/>
            <a:ext cx="792850" cy="696748"/>
          </a:xfrm>
          <a:prstGeom prst="rect">
            <a:avLst/>
          </a:prstGeom>
        </p:spPr>
      </p:pic>
      <p:pic>
        <p:nvPicPr>
          <p:cNvPr id="11" name="Picture 10">
            <a:extLst>
              <a:ext uri="{FF2B5EF4-FFF2-40B4-BE49-F238E27FC236}">
                <a16:creationId xmlns:a16="http://schemas.microsoft.com/office/drawing/2014/main" id="{AD5B1A7F-4300-2184-0048-84D39D4F1B7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313375" y="3712338"/>
            <a:ext cx="791682" cy="692839"/>
          </a:xfrm>
          <a:prstGeom prst="rect">
            <a:avLst/>
          </a:prstGeom>
        </p:spPr>
      </p:pic>
      <p:pic>
        <p:nvPicPr>
          <p:cNvPr id="12" name="Picture 11">
            <a:extLst>
              <a:ext uri="{FF2B5EF4-FFF2-40B4-BE49-F238E27FC236}">
                <a16:creationId xmlns:a16="http://schemas.microsoft.com/office/drawing/2014/main" id="{C75F2C78-4FA9-DFAF-E0BA-165190010F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9816" y="2792034"/>
            <a:ext cx="903668" cy="695899"/>
          </a:xfrm>
          <a:prstGeom prst="rect">
            <a:avLst/>
          </a:prstGeom>
        </p:spPr>
      </p:pic>
      <p:pic>
        <p:nvPicPr>
          <p:cNvPr id="13" name="Picture 12">
            <a:extLst>
              <a:ext uri="{FF2B5EF4-FFF2-40B4-BE49-F238E27FC236}">
                <a16:creationId xmlns:a16="http://schemas.microsoft.com/office/drawing/2014/main" id="{3D940295-1CE3-D4DF-C201-ACAD7D7B57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8633" y="3798869"/>
            <a:ext cx="791886" cy="633508"/>
          </a:xfrm>
          <a:prstGeom prst="rect">
            <a:avLst/>
          </a:prstGeom>
        </p:spPr>
      </p:pic>
      <p:grpSp>
        <p:nvGrpSpPr>
          <p:cNvPr id="14" name="Group 13">
            <a:extLst>
              <a:ext uri="{FF2B5EF4-FFF2-40B4-BE49-F238E27FC236}">
                <a16:creationId xmlns:a16="http://schemas.microsoft.com/office/drawing/2014/main" id="{8F9CEC49-5BEE-B668-37BC-8592B335B6A6}"/>
              </a:ext>
            </a:extLst>
          </p:cNvPr>
          <p:cNvGrpSpPr/>
          <p:nvPr/>
        </p:nvGrpSpPr>
        <p:grpSpPr>
          <a:xfrm>
            <a:off x="353915" y="613988"/>
            <a:ext cx="7760495" cy="1665005"/>
            <a:chOff x="-91545" y="1"/>
            <a:chExt cx="8357616" cy="2043571"/>
          </a:xfrm>
        </p:grpSpPr>
        <p:sp>
          <p:nvSpPr>
            <p:cNvPr id="15" name="Terminator 8">
              <a:extLst>
                <a:ext uri="{FF2B5EF4-FFF2-40B4-BE49-F238E27FC236}">
                  <a16:creationId xmlns:a16="http://schemas.microsoft.com/office/drawing/2014/main" id="{BD2EA6CE-1E00-364B-8FE6-1DAFCF530551}"/>
                </a:ext>
              </a:extLst>
            </p:cNvPr>
            <p:cNvSpPr/>
            <p:nvPr/>
          </p:nvSpPr>
          <p:spPr>
            <a:xfrm>
              <a:off x="-91545" y="1"/>
              <a:ext cx="8357616" cy="2043571"/>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x-none" sz="1350" kern="1200" dirty="0">
                <a:solidFill>
                  <a:prstClr val="black"/>
                </a:solidFill>
                <a:latin typeface="Calibri" panose="020F0502020204030204"/>
              </a:endParaRPr>
            </a:p>
          </p:txBody>
        </p:sp>
        <p:sp>
          <p:nvSpPr>
            <p:cNvPr id="16" name="Rectangle 15">
              <a:extLst>
                <a:ext uri="{FF2B5EF4-FFF2-40B4-BE49-F238E27FC236}">
                  <a16:creationId xmlns:a16="http://schemas.microsoft.com/office/drawing/2014/main" id="{4A8666DF-CC16-A649-1D6A-6F566B0AEAF3}"/>
                </a:ext>
              </a:extLst>
            </p:cNvPr>
            <p:cNvSpPr/>
            <p:nvPr/>
          </p:nvSpPr>
          <p:spPr>
            <a:xfrm>
              <a:off x="320585" y="82050"/>
              <a:ext cx="7467743" cy="1291134"/>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 pháp 2013 khẳng định nước Cộng hòa xã hội chủ nghĩa Việt Nam là một nước</a:t>
              </a:r>
              <a:endParaRPr kumimoji="0" lang="en-US" sz="2000" b="1" i="0" u="none" strike="noStrike" kern="1200" cap="none" spc="0" normalizeH="0" baseline="0" noProof="0">
                <a:ln>
                  <a:noFill/>
                </a:ln>
                <a:solidFill>
                  <a:schemeClr val="bg1"/>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7" name="về" descr="Free Download Of - Clipart Icon Home Png Transparent Png (#425245) -  PinClipart">
            <a:hlinkClick r:id="rId10" action="ppaction://hlinksldjump"/>
            <a:extLst>
              <a:ext uri="{FF2B5EF4-FFF2-40B4-BE49-F238E27FC236}">
                <a16:creationId xmlns:a16="http://schemas.microsoft.com/office/drawing/2014/main" id="{138B8118-A2A3-D662-9FEF-7AA575E5AAEF}"/>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6933" t="5829" r="7365" b="11413"/>
          <a:stretch/>
        </p:blipFill>
        <p:spPr bwMode="auto">
          <a:xfrm>
            <a:off x="3185169" y="5161520"/>
            <a:ext cx="1608594" cy="1344183"/>
          </a:xfrm>
          <a:prstGeom prst="ellipse">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2A2506E-D0B4-2A50-0F94-46E92C5186CB}"/>
              </a:ext>
            </a:extLst>
          </p:cNvPr>
          <p:cNvSpPr txBox="1"/>
          <p:nvPr/>
        </p:nvSpPr>
        <p:spPr>
          <a:xfrm>
            <a:off x="8895396" y="2529655"/>
            <a:ext cx="1062468" cy="646331"/>
          </a:xfrm>
          <a:prstGeom prst="rect">
            <a:avLst/>
          </a:prstGeom>
          <a:solidFill>
            <a:srgbClr val="CA3B33"/>
          </a:solidFill>
        </p:spPr>
        <p:txBody>
          <a:bodyPr wrap="square" rtlCol="0">
            <a:spAutoFit/>
          </a:bodyPr>
          <a:lstStyle/>
          <a:p>
            <a:pPr defTabSz="685800">
              <a:buClrTx/>
              <a:defRPr/>
            </a:pPr>
            <a:r>
              <a:rPr lang="x-none" sz="3600" b="1" kern="1200" dirty="0">
                <a:solidFill>
                  <a:prstClr val="white"/>
                </a:solidFill>
                <a:latin typeface="Times New Roman" panose="02020603050405020304" pitchFamily="18" charset="0"/>
                <a:ea typeface="+mn-ea"/>
                <a:cs typeface="Times New Roman" panose="02020603050405020304" pitchFamily="18" charset="0"/>
              </a:rPr>
              <a:t>Tết</a:t>
            </a:r>
          </a:p>
        </p:txBody>
      </p:sp>
    </p:spTree>
    <p:extLst>
      <p:ext uri="{BB962C8B-B14F-4D97-AF65-F5344CB8AC3E}">
        <p14:creationId xmlns:p14="http://schemas.microsoft.com/office/powerpoint/2010/main" val="236683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17"/>
                                        </p:tgtEl>
                                        <p:attrNameLst>
                                          <p:attrName>style.visibility</p:attrName>
                                        </p:attrNameLst>
                                      </p:cBhvr>
                                      <p:to>
                                        <p:strVal val="visible"/>
                                      </p:to>
                                    </p:set>
                                    <p:animEffect transition="in" filter="barn(out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6"/>
                                        </p:tgtEl>
                                        <p:attrNameLst>
                                          <p:attrName>fillcolor</p:attrName>
                                        </p:attrNameLst>
                                      </p:cBhvr>
                                      <p:to>
                                        <a:srgbClr val="FFF2CC"/>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strVal val="4*#ppt_w"/>
                                          </p:val>
                                        </p:tav>
                                        <p:tav tm="100000">
                                          <p:val>
                                            <p:strVal val="#ppt_w"/>
                                          </p:val>
                                        </p:tav>
                                      </p:tavLst>
                                    </p:anim>
                                    <p:anim calcmode="lin" valueType="num">
                                      <p:cBhvr>
                                        <p:cTn id="4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6"/>
                                        </p:tgtEl>
                                        <p:attrNameLst>
                                          <p:attrName>fillcolor</p:attrName>
                                        </p:attrNameLst>
                                      </p:cBhvr>
                                      <p:to>
                                        <a:srgbClr val="FFFF00"/>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7"/>
                                        </p:tgtEl>
                                        <p:attrNameLst>
                                          <p:attrName>fillcolor</p:attrName>
                                        </p:attrNameLst>
                                      </p:cBhvr>
                                      <p:to>
                                        <a:srgbClr val="FFF2CC"/>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3"/>
                                        </p:tgtEl>
                                        <p:attrNameLst>
                                          <p:attrName>style.visibility</p:attrName>
                                        </p:attrNameLst>
                                      </p:cBhvr>
                                      <p:to>
                                        <p:strVal val="visible"/>
                                      </p:to>
                                    </p:set>
                                    <p:anim calcmode="lin" valueType="num">
                                      <p:cBhvr>
                                        <p:cTn id="57" dur="250" fill="hold"/>
                                        <p:tgtEl>
                                          <p:spTgt spid="13"/>
                                        </p:tgtEl>
                                        <p:attrNameLst>
                                          <p:attrName>ppt_w</p:attrName>
                                        </p:attrNameLst>
                                      </p:cBhvr>
                                      <p:tavLst>
                                        <p:tav tm="0">
                                          <p:val>
                                            <p:strVal val="4*#ppt_w"/>
                                          </p:val>
                                        </p:tav>
                                        <p:tav tm="100000">
                                          <p:val>
                                            <p:strVal val="#ppt_w"/>
                                          </p:val>
                                        </p:tav>
                                      </p:tavLst>
                                    </p:anim>
                                    <p:anim calcmode="lin" valueType="num">
                                      <p:cBhvr>
                                        <p:cTn id="5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7"/>
                                        </p:tgtEl>
                                        <p:attrNameLst>
                                          <p:attrName>fillcolor</p:attrName>
                                        </p:attrNameLst>
                                      </p:cBhvr>
                                      <p:to>
                                        <a:srgbClr val="00B050"/>
                                      </p:to>
                                    </p:animClr>
                                    <p:set>
                                      <p:cBhvr>
                                        <p:cTn id="61" dur="250" fill="hold"/>
                                        <p:tgtEl>
                                          <p:spTgt spid="7"/>
                                        </p:tgtEl>
                                        <p:attrNameLst>
                                          <p:attrName>fill.type</p:attrName>
                                        </p:attrNameLst>
                                      </p:cBhvr>
                                      <p:to>
                                        <p:strVal val="solid"/>
                                      </p:to>
                                    </p:set>
                                    <p:set>
                                      <p:cBhvr>
                                        <p:cTn id="62"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3" restart="whenNotActive" fill="hold" evtFilter="cancelBubble" nodeType="interactiveSeq">
                <p:stCondLst>
                  <p:cond evt="onClick" delay="0">
                    <p:tgtEl>
                      <p:spTgt spid="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8"/>
                                        </p:tgtEl>
                                        <p:attrNameLst>
                                          <p:attrName>fillcolor</p:attrName>
                                        </p:attrNameLst>
                                      </p:cBhvr>
                                      <p:to>
                                        <a:srgbClr val="FFF2CC"/>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1"/>
                                        </p:tgtEl>
                                        <p:attrNameLst>
                                          <p:attrName>style.visibility</p:attrName>
                                        </p:attrNameLst>
                                      </p:cBhvr>
                                      <p:to>
                                        <p:strVal val="visible"/>
                                      </p:to>
                                    </p:set>
                                    <p:anim calcmode="lin" valueType="num">
                                      <p:cBhvr>
                                        <p:cTn id="72" dur="250" fill="hold"/>
                                        <p:tgtEl>
                                          <p:spTgt spid="11"/>
                                        </p:tgtEl>
                                        <p:attrNameLst>
                                          <p:attrName>ppt_w</p:attrName>
                                        </p:attrNameLst>
                                      </p:cBhvr>
                                      <p:tavLst>
                                        <p:tav tm="0">
                                          <p:val>
                                            <p:strVal val="4*#ppt_w"/>
                                          </p:val>
                                        </p:tav>
                                        <p:tav tm="100000">
                                          <p:val>
                                            <p:strVal val="#ppt_w"/>
                                          </p:val>
                                        </p:tav>
                                      </p:tavLst>
                                    </p:anim>
                                    <p:anim calcmode="lin" valueType="num">
                                      <p:cBhvr>
                                        <p:cTn id="7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8"/>
                                        </p:tgtEl>
                                        <p:attrNameLst>
                                          <p:attrName>fillcolor</p:attrName>
                                        </p:attrNameLst>
                                      </p:cBhvr>
                                      <p:to>
                                        <a:srgbClr val="FFFF00"/>
                                      </p:to>
                                    </p:animClr>
                                    <p:set>
                                      <p:cBhvr>
                                        <p:cTn id="76" dur="250" fill="hold"/>
                                        <p:tgtEl>
                                          <p:spTgt spid="8"/>
                                        </p:tgtEl>
                                        <p:attrNameLst>
                                          <p:attrName>fill.type</p:attrName>
                                        </p:attrNameLst>
                                      </p:cBhvr>
                                      <p:to>
                                        <p:strVal val="solid"/>
                                      </p:to>
                                    </p:set>
                                    <p:set>
                                      <p:cBhvr>
                                        <p:cTn id="77"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9"/>
                                        </p:tgtEl>
                                        <p:attrNameLst>
                                          <p:attrName>fillcolor</p:attrName>
                                        </p:attrNameLst>
                                      </p:cBhvr>
                                      <p:to>
                                        <a:srgbClr val="FFF2CC"/>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2"/>
                                        </p:tgtEl>
                                        <p:attrNameLst>
                                          <p:attrName>style.visibility</p:attrName>
                                        </p:attrNameLst>
                                      </p:cBhvr>
                                      <p:to>
                                        <p:strVal val="visible"/>
                                      </p:to>
                                    </p:set>
                                    <p:anim calcmode="lin" valueType="num">
                                      <p:cBhvr>
                                        <p:cTn id="87" dur="250" fill="hold"/>
                                        <p:tgtEl>
                                          <p:spTgt spid="12"/>
                                        </p:tgtEl>
                                        <p:attrNameLst>
                                          <p:attrName>ppt_w</p:attrName>
                                        </p:attrNameLst>
                                      </p:cBhvr>
                                      <p:tavLst>
                                        <p:tav tm="0">
                                          <p:val>
                                            <p:strVal val="4*#ppt_w"/>
                                          </p:val>
                                        </p:tav>
                                        <p:tav tm="100000">
                                          <p:val>
                                            <p:strVal val="#ppt_w"/>
                                          </p:val>
                                        </p:tav>
                                      </p:tavLst>
                                    </p:anim>
                                    <p:anim calcmode="lin" valueType="num">
                                      <p:cBhvr>
                                        <p:cTn id="8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9"/>
                                        </p:tgtEl>
                                        <p:attrNameLst>
                                          <p:attrName>fillcolor</p:attrName>
                                        </p:attrNameLst>
                                      </p:cBhvr>
                                      <p:to>
                                        <a:srgbClr val="FFFF00"/>
                                      </p:to>
                                    </p:animClr>
                                    <p:set>
                                      <p:cBhvr>
                                        <p:cTn id="91" dur="250" fill="hold"/>
                                        <p:tgtEl>
                                          <p:spTgt spid="9"/>
                                        </p:tgtEl>
                                        <p:attrNameLst>
                                          <p:attrName>fill.type</p:attrName>
                                        </p:attrNameLst>
                                      </p:cBhvr>
                                      <p:to>
                                        <p:strVal val="solid"/>
                                      </p:to>
                                    </p:set>
                                    <p:set>
                                      <p:cBhvr>
                                        <p:cTn id="92"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3FE0A1F-BCF8-251F-FDC3-8C1A80938E42}"/>
              </a:ext>
            </a:extLst>
          </p:cNvPr>
          <p:cNvSpPr>
            <a:spLocks noChangeAspect="1" noChangeArrowheads="1"/>
          </p:cNvSpPr>
          <p:nvPr/>
        </p:nvSpPr>
        <p:spPr bwMode="auto">
          <a:xfrm>
            <a:off x="1790322" y="29781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x-none" sz="2100" b="1" kern="120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BE9F54A-B0C6-9AE2-8A58-3209D46627FD}"/>
              </a:ext>
            </a:extLst>
          </p:cNvPr>
          <p:cNvPicPr>
            <a:picLocks noChangeAspect="1"/>
          </p:cNvPicPr>
          <p:nvPr/>
        </p:nvPicPr>
        <p:blipFill rotWithShape="1">
          <a:blip r:embed="rId5"/>
          <a:srcRect b="34916"/>
          <a:stretch/>
        </p:blipFill>
        <p:spPr>
          <a:xfrm>
            <a:off x="7904242" y="361937"/>
            <a:ext cx="3939590" cy="3471404"/>
          </a:xfrm>
          <a:prstGeom prst="rect">
            <a:avLst/>
          </a:prstGeom>
        </p:spPr>
      </p:pic>
      <p:pic>
        <p:nvPicPr>
          <p:cNvPr id="4" name="Picture 3">
            <a:extLst>
              <a:ext uri="{FF2B5EF4-FFF2-40B4-BE49-F238E27FC236}">
                <a16:creationId xmlns:a16="http://schemas.microsoft.com/office/drawing/2014/main" id="{B5331D55-3587-B015-AE83-C68F1A2569A6}"/>
              </a:ext>
            </a:extLst>
          </p:cNvPr>
          <p:cNvPicPr>
            <a:picLocks noChangeAspect="1"/>
          </p:cNvPicPr>
          <p:nvPr/>
        </p:nvPicPr>
        <p:blipFill rotWithShape="1">
          <a:blip r:embed="rId6"/>
          <a:srcRect l="27717" t="17557" r="41085" b="52892"/>
          <a:stretch/>
        </p:blipFill>
        <p:spPr>
          <a:xfrm>
            <a:off x="8303345" y="3923303"/>
            <a:ext cx="3699165" cy="2661984"/>
          </a:xfrm>
          <a:prstGeom prst="rect">
            <a:avLst/>
          </a:prstGeom>
        </p:spPr>
      </p:pic>
      <p:pic>
        <p:nvPicPr>
          <p:cNvPr id="5" name="Picture 4">
            <a:extLst>
              <a:ext uri="{FF2B5EF4-FFF2-40B4-BE49-F238E27FC236}">
                <a16:creationId xmlns:a16="http://schemas.microsoft.com/office/drawing/2014/main" id="{48F82680-533D-E315-253D-B3D5BD5D1BF2}"/>
              </a:ext>
            </a:extLst>
          </p:cNvPr>
          <p:cNvPicPr>
            <a:picLocks noChangeAspect="1"/>
          </p:cNvPicPr>
          <p:nvPr/>
        </p:nvPicPr>
        <p:blipFill rotWithShape="1">
          <a:blip r:embed="rId6"/>
          <a:srcRect l="27717" t="17557" r="41085" b="52892"/>
          <a:stretch/>
        </p:blipFill>
        <p:spPr>
          <a:xfrm>
            <a:off x="6726771" y="4348500"/>
            <a:ext cx="2978478" cy="1948164"/>
          </a:xfrm>
          <a:prstGeom prst="rect">
            <a:avLst/>
          </a:prstGeom>
        </p:spPr>
      </p:pic>
      <p:sp>
        <p:nvSpPr>
          <p:cNvPr id="6" name="Rectangle 5">
            <a:extLst>
              <a:ext uri="{FF2B5EF4-FFF2-40B4-BE49-F238E27FC236}">
                <a16:creationId xmlns:a16="http://schemas.microsoft.com/office/drawing/2014/main" id="{1B0781ED-12BF-29AA-C496-ABF9FDDD0D99}"/>
              </a:ext>
            </a:extLst>
          </p:cNvPr>
          <p:cNvSpPr/>
          <p:nvPr/>
        </p:nvSpPr>
        <p:spPr>
          <a:xfrm>
            <a:off x="558800" y="3717442"/>
            <a:ext cx="3290435" cy="1143474"/>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C</a:t>
            </a:r>
            <a:r>
              <a:rPr lang="vi-VN" sz="2100" b="1" kern="1200">
                <a:solidFill>
                  <a:prstClr val="black"/>
                </a:solidFill>
                <a:latin typeface="Times New Roman" panose="02020603050405020304" pitchFamily="18" charset="0"/>
                <a:cs typeface="Times New Roman" panose="02020603050405020304" pitchFamily="18" charset="0"/>
              </a:rPr>
              <a:t>. </a:t>
            </a:r>
            <a:r>
              <a:rPr lang="pt-BR"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tự do dân chủ.	</a:t>
            </a:r>
            <a:endParaRPr lang="en-US" sz="21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7018B48C-F301-9E24-6AB8-3B6C9C07721F}"/>
              </a:ext>
            </a:extLst>
          </p:cNvPr>
          <p:cNvSpPr/>
          <p:nvPr/>
        </p:nvSpPr>
        <p:spPr>
          <a:xfrm>
            <a:off x="558800" y="2490316"/>
            <a:ext cx="3290435" cy="1111349"/>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A</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lập pháp, hành pháp và tư pháp</a:t>
            </a:r>
            <a:r>
              <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100" b="1" kern="12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D1E610D-D807-7E99-D766-0C3F3EFBCC8B}"/>
              </a:ext>
            </a:extLst>
          </p:cNvPr>
          <p:cNvSpPr/>
          <p:nvPr/>
        </p:nvSpPr>
        <p:spPr>
          <a:xfrm>
            <a:off x="4140199" y="3697230"/>
            <a:ext cx="3191069" cy="116368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66">
              <a:buClrTx/>
              <a:defRPr/>
            </a:pPr>
            <a:r>
              <a:rPr lang="vi-VN" sz="2100" b="1" kern="1200">
                <a:solidFill>
                  <a:prstClr val="black"/>
                </a:solidFill>
                <a:latin typeface="Times New Roman" panose="02020603050405020304" pitchFamily="18" charset="0"/>
                <a:cs typeface="Times New Roman" panose="02020603050405020304" pitchFamily="18" charset="0"/>
              </a:rPr>
              <a:t>D.</a:t>
            </a:r>
            <a:r>
              <a:rPr lang="en-US" sz="2100" b="1" kern="1200">
                <a:solidFill>
                  <a:prstClr val="black"/>
                </a:solidFill>
                <a:latin typeface="Times New Roman" panose="02020603050405020304" pitchFamily="18" charset="0"/>
                <a:cs typeface="Times New Roman" panose="02020603050405020304" pitchFamily="18" charset="0"/>
              </a:rPr>
              <a:t> </a:t>
            </a:r>
            <a:r>
              <a:rPr lang="pt-BR"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 trung dân chủ.</a:t>
            </a:r>
            <a:endParaRPr lang="en-US" sz="21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10D7210-097D-185B-8EB6-C8BB06FCF04F}"/>
              </a:ext>
            </a:extLst>
          </p:cNvPr>
          <p:cNvSpPr/>
          <p:nvPr/>
        </p:nvSpPr>
        <p:spPr>
          <a:xfrm>
            <a:off x="4140200" y="2529655"/>
            <a:ext cx="3191069" cy="1018944"/>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66">
              <a:defRPr/>
            </a:pPr>
            <a:r>
              <a:rPr lang="vi-VN" sz="2100" b="1" kern="1200" dirty="0">
                <a:solidFill>
                  <a:prstClr val="black"/>
                </a:solidFill>
                <a:latin typeface="Times New Roman" panose="02020603050405020304" pitchFamily="18" charset="0"/>
                <a:cs typeface="Times New Roman" panose="02020603050405020304" pitchFamily="18" charset="0"/>
              </a:rPr>
              <a:t>B</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lập pháp, lập hiến và lập nghiệp.</a:t>
            </a:r>
            <a:endParaRPr lang="en-US" sz="240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46DC446-0AC5-CAF1-BFE1-B2F6AB1E8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9731" y="4329871"/>
            <a:ext cx="604292" cy="531045"/>
          </a:xfrm>
          <a:prstGeom prst="rect">
            <a:avLst/>
          </a:prstGeom>
        </p:spPr>
      </p:pic>
      <p:pic>
        <p:nvPicPr>
          <p:cNvPr id="11" name="Picture 10">
            <a:extLst>
              <a:ext uri="{FF2B5EF4-FFF2-40B4-BE49-F238E27FC236}">
                <a16:creationId xmlns:a16="http://schemas.microsoft.com/office/drawing/2014/main" id="{267FE562-D282-CE9A-5A64-FA75DB590B74}"/>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566153" y="4315782"/>
            <a:ext cx="603402" cy="528066"/>
          </a:xfrm>
          <a:prstGeom prst="rect">
            <a:avLst/>
          </a:prstGeom>
        </p:spPr>
      </p:pic>
      <p:pic>
        <p:nvPicPr>
          <p:cNvPr id="12" name="Picture 11">
            <a:extLst>
              <a:ext uri="{FF2B5EF4-FFF2-40B4-BE49-F238E27FC236}">
                <a16:creationId xmlns:a16="http://schemas.microsoft.com/office/drawing/2014/main" id="{D4FE63EB-7D29-BDDD-E15B-E53E1EBB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2321" y="3035300"/>
            <a:ext cx="688755" cy="530398"/>
          </a:xfrm>
          <a:prstGeom prst="rect">
            <a:avLst/>
          </a:prstGeom>
        </p:spPr>
      </p:pic>
      <p:pic>
        <p:nvPicPr>
          <p:cNvPr id="13" name="Picture 12">
            <a:extLst>
              <a:ext uri="{FF2B5EF4-FFF2-40B4-BE49-F238E27FC236}">
                <a16:creationId xmlns:a16="http://schemas.microsoft.com/office/drawing/2014/main" id="{8463F1F9-CBF9-096F-25F3-5AF49CEE50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3216" y="3112002"/>
            <a:ext cx="603557" cy="482845"/>
          </a:xfrm>
          <a:prstGeom prst="rect">
            <a:avLst/>
          </a:prstGeom>
        </p:spPr>
      </p:pic>
      <p:grpSp>
        <p:nvGrpSpPr>
          <p:cNvPr id="14" name="Group 13">
            <a:extLst>
              <a:ext uri="{FF2B5EF4-FFF2-40B4-BE49-F238E27FC236}">
                <a16:creationId xmlns:a16="http://schemas.microsoft.com/office/drawing/2014/main" id="{5A198064-773E-9220-802A-A092DF018364}"/>
              </a:ext>
            </a:extLst>
          </p:cNvPr>
          <p:cNvGrpSpPr/>
          <p:nvPr/>
        </p:nvGrpSpPr>
        <p:grpSpPr>
          <a:xfrm>
            <a:off x="190500" y="110365"/>
            <a:ext cx="7581900" cy="2362851"/>
            <a:chOff x="-91545" y="1"/>
            <a:chExt cx="8357616" cy="2037475"/>
          </a:xfrm>
        </p:grpSpPr>
        <p:sp>
          <p:nvSpPr>
            <p:cNvPr id="15" name="Terminator 8">
              <a:extLst>
                <a:ext uri="{FF2B5EF4-FFF2-40B4-BE49-F238E27FC236}">
                  <a16:creationId xmlns:a16="http://schemas.microsoft.com/office/drawing/2014/main" id="{BA32DED2-AD0B-23C5-D0EC-ABEB6B426751}"/>
                </a:ext>
              </a:extLst>
            </p:cNvPr>
            <p:cNvSpPr/>
            <p:nvPr/>
          </p:nvSpPr>
          <p:spPr>
            <a:xfrm>
              <a:off x="-91545" y="1"/>
              <a:ext cx="8357616" cy="1926054"/>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x-none" sz="1350" kern="1200" dirty="0">
                <a:solidFill>
                  <a:prstClr val="black"/>
                </a:solidFill>
                <a:latin typeface="Calibri" panose="020F0502020204030204"/>
              </a:endParaRPr>
            </a:p>
          </p:txBody>
        </p:sp>
        <p:sp>
          <p:nvSpPr>
            <p:cNvPr id="16" name="Rectangle 15">
              <a:extLst>
                <a:ext uri="{FF2B5EF4-FFF2-40B4-BE49-F238E27FC236}">
                  <a16:creationId xmlns:a16="http://schemas.microsoft.com/office/drawing/2014/main" id="{FB5A0AE0-1497-E5F9-1511-5DE0D83A0F6F}"/>
                </a:ext>
              </a:extLst>
            </p:cNvPr>
            <p:cNvSpPr/>
            <p:nvPr/>
          </p:nvSpPr>
          <p:spPr>
            <a:xfrm>
              <a:off x="314436" y="293106"/>
              <a:ext cx="7465370" cy="174437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 mặt tổ chức quyền lực, Hiến pháp 2013 quy định quyền lực nhà nước là thống nhất có sự phân công phối hợp giữa các cơ quan nhà nước trong việc thực hiện các quyền</a:t>
              </a:r>
              <a:endParaRPr kumimoji="0" lang="en-US" sz="2400" b="1" i="0" u="none" strike="noStrike" kern="1200" cap="none" spc="0" normalizeH="0" baseline="0" noProof="0">
                <a:ln>
                  <a:noFill/>
                </a:ln>
                <a:solidFill>
                  <a:schemeClr val="bg1"/>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7" name="về" descr="Free Download Of - Clipart Icon Home Png Transparent Png (#425245) -  PinClipart">
            <a:hlinkClick r:id="rId10" action="ppaction://hlinksldjump"/>
            <a:extLst>
              <a:ext uri="{FF2B5EF4-FFF2-40B4-BE49-F238E27FC236}">
                <a16:creationId xmlns:a16="http://schemas.microsoft.com/office/drawing/2014/main" id="{4218C1F9-C811-F143-FFDF-2766F5FB57EC}"/>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6933" t="5829" r="7365" b="11413"/>
          <a:stretch/>
        </p:blipFill>
        <p:spPr bwMode="auto">
          <a:xfrm>
            <a:off x="3351312" y="5149066"/>
            <a:ext cx="1286918" cy="1075383"/>
          </a:xfrm>
          <a:prstGeom prst="ellipse">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3CCF86-D85E-7ADD-EFC7-E550A2750AE6}"/>
              </a:ext>
            </a:extLst>
          </p:cNvPr>
          <p:cNvSpPr txBox="1"/>
          <p:nvPr/>
        </p:nvSpPr>
        <p:spPr>
          <a:xfrm>
            <a:off x="8843677" y="2624207"/>
            <a:ext cx="1030360" cy="707886"/>
          </a:xfrm>
          <a:prstGeom prst="rect">
            <a:avLst/>
          </a:prstGeom>
          <a:solidFill>
            <a:srgbClr val="CA3B33"/>
          </a:solidFill>
        </p:spPr>
        <p:txBody>
          <a:bodyPr wrap="square" rtlCol="0">
            <a:spAutoFit/>
          </a:bodyPr>
          <a:lstStyle/>
          <a:p>
            <a:pPr defTabSz="685800">
              <a:buClrTx/>
              <a:defRPr/>
            </a:pPr>
            <a:r>
              <a:rPr lang="x-none" sz="4000" b="1" kern="1200" dirty="0">
                <a:solidFill>
                  <a:prstClr val="white"/>
                </a:solidFill>
                <a:latin typeface="Times New Roman" panose="02020603050405020304" pitchFamily="18" charset="0"/>
                <a:ea typeface="+mn-ea"/>
                <a:cs typeface="Times New Roman" panose="02020603050405020304" pitchFamily="18" charset="0"/>
              </a:rPr>
              <a:t>Tết</a:t>
            </a:r>
          </a:p>
        </p:txBody>
      </p:sp>
    </p:spTree>
    <p:extLst>
      <p:ext uri="{BB962C8B-B14F-4D97-AF65-F5344CB8AC3E}">
        <p14:creationId xmlns:p14="http://schemas.microsoft.com/office/powerpoint/2010/main" val="42192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17"/>
                                        </p:tgtEl>
                                        <p:attrNameLst>
                                          <p:attrName>style.visibility</p:attrName>
                                        </p:attrNameLst>
                                      </p:cBhvr>
                                      <p:to>
                                        <p:strVal val="visible"/>
                                      </p:to>
                                    </p:set>
                                    <p:animEffect transition="in" filter="barn(out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6"/>
                                        </p:tgtEl>
                                        <p:attrNameLst>
                                          <p:attrName>fillcolor</p:attrName>
                                        </p:attrNameLst>
                                      </p:cBhvr>
                                      <p:to>
                                        <a:srgbClr val="FFF2CC"/>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strVal val="4*#ppt_w"/>
                                          </p:val>
                                        </p:tav>
                                        <p:tav tm="100000">
                                          <p:val>
                                            <p:strVal val="#ppt_w"/>
                                          </p:val>
                                        </p:tav>
                                      </p:tavLst>
                                    </p:anim>
                                    <p:anim calcmode="lin" valueType="num">
                                      <p:cBhvr>
                                        <p:cTn id="4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6"/>
                                        </p:tgtEl>
                                        <p:attrNameLst>
                                          <p:attrName>fillcolor</p:attrName>
                                        </p:attrNameLst>
                                      </p:cBhvr>
                                      <p:to>
                                        <a:srgbClr val="FFFF00"/>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7"/>
                                        </p:tgtEl>
                                        <p:attrNameLst>
                                          <p:attrName>fillcolor</p:attrName>
                                        </p:attrNameLst>
                                      </p:cBhvr>
                                      <p:to>
                                        <a:srgbClr val="FFF2CC"/>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3"/>
                                        </p:tgtEl>
                                        <p:attrNameLst>
                                          <p:attrName>style.visibility</p:attrName>
                                        </p:attrNameLst>
                                      </p:cBhvr>
                                      <p:to>
                                        <p:strVal val="visible"/>
                                      </p:to>
                                    </p:set>
                                    <p:anim calcmode="lin" valueType="num">
                                      <p:cBhvr>
                                        <p:cTn id="57" dur="250" fill="hold"/>
                                        <p:tgtEl>
                                          <p:spTgt spid="13"/>
                                        </p:tgtEl>
                                        <p:attrNameLst>
                                          <p:attrName>ppt_w</p:attrName>
                                        </p:attrNameLst>
                                      </p:cBhvr>
                                      <p:tavLst>
                                        <p:tav tm="0">
                                          <p:val>
                                            <p:strVal val="4*#ppt_w"/>
                                          </p:val>
                                        </p:tav>
                                        <p:tav tm="100000">
                                          <p:val>
                                            <p:strVal val="#ppt_w"/>
                                          </p:val>
                                        </p:tav>
                                      </p:tavLst>
                                    </p:anim>
                                    <p:anim calcmode="lin" valueType="num">
                                      <p:cBhvr>
                                        <p:cTn id="5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7"/>
                                        </p:tgtEl>
                                        <p:attrNameLst>
                                          <p:attrName>fillcolor</p:attrName>
                                        </p:attrNameLst>
                                      </p:cBhvr>
                                      <p:to>
                                        <a:srgbClr val="00B050"/>
                                      </p:to>
                                    </p:animClr>
                                    <p:set>
                                      <p:cBhvr>
                                        <p:cTn id="61" dur="250" fill="hold"/>
                                        <p:tgtEl>
                                          <p:spTgt spid="7"/>
                                        </p:tgtEl>
                                        <p:attrNameLst>
                                          <p:attrName>fill.type</p:attrName>
                                        </p:attrNameLst>
                                      </p:cBhvr>
                                      <p:to>
                                        <p:strVal val="solid"/>
                                      </p:to>
                                    </p:set>
                                    <p:set>
                                      <p:cBhvr>
                                        <p:cTn id="62"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3" restart="whenNotActive" fill="hold" evtFilter="cancelBubble" nodeType="interactiveSeq">
                <p:stCondLst>
                  <p:cond evt="onClick" delay="0">
                    <p:tgtEl>
                      <p:spTgt spid="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8"/>
                                        </p:tgtEl>
                                        <p:attrNameLst>
                                          <p:attrName>fillcolor</p:attrName>
                                        </p:attrNameLst>
                                      </p:cBhvr>
                                      <p:to>
                                        <a:srgbClr val="FFF2CC"/>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1"/>
                                        </p:tgtEl>
                                        <p:attrNameLst>
                                          <p:attrName>style.visibility</p:attrName>
                                        </p:attrNameLst>
                                      </p:cBhvr>
                                      <p:to>
                                        <p:strVal val="visible"/>
                                      </p:to>
                                    </p:set>
                                    <p:anim calcmode="lin" valueType="num">
                                      <p:cBhvr>
                                        <p:cTn id="72" dur="250" fill="hold"/>
                                        <p:tgtEl>
                                          <p:spTgt spid="11"/>
                                        </p:tgtEl>
                                        <p:attrNameLst>
                                          <p:attrName>ppt_w</p:attrName>
                                        </p:attrNameLst>
                                      </p:cBhvr>
                                      <p:tavLst>
                                        <p:tav tm="0">
                                          <p:val>
                                            <p:strVal val="4*#ppt_w"/>
                                          </p:val>
                                        </p:tav>
                                        <p:tav tm="100000">
                                          <p:val>
                                            <p:strVal val="#ppt_w"/>
                                          </p:val>
                                        </p:tav>
                                      </p:tavLst>
                                    </p:anim>
                                    <p:anim calcmode="lin" valueType="num">
                                      <p:cBhvr>
                                        <p:cTn id="7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8"/>
                                        </p:tgtEl>
                                        <p:attrNameLst>
                                          <p:attrName>fillcolor</p:attrName>
                                        </p:attrNameLst>
                                      </p:cBhvr>
                                      <p:to>
                                        <a:srgbClr val="FFFF00"/>
                                      </p:to>
                                    </p:animClr>
                                    <p:set>
                                      <p:cBhvr>
                                        <p:cTn id="76" dur="250" fill="hold"/>
                                        <p:tgtEl>
                                          <p:spTgt spid="8"/>
                                        </p:tgtEl>
                                        <p:attrNameLst>
                                          <p:attrName>fill.type</p:attrName>
                                        </p:attrNameLst>
                                      </p:cBhvr>
                                      <p:to>
                                        <p:strVal val="solid"/>
                                      </p:to>
                                    </p:set>
                                    <p:set>
                                      <p:cBhvr>
                                        <p:cTn id="77"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9"/>
                                        </p:tgtEl>
                                        <p:attrNameLst>
                                          <p:attrName>fillcolor</p:attrName>
                                        </p:attrNameLst>
                                      </p:cBhvr>
                                      <p:to>
                                        <a:srgbClr val="FFF2CC"/>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2"/>
                                        </p:tgtEl>
                                        <p:attrNameLst>
                                          <p:attrName>style.visibility</p:attrName>
                                        </p:attrNameLst>
                                      </p:cBhvr>
                                      <p:to>
                                        <p:strVal val="visible"/>
                                      </p:to>
                                    </p:set>
                                    <p:anim calcmode="lin" valueType="num">
                                      <p:cBhvr>
                                        <p:cTn id="87" dur="250" fill="hold"/>
                                        <p:tgtEl>
                                          <p:spTgt spid="12"/>
                                        </p:tgtEl>
                                        <p:attrNameLst>
                                          <p:attrName>ppt_w</p:attrName>
                                        </p:attrNameLst>
                                      </p:cBhvr>
                                      <p:tavLst>
                                        <p:tav tm="0">
                                          <p:val>
                                            <p:strVal val="4*#ppt_w"/>
                                          </p:val>
                                        </p:tav>
                                        <p:tav tm="100000">
                                          <p:val>
                                            <p:strVal val="#ppt_w"/>
                                          </p:val>
                                        </p:tav>
                                      </p:tavLst>
                                    </p:anim>
                                    <p:anim calcmode="lin" valueType="num">
                                      <p:cBhvr>
                                        <p:cTn id="8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9"/>
                                        </p:tgtEl>
                                        <p:attrNameLst>
                                          <p:attrName>fillcolor</p:attrName>
                                        </p:attrNameLst>
                                      </p:cBhvr>
                                      <p:to>
                                        <a:srgbClr val="FFFF00"/>
                                      </p:to>
                                    </p:animClr>
                                    <p:set>
                                      <p:cBhvr>
                                        <p:cTn id="91" dur="250" fill="hold"/>
                                        <p:tgtEl>
                                          <p:spTgt spid="9"/>
                                        </p:tgtEl>
                                        <p:attrNameLst>
                                          <p:attrName>fill.type</p:attrName>
                                        </p:attrNameLst>
                                      </p:cBhvr>
                                      <p:to>
                                        <p:strVal val="solid"/>
                                      </p:to>
                                    </p:set>
                                    <p:set>
                                      <p:cBhvr>
                                        <p:cTn id="92"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C5802D02-8B4F-36B3-E769-EC88C8CBCA06}"/>
              </a:ext>
            </a:extLst>
          </p:cNvPr>
          <p:cNvSpPr>
            <a:spLocks noChangeAspect="1" noChangeArrowheads="1"/>
          </p:cNvSpPr>
          <p:nvPr/>
        </p:nvSpPr>
        <p:spPr bwMode="auto">
          <a:xfrm>
            <a:off x="1790322" y="29781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x-none" sz="2100" b="1" kern="120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50BE0BB9-718E-1F2C-E44B-41B6552A4945}"/>
              </a:ext>
            </a:extLst>
          </p:cNvPr>
          <p:cNvPicPr>
            <a:picLocks noChangeAspect="1"/>
          </p:cNvPicPr>
          <p:nvPr/>
        </p:nvPicPr>
        <p:blipFill rotWithShape="1">
          <a:blip r:embed="rId5"/>
          <a:srcRect b="34916"/>
          <a:stretch/>
        </p:blipFill>
        <p:spPr>
          <a:xfrm>
            <a:off x="7904242" y="361937"/>
            <a:ext cx="3939590" cy="3471404"/>
          </a:xfrm>
          <a:prstGeom prst="rect">
            <a:avLst/>
          </a:prstGeom>
        </p:spPr>
      </p:pic>
      <p:pic>
        <p:nvPicPr>
          <p:cNvPr id="4" name="Picture 3">
            <a:extLst>
              <a:ext uri="{FF2B5EF4-FFF2-40B4-BE49-F238E27FC236}">
                <a16:creationId xmlns:a16="http://schemas.microsoft.com/office/drawing/2014/main" id="{656C84F8-74FF-43AB-C270-27DA731BB427}"/>
              </a:ext>
            </a:extLst>
          </p:cNvPr>
          <p:cNvPicPr>
            <a:picLocks noChangeAspect="1"/>
          </p:cNvPicPr>
          <p:nvPr/>
        </p:nvPicPr>
        <p:blipFill rotWithShape="1">
          <a:blip r:embed="rId6"/>
          <a:srcRect l="27717" t="17557" r="41085" b="52892"/>
          <a:stretch/>
        </p:blipFill>
        <p:spPr>
          <a:xfrm>
            <a:off x="8303345" y="3923303"/>
            <a:ext cx="3699165" cy="2661984"/>
          </a:xfrm>
          <a:prstGeom prst="rect">
            <a:avLst/>
          </a:prstGeom>
        </p:spPr>
      </p:pic>
      <p:pic>
        <p:nvPicPr>
          <p:cNvPr id="5" name="Picture 4">
            <a:extLst>
              <a:ext uri="{FF2B5EF4-FFF2-40B4-BE49-F238E27FC236}">
                <a16:creationId xmlns:a16="http://schemas.microsoft.com/office/drawing/2014/main" id="{22C61012-7620-113C-B334-7256EA4846DE}"/>
              </a:ext>
            </a:extLst>
          </p:cNvPr>
          <p:cNvPicPr>
            <a:picLocks noChangeAspect="1"/>
          </p:cNvPicPr>
          <p:nvPr/>
        </p:nvPicPr>
        <p:blipFill rotWithShape="1">
          <a:blip r:embed="rId6"/>
          <a:srcRect l="27717" t="17557" r="41085" b="52892"/>
          <a:stretch/>
        </p:blipFill>
        <p:spPr>
          <a:xfrm>
            <a:off x="6726771" y="4348500"/>
            <a:ext cx="2978478" cy="1948164"/>
          </a:xfrm>
          <a:prstGeom prst="rect">
            <a:avLst/>
          </a:prstGeom>
        </p:spPr>
      </p:pic>
      <p:sp>
        <p:nvSpPr>
          <p:cNvPr id="6" name="Rectangle 5">
            <a:extLst>
              <a:ext uri="{FF2B5EF4-FFF2-40B4-BE49-F238E27FC236}">
                <a16:creationId xmlns:a16="http://schemas.microsoft.com/office/drawing/2014/main" id="{C748D4CD-A805-C6F7-8F8B-53385D03E6D9}"/>
              </a:ext>
            </a:extLst>
          </p:cNvPr>
          <p:cNvSpPr/>
          <p:nvPr/>
        </p:nvSpPr>
        <p:spPr>
          <a:xfrm>
            <a:off x="558800" y="3717442"/>
            <a:ext cx="3290435" cy="1143474"/>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C</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Phong tục và thông lệ.</a:t>
            </a:r>
            <a:r>
              <a:rPr lang="pt-BR"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E426410-108E-6DD9-26B9-22535E185F6C}"/>
              </a:ext>
            </a:extLst>
          </p:cNvPr>
          <p:cNvSpPr/>
          <p:nvPr/>
        </p:nvSpPr>
        <p:spPr>
          <a:xfrm>
            <a:off x="558800" y="2490316"/>
            <a:ext cx="3290435" cy="1111349"/>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A</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Hiến pháp và pháp luật.</a:t>
            </a:r>
            <a:endParaRPr lang="vi-VN" sz="2100" b="1" kern="12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2F25CB9-E801-2474-BB55-19D474A2F48B}"/>
              </a:ext>
            </a:extLst>
          </p:cNvPr>
          <p:cNvSpPr/>
          <p:nvPr/>
        </p:nvSpPr>
        <p:spPr>
          <a:xfrm>
            <a:off x="4140199" y="3697230"/>
            <a:ext cx="3191069" cy="116368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66">
              <a:defRPr/>
            </a:pPr>
            <a:r>
              <a:rPr lang="vi-VN" sz="2100" b="1" kern="1200">
                <a:solidFill>
                  <a:prstClr val="black"/>
                </a:solidFill>
                <a:latin typeface="Times New Roman" panose="02020603050405020304" pitchFamily="18" charset="0"/>
                <a:cs typeface="Times New Roman" panose="02020603050405020304" pitchFamily="18" charset="0"/>
              </a:rPr>
              <a:t>D.</a:t>
            </a:r>
            <a:r>
              <a:rPr lang="en-US"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Thói quen và tập quán</a:t>
            </a:r>
            <a:r>
              <a:rPr lang="pt-BR"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1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25D6BFD5-6938-4471-25E7-5393E7DBB844}"/>
              </a:ext>
            </a:extLst>
          </p:cNvPr>
          <p:cNvSpPr/>
          <p:nvPr/>
        </p:nvSpPr>
        <p:spPr>
          <a:xfrm>
            <a:off x="4140200" y="2529655"/>
            <a:ext cx="3191069" cy="1018944"/>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66">
              <a:defRPr/>
            </a:pPr>
            <a:r>
              <a:rPr lang="vi-VN" sz="2100" b="1" kern="1200" dirty="0">
                <a:solidFill>
                  <a:prstClr val="black"/>
                </a:solidFill>
                <a:latin typeface="Times New Roman" panose="02020603050405020304" pitchFamily="18" charset="0"/>
                <a:cs typeface="Times New Roman" panose="02020603050405020304" pitchFamily="18" charset="0"/>
              </a:rPr>
              <a:t>B</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Hiến pháp và phong tục.</a:t>
            </a:r>
            <a:endParaRPr lang="en-US" sz="240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6C5B138-CAC6-B78C-CAEE-CA60E92D9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9731" y="4329871"/>
            <a:ext cx="604292" cy="531045"/>
          </a:xfrm>
          <a:prstGeom prst="rect">
            <a:avLst/>
          </a:prstGeom>
        </p:spPr>
      </p:pic>
      <p:pic>
        <p:nvPicPr>
          <p:cNvPr id="11" name="Picture 10">
            <a:extLst>
              <a:ext uri="{FF2B5EF4-FFF2-40B4-BE49-F238E27FC236}">
                <a16:creationId xmlns:a16="http://schemas.microsoft.com/office/drawing/2014/main" id="{E28B4585-C125-7A8D-E3CF-24B4B60A97E4}"/>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566153" y="4315782"/>
            <a:ext cx="603402" cy="528066"/>
          </a:xfrm>
          <a:prstGeom prst="rect">
            <a:avLst/>
          </a:prstGeom>
        </p:spPr>
      </p:pic>
      <p:pic>
        <p:nvPicPr>
          <p:cNvPr id="12" name="Picture 11">
            <a:extLst>
              <a:ext uri="{FF2B5EF4-FFF2-40B4-BE49-F238E27FC236}">
                <a16:creationId xmlns:a16="http://schemas.microsoft.com/office/drawing/2014/main" id="{765D3951-982B-144A-2B72-9CB50C2E6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2321" y="3035300"/>
            <a:ext cx="688755" cy="530398"/>
          </a:xfrm>
          <a:prstGeom prst="rect">
            <a:avLst/>
          </a:prstGeom>
        </p:spPr>
      </p:pic>
      <p:pic>
        <p:nvPicPr>
          <p:cNvPr id="13" name="Picture 12">
            <a:extLst>
              <a:ext uri="{FF2B5EF4-FFF2-40B4-BE49-F238E27FC236}">
                <a16:creationId xmlns:a16="http://schemas.microsoft.com/office/drawing/2014/main" id="{D494E86C-3A69-FC5F-92C9-CA59F6749B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3216" y="3112002"/>
            <a:ext cx="603557" cy="482845"/>
          </a:xfrm>
          <a:prstGeom prst="rect">
            <a:avLst/>
          </a:prstGeom>
        </p:spPr>
      </p:pic>
      <p:grpSp>
        <p:nvGrpSpPr>
          <p:cNvPr id="14" name="Group 13">
            <a:extLst>
              <a:ext uri="{FF2B5EF4-FFF2-40B4-BE49-F238E27FC236}">
                <a16:creationId xmlns:a16="http://schemas.microsoft.com/office/drawing/2014/main" id="{CCC990F3-CB51-DF0E-C05B-FDB0C810552B}"/>
              </a:ext>
            </a:extLst>
          </p:cNvPr>
          <p:cNvGrpSpPr/>
          <p:nvPr/>
        </p:nvGrpSpPr>
        <p:grpSpPr>
          <a:xfrm>
            <a:off x="190500" y="110365"/>
            <a:ext cx="7581900" cy="1619389"/>
            <a:chOff x="-91545" y="1"/>
            <a:chExt cx="8357616" cy="1926054"/>
          </a:xfrm>
        </p:grpSpPr>
        <p:sp>
          <p:nvSpPr>
            <p:cNvPr id="15" name="Terminator 8">
              <a:extLst>
                <a:ext uri="{FF2B5EF4-FFF2-40B4-BE49-F238E27FC236}">
                  <a16:creationId xmlns:a16="http://schemas.microsoft.com/office/drawing/2014/main" id="{4DCEDC62-28CD-AB69-249E-B06D2F35990A}"/>
                </a:ext>
              </a:extLst>
            </p:cNvPr>
            <p:cNvSpPr/>
            <p:nvPr/>
          </p:nvSpPr>
          <p:spPr>
            <a:xfrm>
              <a:off x="-91545" y="1"/>
              <a:ext cx="8357616" cy="1926054"/>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x-none" sz="1350" kern="1200" dirty="0">
                <a:solidFill>
                  <a:prstClr val="black"/>
                </a:solidFill>
                <a:latin typeface="Calibri" panose="020F0502020204030204"/>
              </a:endParaRPr>
            </a:p>
          </p:txBody>
        </p:sp>
        <p:sp>
          <p:nvSpPr>
            <p:cNvPr id="16" name="Rectangle 15">
              <a:extLst>
                <a:ext uri="{FF2B5EF4-FFF2-40B4-BE49-F238E27FC236}">
                  <a16:creationId xmlns:a16="http://schemas.microsoft.com/office/drawing/2014/main" id="{5EED2E36-9493-1069-C0CE-F909BEF77F66}"/>
                </a:ext>
              </a:extLst>
            </p:cNvPr>
            <p:cNvSpPr/>
            <p:nvPr/>
          </p:nvSpPr>
          <p:spPr>
            <a:xfrm>
              <a:off x="314436" y="293106"/>
              <a:ext cx="7465370" cy="78894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 pháp 2013 quy định, Nhà nước Cộng hòa xã hội chủ nghĩa Việt Nam tổ chức và hoạt động theo</a:t>
              </a:r>
              <a:endParaRPr kumimoji="0" lang="en-US" sz="1800" b="1" i="0" u="none" strike="noStrike" kern="1200" cap="none" spc="0" normalizeH="0" baseline="0" noProof="0">
                <a:ln>
                  <a:noFill/>
                </a:ln>
                <a:solidFill>
                  <a:srgbClr val="ED7D31">
                    <a:lumMod val="75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7" name="về" descr="Free Download Of - Clipart Icon Home Png Transparent Png (#425245) -  PinClipart">
            <a:hlinkClick r:id="rId10" action="ppaction://hlinksldjump"/>
            <a:extLst>
              <a:ext uri="{FF2B5EF4-FFF2-40B4-BE49-F238E27FC236}">
                <a16:creationId xmlns:a16="http://schemas.microsoft.com/office/drawing/2014/main" id="{501DD3B6-A824-534E-9149-499CE70505E9}"/>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6933" t="5829" r="7365" b="11413"/>
          <a:stretch/>
        </p:blipFill>
        <p:spPr bwMode="auto">
          <a:xfrm>
            <a:off x="3351312" y="5149066"/>
            <a:ext cx="1286918" cy="1075383"/>
          </a:xfrm>
          <a:prstGeom prst="ellipse">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6F1E15A-CFAB-AB01-654E-09D43549C740}"/>
              </a:ext>
            </a:extLst>
          </p:cNvPr>
          <p:cNvSpPr txBox="1"/>
          <p:nvPr/>
        </p:nvSpPr>
        <p:spPr>
          <a:xfrm>
            <a:off x="8843677" y="2624207"/>
            <a:ext cx="1030360" cy="707886"/>
          </a:xfrm>
          <a:prstGeom prst="rect">
            <a:avLst/>
          </a:prstGeom>
          <a:solidFill>
            <a:srgbClr val="CA3B33"/>
          </a:solidFill>
        </p:spPr>
        <p:txBody>
          <a:bodyPr wrap="square" rtlCol="0">
            <a:spAutoFit/>
          </a:bodyPr>
          <a:lstStyle/>
          <a:p>
            <a:pPr defTabSz="685800">
              <a:buClrTx/>
              <a:defRPr/>
            </a:pPr>
            <a:r>
              <a:rPr lang="x-none" sz="4000" b="1" kern="1200" dirty="0">
                <a:solidFill>
                  <a:prstClr val="white"/>
                </a:solidFill>
                <a:latin typeface="Times New Roman" panose="02020603050405020304" pitchFamily="18" charset="0"/>
                <a:ea typeface="+mn-ea"/>
                <a:cs typeface="Times New Roman" panose="02020603050405020304" pitchFamily="18" charset="0"/>
              </a:rPr>
              <a:t>Tết</a:t>
            </a:r>
          </a:p>
        </p:txBody>
      </p:sp>
    </p:spTree>
    <p:extLst>
      <p:ext uri="{BB962C8B-B14F-4D97-AF65-F5344CB8AC3E}">
        <p14:creationId xmlns:p14="http://schemas.microsoft.com/office/powerpoint/2010/main" val="74019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17"/>
                                        </p:tgtEl>
                                        <p:attrNameLst>
                                          <p:attrName>style.visibility</p:attrName>
                                        </p:attrNameLst>
                                      </p:cBhvr>
                                      <p:to>
                                        <p:strVal val="visible"/>
                                      </p:to>
                                    </p:set>
                                    <p:animEffect transition="in" filter="barn(out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6"/>
                                        </p:tgtEl>
                                        <p:attrNameLst>
                                          <p:attrName>fillcolor</p:attrName>
                                        </p:attrNameLst>
                                      </p:cBhvr>
                                      <p:to>
                                        <a:srgbClr val="FFF2CC"/>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strVal val="4*#ppt_w"/>
                                          </p:val>
                                        </p:tav>
                                        <p:tav tm="100000">
                                          <p:val>
                                            <p:strVal val="#ppt_w"/>
                                          </p:val>
                                        </p:tav>
                                      </p:tavLst>
                                    </p:anim>
                                    <p:anim calcmode="lin" valueType="num">
                                      <p:cBhvr>
                                        <p:cTn id="4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6"/>
                                        </p:tgtEl>
                                        <p:attrNameLst>
                                          <p:attrName>fillcolor</p:attrName>
                                        </p:attrNameLst>
                                      </p:cBhvr>
                                      <p:to>
                                        <a:srgbClr val="FFFF00"/>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7"/>
                                        </p:tgtEl>
                                        <p:attrNameLst>
                                          <p:attrName>fillcolor</p:attrName>
                                        </p:attrNameLst>
                                      </p:cBhvr>
                                      <p:to>
                                        <a:srgbClr val="FFF2CC"/>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3"/>
                                        </p:tgtEl>
                                        <p:attrNameLst>
                                          <p:attrName>style.visibility</p:attrName>
                                        </p:attrNameLst>
                                      </p:cBhvr>
                                      <p:to>
                                        <p:strVal val="visible"/>
                                      </p:to>
                                    </p:set>
                                    <p:anim calcmode="lin" valueType="num">
                                      <p:cBhvr>
                                        <p:cTn id="57" dur="250" fill="hold"/>
                                        <p:tgtEl>
                                          <p:spTgt spid="13"/>
                                        </p:tgtEl>
                                        <p:attrNameLst>
                                          <p:attrName>ppt_w</p:attrName>
                                        </p:attrNameLst>
                                      </p:cBhvr>
                                      <p:tavLst>
                                        <p:tav tm="0">
                                          <p:val>
                                            <p:strVal val="4*#ppt_w"/>
                                          </p:val>
                                        </p:tav>
                                        <p:tav tm="100000">
                                          <p:val>
                                            <p:strVal val="#ppt_w"/>
                                          </p:val>
                                        </p:tav>
                                      </p:tavLst>
                                    </p:anim>
                                    <p:anim calcmode="lin" valueType="num">
                                      <p:cBhvr>
                                        <p:cTn id="5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7"/>
                                        </p:tgtEl>
                                        <p:attrNameLst>
                                          <p:attrName>fillcolor</p:attrName>
                                        </p:attrNameLst>
                                      </p:cBhvr>
                                      <p:to>
                                        <a:srgbClr val="00B050"/>
                                      </p:to>
                                    </p:animClr>
                                    <p:set>
                                      <p:cBhvr>
                                        <p:cTn id="61" dur="250" fill="hold"/>
                                        <p:tgtEl>
                                          <p:spTgt spid="7"/>
                                        </p:tgtEl>
                                        <p:attrNameLst>
                                          <p:attrName>fill.type</p:attrName>
                                        </p:attrNameLst>
                                      </p:cBhvr>
                                      <p:to>
                                        <p:strVal val="solid"/>
                                      </p:to>
                                    </p:set>
                                    <p:set>
                                      <p:cBhvr>
                                        <p:cTn id="62"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3" restart="whenNotActive" fill="hold" evtFilter="cancelBubble" nodeType="interactiveSeq">
                <p:stCondLst>
                  <p:cond evt="onClick" delay="0">
                    <p:tgtEl>
                      <p:spTgt spid="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8"/>
                                        </p:tgtEl>
                                        <p:attrNameLst>
                                          <p:attrName>fillcolor</p:attrName>
                                        </p:attrNameLst>
                                      </p:cBhvr>
                                      <p:to>
                                        <a:srgbClr val="FFF2CC"/>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1"/>
                                        </p:tgtEl>
                                        <p:attrNameLst>
                                          <p:attrName>style.visibility</p:attrName>
                                        </p:attrNameLst>
                                      </p:cBhvr>
                                      <p:to>
                                        <p:strVal val="visible"/>
                                      </p:to>
                                    </p:set>
                                    <p:anim calcmode="lin" valueType="num">
                                      <p:cBhvr>
                                        <p:cTn id="72" dur="250" fill="hold"/>
                                        <p:tgtEl>
                                          <p:spTgt spid="11"/>
                                        </p:tgtEl>
                                        <p:attrNameLst>
                                          <p:attrName>ppt_w</p:attrName>
                                        </p:attrNameLst>
                                      </p:cBhvr>
                                      <p:tavLst>
                                        <p:tav tm="0">
                                          <p:val>
                                            <p:strVal val="4*#ppt_w"/>
                                          </p:val>
                                        </p:tav>
                                        <p:tav tm="100000">
                                          <p:val>
                                            <p:strVal val="#ppt_w"/>
                                          </p:val>
                                        </p:tav>
                                      </p:tavLst>
                                    </p:anim>
                                    <p:anim calcmode="lin" valueType="num">
                                      <p:cBhvr>
                                        <p:cTn id="7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8"/>
                                        </p:tgtEl>
                                        <p:attrNameLst>
                                          <p:attrName>fillcolor</p:attrName>
                                        </p:attrNameLst>
                                      </p:cBhvr>
                                      <p:to>
                                        <a:srgbClr val="FFFF00"/>
                                      </p:to>
                                    </p:animClr>
                                    <p:set>
                                      <p:cBhvr>
                                        <p:cTn id="76" dur="250" fill="hold"/>
                                        <p:tgtEl>
                                          <p:spTgt spid="8"/>
                                        </p:tgtEl>
                                        <p:attrNameLst>
                                          <p:attrName>fill.type</p:attrName>
                                        </p:attrNameLst>
                                      </p:cBhvr>
                                      <p:to>
                                        <p:strVal val="solid"/>
                                      </p:to>
                                    </p:set>
                                    <p:set>
                                      <p:cBhvr>
                                        <p:cTn id="77"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9"/>
                                        </p:tgtEl>
                                        <p:attrNameLst>
                                          <p:attrName>fillcolor</p:attrName>
                                        </p:attrNameLst>
                                      </p:cBhvr>
                                      <p:to>
                                        <a:srgbClr val="FFF2CC"/>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2"/>
                                        </p:tgtEl>
                                        <p:attrNameLst>
                                          <p:attrName>style.visibility</p:attrName>
                                        </p:attrNameLst>
                                      </p:cBhvr>
                                      <p:to>
                                        <p:strVal val="visible"/>
                                      </p:to>
                                    </p:set>
                                    <p:anim calcmode="lin" valueType="num">
                                      <p:cBhvr>
                                        <p:cTn id="87" dur="250" fill="hold"/>
                                        <p:tgtEl>
                                          <p:spTgt spid="12"/>
                                        </p:tgtEl>
                                        <p:attrNameLst>
                                          <p:attrName>ppt_w</p:attrName>
                                        </p:attrNameLst>
                                      </p:cBhvr>
                                      <p:tavLst>
                                        <p:tav tm="0">
                                          <p:val>
                                            <p:strVal val="4*#ppt_w"/>
                                          </p:val>
                                        </p:tav>
                                        <p:tav tm="100000">
                                          <p:val>
                                            <p:strVal val="#ppt_w"/>
                                          </p:val>
                                        </p:tav>
                                      </p:tavLst>
                                    </p:anim>
                                    <p:anim calcmode="lin" valueType="num">
                                      <p:cBhvr>
                                        <p:cTn id="8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9"/>
                                        </p:tgtEl>
                                        <p:attrNameLst>
                                          <p:attrName>fillcolor</p:attrName>
                                        </p:attrNameLst>
                                      </p:cBhvr>
                                      <p:to>
                                        <a:srgbClr val="FFFF00"/>
                                      </p:to>
                                    </p:animClr>
                                    <p:set>
                                      <p:cBhvr>
                                        <p:cTn id="91" dur="250" fill="hold"/>
                                        <p:tgtEl>
                                          <p:spTgt spid="9"/>
                                        </p:tgtEl>
                                        <p:attrNameLst>
                                          <p:attrName>fill.type</p:attrName>
                                        </p:attrNameLst>
                                      </p:cBhvr>
                                      <p:to>
                                        <p:strVal val="solid"/>
                                      </p:to>
                                    </p:set>
                                    <p:set>
                                      <p:cBhvr>
                                        <p:cTn id="92"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B9DE716-DF95-5753-60F4-40A66B539E19}"/>
              </a:ext>
            </a:extLst>
          </p:cNvPr>
          <p:cNvSpPr>
            <a:spLocks noChangeAspect="1" noChangeArrowheads="1"/>
          </p:cNvSpPr>
          <p:nvPr/>
        </p:nvSpPr>
        <p:spPr bwMode="auto">
          <a:xfrm>
            <a:off x="1790322" y="29781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x-none" sz="2100" b="1" kern="120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FA11AD43-B8AD-F6FC-47C9-4DEDCB09324C}"/>
              </a:ext>
            </a:extLst>
          </p:cNvPr>
          <p:cNvPicPr>
            <a:picLocks noChangeAspect="1"/>
          </p:cNvPicPr>
          <p:nvPr/>
        </p:nvPicPr>
        <p:blipFill rotWithShape="1">
          <a:blip r:embed="rId5"/>
          <a:srcRect b="34916"/>
          <a:stretch/>
        </p:blipFill>
        <p:spPr>
          <a:xfrm>
            <a:off x="7904242" y="361937"/>
            <a:ext cx="3939590" cy="3471404"/>
          </a:xfrm>
          <a:prstGeom prst="rect">
            <a:avLst/>
          </a:prstGeom>
        </p:spPr>
      </p:pic>
      <p:pic>
        <p:nvPicPr>
          <p:cNvPr id="4" name="Picture 3">
            <a:extLst>
              <a:ext uri="{FF2B5EF4-FFF2-40B4-BE49-F238E27FC236}">
                <a16:creationId xmlns:a16="http://schemas.microsoft.com/office/drawing/2014/main" id="{6F7BF043-D3B1-932E-F06C-BB64466D359B}"/>
              </a:ext>
            </a:extLst>
          </p:cNvPr>
          <p:cNvPicPr>
            <a:picLocks noChangeAspect="1"/>
          </p:cNvPicPr>
          <p:nvPr/>
        </p:nvPicPr>
        <p:blipFill rotWithShape="1">
          <a:blip r:embed="rId6"/>
          <a:srcRect l="27717" t="17557" r="41085" b="52892"/>
          <a:stretch/>
        </p:blipFill>
        <p:spPr>
          <a:xfrm>
            <a:off x="8303345" y="3923303"/>
            <a:ext cx="3699165" cy="2661984"/>
          </a:xfrm>
          <a:prstGeom prst="rect">
            <a:avLst/>
          </a:prstGeom>
        </p:spPr>
      </p:pic>
      <p:pic>
        <p:nvPicPr>
          <p:cNvPr id="5" name="Picture 4">
            <a:extLst>
              <a:ext uri="{FF2B5EF4-FFF2-40B4-BE49-F238E27FC236}">
                <a16:creationId xmlns:a16="http://schemas.microsoft.com/office/drawing/2014/main" id="{8E865DC1-261E-A734-6D00-8B3581FDC460}"/>
              </a:ext>
            </a:extLst>
          </p:cNvPr>
          <p:cNvPicPr>
            <a:picLocks noChangeAspect="1"/>
          </p:cNvPicPr>
          <p:nvPr/>
        </p:nvPicPr>
        <p:blipFill rotWithShape="1">
          <a:blip r:embed="rId6"/>
          <a:srcRect l="27717" t="17557" r="41085" b="52892"/>
          <a:stretch/>
        </p:blipFill>
        <p:spPr>
          <a:xfrm>
            <a:off x="6726771" y="4348500"/>
            <a:ext cx="2978478" cy="1948164"/>
          </a:xfrm>
          <a:prstGeom prst="rect">
            <a:avLst/>
          </a:prstGeom>
        </p:spPr>
      </p:pic>
      <p:sp>
        <p:nvSpPr>
          <p:cNvPr id="6" name="Rectangle 5">
            <a:extLst>
              <a:ext uri="{FF2B5EF4-FFF2-40B4-BE49-F238E27FC236}">
                <a16:creationId xmlns:a16="http://schemas.microsoft.com/office/drawing/2014/main" id="{A19117D5-2A5D-200E-B9A2-C1E860280F00}"/>
              </a:ext>
            </a:extLst>
          </p:cNvPr>
          <p:cNvSpPr/>
          <p:nvPr/>
        </p:nvSpPr>
        <p:spPr>
          <a:xfrm>
            <a:off x="558800" y="3717442"/>
            <a:ext cx="3290435" cy="1143474"/>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C</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Lên đàng.</a:t>
            </a:r>
            <a:r>
              <a:rPr lang="pt-BR"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B9B7CA2-3003-60F3-CE66-57A53B2712A1}"/>
              </a:ext>
            </a:extLst>
          </p:cNvPr>
          <p:cNvSpPr/>
          <p:nvPr/>
        </p:nvSpPr>
        <p:spPr>
          <a:xfrm>
            <a:off x="558800" y="2490316"/>
            <a:ext cx="3290435" cy="1111349"/>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66">
              <a:buClrTx/>
              <a:defRPr/>
            </a:pPr>
            <a:r>
              <a:rPr lang="vi-VN" sz="2100" b="1" kern="1200" dirty="0">
                <a:solidFill>
                  <a:prstClr val="black"/>
                </a:solidFill>
                <a:latin typeface="Times New Roman" panose="02020603050405020304" pitchFamily="18" charset="0"/>
                <a:cs typeface="Times New Roman" panose="02020603050405020304" pitchFamily="18" charset="0"/>
              </a:rPr>
              <a:t>A</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Tiến quân ca.</a:t>
            </a:r>
            <a:endParaRPr lang="vi-VN" sz="2100" b="1" kern="12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E18DAC7-22F5-B6C0-C565-7FD17AE0FA2B}"/>
              </a:ext>
            </a:extLst>
          </p:cNvPr>
          <p:cNvSpPr/>
          <p:nvPr/>
        </p:nvSpPr>
        <p:spPr>
          <a:xfrm>
            <a:off x="4140199" y="3697230"/>
            <a:ext cx="3191069" cy="116368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66">
              <a:defRPr/>
            </a:pPr>
            <a:r>
              <a:rPr lang="vi-VN" sz="2100" b="1" kern="1200">
                <a:solidFill>
                  <a:prstClr val="black"/>
                </a:solidFill>
                <a:latin typeface="Times New Roman" panose="02020603050405020304" pitchFamily="18" charset="0"/>
                <a:cs typeface="Times New Roman" panose="02020603050405020304" pitchFamily="18" charset="0"/>
              </a:rPr>
              <a:t>D.</a:t>
            </a:r>
            <a:r>
              <a:rPr lang="en-US"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Bác đang cùng chúng cháu hành quân.</a:t>
            </a:r>
            <a:endParaRPr lang="en-US" sz="240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F7B0812-CFE4-B357-69F4-64F6780645CF}"/>
              </a:ext>
            </a:extLst>
          </p:cNvPr>
          <p:cNvSpPr/>
          <p:nvPr/>
        </p:nvSpPr>
        <p:spPr>
          <a:xfrm>
            <a:off x="4140200" y="2529655"/>
            <a:ext cx="3191069" cy="1018944"/>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66">
              <a:defRPr/>
            </a:pPr>
            <a:r>
              <a:rPr lang="vi-VN" sz="2100" b="1" kern="1200" dirty="0">
                <a:solidFill>
                  <a:prstClr val="black"/>
                </a:solidFill>
                <a:latin typeface="Times New Roman" panose="02020603050405020304" pitchFamily="18" charset="0"/>
                <a:cs typeface="Times New Roman" panose="02020603050405020304" pitchFamily="18" charset="0"/>
              </a:rPr>
              <a:t>B</a:t>
            </a:r>
            <a:r>
              <a:rPr lang="vi-VN" sz="2100" b="1" kern="12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Thanh niên làm theo lời Bác.</a:t>
            </a:r>
            <a:endParaRPr lang="en-US" sz="240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1F37BE0-9C51-CCB6-FBAA-6AA4553D3C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9731" y="4329871"/>
            <a:ext cx="604292" cy="531045"/>
          </a:xfrm>
          <a:prstGeom prst="rect">
            <a:avLst/>
          </a:prstGeom>
        </p:spPr>
      </p:pic>
      <p:pic>
        <p:nvPicPr>
          <p:cNvPr id="11" name="Picture 10">
            <a:extLst>
              <a:ext uri="{FF2B5EF4-FFF2-40B4-BE49-F238E27FC236}">
                <a16:creationId xmlns:a16="http://schemas.microsoft.com/office/drawing/2014/main" id="{1D8A0110-A0D6-90C6-12EE-6963F64F30D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566153" y="4315782"/>
            <a:ext cx="603402" cy="528066"/>
          </a:xfrm>
          <a:prstGeom prst="rect">
            <a:avLst/>
          </a:prstGeom>
        </p:spPr>
      </p:pic>
      <p:pic>
        <p:nvPicPr>
          <p:cNvPr id="12" name="Picture 11">
            <a:extLst>
              <a:ext uri="{FF2B5EF4-FFF2-40B4-BE49-F238E27FC236}">
                <a16:creationId xmlns:a16="http://schemas.microsoft.com/office/drawing/2014/main" id="{9DB99D6A-EAA3-7D36-08A8-83229ACFFD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2321" y="3035300"/>
            <a:ext cx="688755" cy="530398"/>
          </a:xfrm>
          <a:prstGeom prst="rect">
            <a:avLst/>
          </a:prstGeom>
        </p:spPr>
      </p:pic>
      <p:pic>
        <p:nvPicPr>
          <p:cNvPr id="13" name="Picture 12">
            <a:extLst>
              <a:ext uri="{FF2B5EF4-FFF2-40B4-BE49-F238E27FC236}">
                <a16:creationId xmlns:a16="http://schemas.microsoft.com/office/drawing/2014/main" id="{A26E846F-C454-24A1-3083-7C0D6C6FF4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3216" y="3112002"/>
            <a:ext cx="603557" cy="482845"/>
          </a:xfrm>
          <a:prstGeom prst="rect">
            <a:avLst/>
          </a:prstGeom>
        </p:spPr>
      </p:pic>
      <p:grpSp>
        <p:nvGrpSpPr>
          <p:cNvPr id="14" name="Group 13">
            <a:extLst>
              <a:ext uri="{FF2B5EF4-FFF2-40B4-BE49-F238E27FC236}">
                <a16:creationId xmlns:a16="http://schemas.microsoft.com/office/drawing/2014/main" id="{C6772857-BC5A-C87B-FEB0-56EF09200D69}"/>
              </a:ext>
            </a:extLst>
          </p:cNvPr>
          <p:cNvGrpSpPr/>
          <p:nvPr/>
        </p:nvGrpSpPr>
        <p:grpSpPr>
          <a:xfrm>
            <a:off x="190500" y="110365"/>
            <a:ext cx="7581900" cy="1820035"/>
            <a:chOff x="-91545" y="1"/>
            <a:chExt cx="8357616" cy="1926054"/>
          </a:xfrm>
        </p:grpSpPr>
        <p:sp>
          <p:nvSpPr>
            <p:cNvPr id="15" name="Terminator 8">
              <a:extLst>
                <a:ext uri="{FF2B5EF4-FFF2-40B4-BE49-F238E27FC236}">
                  <a16:creationId xmlns:a16="http://schemas.microsoft.com/office/drawing/2014/main" id="{2DFD4B3D-1770-09C4-3E02-59B0CD578A0A}"/>
                </a:ext>
              </a:extLst>
            </p:cNvPr>
            <p:cNvSpPr/>
            <p:nvPr/>
          </p:nvSpPr>
          <p:spPr>
            <a:xfrm>
              <a:off x="-91545" y="1"/>
              <a:ext cx="8357616" cy="1926054"/>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x-none" sz="1350" kern="1200" dirty="0">
                <a:solidFill>
                  <a:prstClr val="black"/>
                </a:solidFill>
                <a:latin typeface="Calibri" panose="020F0502020204030204"/>
              </a:endParaRPr>
            </a:p>
          </p:txBody>
        </p:sp>
        <p:sp>
          <p:nvSpPr>
            <p:cNvPr id="16" name="Rectangle 15">
              <a:extLst>
                <a:ext uri="{FF2B5EF4-FFF2-40B4-BE49-F238E27FC236}">
                  <a16:creationId xmlns:a16="http://schemas.microsoft.com/office/drawing/2014/main" id="{BE2F654B-BD56-AC51-267E-8A60C28C112F}"/>
                </a:ext>
              </a:extLst>
            </p:cNvPr>
            <p:cNvSpPr/>
            <p:nvPr/>
          </p:nvSpPr>
          <p:spPr>
            <a:xfrm>
              <a:off x="314436" y="293106"/>
              <a:ext cx="7465370" cy="1593355"/>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 nội dung của Hiến pháp 2013, Quốc ca nước Cộng hòa xã hội chủ nghĩa Việt Nam là nhạc và lời của bài</a:t>
              </a:r>
              <a:endParaRPr kumimoji="0" lang="en-US" sz="1800" b="1" i="0" u="none" strike="noStrike" kern="1200" cap="none" spc="0" normalizeH="0" baseline="0" noProof="0">
                <a:ln>
                  <a:noFill/>
                </a:ln>
                <a:solidFill>
                  <a:srgbClr val="ED7D31">
                    <a:lumMod val="75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7" name="về" descr="Free Download Of - Clipart Icon Home Png Transparent Png (#425245) -  PinClipart">
            <a:hlinkClick r:id="rId10" action="ppaction://hlinksldjump"/>
            <a:extLst>
              <a:ext uri="{FF2B5EF4-FFF2-40B4-BE49-F238E27FC236}">
                <a16:creationId xmlns:a16="http://schemas.microsoft.com/office/drawing/2014/main" id="{4B972EB6-3806-EC8A-33A8-D9A4D4555A3F}"/>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6933" t="5829" r="7365" b="11413"/>
          <a:stretch/>
        </p:blipFill>
        <p:spPr bwMode="auto">
          <a:xfrm>
            <a:off x="3351312" y="5149066"/>
            <a:ext cx="1286918" cy="1075383"/>
          </a:xfrm>
          <a:prstGeom prst="ellipse">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0D842C6-4158-60B7-23AF-67CEDBC93F4D}"/>
              </a:ext>
            </a:extLst>
          </p:cNvPr>
          <p:cNvSpPr txBox="1"/>
          <p:nvPr/>
        </p:nvSpPr>
        <p:spPr>
          <a:xfrm>
            <a:off x="8843677" y="2624207"/>
            <a:ext cx="1030360" cy="707886"/>
          </a:xfrm>
          <a:prstGeom prst="rect">
            <a:avLst/>
          </a:prstGeom>
          <a:solidFill>
            <a:srgbClr val="CA3B33"/>
          </a:solidFill>
        </p:spPr>
        <p:txBody>
          <a:bodyPr wrap="square" rtlCol="0">
            <a:spAutoFit/>
          </a:bodyPr>
          <a:lstStyle/>
          <a:p>
            <a:pPr defTabSz="685800">
              <a:buClrTx/>
              <a:defRPr/>
            </a:pPr>
            <a:r>
              <a:rPr lang="x-none" sz="4000" b="1" kern="1200" dirty="0">
                <a:solidFill>
                  <a:prstClr val="white"/>
                </a:solidFill>
                <a:latin typeface="Times New Roman" panose="02020603050405020304" pitchFamily="18" charset="0"/>
                <a:ea typeface="+mn-ea"/>
                <a:cs typeface="Times New Roman" panose="02020603050405020304" pitchFamily="18" charset="0"/>
              </a:rPr>
              <a:t>Tết</a:t>
            </a:r>
          </a:p>
        </p:txBody>
      </p:sp>
    </p:spTree>
    <p:extLst>
      <p:ext uri="{BB962C8B-B14F-4D97-AF65-F5344CB8AC3E}">
        <p14:creationId xmlns:p14="http://schemas.microsoft.com/office/powerpoint/2010/main" val="92321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17"/>
                                        </p:tgtEl>
                                        <p:attrNameLst>
                                          <p:attrName>style.visibility</p:attrName>
                                        </p:attrNameLst>
                                      </p:cBhvr>
                                      <p:to>
                                        <p:strVal val="visible"/>
                                      </p:to>
                                    </p:set>
                                    <p:animEffect transition="in" filter="barn(out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6"/>
                                        </p:tgtEl>
                                        <p:attrNameLst>
                                          <p:attrName>fillcolor</p:attrName>
                                        </p:attrNameLst>
                                      </p:cBhvr>
                                      <p:to>
                                        <a:srgbClr val="FFF2CC"/>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strVal val="4*#ppt_w"/>
                                          </p:val>
                                        </p:tav>
                                        <p:tav tm="100000">
                                          <p:val>
                                            <p:strVal val="#ppt_w"/>
                                          </p:val>
                                        </p:tav>
                                      </p:tavLst>
                                    </p:anim>
                                    <p:anim calcmode="lin" valueType="num">
                                      <p:cBhvr>
                                        <p:cTn id="4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6"/>
                                        </p:tgtEl>
                                        <p:attrNameLst>
                                          <p:attrName>fillcolor</p:attrName>
                                        </p:attrNameLst>
                                      </p:cBhvr>
                                      <p:to>
                                        <a:srgbClr val="FFFF00"/>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7"/>
                                        </p:tgtEl>
                                        <p:attrNameLst>
                                          <p:attrName>fillcolor</p:attrName>
                                        </p:attrNameLst>
                                      </p:cBhvr>
                                      <p:to>
                                        <a:srgbClr val="FFF2CC"/>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3"/>
                                        </p:tgtEl>
                                        <p:attrNameLst>
                                          <p:attrName>style.visibility</p:attrName>
                                        </p:attrNameLst>
                                      </p:cBhvr>
                                      <p:to>
                                        <p:strVal val="visible"/>
                                      </p:to>
                                    </p:set>
                                    <p:anim calcmode="lin" valueType="num">
                                      <p:cBhvr>
                                        <p:cTn id="57" dur="250" fill="hold"/>
                                        <p:tgtEl>
                                          <p:spTgt spid="13"/>
                                        </p:tgtEl>
                                        <p:attrNameLst>
                                          <p:attrName>ppt_w</p:attrName>
                                        </p:attrNameLst>
                                      </p:cBhvr>
                                      <p:tavLst>
                                        <p:tav tm="0">
                                          <p:val>
                                            <p:strVal val="4*#ppt_w"/>
                                          </p:val>
                                        </p:tav>
                                        <p:tav tm="100000">
                                          <p:val>
                                            <p:strVal val="#ppt_w"/>
                                          </p:val>
                                        </p:tav>
                                      </p:tavLst>
                                    </p:anim>
                                    <p:anim calcmode="lin" valueType="num">
                                      <p:cBhvr>
                                        <p:cTn id="5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7"/>
                                        </p:tgtEl>
                                        <p:attrNameLst>
                                          <p:attrName>fillcolor</p:attrName>
                                        </p:attrNameLst>
                                      </p:cBhvr>
                                      <p:to>
                                        <a:srgbClr val="00B050"/>
                                      </p:to>
                                    </p:animClr>
                                    <p:set>
                                      <p:cBhvr>
                                        <p:cTn id="61" dur="250" fill="hold"/>
                                        <p:tgtEl>
                                          <p:spTgt spid="7"/>
                                        </p:tgtEl>
                                        <p:attrNameLst>
                                          <p:attrName>fill.type</p:attrName>
                                        </p:attrNameLst>
                                      </p:cBhvr>
                                      <p:to>
                                        <p:strVal val="solid"/>
                                      </p:to>
                                    </p:set>
                                    <p:set>
                                      <p:cBhvr>
                                        <p:cTn id="62"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3" restart="whenNotActive" fill="hold" evtFilter="cancelBubble" nodeType="interactiveSeq">
                <p:stCondLst>
                  <p:cond evt="onClick" delay="0">
                    <p:tgtEl>
                      <p:spTgt spid="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8"/>
                                        </p:tgtEl>
                                        <p:attrNameLst>
                                          <p:attrName>fillcolor</p:attrName>
                                        </p:attrNameLst>
                                      </p:cBhvr>
                                      <p:to>
                                        <a:srgbClr val="FFF2CC"/>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1"/>
                                        </p:tgtEl>
                                        <p:attrNameLst>
                                          <p:attrName>style.visibility</p:attrName>
                                        </p:attrNameLst>
                                      </p:cBhvr>
                                      <p:to>
                                        <p:strVal val="visible"/>
                                      </p:to>
                                    </p:set>
                                    <p:anim calcmode="lin" valueType="num">
                                      <p:cBhvr>
                                        <p:cTn id="72" dur="250" fill="hold"/>
                                        <p:tgtEl>
                                          <p:spTgt spid="11"/>
                                        </p:tgtEl>
                                        <p:attrNameLst>
                                          <p:attrName>ppt_w</p:attrName>
                                        </p:attrNameLst>
                                      </p:cBhvr>
                                      <p:tavLst>
                                        <p:tav tm="0">
                                          <p:val>
                                            <p:strVal val="4*#ppt_w"/>
                                          </p:val>
                                        </p:tav>
                                        <p:tav tm="100000">
                                          <p:val>
                                            <p:strVal val="#ppt_w"/>
                                          </p:val>
                                        </p:tav>
                                      </p:tavLst>
                                    </p:anim>
                                    <p:anim calcmode="lin" valueType="num">
                                      <p:cBhvr>
                                        <p:cTn id="7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8"/>
                                        </p:tgtEl>
                                        <p:attrNameLst>
                                          <p:attrName>fillcolor</p:attrName>
                                        </p:attrNameLst>
                                      </p:cBhvr>
                                      <p:to>
                                        <a:srgbClr val="FFFF00"/>
                                      </p:to>
                                    </p:animClr>
                                    <p:set>
                                      <p:cBhvr>
                                        <p:cTn id="76" dur="250" fill="hold"/>
                                        <p:tgtEl>
                                          <p:spTgt spid="8"/>
                                        </p:tgtEl>
                                        <p:attrNameLst>
                                          <p:attrName>fill.type</p:attrName>
                                        </p:attrNameLst>
                                      </p:cBhvr>
                                      <p:to>
                                        <p:strVal val="solid"/>
                                      </p:to>
                                    </p:set>
                                    <p:set>
                                      <p:cBhvr>
                                        <p:cTn id="77"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9"/>
                                        </p:tgtEl>
                                        <p:attrNameLst>
                                          <p:attrName>fillcolor</p:attrName>
                                        </p:attrNameLst>
                                      </p:cBhvr>
                                      <p:to>
                                        <a:srgbClr val="FFF2CC"/>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2"/>
                                        </p:tgtEl>
                                        <p:attrNameLst>
                                          <p:attrName>style.visibility</p:attrName>
                                        </p:attrNameLst>
                                      </p:cBhvr>
                                      <p:to>
                                        <p:strVal val="visible"/>
                                      </p:to>
                                    </p:set>
                                    <p:anim calcmode="lin" valueType="num">
                                      <p:cBhvr>
                                        <p:cTn id="87" dur="250" fill="hold"/>
                                        <p:tgtEl>
                                          <p:spTgt spid="12"/>
                                        </p:tgtEl>
                                        <p:attrNameLst>
                                          <p:attrName>ppt_w</p:attrName>
                                        </p:attrNameLst>
                                      </p:cBhvr>
                                      <p:tavLst>
                                        <p:tav tm="0">
                                          <p:val>
                                            <p:strVal val="4*#ppt_w"/>
                                          </p:val>
                                        </p:tav>
                                        <p:tav tm="100000">
                                          <p:val>
                                            <p:strVal val="#ppt_w"/>
                                          </p:val>
                                        </p:tav>
                                      </p:tavLst>
                                    </p:anim>
                                    <p:anim calcmode="lin" valueType="num">
                                      <p:cBhvr>
                                        <p:cTn id="8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9"/>
                                        </p:tgtEl>
                                        <p:attrNameLst>
                                          <p:attrName>fillcolor</p:attrName>
                                        </p:attrNameLst>
                                      </p:cBhvr>
                                      <p:to>
                                        <a:srgbClr val="FFFF00"/>
                                      </p:to>
                                    </p:animClr>
                                    <p:set>
                                      <p:cBhvr>
                                        <p:cTn id="91" dur="250" fill="hold"/>
                                        <p:tgtEl>
                                          <p:spTgt spid="9"/>
                                        </p:tgtEl>
                                        <p:attrNameLst>
                                          <p:attrName>fill.type</p:attrName>
                                        </p:attrNameLst>
                                      </p:cBhvr>
                                      <p:to>
                                        <p:strVal val="solid"/>
                                      </p:to>
                                    </p:set>
                                    <p:set>
                                      <p:cBhvr>
                                        <p:cTn id="92"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217" name="Group 65">
            <a:extLst>
              <a:ext uri="{FF2B5EF4-FFF2-40B4-BE49-F238E27FC236}">
                <a16:creationId xmlns:a16="http://schemas.microsoft.com/office/drawing/2014/main" id="{FB2AFBF3-FA8C-463A-9748-4B589E32119B}"/>
              </a:ext>
            </a:extLst>
          </p:cNvPr>
          <p:cNvGraphicFramePr>
            <a:graphicFrameLocks noGrp="1"/>
          </p:cNvGraphicFramePr>
          <p:nvPr/>
        </p:nvGraphicFramePr>
        <p:xfrm>
          <a:off x="144318" y="587404"/>
          <a:ext cx="11595100" cy="5851941"/>
        </p:xfrm>
        <a:graphic>
          <a:graphicData uri="http://schemas.openxmlformats.org/drawingml/2006/table">
            <a:tbl>
              <a:tblPr/>
              <a:tblGrid>
                <a:gridCol w="3659188">
                  <a:extLst>
                    <a:ext uri="{9D8B030D-6E8A-4147-A177-3AD203B41FA5}">
                      <a16:colId xmlns:a16="http://schemas.microsoft.com/office/drawing/2014/main" val="451147743"/>
                    </a:ext>
                  </a:extLst>
                </a:gridCol>
                <a:gridCol w="7935912">
                  <a:extLst>
                    <a:ext uri="{9D8B030D-6E8A-4147-A177-3AD203B41FA5}">
                      <a16:colId xmlns:a16="http://schemas.microsoft.com/office/drawing/2014/main" val="2822149644"/>
                    </a:ext>
                  </a:extLst>
                </a:gridCol>
              </a:tblGrid>
              <a:tr h="1462881">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000" b="0" i="0" u="none" strike="noStrike" cap="none" normalizeH="0" baseline="0">
                          <a:ln>
                            <a:noFill/>
                          </a:ln>
                          <a:solidFill>
                            <a:srgbClr val="333333"/>
                          </a:solidFill>
                          <a:effectLst/>
                          <a:latin typeface="+mj-lt"/>
                          <a:ea typeface="Arial Unicode MS" pitchFamily="34" charset="-128"/>
                        </a:rPr>
                        <a:t>a. Hiến pháp quy định tất cả quyền lực nhà nước thuộc về nhân dân nên nhân dân có thể tự ý quyết định làm bất cứ việc gì mà mình muốn.</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000" b="1"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Sai</a:t>
                      </a:r>
                      <a:r>
                        <a:rPr kumimoji="0" lang="en-US" altLang="en-US" sz="2000" b="1"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a:t>
                      </a:r>
                      <a:r>
                        <a:rPr kumimoji="0" lang="vi-VN" altLang="en-US" sz="2000" b="1"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 </a:t>
                      </a:r>
                      <a:r>
                        <a:rPr kumimoji="0" lang="vi-VN" altLang="en-US" sz="2000" b="0"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Vì Hiến pháp quy định tất cả quyền lực nhà nước thuộc về nhân dân, nhân dân có quyền tham gia quản lí nhà nước và xã hội. Tuy nhiên, mọi hoạt động của nhân dân đều phải tuân thủ quy định của Hiến pháp và pháp luật, không được làm những việc trái quy định của Hiến pháp và pháp luật.</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898804620"/>
                  </a:ext>
                </a:extLst>
              </a:tr>
              <a:tr h="1737171">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000" b="0" i="0" u="none" strike="noStrike" cap="none" normalizeH="0" baseline="0">
                          <a:ln>
                            <a:noFill/>
                          </a:ln>
                          <a:solidFill>
                            <a:srgbClr val="333333"/>
                          </a:solidFill>
                          <a:effectLst/>
                          <a:latin typeface="+mj-lt"/>
                          <a:ea typeface="Arial Unicode MS" pitchFamily="34" charset="-128"/>
                        </a:rPr>
                        <a:t>b.</a:t>
                      </a:r>
                      <a:r>
                        <a:rPr kumimoji="0" lang="en-US" altLang="en-US" sz="2000" b="0" i="0" u="none" strike="noStrike" cap="none" normalizeH="0" baseline="0">
                          <a:ln>
                            <a:noFill/>
                          </a:ln>
                          <a:solidFill>
                            <a:srgbClr val="333333"/>
                          </a:solidFill>
                          <a:effectLst/>
                          <a:latin typeface="+mj-lt"/>
                          <a:ea typeface="Arial Unicode MS" pitchFamily="34" charset="-128"/>
                        </a:rPr>
                        <a:t> </a:t>
                      </a:r>
                      <a:r>
                        <a:rPr kumimoji="0" lang="vi-VN" altLang="en-US" sz="2000" b="0" i="0" u="none" strike="noStrike" cap="none" normalizeH="0" baseline="0">
                          <a:ln>
                            <a:noFill/>
                          </a:ln>
                          <a:solidFill>
                            <a:srgbClr val="333333"/>
                          </a:solidFill>
                          <a:effectLst/>
                          <a:latin typeface="+mj-lt"/>
                          <a:ea typeface="Arial Unicode MS" pitchFamily="34" charset="-128"/>
                        </a:rPr>
                        <a:t>Học sinh có thể thực hiện nghĩa vụ với T</a:t>
                      </a:r>
                      <a:r>
                        <a:rPr kumimoji="0" lang="en-US" altLang="en-US" sz="2000" b="0" i="0" u="none" strike="noStrike" cap="none" normalizeH="0" baseline="0">
                          <a:ln>
                            <a:noFill/>
                          </a:ln>
                          <a:solidFill>
                            <a:srgbClr val="333333"/>
                          </a:solidFill>
                          <a:effectLst/>
                          <a:latin typeface="+mj-lt"/>
                          <a:ea typeface="Arial Unicode MS" pitchFamily="34" charset="-128"/>
                        </a:rPr>
                        <a:t>ổ</a:t>
                      </a:r>
                      <a:r>
                        <a:rPr kumimoji="0" lang="vi-VN" altLang="en-US" sz="2000" b="0" i="0" u="none" strike="noStrike" cap="none" normalizeH="0" baseline="0">
                          <a:ln>
                            <a:noFill/>
                          </a:ln>
                          <a:solidFill>
                            <a:srgbClr val="333333"/>
                          </a:solidFill>
                          <a:effectLst/>
                          <a:latin typeface="+mj-lt"/>
                          <a:ea typeface="Arial Unicode MS" pitchFamily="34" charset="-128"/>
                        </a:rPr>
                        <a:t> quốc bằng cách không chia sẻ những thông tin có nội dung sai lệch về chủ quyền, lãnh thổ quốc gia.</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000" b="1"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Đúng</a:t>
                      </a:r>
                      <a:r>
                        <a:rPr kumimoji="0" lang="en-US" altLang="en-US" sz="2000" b="1"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a:t>
                      </a:r>
                      <a:r>
                        <a:rPr kumimoji="0" lang="vi-VN" altLang="en-US" sz="2000" b="1"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 </a:t>
                      </a:r>
                      <a:r>
                        <a:rPr kumimoji="0" lang="vi-VN" altLang="en-US" sz="2000" b="0"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Vì chia sẻ những thông tin có nội dung sai lệch về chủ quyền lãnh thổ, quốc gia là hành vi sai trái, vi phạm các quy định của pháp luật về bảo vệ chủ quyền, lãnh thổ đất nước. Không chia sẻ các thông tin có nội dung sai lệch về chủ quyền, lãnh thổ là một cách để thực hiện nghĩa vụ của bản thân đối với đất nước.</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665843176"/>
                  </a:ext>
                </a:extLst>
              </a:tr>
              <a:tr h="1737171">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000" b="0" i="0" u="none" strike="noStrike" cap="none" normalizeH="0" baseline="0">
                          <a:ln>
                            <a:noFill/>
                          </a:ln>
                          <a:solidFill>
                            <a:srgbClr val="333333"/>
                          </a:solidFill>
                          <a:effectLst/>
                          <a:latin typeface="+mj-lt"/>
                          <a:ea typeface="Arial Unicode MS" pitchFamily="34" charset="-128"/>
                        </a:rPr>
                        <a:t>c. Nhà nước Cộng hoà xã hội chủ nghĩa Việt Nam c</a:t>
                      </a:r>
                      <a:r>
                        <a:rPr kumimoji="0" lang="en-US" altLang="en-US" sz="2000" b="0" i="0" u="none" strike="noStrike" cap="none" normalizeH="0" baseline="0">
                          <a:ln>
                            <a:noFill/>
                          </a:ln>
                          <a:solidFill>
                            <a:srgbClr val="333333"/>
                          </a:solidFill>
                          <a:effectLst/>
                          <a:latin typeface="+mj-lt"/>
                          <a:ea typeface="Arial Unicode MS" pitchFamily="34" charset="-128"/>
                        </a:rPr>
                        <a:t>ầ</a:t>
                      </a:r>
                      <a:r>
                        <a:rPr kumimoji="0" lang="vi-VN" altLang="en-US" sz="2000" b="0" i="0" u="none" strike="noStrike" cap="none" normalizeH="0" baseline="0">
                          <a:ln>
                            <a:noFill/>
                          </a:ln>
                          <a:solidFill>
                            <a:srgbClr val="333333"/>
                          </a:solidFill>
                          <a:effectLst/>
                          <a:latin typeface="+mj-lt"/>
                          <a:ea typeface="Arial Unicode MS" pitchFamily="34" charset="-128"/>
                        </a:rPr>
                        <a:t>n quan tâm, tạo điều kiện để mọi người dân phát huy quyền làm chủ đối với đất nước.</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000" b="1"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Đúng</a:t>
                      </a:r>
                      <a:r>
                        <a:rPr kumimoji="0" lang="en-US" altLang="en-US" sz="2000" b="1"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a:t>
                      </a:r>
                      <a:r>
                        <a:rPr kumimoji="0" lang="vi-VN" altLang="en-US" sz="2000" b="0"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 Vì mỗi người dân đều có hoàn cảnh riêng, trong đó có những đối tượng đặc biệt khó khăn, sinh sống ở địa bàn xa xôi, hiểm trở như: vùng núi, vùng biên giới, hải đảo. Do đó, Nhà nước cần quan tâm, tạo điều kiện để tất cả mọi người, đặc biệt là những người có hoàn cảnh khó khăn, đồng bào dân tộc thiểu số có thể thuận lợi phát huy quyền làm chủ của bản thân đối với đất nước.</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534809578"/>
                  </a:ext>
                </a:extLst>
              </a:tr>
              <a:tr h="914301">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000" b="0" i="0" u="none" strike="noStrike" cap="none" normalizeH="0" baseline="0">
                          <a:ln>
                            <a:noFill/>
                          </a:ln>
                          <a:solidFill>
                            <a:srgbClr val="333333"/>
                          </a:solidFill>
                          <a:effectLst/>
                          <a:latin typeface="+mj-lt"/>
                          <a:ea typeface="Arial Unicode MS" pitchFamily="34" charset="-128"/>
                        </a:rPr>
                        <a:t>d.</a:t>
                      </a:r>
                      <a:r>
                        <a:rPr kumimoji="0" lang="en-US" altLang="en-US" sz="2000" b="0" i="0" u="none" strike="noStrike" cap="none" normalizeH="0" baseline="0">
                          <a:ln>
                            <a:noFill/>
                          </a:ln>
                          <a:solidFill>
                            <a:srgbClr val="333333"/>
                          </a:solidFill>
                          <a:effectLst/>
                          <a:latin typeface="+mj-lt"/>
                          <a:ea typeface="Arial Unicode MS" pitchFamily="34" charset="-128"/>
                        </a:rPr>
                        <a:t> </a:t>
                      </a:r>
                      <a:r>
                        <a:rPr kumimoji="0" lang="vi-VN" altLang="en-US" sz="2000" b="0" i="0" u="none" strike="noStrike" cap="none" normalizeH="0" baseline="0">
                          <a:ln>
                            <a:noFill/>
                          </a:ln>
                          <a:solidFill>
                            <a:srgbClr val="333333"/>
                          </a:solidFill>
                          <a:effectLst/>
                          <a:latin typeface="+mj-lt"/>
                          <a:ea typeface="Arial Unicode MS" pitchFamily="34" charset="-128"/>
                        </a:rPr>
                        <a:t>Bảo vệ chủ quyền lãnh thổ quốc gia là trách nhiệm riêng của lực lượng quân đội.</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000" b="1"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Sai</a:t>
                      </a:r>
                      <a:r>
                        <a:rPr kumimoji="0" lang="en-US" altLang="en-US" sz="2000" b="1"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a:t>
                      </a:r>
                      <a:r>
                        <a:rPr kumimoji="0" lang="vi-VN" altLang="en-US" sz="2000" b="1"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 </a:t>
                      </a:r>
                      <a:r>
                        <a:rPr kumimoji="0" lang="vi-VN" altLang="en-US" sz="2000" b="0" i="0" u="none" strike="noStrike" cap="none" normalizeH="0" baseline="0">
                          <a:ln>
                            <a:noFill/>
                          </a:ln>
                          <a:solidFill>
                            <a:srgbClr val="000000"/>
                          </a:solidFill>
                          <a:effectLst/>
                          <a:latin typeface="+mj-lt"/>
                          <a:ea typeface="Arial Unicode MS" pitchFamily="34" charset="-128"/>
                          <a:cs typeface="Times New Roman" panose="02020603050405020304" pitchFamily="18" charset="0"/>
                        </a:rPr>
                        <a:t>Vì bảo vệ chủ quyền, lãnh thổ quốc gia là trách nhiệm chung của Nhà nước và toàn xã hội.</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48849685"/>
                  </a:ext>
                </a:extLst>
              </a:tr>
            </a:tbl>
          </a:graphicData>
        </a:graphic>
      </p:graphicFrame>
      <p:sp>
        <p:nvSpPr>
          <p:cNvPr id="14355" name="Rectangle 52">
            <a:extLst>
              <a:ext uri="{FF2B5EF4-FFF2-40B4-BE49-F238E27FC236}">
                <a16:creationId xmlns:a16="http://schemas.microsoft.com/office/drawing/2014/main" id="{7A10F212-376F-64D7-A52D-504BC31786D1}"/>
              </a:ext>
            </a:extLst>
          </p:cNvPr>
          <p:cNvSpPr>
            <a:spLocks noChangeArrowheads="1"/>
          </p:cNvSpPr>
          <p:nvPr/>
        </p:nvSpPr>
        <p:spPr bwMode="auto">
          <a:xfrm>
            <a:off x="998001" y="-22771"/>
            <a:ext cx="10195997"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2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Arial" panose="020B0604020202020204" pitchFamily="34" charset="0"/>
              </a:rPr>
              <a:t>Em hãy cho biết các ý kiến sau đây đúng hay sai. Vì sao? </a:t>
            </a:r>
          </a:p>
        </p:txBody>
      </p:sp>
      <p:sp>
        <p:nvSpPr>
          <p:cNvPr id="10" name="Rectangle 9">
            <a:extLst>
              <a:ext uri="{FF2B5EF4-FFF2-40B4-BE49-F238E27FC236}">
                <a16:creationId xmlns:a16="http://schemas.microsoft.com/office/drawing/2014/main" id="{1CB06214-F63F-45B6-A7F5-C38E3D03EA2F}"/>
              </a:ext>
            </a:extLst>
          </p:cNvPr>
          <p:cNvSpPr>
            <a:spLocks noChangeArrowheads="1"/>
          </p:cNvSpPr>
          <p:nvPr/>
        </p:nvSpPr>
        <p:spPr bwMode="auto">
          <a:xfrm>
            <a:off x="3827317" y="587404"/>
            <a:ext cx="7866063" cy="1366837"/>
          </a:xfrm>
          <a:prstGeom prst="rect">
            <a:avLst/>
          </a:prstGeom>
          <a:solidFill>
            <a:srgbClr val="FFFF99"/>
          </a:solidFill>
          <a:ln>
            <a:noFill/>
          </a:ln>
          <a:extLst>
            <a:ext uri="{91240B29-F687-4F45-9708-019B960494DF}">
              <a14:hiddenLine xmlns:a14="http://schemas.microsoft.com/office/drawing/2010/main" w="25400" algn="ctr">
                <a:solidFill>
                  <a:srgbClr val="0000FF"/>
                </a:solidFill>
                <a:miter lim="800000"/>
                <a:headEnd/>
                <a:tailEnd/>
              </a14:hiddenLine>
            </a:ext>
          </a:extLst>
        </p:spPr>
        <p:txBody>
          <a:bodyPr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2000" b="0" i="0" u="none" strike="noStrike" kern="0" cap="none" spc="0" normalizeH="0" baseline="0" noProof="0">
              <a:ln>
                <a:noFill/>
              </a:ln>
              <a:solidFill>
                <a:prstClr val="white"/>
              </a:solidFill>
              <a:effectLst/>
              <a:uLnTx/>
              <a:uFillTx/>
              <a:latin typeface="Calibri Light"/>
              <a:ea typeface="+mn-ea"/>
              <a:cs typeface="Arial" panose="020B0604020202020204" pitchFamily="34" charset="0"/>
              <a:sym typeface="Arial"/>
            </a:endParaRPr>
          </a:p>
        </p:txBody>
      </p:sp>
      <p:sp>
        <p:nvSpPr>
          <p:cNvPr id="2" name="Rectangle 9">
            <a:extLst>
              <a:ext uri="{FF2B5EF4-FFF2-40B4-BE49-F238E27FC236}">
                <a16:creationId xmlns:a16="http://schemas.microsoft.com/office/drawing/2014/main" id="{30ED4D54-42EA-421C-8A7F-E0484887A090}"/>
              </a:ext>
            </a:extLst>
          </p:cNvPr>
          <p:cNvSpPr>
            <a:spLocks noChangeArrowheads="1"/>
          </p:cNvSpPr>
          <p:nvPr/>
        </p:nvSpPr>
        <p:spPr bwMode="auto">
          <a:xfrm>
            <a:off x="3827317" y="2184430"/>
            <a:ext cx="7866063" cy="1620837"/>
          </a:xfrm>
          <a:prstGeom prst="rect">
            <a:avLst/>
          </a:prstGeom>
          <a:solidFill>
            <a:srgbClr val="CCFFCC"/>
          </a:solidFill>
          <a:ln>
            <a:noFill/>
          </a:ln>
          <a:extLst>
            <a:ext uri="{91240B29-F687-4F45-9708-019B960494DF}">
              <a14:hiddenLine xmlns:a14="http://schemas.microsoft.com/office/drawing/2010/main" w="25400" algn="ctr">
                <a:solidFill>
                  <a:srgbClr val="0000FF"/>
                </a:solidFill>
                <a:miter lim="800000"/>
                <a:headEnd/>
                <a:tailEnd/>
              </a14:hiddenLine>
            </a:ext>
          </a:extLst>
        </p:spPr>
        <p:txBody>
          <a:bodyPr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2000" b="0" i="0" u="none" strike="noStrike" kern="0" cap="none" spc="0" normalizeH="0" baseline="0" noProof="0">
              <a:ln>
                <a:noFill/>
              </a:ln>
              <a:solidFill>
                <a:prstClr val="white"/>
              </a:solidFill>
              <a:effectLst/>
              <a:uLnTx/>
              <a:uFillTx/>
              <a:latin typeface="Calibri Light"/>
              <a:ea typeface="+mn-ea"/>
              <a:cs typeface="Arial" panose="020B0604020202020204" pitchFamily="34" charset="0"/>
              <a:sym typeface="Arial"/>
            </a:endParaRPr>
          </a:p>
        </p:txBody>
      </p:sp>
      <p:sp>
        <p:nvSpPr>
          <p:cNvPr id="3" name="Rectangle 9">
            <a:extLst>
              <a:ext uri="{FF2B5EF4-FFF2-40B4-BE49-F238E27FC236}">
                <a16:creationId xmlns:a16="http://schemas.microsoft.com/office/drawing/2014/main" id="{3C9E6521-2B10-4366-958A-44B6FA528214}"/>
              </a:ext>
            </a:extLst>
          </p:cNvPr>
          <p:cNvSpPr>
            <a:spLocks noChangeArrowheads="1"/>
          </p:cNvSpPr>
          <p:nvPr/>
        </p:nvSpPr>
        <p:spPr bwMode="auto">
          <a:xfrm>
            <a:off x="3827317" y="3805267"/>
            <a:ext cx="7866063" cy="1709737"/>
          </a:xfrm>
          <a:prstGeom prst="rect">
            <a:avLst/>
          </a:prstGeom>
          <a:solidFill>
            <a:srgbClr val="FFCC99"/>
          </a:solidFill>
          <a:ln>
            <a:noFill/>
          </a:ln>
          <a:extLst>
            <a:ext uri="{91240B29-F687-4F45-9708-019B960494DF}">
              <a14:hiddenLine xmlns:a14="http://schemas.microsoft.com/office/drawing/2010/main" w="25400" algn="ctr">
                <a:solidFill>
                  <a:srgbClr val="0000FF"/>
                </a:solidFill>
                <a:miter lim="800000"/>
                <a:headEnd/>
                <a:tailEnd/>
              </a14:hiddenLine>
            </a:ext>
          </a:extLst>
        </p:spPr>
        <p:txBody>
          <a:bodyPr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2000" b="0" i="0" u="none" strike="noStrike" kern="0" cap="none" spc="0" normalizeH="0" baseline="0" noProof="0">
              <a:ln>
                <a:noFill/>
              </a:ln>
              <a:solidFill>
                <a:prstClr val="white"/>
              </a:solidFill>
              <a:effectLst/>
              <a:uLnTx/>
              <a:uFillTx/>
              <a:latin typeface="Calibri Light"/>
              <a:ea typeface="+mn-ea"/>
              <a:cs typeface="Arial" panose="020B0604020202020204" pitchFamily="34" charset="0"/>
              <a:sym typeface="Arial"/>
            </a:endParaRPr>
          </a:p>
        </p:txBody>
      </p:sp>
      <p:sp>
        <p:nvSpPr>
          <p:cNvPr id="4" name="Rectangle 9">
            <a:extLst>
              <a:ext uri="{FF2B5EF4-FFF2-40B4-BE49-F238E27FC236}">
                <a16:creationId xmlns:a16="http://schemas.microsoft.com/office/drawing/2014/main" id="{990A2953-365D-498F-BD85-C4D64115DA05}"/>
              </a:ext>
            </a:extLst>
          </p:cNvPr>
          <p:cNvSpPr>
            <a:spLocks noChangeArrowheads="1"/>
          </p:cNvSpPr>
          <p:nvPr/>
        </p:nvSpPr>
        <p:spPr bwMode="auto">
          <a:xfrm>
            <a:off x="3827317" y="5540404"/>
            <a:ext cx="7866063" cy="795337"/>
          </a:xfrm>
          <a:prstGeom prst="rect">
            <a:avLst/>
          </a:prstGeom>
          <a:solidFill>
            <a:srgbClr val="FF99CC"/>
          </a:solidFill>
          <a:ln>
            <a:noFill/>
          </a:ln>
          <a:extLst>
            <a:ext uri="{91240B29-F687-4F45-9708-019B960494DF}">
              <a14:hiddenLine xmlns:a14="http://schemas.microsoft.com/office/drawing/2010/main" w="25400" algn="ctr">
                <a:solidFill>
                  <a:srgbClr val="0000FF"/>
                </a:solidFill>
                <a:miter lim="800000"/>
                <a:headEnd/>
                <a:tailEnd/>
              </a14:hiddenLine>
            </a:ext>
          </a:extLst>
        </p:spPr>
        <p:txBody>
          <a:bodyPr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2000" b="0" i="0" u="none" strike="noStrike" kern="0" cap="none" spc="0" normalizeH="0" baseline="0" noProof="0">
              <a:ln>
                <a:noFill/>
              </a:ln>
              <a:solidFill>
                <a:prstClr val="white"/>
              </a:solidFill>
              <a:effectLst/>
              <a:uLnTx/>
              <a:uFillTx/>
              <a:latin typeface="Calibri Light"/>
              <a:ea typeface="+mn-ea"/>
              <a:cs typeface="Arial" panose="020B0604020202020204" pitchFamily="34" charset="0"/>
              <a:sym typeface="Aria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nodeType="clickEffect">
                                  <p:stCondLst>
                                    <p:cond delay="0"/>
                                  </p:stCondLst>
                                  <p:childTnLst>
                                    <p:animEffect transition="out" filter="blinds(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4D9E-0754-316F-CC34-EB073FB30AE8}"/>
              </a:ext>
            </a:extLst>
          </p:cNvPr>
          <p:cNvSpPr>
            <a:spLocks noGrp="1"/>
          </p:cNvSpPr>
          <p:nvPr>
            <p:ph type="title"/>
          </p:nvPr>
        </p:nvSpPr>
        <p:spPr/>
        <p:txBody>
          <a:bodyPr/>
          <a:lstStyle/>
          <a:p>
            <a:pPr algn="ctr"/>
            <a:r>
              <a:rPr lang="en-US" b="1">
                <a:latin typeface="Times New Roman" panose="02020603050405020304" pitchFamily="18" charset="0"/>
                <a:cs typeface="Times New Roman" panose="02020603050405020304" pitchFamily="18" charset="0"/>
              </a:rPr>
              <a:t>VẬN DỤNG</a:t>
            </a:r>
          </a:p>
        </p:txBody>
      </p:sp>
      <p:sp>
        <p:nvSpPr>
          <p:cNvPr id="6" name="Content Placeholder 5">
            <a:extLst>
              <a:ext uri="{FF2B5EF4-FFF2-40B4-BE49-F238E27FC236}">
                <a16:creationId xmlns:a16="http://schemas.microsoft.com/office/drawing/2014/main" id="{B4EDC533-675C-A366-C0C8-458F9F441815}"/>
              </a:ext>
            </a:extLst>
          </p:cNvPr>
          <p:cNvSpPr>
            <a:spLocks noGrp="1"/>
          </p:cNvSpPr>
          <p:nvPr>
            <p:ph idx="1"/>
          </p:nvPr>
        </p:nvSpPr>
        <p:spPr/>
        <p:txBody>
          <a:bodyPr>
            <a:normAutofit/>
          </a:bodyPr>
          <a:lstStyle/>
          <a:p>
            <a:pPr marL="0" indent="0" algn="ctr">
              <a:buNone/>
            </a:pPr>
            <a:r>
              <a:rPr lang="vi-VN" sz="3200" b="1">
                <a:solidFill>
                  <a:schemeClr val="accent2">
                    <a:lumMod val="50000"/>
                  </a:schemeClr>
                </a:solidFill>
                <a:effectLst/>
                <a:latin typeface="Times New Roman" panose="02020603050405020304" pitchFamily="18" charset="0"/>
                <a:ea typeface="Times New Roman" panose="02020603050405020304" pitchFamily="18" charset="0"/>
              </a:rPr>
              <a:t>Em hãy viết một bức thư với chủ đề “Hoàng Sa, Trường Sa thân yêu của chúng em” và chia sẻ với các bạn.</a:t>
            </a:r>
            <a:endParaRPr lang="en-US" sz="3200" b="1">
              <a:solidFill>
                <a:schemeClr val="accent2">
                  <a:lumMod val="50000"/>
                </a:schemeClr>
              </a:solidFill>
            </a:endParaRPr>
          </a:p>
        </p:txBody>
      </p:sp>
    </p:spTree>
    <p:extLst>
      <p:ext uri="{BB962C8B-B14F-4D97-AF65-F5344CB8AC3E}">
        <p14:creationId xmlns:p14="http://schemas.microsoft.com/office/powerpoint/2010/main" val="2510215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a:extLst>
              <a:ext uri="{FF2B5EF4-FFF2-40B4-BE49-F238E27FC236}">
                <a16:creationId xmlns:a16="http://schemas.microsoft.com/office/drawing/2014/main" id="{B1223080-3424-4B04-6207-F0B0381281D3}"/>
              </a:ext>
            </a:extLst>
          </p:cNvPr>
          <p:cNvSpPr txBox="1">
            <a:spLocks noChangeArrowheads="1"/>
          </p:cNvSpPr>
          <p:nvPr/>
        </p:nvSpPr>
        <p:spPr bwMode="auto">
          <a:xfrm>
            <a:off x="3200400" y="3810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VNI-Times" pitchFamily="2" charset="0"/>
              <a:ea typeface="+mn-ea"/>
              <a:cs typeface="+mn-cs"/>
            </a:endParaRPr>
          </a:p>
        </p:txBody>
      </p:sp>
      <p:pic>
        <p:nvPicPr>
          <p:cNvPr id="52227" name="Picture 17" descr="e">
            <a:extLst>
              <a:ext uri="{FF2B5EF4-FFF2-40B4-BE49-F238E27FC236}">
                <a16:creationId xmlns:a16="http://schemas.microsoft.com/office/drawing/2014/main" id="{C4EE9CDF-C0E6-35D3-11F0-81805E9519E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71014" y="4724400"/>
            <a:ext cx="15255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Flowers1">
            <a:extLst>
              <a:ext uri="{FF2B5EF4-FFF2-40B4-BE49-F238E27FC236}">
                <a16:creationId xmlns:a16="http://schemas.microsoft.com/office/drawing/2014/main" id="{CD9FEC4D-F0CA-D08C-B63F-431F9D16520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362700"/>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descr="Flowers1">
            <a:extLst>
              <a:ext uri="{FF2B5EF4-FFF2-40B4-BE49-F238E27FC236}">
                <a16:creationId xmlns:a16="http://schemas.microsoft.com/office/drawing/2014/main" id="{6293325D-B652-373A-977A-F11888DF8EC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096000"/>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4" descr="Flowers1">
            <a:extLst>
              <a:ext uri="{FF2B5EF4-FFF2-40B4-BE49-F238E27FC236}">
                <a16:creationId xmlns:a16="http://schemas.microsoft.com/office/drawing/2014/main" id="{BEAAA61F-811E-0D47-477D-33A16971339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4343400"/>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D3423B3-D2F2-F160-3A3D-4FF2A5B44E1B}"/>
              </a:ext>
            </a:extLst>
          </p:cNvPr>
          <p:cNvSpPr txBox="1"/>
          <p:nvPr/>
        </p:nvSpPr>
        <p:spPr>
          <a:xfrm>
            <a:off x="1905000" y="609615"/>
            <a:ext cx="8096250" cy="2723823"/>
          </a:xfrm>
          <a:prstGeom prst="rect">
            <a:avLst/>
          </a:prstGeom>
          <a:noFill/>
        </p:spPr>
        <p:txBody>
          <a:bodyPr>
            <a:spAutoFit/>
          </a:bodyPr>
          <a:lstStyle/>
          <a:p>
            <a:pPr marL="0" marR="0" lvl="0" indent="0" algn="ctr" defTabSz="914400" rtl="0" eaLnBrk="0" fontAlgn="base" latinLnBrk="0" hangingPunct="0">
              <a:lnSpc>
                <a:spcPct val="114000"/>
              </a:lnSpc>
              <a:spcBef>
                <a:spcPct val="0"/>
              </a:spcBef>
              <a:spcAft>
                <a:spcPct val="0"/>
              </a:spcAft>
              <a:buClrTx/>
              <a:buSzTx/>
              <a:buFontTx/>
              <a:buNone/>
              <a:tabLst/>
              <a:defRPr/>
            </a:pPr>
            <a:r>
              <a:rPr kumimoji="0" lang="en-US" sz="5000" b="1" i="0" u="none" strike="noStrike" kern="1200" cap="none" spc="0" normalizeH="0" baseline="0" noProof="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Chúc </a:t>
            </a:r>
            <a:r>
              <a:rPr kumimoji="0" lang="en-US" sz="5000" b="1" i="0" u="none" strike="noStrike" kern="1200" cap="none" spc="0" normalizeH="0" baseline="0" noProof="0" dirty="0" err="1">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quý</a:t>
            </a:r>
            <a:r>
              <a:rPr kumimoji="0" lang="en-US" sz="5000" b="1" i="0" u="none" strike="noStrike" kern="1200" cap="none" spc="0" normalizeH="0" baseline="0" noProof="0"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 </a:t>
            </a:r>
            <a:r>
              <a:rPr kumimoji="0" lang="en-US" sz="5000" b="1" i="0" u="none" strike="noStrike" kern="1200" cap="none" spc="0" normalizeH="0" baseline="0" noProof="0" dirty="0" err="1">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thầy</a:t>
            </a:r>
            <a:r>
              <a:rPr kumimoji="0" lang="en-US" sz="5000" b="1" i="0" u="none" strike="noStrike" kern="1200" cap="none" spc="0" normalizeH="0" baseline="0" noProof="0"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 </a:t>
            </a:r>
            <a:r>
              <a:rPr kumimoji="0" lang="en-US" sz="5000" b="1" i="0" u="none" strike="noStrike" kern="1200" cap="none" spc="0" normalizeH="0" baseline="0" noProof="0" dirty="0" err="1">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cô</a:t>
            </a:r>
            <a:r>
              <a:rPr kumimoji="0" lang="en-US" sz="5000" b="1" i="0" u="none" strike="noStrike" kern="1200" cap="none" spc="0" normalizeH="0" baseline="0" noProof="0"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 </a:t>
            </a:r>
            <a:r>
              <a:rPr kumimoji="0" lang="en-US" sz="5000" b="1" i="0" u="none" strike="noStrike" kern="1200" cap="none" spc="0" normalizeH="0" baseline="0" noProof="0" dirty="0" err="1">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và</a:t>
            </a:r>
            <a:r>
              <a:rPr kumimoji="0" lang="en-US" sz="5000" b="1" i="0" u="none" strike="noStrike" kern="1200" cap="none" spc="0" normalizeH="0" baseline="0" noProof="0"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 </a:t>
            </a:r>
            <a:r>
              <a:rPr kumimoji="0" lang="en-US" sz="5000" b="1" i="0" u="none" strike="noStrike" kern="1200" cap="none" spc="0" normalizeH="0" baseline="0" noProof="0" dirty="0" err="1">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các</a:t>
            </a:r>
            <a:r>
              <a:rPr kumimoji="0" lang="en-US" sz="5000" b="1" i="0" u="none" strike="noStrike" kern="1200" cap="none" spc="0" normalizeH="0" baseline="0" noProof="0"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 </a:t>
            </a:r>
            <a:r>
              <a:rPr kumimoji="0" lang="en-US" sz="5000" b="1" i="0" u="none" strike="noStrike" kern="1200" cap="none" spc="0" normalizeH="0" baseline="0" noProof="0" err="1">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em</a:t>
            </a:r>
            <a:r>
              <a:rPr kumimoji="0" lang="en-US" sz="5000" b="1" i="0" u="none" strike="noStrike" kern="1200" cap="none" spc="0" normalizeH="0" baseline="0" noProof="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 luôn</a:t>
            </a:r>
            <a:r>
              <a:rPr kumimoji="0" lang="en-US" sz="5000" b="1" i="0" u="none" strike="noStrike" kern="1200" cap="none" spc="0" normalizeH="0" baseline="0" noProof="0"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 </a:t>
            </a:r>
            <a:r>
              <a:rPr kumimoji="0" lang="en-US" sz="5000" b="1" i="0" u="none" strike="noStrike" kern="1200" cap="none" spc="0" normalizeH="0" baseline="0" noProof="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mạnh </a:t>
            </a:r>
            <a:r>
              <a:rPr kumimoji="0" lang="en-US" sz="5000" b="1" i="0" u="none" strike="noStrike" kern="1200" cap="none" spc="0" normalizeH="0" baseline="0" noProof="0" dirty="0" err="1">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khỏe</a:t>
            </a:r>
            <a:r>
              <a:rPr kumimoji="0" lang="en-US" sz="5000" b="1" i="0" u="none" strike="noStrike" kern="1200" cap="none" spc="0" normalizeH="0" baseline="0" noProof="0"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 </a:t>
            </a:r>
            <a:r>
              <a:rPr kumimoji="0" lang="en-US" sz="5000" b="1" i="0" u="none" strike="noStrike" kern="1200" cap="none" spc="0" normalizeH="0" baseline="0" noProof="0" dirty="0" err="1">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hạnh</a:t>
            </a:r>
            <a:r>
              <a:rPr kumimoji="0" lang="en-US" sz="5000" b="1" i="0" u="none" strike="noStrike" kern="1200" cap="none" spc="0" normalizeH="0" baseline="0" noProof="0"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 </a:t>
            </a:r>
            <a:r>
              <a:rPr kumimoji="0" lang="en-US" sz="5000" b="1" i="0" u="none" strike="noStrike" kern="1200" cap="none" spc="0" normalizeH="0" baseline="0" noProof="0" dirty="0" err="1">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phúc</a:t>
            </a:r>
            <a:r>
              <a:rPr kumimoji="0" lang="en-US" sz="5000" b="1" i="0" u="none" strike="noStrike" kern="1200" cap="none" spc="0" normalizeH="0" baseline="0" noProof="0"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uLnTx/>
                <a:uFillTx/>
                <a:latin typeface="Tahoma" panose="020B0604030504040204" pitchFamily="34" charset="0"/>
                <a:ea typeface="+mn-ea"/>
                <a:cs typeface="+mn-cs"/>
              </a:rPr>
              <a:t>.</a:t>
            </a:r>
          </a:p>
        </p:txBody>
      </p:sp>
      <p:pic>
        <p:nvPicPr>
          <p:cNvPr id="52232" name="Picture 4" descr="Flowers1">
            <a:extLst>
              <a:ext uri="{FF2B5EF4-FFF2-40B4-BE49-F238E27FC236}">
                <a16:creationId xmlns:a16="http://schemas.microsoft.com/office/drawing/2014/main" id="{007671A8-E403-0DCD-BA55-FF30B285889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5029200"/>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4" descr="Flowers1">
            <a:extLst>
              <a:ext uri="{FF2B5EF4-FFF2-40B4-BE49-F238E27FC236}">
                <a16:creationId xmlns:a16="http://schemas.microsoft.com/office/drawing/2014/main" id="{29387B90-B495-5954-99A0-C83A2F9861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6362700"/>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4" descr="Flowers1">
            <a:extLst>
              <a:ext uri="{FF2B5EF4-FFF2-40B4-BE49-F238E27FC236}">
                <a16:creationId xmlns:a16="http://schemas.microsoft.com/office/drawing/2014/main" id="{3994C4FF-88F0-D8E2-FB3F-FD0C43C6A5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638800"/>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4" descr="Flowers1">
            <a:extLst>
              <a:ext uri="{FF2B5EF4-FFF2-40B4-BE49-F238E27FC236}">
                <a16:creationId xmlns:a16="http://schemas.microsoft.com/office/drawing/2014/main" id="{77F31671-A298-D23F-7F26-B890D0986C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3657600"/>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4" descr="Flowers1">
            <a:extLst>
              <a:ext uri="{FF2B5EF4-FFF2-40B4-BE49-F238E27FC236}">
                <a16:creationId xmlns:a16="http://schemas.microsoft.com/office/drawing/2014/main" id="{DF10C877-9565-1134-EBF2-241C330307E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334000"/>
            <a:ext cx="495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4" descr="Flowers1">
            <a:extLst>
              <a:ext uri="{FF2B5EF4-FFF2-40B4-BE49-F238E27FC236}">
                <a16:creationId xmlns:a16="http://schemas.microsoft.com/office/drawing/2014/main" id="{6F6C4577-0366-C72A-93B4-45283D895F0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72000"/>
            <a:ext cx="495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4" descr="Flowers1">
            <a:extLst>
              <a:ext uri="{FF2B5EF4-FFF2-40B4-BE49-F238E27FC236}">
                <a16:creationId xmlns:a16="http://schemas.microsoft.com/office/drawing/2014/main" id="{C067641E-2656-AE09-FEB0-0B89972241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3200400"/>
            <a:ext cx="495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4" descr="Flowers1">
            <a:extLst>
              <a:ext uri="{FF2B5EF4-FFF2-40B4-BE49-F238E27FC236}">
                <a16:creationId xmlns:a16="http://schemas.microsoft.com/office/drawing/2014/main" id="{A1D0715C-79C3-E9F9-B8AD-982C7315EDD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72700" y="2590800"/>
            <a:ext cx="495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4" descr="Flowers1">
            <a:extLst>
              <a:ext uri="{FF2B5EF4-FFF2-40B4-BE49-F238E27FC236}">
                <a16:creationId xmlns:a16="http://schemas.microsoft.com/office/drawing/2014/main" id="{B4FB04B0-D021-537F-5FA1-F935F5D25DC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6172200"/>
            <a:ext cx="495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afterEffect">
                                  <p:stCondLst>
                                    <p:cond delay="0"/>
                                  </p:stCondLst>
                                  <p:childTnLst>
                                    <p:animClr clrSpc="hsl" dir="cw">
                                      <p:cBhvr override="childStyle">
                                        <p:cTn id="6" dur="500" fill="hold"/>
                                        <p:tgtEl>
                                          <p:spTgt spid="10"/>
                                        </p:tgtEl>
                                        <p:attrNameLst>
                                          <p:attrName>style.color</p:attrName>
                                        </p:attrNameLst>
                                      </p:cBhvr>
                                      <p:by>
                                        <p:hsl h="0" s="12549" l="25098"/>
                                      </p:by>
                                    </p:animClr>
                                    <p:animClr clrSpc="hsl" dir="cw">
                                      <p:cBhvr>
                                        <p:cTn id="7" dur="500" fill="hold"/>
                                        <p:tgtEl>
                                          <p:spTgt spid="10"/>
                                        </p:tgtEl>
                                        <p:attrNameLst>
                                          <p:attrName>fillcolor</p:attrName>
                                        </p:attrNameLst>
                                      </p:cBhvr>
                                      <p:by>
                                        <p:hsl h="0" s="12549" l="25098"/>
                                      </p:by>
                                    </p:animClr>
                                    <p:animClr clrSpc="hsl" dir="cw">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960662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1: Trong hệ thống pháp luật nước Cộng hòa xã hội chủ nghĩa Việt Nam, văn bản pháp luật nào có giá trị pháp lý cao nhất?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33778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Hiến pháp</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929900" y="1657301"/>
            <a:ext cx="9185564" cy="1189108"/>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2: </a:t>
            </a:r>
            <a:r>
              <a:rPr kumimoji="0" lang="vi-VN" sz="32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Quyền lực của Nhà nước Cộng hoà xã hội chủ nghĩa Việt Nam thuộc về ai?</a:t>
            </a: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6D634D9-AB63-4CB6-AA06-E200A0D86A17}"/>
              </a:ext>
            </a:extLst>
          </p:cNvPr>
          <p:cNvSpPr txBox="1"/>
          <p:nvPr/>
        </p:nvSpPr>
        <p:spPr>
          <a:xfrm>
            <a:off x="2718648" y="3426817"/>
            <a:ext cx="316144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Nhân dân</a:t>
            </a:r>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538514" y="1354238"/>
            <a:ext cx="9347200" cy="1179554"/>
          </a:xfrm>
          <a:prstGeom prst="rect">
            <a:avLst/>
          </a:prstGeom>
          <a:noFill/>
        </p:spPr>
        <p:txBody>
          <a:bodyPr wrap="square" rtlCol="0">
            <a:spAutoFit/>
          </a:bodyPr>
          <a:lstStyle/>
          <a:p>
            <a:pPr algn="just">
              <a:lnSpc>
                <a:spcPct val="115000"/>
              </a:lnSpc>
              <a:spcAft>
                <a:spcPts val="1000"/>
              </a:spcAf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3: </a:t>
            </a:r>
            <a:r>
              <a:rPr lang="en-US" sz="3200">
                <a:solidFill>
                  <a:prstClr val="white"/>
                </a:solidFill>
                <a:latin typeface="Times New Roman" panose="02020603050405020304" pitchFamily="18" charset="0"/>
                <a:ea typeface="Calibri" panose="020F0502020204030204" pitchFamily="34" charset="0"/>
              </a:rPr>
              <a:t>Ngày 20/9/1977 Việt Nam chính thức gia nhập tổ chức quốc tế nào? </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BA46285-AC70-4F24-87DC-EF5358B6E211}"/>
              </a:ext>
            </a:extLst>
          </p:cNvPr>
          <p:cNvSpPr txBox="1"/>
          <p:nvPr/>
        </p:nvSpPr>
        <p:spPr>
          <a:xfrm>
            <a:off x="4815858" y="3410929"/>
            <a:ext cx="4049507" cy="1307794"/>
          </a:xfrm>
          <a:prstGeom prst="rect">
            <a:avLst/>
          </a:prstGeom>
          <a:noFill/>
        </p:spPr>
        <p:txBody>
          <a:bodyPr wrap="none" rtlCol="0">
            <a:spAutoFit/>
          </a:bodyPr>
          <a:lstStyle/>
          <a:p>
            <a:pPr algn="just">
              <a:lnSpc>
                <a:spcPct val="115000"/>
              </a:lnSpc>
              <a:spcAft>
                <a:spcPts val="1000"/>
              </a:spcAf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t>
            </a:r>
            <a:r>
              <a:rPr lang="en-US" sz="3200">
                <a:solidFill>
                  <a:prstClr val="white"/>
                </a:solidFill>
                <a:latin typeface="Times New Roman" panose="02020603050405020304" pitchFamily="18" charset="0"/>
              </a:rPr>
              <a:t>Liên Hợp quốc</a:t>
            </a:r>
            <a:endParaRPr lang="en-US" sz="320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509486" y="1354238"/>
            <a:ext cx="9231085" cy="584775"/>
          </a:xfrm>
          <a:prstGeom prst="rect">
            <a:avLst/>
          </a:prstGeom>
          <a:noFill/>
        </p:spPr>
        <p:txBody>
          <a:bodyPr wrap="square" rtlCol="0">
            <a:spAutoFit/>
          </a:bodyPr>
          <a:lstStyle/>
          <a:p>
            <a:pPr lvl="0">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Câu 4: </a:t>
            </a:r>
            <a:r>
              <a:rPr lang="en-US" sz="3200">
                <a:solidFill>
                  <a:prstClr val="white"/>
                </a:solidFill>
                <a:latin typeface="Times New Roman" panose="02020603050405020304" pitchFamily="18" charset="0"/>
                <a:ea typeface="Calibri" panose="020F0502020204030204" pitchFamily="34" charset="0"/>
                <a:cs typeface="Times New Roman" panose="02020603050405020304" pitchFamily="18" charset="0"/>
              </a:rPr>
              <a:t>Ngày 3/2/1930 là ngày thành lập tổ chức nào?</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377115" y="3363705"/>
            <a:ext cx="5798382" cy="1279325"/>
          </a:xfrm>
          <a:prstGeom prst="rect">
            <a:avLst/>
          </a:prstGeom>
          <a:noFill/>
        </p:spPr>
        <p:txBody>
          <a:bodyPr wrap="none" rtlCol="0">
            <a:spAutoFit/>
          </a:bodyPr>
          <a:lstStyle/>
          <a:p>
            <a:pPr lvl="0" algn="just">
              <a:lnSpc>
                <a:spcPct val="115000"/>
              </a:lnSpc>
              <a:spcAft>
                <a:spcPts val="1000"/>
              </a:spcAf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t>
            </a:r>
            <a:r>
              <a:rPr lang="en-US" sz="3200">
                <a:solidFill>
                  <a:prstClr val="white"/>
                </a:solidFill>
                <a:latin typeface="Times New Roman" panose="02020603050405020304" pitchFamily="18" charset="0"/>
                <a:ea typeface="Batang" panose="02030600000101010101" pitchFamily="18" charset="-127"/>
                <a:cs typeface="Times New Roman" panose="02020603050405020304" pitchFamily="18" charset="0"/>
              </a:rPr>
              <a:t>Đảng cộng sản Việt Nam</a:t>
            </a:r>
            <a:r>
              <a:rPr lang="vi-VN" sz="3200">
                <a:solidFill>
                  <a:prstClr val="white"/>
                </a:solidFill>
                <a:latin typeface="Times New Roman" panose="02020603050405020304" pitchFamily="18" charset="0"/>
                <a:ea typeface="Batang" panose="02030600000101010101" pitchFamily="18" charset="-127"/>
                <a:cs typeface="Times New Roman" panose="02020603050405020304" pitchFamily="18" charset="0"/>
              </a:rPr>
              <a:t>.</a:t>
            </a:r>
            <a:endParaRPr lang="en-US" sz="3200">
              <a:solidFill>
                <a:prstClr val="white"/>
              </a:solidFill>
              <a:latin typeface="Calibri" panose="020F0502020204030204" pitchFamily="34" charset="0"/>
              <a:ea typeface="Times New Roman" panose="02020603050405020304" pitchFamily="18" charset="0"/>
              <a:cs typeface="Times New Roman" panose="02020603050405020304" pitchFamily="18" charset="0"/>
            </a:endParaRPr>
          </a:p>
          <a:p>
            <a:pPr lvl="0">
              <a:defRPr/>
            </a:pPr>
            <a:endParaRPr lang="en-US" sz="3200">
              <a:solidFill>
                <a:prstClr val="white"/>
              </a:solidFill>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978843-FFF4-4E0D-A4B7-49C55FF85D27}"/>
              </a:ext>
            </a:extLst>
          </p:cNvPr>
          <p:cNvSpPr txBox="1"/>
          <p:nvPr/>
        </p:nvSpPr>
        <p:spPr>
          <a:xfrm>
            <a:off x="2496296" y="3044279"/>
            <a:ext cx="71994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Nội dung tiếp theo của bài học</a:t>
            </a:r>
          </a:p>
        </p:txBody>
      </p:sp>
      <p:pic>
        <p:nvPicPr>
          <p:cNvPr id="2" name="Picture 12">
            <a:extLst>
              <a:ext uri="{FF2B5EF4-FFF2-40B4-BE49-F238E27FC236}">
                <a16:creationId xmlns:a16="http://schemas.microsoft.com/office/drawing/2014/main" id="{118F3952-BF73-830C-AAA3-B5DD09513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79" y="2655326"/>
            <a:ext cx="6165850" cy="3527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3">
            <a:extLst>
              <a:ext uri="{FF2B5EF4-FFF2-40B4-BE49-F238E27FC236}">
                <a16:creationId xmlns:a16="http://schemas.microsoft.com/office/drawing/2014/main" id="{CCE3CB2F-C0C7-4564-D646-FCB543853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6393" y="2634444"/>
            <a:ext cx="5847471" cy="352742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5">
            <a:extLst>
              <a:ext uri="{FF2B5EF4-FFF2-40B4-BE49-F238E27FC236}">
                <a16:creationId xmlns:a16="http://schemas.microsoft.com/office/drawing/2014/main" id="{513C338E-20DF-5487-FC9E-1E67DFC480BC}"/>
              </a:ext>
            </a:extLst>
          </p:cNvPr>
          <p:cNvSpPr>
            <a:spLocks noChangeArrowheads="1"/>
          </p:cNvSpPr>
          <p:nvPr/>
        </p:nvSpPr>
        <p:spPr bwMode="auto">
          <a:xfrm>
            <a:off x="154740" y="163443"/>
            <a:ext cx="11858581" cy="2450120"/>
          </a:xfrm>
          <a:prstGeom prst="horizontalScroll">
            <a:avLst>
              <a:gd name="adj" fmla="val 12500"/>
            </a:avLst>
          </a:prstGeom>
          <a:no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a:ln>
                  <a:noFill/>
                </a:ln>
                <a:solidFill>
                  <a:srgbClr val="0000FF"/>
                </a:solidFill>
                <a:effectLst/>
                <a:uLnTx/>
                <a:uFillTx/>
                <a:latin typeface="Times New Roman" panose="02020603050405020304" pitchFamily="18" charset="0"/>
                <a:ea typeface="Arial Unicode MS" pitchFamily="34" charset="-128"/>
                <a:cs typeface="+mn-cs"/>
              </a:rPr>
              <a:t>BÀI 15.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a:ln>
                  <a:noFill/>
                </a:ln>
                <a:solidFill>
                  <a:srgbClr val="0000FF"/>
                </a:solidFill>
                <a:effectLst/>
                <a:uLnTx/>
                <a:uFillTx/>
                <a:latin typeface="Times New Roman" panose="02020603050405020304" pitchFamily="18" charset="0"/>
                <a:ea typeface="Arial Unicode MS" pitchFamily="34" charset="-128"/>
                <a:cs typeface="+mn-cs"/>
              </a:rPr>
              <a:t>HIẾN PHÁP NƯỚC CỘNG HÒA XÃ HỘI CHỦ NGHĨA VIỆT NAM </a:t>
            </a:r>
            <a:endParaRPr kumimoji="0" lang="en-US" altLang="en-US" sz="3000" b="1" i="0" u="none" strike="noStrike" kern="1200" cap="none" spc="0" normalizeH="0" baseline="0" noProof="0">
              <a:ln>
                <a:noFill/>
              </a:ln>
              <a:solidFill>
                <a:srgbClr val="0000FF"/>
              </a:solidFill>
              <a:effectLst/>
              <a:uLnTx/>
              <a:uFillTx/>
              <a:latin typeface="Calibri Light" panose="020F0302020204030204"/>
              <a:ea typeface="Arial Unicode MS"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a:ln>
                  <a:noFill/>
                </a:ln>
                <a:solidFill>
                  <a:srgbClr val="0000FF"/>
                </a:solidFill>
                <a:effectLst/>
                <a:uLnTx/>
                <a:uFillTx/>
                <a:latin typeface="Times New Roman" panose="02020603050405020304" pitchFamily="18" charset="0"/>
                <a:ea typeface="Arial Unicode MS" pitchFamily="34" charset="-128"/>
                <a:cs typeface="+mn-cs"/>
              </a:rPr>
              <a:t>VỀ</a:t>
            </a:r>
            <a:r>
              <a:rPr kumimoji="0" lang="en-US" altLang="en-US" sz="3000" b="1" i="0" u="none" strike="noStrike" kern="1200" cap="none" spc="0" normalizeH="0" baseline="0" noProof="0">
                <a:ln>
                  <a:noFill/>
                </a:ln>
                <a:solidFill>
                  <a:srgbClr val="0000FF"/>
                </a:solidFill>
                <a:effectLst/>
                <a:uLnTx/>
                <a:uFillTx/>
                <a:latin typeface="Calibri Light" panose="020F0302020204030204"/>
                <a:ea typeface="Arial Unicode MS" pitchFamily="34" charset="-128"/>
                <a:cs typeface="+mn-cs"/>
              </a:rPr>
              <a:t> </a:t>
            </a:r>
            <a:r>
              <a:rPr kumimoji="0" lang="en-US" altLang="en-US" sz="3000" b="1" i="0" u="none" strike="noStrike" kern="1200" cap="none" spc="0" normalizeH="0" baseline="0" noProof="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CHẾ</a:t>
            </a:r>
            <a:r>
              <a:rPr kumimoji="0" lang="vi-VN" altLang="en-US" sz="3000" b="1" i="0" u="none" strike="noStrike" kern="1200" cap="none" spc="0" normalizeH="0" baseline="0" noProof="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altLang="en-US" sz="3000" b="1" i="0" u="none" strike="noStrike" kern="1200" cap="none" spc="0" normalizeH="0" baseline="0" noProof="0">
                <a:ln>
                  <a:noFill/>
                </a:ln>
                <a:solidFill>
                  <a:srgbClr val="0000FF"/>
                </a:solidFill>
                <a:effectLst/>
                <a:uLnTx/>
                <a:uFillTx/>
                <a:latin typeface="Times New Roman" panose="02020603050405020304" pitchFamily="18" charset="0"/>
                <a:ea typeface="Arial Unicode MS" pitchFamily="34" charset="-128"/>
                <a:cs typeface="+mn-cs"/>
              </a:rPr>
              <a:t>Ộ CHÍNH TRỊ</a:t>
            </a:r>
            <a:r>
              <a:rPr kumimoji="0" lang="en-US" altLang="en-US" sz="3000" b="1" i="0" u="none" strike="noStrike" kern="1200" cap="none" spc="0" normalizeH="0" baseline="0" noProof="0">
                <a:ln>
                  <a:noFill/>
                </a:ln>
                <a:solidFill>
                  <a:srgbClr val="0000FF"/>
                </a:solidFill>
                <a:effectLst/>
                <a:uLnTx/>
                <a:uFillTx/>
                <a:latin typeface="Calibri Light" panose="020F0302020204030204"/>
                <a:ea typeface="Arial Unicode MS" pitchFamily="34" charset="-128"/>
                <a:cs typeface="+mn-cs"/>
              </a:rPr>
              <a:t> </a:t>
            </a:r>
            <a:endParaRPr kumimoji="0" lang="vi-VN" altLang="en-US" sz="3000" b="1" i="0" u="none" strike="noStrike" kern="1200" cap="none" spc="0" normalizeH="0" baseline="0" noProof="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25597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6218-C8F5-3CE5-AC07-5D6EF64A3910}"/>
              </a:ext>
            </a:extLst>
          </p:cNvPr>
          <p:cNvSpPr>
            <a:spLocks noGrp="1"/>
          </p:cNvSpPr>
          <p:nvPr>
            <p:ph type="title"/>
          </p:nvPr>
        </p:nvSpPr>
        <p:spPr>
          <a:xfrm>
            <a:off x="225083" y="365125"/>
            <a:ext cx="11816862" cy="1325563"/>
          </a:xfrm>
        </p:spPr>
        <p:txBody>
          <a:bodyPr>
            <a:noAutofit/>
          </a:bodyPr>
          <a:lstStyle/>
          <a:p>
            <a:pPr algn="ctr"/>
            <a:r>
              <a:rPr kumimoji="0" lang="vi-VN" altLang="en-US" sz="30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BÀI 15. </a:t>
            </a:r>
            <a:br>
              <a:rPr kumimoji="0" lang="vi-VN" altLang="en-US" sz="30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br>
            <a:r>
              <a:rPr kumimoji="0" lang="vi-VN" altLang="en-US" sz="30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HIẾN PHÁP NƯỚC CỘNG HÒA XÃ HỘI CHỦ NGHĨA VIỆT NAM </a:t>
            </a:r>
            <a:r>
              <a:rPr kumimoji="0" lang="en-US" altLang="en-US" sz="3000" b="1" i="0" u="none" strike="noStrike" kern="1200" cap="none" spc="0" normalizeH="0" baseline="0" noProof="0">
                <a:ln>
                  <a:noFill/>
                </a:ln>
                <a:solidFill>
                  <a:srgbClr val="FF0000"/>
                </a:solidFill>
                <a:effectLst/>
                <a:uLnTx/>
                <a:uFillTx/>
                <a:latin typeface="Calibri Light" panose="020F0302020204030204"/>
                <a:ea typeface="Arial Unicode MS" pitchFamily="34" charset="-128"/>
                <a:cs typeface="+mn-cs"/>
              </a:rPr>
              <a:t/>
            </a:r>
            <a:br>
              <a:rPr kumimoji="0" lang="en-US" altLang="en-US" sz="3000" b="1" i="0" u="none" strike="noStrike" kern="1200" cap="none" spc="0" normalizeH="0" baseline="0" noProof="0">
                <a:ln>
                  <a:noFill/>
                </a:ln>
                <a:solidFill>
                  <a:srgbClr val="FF0000"/>
                </a:solidFill>
                <a:effectLst/>
                <a:uLnTx/>
                <a:uFillTx/>
                <a:latin typeface="Calibri Light" panose="020F0302020204030204"/>
                <a:ea typeface="Arial Unicode MS" pitchFamily="34" charset="-128"/>
                <a:cs typeface="+mn-cs"/>
              </a:rPr>
            </a:br>
            <a:r>
              <a:rPr kumimoji="0" lang="vi-VN" altLang="en-US" sz="30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VỀ</a:t>
            </a:r>
            <a:r>
              <a:rPr kumimoji="0" lang="en-US" altLang="en-US" sz="3000" b="1" i="0" u="none" strike="noStrike" kern="1200" cap="none" spc="0" normalizeH="0" baseline="0" noProof="0">
                <a:ln>
                  <a:noFill/>
                </a:ln>
                <a:solidFill>
                  <a:srgbClr val="FF0000"/>
                </a:solidFill>
                <a:effectLst/>
                <a:uLnTx/>
                <a:uFillTx/>
                <a:latin typeface="Calibri Light" panose="020F0302020204030204"/>
                <a:ea typeface="Arial Unicode MS" pitchFamily="34" charset="-128"/>
                <a:cs typeface="+mn-cs"/>
              </a:rPr>
              <a:t> </a:t>
            </a:r>
            <a:r>
              <a:rPr kumimoji="0" lang="en-US" altLang="en-US" sz="30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CHẾ</a:t>
            </a:r>
            <a:r>
              <a:rPr kumimoji="0" lang="vi-VN" altLang="en-US" sz="30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altLang="en-US" sz="30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n-cs"/>
              </a:rPr>
              <a:t>Ộ CHÍNH TRỊ</a:t>
            </a:r>
            <a:r>
              <a:rPr kumimoji="0" lang="en-US" altLang="en-US" sz="3000" b="1" i="0" u="none" strike="noStrike" kern="1200" cap="none" spc="0" normalizeH="0" baseline="0" noProof="0">
                <a:ln>
                  <a:noFill/>
                </a:ln>
                <a:solidFill>
                  <a:srgbClr val="FF0000"/>
                </a:solidFill>
                <a:effectLst/>
                <a:uLnTx/>
                <a:uFillTx/>
                <a:latin typeface="Calibri Light" panose="020F0302020204030204"/>
                <a:ea typeface="Arial Unicode MS" pitchFamily="34" charset="-128"/>
                <a:cs typeface="+mn-cs"/>
              </a:rPr>
              <a:t> </a:t>
            </a:r>
            <a:endParaRPr lang="en-US" sz="3000">
              <a:solidFill>
                <a:srgbClr val="FF0000"/>
              </a:solidFill>
            </a:endParaRPr>
          </a:p>
        </p:txBody>
      </p:sp>
      <p:sp>
        <p:nvSpPr>
          <p:cNvPr id="3" name="Content Placeholder 2">
            <a:extLst>
              <a:ext uri="{FF2B5EF4-FFF2-40B4-BE49-F238E27FC236}">
                <a16:creationId xmlns:a16="http://schemas.microsoft.com/office/drawing/2014/main" id="{9B1DB0CF-6CFB-BEF2-58A6-CE320EEC8198}"/>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3892B288-FA72-801F-1B3D-F4B4FAC1774C}"/>
              </a:ext>
            </a:extLst>
          </p:cNvPr>
          <p:cNvGrpSpPr/>
          <p:nvPr/>
        </p:nvGrpSpPr>
        <p:grpSpPr>
          <a:xfrm>
            <a:off x="838201" y="1920826"/>
            <a:ext cx="784634" cy="1323034"/>
            <a:chOff x="1" y="3585"/>
            <a:chExt cx="784634" cy="1120905"/>
          </a:xfrm>
        </p:grpSpPr>
        <p:sp>
          <p:nvSpPr>
            <p:cNvPr id="8" name="Arrow: Chevron 7">
              <a:extLst>
                <a:ext uri="{FF2B5EF4-FFF2-40B4-BE49-F238E27FC236}">
                  <a16:creationId xmlns:a16="http://schemas.microsoft.com/office/drawing/2014/main" id="{424EA0C9-7728-EBF9-14A0-01D92CF79079}"/>
                </a:ext>
              </a:extLst>
            </p:cNvPr>
            <p:cNvSpPr/>
            <p:nvPr/>
          </p:nvSpPr>
          <p:spPr>
            <a:xfrm rot="5400000">
              <a:off x="-168135" y="171721"/>
              <a:ext cx="1120905" cy="784634"/>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Arrow: Chevron 4">
              <a:extLst>
                <a:ext uri="{FF2B5EF4-FFF2-40B4-BE49-F238E27FC236}">
                  <a16:creationId xmlns:a16="http://schemas.microsoft.com/office/drawing/2014/main" id="{72ED1FB0-B56E-D157-60C4-FBAFBB0EEDEA}"/>
                </a:ext>
              </a:extLst>
            </p:cNvPr>
            <p:cNvSpPr txBox="1"/>
            <p:nvPr/>
          </p:nvSpPr>
          <p:spPr>
            <a:xfrm>
              <a:off x="1" y="395902"/>
              <a:ext cx="784634" cy="336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grpSp>
      <p:grpSp>
        <p:nvGrpSpPr>
          <p:cNvPr id="5" name="Group 4">
            <a:extLst>
              <a:ext uri="{FF2B5EF4-FFF2-40B4-BE49-F238E27FC236}">
                <a16:creationId xmlns:a16="http://schemas.microsoft.com/office/drawing/2014/main" id="{A9BD09E2-D70E-9B09-5C9A-777D11DEA27F}"/>
              </a:ext>
            </a:extLst>
          </p:cNvPr>
          <p:cNvGrpSpPr/>
          <p:nvPr/>
        </p:nvGrpSpPr>
        <p:grpSpPr>
          <a:xfrm>
            <a:off x="1622834" y="1937139"/>
            <a:ext cx="9730965" cy="914787"/>
            <a:chOff x="784634" y="3586"/>
            <a:chExt cx="9730965" cy="728971"/>
          </a:xfrm>
        </p:grpSpPr>
        <p:sp>
          <p:nvSpPr>
            <p:cNvPr id="6" name="Rectangle: Top Corners Rounded 5">
              <a:extLst>
                <a:ext uri="{FF2B5EF4-FFF2-40B4-BE49-F238E27FC236}">
                  <a16:creationId xmlns:a16="http://schemas.microsoft.com/office/drawing/2014/main" id="{7C9FC4AD-4E24-70E5-35B6-D75AB5BD0C2C}"/>
                </a:ext>
              </a:extLst>
            </p:cNvPr>
            <p:cNvSpPr/>
            <p:nvPr/>
          </p:nvSpPr>
          <p:spPr>
            <a:xfrm rot="5400000">
              <a:off x="5285631" y="-4497411"/>
              <a:ext cx="728971" cy="9730965"/>
            </a:xfrm>
            <a:prstGeom prst="round2SameRect">
              <a:avLst/>
            </a:prstGeom>
            <a:solidFill>
              <a:schemeClr val="accent4">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ectangle: Top Corners Rounded 6">
              <a:extLst>
                <a:ext uri="{FF2B5EF4-FFF2-40B4-BE49-F238E27FC236}">
                  <a16:creationId xmlns:a16="http://schemas.microsoft.com/office/drawing/2014/main" id="{5AEC6372-A7F1-2C8F-8209-DDB874BE8717}"/>
                </a:ext>
              </a:extLst>
            </p:cNvPr>
            <p:cNvSpPr txBox="1"/>
            <p:nvPr/>
          </p:nvSpPr>
          <p:spPr>
            <a:xfrm>
              <a:off x="784635" y="39170"/>
              <a:ext cx="9695380" cy="6578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7780" rIns="17780" bIns="17780" numCol="1" spcCol="1270" anchor="ctr" anchorCtr="0">
              <a:noAutofit/>
            </a:bodyPr>
            <a:lstStyle/>
            <a:p>
              <a:pPr marL="285750" marR="0" lvl="1" indent="-285750" algn="l" defTabSz="1244600" rtl="0" eaLnBrk="1" fontAlgn="auto" latinLnBrk="0" hangingPunct="1">
                <a:lnSpc>
                  <a:spcPct val="90000"/>
                </a:lnSpc>
                <a:spcBef>
                  <a:spcPct val="0"/>
                </a:spcBef>
                <a:spcAft>
                  <a:spcPct val="15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 định của Hiến pháp về tên nước, hình thức chính thể, chủ quyền lãnh thổ quốc gia của Việt Nam.</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0A879728-AD5F-8235-833A-CFCE48683FD2}"/>
              </a:ext>
            </a:extLst>
          </p:cNvPr>
          <p:cNvGrpSpPr/>
          <p:nvPr/>
        </p:nvGrpSpPr>
        <p:grpSpPr>
          <a:xfrm>
            <a:off x="838201" y="3010486"/>
            <a:ext cx="784634" cy="1274389"/>
            <a:chOff x="1" y="976068"/>
            <a:chExt cx="784634" cy="1120905"/>
          </a:xfrm>
        </p:grpSpPr>
        <p:sp>
          <p:nvSpPr>
            <p:cNvPr id="20" name="Arrow: Chevron 19">
              <a:extLst>
                <a:ext uri="{FF2B5EF4-FFF2-40B4-BE49-F238E27FC236}">
                  <a16:creationId xmlns:a16="http://schemas.microsoft.com/office/drawing/2014/main" id="{4BA6D98D-E407-A8C1-D316-E031C30CC52B}"/>
                </a:ext>
              </a:extLst>
            </p:cNvPr>
            <p:cNvSpPr/>
            <p:nvPr/>
          </p:nvSpPr>
          <p:spPr>
            <a:xfrm rot="5400000">
              <a:off x="-168135" y="1144204"/>
              <a:ext cx="1120905" cy="784634"/>
            </a:xfrm>
            <a:prstGeom prst="chevron">
              <a:avLst/>
            </a:prstGeom>
            <a:solidFill>
              <a:srgbClr val="3333FF"/>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Arrow: Chevron 4">
              <a:extLst>
                <a:ext uri="{FF2B5EF4-FFF2-40B4-BE49-F238E27FC236}">
                  <a16:creationId xmlns:a16="http://schemas.microsoft.com/office/drawing/2014/main" id="{433AC217-97CE-BA3F-B165-169FAB1F87D3}"/>
                </a:ext>
              </a:extLst>
            </p:cNvPr>
            <p:cNvSpPr txBox="1"/>
            <p:nvPr/>
          </p:nvSpPr>
          <p:spPr>
            <a:xfrm>
              <a:off x="1" y="1368385"/>
              <a:ext cx="784634" cy="336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grpSp>
      <p:grpSp>
        <p:nvGrpSpPr>
          <p:cNvPr id="17" name="Group 16">
            <a:extLst>
              <a:ext uri="{FF2B5EF4-FFF2-40B4-BE49-F238E27FC236}">
                <a16:creationId xmlns:a16="http://schemas.microsoft.com/office/drawing/2014/main" id="{995757D1-59A6-DDB6-1537-271D2A290008}"/>
              </a:ext>
            </a:extLst>
          </p:cNvPr>
          <p:cNvGrpSpPr/>
          <p:nvPr/>
        </p:nvGrpSpPr>
        <p:grpSpPr>
          <a:xfrm>
            <a:off x="1622833" y="2993079"/>
            <a:ext cx="9730965" cy="899481"/>
            <a:chOff x="784633" y="976070"/>
            <a:chExt cx="9730965" cy="728588"/>
          </a:xfrm>
        </p:grpSpPr>
        <p:sp>
          <p:nvSpPr>
            <p:cNvPr id="18" name="Rectangle: Top Corners Rounded 17">
              <a:extLst>
                <a:ext uri="{FF2B5EF4-FFF2-40B4-BE49-F238E27FC236}">
                  <a16:creationId xmlns:a16="http://schemas.microsoft.com/office/drawing/2014/main" id="{315368C4-188A-49F6-9C22-3122E03B35BA}"/>
                </a:ext>
              </a:extLst>
            </p:cNvPr>
            <p:cNvSpPr/>
            <p:nvPr/>
          </p:nvSpPr>
          <p:spPr>
            <a:xfrm rot="5400000">
              <a:off x="5285822" y="-3525119"/>
              <a:ext cx="728588" cy="9730965"/>
            </a:xfrm>
            <a:prstGeom prst="round2SameRect">
              <a:avLst/>
            </a:prstGeom>
            <a:solidFill>
              <a:srgbClr val="3333FF">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angle: Top Corners Rounded 6">
              <a:extLst>
                <a:ext uri="{FF2B5EF4-FFF2-40B4-BE49-F238E27FC236}">
                  <a16:creationId xmlns:a16="http://schemas.microsoft.com/office/drawing/2014/main" id="{D5C3173F-4D69-C45A-4CF1-5AAB2BBF7AD1}"/>
                </a:ext>
              </a:extLst>
            </p:cNvPr>
            <p:cNvSpPr txBox="1"/>
            <p:nvPr/>
          </p:nvSpPr>
          <p:spPr>
            <a:xfrm>
              <a:off x="784634" y="1011636"/>
              <a:ext cx="9695398" cy="6574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7780" rIns="17780" bIns="17780" numCol="1" spcCol="1270" anchor="ctr" anchorCtr="0">
              <a:noAutofit/>
            </a:bodyPr>
            <a:lstStyle/>
            <a:p>
              <a:pPr marL="285750" marR="0" lvl="1" indent="-285750" algn="l" defTabSz="1244600" rtl="0" eaLnBrk="1" fontAlgn="auto" latinLnBrk="0" hangingPunct="1">
                <a:lnSpc>
                  <a:spcPct val="90000"/>
                </a:lnSpc>
                <a:spcBef>
                  <a:spcPct val="0"/>
                </a:spcBef>
                <a:spcAft>
                  <a:spcPct val="1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Quy định của Hiến pháp về bản chất của Nhà nước và tổ chức quyền lực chính trị.</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05D10B36-6276-0A7B-A282-AD75C93CAC61}"/>
              </a:ext>
            </a:extLst>
          </p:cNvPr>
          <p:cNvGrpSpPr/>
          <p:nvPr/>
        </p:nvGrpSpPr>
        <p:grpSpPr>
          <a:xfrm>
            <a:off x="838201" y="4078369"/>
            <a:ext cx="784634" cy="1120905"/>
            <a:chOff x="1" y="1948552"/>
            <a:chExt cx="784634" cy="1120905"/>
          </a:xfrm>
        </p:grpSpPr>
        <p:sp>
          <p:nvSpPr>
            <p:cNvPr id="26" name="Arrow: Chevron 25">
              <a:extLst>
                <a:ext uri="{FF2B5EF4-FFF2-40B4-BE49-F238E27FC236}">
                  <a16:creationId xmlns:a16="http://schemas.microsoft.com/office/drawing/2014/main" id="{F970FE15-754F-2778-4F3C-52E19F2F4F1E}"/>
                </a:ext>
              </a:extLst>
            </p:cNvPr>
            <p:cNvSpPr/>
            <p:nvPr/>
          </p:nvSpPr>
          <p:spPr>
            <a:xfrm rot="5400000">
              <a:off x="-168135" y="2116688"/>
              <a:ext cx="1120905" cy="784634"/>
            </a:xfrm>
            <a:prstGeom prst="chevron">
              <a:avLst/>
            </a:prstGeom>
            <a:solidFill>
              <a:schemeClr val="accent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Arrow: Chevron 4">
              <a:extLst>
                <a:ext uri="{FF2B5EF4-FFF2-40B4-BE49-F238E27FC236}">
                  <a16:creationId xmlns:a16="http://schemas.microsoft.com/office/drawing/2014/main" id="{25E6E1BD-DB9F-D250-AC32-EE3AEA454EF9}"/>
                </a:ext>
              </a:extLst>
            </p:cNvPr>
            <p:cNvSpPr txBox="1"/>
            <p:nvPr/>
          </p:nvSpPr>
          <p:spPr>
            <a:xfrm>
              <a:off x="1" y="2340869"/>
              <a:ext cx="784634" cy="336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grpSp>
      <p:grpSp>
        <p:nvGrpSpPr>
          <p:cNvPr id="23" name="Group 22">
            <a:extLst>
              <a:ext uri="{FF2B5EF4-FFF2-40B4-BE49-F238E27FC236}">
                <a16:creationId xmlns:a16="http://schemas.microsoft.com/office/drawing/2014/main" id="{AC2661F8-61C2-DCB3-1FE1-360C8A3423BB}"/>
              </a:ext>
            </a:extLst>
          </p:cNvPr>
          <p:cNvGrpSpPr/>
          <p:nvPr/>
        </p:nvGrpSpPr>
        <p:grpSpPr>
          <a:xfrm>
            <a:off x="1622833" y="4078370"/>
            <a:ext cx="9730965" cy="728588"/>
            <a:chOff x="784633" y="1948553"/>
            <a:chExt cx="9730965" cy="728588"/>
          </a:xfrm>
        </p:grpSpPr>
        <p:sp>
          <p:nvSpPr>
            <p:cNvPr id="24" name="Rectangle: Top Corners Rounded 23">
              <a:extLst>
                <a:ext uri="{FF2B5EF4-FFF2-40B4-BE49-F238E27FC236}">
                  <a16:creationId xmlns:a16="http://schemas.microsoft.com/office/drawing/2014/main" id="{9EF37239-1480-5602-78AC-C5AB2BCF225A}"/>
                </a:ext>
              </a:extLst>
            </p:cNvPr>
            <p:cNvSpPr/>
            <p:nvPr/>
          </p:nvSpPr>
          <p:spPr>
            <a:xfrm rot="5400000">
              <a:off x="5285822" y="-2552636"/>
              <a:ext cx="728588" cy="9730965"/>
            </a:xfrm>
            <a:prstGeom prst="round2SameRect">
              <a:avLst/>
            </a:prstGeom>
            <a:solidFill>
              <a:schemeClr val="accent6">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ectangle: Top Corners Rounded 6">
              <a:extLst>
                <a:ext uri="{FF2B5EF4-FFF2-40B4-BE49-F238E27FC236}">
                  <a16:creationId xmlns:a16="http://schemas.microsoft.com/office/drawing/2014/main" id="{B5EA34D7-2045-6AFF-6CB1-E1D7F33CF594}"/>
                </a:ext>
              </a:extLst>
            </p:cNvPr>
            <p:cNvSpPr txBox="1"/>
            <p:nvPr/>
          </p:nvSpPr>
          <p:spPr>
            <a:xfrm>
              <a:off x="784634" y="1984119"/>
              <a:ext cx="9695398" cy="6574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7780" rIns="17780" bIns="17780" numCol="1" spcCol="1270" anchor="ctr" anchorCtr="0">
              <a:noAutofit/>
            </a:bodyPr>
            <a:lstStyle/>
            <a:p>
              <a:pPr marL="285750" marR="0" lvl="1" indent="-285750" algn="l" defTabSz="1244600" rtl="0" eaLnBrk="1" fontAlgn="auto" latinLnBrk="0" hangingPunct="1">
                <a:lnSpc>
                  <a:spcPct val="90000"/>
                </a:lnSpc>
                <a:spcBef>
                  <a:spcPct val="0"/>
                </a:spcBef>
                <a:spcAft>
                  <a:spcPct val="1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Quy định của Hiến pháp về đường lối đối ngoại.</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09562405-7F80-69DC-7DBE-4550B9A7F6DA}"/>
              </a:ext>
            </a:extLst>
          </p:cNvPr>
          <p:cNvGrpSpPr/>
          <p:nvPr/>
        </p:nvGrpSpPr>
        <p:grpSpPr>
          <a:xfrm>
            <a:off x="838201" y="5006840"/>
            <a:ext cx="784634" cy="1120905"/>
            <a:chOff x="1" y="2921035"/>
            <a:chExt cx="784634" cy="1120905"/>
          </a:xfrm>
        </p:grpSpPr>
        <p:sp>
          <p:nvSpPr>
            <p:cNvPr id="32" name="Arrow: Chevron 31">
              <a:extLst>
                <a:ext uri="{FF2B5EF4-FFF2-40B4-BE49-F238E27FC236}">
                  <a16:creationId xmlns:a16="http://schemas.microsoft.com/office/drawing/2014/main" id="{34FCCDA5-8079-817A-A22C-9EC757EFCA8E}"/>
                </a:ext>
              </a:extLst>
            </p:cNvPr>
            <p:cNvSpPr/>
            <p:nvPr/>
          </p:nvSpPr>
          <p:spPr>
            <a:xfrm rot="5400000">
              <a:off x="-168135" y="3089171"/>
              <a:ext cx="1120905" cy="784634"/>
            </a:xfrm>
            <a:prstGeom prst="chevron">
              <a:avLst/>
            </a:prstGeom>
            <a:solidFill>
              <a:srgbClr val="FFFF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Arrow: Chevron 4">
              <a:extLst>
                <a:ext uri="{FF2B5EF4-FFF2-40B4-BE49-F238E27FC236}">
                  <a16:creationId xmlns:a16="http://schemas.microsoft.com/office/drawing/2014/main" id="{9F4B2589-C29A-8A1E-D338-C31EB307C75B}"/>
                </a:ext>
              </a:extLst>
            </p:cNvPr>
            <p:cNvSpPr txBox="1"/>
            <p:nvPr/>
          </p:nvSpPr>
          <p:spPr>
            <a:xfrm>
              <a:off x="1" y="3313352"/>
              <a:ext cx="784634" cy="336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4</a:t>
              </a:r>
            </a:p>
          </p:txBody>
        </p:sp>
      </p:grpSp>
      <p:grpSp>
        <p:nvGrpSpPr>
          <p:cNvPr id="29" name="Group 28">
            <a:extLst>
              <a:ext uri="{FF2B5EF4-FFF2-40B4-BE49-F238E27FC236}">
                <a16:creationId xmlns:a16="http://schemas.microsoft.com/office/drawing/2014/main" id="{38DB15FA-3A6C-DF97-1B7D-0F8972197939}"/>
              </a:ext>
            </a:extLst>
          </p:cNvPr>
          <p:cNvGrpSpPr/>
          <p:nvPr/>
        </p:nvGrpSpPr>
        <p:grpSpPr>
          <a:xfrm>
            <a:off x="1622833" y="5006842"/>
            <a:ext cx="9730965" cy="728588"/>
            <a:chOff x="784633" y="2921037"/>
            <a:chExt cx="9730965" cy="728588"/>
          </a:xfrm>
        </p:grpSpPr>
        <p:sp>
          <p:nvSpPr>
            <p:cNvPr id="30" name="Rectangle: Top Corners Rounded 29">
              <a:extLst>
                <a:ext uri="{FF2B5EF4-FFF2-40B4-BE49-F238E27FC236}">
                  <a16:creationId xmlns:a16="http://schemas.microsoft.com/office/drawing/2014/main" id="{5E273C03-4422-D4A8-C715-4D8ED42CD48D}"/>
                </a:ext>
              </a:extLst>
            </p:cNvPr>
            <p:cNvSpPr/>
            <p:nvPr/>
          </p:nvSpPr>
          <p:spPr>
            <a:xfrm rot="5400000">
              <a:off x="5285822" y="-1580152"/>
              <a:ext cx="728588" cy="9730965"/>
            </a:xfrm>
            <a:prstGeom prst="round2SameRect">
              <a:avLst/>
            </a:prstGeom>
            <a:solidFill>
              <a:srgbClr val="FFFF00">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1" name="Rectangle: Top Corners Rounded 6">
              <a:extLst>
                <a:ext uri="{FF2B5EF4-FFF2-40B4-BE49-F238E27FC236}">
                  <a16:creationId xmlns:a16="http://schemas.microsoft.com/office/drawing/2014/main" id="{A7D7EFA1-9505-81A2-69D4-1DB56DB7EC46}"/>
                </a:ext>
              </a:extLst>
            </p:cNvPr>
            <p:cNvSpPr txBox="1"/>
            <p:nvPr/>
          </p:nvSpPr>
          <p:spPr>
            <a:xfrm>
              <a:off x="784634" y="2956603"/>
              <a:ext cx="9695398" cy="6574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7780" rIns="17780" bIns="17780" numCol="1" spcCol="1270" anchor="ctr" anchorCtr="0">
              <a:noAutofit/>
            </a:bodyPr>
            <a:lstStyle/>
            <a:p>
              <a:pPr marL="285750" marR="0" lvl="1" indent="-285750" algn="l" defTabSz="1244600" rtl="0" eaLnBrk="1" fontAlgn="auto" latinLnBrk="0" hangingPunct="1">
                <a:lnSpc>
                  <a:spcPct val="90000"/>
                </a:lnSpc>
                <a:spcBef>
                  <a:spcPct val="0"/>
                </a:spcBef>
                <a:spcAft>
                  <a:spcPct val="15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Thực hiện nghĩa vụ tuân theo Hiến pháp về chế độ chính trị.</a:t>
              </a:r>
            </a:p>
          </p:txBody>
        </p:sp>
      </p:grpSp>
    </p:spTree>
    <p:extLst>
      <p:ext uri="{BB962C8B-B14F-4D97-AF65-F5344CB8AC3E}">
        <p14:creationId xmlns:p14="http://schemas.microsoft.com/office/powerpoint/2010/main" val="313427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2"/>
                                        </p:tgtEl>
                                        <p:attrNameLst>
                                          <p:attrName>ppt_x</p:attrName>
                                        </p:attrNameLst>
                                      </p:cBhvr>
                                      <p:tavLst>
                                        <p:tav tm="0">
                                          <p:val>
                                            <p:strVal val="ppt_x"/>
                                          </p:val>
                                        </p:tav>
                                        <p:tav tm="100000">
                                          <p:val>
                                            <p:strVal val="ppt_x"/>
                                          </p:val>
                                        </p:tav>
                                      </p:tavLst>
                                    </p:anim>
                                    <p:anim calcmode="lin" valueType="num">
                                      <p:cBhvr additive="base">
                                        <p:cTn id="11" dur="500"/>
                                        <p:tgtEl>
                                          <p:spTgt spid="22"/>
                                        </p:tgtEl>
                                        <p:attrNameLst>
                                          <p:attrName>ppt_y</p:attrName>
                                        </p:attrNameLst>
                                      </p:cBhvr>
                                      <p:tavLst>
                                        <p:tav tm="0">
                                          <p:val>
                                            <p:strVal val="ppt_y"/>
                                          </p:val>
                                        </p:tav>
                                        <p:tav tm="100000">
                                          <p:val>
                                            <p:strVal val="1+ppt_h/2"/>
                                          </p:val>
                                        </p:tav>
                                      </p:tavLst>
                                    </p:anim>
                                    <p:set>
                                      <p:cBhvr>
                                        <p:cTn id="12" dur="1" fill="hold">
                                          <p:stCondLst>
                                            <p:cond delay="499"/>
                                          </p:stCondLst>
                                        </p:cTn>
                                        <p:tgtEl>
                                          <p:spTgt spid="22"/>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9"/>
                                        </p:tgtEl>
                                        <p:attrNameLst>
                                          <p:attrName>ppt_x</p:attrName>
                                        </p:attrNameLst>
                                      </p:cBhvr>
                                      <p:tavLst>
                                        <p:tav tm="0">
                                          <p:val>
                                            <p:strVal val="ppt_x"/>
                                          </p:val>
                                        </p:tav>
                                        <p:tav tm="100000">
                                          <p:val>
                                            <p:strVal val="ppt_x"/>
                                          </p:val>
                                        </p:tav>
                                      </p:tavLst>
                                    </p:anim>
                                    <p:anim calcmode="lin" valueType="num">
                                      <p:cBhvr additive="base">
                                        <p:cTn id="15" dur="500"/>
                                        <p:tgtEl>
                                          <p:spTgt spid="29"/>
                                        </p:tgtEl>
                                        <p:attrNameLst>
                                          <p:attrName>ppt_y</p:attrName>
                                        </p:attrNameLst>
                                      </p:cBhvr>
                                      <p:tavLst>
                                        <p:tav tm="0">
                                          <p:val>
                                            <p:strVal val="ppt_y"/>
                                          </p:val>
                                        </p:tav>
                                        <p:tav tm="100000">
                                          <p:val>
                                            <p:strVal val="1+ppt_h/2"/>
                                          </p:val>
                                        </p:tav>
                                      </p:tavLst>
                                    </p:anim>
                                    <p:set>
                                      <p:cBhvr>
                                        <p:cTn id="16" dur="1" fill="hold">
                                          <p:stCondLst>
                                            <p:cond delay="499"/>
                                          </p:stCondLst>
                                        </p:cTn>
                                        <p:tgtEl>
                                          <p:spTgt spid="29"/>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28"/>
                                        </p:tgtEl>
                                        <p:attrNameLst>
                                          <p:attrName>ppt_x</p:attrName>
                                        </p:attrNameLst>
                                      </p:cBhvr>
                                      <p:tavLst>
                                        <p:tav tm="0">
                                          <p:val>
                                            <p:strVal val="ppt_x"/>
                                          </p:val>
                                        </p:tav>
                                        <p:tav tm="100000">
                                          <p:val>
                                            <p:strVal val="ppt_x"/>
                                          </p:val>
                                        </p:tav>
                                      </p:tavLst>
                                    </p:anim>
                                    <p:anim calcmode="lin" valueType="num">
                                      <p:cBhvr additive="base">
                                        <p:cTn id="19" dur="500"/>
                                        <p:tgtEl>
                                          <p:spTgt spid="28"/>
                                        </p:tgtEl>
                                        <p:attrNameLst>
                                          <p:attrName>ppt_y</p:attrName>
                                        </p:attrNameLst>
                                      </p:cBhvr>
                                      <p:tavLst>
                                        <p:tav tm="0">
                                          <p:val>
                                            <p:strVal val="ppt_y"/>
                                          </p:val>
                                        </p:tav>
                                        <p:tav tm="100000">
                                          <p:val>
                                            <p:strVal val="1+ppt_h/2"/>
                                          </p:val>
                                        </p:tav>
                                      </p:tavLst>
                                    </p:anim>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0F45D-E5BC-61BF-FE11-645642A378D8}"/>
              </a:ext>
            </a:extLst>
          </p:cNvPr>
          <p:cNvSpPr>
            <a:spLocks noGrp="1"/>
          </p:cNvSpPr>
          <p:nvPr>
            <p:ph type="title"/>
          </p:nvPr>
        </p:nvSpPr>
        <p:spPr>
          <a:xfrm>
            <a:off x="745589" y="1056785"/>
            <a:ext cx="11268220" cy="1325563"/>
          </a:xfrm>
        </p:spPr>
        <p:txBody>
          <a:bodyPr>
            <a:normAutofit/>
          </a:bodyPr>
          <a:lstStyle/>
          <a:p>
            <a:r>
              <a:rPr lang="en-US" sz="2800" b="1">
                <a:solidFill>
                  <a:schemeClr val="accent2">
                    <a:lumMod val="50000"/>
                  </a:schemeClr>
                </a:solidFill>
                <a:latin typeface="Times New Roman" panose="02020603050405020304" pitchFamily="18" charset="0"/>
                <a:cs typeface="Times New Roman" panose="02020603050405020304" pitchFamily="18" charset="0"/>
              </a:rPr>
              <a:t>1.</a:t>
            </a:r>
            <a:r>
              <a:rPr lang="en-US" sz="2800">
                <a:solidFill>
                  <a:schemeClr val="accent2">
                    <a:lumMod val="50000"/>
                  </a:schemeClr>
                </a:solidFill>
                <a:latin typeface="Times New Roman" panose="02020603050405020304" pitchFamily="18" charset="0"/>
                <a:cs typeface="Times New Roman" panose="02020603050405020304" pitchFamily="18" charset="0"/>
              </a:rPr>
              <a:t> </a:t>
            </a:r>
            <a:r>
              <a:rPr lang="en-US" sz="2800" b="1" kern="120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Quy định của Hiến pháp về tên nước, hình thức chính thể, chủ quyền lãnh thổ quốc gia của Việt Nam.</a:t>
            </a:r>
            <a:r>
              <a:rPr lang="en-US" sz="2800" b="1" kern="1200">
                <a:solidFill>
                  <a:schemeClr val="tx1"/>
                </a:solidFill>
              </a:rPr>
              <a:t/>
            </a:r>
            <a:br>
              <a:rPr lang="en-US" sz="2800" b="1" kern="1200">
                <a:solidFill>
                  <a:schemeClr val="tx1"/>
                </a:solidFill>
              </a:rPr>
            </a:br>
            <a:endParaRPr lang="en-US" sz="2800"/>
          </a:p>
        </p:txBody>
      </p:sp>
      <p:pic>
        <p:nvPicPr>
          <p:cNvPr id="5" name="Content Placeholder 4">
            <a:extLst>
              <a:ext uri="{FF2B5EF4-FFF2-40B4-BE49-F238E27FC236}">
                <a16:creationId xmlns:a16="http://schemas.microsoft.com/office/drawing/2014/main" id="{45F57438-95C6-2588-709D-8DA845C31B8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973" t="19015" r="8854"/>
          <a:stretch/>
        </p:blipFill>
        <p:spPr>
          <a:xfrm>
            <a:off x="604911" y="2092035"/>
            <a:ext cx="11408898" cy="4682837"/>
          </a:xfrm>
        </p:spPr>
      </p:pic>
      <p:sp>
        <p:nvSpPr>
          <p:cNvPr id="4" name="TextBox 3">
            <a:extLst>
              <a:ext uri="{FF2B5EF4-FFF2-40B4-BE49-F238E27FC236}">
                <a16:creationId xmlns:a16="http://schemas.microsoft.com/office/drawing/2014/main" id="{4A1AE66C-96F7-20DC-96CE-01F05AAC27CB}"/>
              </a:ext>
            </a:extLst>
          </p:cNvPr>
          <p:cNvSpPr txBox="1"/>
          <p:nvPr/>
        </p:nvSpPr>
        <p:spPr>
          <a:xfrm>
            <a:off x="178192" y="0"/>
            <a:ext cx="11722864" cy="954107"/>
          </a:xfrm>
          <a:prstGeom prst="rect">
            <a:avLst/>
          </a:prstGeom>
          <a:noFill/>
        </p:spPr>
        <p:txBody>
          <a:bodyPr wrap="square">
            <a:spAutoFit/>
          </a:bodyPr>
          <a:lstStyle/>
          <a:p>
            <a:pPr algn="ctr"/>
            <a:r>
              <a:rPr kumimoji="0" lang="vi-VN" altLang="en-US" sz="28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j-cs"/>
              </a:rPr>
              <a:t>BÀI 15. </a:t>
            </a:r>
            <a:r>
              <a:rPr kumimoji="0" lang="vi-VN" altLang="en-US" sz="26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j-cs"/>
              </a:rPr>
              <a:t>HIẾN PHÁP NƯỚC CỘNG HÒA XÃ HỘI CHỦ NGHĨA VIỆT NAM VỀ</a:t>
            </a:r>
            <a:r>
              <a:rPr kumimoji="0" lang="en-US" altLang="en-US" sz="2600" b="1" i="0" u="none" strike="noStrike" kern="1200" cap="none" spc="0" normalizeH="0" baseline="0" noProof="0">
                <a:ln>
                  <a:noFill/>
                </a:ln>
                <a:solidFill>
                  <a:srgbClr val="FF0000"/>
                </a:solidFill>
                <a:effectLst/>
                <a:uLnTx/>
                <a:uFillTx/>
                <a:latin typeface="Calibri Light" panose="020F0302020204030204"/>
                <a:ea typeface="Arial Unicode MS" pitchFamily="34" charset="-128"/>
                <a:cs typeface="+mj-cs"/>
              </a:rPr>
              <a:t> </a:t>
            </a:r>
            <a:r>
              <a:rPr kumimoji="0" lang="en-US" altLang="en-US" sz="26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CHẾ</a:t>
            </a:r>
            <a:r>
              <a:rPr kumimoji="0" lang="vi-VN" altLang="en-US" sz="26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altLang="en-US" sz="26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mj-cs"/>
              </a:rPr>
              <a:t>Ộ CHÍNH TRỊ</a:t>
            </a:r>
            <a:r>
              <a:rPr kumimoji="0" lang="en-US" altLang="en-US" sz="2600" b="1" i="0" u="none" strike="noStrike" kern="1200" cap="none" spc="0" normalizeH="0" baseline="0" noProof="0">
                <a:ln>
                  <a:noFill/>
                </a:ln>
                <a:solidFill>
                  <a:srgbClr val="FF0000"/>
                </a:solidFill>
                <a:effectLst/>
                <a:uLnTx/>
                <a:uFillTx/>
                <a:latin typeface="Calibri Light" panose="020F0302020204030204"/>
                <a:ea typeface="Arial Unicode MS" pitchFamily="34" charset="-128"/>
                <a:cs typeface="+mj-cs"/>
              </a:rPr>
              <a:t> </a:t>
            </a:r>
            <a:r>
              <a:rPr kumimoji="0" lang="en-US" altLang="en-US" sz="2600" b="1" i="0" u="none" strike="noStrike" kern="120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(Tiết 1)</a:t>
            </a:r>
            <a:endParaRPr lang="en-US" sz="2600">
              <a:solidFill>
                <a:srgbClr val="FF0000"/>
              </a:solidFill>
            </a:endParaRPr>
          </a:p>
        </p:txBody>
      </p:sp>
    </p:spTree>
    <p:extLst>
      <p:ext uri="{BB962C8B-B14F-4D97-AF65-F5344CB8AC3E}">
        <p14:creationId xmlns:p14="http://schemas.microsoft.com/office/powerpoint/2010/main" val="109515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1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1685</Words>
  <Application>Microsoft Office PowerPoint</Application>
  <PresentationFormat>Widescreen</PresentationFormat>
  <Paragraphs>137</Paragraphs>
  <Slides>28</Slides>
  <Notes>1</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28</vt:i4>
      </vt:variant>
    </vt:vector>
  </HeadingPairs>
  <TitlesOfParts>
    <vt:vector size="44" baseType="lpstr">
      <vt:lpstr>Batang</vt:lpstr>
      <vt:lpstr>맑은 고딕</vt:lpstr>
      <vt:lpstr>#9Slide05 Pattaya</vt:lpstr>
      <vt:lpstr>Arial</vt:lpstr>
      <vt:lpstr>Arial Unicode MS</vt:lpstr>
      <vt:lpstr>Calibri</vt:lpstr>
      <vt:lpstr>Calibri Light</vt:lpstr>
      <vt:lpstr>等线</vt:lpstr>
      <vt:lpstr>Garamond</vt:lpstr>
      <vt:lpstr>Tahoma</vt:lpstr>
      <vt:lpstr>Times New Roman</vt:lpstr>
      <vt:lpstr>VNI-Times</vt:lpstr>
      <vt:lpstr>华康方圆体W7(P)</vt:lpstr>
      <vt:lpstr>5_Office Theme</vt:lpstr>
      <vt:lpstr>2_Office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15.  HIẾN PHÁP NƯỚC CỘNG HÒA XÃ HỘI CHỦ NGHĨA VIỆT NAM  VỀ CHẾ ĐỘ CHÍNH TRỊ </vt:lpstr>
      <vt:lpstr>1. Quy định của Hiến pháp về tên nước, hình thức chính thể, chủ quyền lãnh thổ quốc gia của Việt Nam. </vt:lpstr>
      <vt:lpstr>PowerPoint Presentation</vt:lpstr>
      <vt:lpstr>PowerPoint Presentation</vt:lpstr>
      <vt:lpstr>PowerPoint Presentation</vt:lpstr>
      <vt:lpstr>PowerPoint Presentation</vt:lpstr>
      <vt:lpstr>2. Quy định của Hiến pháp về bản chất của nhà nước và tổ chức quyền lực chính trị</vt:lpstr>
      <vt:lpstr>THẢO LUẬN NHÓM (5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bachthao hong</dc:creator>
  <cp:lastModifiedBy>Admin</cp:lastModifiedBy>
  <cp:revision>69</cp:revision>
  <dcterms:created xsi:type="dcterms:W3CDTF">2023-03-05T14:03:36Z</dcterms:created>
  <dcterms:modified xsi:type="dcterms:W3CDTF">2025-08-28T05:05:55Z</dcterms:modified>
</cp:coreProperties>
</file>