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 id="2147483716" r:id="rId5"/>
    <p:sldMasterId id="2147483728" r:id="rId6"/>
  </p:sldMasterIdLst>
  <p:notesMasterIdLst>
    <p:notesMasterId r:id="rId35"/>
  </p:notesMasterIdLst>
  <p:sldIdLst>
    <p:sldId id="394" r:id="rId7"/>
    <p:sldId id="396" r:id="rId8"/>
    <p:sldId id="497" r:id="rId9"/>
    <p:sldId id="257" r:id="rId10"/>
    <p:sldId id="397" r:id="rId11"/>
    <p:sldId id="256" r:id="rId12"/>
    <p:sldId id="258" r:id="rId13"/>
    <p:sldId id="261" r:id="rId14"/>
    <p:sldId id="398" r:id="rId15"/>
    <p:sldId id="382" r:id="rId16"/>
    <p:sldId id="295" r:id="rId17"/>
    <p:sldId id="352" r:id="rId18"/>
    <p:sldId id="1848" r:id="rId19"/>
    <p:sldId id="353" r:id="rId20"/>
    <p:sldId id="263" r:id="rId21"/>
    <p:sldId id="287" r:id="rId22"/>
    <p:sldId id="485" r:id="rId23"/>
    <p:sldId id="486" r:id="rId24"/>
    <p:sldId id="487" r:id="rId25"/>
    <p:sldId id="488" r:id="rId26"/>
    <p:sldId id="489" r:id="rId27"/>
    <p:sldId id="490" r:id="rId28"/>
    <p:sldId id="491" r:id="rId29"/>
    <p:sldId id="492" r:id="rId30"/>
    <p:sldId id="493" r:id="rId31"/>
    <p:sldId id="1850" r:id="rId32"/>
    <p:sldId id="1849" r:id="rId33"/>
    <p:sldId id="1485" r:id="rId34"/>
  </p:sldIdLst>
  <p:sldSz cx="9144000" cy="5143500" type="screen16x9"/>
  <p:notesSz cx="6858000" cy="9144000"/>
  <p:embeddedFontLst>
    <p:embeddedFont>
      <p:font typeface="#9Slide03 Maven Pro Black" panose="020B0604020202020204" charset="0"/>
      <p:bold r:id="rId36"/>
    </p:embeddedFont>
    <p:embeddedFont>
      <p:font typeface="Calibri" panose="020F0502020204030204" pitchFamily="34" charset="0"/>
      <p:regular r:id="rId37"/>
      <p:bold r:id="rId38"/>
      <p:italic r:id="rId39"/>
      <p:boldItalic r:id="rId40"/>
    </p:embeddedFont>
    <p:embeddedFont>
      <p:font typeface="Roboto" panose="020B0604020202020204" charset="0"/>
      <p:regular r:id="rId41"/>
      <p:bold r:id="rId42"/>
      <p:italic r:id="rId43"/>
      <p:boldItalic r:id="rId44"/>
    </p:embeddedFont>
    <p:embeddedFont>
      <p:font typeface="#9Slide03 Cabin Condensed Bold" panose="020B0604020202020204" charset="0"/>
      <p:bold r:id="rId45"/>
    </p:embeddedFont>
    <p:embeddedFont>
      <p:font typeface="Calibri Light" panose="020F0302020204030204" pitchFamily="34" charset="0"/>
      <p:regular r:id="rId46"/>
      <p:italic r:id="rId47"/>
    </p:embeddedFont>
    <p:embeddedFont>
      <p:font typeface="Lexend Deca" panose="020B0604020202020204" charset="0"/>
      <p:regular r:id="rId48"/>
      <p:bold r:id="rId49"/>
    </p:embeddedFont>
    <p:embeddedFont>
      <p:font typeface="Pontano Sans" panose="020B0604020202020204" charset="0"/>
      <p:regular r:id="rId50"/>
      <p:bold r:id="rId51"/>
    </p:embeddedFont>
    <p:embeddedFont>
      <p:font typeface="#9Slide03 IcielPanton Black" panose="020B0604020202020204" charset="0"/>
      <p:bold r:id="rId52"/>
    </p:embeddedFont>
    <p:embeddedFont>
      <p:font typeface="Poppins" panose="020B0604020202020204" charset="0"/>
      <p:regular r:id="rId53"/>
      <p:bold r:id="rId54"/>
      <p:italic r:id="rId55"/>
      <p:boldItalic r:id="rId56"/>
    </p:embeddedFont>
    <p:embeddedFont>
      <p:font typeface="Tahoma" panose="020B0604030504040204" pitchFamily="34" charset="0"/>
      <p:regular r:id="rId57"/>
      <p:bold r:id="rId58"/>
    </p:embeddedFont>
    <p:embeddedFont>
      <p:font typeface="Vrinda" panose="020B0502040204020203" pitchFamily="34"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A7D967-83DA-4FFE-B189-8323FD616F1D}">
  <a:tblStyle styleId="{3AA7D967-83DA-4FFE-B189-8323FD616F1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71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134036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97b2896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97b2896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d97b289600_0_3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d97b289600_0_3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hoa</a:t>
            </a:r>
            <a:r>
              <a:rPr lang="en-US" dirty="0"/>
              <a:t> </a:t>
            </a:r>
            <a:r>
              <a:rPr lang="en-US" dirty="0" err="1"/>
              <a:t>góc</a:t>
            </a:r>
            <a:r>
              <a:rPr lang="en-US" dirty="0"/>
              <a:t> </a:t>
            </a:r>
            <a:r>
              <a:rPr lang="en-US" dirty="0" err="1"/>
              <a:t>dưới</a:t>
            </a:r>
            <a:r>
              <a:rPr lang="en-US" dirty="0"/>
              <a:t> </a:t>
            </a:r>
            <a:r>
              <a:rPr lang="en-US" dirty="0" err="1"/>
              <a:t>phải</a:t>
            </a:r>
            <a:r>
              <a:rPr lang="en-US" dirty="0"/>
              <a:t> </a:t>
            </a:r>
            <a:r>
              <a:rPr lang="en-US" dirty="0" err="1"/>
              <a:t>để</a:t>
            </a:r>
            <a:r>
              <a:rPr lang="en-US" dirty="0"/>
              <a:t> </a:t>
            </a:r>
            <a:r>
              <a:rPr lang="en-US" dirty="0" err="1"/>
              <a:t>đến</a:t>
            </a:r>
            <a:r>
              <a:rPr lang="en-US" dirty="0"/>
              <a:t> </a:t>
            </a:r>
            <a:r>
              <a:rPr lang="en-US" dirty="0" err="1"/>
              <a:t>mục</a:t>
            </a:r>
            <a:r>
              <a:rPr lang="en-US" dirty="0"/>
              <a:t> </a:t>
            </a:r>
            <a:r>
              <a:rPr lang="en-US" dirty="0" err="1"/>
              <a:t>vận</a:t>
            </a:r>
            <a:r>
              <a:rPr lang="en-US" dirty="0"/>
              <a:t> </a:t>
            </a:r>
            <a:r>
              <a:rPr lang="en-US" dirty="0" err="1"/>
              <a:t>dụng</a:t>
            </a:r>
            <a:r>
              <a:rPr lang="en-US" dirty="0"/>
              <a:t>. </a:t>
            </a:r>
            <a:r>
              <a:rPr lang="en-US" dirty="0" err="1"/>
              <a:t>Bấm</a:t>
            </a:r>
            <a:r>
              <a:rPr lang="en-US" dirty="0"/>
              <a:t> play quay, </a:t>
            </a:r>
            <a:r>
              <a:rPr lang="en-US" dirty="0" err="1"/>
              <a:t>bấm</a:t>
            </a:r>
            <a:r>
              <a:rPr lang="en-US" dirty="0"/>
              <a:t> ra </a:t>
            </a:r>
            <a:r>
              <a:rPr lang="en-US" dirty="0" err="1"/>
              <a:t>ngoài</a:t>
            </a:r>
            <a:r>
              <a:rPr lang="en-US" dirty="0"/>
              <a:t> </a:t>
            </a:r>
            <a:r>
              <a:rPr lang="en-US" dirty="0" err="1"/>
              <a:t>để</a:t>
            </a:r>
            <a:r>
              <a:rPr lang="en-US" dirty="0"/>
              <a:t> </a:t>
            </a:r>
            <a:r>
              <a:rPr lang="en-US" dirty="0" err="1"/>
              <a:t>dừng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F0AF0-6BEE-437F-ACCC-3C07AFC803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85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97b2896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97b2896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95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850">
              <a:solidFill>
                <a:srgbClr val="5F7D96"/>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97b28960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97b28960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d0ab3df3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d0ab3df3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97b2896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7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97b2896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10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97b2896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97b2896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103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91400" y="963600"/>
            <a:ext cx="4854000" cy="2671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atin typeface="Lexend Deca"/>
                <a:ea typeface="Lexend Deca"/>
                <a:cs typeface="Lexend Deca"/>
                <a:sym typeface="Lexend Dec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33000" y="3672325"/>
            <a:ext cx="4570800" cy="46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dk1"/>
                </a:solidFill>
                <a:latin typeface="Pontano Sans"/>
                <a:ea typeface="Pontano Sans"/>
                <a:cs typeface="Pontano Sans"/>
                <a:sym typeface="Pontano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4162367" y="-404353"/>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12" name="Google Shape;12;p2"/>
          <p:cNvSpPr/>
          <p:nvPr/>
        </p:nvSpPr>
        <p:spPr>
          <a:xfrm rot="10800000">
            <a:off x="-466310" y="4134922"/>
            <a:ext cx="3479435" cy="1233453"/>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E8A8B-CABD-47E0-A973-FF9BB90EB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E8D1F-A4CD-4CE7-A6D3-E2EAB543475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7E8B1C-6E74-4F85-8042-9EA2DDBC491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60080E-D8B1-4022-A713-82979F0F6291}"/>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6" name="Footer Placeholder 5">
            <a:extLst>
              <a:ext uri="{FF2B5EF4-FFF2-40B4-BE49-F238E27FC236}">
                <a16:creationId xmlns:a16="http://schemas.microsoft.com/office/drawing/2014/main" id="{F20BE5F0-CC2A-4780-A545-A1CAF0D28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07A44-2A94-4162-92D5-D891D19FEAC4}"/>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319798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58DB-36AD-4B3E-B50A-28594F4146F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D5334C-A6E9-4BEA-B8D4-CB0E9FB8F0D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C844AA3-B6FB-4872-A55D-D18B2457FDB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2E3C7-43CE-4D40-A2FD-EB084A319B1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EB8248-D869-4C25-8DFB-6C621FDF1E2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3EEC1-2151-406D-BC5C-9B08F27B71F2}"/>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8" name="Footer Placeholder 7">
            <a:extLst>
              <a:ext uri="{FF2B5EF4-FFF2-40B4-BE49-F238E27FC236}">
                <a16:creationId xmlns:a16="http://schemas.microsoft.com/office/drawing/2014/main" id="{16DFA5B8-1969-4EAC-8B56-7C26748F8A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012453-9927-44A2-9E40-4CFD06B8353A}"/>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3347769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E6F0B-5DB6-4591-BB10-4CCD542834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5F7015-8E0E-43E4-B991-D7EA32218425}"/>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4" name="Footer Placeholder 3">
            <a:extLst>
              <a:ext uri="{FF2B5EF4-FFF2-40B4-BE49-F238E27FC236}">
                <a16:creationId xmlns:a16="http://schemas.microsoft.com/office/drawing/2014/main" id="{09875A49-A215-406D-85AF-032A0ABCA9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FAC1D7-ADF5-4DF3-93FA-EDF099480BD0}"/>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477017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A97CB-A4B5-41F4-B0FA-07CDF24EC353}"/>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3" name="Footer Placeholder 2">
            <a:extLst>
              <a:ext uri="{FF2B5EF4-FFF2-40B4-BE49-F238E27FC236}">
                <a16:creationId xmlns:a16="http://schemas.microsoft.com/office/drawing/2014/main" id="{F0FE0311-22DB-4F14-A5D3-84E7F8DD79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44E903-6FE1-48F4-B3E4-9EE4FA97E7BB}"/>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1537757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0100-6F3E-4B7F-AD6A-3956CE94E8F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575630-622A-4CE0-ACA0-89836DE7B33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873B56-73A0-49FB-9DBA-D431F20D8F5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75308B-0932-4114-A3E8-1625CA64D4C6}"/>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6" name="Footer Placeholder 5">
            <a:extLst>
              <a:ext uri="{FF2B5EF4-FFF2-40B4-BE49-F238E27FC236}">
                <a16:creationId xmlns:a16="http://schemas.microsoft.com/office/drawing/2014/main" id="{151BBF68-6304-49E0-A4D9-C7BF853AB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F058A-A2AD-4D25-B908-6626E4C9DD33}"/>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413554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1CDB3-E511-417D-9617-9E7C7FD6AD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7DB76D-5AC1-40AE-8E54-3BA325E8F9C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E65D903-9821-4C12-9880-80CDBFDB5A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6FC967-2916-485E-B944-1D93BA84C92D}"/>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6" name="Footer Placeholder 5">
            <a:extLst>
              <a:ext uri="{FF2B5EF4-FFF2-40B4-BE49-F238E27FC236}">
                <a16:creationId xmlns:a16="http://schemas.microsoft.com/office/drawing/2014/main" id="{645B771A-2F19-48F2-BD2C-18836F6AF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784A8F-BBA9-4FDC-8850-1969CC0EBB77}"/>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1774095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6870-C63D-4313-8723-96AC04383D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AE18B3-847F-4FD1-842B-44CBB4940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95ED9-82E7-4C62-A713-C10EEE3AEE5A}"/>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5" name="Footer Placeholder 4">
            <a:extLst>
              <a:ext uri="{FF2B5EF4-FFF2-40B4-BE49-F238E27FC236}">
                <a16:creationId xmlns:a16="http://schemas.microsoft.com/office/drawing/2014/main" id="{FE3B0EDC-0B86-4342-B8EF-135B4535E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70BDC-76E9-45C3-A94B-075B34495C02}"/>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1806046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3BBA6-D2F5-4FF4-AF69-3223DAF8977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2DD0F-B5BF-4DC3-A4E7-3F352B54BB4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08DEE-9473-4111-8D4B-A3FF610D9C28}"/>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5" name="Footer Placeholder 4">
            <a:extLst>
              <a:ext uri="{FF2B5EF4-FFF2-40B4-BE49-F238E27FC236}">
                <a16:creationId xmlns:a16="http://schemas.microsoft.com/office/drawing/2014/main" id="{74B94ADD-8737-4783-A772-B286A65B4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DD8BA-51C4-4059-A729-27B52B191390}"/>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1582595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3688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45530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flipH="1">
            <a:off x="816498" y="2280272"/>
            <a:ext cx="4497300" cy="1377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5" name="Google Shape;15;p3"/>
          <p:cNvSpPr txBox="1">
            <a:spLocks noGrp="1"/>
          </p:cNvSpPr>
          <p:nvPr>
            <p:ph type="subTitle" idx="1"/>
          </p:nvPr>
        </p:nvSpPr>
        <p:spPr>
          <a:xfrm flipH="1">
            <a:off x="816498" y="3794241"/>
            <a:ext cx="4419600" cy="4503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 name="Google Shape;16;p3"/>
          <p:cNvSpPr txBox="1">
            <a:spLocks noGrp="1"/>
          </p:cNvSpPr>
          <p:nvPr>
            <p:ph type="title" idx="2" hasCustomPrompt="1"/>
          </p:nvPr>
        </p:nvSpPr>
        <p:spPr>
          <a:xfrm flipH="1">
            <a:off x="816498" y="898959"/>
            <a:ext cx="4329300" cy="16107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0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7" name="Google Shape;17;p3"/>
          <p:cNvSpPr/>
          <p:nvPr/>
        </p:nvSpPr>
        <p:spPr>
          <a:xfrm>
            <a:off x="4381017" y="-482570"/>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18" name="Google Shape;18;p3"/>
          <p:cNvSpPr/>
          <p:nvPr/>
        </p:nvSpPr>
        <p:spPr>
          <a:xfrm rot="-9740069">
            <a:off x="-580449" y="4364267"/>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08196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05791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55889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10913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90200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59578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843472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21936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28423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4ABCCAB-4391-43FA-BB08-E6C40F7E5E8C}" type="datetimeFigureOut">
              <a:rPr lang="en-US" smtClean="0"/>
              <a:t>28/8/2025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2262813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720000" y="521100"/>
            <a:ext cx="7704000" cy="535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200"/>
              <a:buNone/>
              <a:defRPr>
                <a:solidFill>
                  <a:schemeClr val="lt1"/>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3" name="Google Shape;23;p4"/>
          <p:cNvSpPr/>
          <p:nvPr/>
        </p:nvSpPr>
        <p:spPr>
          <a:xfrm rot="-1059931" flipH="1">
            <a:off x="-680624" y="-460850"/>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24" name="Google Shape;24;p4"/>
          <p:cNvSpPr/>
          <p:nvPr/>
        </p:nvSpPr>
        <p:spPr>
          <a:xfrm rot="9784061" flipH="1">
            <a:off x="6545417" y="4306214"/>
            <a:ext cx="3479264" cy="1233549"/>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ABCCAB-4391-43FA-BB08-E6C40F7E5E8C}" type="datetimeFigureOut">
              <a:rPr lang="en-US" smtClean="0"/>
              <a:t>28/8/2025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4188179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BCCAB-4391-43FA-BB08-E6C40F7E5E8C}" type="datetimeFigureOut">
              <a:rPr lang="en-US" smtClean="0"/>
              <a:t>28/8/2025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1187912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ABCCAB-4391-43FA-BB08-E6C40F7E5E8C}" type="datetimeFigureOut">
              <a:rPr lang="en-US" smtClean="0"/>
              <a:t>28/8/2025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4212848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ABCCAB-4391-43FA-BB08-E6C40F7E5E8C}" type="datetimeFigureOut">
              <a:rPr lang="en-US" smtClean="0"/>
              <a:t>28/8/2025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3410820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ABCCAB-4391-43FA-BB08-E6C40F7E5E8C}" type="datetimeFigureOut">
              <a:rPr lang="en-US" smtClean="0"/>
              <a:t>28/8/2025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2258419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ABCCAB-4391-43FA-BB08-E6C40F7E5E8C}" type="datetimeFigureOut">
              <a:rPr lang="en-US" smtClean="0"/>
              <a:t>28/8/2025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658785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4ABCCAB-4391-43FA-BB08-E6C40F7E5E8C}" type="datetimeFigureOut">
              <a:rPr lang="en-US" smtClean="0"/>
              <a:t>28/8/2025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881482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4ABCCAB-4391-43FA-BB08-E6C40F7E5E8C}" type="datetimeFigureOut">
              <a:rPr lang="en-US" smtClean="0"/>
              <a:t>28/8/2025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2163343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ABCCAB-4391-43FA-BB08-E6C40F7E5E8C}" type="datetimeFigureOut">
              <a:rPr lang="en-US" smtClean="0"/>
              <a:t>28/8/2025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1247152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ABCCAB-4391-43FA-BB08-E6C40F7E5E8C}" type="datetimeFigureOut">
              <a:rPr lang="en-US" smtClean="0"/>
              <a:t>28/8/2025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CE9C-6DE8-46A5-BAAA-59B106D80A0D}" type="slidenum">
              <a:rPr lang="en-US" smtClean="0"/>
              <a:t>‹#›</a:t>
            </a:fld>
            <a:endParaRPr lang="en-US"/>
          </a:p>
        </p:txBody>
      </p:sp>
    </p:spTree>
    <p:extLst>
      <p:ext uri="{BB962C8B-B14F-4D97-AF65-F5344CB8AC3E}">
        <p14:creationId xmlns:p14="http://schemas.microsoft.com/office/powerpoint/2010/main" val="299057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subTitle" idx="1"/>
          </p:nvPr>
        </p:nvSpPr>
        <p:spPr>
          <a:xfrm>
            <a:off x="1511600" y="3281700"/>
            <a:ext cx="1787700" cy="46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exend Deca"/>
              <a:buNone/>
              <a:defRPr sz="2000">
                <a:latin typeface="Lexend Deca"/>
                <a:ea typeface="Lexend Deca"/>
                <a:cs typeface="Lexend Deca"/>
                <a:sym typeface="Lexend Deca"/>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 name="Google Shape;27;p5"/>
          <p:cNvSpPr txBox="1">
            <a:spLocks noGrp="1"/>
          </p:cNvSpPr>
          <p:nvPr>
            <p:ph type="subTitle" idx="2"/>
          </p:nvPr>
        </p:nvSpPr>
        <p:spPr>
          <a:xfrm>
            <a:off x="1313600" y="3798050"/>
            <a:ext cx="2183700" cy="80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8" name="Google Shape;28;p5"/>
          <p:cNvSpPr txBox="1">
            <a:spLocks noGrp="1"/>
          </p:cNvSpPr>
          <p:nvPr>
            <p:ph type="subTitle" idx="3"/>
          </p:nvPr>
        </p:nvSpPr>
        <p:spPr>
          <a:xfrm>
            <a:off x="5844675" y="3281700"/>
            <a:ext cx="1787700" cy="46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exend Deca"/>
              <a:buNone/>
              <a:defRPr sz="2000">
                <a:latin typeface="Lexend Deca"/>
                <a:ea typeface="Lexend Deca"/>
                <a:cs typeface="Lexend Deca"/>
                <a:sym typeface="Lexend Deca"/>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9" name="Google Shape;29;p5"/>
          <p:cNvSpPr txBox="1">
            <a:spLocks noGrp="1"/>
          </p:cNvSpPr>
          <p:nvPr>
            <p:ph type="subTitle" idx="4"/>
          </p:nvPr>
        </p:nvSpPr>
        <p:spPr>
          <a:xfrm>
            <a:off x="5646675" y="3798050"/>
            <a:ext cx="2183700" cy="80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0" name="Google Shape;30;p5"/>
          <p:cNvSpPr/>
          <p:nvPr/>
        </p:nvSpPr>
        <p:spPr>
          <a:xfrm>
            <a:off x="720000" y="521100"/>
            <a:ext cx="7704000" cy="535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32" name="Google Shape;32;p5"/>
          <p:cNvSpPr/>
          <p:nvPr/>
        </p:nvSpPr>
        <p:spPr>
          <a:xfrm rot="1059931">
            <a:off x="6544276" y="-460850"/>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33" name="Google Shape;33;p5"/>
          <p:cNvSpPr/>
          <p:nvPr/>
        </p:nvSpPr>
        <p:spPr>
          <a:xfrm rot="-9784061">
            <a:off x="-681455" y="4306214"/>
            <a:ext cx="3479264" cy="1233549"/>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ADBC6E1-4D97-44F2-B045-033EDA74A917}"/>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480E980-6613-4C57-AD24-11F25F2B740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C932786-1DB0-4CDD-8508-F65549090E2E}"/>
              </a:ext>
            </a:extLst>
          </p:cNvPr>
          <p:cNvSpPr>
            <a:spLocks noGrp="1"/>
          </p:cNvSpPr>
          <p:nvPr>
            <p:ph type="sldNum" sz="quarter" idx="12"/>
          </p:nvPr>
        </p:nvSpPr>
        <p:spPr/>
        <p:txBody>
          <a:bodyPr/>
          <a:lstStyle>
            <a:lvl1pPr>
              <a:defRPr/>
            </a:lvl1pPr>
          </a:lstStyle>
          <a:p>
            <a:pPr>
              <a:defRPr/>
            </a:pPr>
            <a:fld id="{1D8706FB-A93F-482B-9A37-BD8AE659DAAE}" type="slidenum">
              <a:rPr lang="en-US" altLang="en-US"/>
              <a:pPr>
                <a:defRPr/>
              </a:pPr>
              <a:t>‹#›</a:t>
            </a:fld>
            <a:endParaRPr lang="en-US" altLang="en-US"/>
          </a:p>
        </p:txBody>
      </p:sp>
    </p:spTree>
    <p:extLst>
      <p:ext uri="{BB962C8B-B14F-4D97-AF65-F5344CB8AC3E}">
        <p14:creationId xmlns:p14="http://schemas.microsoft.com/office/powerpoint/2010/main" val="1374072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6A34-98DB-501D-9C7A-51EF6DE3927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E1D4789-AB4B-B87A-9DFC-F51874DC8A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DD1DF45-054B-8D2A-6435-76C1C75BF657}"/>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96F0AD3-B1B3-7870-7538-13A887C1A0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ECD005-EFA9-6FBF-3329-FA4C4F5BB166}"/>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383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81A5-CF49-0040-390B-F12D553E07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CC53F-17C9-FD3A-3045-1DDB54DDE8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47C99-35AE-8CBB-E46C-F0924773841F}"/>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848563-2D46-0F75-310C-F8A429259F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B0C0021-05BC-6043-7445-EA458F1A2DDA}"/>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710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509F-E815-9B73-4217-E29FFD95DA5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22D09C0-539A-D294-AD18-AF63AEA62CD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723C5-1AB1-7DC4-9F45-1E8B88D84715}"/>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5B4D12-181A-8CE6-8A30-78FA2AEE0E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490839-9B3A-0552-6FC0-D1D21AD7038A}"/>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119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9660-13B0-7471-03E1-966E22F647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C38836-ECFD-1621-3C59-BDE241DEDF8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8C360-89B5-1197-6050-4AC5D6C9B6B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0C6687-5CA5-3F95-F62E-92FA92E88949}"/>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987097A-560D-5AF5-80A2-A623C710EFA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B1345B3-BD91-A153-9BC8-C8D699AA4CF0}"/>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064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58DB-C20D-0199-F2F9-21D0EE96B7F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912EFF-0C6C-14CD-7C9A-BA011CA2D94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48EB53-CF6D-5BCB-E2CA-F68E9296C8D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D5863-BF43-1253-FF75-A9CAA81D754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0686C2A-9ED9-81A7-17C7-CD02E2BF7FA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BE720E-D31D-3003-0E1A-FB9C0AE03276}"/>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187ADB3-A59A-6F52-876B-6155079F017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6609AC9-2E53-8813-3EA4-0D95B4341FE3}"/>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090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FEB4-4F6E-62E1-1B25-644407A76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011708-2658-2E75-D412-FF913E7F224F}"/>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931061C-B5AD-3044-E533-D7001A1C4F4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2904DB6-194D-45B7-8D9E-2C4B69053453}"/>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548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41890-324F-360C-E837-59497E953A7E}"/>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78F25A4-9665-EE41-06E7-8464916E8C5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680A7A1-896F-55B0-FF5C-144E4A1B605B}"/>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918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008FC-8E58-DCDF-2BD9-548644CCCCE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7B1CBA-8103-E75C-0657-B64CDF3A684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E135EA-E5CE-FD52-F483-7FF29C76E82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D98F4F-FB1D-80DF-BB09-6A7546F3FEFA}"/>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8F101A2-339C-B37B-6347-0C4439FDAC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9071E99-DE79-44B4-52E7-86DA89AC9647}"/>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4029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D7D03-8B16-7B9A-01D6-D1B935074A5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3C46C6F-2DC0-3B8F-4F14-9C7F0FC862D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9F1101D-D031-001E-1E39-4CEBCDBC335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079A66-4AFD-4847-D87C-55D1173CA8F9}"/>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FEFBCC6-2723-2327-1FDC-19DB3A4BB5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900BF66-8825-37F2-F7FC-1202F2FAC557}"/>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78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6"/>
        <p:cNvGrpSpPr/>
        <p:nvPr/>
      </p:nvGrpSpPr>
      <p:grpSpPr>
        <a:xfrm>
          <a:off x="0" y="0"/>
          <a:ext cx="0" cy="0"/>
          <a:chOff x="0" y="0"/>
          <a:chExt cx="0" cy="0"/>
        </a:xfrm>
      </p:grpSpPr>
      <p:sp>
        <p:nvSpPr>
          <p:cNvPr id="67" name="Google Shape;67;p13"/>
          <p:cNvSpPr/>
          <p:nvPr/>
        </p:nvSpPr>
        <p:spPr>
          <a:xfrm>
            <a:off x="720000" y="521100"/>
            <a:ext cx="7704000" cy="535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69" name="Google Shape;69;p13"/>
          <p:cNvSpPr txBox="1">
            <a:spLocks noGrp="1"/>
          </p:cNvSpPr>
          <p:nvPr>
            <p:ph type="title" idx="2" hasCustomPrompt="1"/>
          </p:nvPr>
        </p:nvSpPr>
        <p:spPr>
          <a:xfrm>
            <a:off x="701899" y="1396340"/>
            <a:ext cx="16287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0" name="Google Shape;70;p13"/>
          <p:cNvSpPr txBox="1">
            <a:spLocks noGrp="1"/>
          </p:cNvSpPr>
          <p:nvPr>
            <p:ph type="subTitle" idx="1"/>
          </p:nvPr>
        </p:nvSpPr>
        <p:spPr>
          <a:xfrm>
            <a:off x="701899" y="1897300"/>
            <a:ext cx="2313300" cy="432900"/>
          </a:xfrm>
          <a:prstGeom prst="rect">
            <a:avLst/>
          </a:prstGeom>
        </p:spPr>
        <p:txBody>
          <a:bodyPr spcFirstLastPara="1" wrap="square" lIns="91425" tIns="91425" rIns="91425" bIns="91425" anchor="b" anchorCtr="0">
            <a:noAutofit/>
          </a:bodyPr>
          <a:lstStyle>
            <a:lvl1pPr lv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1" name="Google Shape;71;p13"/>
          <p:cNvSpPr txBox="1">
            <a:spLocks noGrp="1"/>
          </p:cNvSpPr>
          <p:nvPr>
            <p:ph type="subTitle" idx="3"/>
          </p:nvPr>
        </p:nvSpPr>
        <p:spPr>
          <a:xfrm>
            <a:off x="701899" y="2323261"/>
            <a:ext cx="2313300" cy="535500"/>
          </a:xfrm>
          <a:prstGeom prst="rect">
            <a:avLst/>
          </a:prstGeom>
        </p:spPr>
        <p:txBody>
          <a:bodyPr spcFirstLastPara="1" wrap="square" lIns="91425" tIns="91425" rIns="91425" bIns="91425"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2" name="Google Shape;72;p13"/>
          <p:cNvSpPr txBox="1">
            <a:spLocks noGrp="1"/>
          </p:cNvSpPr>
          <p:nvPr>
            <p:ph type="title" idx="4" hasCustomPrompt="1"/>
          </p:nvPr>
        </p:nvSpPr>
        <p:spPr>
          <a:xfrm>
            <a:off x="3438534" y="1396340"/>
            <a:ext cx="16230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3" name="Google Shape;73;p13"/>
          <p:cNvSpPr txBox="1">
            <a:spLocks noGrp="1"/>
          </p:cNvSpPr>
          <p:nvPr>
            <p:ph type="subTitle" idx="5"/>
          </p:nvPr>
        </p:nvSpPr>
        <p:spPr>
          <a:xfrm>
            <a:off x="3438534" y="1897300"/>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4" name="Google Shape;74;p13"/>
          <p:cNvSpPr txBox="1">
            <a:spLocks noGrp="1"/>
          </p:cNvSpPr>
          <p:nvPr>
            <p:ph type="subTitle" idx="6"/>
          </p:nvPr>
        </p:nvSpPr>
        <p:spPr>
          <a:xfrm>
            <a:off x="3441842" y="2323261"/>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5" name="Google Shape;75;p13"/>
          <p:cNvSpPr txBox="1">
            <a:spLocks noGrp="1"/>
          </p:cNvSpPr>
          <p:nvPr>
            <p:ph type="title" idx="7" hasCustomPrompt="1"/>
          </p:nvPr>
        </p:nvSpPr>
        <p:spPr>
          <a:xfrm>
            <a:off x="6173686" y="1396340"/>
            <a:ext cx="16176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6" name="Google Shape;76;p13"/>
          <p:cNvSpPr txBox="1">
            <a:spLocks noGrp="1"/>
          </p:cNvSpPr>
          <p:nvPr>
            <p:ph type="subTitle" idx="8"/>
          </p:nvPr>
        </p:nvSpPr>
        <p:spPr>
          <a:xfrm>
            <a:off x="6173686" y="1897300"/>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7" name="Google Shape;77;p13"/>
          <p:cNvSpPr txBox="1">
            <a:spLocks noGrp="1"/>
          </p:cNvSpPr>
          <p:nvPr>
            <p:ph type="subTitle" idx="9"/>
          </p:nvPr>
        </p:nvSpPr>
        <p:spPr>
          <a:xfrm>
            <a:off x="6173686" y="2323261"/>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8" name="Google Shape;78;p13"/>
          <p:cNvSpPr txBox="1">
            <a:spLocks noGrp="1"/>
          </p:cNvSpPr>
          <p:nvPr>
            <p:ph type="title" idx="13" hasCustomPrompt="1"/>
          </p:nvPr>
        </p:nvSpPr>
        <p:spPr>
          <a:xfrm>
            <a:off x="701899" y="3179875"/>
            <a:ext cx="16287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13"/>
          <p:cNvSpPr txBox="1">
            <a:spLocks noGrp="1"/>
          </p:cNvSpPr>
          <p:nvPr>
            <p:ph type="subTitle" idx="14"/>
          </p:nvPr>
        </p:nvSpPr>
        <p:spPr>
          <a:xfrm>
            <a:off x="701899" y="3676575"/>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 name="Google Shape;80;p13"/>
          <p:cNvSpPr txBox="1">
            <a:spLocks noGrp="1"/>
          </p:cNvSpPr>
          <p:nvPr>
            <p:ph type="subTitle" idx="15"/>
          </p:nvPr>
        </p:nvSpPr>
        <p:spPr>
          <a:xfrm>
            <a:off x="701899" y="4101318"/>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1" name="Google Shape;81;p13"/>
          <p:cNvSpPr txBox="1">
            <a:spLocks noGrp="1"/>
          </p:cNvSpPr>
          <p:nvPr>
            <p:ph type="title" idx="16" hasCustomPrompt="1"/>
          </p:nvPr>
        </p:nvSpPr>
        <p:spPr>
          <a:xfrm>
            <a:off x="3438534" y="3179875"/>
            <a:ext cx="16230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2" name="Google Shape;82;p13"/>
          <p:cNvSpPr txBox="1">
            <a:spLocks noGrp="1"/>
          </p:cNvSpPr>
          <p:nvPr>
            <p:ph type="subTitle" idx="17"/>
          </p:nvPr>
        </p:nvSpPr>
        <p:spPr>
          <a:xfrm>
            <a:off x="3438534" y="3676575"/>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3" name="Google Shape;83;p13"/>
          <p:cNvSpPr txBox="1">
            <a:spLocks noGrp="1"/>
          </p:cNvSpPr>
          <p:nvPr>
            <p:ph type="subTitle" idx="18"/>
          </p:nvPr>
        </p:nvSpPr>
        <p:spPr>
          <a:xfrm>
            <a:off x="3441842" y="4101318"/>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4" name="Google Shape;84;p13"/>
          <p:cNvSpPr txBox="1">
            <a:spLocks noGrp="1"/>
          </p:cNvSpPr>
          <p:nvPr>
            <p:ph type="title" idx="19" hasCustomPrompt="1"/>
          </p:nvPr>
        </p:nvSpPr>
        <p:spPr>
          <a:xfrm>
            <a:off x="6173686" y="3179875"/>
            <a:ext cx="16176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5" name="Google Shape;85;p13"/>
          <p:cNvSpPr txBox="1">
            <a:spLocks noGrp="1"/>
          </p:cNvSpPr>
          <p:nvPr>
            <p:ph type="subTitle" idx="20"/>
          </p:nvPr>
        </p:nvSpPr>
        <p:spPr>
          <a:xfrm>
            <a:off x="6173686" y="3676575"/>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6" name="Google Shape;86;p13"/>
          <p:cNvSpPr txBox="1">
            <a:spLocks noGrp="1"/>
          </p:cNvSpPr>
          <p:nvPr>
            <p:ph type="subTitle" idx="21"/>
          </p:nvPr>
        </p:nvSpPr>
        <p:spPr>
          <a:xfrm>
            <a:off x="6173686" y="4101318"/>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7" name="Google Shape;87;p13"/>
          <p:cNvSpPr/>
          <p:nvPr/>
        </p:nvSpPr>
        <p:spPr>
          <a:xfrm rot="1059931">
            <a:off x="6544276" y="-460850"/>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88" name="Google Shape;88;p13"/>
          <p:cNvSpPr/>
          <p:nvPr/>
        </p:nvSpPr>
        <p:spPr>
          <a:xfrm rot="-9784061">
            <a:off x="-681455" y="4306214"/>
            <a:ext cx="3479264" cy="1233549"/>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D5A44-BDFC-AD67-8670-CD55861BE7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4DA0B9-8407-A4E6-42B7-4A4ABDAE24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37E03-11B3-2272-559C-B03D079ADE77}"/>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8209D1-8BB5-A639-3D12-717C235BBD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04CB7B-4EB4-736E-3E61-D189E7FA3834}"/>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86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4D167-8C00-C129-355F-A1CEE80F2A6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D8F18B-A0C9-3607-E91A-521F2FEB39B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F52A4-AD96-A54D-AD9A-9B9C03FFA9B5}"/>
              </a:ext>
            </a:extLst>
          </p:cNvPr>
          <p:cNvSpPr>
            <a:spLocks noGrp="1"/>
          </p:cNvSpPr>
          <p:nvPr>
            <p:ph type="dt" sz="half" idx="10"/>
          </p:nvPr>
        </p:nvSpPr>
        <p:spPr/>
        <p:txBody>
          <a:body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CA7061F-34CA-E983-48B1-C9D65233B5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CEB9FD3-159A-3B52-A0ED-B8B7CC871909}"/>
              </a:ext>
            </a:extLst>
          </p:cNvPr>
          <p:cNvSpPr>
            <a:spLocks noGrp="1"/>
          </p:cNvSpPr>
          <p:nvPr>
            <p:ph type="sldNum" sz="quarter" idx="12"/>
          </p:nvPr>
        </p:nvSpPr>
        <p:spPr/>
        <p:txBody>
          <a:body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944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8148-6A77-44FD-8DF0-4DA0244A0A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F55BA52-1C50-4357-8D35-C33F7DBD7B0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C0A7548-6084-4C32-85B1-E69362402DA8}"/>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5" name="Footer Placeholder 4">
            <a:extLst>
              <a:ext uri="{FF2B5EF4-FFF2-40B4-BE49-F238E27FC236}">
                <a16:creationId xmlns:a16="http://schemas.microsoft.com/office/drawing/2014/main" id="{7C1E225C-FD6D-4D78-A0FE-6A606AF2B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0CCF6-3BE9-45E4-A80D-5F857B1E1A70}"/>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125219919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9ACD3-4AC4-44AF-B801-FF82305FAD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99DDB-D860-4A9E-9CE7-D0E96A088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261B1-1179-466F-A359-24454FE6AD4E}"/>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5" name="Footer Placeholder 4">
            <a:extLst>
              <a:ext uri="{FF2B5EF4-FFF2-40B4-BE49-F238E27FC236}">
                <a16:creationId xmlns:a16="http://schemas.microsoft.com/office/drawing/2014/main" id="{256E111A-2182-4F94-B02C-01DA4DF45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ACC32-F0F6-4890-88DD-A7CAFC12001E}"/>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163849600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62CCB-0849-44FB-A915-0FA8EA0B04F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4EF6A2B-9ACA-4BC8-8912-AC9F25CC7BD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FCCD16-660C-4E6B-9F76-4BBA6D6E7A1B}"/>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5" name="Footer Placeholder 4">
            <a:extLst>
              <a:ext uri="{FF2B5EF4-FFF2-40B4-BE49-F238E27FC236}">
                <a16:creationId xmlns:a16="http://schemas.microsoft.com/office/drawing/2014/main" id="{BE306C96-10EA-4BC1-8DAC-A8F215977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B0B51-E45F-4845-9832-399AAC9C1329}"/>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115618108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4FCB-D5FA-4D0E-9FCC-F5C8904B00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36593-8723-4AD9-B3A2-83A826B9509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73011A-E319-496D-807D-19635DC21E2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1E0688-0F41-4578-B893-C8213AD65C50}"/>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6" name="Footer Placeholder 5">
            <a:extLst>
              <a:ext uri="{FF2B5EF4-FFF2-40B4-BE49-F238E27FC236}">
                <a16:creationId xmlns:a16="http://schemas.microsoft.com/office/drawing/2014/main" id="{77396B54-173C-4950-B446-72D045ED5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D4D1-A2A1-4584-A6CE-3D202FC8C994}"/>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11909088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E3DE-3241-4D32-9EB2-8FC82CC3F51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FB996F-B77F-4D64-A39E-10C64FDA032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30148-E686-427C-A3B3-2B56FF33D0C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877B7C-79B9-4B88-9024-BA5CF77147D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0A2277-66D1-41C2-ABDC-6344B70F047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64091F-E73B-4BC2-BC79-9E5BE9DA05F6}"/>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8" name="Footer Placeholder 7">
            <a:extLst>
              <a:ext uri="{FF2B5EF4-FFF2-40B4-BE49-F238E27FC236}">
                <a16:creationId xmlns:a16="http://schemas.microsoft.com/office/drawing/2014/main" id="{46B99CDB-3FA9-400E-B540-609FBEF76C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527A8-E383-4A81-A90B-F0D6E3DA6372}"/>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352990663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55CF-161C-427E-8ABA-206B3B9819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8BD6B9-2DAC-49F1-9F41-FA4F468C76FC}"/>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4" name="Footer Placeholder 3">
            <a:extLst>
              <a:ext uri="{FF2B5EF4-FFF2-40B4-BE49-F238E27FC236}">
                <a16:creationId xmlns:a16="http://schemas.microsoft.com/office/drawing/2014/main" id="{DCCB9B3D-2833-4682-8F57-3CC183A1EF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06B8AC-5B12-41C2-ACC4-FEEDD80A34E5}"/>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166823586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3E16F-0046-4506-B4B1-627857096CEE}"/>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3" name="Footer Placeholder 2">
            <a:extLst>
              <a:ext uri="{FF2B5EF4-FFF2-40B4-BE49-F238E27FC236}">
                <a16:creationId xmlns:a16="http://schemas.microsoft.com/office/drawing/2014/main" id="{6FA7FF29-1137-45E3-82ED-18D330759C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0CEE25-9F79-4B80-9C7B-106A32EE99BC}"/>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2118231124"/>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E02B-5257-4FBF-A368-C3F460E2B1E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2A07F0A-6C27-416A-9B76-230E8CD0DE5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3C0A3E-E13E-4E39-AD91-D4A31D15CD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518910-602C-4C9F-92DF-EC1517D4D065}"/>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6" name="Footer Placeholder 5">
            <a:extLst>
              <a:ext uri="{FF2B5EF4-FFF2-40B4-BE49-F238E27FC236}">
                <a16:creationId xmlns:a16="http://schemas.microsoft.com/office/drawing/2014/main" id="{45EA877E-103F-4F0B-87BC-10080576B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679B86-BEC6-4DE1-86C7-96C69265AA22}"/>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309825331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4">
  <p:cSld name="SECTION_HEADER_1_2">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2864775" y="2777800"/>
            <a:ext cx="5559600" cy="1377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3" name="Google Shape;103;p16"/>
          <p:cNvSpPr txBox="1">
            <a:spLocks noGrp="1"/>
          </p:cNvSpPr>
          <p:nvPr>
            <p:ph type="subTitle" idx="1"/>
          </p:nvPr>
        </p:nvSpPr>
        <p:spPr>
          <a:xfrm>
            <a:off x="2864775" y="3947825"/>
            <a:ext cx="5559600" cy="45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4" name="Google Shape;104;p16"/>
          <p:cNvSpPr txBox="1">
            <a:spLocks noGrp="1"/>
          </p:cNvSpPr>
          <p:nvPr>
            <p:ph type="title" idx="2" hasCustomPrompt="1"/>
          </p:nvPr>
        </p:nvSpPr>
        <p:spPr>
          <a:xfrm>
            <a:off x="720000" y="2992800"/>
            <a:ext cx="1907700" cy="16107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0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5" name="Google Shape;105;p16"/>
          <p:cNvSpPr/>
          <p:nvPr/>
        </p:nvSpPr>
        <p:spPr>
          <a:xfrm flipH="1">
            <a:off x="-533094" y="-491245"/>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106" name="Google Shape;106;p16"/>
          <p:cNvSpPr/>
          <p:nvPr/>
        </p:nvSpPr>
        <p:spPr>
          <a:xfrm rot="9740069" flipH="1">
            <a:off x="6341597" y="4355592"/>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95489-4C9E-4F54-9B9A-F08F758BAEE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646C5-243B-4678-8672-3BDD78D6081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246F070-164D-46AA-9330-C8443244193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5DF10B-9A90-4E0D-9D34-F205D76CA75E}"/>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6" name="Footer Placeholder 5">
            <a:extLst>
              <a:ext uri="{FF2B5EF4-FFF2-40B4-BE49-F238E27FC236}">
                <a16:creationId xmlns:a16="http://schemas.microsoft.com/office/drawing/2014/main" id="{E35E8857-E92D-44F7-955A-1D5363EC3E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BCF617-3AE9-4166-97FB-7AA82EA9B694}"/>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122644823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2144-B9D3-452E-A2BB-8994F257C4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D7D0DA-FC3A-439C-AAB6-1751B0CC9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72F5D-2125-4B37-8EF5-8D84A9DA325E}"/>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5" name="Footer Placeholder 4">
            <a:extLst>
              <a:ext uri="{FF2B5EF4-FFF2-40B4-BE49-F238E27FC236}">
                <a16:creationId xmlns:a16="http://schemas.microsoft.com/office/drawing/2014/main" id="{272A9E89-183D-4040-94FF-CF097C5A9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69A8A-8548-4F53-AD65-37259E32C7F6}"/>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256544927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DFC7E-B72E-4414-86FF-8A38DC00EF3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8CC8C1-A5EE-4D5E-9471-5DD51E32152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C1EC0-05BA-4477-85ED-845001753BE9}"/>
              </a:ext>
            </a:extLst>
          </p:cNvPr>
          <p:cNvSpPr>
            <a:spLocks noGrp="1"/>
          </p:cNvSpPr>
          <p:nvPr>
            <p:ph type="dt" sz="half" idx="10"/>
          </p:nvPr>
        </p:nvSpPr>
        <p:spPr/>
        <p:txBody>
          <a:bodyPr/>
          <a:lstStyle/>
          <a:p>
            <a:fld id="{49380924-620D-4121-A9C2-6270CCE5C607}" type="datetimeFigureOut">
              <a:rPr lang="en-US" smtClean="0"/>
              <a:t>28/8/2025</a:t>
            </a:fld>
            <a:endParaRPr lang="en-US"/>
          </a:p>
        </p:txBody>
      </p:sp>
      <p:sp>
        <p:nvSpPr>
          <p:cNvPr id="5" name="Footer Placeholder 4">
            <a:extLst>
              <a:ext uri="{FF2B5EF4-FFF2-40B4-BE49-F238E27FC236}">
                <a16:creationId xmlns:a16="http://schemas.microsoft.com/office/drawing/2014/main" id="{7369F130-A406-4005-B3E1-A16BF46FE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82E5B-FECE-4BA7-BA76-42FEE9A155D0}"/>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2378684397"/>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defTabSz="685800">
              <a:buClrTx/>
              <a:defRPr/>
            </a:pPr>
            <a:fld id="{D6D27D59-6977-44DD-8E4E-5EC5FBCC1A34}" type="datetime1">
              <a:rPr lang="en-US" kern="1200" smtClean="0">
                <a:solidFill>
                  <a:prstClr val="black">
                    <a:tint val="75000"/>
                  </a:prstClr>
                </a:solidFill>
                <a:latin typeface="Roboto"/>
                <a:ea typeface="+mn-ea"/>
                <a:cs typeface="+mn-cs"/>
              </a:rPr>
              <a:pPr defTabSz="685800">
                <a:buClrTx/>
                <a:defRPr/>
              </a:pPr>
              <a:t>28/8/2025</a:t>
            </a:fld>
            <a:endParaRPr lang="en-US" kern="1200">
              <a:solidFill>
                <a:prstClr val="black">
                  <a:tint val="75000"/>
                </a:prstClr>
              </a:solidFill>
              <a:latin typeface="Roboto"/>
              <a:ea typeface="+mn-ea"/>
              <a:cs typeface="+mn-cs"/>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defTabSz="685800">
              <a:buClrTx/>
              <a:defRPr/>
            </a:pPr>
            <a:endParaRPr lang="en-US" kern="1200">
              <a:solidFill>
                <a:prstClr val="black">
                  <a:tint val="75000"/>
                </a:prstClr>
              </a:solidFill>
              <a:latin typeface="Roboto"/>
              <a:ea typeface="+mn-ea"/>
              <a:cs typeface="+mn-cs"/>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defTabSz="685800">
              <a:buClrTx/>
              <a:defRPr/>
            </a:pPr>
            <a:fld id="{F9C20B1D-C678-4C69-9E65-5611E138EDCC}" type="slidenum">
              <a:rPr lang="en-US" kern="1200" smtClean="0">
                <a:solidFill>
                  <a:prstClr val="black">
                    <a:tint val="75000"/>
                  </a:prstClr>
                </a:solidFill>
                <a:latin typeface="Roboto"/>
                <a:ea typeface="+mn-ea"/>
                <a:cs typeface="+mn-cs"/>
              </a:rPr>
              <a:pPr defTabSz="685800">
                <a:buClrTx/>
                <a:defRPr/>
              </a:pPr>
              <a:t>‹#›</a:t>
            </a:fld>
            <a:endParaRPr lang="en-US" kern="1200">
              <a:solidFill>
                <a:prstClr val="black">
                  <a:tint val="75000"/>
                </a:prstClr>
              </a:solidFill>
              <a:latin typeface="Roboto"/>
              <a:ea typeface="+mn-ea"/>
              <a:cs typeface="+mn-cs"/>
            </a:endParaRPr>
          </a:p>
        </p:txBody>
      </p:sp>
    </p:spTree>
    <p:extLst>
      <p:ext uri="{BB962C8B-B14F-4D97-AF65-F5344CB8AC3E}">
        <p14:creationId xmlns:p14="http://schemas.microsoft.com/office/powerpoint/2010/main" val="2147658901"/>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28/8/2025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53397919"/>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28/8/2025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61432571"/>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28/8/2025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8515968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28/8/2025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764934"/>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28/8/2025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65874122"/>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28/8/2025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75021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4CEC-CFDD-4DE9-B5CF-73F677EC1AC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C5917C8-71F8-4263-93A1-9176F642379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B93A06E-0EAA-48E2-A4A7-D4EC6A99E71E}"/>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5" name="Footer Placeholder 4">
            <a:extLst>
              <a:ext uri="{FF2B5EF4-FFF2-40B4-BE49-F238E27FC236}">
                <a16:creationId xmlns:a16="http://schemas.microsoft.com/office/drawing/2014/main" id="{715CF913-942C-49FD-9A6C-0C13AB597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C9534-93A7-461F-83F6-C769EAAE56C7}"/>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40428844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D74E6B-63EC-496A-996A-AEFDF4BAA813}"/>
              </a:ext>
            </a:extLst>
          </p:cNvPr>
          <p:cNvSpPr>
            <a:spLocks noGrp="1"/>
          </p:cNvSpPr>
          <p:nvPr>
            <p:ph type="dt" sz="half" idx="10"/>
          </p:nvPr>
        </p:nvSpPr>
        <p:spPr/>
        <p:txBody>
          <a:bodyPr/>
          <a:lstStyle/>
          <a:p>
            <a:fld id="{0DFE3E31-32B7-4F5C-A413-5725749F1E0F}" type="datetimeFigureOut">
              <a:rPr lang="en-US" smtClean="0"/>
              <a:t>28/8/2025</a:t>
            </a:fld>
            <a:endParaRPr lang="en-US"/>
          </a:p>
        </p:txBody>
      </p:sp>
      <p:sp>
        <p:nvSpPr>
          <p:cNvPr id="5" name="Footer Placeholder 4">
            <a:extLst>
              <a:ext uri="{FF2B5EF4-FFF2-40B4-BE49-F238E27FC236}">
                <a16:creationId xmlns:a16="http://schemas.microsoft.com/office/drawing/2014/main" id="{D6D9B599-BE52-4912-9768-C5498A572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048DA-32D9-4EEE-81DC-92D8A7AB0C37}"/>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221609374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771384"/>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347542"/>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204389"/>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481989"/>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77648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558810"/>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a:xfrm>
            <a:off x="628650" y="4767263"/>
            <a:ext cx="2057400" cy="273844"/>
          </a:xfrm>
          <a:prstGeom prst="rect">
            <a:avLst/>
          </a:prstGeom>
        </p:spPr>
        <p:txBody>
          <a:bodyPr/>
          <a:lstStyle/>
          <a:p>
            <a:fld id="{5B0A1F14-DA11-4E43-87F3-BE07CCE51531}" type="datetime1">
              <a:rPr lang="en-US" smtClean="0"/>
              <a:t>28/8/2025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a:xfrm>
            <a:off x="6457950" y="4767263"/>
            <a:ext cx="2057400" cy="273844"/>
          </a:xfrm>
          <a:prstGeom prst="rect">
            <a:avLst/>
          </a:prstGeom>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44800689"/>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a:xfrm>
            <a:off x="628650" y="4767263"/>
            <a:ext cx="2057400" cy="273844"/>
          </a:xfrm>
          <a:prstGeom prst="rect">
            <a:avLst/>
          </a:prstGeom>
        </p:spPr>
        <p:txBody>
          <a:bodyPr/>
          <a:lstStyle/>
          <a:p>
            <a:fld id="{D6D27D59-6977-44DD-8E4E-5EC5FBCC1A34}" type="datetime1">
              <a:rPr lang="en-US" smtClean="0"/>
              <a:t>28/8/2025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a:xfrm>
            <a:off x="6457950" y="4767263"/>
            <a:ext cx="2057400" cy="273844"/>
          </a:xfrm>
          <a:prstGeom prst="rect">
            <a:avLst/>
          </a:prstGeom>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4782989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9E88-0A9E-42BB-8F58-BD708B719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813158-3908-4B72-AF12-8E62B0E1A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CFF90-7F5F-41B6-B303-CFA4F9FB5952}"/>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5" name="Footer Placeholder 4">
            <a:extLst>
              <a:ext uri="{FF2B5EF4-FFF2-40B4-BE49-F238E27FC236}">
                <a16:creationId xmlns:a16="http://schemas.microsoft.com/office/drawing/2014/main" id="{AABF8188-789F-4665-ADC9-29601EC19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1FFC4-24A7-42F5-A095-7EA4774A798A}"/>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1289499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80A8-FEEF-4A7A-B1EE-082075F958A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EC8C58A-16C6-4F80-B7A1-033839C6134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6BC325-810E-4F93-9B4D-07915D7C4E36}"/>
              </a:ext>
            </a:extLst>
          </p:cNvPr>
          <p:cNvSpPr>
            <a:spLocks noGrp="1"/>
          </p:cNvSpPr>
          <p:nvPr>
            <p:ph type="dt" sz="half" idx="10"/>
          </p:nvPr>
        </p:nvSpPr>
        <p:spPr/>
        <p:txBody>
          <a:bodyPr/>
          <a:lstStyle/>
          <a:p>
            <a:fld id="{A02FA9F1-19DC-4A97-9D76-1F758320CF48}" type="datetimeFigureOut">
              <a:rPr lang="en-US" smtClean="0"/>
              <a:t>28/8/2025</a:t>
            </a:fld>
            <a:endParaRPr lang="en-US"/>
          </a:p>
        </p:txBody>
      </p:sp>
      <p:sp>
        <p:nvSpPr>
          <p:cNvPr id="5" name="Footer Placeholder 4">
            <a:extLst>
              <a:ext uri="{FF2B5EF4-FFF2-40B4-BE49-F238E27FC236}">
                <a16:creationId xmlns:a16="http://schemas.microsoft.com/office/drawing/2014/main" id="{41AC92A1-648E-4589-AA1B-17544526C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D028B-3492-4C4E-A43B-3065E710A6C5}"/>
              </a:ext>
            </a:extLst>
          </p:cNvPr>
          <p:cNvSpPr>
            <a:spLocks noGrp="1"/>
          </p:cNvSpPr>
          <p:nvPr>
            <p:ph type="sldNum" sz="quarter" idx="12"/>
          </p:nvPr>
        </p:nvSpPr>
        <p:spPr/>
        <p:txBody>
          <a:bodyPr/>
          <a:lstStyle/>
          <a:p>
            <a:fld id="{FFA98B43-F754-48F8-835B-489494C4DBD4}" type="slidenum">
              <a:rPr lang="en-US" smtClean="0"/>
              <a:t>‹#›</a:t>
            </a:fld>
            <a:endParaRPr lang="en-US"/>
          </a:p>
        </p:txBody>
      </p:sp>
    </p:spTree>
    <p:extLst>
      <p:ext uri="{BB962C8B-B14F-4D97-AF65-F5344CB8AC3E}">
        <p14:creationId xmlns:p14="http://schemas.microsoft.com/office/powerpoint/2010/main" val="357536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theme" Target="../theme/theme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1pPr>
            <a:lvl2pPr lvl="1">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2pPr>
            <a:lvl3pPr lvl="2">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3pPr>
            <a:lvl4pPr lvl="3">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4pPr>
            <a:lvl5pPr lvl="4">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5pPr>
            <a:lvl6pPr lvl="5">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6pPr>
            <a:lvl7pPr lvl="6">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7pPr>
            <a:lvl8pPr lvl="7">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8pPr>
            <a:lvl9pPr lvl="8">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1pPr>
            <a:lvl2pPr marL="914400" lvl="1"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2pPr>
            <a:lvl3pPr marL="1371600" lvl="2"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3pPr>
            <a:lvl4pPr marL="1828800" lvl="3"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4pPr>
            <a:lvl5pPr marL="2286000" lvl="4"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5pPr>
            <a:lvl6pPr marL="2743200" lvl="5"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6pPr>
            <a:lvl7pPr marL="3200400" lvl="6"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7pPr>
            <a:lvl8pPr marL="3657600" lvl="7"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8pPr>
            <a:lvl9pPr marL="4114800" lvl="8"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9" r:id="rId5"/>
    <p:sldLayoutId id="214748366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DD139-9338-4EA6-B07A-C5FE3ED0428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2B2637-FD6B-45F6-8837-4B98A6499E0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511BE-ED01-41DB-A39E-D307B341E64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2FA9F1-19DC-4A97-9D76-1F758320CF48}" type="datetimeFigureOut">
              <a:rPr lang="en-US" smtClean="0"/>
              <a:t>28/8/2025</a:t>
            </a:fld>
            <a:endParaRPr lang="en-US"/>
          </a:p>
        </p:txBody>
      </p:sp>
      <p:sp>
        <p:nvSpPr>
          <p:cNvPr id="5" name="Footer Placeholder 4">
            <a:extLst>
              <a:ext uri="{FF2B5EF4-FFF2-40B4-BE49-F238E27FC236}">
                <a16:creationId xmlns:a16="http://schemas.microsoft.com/office/drawing/2014/main" id="{8EC2F0B2-A402-4921-8C37-D3ADE5ABC3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C7F5C5-1BAF-4501-AD89-70DBE17A4CD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A98B43-F754-48F8-835B-489494C4DBD4}" type="slidenum">
              <a:rPr lang="en-US" smtClean="0"/>
              <a:t>‹#›</a:t>
            </a:fld>
            <a:endParaRPr lang="en-US"/>
          </a:p>
        </p:txBody>
      </p:sp>
    </p:spTree>
    <p:extLst>
      <p:ext uri="{BB962C8B-B14F-4D97-AF65-F5344CB8AC3E}">
        <p14:creationId xmlns:p14="http://schemas.microsoft.com/office/powerpoint/2010/main" val="91582696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7057A-3CB6-4482-95B3-991E6705BD35}" type="datetimeFigureOut">
              <a:rPr lang="en-US" smtClean="0"/>
              <a:t>28/8/2025</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131326796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ABCCAB-4391-43FA-BB08-E6C40F7E5E8C}" type="datetimeFigureOut">
              <a:rPr lang="en-US" smtClean="0"/>
              <a:t>28/8/2025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14CE9C-6DE8-46A5-BAAA-59B106D80A0D}" type="slidenum">
              <a:rPr lang="en-US" smtClean="0"/>
              <a:t>‹#›</a:t>
            </a:fld>
            <a:endParaRPr lang="en-US"/>
          </a:p>
        </p:txBody>
      </p:sp>
    </p:spTree>
    <p:extLst>
      <p:ext uri="{BB962C8B-B14F-4D97-AF65-F5344CB8AC3E}">
        <p14:creationId xmlns:p14="http://schemas.microsoft.com/office/powerpoint/2010/main" val="350164975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9Slide.vn - 2019">
            <a:extLst>
              <a:ext uri="{FF2B5EF4-FFF2-40B4-BE49-F238E27FC236}">
                <a16:creationId xmlns:a16="http://schemas.microsoft.com/office/drawing/2014/main" id="{A0BE375D-3AC9-4328-469D-ECF5CF9B2E12}"/>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84D2272E-0FE4-39F5-045A-D4928789AB6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B16C97-4F85-488A-C56B-0D5178F2E48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1AC79-0F7A-6FA7-0CE1-2612E729EEE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0C4FFE-0BD3-4CAC-BC33-F2A1A313E2C3}" type="datetimeFigureOut">
              <a:rPr lang="en-US" smtClean="0">
                <a:solidFill>
                  <a:prstClr val="black">
                    <a:tint val="75000"/>
                  </a:prstClr>
                </a:solidFill>
              </a:rPr>
              <a:pPr/>
              <a:t>28/8/2025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607502-1921-D69A-E69C-91BE3D72AA4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BA5ABE-361B-5F65-03E4-7F5F431C661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63E81D-7FA4-4675-89D9-210B91BE0820}" type="slidenum">
              <a:rPr lang="en-US" smtClean="0">
                <a:solidFill>
                  <a:prstClr val="black">
                    <a:tint val="75000"/>
                  </a:prstClr>
                </a:solidFill>
              </a:rPr>
              <a:pPr/>
              <a:t>‹#›</a:t>
            </a:fld>
            <a:endParaRPr lang="en-US">
              <a:solidFill>
                <a:prstClr val="black">
                  <a:tint val="75000"/>
                </a:prstClr>
              </a:solidFill>
            </a:endParaRPr>
          </a:p>
        </p:txBody>
      </p:sp>
      <p:grpSp>
        <p:nvGrpSpPr>
          <p:cNvPr id="7" name="Group 6">
            <a:extLst>
              <a:ext uri="{FF2B5EF4-FFF2-40B4-BE49-F238E27FC236}">
                <a16:creationId xmlns:a16="http://schemas.microsoft.com/office/drawing/2014/main" id="{D1EF712E-20AE-A833-A95E-5D432EE52B74}"/>
              </a:ext>
            </a:extLst>
          </p:cNvPr>
          <p:cNvGrpSpPr/>
          <p:nvPr userDrawn="1"/>
        </p:nvGrpSpPr>
        <p:grpSpPr>
          <a:xfrm>
            <a:off x="-1975513" y="303243"/>
            <a:ext cx="1975513" cy="1508614"/>
            <a:chOff x="-3402273" y="404323"/>
            <a:chExt cx="3402273" cy="2011486"/>
          </a:xfrm>
        </p:grpSpPr>
        <p:sp>
          <p:nvSpPr>
            <p:cNvPr id="8" name="Rectangle 7">
              <a:extLst>
                <a:ext uri="{FF2B5EF4-FFF2-40B4-BE49-F238E27FC236}">
                  <a16:creationId xmlns:a16="http://schemas.microsoft.com/office/drawing/2014/main" id="{E59D3160-6E58-7136-48FF-35CE3C11C0C0}"/>
                </a:ext>
              </a:extLst>
            </p:cNvPr>
            <p:cNvSpPr/>
            <p:nvPr userDrawn="1"/>
          </p:nvSpPr>
          <p:spPr>
            <a:xfrm>
              <a:off x="-2996820" y="1600201"/>
              <a:ext cx="2722071" cy="81560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1125" b="1" dirty="0">
                  <a:solidFill>
                    <a:srgbClr val="00B050"/>
                  </a:solidFill>
                  <a:latin typeface="Tahoma" panose="020B0604030504040204" pitchFamily="34" charset="0"/>
                  <a:ea typeface="Tahoma" panose="020B0604030504040204" pitchFamily="34" charset="0"/>
                  <a:cs typeface="Tahoma" panose="020B0604030504040204" pitchFamily="34" charset="0"/>
                </a:rPr>
                <a:t>FB: </a:t>
              </a:r>
              <a:r>
                <a:rPr lang="en-US" sz="1125" b="1" dirty="0" err="1">
                  <a:solidFill>
                    <a:srgbClr val="00B050"/>
                  </a:solidFill>
                  <a:latin typeface="Tahoma" panose="020B0604030504040204" pitchFamily="34" charset="0"/>
                  <a:ea typeface="Tahoma" panose="020B0604030504040204" pitchFamily="34" charset="0"/>
                  <a:cs typeface="Tahoma" panose="020B0604030504040204" pitchFamily="34" charset="0"/>
                </a:rPr>
                <a:t>Sáng</a:t>
              </a:r>
              <a:r>
                <a:rPr lang="en-US" sz="1125"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srgbClr val="00B050"/>
                  </a:solidFill>
                  <a:latin typeface="Tahoma" panose="020B0604030504040204" pitchFamily="34" charset="0"/>
                  <a:ea typeface="Tahoma" panose="020B0604030504040204" pitchFamily="34" charset="0"/>
                  <a:cs typeface="Tahoma" panose="020B0604030504040204" pitchFamily="34" charset="0"/>
                </a:rPr>
                <a:t>kiến</a:t>
              </a:r>
              <a:r>
                <a:rPr lang="en-US" sz="1125"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srgbClr val="00B050"/>
                  </a:solidFill>
                  <a:latin typeface="Tahoma" panose="020B0604030504040204" pitchFamily="34" charset="0"/>
                  <a:ea typeface="Tahoma" panose="020B0604030504040204" pitchFamily="34" charset="0"/>
                  <a:cs typeface="Tahoma" panose="020B0604030504040204" pitchFamily="34" charset="0"/>
                </a:rPr>
                <a:t>kinh</a:t>
              </a:r>
              <a:r>
                <a:rPr lang="en-US" sz="1125"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srgbClr val="00B050"/>
                  </a:solidFill>
                  <a:latin typeface="Tahoma" panose="020B0604030504040204" pitchFamily="34" charset="0"/>
                  <a:ea typeface="Tahoma" panose="020B0604030504040204" pitchFamily="34" charset="0"/>
                  <a:cs typeface="Tahoma" panose="020B0604030504040204" pitchFamily="34" charset="0"/>
                </a:rPr>
                <a:t>nghiệm</a:t>
              </a:r>
              <a:r>
                <a:rPr lang="en-US" sz="1125"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srgbClr val="00B050"/>
                  </a:solidFill>
                  <a:latin typeface="Tahoma" panose="020B0604030504040204" pitchFamily="34" charset="0"/>
                  <a:ea typeface="Tahoma" panose="020B0604030504040204" pitchFamily="34" charset="0"/>
                  <a:cs typeface="Tahoma" panose="020B0604030504040204" pitchFamily="34" charset="0"/>
                </a:rPr>
                <a:t>dạy</a:t>
              </a:r>
              <a:r>
                <a:rPr lang="en-US" sz="1125"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srgbClr val="00B050"/>
                  </a:solidFill>
                  <a:latin typeface="Tahoma" panose="020B0604030504040204" pitchFamily="34" charset="0"/>
                  <a:ea typeface="Tahoma" panose="020B0604030504040204" pitchFamily="34" charset="0"/>
                  <a:cs typeface="Tahoma" panose="020B0604030504040204" pitchFamily="34" charset="0"/>
                </a:rPr>
                <a:t>Lịch</a:t>
              </a:r>
              <a:r>
                <a:rPr lang="en-US" sz="1125"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1125" b="1" dirty="0" err="1">
                  <a:solidFill>
                    <a:srgbClr val="00B050"/>
                  </a:solidFill>
                  <a:latin typeface="Tahoma" panose="020B0604030504040204" pitchFamily="34" charset="0"/>
                  <a:ea typeface="Tahoma" panose="020B0604030504040204" pitchFamily="34" charset="0"/>
                  <a:cs typeface="Tahoma" panose="020B0604030504040204" pitchFamily="34" charset="0"/>
                </a:rPr>
                <a:t>Sử</a:t>
              </a:r>
              <a:endParaRPr lang="en-US" sz="1125"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0D4007FC-032B-EEBA-E571-F676FAE4F3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02273" y="404323"/>
              <a:ext cx="3402273" cy="1472876"/>
            </a:xfrm>
            <a:prstGeom prst="rect">
              <a:avLst/>
            </a:prstGeom>
          </p:spPr>
        </p:pic>
      </p:grpSp>
    </p:spTree>
    <p:extLst>
      <p:ext uri="{BB962C8B-B14F-4D97-AF65-F5344CB8AC3E}">
        <p14:creationId xmlns:p14="http://schemas.microsoft.com/office/powerpoint/2010/main" val="39427986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79F14A-ACBD-DFA2-4003-F1ACDB6AFE2E}"/>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D5CB99BB-C16A-45F7-95C6-B469BD43570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09C6CB-011E-439B-84D0-3BF29E296E6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1D3EC-5539-4E25-8A2E-9ACFB6677E1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9380924-620D-4121-A9C2-6270CCE5C607}" type="datetimeFigureOut">
              <a:rPr lang="en-US" smtClean="0"/>
              <a:t>28/8/2025</a:t>
            </a:fld>
            <a:endParaRPr lang="en-US"/>
          </a:p>
        </p:txBody>
      </p:sp>
      <p:sp>
        <p:nvSpPr>
          <p:cNvPr id="5" name="Footer Placeholder 4">
            <a:extLst>
              <a:ext uri="{FF2B5EF4-FFF2-40B4-BE49-F238E27FC236}">
                <a16:creationId xmlns:a16="http://schemas.microsoft.com/office/drawing/2014/main" id="{F75D2867-1E47-4745-A715-0A9398976A1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D1CE98-2824-4E92-A2A0-D25BF8B067D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2A3EE5-B2D6-4FDE-A5BD-FA86C8CB5284}" type="slidenum">
              <a:rPr lang="en-US" smtClean="0"/>
              <a:t>‹#›</a:t>
            </a:fld>
            <a:endParaRPr lang="en-US"/>
          </a:p>
        </p:txBody>
      </p:sp>
    </p:spTree>
    <p:extLst>
      <p:ext uri="{BB962C8B-B14F-4D97-AF65-F5344CB8AC3E}">
        <p14:creationId xmlns:p14="http://schemas.microsoft.com/office/powerpoint/2010/main" val="176980516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image" Target="../media/image19.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1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22.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21.png"/><Relationship Id="rId10" Type="http://schemas.openxmlformats.org/officeDocument/2006/relationships/tags" Target="../tags/tag10.xml"/><Relationship Id="rId19" Type="http://schemas.openxmlformats.org/officeDocument/2006/relationships/slideLayout" Target="../slideLayouts/slideLayout2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0.png"/><Relationship Id="rId3" Type="http://schemas.openxmlformats.org/officeDocument/2006/relationships/slideLayout" Target="../slideLayouts/slideLayout29.xml"/><Relationship Id="rId7" Type="http://schemas.openxmlformats.org/officeDocument/2006/relationships/image" Target="../media/image27.png"/><Relationship Id="rId12" Type="http://schemas.openxmlformats.org/officeDocument/2006/relationships/slide" Target="slide1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20.xml"/><Relationship Id="rId18" Type="http://schemas.openxmlformats.org/officeDocument/2006/relationships/image" Target="../media/image37.png"/><Relationship Id="rId26" Type="http://schemas.openxmlformats.org/officeDocument/2006/relationships/image" Target="../media/image42.png"/><Relationship Id="rId3" Type="http://schemas.openxmlformats.org/officeDocument/2006/relationships/slideLayout" Target="../slideLayouts/slideLayout29.xml"/><Relationship Id="rId21" Type="http://schemas.openxmlformats.org/officeDocument/2006/relationships/slide" Target="slide25.xml"/><Relationship Id="rId7" Type="http://schemas.microsoft.com/office/2007/relationships/hdphoto" Target="../media/hdphoto3.wdp"/><Relationship Id="rId12" Type="http://schemas.openxmlformats.org/officeDocument/2006/relationships/image" Target="../media/image34.png"/><Relationship Id="rId17" Type="http://schemas.openxmlformats.org/officeDocument/2006/relationships/slide" Target="slide22.xml"/><Relationship Id="rId25" Type="http://schemas.openxmlformats.org/officeDocument/2006/relationships/image" Target="../media/image41.png"/><Relationship Id="rId2" Type="http://schemas.openxmlformats.org/officeDocument/2006/relationships/audio" Target="../media/media3.mp3"/><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image" Target="../media/image45.png"/><Relationship Id="rId1" Type="http://schemas.microsoft.com/office/2007/relationships/media" Target="../media/media3.mp3"/><Relationship Id="rId6" Type="http://schemas.openxmlformats.org/officeDocument/2006/relationships/image" Target="../media/image32.png"/><Relationship Id="rId11" Type="http://schemas.openxmlformats.org/officeDocument/2006/relationships/slide" Target="slide24.xml"/><Relationship Id="rId24" Type="http://schemas.openxmlformats.org/officeDocument/2006/relationships/image" Target="../media/image40.png"/><Relationship Id="rId5" Type="http://schemas.microsoft.com/office/2007/relationships/hdphoto" Target="../media/hdphoto6.wdp"/><Relationship Id="rId15" Type="http://schemas.openxmlformats.org/officeDocument/2006/relationships/slide" Target="slide21.xml"/><Relationship Id="rId23" Type="http://schemas.microsoft.com/office/2007/relationships/hdphoto" Target="../media/hdphoto7.wdp"/><Relationship Id="rId28" Type="http://schemas.openxmlformats.org/officeDocument/2006/relationships/image" Target="../media/image44.png"/><Relationship Id="rId10" Type="http://schemas.openxmlformats.org/officeDocument/2006/relationships/image" Target="../media/image28.png"/><Relationship Id="rId19" Type="http://schemas.openxmlformats.org/officeDocument/2006/relationships/slide" Target="slide23.xml"/><Relationship Id="rId4" Type="http://schemas.openxmlformats.org/officeDocument/2006/relationships/image" Target="../media/image31.png"/><Relationship Id="rId9" Type="http://schemas.microsoft.com/office/2007/relationships/hdphoto" Target="../media/hdphoto4.wdp"/><Relationship Id="rId14" Type="http://schemas.openxmlformats.org/officeDocument/2006/relationships/image" Target="../media/image35.png"/><Relationship Id="rId22" Type="http://schemas.openxmlformats.org/officeDocument/2006/relationships/image" Target="../media/image39.png"/><Relationship Id="rId27" Type="http://schemas.openxmlformats.org/officeDocument/2006/relationships/image" Target="../media/image43.png"/><Relationship Id="rId30"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48.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47.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microsoft.com/office/2007/relationships/hdphoto" Target="../media/hdphoto8.wdp"/><Relationship Id="rId7" Type="http://schemas.microsoft.com/office/2007/relationships/hdphoto" Target="../media/hdphoto12.wdp"/><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50.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47.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microsoft.com/office/2007/relationships/hdphoto" Target="../media/hdphoto8.wdp"/><Relationship Id="rId7" Type="http://schemas.microsoft.com/office/2007/relationships/hdphoto" Target="../media/hdphoto13.wdp"/><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51.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47.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microsoft.com/office/2007/relationships/hdphoto" Target="../media/hdphoto8.wdp"/><Relationship Id="rId7" Type="http://schemas.microsoft.com/office/2007/relationships/hdphoto" Target="../media/hdphoto14.wdp"/><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52.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47.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slide" Target="slide19.xml"/><Relationship Id="rId3" Type="http://schemas.microsoft.com/office/2007/relationships/hdphoto" Target="../media/hdphoto8.wdp"/><Relationship Id="rId7" Type="http://schemas.microsoft.com/office/2007/relationships/hdphoto" Target="../media/hdphoto15.wdp"/><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53.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47.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slide" Target="slide19.xml"/><Relationship Id="rId3" Type="http://schemas.microsoft.com/office/2007/relationships/hdphoto" Target="../media/hdphoto8.wdp"/><Relationship Id="rId7"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54.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47.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63.xml"/><Relationship Id="rId7" Type="http://schemas.openxmlformats.org/officeDocument/2006/relationships/image" Target="../media/image56.gif"/><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7.wdp"/><Relationship Id="rId5" Type="http://schemas.openxmlformats.org/officeDocument/2006/relationships/image" Target="../media/image55.pn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7C8B-F2E9-44D7-9965-181473FD256C}"/>
              </a:ext>
            </a:extLst>
          </p:cNvPr>
          <p:cNvSpPr>
            <a:spLocks noGrp="1"/>
          </p:cNvSpPr>
          <p:nvPr>
            <p:ph type="ctrTitle"/>
          </p:nvPr>
        </p:nvSpPr>
        <p:spPr>
          <a:xfrm>
            <a:off x="1143000" y="248479"/>
            <a:ext cx="6858000" cy="556591"/>
          </a:xfrm>
        </p:spPr>
        <p:txBody>
          <a:bodyPr>
            <a:normAutofit fontScale="90000"/>
          </a:bodyPr>
          <a:lstStyle/>
          <a:p>
            <a:r>
              <a:rPr lang="en-US" sz="1800" b="1">
                <a:solidFill>
                  <a:srgbClr val="FF0000"/>
                </a:solidFill>
                <a:latin typeface="Calibri" panose="020F0502020204030204"/>
              </a:rPr>
              <a:t>TRƯỜNG THPT SỐ 2 PHÙ CÁT</a:t>
            </a:r>
            <a:br>
              <a:rPr lang="en-US" sz="1800" b="1">
                <a:solidFill>
                  <a:srgbClr val="FF0000"/>
                </a:solidFill>
                <a:latin typeface="Calibri" panose="020F0502020204030204"/>
              </a:rPr>
            </a:br>
            <a:r>
              <a:rPr lang="en-US" sz="1800" b="1" u="sng">
                <a:solidFill>
                  <a:srgbClr val="FF0000"/>
                </a:solidFill>
                <a:latin typeface="Calibri" panose="020F0502020204030204"/>
              </a:rPr>
              <a:t>TỔ: SỬ - ĐỊA - CD - TD - QP</a:t>
            </a:r>
            <a:endParaRPr lang="en-US"/>
          </a:p>
        </p:txBody>
      </p:sp>
      <p:pic>
        <p:nvPicPr>
          <p:cNvPr id="10" name="Picture 9">
            <a:extLst>
              <a:ext uri="{FF2B5EF4-FFF2-40B4-BE49-F238E27FC236}">
                <a16:creationId xmlns:a16="http://schemas.microsoft.com/office/drawing/2014/main" id="{C6CB8399-33DC-4977-A0AA-CB25512ACB03}"/>
              </a:ext>
            </a:extLst>
          </p:cNvPr>
          <p:cNvPicPr>
            <a:picLocks noChangeAspect="1"/>
          </p:cNvPicPr>
          <p:nvPr/>
        </p:nvPicPr>
        <p:blipFill>
          <a:blip r:embed="rId2"/>
          <a:stretch>
            <a:fillRect/>
          </a:stretch>
        </p:blipFill>
        <p:spPr>
          <a:xfrm>
            <a:off x="3548269" y="879559"/>
            <a:ext cx="2196548" cy="1376624"/>
          </a:xfrm>
          <a:prstGeom prst="rect">
            <a:avLst/>
          </a:prstGeom>
        </p:spPr>
      </p:pic>
      <p:sp>
        <p:nvSpPr>
          <p:cNvPr id="14" name="Rectangle 13">
            <a:extLst>
              <a:ext uri="{FF2B5EF4-FFF2-40B4-BE49-F238E27FC236}">
                <a16:creationId xmlns:a16="http://schemas.microsoft.com/office/drawing/2014/main" id="{B0325EDC-A9C2-4CEE-BB3C-8FAEE87D3BF5}"/>
              </a:ext>
            </a:extLst>
          </p:cNvPr>
          <p:cNvSpPr/>
          <p:nvPr/>
        </p:nvSpPr>
        <p:spPr>
          <a:xfrm>
            <a:off x="1143000" y="2484703"/>
            <a:ext cx="7285703" cy="1191095"/>
          </a:xfrm>
          <a:prstGeom prst="rect">
            <a:avLst/>
          </a:prstGeom>
          <a:noFill/>
        </p:spPr>
        <p:txBody>
          <a:bodyPr wrap="square" lIns="68580" tIns="34290" rIns="68580" bIns="34290">
            <a:spAutoFit/>
          </a:bodyPr>
          <a:lstStyle/>
          <a:p>
            <a:pPr algn="ctr" defTabSz="685800">
              <a:lnSpc>
                <a:spcPct val="90000"/>
              </a:lnSpc>
              <a:spcBef>
                <a:spcPts val="750"/>
              </a:spcBef>
              <a:buClrTx/>
              <a:defRPr/>
            </a:pPr>
            <a:r>
              <a:rPr lang="en-US" sz="4050" b="1" kern="1200" spc="38">
                <a:ln w="0">
                  <a:solidFill>
                    <a:srgbClr val="A5A5A5">
                      <a:lumMod val="40000"/>
                      <a:lumOff val="60000"/>
                    </a:srgbClr>
                  </a:solidFill>
                </a:ln>
                <a:solidFill>
                  <a:srgbClr val="7030A0"/>
                </a:solidFill>
                <a:effectLst>
                  <a:innerShdw blurRad="114300">
                    <a:prstClr val="black"/>
                  </a:innerShdw>
                </a:effectLst>
                <a:latin typeface="Calibri" panose="020F0502020204030204"/>
                <a:ea typeface="+mn-ea"/>
                <a:cs typeface="+mn-cs"/>
              </a:rPr>
              <a:t>NHIỆT LIỆT CHÀO MỪNG QUÝ THẦY CÔ VỀ DỰ GIỜ THĂM LỚP!</a:t>
            </a:r>
          </a:p>
        </p:txBody>
      </p:sp>
    </p:spTree>
    <p:extLst>
      <p:ext uri="{BB962C8B-B14F-4D97-AF65-F5344CB8AC3E}">
        <p14:creationId xmlns:p14="http://schemas.microsoft.com/office/powerpoint/2010/main" val="1368180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vi-VN" sz="2800" b="1">
                <a:latin typeface="+mn-lt"/>
              </a:rPr>
              <a:t>Đọc trường hợp</a:t>
            </a:r>
            <a:endParaRPr lang="en-US" sz="2800" b="1">
              <a:latin typeface="+mn-lt"/>
            </a:endParaRPr>
          </a:p>
        </p:txBody>
      </p:sp>
      <p:sp>
        <p:nvSpPr>
          <p:cNvPr id="6" name="Text Placeholder 5"/>
          <p:cNvSpPr>
            <a:spLocks noGrp="1"/>
          </p:cNvSpPr>
          <p:nvPr>
            <p:ph type="body" idx="1"/>
          </p:nvPr>
        </p:nvSpPr>
        <p:spPr>
          <a:xfrm>
            <a:off x="576877" y="1096815"/>
            <a:ext cx="7875360" cy="3416400"/>
          </a:xfrm>
        </p:spPr>
        <p:txBody>
          <a:bodyPr/>
          <a:lstStyle/>
          <a:p>
            <a:pPr marL="127000" indent="0" algn="just">
              <a:lnSpc>
                <a:spcPct val="150000"/>
              </a:lnSpc>
              <a:buNone/>
            </a:pPr>
            <a:r>
              <a:rPr lang="vi-VN" sz="2000">
                <a:latin typeface="Arial" pitchFamily="34" charset="0"/>
                <a:cs typeface="Arial" pitchFamily="34" charset="0"/>
              </a:rPr>
              <a:t>Hiện nay, sản xuất và tiêu dùng xanh được xem là xu hướng của những quốc gia trên thế giới. Xuất phát từ sự gia tăng nhu cầu sử dụng các sản phẩm xanh, sạch, nhiều doanh nghiệp ở nước ta đã chuyển đổi sang mô hình sản xuất xanh như năng lượng xanh, sản phẩm tái chế, nông sản sạch,... Với sự đón nhận của người tiêu dùng, doanh thu của các doanh nghiệp này ngày càng tăng lên và đóng góp tích cực cho sự phát triển bền vững của đất nước.</a:t>
            </a:r>
            <a:endParaRPr lang="en-US" sz="2000">
              <a:latin typeface="Arial" pitchFamily="34" charset="0"/>
              <a:cs typeface="Arial" pitchFamily="34" charset="0"/>
            </a:endParaRPr>
          </a:p>
        </p:txBody>
      </p:sp>
    </p:spTree>
    <p:extLst>
      <p:ext uri="{BB962C8B-B14F-4D97-AF65-F5344CB8AC3E}">
        <p14:creationId xmlns:p14="http://schemas.microsoft.com/office/powerpoint/2010/main" val="1553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36"/>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vi-VN" sz="2800" b="1">
                <a:solidFill>
                  <a:schemeClr val="lt1"/>
                </a:solidFill>
                <a:latin typeface="Arial" pitchFamily="34" charset="0"/>
                <a:cs typeface="Arial" pitchFamily="34" charset="0"/>
              </a:rPr>
              <a:t>Hình ảnh </a:t>
            </a:r>
            <a:endParaRPr sz="2800" b="1">
              <a:solidFill>
                <a:schemeClr val="lt1"/>
              </a:solidFill>
              <a:latin typeface="Arial" pitchFamily="34" charset="0"/>
              <a:cs typeface="Arial" pitchFamily="34" charset="0"/>
            </a:endParaRPr>
          </a:p>
        </p:txBody>
      </p:sp>
      <p:sp>
        <p:nvSpPr>
          <p:cNvPr id="4" name="Rounded Rectangle 3"/>
          <p:cNvSpPr/>
          <p:nvPr/>
        </p:nvSpPr>
        <p:spPr>
          <a:xfrm>
            <a:off x="656135" y="1235730"/>
            <a:ext cx="3762302" cy="257567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ounded Rectangle 6"/>
          <p:cNvSpPr/>
          <p:nvPr/>
        </p:nvSpPr>
        <p:spPr>
          <a:xfrm>
            <a:off x="4697643" y="1195784"/>
            <a:ext cx="3762302" cy="257567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656135" y="3839327"/>
            <a:ext cx="3762302" cy="1021883"/>
          </a:xfrm>
          <a:prstGeom prst="rect">
            <a:avLst/>
          </a:prstGeom>
          <a:noFill/>
        </p:spPr>
        <p:txBody>
          <a:bodyPr wrap="square" rtlCol="0">
            <a:spAutoFit/>
          </a:bodyPr>
          <a:lstStyle/>
          <a:p>
            <a:pPr algn="ctr">
              <a:lnSpc>
                <a:spcPct val="150000"/>
              </a:lnSpc>
            </a:pPr>
            <a:r>
              <a:rPr lang="vi-VN" i="1"/>
              <a:t>Hình 1. Người tiêu dùng mua thực phẩm theo tiêu chuẩn VietGap</a:t>
            </a:r>
          </a:p>
          <a:p>
            <a:pPr algn="ctr">
              <a:lnSpc>
                <a:spcPct val="150000"/>
              </a:lnSpc>
            </a:pPr>
            <a:r>
              <a:rPr lang="vi-VN" i="1"/>
              <a:t>(tuoitre.vn)</a:t>
            </a:r>
            <a:endParaRPr lang="en-US" i="1"/>
          </a:p>
        </p:txBody>
      </p:sp>
      <p:sp>
        <p:nvSpPr>
          <p:cNvPr id="9" name="TextBox 8"/>
          <p:cNvSpPr txBox="1"/>
          <p:nvPr/>
        </p:nvSpPr>
        <p:spPr>
          <a:xfrm>
            <a:off x="4697643" y="3799381"/>
            <a:ext cx="3762302" cy="1061829"/>
          </a:xfrm>
          <a:prstGeom prst="rect">
            <a:avLst/>
          </a:prstGeom>
          <a:noFill/>
        </p:spPr>
        <p:txBody>
          <a:bodyPr wrap="square" rtlCol="0">
            <a:spAutoFit/>
          </a:bodyPr>
          <a:lstStyle/>
          <a:p>
            <a:pPr algn="ctr">
              <a:lnSpc>
                <a:spcPct val="150000"/>
              </a:lnSpc>
            </a:pPr>
            <a:r>
              <a:rPr lang="vi-VN" i="1"/>
              <a:t>Hình 2. Hộ gia đình lắp đặt </a:t>
            </a:r>
          </a:p>
          <a:p>
            <a:pPr algn="ctr">
              <a:lnSpc>
                <a:spcPct val="150000"/>
              </a:lnSpc>
            </a:pPr>
            <a:r>
              <a:rPr lang="vi-VN" i="1"/>
              <a:t>điện mặt trời áp mái</a:t>
            </a:r>
          </a:p>
          <a:p>
            <a:pPr algn="ctr">
              <a:lnSpc>
                <a:spcPct val="150000"/>
              </a:lnSpc>
            </a:pPr>
            <a:r>
              <a:rPr lang="vi-VN" i="1"/>
              <a:t>(vista.gov.vn)</a:t>
            </a:r>
            <a:endParaRPr lang="en-US" i="1"/>
          </a:p>
        </p:txBody>
      </p:sp>
    </p:spTree>
    <p:extLst>
      <p:ext uri="{BB962C8B-B14F-4D97-AF65-F5344CB8AC3E}">
        <p14:creationId xmlns:p14="http://schemas.microsoft.com/office/powerpoint/2010/main" val="101285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5" name="Rectangle: Rounded Corners 20">
            <a:extLst>
              <a:ext uri="{FF2B5EF4-FFF2-40B4-BE49-F238E27FC236}">
                <a16:creationId xmlns:a16="http://schemas.microsoft.com/office/drawing/2014/main" id="{8B135C8F-EC93-D2B7-7E0D-F30A2E6A6A23}"/>
              </a:ext>
            </a:extLst>
          </p:cNvPr>
          <p:cNvSpPr/>
          <p:nvPr/>
        </p:nvSpPr>
        <p:spPr>
          <a:xfrm>
            <a:off x="200343" y="134693"/>
            <a:ext cx="2901244" cy="1162892"/>
          </a:xfrm>
          <a:prstGeom prst="round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rPr>
              <a:t>HOẠT ĐỘNG NHÓM </a:t>
            </a:r>
          </a:p>
        </p:txBody>
      </p:sp>
      <p:sp>
        <p:nvSpPr>
          <p:cNvPr id="7" name="TextBox 6">
            <a:extLst>
              <a:ext uri="{FF2B5EF4-FFF2-40B4-BE49-F238E27FC236}">
                <a16:creationId xmlns:a16="http://schemas.microsoft.com/office/drawing/2014/main" id="{441EA40B-824D-7257-9544-0E285436DB99}"/>
              </a:ext>
            </a:extLst>
          </p:cNvPr>
          <p:cNvSpPr txBox="1"/>
          <p:nvPr/>
        </p:nvSpPr>
        <p:spPr>
          <a:xfrm>
            <a:off x="3111204" y="1383801"/>
            <a:ext cx="5915378" cy="3373488"/>
          </a:xfrm>
          <a:prstGeom prst="rect">
            <a:avLst/>
          </a:prstGeom>
          <a:noFill/>
        </p:spPr>
        <p:txBody>
          <a:bodyPr wrap="square">
            <a:spAutoFit/>
          </a:bodyPr>
          <a:lstStyle/>
          <a:p>
            <a:pPr algn="just">
              <a:lnSpc>
                <a:spcPct val="150000"/>
              </a:lnSpc>
              <a:spcBef>
                <a:spcPts val="100"/>
              </a:spcBef>
              <a:spcAft>
                <a:spcPts val="100"/>
              </a:spcAft>
            </a:pPr>
            <a:r>
              <a:rPr lang="en-US" sz="2400" b="1">
                <a:solidFill>
                  <a:schemeClr val="accent5">
                    <a:lumMod val="50000"/>
                  </a:schemeClr>
                </a:solidFill>
              </a:rPr>
              <a:t>Nhóm 1,3: </a:t>
            </a:r>
            <a:r>
              <a:rPr lang="vi-VN" sz="2400">
                <a:solidFill>
                  <a:schemeClr val="tx1"/>
                </a:solidFill>
              </a:rPr>
              <a:t>C</a:t>
            </a:r>
            <a:r>
              <a:rPr lang="en-US" sz="2400">
                <a:solidFill>
                  <a:schemeClr val="tx1"/>
                </a:solidFill>
              </a:rPr>
              <a:t>ho biết mỗi hình ảnh và trường hợp trên đề cập đến hoạt động tiêu dùng sản phẩm nào?</a:t>
            </a:r>
            <a:endParaRPr lang="vi-VN" sz="2400">
              <a:solidFill>
                <a:schemeClr val="tx1"/>
              </a:solidFill>
            </a:endParaRPr>
          </a:p>
          <a:p>
            <a:pPr algn="just">
              <a:lnSpc>
                <a:spcPct val="150000"/>
              </a:lnSpc>
              <a:spcBef>
                <a:spcPts val="100"/>
              </a:spcBef>
              <a:spcAft>
                <a:spcPts val="100"/>
              </a:spcAft>
            </a:pPr>
            <a:r>
              <a:rPr lang="en-US" sz="2400" b="1">
                <a:solidFill>
                  <a:schemeClr val="accent5">
                    <a:lumMod val="50000"/>
                  </a:schemeClr>
                </a:solidFill>
              </a:rPr>
              <a:t>Nhóm 2,4: </a:t>
            </a:r>
            <a:r>
              <a:rPr lang="en-US" sz="2400">
                <a:solidFill>
                  <a:schemeClr val="tx1"/>
                </a:solidFill>
              </a:rPr>
              <a:t>Theo em, việc tiêu dùng đó có vai trò gì đối với sự phát triển kinh tế của đất nước?</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Flowchart: Alternate Process 12"/>
          <p:cNvSpPr/>
          <p:nvPr/>
        </p:nvSpPr>
        <p:spPr>
          <a:xfrm>
            <a:off x="3111203" y="79521"/>
            <a:ext cx="5967921" cy="1218064"/>
          </a:xfrm>
          <a:prstGeom prst="flowChartAlternateProcess">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522133" y="165737"/>
            <a:ext cx="5136445" cy="1131848"/>
          </a:xfrm>
          <a:prstGeom prst="rect">
            <a:avLst/>
          </a:prstGeom>
        </p:spPr>
        <p:txBody>
          <a:bodyPr wrap="square">
            <a:spAutoFit/>
          </a:bodyPr>
          <a:lstStyle/>
          <a:p>
            <a:pPr algn="ctr">
              <a:lnSpc>
                <a:spcPct val="150000"/>
              </a:lnSpc>
              <a:spcBef>
                <a:spcPts val="100"/>
              </a:spcBef>
              <a:spcAft>
                <a:spcPts val="100"/>
              </a:spcAft>
            </a:pPr>
            <a:r>
              <a:rPr lang="en-US" sz="2400" b="1" i="1">
                <a:solidFill>
                  <a:schemeClr val="bg1"/>
                </a:solidFill>
                <a:latin typeface="Arial" panose="020B0604020202020204" pitchFamily="34" charset="0"/>
                <a:ea typeface="Times New Roman" panose="02020603050405020304" pitchFamily="18" charset="0"/>
                <a:cs typeface="Arial" panose="020B0604020202020204" pitchFamily="34" charset="0"/>
              </a:rPr>
              <a:t>Em hãy </a:t>
            </a:r>
            <a:r>
              <a:rPr lang="vi-VN" sz="2400" b="1" i="1">
                <a:solidFill>
                  <a:schemeClr val="bg1"/>
                </a:solidFill>
                <a:latin typeface="Arial" panose="020B0604020202020204" pitchFamily="34" charset="0"/>
                <a:ea typeface="Times New Roman" panose="02020603050405020304" pitchFamily="18" charset="0"/>
                <a:cs typeface="Arial" panose="020B0604020202020204" pitchFamily="34" charset="0"/>
              </a:rPr>
              <a:t>quan sát hình ảnh, đọc trường hợp </a:t>
            </a:r>
            <a:r>
              <a:rPr lang="en-US" sz="2400" b="1" i="1">
                <a:solidFill>
                  <a:schemeClr val="bg1"/>
                </a:solidFill>
                <a:latin typeface="Arial" panose="020B0604020202020204" pitchFamily="34" charset="0"/>
                <a:ea typeface="Times New Roman" panose="02020603050405020304" pitchFamily="18" charset="0"/>
                <a:cs typeface="Arial" panose="020B0604020202020204" pitchFamily="34" charset="0"/>
              </a:rPr>
              <a:t>và trả lời câu hỏi:</a:t>
            </a:r>
            <a:endParaRPr lang="en-US" sz="2400" b="1" i="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4829E75-CC31-D2AB-0901-EF43C54C0065}"/>
              </a:ext>
            </a:extLst>
          </p:cNvPr>
          <p:cNvPicPr>
            <a:picLocks noChangeAspect="1"/>
          </p:cNvPicPr>
          <p:nvPr/>
        </p:nvPicPr>
        <p:blipFill>
          <a:blip r:embed="rId3"/>
          <a:stretch>
            <a:fillRect/>
          </a:stretch>
        </p:blipFill>
        <p:spPr>
          <a:xfrm>
            <a:off x="304800" y="1636252"/>
            <a:ext cx="2584415" cy="3014770"/>
          </a:xfrm>
          <a:prstGeom prst="rect">
            <a:avLst/>
          </a:prstGeom>
        </p:spPr>
      </p:pic>
    </p:spTree>
    <p:extLst>
      <p:ext uri="{BB962C8B-B14F-4D97-AF65-F5344CB8AC3E}">
        <p14:creationId xmlns:p14="http://schemas.microsoft.com/office/powerpoint/2010/main" val="23564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0000"/>
          </a:blip>
          <a:srcRect t="7786" b="7786"/>
          <a:stretch>
            <a:fillRect/>
          </a:stretch>
        </p:blipFill>
        <p:spPr>
          <a:xfrm>
            <a:off x="0" y="0"/>
            <a:ext cx="9144000" cy="5143500"/>
          </a:xfrm>
          <a:prstGeom prst="rect">
            <a:avLst/>
          </a:prstGeom>
        </p:spPr>
      </p:pic>
      <p:sp>
        <p:nvSpPr>
          <p:cNvPr id="4" name="Freeform 4"/>
          <p:cNvSpPr/>
          <p:nvPr/>
        </p:nvSpPr>
        <p:spPr>
          <a:xfrm>
            <a:off x="2387097" y="-961537"/>
            <a:ext cx="8322477" cy="835978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8300">
              <a:alpha val="81000"/>
            </a:srgbClr>
          </a:solidFill>
        </p:spPr>
        <p:txBody>
          <a:bodyPr/>
          <a:lstStyle/>
          <a:p>
            <a:pPr defTabSz="685800">
              <a:buClrTx/>
              <a:defRPr/>
            </a:pPr>
            <a:endParaRPr lang="en-US" sz="1350" kern="1200" dirty="0">
              <a:solidFill>
                <a:prstClr val="black"/>
              </a:solidFill>
              <a:latin typeface="Calibri"/>
              <a:ea typeface="+mn-ea"/>
              <a:cs typeface="+mn-cs"/>
            </a:endParaRPr>
          </a:p>
        </p:txBody>
      </p:sp>
      <p:sp>
        <p:nvSpPr>
          <p:cNvPr id="6" name="Freeform 6"/>
          <p:cNvSpPr/>
          <p:nvPr/>
        </p:nvSpPr>
        <p:spPr>
          <a:xfrm>
            <a:off x="2688470" y="-911850"/>
            <a:ext cx="8310094" cy="8310094"/>
          </a:xfrm>
          <a:custGeom>
            <a:avLst/>
            <a:gdLst/>
            <a:ahLst/>
            <a:cxnLst/>
            <a:rect l="l" t="t" r="r" b="b"/>
            <a:pathLst>
              <a:path w="16620187" h="16620187">
                <a:moveTo>
                  <a:pt x="0" y="0"/>
                </a:moveTo>
                <a:lnTo>
                  <a:pt x="16620187" y="0"/>
                </a:lnTo>
                <a:lnTo>
                  <a:pt x="16620187" y="16620187"/>
                </a:lnTo>
                <a:lnTo>
                  <a:pt x="0" y="16620187"/>
                </a:lnTo>
                <a:lnTo>
                  <a:pt x="0" y="0"/>
                </a:lnTo>
                <a:close/>
              </a:path>
            </a:pathLst>
          </a:custGeom>
          <a:noFill/>
        </p:spPr>
        <p:txBody>
          <a:bodyPr/>
          <a:lstStyle/>
          <a:p>
            <a:pPr defTabSz="685800">
              <a:buClrTx/>
              <a:defRPr/>
            </a:pPr>
            <a:endParaRPr lang="en-US" sz="1350" kern="1200" dirty="0">
              <a:solidFill>
                <a:prstClr val="black"/>
              </a:solidFill>
              <a:latin typeface="Calibri"/>
              <a:ea typeface="+mn-ea"/>
              <a:cs typeface="+mn-cs"/>
            </a:endParaRPr>
          </a:p>
        </p:txBody>
      </p:sp>
      <p:sp>
        <p:nvSpPr>
          <p:cNvPr id="9" name="Freeform 9"/>
          <p:cNvSpPr/>
          <p:nvPr/>
        </p:nvSpPr>
        <p:spPr>
          <a:xfrm>
            <a:off x="553065" y="342900"/>
            <a:ext cx="3365800" cy="336579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2060"/>
          </a:solidFill>
          <a:ln>
            <a:solidFill>
              <a:srgbClr val="FFF2CC"/>
            </a:solidFill>
          </a:ln>
        </p:spPr>
        <p:txBody>
          <a:bodyPr/>
          <a:lstStyle/>
          <a:p>
            <a:pPr defTabSz="685800">
              <a:buClrTx/>
            </a:pPr>
            <a:endParaRPr lang="en-US" sz="1350" kern="1200">
              <a:solidFill>
                <a:prstClr val="black"/>
              </a:solidFill>
              <a:latin typeface="Calibri"/>
              <a:ea typeface="+mn-ea"/>
              <a:cs typeface="+mn-cs"/>
            </a:endParaRPr>
          </a:p>
        </p:txBody>
      </p:sp>
      <p:grpSp>
        <p:nvGrpSpPr>
          <p:cNvPr id="19" name="Group 18">
            <a:extLst>
              <a:ext uri="{FF2B5EF4-FFF2-40B4-BE49-F238E27FC236}">
                <a16:creationId xmlns:a16="http://schemas.microsoft.com/office/drawing/2014/main" id="{86B16A51-4FDE-2DA2-93D8-1428EB08AE9B}"/>
              </a:ext>
            </a:extLst>
          </p:cNvPr>
          <p:cNvGrpSpPr/>
          <p:nvPr/>
        </p:nvGrpSpPr>
        <p:grpSpPr>
          <a:xfrm>
            <a:off x="8026888" y="-1165206"/>
            <a:ext cx="1938304" cy="1964090"/>
            <a:chOff x="10702517" y="-1553608"/>
            <a:chExt cx="2584405" cy="2618787"/>
          </a:xfrm>
        </p:grpSpPr>
        <p:sp>
          <p:nvSpPr>
            <p:cNvPr id="17" name="Oval 16">
              <a:extLst>
                <a:ext uri="{FF2B5EF4-FFF2-40B4-BE49-F238E27FC236}">
                  <a16:creationId xmlns:a16="http://schemas.microsoft.com/office/drawing/2014/main" id="{0C6301FF-E199-0279-B5E6-A304FA635EF0}"/>
                </a:ext>
              </a:extLst>
            </p:cNvPr>
            <p:cNvSpPr/>
            <p:nvPr/>
          </p:nvSpPr>
          <p:spPr>
            <a:xfrm>
              <a:off x="10702517" y="-1553608"/>
              <a:ext cx="2391746" cy="2391746"/>
            </a:xfrm>
            <a:prstGeom prst="ellipse">
              <a:avLst/>
            </a:prstGeom>
            <a:solidFill>
              <a:srgbClr val="FFD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8" name="Oval 17">
              <a:extLst>
                <a:ext uri="{FF2B5EF4-FFF2-40B4-BE49-F238E27FC236}">
                  <a16:creationId xmlns:a16="http://schemas.microsoft.com/office/drawing/2014/main" id="{C46036D6-48FE-04F2-B2AC-D3833BB7E5E7}"/>
                </a:ext>
              </a:extLst>
            </p:cNvPr>
            <p:cNvSpPr/>
            <p:nvPr/>
          </p:nvSpPr>
          <p:spPr>
            <a:xfrm>
              <a:off x="10888549" y="-1333194"/>
              <a:ext cx="2398373" cy="2398373"/>
            </a:xfrm>
            <a:prstGeom prst="ellipse">
              <a:avLst/>
            </a:prstGeom>
            <a:no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ndParaRPr>
            </a:p>
          </p:txBody>
        </p:sp>
      </p:grpSp>
      <p:grpSp>
        <p:nvGrpSpPr>
          <p:cNvPr id="30" name="Group 29">
            <a:extLst>
              <a:ext uri="{FF2B5EF4-FFF2-40B4-BE49-F238E27FC236}">
                <a16:creationId xmlns:a16="http://schemas.microsoft.com/office/drawing/2014/main" id="{59FAFEE0-4018-2A7A-CFE8-04B42B05E033}"/>
              </a:ext>
            </a:extLst>
          </p:cNvPr>
          <p:cNvGrpSpPr/>
          <p:nvPr/>
        </p:nvGrpSpPr>
        <p:grpSpPr>
          <a:xfrm>
            <a:off x="2848593" y="4589509"/>
            <a:ext cx="1938304" cy="1964090"/>
            <a:chOff x="10702517" y="-1553608"/>
            <a:chExt cx="2584405" cy="2618787"/>
          </a:xfrm>
        </p:grpSpPr>
        <p:sp>
          <p:nvSpPr>
            <p:cNvPr id="31" name="Oval 30">
              <a:extLst>
                <a:ext uri="{FF2B5EF4-FFF2-40B4-BE49-F238E27FC236}">
                  <a16:creationId xmlns:a16="http://schemas.microsoft.com/office/drawing/2014/main" id="{A442B8F9-D4BA-A185-26A9-B30AFFDA7388}"/>
                </a:ext>
              </a:extLst>
            </p:cNvPr>
            <p:cNvSpPr/>
            <p:nvPr/>
          </p:nvSpPr>
          <p:spPr>
            <a:xfrm>
              <a:off x="10702517" y="-1553608"/>
              <a:ext cx="2391746" cy="2391746"/>
            </a:xfrm>
            <a:prstGeom prst="ellipse">
              <a:avLst/>
            </a:prstGeom>
            <a:solidFill>
              <a:srgbClr val="FFD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ndParaRPr>
            </a:p>
          </p:txBody>
        </p:sp>
        <p:sp>
          <p:nvSpPr>
            <p:cNvPr id="32" name="Oval 31">
              <a:extLst>
                <a:ext uri="{FF2B5EF4-FFF2-40B4-BE49-F238E27FC236}">
                  <a16:creationId xmlns:a16="http://schemas.microsoft.com/office/drawing/2014/main" id="{7FE69032-0606-2CFA-1172-F58737F2BE44}"/>
                </a:ext>
              </a:extLst>
            </p:cNvPr>
            <p:cNvSpPr/>
            <p:nvPr/>
          </p:nvSpPr>
          <p:spPr>
            <a:xfrm>
              <a:off x="10888549" y="-1333194"/>
              <a:ext cx="2398373" cy="2398373"/>
            </a:xfrm>
            <a:prstGeom prst="ellipse">
              <a:avLst/>
            </a:prstGeom>
            <a:no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grpSp>
      <p:sp>
        <p:nvSpPr>
          <p:cNvPr id="33" name="TextBox 32">
            <a:extLst>
              <a:ext uri="{FF2B5EF4-FFF2-40B4-BE49-F238E27FC236}">
                <a16:creationId xmlns:a16="http://schemas.microsoft.com/office/drawing/2014/main" id="{B61506D5-E1A7-DCB3-F6D2-952432233F2F}"/>
              </a:ext>
            </a:extLst>
          </p:cNvPr>
          <p:cNvSpPr txBox="1"/>
          <p:nvPr/>
        </p:nvSpPr>
        <p:spPr>
          <a:xfrm>
            <a:off x="4677698" y="1141785"/>
            <a:ext cx="4080602" cy="2366353"/>
          </a:xfrm>
          <a:prstGeom prst="rect">
            <a:avLst/>
          </a:prstGeom>
          <a:noFill/>
          <a:effectLst>
            <a:outerShdw blurRad="50800" dist="38100" dir="2700000" algn="tl" rotWithShape="0">
              <a:prstClr val="black">
                <a:alpha val="40000"/>
              </a:prstClr>
            </a:outerShdw>
          </a:effectLst>
        </p:spPr>
        <p:txBody>
          <a:bodyPr wrap="square">
            <a:spAutoFit/>
          </a:bodyPr>
          <a:lstStyle/>
          <a:p>
            <a:pPr algn="ctr" defTabSz="685800">
              <a:lnSpc>
                <a:spcPct val="150000"/>
              </a:lnSpc>
              <a:buClrTx/>
              <a:defRPr/>
            </a:pPr>
            <a:r>
              <a:rPr lang="en-US" sz="5250" kern="1200" dirty="0">
                <a:solidFill>
                  <a:srgbClr val="002060"/>
                </a:solidFill>
                <a:latin typeface="#9Slide03 IcielPanton Black" panose="00000A00000000000000" pitchFamily="2" charset="0"/>
                <a:ea typeface="Times New Roman" panose="02020603050405020304" pitchFamily="18" charset="0"/>
                <a:cs typeface="+mn-cs"/>
              </a:rPr>
              <a:t>BÁO CÁO </a:t>
            </a:r>
          </a:p>
          <a:p>
            <a:pPr algn="ctr" defTabSz="685800">
              <a:lnSpc>
                <a:spcPct val="150000"/>
              </a:lnSpc>
              <a:buClrTx/>
              <a:defRPr/>
            </a:pPr>
            <a:r>
              <a:rPr lang="en-US" sz="5250" kern="1200" dirty="0">
                <a:solidFill>
                  <a:srgbClr val="002060"/>
                </a:solidFill>
                <a:latin typeface="#9Slide03 IcielPanton Black" panose="00000A00000000000000" pitchFamily="2" charset="0"/>
                <a:ea typeface="Times New Roman" panose="02020603050405020304" pitchFamily="18" charset="0"/>
                <a:cs typeface="+mn-cs"/>
              </a:rPr>
              <a:t>SẢN PHẨM</a:t>
            </a:r>
          </a:p>
        </p:txBody>
      </p:sp>
      <p:pic>
        <p:nvPicPr>
          <p:cNvPr id="5" name="Picture 4">
            <a:extLst>
              <a:ext uri="{FF2B5EF4-FFF2-40B4-BE49-F238E27FC236}">
                <a16:creationId xmlns:a16="http://schemas.microsoft.com/office/drawing/2014/main" id="{389C9D62-CDC8-67B8-2316-4A707BD11262}"/>
              </a:ext>
            </a:extLst>
          </p:cNvPr>
          <p:cNvPicPr>
            <a:picLocks noChangeAspect="1"/>
          </p:cNvPicPr>
          <p:nvPr/>
        </p:nvPicPr>
        <p:blipFill rotWithShape="1">
          <a:blip r:embed="rId3"/>
          <a:srcRect l="10516" t="20466" r="52675" b="14064"/>
          <a:stretch/>
        </p:blipFill>
        <p:spPr>
          <a:xfrm>
            <a:off x="826138" y="605931"/>
            <a:ext cx="2860037" cy="2860037"/>
          </a:xfrm>
          <a:prstGeom prst="ellipse">
            <a:avLst/>
          </a:prstGeom>
        </p:spPr>
      </p:pic>
    </p:spTree>
    <p:extLst>
      <p:ext uri="{BB962C8B-B14F-4D97-AF65-F5344CB8AC3E}">
        <p14:creationId xmlns:p14="http://schemas.microsoft.com/office/powerpoint/2010/main" val="1982164020"/>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6" presetClass="emph" presetSubtype="0" fill="hold" grpId="1" nodeType="withEffect">
                                  <p:stCondLst>
                                    <p:cond delay="0"/>
                                  </p:stCondLst>
                                  <p:childTnLst>
                                    <p:animScale>
                                      <p:cBhvr>
                                        <p:cTn id="9" dur="10" fill="hold"/>
                                        <p:tgtEl>
                                          <p:spTgt spid="33"/>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3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3"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2" name="TextBox 1"/>
          <p:cNvSpPr txBox="1"/>
          <p:nvPr/>
        </p:nvSpPr>
        <p:spPr>
          <a:xfrm>
            <a:off x="237067" y="608128"/>
            <a:ext cx="4825997" cy="3780522"/>
          </a:xfrm>
          <a:prstGeom prst="rect">
            <a:avLst/>
          </a:prstGeom>
          <a:noFill/>
        </p:spPr>
        <p:txBody>
          <a:bodyPr wrap="square" rtlCol="0">
            <a:spAutoFit/>
          </a:bodyPr>
          <a:lstStyle/>
          <a:p>
            <a:pPr marL="285750" indent="-285750" algn="just">
              <a:lnSpc>
                <a:spcPct val="150000"/>
              </a:lnSpc>
              <a:buFont typeface="Arial" pitchFamily="34" charset="0"/>
              <a:buChar char="•"/>
            </a:pPr>
            <a:r>
              <a:rPr lang="en-US" sz="2400"/>
              <a:t>Hình ảnh 1: tiêu dùng thực phẩm sạch.</a:t>
            </a:r>
          </a:p>
          <a:p>
            <a:pPr marL="285750" indent="-285750" algn="just">
              <a:lnSpc>
                <a:spcPct val="150000"/>
              </a:lnSpc>
              <a:buFont typeface="Arial" pitchFamily="34" charset="0"/>
              <a:buChar char="•"/>
            </a:pPr>
            <a:r>
              <a:rPr lang="en-US" sz="2400"/>
              <a:t>Hình ảnh 2: tiêu dùng năng lượng sạch (năng lượng Mặt Trời).</a:t>
            </a:r>
          </a:p>
          <a:p>
            <a:pPr marL="285750" indent="-285750" algn="just">
              <a:lnSpc>
                <a:spcPct val="150000"/>
              </a:lnSpc>
              <a:buFont typeface="Arial" pitchFamily="34" charset="0"/>
              <a:buChar char="•"/>
            </a:pPr>
            <a:r>
              <a:rPr lang="en-US" sz="2400"/>
              <a:t>Trường hợp: tiêu dùng xanh.</a:t>
            </a:r>
          </a:p>
          <a:p>
            <a:pPr marL="285750" indent="-285750" algn="just">
              <a:lnSpc>
                <a:spcPct val="150000"/>
              </a:lnSpc>
              <a:buFont typeface="Arial" pitchFamily="34" charset="0"/>
              <a:buChar char="•"/>
            </a:pPr>
            <a:endParaRPr lang="en-US" sz="1800"/>
          </a:p>
        </p:txBody>
      </p:sp>
      <p:sp>
        <p:nvSpPr>
          <p:cNvPr id="6" name="Right Arrow 5"/>
          <p:cNvSpPr/>
          <p:nvPr/>
        </p:nvSpPr>
        <p:spPr>
          <a:xfrm>
            <a:off x="4444583" y="3018295"/>
            <a:ext cx="955040" cy="631301"/>
          </a:xfrm>
          <a:prstGeom prst="rightArrow">
            <a:avLst/>
          </a:prstGeom>
          <a:solidFill>
            <a:schemeClr val="tx2">
              <a:lumMod val="60000"/>
              <a:lumOff val="40000"/>
            </a:schemeClr>
          </a:solidFill>
          <a:ln>
            <a:solidFill>
              <a:schemeClr val="tx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Alternate Process 7"/>
          <p:cNvSpPr/>
          <p:nvPr/>
        </p:nvSpPr>
        <p:spPr>
          <a:xfrm>
            <a:off x="5399623" y="2308993"/>
            <a:ext cx="3680176" cy="2207528"/>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vi-VN" sz="2000">
                <a:solidFill>
                  <a:schemeClr val="tx1"/>
                </a:solidFill>
              </a:rPr>
              <a:t>Góp phần thúc đẩy phát triển sản xuất, phát triển bền vững kinh tế gắn với bảo trường môi trường.</a:t>
            </a:r>
            <a:endParaRPr lang="en-US" sz="2000">
              <a:solidFill>
                <a:schemeClr val="tx1"/>
              </a:solidFill>
            </a:endParaRPr>
          </a:p>
        </p:txBody>
      </p:sp>
      <p:pic>
        <p:nvPicPr>
          <p:cNvPr id="1026" name="Picture 2" descr="https://o.remove.bg/downloads/357f5b13-0458-42d9-bb35-e221980468f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359" y="-528452"/>
            <a:ext cx="4104641" cy="2972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01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9" name="Google Shape;599;p40"/>
          <p:cNvSpPr/>
          <p:nvPr/>
        </p:nvSpPr>
        <p:spPr>
          <a:xfrm>
            <a:off x="550667" y="1283564"/>
            <a:ext cx="8170000" cy="511366"/>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01" name="Google Shape;601;p40"/>
          <p:cNvSpPr txBox="1">
            <a:spLocks noGrp="1"/>
          </p:cNvSpPr>
          <p:nvPr>
            <p:ph type="title"/>
          </p:nvPr>
        </p:nvSpPr>
        <p:spPr>
          <a:xfrm>
            <a:off x="720000" y="478891"/>
            <a:ext cx="7704000" cy="572700"/>
          </a:xfrm>
          <a:prstGeom prst="rect">
            <a:avLst/>
          </a:prstGeom>
        </p:spPr>
        <p:txBody>
          <a:bodyPr spcFirstLastPara="1" wrap="square" lIns="91425" tIns="91425" rIns="91425" bIns="91425" anchor="t" anchorCtr="0">
            <a:noAutofit/>
          </a:bodyPr>
          <a:lstStyle/>
          <a:p>
            <a:pPr lvl="0"/>
            <a:r>
              <a:rPr lang="en-US" sz="2800" b="1">
                <a:latin typeface="+mj-lt"/>
              </a:rPr>
              <a:t>KẾT LUẬN</a:t>
            </a:r>
            <a:endParaRPr sz="2800" b="1">
              <a:solidFill>
                <a:schemeClr val="lt1"/>
              </a:solidFill>
              <a:latin typeface="+mj-lt"/>
            </a:endParaRPr>
          </a:p>
        </p:txBody>
      </p:sp>
      <p:sp>
        <p:nvSpPr>
          <p:cNvPr id="602" name="Google Shape;602;p40"/>
          <p:cNvSpPr txBox="1">
            <a:spLocks noGrp="1"/>
          </p:cNvSpPr>
          <p:nvPr>
            <p:ph type="subTitle" idx="1"/>
          </p:nvPr>
        </p:nvSpPr>
        <p:spPr>
          <a:xfrm>
            <a:off x="550667" y="1283565"/>
            <a:ext cx="8170000" cy="511366"/>
          </a:xfrm>
          <a:prstGeom prst="rect">
            <a:avLst/>
          </a:prstGeom>
        </p:spPr>
        <p:txBody>
          <a:bodyPr spcFirstLastPara="1" wrap="square" lIns="91425" tIns="91425" rIns="91425" bIns="91425" anchor="t" anchorCtr="0">
            <a:noAutofit/>
          </a:bodyPr>
          <a:lstStyle/>
          <a:p>
            <a:pPr marL="0" lvl="0" indent="0">
              <a:spcAft>
                <a:spcPts val="1200"/>
              </a:spcAft>
            </a:pPr>
            <a:r>
              <a:rPr lang="vi-VN" b="1">
                <a:solidFill>
                  <a:schemeClr val="lt1"/>
                </a:solidFill>
                <a:latin typeface="+mj-lt"/>
              </a:rPr>
              <a:t>V</a:t>
            </a:r>
            <a:r>
              <a:rPr lang="en-US" b="1">
                <a:solidFill>
                  <a:schemeClr val="lt1"/>
                </a:solidFill>
                <a:latin typeface="+mj-lt"/>
              </a:rPr>
              <a:t>ai trò của tiêu dùng đối với sự phát triển kinh tế</a:t>
            </a:r>
            <a:endParaRPr b="1">
              <a:solidFill>
                <a:schemeClr val="lt1"/>
              </a:solidFill>
              <a:latin typeface="+mj-lt"/>
            </a:endParaRPr>
          </a:p>
        </p:txBody>
      </p:sp>
      <p:sp>
        <p:nvSpPr>
          <p:cNvPr id="603" name="Google Shape;603;p40"/>
          <p:cNvSpPr txBox="1">
            <a:spLocks noGrp="1"/>
          </p:cNvSpPr>
          <p:nvPr>
            <p:ph type="subTitle" idx="2"/>
          </p:nvPr>
        </p:nvSpPr>
        <p:spPr>
          <a:xfrm>
            <a:off x="383143" y="1871711"/>
            <a:ext cx="5586957" cy="3348569"/>
          </a:xfrm>
          <a:prstGeom prst="rect">
            <a:avLst/>
          </a:prstGeom>
        </p:spPr>
        <p:txBody>
          <a:bodyPr spcFirstLastPara="1" wrap="square" lIns="91425" tIns="91425" rIns="91425" bIns="91425" anchor="t" anchorCtr="0">
            <a:noAutofit/>
          </a:bodyPr>
          <a:lstStyle/>
          <a:p>
            <a:pPr algn="just">
              <a:lnSpc>
                <a:spcPct val="150000"/>
              </a:lnSpc>
              <a:buFont typeface="Arial" pitchFamily="34" charset="0"/>
              <a:buChar char="•"/>
            </a:pPr>
            <a:r>
              <a:rPr lang="en-US" sz="1800">
                <a:latin typeface="Arial" pitchFamily="34" charset="0"/>
                <a:cs typeface="Arial" pitchFamily="34" charset="0"/>
              </a:rPr>
              <a:t>Tiêu dùng là đầu ra của sản xuất, tạo động lực thúc đẩy tăng trưởng và phát triển kinh tế của đất nước.</a:t>
            </a:r>
          </a:p>
          <a:p>
            <a:pPr algn="just">
              <a:lnSpc>
                <a:spcPct val="150000"/>
              </a:lnSpc>
              <a:buFont typeface="Arial" pitchFamily="34" charset="0"/>
              <a:buChar char="•"/>
            </a:pPr>
            <a:r>
              <a:rPr lang="en-US" sz="1800">
                <a:latin typeface="Arial" pitchFamily="34" charset="0"/>
                <a:cs typeface="Arial" pitchFamily="34" charset="0"/>
              </a:rPr>
              <a:t>Góp phần định hướng cho hoạt động sản xuất, thúc đẩy sản xuất hàng hóa ngày càng đa dạng, phong phú về số lượng và đảm bảo chất lượng, hướng tới phát triển kinh tế bền vững.</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3871" b="90000" l="6399" r="94698">
                        <a14:foregroundMark x1="18830" y1="13548" x2="12249" y2="32581"/>
                        <a14:foregroundMark x1="21024" y1="13065" x2="27971" y2="15323"/>
                        <a14:foregroundMark x1="20841" y1="13065" x2="12980" y2="17097"/>
                        <a14:foregroundMark x1="82815" y1="14839" x2="82815" y2="14839"/>
                        <a14:foregroundMark x1="79525" y1="37419" x2="79525" y2="37419"/>
                        <a14:foregroundMark x1="63071" y1="25645" x2="46069" y2="14194"/>
                        <a14:foregroundMark x1="74040" y1="17903" x2="33821" y2="15323"/>
                        <a14:foregroundMark x1="64717" y1="14839" x2="44424" y2="11935"/>
                      </a14:backgroundRemoval>
                    </a14:imgEffect>
                  </a14:imgLayer>
                </a14:imgProps>
              </a:ext>
            </a:extLst>
          </a:blip>
          <a:stretch>
            <a:fillRect/>
          </a:stretch>
        </p:blipFill>
        <p:spPr>
          <a:xfrm>
            <a:off x="5970100" y="1794930"/>
            <a:ext cx="3302000" cy="3729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a:extLst>
              <a:ext uri="{FF2B5EF4-FFF2-40B4-BE49-F238E27FC236}">
                <a16:creationId xmlns:a16="http://schemas.microsoft.com/office/drawing/2014/main" id="{60E3CF4E-D82E-C729-8CB7-C711DB66A642}"/>
              </a:ext>
            </a:extLst>
          </p:cNvPr>
          <p:cNvSpPr>
            <a:spLocks noChangeArrowheads="1"/>
          </p:cNvSpPr>
          <p:nvPr/>
        </p:nvSpPr>
        <p:spPr bwMode="auto">
          <a:xfrm>
            <a:off x="3149638" y="1777339"/>
            <a:ext cx="7293072"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fontAlgn="base">
              <a:spcBef>
                <a:spcPct val="0"/>
              </a:spcBef>
              <a:spcAft>
                <a:spcPct val="0"/>
              </a:spcAft>
              <a:buClrTx/>
              <a:defRPr/>
            </a:pPr>
            <a:r>
              <a:rPr lang="vi-VN" altLang="en-US" sz="4350" kern="1200">
                <a:solidFill>
                  <a:prstClr val="white"/>
                </a:solidFill>
                <a:latin typeface="Arial Unicode MS" pitchFamily="34" charset="-128"/>
                <a:ea typeface="Arial Unicode MS" pitchFamily="34" charset="-128"/>
                <a:cs typeface="Arial" panose="020B0604020202020204" pitchFamily="34" charset="0"/>
              </a:rPr>
              <a:t>LUYỆN TẬP</a:t>
            </a:r>
          </a:p>
        </p:txBody>
      </p:sp>
      <p:grpSp>
        <p:nvGrpSpPr>
          <p:cNvPr id="2" name="组合 2">
            <a:extLst>
              <a:ext uri="{FF2B5EF4-FFF2-40B4-BE49-F238E27FC236}">
                <a16:creationId xmlns:a16="http://schemas.microsoft.com/office/drawing/2014/main" id="{5CB28556-38A2-6587-E181-26F541EEBD5A}"/>
              </a:ext>
            </a:extLst>
          </p:cNvPr>
          <p:cNvGrpSpPr/>
          <p:nvPr/>
        </p:nvGrpSpPr>
        <p:grpSpPr>
          <a:xfrm>
            <a:off x="507771" y="2089594"/>
            <a:ext cx="1838792" cy="2559170"/>
            <a:chOff x="1673399" y="2243214"/>
            <a:chExt cx="1761330" cy="3579799"/>
          </a:xfrm>
        </p:grpSpPr>
        <p:sp>
          <p:nvSpPr>
            <p:cNvPr id="3" name="MH_Other_1">
              <a:extLst>
                <a:ext uri="{FF2B5EF4-FFF2-40B4-BE49-F238E27FC236}">
                  <a16:creationId xmlns:a16="http://schemas.microsoft.com/office/drawing/2014/main" id="{DAEC1AC0-66DA-CD5F-BFC5-AF606C9558DB}"/>
                </a:ext>
              </a:extLst>
            </p:cNvPr>
            <p:cNvSpPr/>
            <p:nvPr>
              <p:custDataLst>
                <p:tags r:id="rId17"/>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endParaRPr lang="zh-CN" altLang="en-US" sz="135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4" name="MH_SubTitle_1">
              <a:extLst>
                <a:ext uri="{FF2B5EF4-FFF2-40B4-BE49-F238E27FC236}">
                  <a16:creationId xmlns:a16="http://schemas.microsoft.com/office/drawing/2014/main" id="{EBD14006-ACE7-85DE-10E1-B8E652A175AE}"/>
                </a:ext>
              </a:extLst>
            </p:cNvPr>
            <p:cNvSpPr>
              <a:spLocks/>
            </p:cNvSpPr>
            <p:nvPr>
              <p:custDataLst>
                <p:tags r:id="rId18"/>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1215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514350">
                <a:buClrTx/>
                <a:defRPr/>
              </a:pPr>
              <a:endParaRPr lang="en-US" altLang="zh-CN" sz="135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5" name="组合 5">
            <a:extLst>
              <a:ext uri="{FF2B5EF4-FFF2-40B4-BE49-F238E27FC236}">
                <a16:creationId xmlns:a16="http://schemas.microsoft.com/office/drawing/2014/main" id="{6EF9483D-16C4-F258-58D6-5A3A567AD1CF}"/>
              </a:ext>
            </a:extLst>
          </p:cNvPr>
          <p:cNvGrpSpPr/>
          <p:nvPr/>
        </p:nvGrpSpPr>
        <p:grpSpPr>
          <a:xfrm>
            <a:off x="1924785" y="1425590"/>
            <a:ext cx="2056380" cy="2615809"/>
            <a:chOff x="3618086" y="2481677"/>
            <a:chExt cx="1673672" cy="3095274"/>
          </a:xfrm>
        </p:grpSpPr>
        <p:sp>
          <p:nvSpPr>
            <p:cNvPr id="6" name="MH_Other_3">
              <a:extLst>
                <a:ext uri="{FF2B5EF4-FFF2-40B4-BE49-F238E27FC236}">
                  <a16:creationId xmlns:a16="http://schemas.microsoft.com/office/drawing/2014/main" id="{49AAA216-2ED4-8E79-B908-82700F5CCBDD}"/>
                </a:ext>
              </a:extLst>
            </p:cNvPr>
            <p:cNvSpPr/>
            <p:nvPr>
              <p:custDataLst>
                <p:tags r:id="rId15"/>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endParaRPr lang="zh-CN" altLang="en-US" sz="135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7" name="MH_SubTitle_3">
              <a:extLst>
                <a:ext uri="{FF2B5EF4-FFF2-40B4-BE49-F238E27FC236}">
                  <a16:creationId xmlns:a16="http://schemas.microsoft.com/office/drawing/2014/main" id="{7891B0CF-D6E9-F9D5-329B-C62AAB97FA78}"/>
                </a:ext>
              </a:extLst>
            </p:cNvPr>
            <p:cNvSpPr>
              <a:spLocks/>
            </p:cNvSpPr>
            <p:nvPr>
              <p:custDataLst>
                <p:tags r:id="rId16"/>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1215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514350">
                <a:buClrTx/>
                <a:defRPr/>
              </a:pPr>
              <a:endParaRPr lang="en-US" altLang="zh-CN" sz="135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8" name="组合 8">
            <a:extLst>
              <a:ext uri="{FF2B5EF4-FFF2-40B4-BE49-F238E27FC236}">
                <a16:creationId xmlns:a16="http://schemas.microsoft.com/office/drawing/2014/main" id="{E683703E-62B5-DCD2-4EB4-5B7ECC371924}"/>
              </a:ext>
            </a:extLst>
          </p:cNvPr>
          <p:cNvGrpSpPr/>
          <p:nvPr/>
        </p:nvGrpSpPr>
        <p:grpSpPr>
          <a:xfrm>
            <a:off x="1332785" y="2606520"/>
            <a:ext cx="1655906" cy="1975686"/>
            <a:chOff x="2697923" y="3213388"/>
            <a:chExt cx="1586150" cy="2763613"/>
          </a:xfrm>
        </p:grpSpPr>
        <p:sp>
          <p:nvSpPr>
            <p:cNvPr id="9" name="MH_Other_2">
              <a:extLst>
                <a:ext uri="{FF2B5EF4-FFF2-40B4-BE49-F238E27FC236}">
                  <a16:creationId xmlns:a16="http://schemas.microsoft.com/office/drawing/2014/main" id="{BDDAADA7-7309-547B-7A09-EA09AEF8AF26}"/>
                </a:ext>
              </a:extLst>
            </p:cNvPr>
            <p:cNvSpPr/>
            <p:nvPr>
              <p:custDataLst>
                <p:tags r:id="rId11"/>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endParaRPr lang="zh-CN" altLang="en-US" sz="135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0" name="MH_Other_4">
              <a:extLst>
                <a:ext uri="{FF2B5EF4-FFF2-40B4-BE49-F238E27FC236}">
                  <a16:creationId xmlns:a16="http://schemas.microsoft.com/office/drawing/2014/main" id="{FA957F84-F265-6834-2ED4-2C39FB2B697D}"/>
                </a:ext>
              </a:extLst>
            </p:cNvPr>
            <p:cNvSpPr>
              <a:spLocks/>
            </p:cNvSpPr>
            <p:nvPr>
              <p:custDataLst>
                <p:tags r:id="rId12"/>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350">
                <a:buClrTx/>
                <a:defRPr/>
              </a:pPr>
              <a:endParaRPr lang="zh-CN" altLang="en-US" sz="135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SubTitle_2">
              <a:extLst>
                <a:ext uri="{FF2B5EF4-FFF2-40B4-BE49-F238E27FC236}">
                  <a16:creationId xmlns:a16="http://schemas.microsoft.com/office/drawing/2014/main" id="{0444E89B-9608-4DF3-D466-306900D3BAC7}"/>
                </a:ext>
              </a:extLst>
            </p:cNvPr>
            <p:cNvSpPr>
              <a:spLocks/>
            </p:cNvSpPr>
            <p:nvPr>
              <p:custDataLst>
                <p:tags r:id="rId13"/>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1215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514350">
                <a:buClrTx/>
                <a:defRPr/>
              </a:pPr>
              <a:endParaRPr lang="en-US" altLang="zh-CN" sz="135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Other_5">
              <a:extLst>
                <a:ext uri="{FF2B5EF4-FFF2-40B4-BE49-F238E27FC236}">
                  <a16:creationId xmlns:a16="http://schemas.microsoft.com/office/drawing/2014/main" id="{89C334D5-77A9-212F-8BB1-490F77981DDA}"/>
                </a:ext>
              </a:extLst>
            </p:cNvPr>
            <p:cNvSpPr>
              <a:spLocks/>
            </p:cNvSpPr>
            <p:nvPr>
              <p:custDataLst>
                <p:tags r:id="rId14"/>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350">
                <a:buClrTx/>
                <a:defRPr/>
              </a:pPr>
              <a:endParaRPr lang="zh-CN" altLang="en-US" sz="135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3" name="组合 13">
            <a:extLst>
              <a:ext uri="{FF2B5EF4-FFF2-40B4-BE49-F238E27FC236}">
                <a16:creationId xmlns:a16="http://schemas.microsoft.com/office/drawing/2014/main" id="{BD14ADC7-5024-C550-A70D-B072C1411B3B}"/>
              </a:ext>
            </a:extLst>
          </p:cNvPr>
          <p:cNvGrpSpPr/>
          <p:nvPr/>
        </p:nvGrpSpPr>
        <p:grpSpPr>
          <a:xfrm>
            <a:off x="2831406" y="2516875"/>
            <a:ext cx="1797907" cy="2025920"/>
            <a:chOff x="4526720" y="3586913"/>
            <a:chExt cx="1433063" cy="2236100"/>
          </a:xfrm>
        </p:grpSpPr>
        <p:sp>
          <p:nvSpPr>
            <p:cNvPr id="14" name="MH_Other_6">
              <a:extLst>
                <a:ext uri="{FF2B5EF4-FFF2-40B4-BE49-F238E27FC236}">
                  <a16:creationId xmlns:a16="http://schemas.microsoft.com/office/drawing/2014/main" id="{C629522C-C737-0D7B-A76E-D8F79A078ED5}"/>
                </a:ext>
              </a:extLst>
            </p:cNvPr>
            <p:cNvSpPr/>
            <p:nvPr>
              <p:custDataLst>
                <p:tags r:id="rId9"/>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endParaRPr lang="zh-CN" altLang="en-US" sz="135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5" name="MH_SubTitle_4">
              <a:extLst>
                <a:ext uri="{FF2B5EF4-FFF2-40B4-BE49-F238E27FC236}">
                  <a16:creationId xmlns:a16="http://schemas.microsoft.com/office/drawing/2014/main" id="{29A7CF25-E71C-B72C-8F86-36C3C1D00692}"/>
                </a:ext>
              </a:extLst>
            </p:cNvPr>
            <p:cNvSpPr>
              <a:spLocks/>
            </p:cNvSpPr>
            <p:nvPr>
              <p:custDataLst>
                <p:tags r:id="rId10"/>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1215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514350">
                <a:buClrTx/>
                <a:defRPr/>
              </a:pPr>
              <a:endParaRPr lang="en-US" altLang="zh-CN" sz="135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16" name="图片 1">
            <a:extLst>
              <a:ext uri="{FF2B5EF4-FFF2-40B4-BE49-F238E27FC236}">
                <a16:creationId xmlns:a16="http://schemas.microsoft.com/office/drawing/2014/main" id="{2ECB80B9-323A-5A97-0B3E-3CE5903EF9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12896" y="1357916"/>
            <a:ext cx="919178" cy="581384"/>
          </a:xfrm>
          <a:prstGeom prst="rect">
            <a:avLst/>
          </a:prstGeom>
          <a:effectLst>
            <a:outerShdw blurRad="50800" dist="38100" dir="5400000" algn="t" rotWithShape="0">
              <a:prstClr val="black">
                <a:alpha val="40000"/>
              </a:prstClr>
            </a:outerShdw>
          </a:effectLst>
        </p:spPr>
      </p:pic>
      <p:grpSp>
        <p:nvGrpSpPr>
          <p:cNvPr id="17" name="组合 19">
            <a:extLst>
              <a:ext uri="{FF2B5EF4-FFF2-40B4-BE49-F238E27FC236}">
                <a16:creationId xmlns:a16="http://schemas.microsoft.com/office/drawing/2014/main" id="{0B1C7482-BD51-21F0-4F02-6DACA5D0EC29}"/>
              </a:ext>
            </a:extLst>
          </p:cNvPr>
          <p:cNvGrpSpPr/>
          <p:nvPr/>
        </p:nvGrpSpPr>
        <p:grpSpPr>
          <a:xfrm rot="2427509">
            <a:off x="6483280" y="3318860"/>
            <a:ext cx="449309" cy="297299"/>
            <a:chOff x="10646778" y="4753862"/>
            <a:chExt cx="751521" cy="737702"/>
          </a:xfrm>
        </p:grpSpPr>
        <p:sp>
          <p:nvSpPr>
            <p:cNvPr id="18" name="五角星 2">
              <a:extLst>
                <a:ext uri="{FF2B5EF4-FFF2-40B4-BE49-F238E27FC236}">
                  <a16:creationId xmlns:a16="http://schemas.microsoft.com/office/drawing/2014/main" id="{F973D959-B9DA-7EA9-4E7A-BC8E267D19F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zh-CN" altLang="en-US" sz="1013" kern="1200">
                <a:solidFill>
                  <a:prstClr val="white"/>
                </a:solidFill>
                <a:latin typeface="Calibri" panose="020F0502020204030204"/>
                <a:ea typeface="等线" panose="02010600030101010101" pitchFamily="2" charset="-122"/>
              </a:endParaRPr>
            </a:p>
          </p:txBody>
        </p:sp>
        <p:grpSp>
          <p:nvGrpSpPr>
            <p:cNvPr id="19" name="组合 21">
              <a:extLst>
                <a:ext uri="{FF2B5EF4-FFF2-40B4-BE49-F238E27FC236}">
                  <a16:creationId xmlns:a16="http://schemas.microsoft.com/office/drawing/2014/main" id="{A143F985-3EBF-F8E1-A023-26E97CD5B1EA}"/>
                </a:ext>
              </a:extLst>
            </p:cNvPr>
            <p:cNvGrpSpPr/>
            <p:nvPr/>
          </p:nvGrpSpPr>
          <p:grpSpPr>
            <a:xfrm>
              <a:off x="10646778" y="4762829"/>
              <a:ext cx="749726" cy="728735"/>
              <a:chOff x="11012539" y="4493889"/>
              <a:chExt cx="749726" cy="728735"/>
            </a:xfrm>
          </p:grpSpPr>
          <p:sp>
            <p:nvSpPr>
              <p:cNvPr id="20" name="五角星 2">
                <a:extLst>
                  <a:ext uri="{FF2B5EF4-FFF2-40B4-BE49-F238E27FC236}">
                    <a16:creationId xmlns:a16="http://schemas.microsoft.com/office/drawing/2014/main" id="{ECC40875-530C-4564-20DF-43C74155762C}"/>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zh-CN" altLang="en-US" sz="1013" kern="1200">
                  <a:solidFill>
                    <a:prstClr val="white"/>
                  </a:solidFill>
                  <a:latin typeface="Calibri" panose="020F0502020204030204"/>
                  <a:ea typeface="等线" panose="02010600030101010101" pitchFamily="2" charset="-122"/>
                </a:endParaRPr>
              </a:p>
            </p:txBody>
          </p:sp>
          <p:sp>
            <p:nvSpPr>
              <p:cNvPr id="21" name="五角星 2">
                <a:extLst>
                  <a:ext uri="{FF2B5EF4-FFF2-40B4-BE49-F238E27FC236}">
                    <a16:creationId xmlns:a16="http://schemas.microsoft.com/office/drawing/2014/main" id="{921C28F1-F8B7-7138-0C11-013123DA6AE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zh-CN" altLang="en-US" sz="1013" kern="1200">
                  <a:solidFill>
                    <a:prstClr val="white"/>
                  </a:solidFill>
                  <a:latin typeface="Calibri" panose="020F0502020204030204"/>
                  <a:ea typeface="等线" panose="02010600030101010101" pitchFamily="2" charset="-122"/>
                </a:endParaRPr>
              </a:p>
            </p:txBody>
          </p:sp>
          <p:sp>
            <p:nvSpPr>
              <p:cNvPr id="22" name="五角星 2">
                <a:extLst>
                  <a:ext uri="{FF2B5EF4-FFF2-40B4-BE49-F238E27FC236}">
                    <a16:creationId xmlns:a16="http://schemas.microsoft.com/office/drawing/2014/main" id="{4F2B5CE6-7F96-86B0-7133-ACBC35C65286}"/>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zh-CN" altLang="en-US" sz="1013" kern="1200">
                  <a:solidFill>
                    <a:prstClr val="white"/>
                  </a:solidFill>
                  <a:latin typeface="Calibri" panose="020F0502020204030204"/>
                  <a:ea typeface="等线" panose="02010600030101010101" pitchFamily="2" charset="-122"/>
                </a:endParaRPr>
              </a:p>
            </p:txBody>
          </p:sp>
        </p:grpSp>
      </p:grpSp>
      <p:cxnSp>
        <p:nvCxnSpPr>
          <p:cNvPr id="23" name="直接连接符 25">
            <a:extLst>
              <a:ext uri="{FF2B5EF4-FFF2-40B4-BE49-F238E27FC236}">
                <a16:creationId xmlns:a16="http://schemas.microsoft.com/office/drawing/2014/main" id="{CB6833FA-67A8-E243-9BD2-17DC5D145DE8}"/>
              </a:ext>
            </a:extLst>
          </p:cNvPr>
          <p:cNvCxnSpPr/>
          <p:nvPr/>
        </p:nvCxnSpPr>
        <p:spPr>
          <a:xfrm flipH="1">
            <a:off x="7670078" y="1985887"/>
            <a:ext cx="32467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直接连接符 27">
            <a:extLst>
              <a:ext uri="{FF2B5EF4-FFF2-40B4-BE49-F238E27FC236}">
                <a16:creationId xmlns:a16="http://schemas.microsoft.com/office/drawing/2014/main" id="{55EE0FC0-66A8-F2AB-C326-374D6ACDF39B}"/>
              </a:ext>
            </a:extLst>
          </p:cNvPr>
          <p:cNvCxnSpPr/>
          <p:nvPr/>
        </p:nvCxnSpPr>
        <p:spPr>
          <a:xfrm flipH="1">
            <a:off x="7233414" y="3524182"/>
            <a:ext cx="32467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Freeform 8">
            <a:extLst>
              <a:ext uri="{FF2B5EF4-FFF2-40B4-BE49-F238E27FC236}">
                <a16:creationId xmlns:a16="http://schemas.microsoft.com/office/drawing/2014/main" id="{D4837AC0-9AB4-7262-CD4B-9022D42EE240}"/>
              </a:ext>
            </a:extLst>
          </p:cNvPr>
          <p:cNvSpPr>
            <a:spLocks/>
          </p:cNvSpPr>
          <p:nvPr/>
        </p:nvSpPr>
        <p:spPr bwMode="auto">
          <a:xfrm>
            <a:off x="3743923" y="239458"/>
            <a:ext cx="2761052" cy="747956"/>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zh-CN" altLang="en-US" sz="1800" kern="1200">
              <a:solidFill>
                <a:srgbClr val="A5A5A5"/>
              </a:solidFill>
              <a:latin typeface="华康方圆体W7(P)" pitchFamily="82" charset="-122"/>
              <a:ea typeface="华康方圆体W7(P)" pitchFamily="82" charset="-122"/>
            </a:endParaRPr>
          </a:p>
        </p:txBody>
      </p:sp>
      <p:pic>
        <p:nvPicPr>
          <p:cNvPr id="26" name="图片 6">
            <a:extLst>
              <a:ext uri="{FF2B5EF4-FFF2-40B4-BE49-F238E27FC236}">
                <a16:creationId xmlns:a16="http://schemas.microsoft.com/office/drawing/2014/main" id="{C9DB7CD1-C3CC-6B04-FA49-470DAD8579C9}"/>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83446" t="-1" r="316" b="68387"/>
          <a:stretch/>
        </p:blipFill>
        <p:spPr>
          <a:xfrm>
            <a:off x="6833279" y="218563"/>
            <a:ext cx="848521" cy="1670448"/>
          </a:xfrm>
          <a:prstGeom prst="rect">
            <a:avLst/>
          </a:prstGeom>
        </p:spPr>
      </p:pic>
      <p:pic>
        <p:nvPicPr>
          <p:cNvPr id="27" name="图片 13">
            <a:extLst>
              <a:ext uri="{FF2B5EF4-FFF2-40B4-BE49-F238E27FC236}">
                <a16:creationId xmlns:a16="http://schemas.microsoft.com/office/drawing/2014/main" id="{CFBA1BCD-3C15-224C-7077-0ABC7E2A70C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5576" t="8216" r="33076" b="80788"/>
          <a:stretch/>
        </p:blipFill>
        <p:spPr>
          <a:xfrm flipH="1" flipV="1">
            <a:off x="5106783" y="3775511"/>
            <a:ext cx="3905249" cy="664430"/>
          </a:xfrm>
          <a:prstGeom prst="rect">
            <a:avLst/>
          </a:prstGeom>
        </p:spPr>
      </p:pic>
      <p:pic>
        <p:nvPicPr>
          <p:cNvPr id="28" name="图片 7">
            <a:extLst>
              <a:ext uri="{FF2B5EF4-FFF2-40B4-BE49-F238E27FC236}">
                <a16:creationId xmlns:a16="http://schemas.microsoft.com/office/drawing/2014/main" id="{7F0959B0-5F15-32A9-1865-4C1599887E2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t="8216" r="33076" b="80788"/>
          <a:stretch/>
        </p:blipFill>
        <p:spPr>
          <a:xfrm>
            <a:off x="305167" y="108073"/>
            <a:ext cx="3864718" cy="848477"/>
          </a:xfrm>
          <a:prstGeom prst="rect">
            <a:avLst/>
          </a:prstGeom>
        </p:spPr>
      </p:pic>
      <p:pic>
        <p:nvPicPr>
          <p:cNvPr id="29" name="图片 6">
            <a:extLst>
              <a:ext uri="{FF2B5EF4-FFF2-40B4-BE49-F238E27FC236}">
                <a16:creationId xmlns:a16="http://schemas.microsoft.com/office/drawing/2014/main" id="{A61F6D0B-9B6E-6C1F-C7CD-D6973267E74C}"/>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83446" t="-1" r="316" b="68387"/>
          <a:stretch/>
        </p:blipFill>
        <p:spPr>
          <a:xfrm rot="10800000">
            <a:off x="557664" y="3007297"/>
            <a:ext cx="848521" cy="1068545"/>
          </a:xfrm>
          <a:prstGeom prst="rect">
            <a:avLst/>
          </a:prstGeom>
        </p:spPr>
      </p:pic>
      <p:sp>
        <p:nvSpPr>
          <p:cNvPr id="30" name="Rectangle 29">
            <a:extLst>
              <a:ext uri="{FF2B5EF4-FFF2-40B4-BE49-F238E27FC236}">
                <a16:creationId xmlns:a16="http://schemas.microsoft.com/office/drawing/2014/main" id="{FA1D5F2A-DB41-C4EA-C907-A2C4BB63B2C5}"/>
              </a:ext>
            </a:extLst>
          </p:cNvPr>
          <p:cNvSpPr/>
          <p:nvPr/>
        </p:nvSpPr>
        <p:spPr>
          <a:xfrm>
            <a:off x="3721480" y="2875068"/>
            <a:ext cx="4202482" cy="623313"/>
          </a:xfrm>
          <a:prstGeom prst="rect">
            <a:avLst/>
          </a:prstGeom>
          <a:noFill/>
        </p:spPr>
        <p:txBody>
          <a:bodyPr wrap="square" lIns="51435" tIns="25718" rIns="51435" bIns="25718">
            <a:spAutoFit/>
          </a:bodyPr>
          <a:lstStyle/>
          <a:p>
            <a:pPr algn="ctr" defTabSz="257175">
              <a:buClrTx/>
              <a:defRPr/>
            </a:pPr>
            <a:r>
              <a:rPr lang="en-US" sz="3713"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grpSp>
        <p:nvGrpSpPr>
          <p:cNvPr id="50179" name="组合 2">
            <a:extLst>
              <a:ext uri="{FF2B5EF4-FFF2-40B4-BE49-F238E27FC236}">
                <a16:creationId xmlns:a16="http://schemas.microsoft.com/office/drawing/2014/main" id="{25A7C15A-0F08-16F3-BE2D-FBFA5076EC9B}"/>
              </a:ext>
            </a:extLst>
          </p:cNvPr>
          <p:cNvGrpSpPr/>
          <p:nvPr/>
        </p:nvGrpSpPr>
        <p:grpSpPr>
          <a:xfrm>
            <a:off x="5822721" y="689419"/>
            <a:ext cx="1838792" cy="2559170"/>
            <a:chOff x="1673399" y="2243214"/>
            <a:chExt cx="1761330" cy="3579799"/>
          </a:xfrm>
        </p:grpSpPr>
        <p:sp>
          <p:nvSpPr>
            <p:cNvPr id="50180" name="MH_Other_1">
              <a:extLst>
                <a:ext uri="{FF2B5EF4-FFF2-40B4-BE49-F238E27FC236}">
                  <a16:creationId xmlns:a16="http://schemas.microsoft.com/office/drawing/2014/main" id="{DD8BE251-9732-CA14-86D4-2BD54AD5D72D}"/>
                </a:ext>
              </a:extLst>
            </p:cNvPr>
            <p:cNvSpPr/>
            <p:nvPr>
              <p:custDataLst>
                <p:tags r:id="rId7"/>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endParaRPr lang="zh-CN" altLang="en-US" sz="135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83" name="MH_SubTitle_1">
              <a:extLst>
                <a:ext uri="{FF2B5EF4-FFF2-40B4-BE49-F238E27FC236}">
                  <a16:creationId xmlns:a16="http://schemas.microsoft.com/office/drawing/2014/main" id="{25137449-8E5A-6897-5DC2-79D5A566AE0F}"/>
                </a:ext>
              </a:extLst>
            </p:cNvPr>
            <p:cNvSpPr>
              <a:spLocks/>
            </p:cNvSpPr>
            <p:nvPr>
              <p:custDataLst>
                <p:tags r:id="rId8"/>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1215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514350">
                <a:buClrTx/>
                <a:defRPr/>
              </a:pPr>
              <a:endParaRPr lang="en-US" altLang="zh-CN" sz="135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50184" name="组合 5">
            <a:extLst>
              <a:ext uri="{FF2B5EF4-FFF2-40B4-BE49-F238E27FC236}">
                <a16:creationId xmlns:a16="http://schemas.microsoft.com/office/drawing/2014/main" id="{99304BAE-E735-9DEE-7DB0-B702DBAE5797}"/>
              </a:ext>
            </a:extLst>
          </p:cNvPr>
          <p:cNvGrpSpPr/>
          <p:nvPr/>
        </p:nvGrpSpPr>
        <p:grpSpPr>
          <a:xfrm>
            <a:off x="7239735" y="25415"/>
            <a:ext cx="2056380" cy="2615809"/>
            <a:chOff x="3618086" y="2481677"/>
            <a:chExt cx="1673672" cy="3095274"/>
          </a:xfrm>
        </p:grpSpPr>
        <p:sp>
          <p:nvSpPr>
            <p:cNvPr id="50185" name="MH_Other_3">
              <a:extLst>
                <a:ext uri="{FF2B5EF4-FFF2-40B4-BE49-F238E27FC236}">
                  <a16:creationId xmlns:a16="http://schemas.microsoft.com/office/drawing/2014/main" id="{17FB23F5-68F5-3AC1-F1D6-734D362818CB}"/>
                </a:ext>
              </a:extLst>
            </p:cNvPr>
            <p:cNvSpPr/>
            <p:nvPr>
              <p:custDataLst>
                <p:tags r:id="rId5"/>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endParaRPr lang="zh-CN" altLang="en-US" sz="135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86" name="MH_SubTitle_3">
              <a:extLst>
                <a:ext uri="{FF2B5EF4-FFF2-40B4-BE49-F238E27FC236}">
                  <a16:creationId xmlns:a16="http://schemas.microsoft.com/office/drawing/2014/main" id="{088175D4-5777-D5BF-DA25-2095155EBBC1}"/>
                </a:ext>
              </a:extLst>
            </p:cNvPr>
            <p:cNvSpPr>
              <a:spLocks/>
            </p:cNvSpPr>
            <p:nvPr>
              <p:custDataLst>
                <p:tags r:id="rId6"/>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1215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514350">
                <a:buClrTx/>
                <a:defRPr/>
              </a:pPr>
              <a:endParaRPr lang="en-US" altLang="zh-CN" sz="135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50187" name="组合 8">
            <a:extLst>
              <a:ext uri="{FF2B5EF4-FFF2-40B4-BE49-F238E27FC236}">
                <a16:creationId xmlns:a16="http://schemas.microsoft.com/office/drawing/2014/main" id="{FEB90A82-E2E9-CEC7-3E76-1E7E30BA538E}"/>
              </a:ext>
            </a:extLst>
          </p:cNvPr>
          <p:cNvGrpSpPr/>
          <p:nvPr/>
        </p:nvGrpSpPr>
        <p:grpSpPr>
          <a:xfrm>
            <a:off x="6647735" y="1206345"/>
            <a:ext cx="1655906" cy="1975686"/>
            <a:chOff x="2697923" y="3213388"/>
            <a:chExt cx="1586150" cy="2763613"/>
          </a:xfrm>
        </p:grpSpPr>
        <p:sp>
          <p:nvSpPr>
            <p:cNvPr id="50188" name="MH_Other_2">
              <a:extLst>
                <a:ext uri="{FF2B5EF4-FFF2-40B4-BE49-F238E27FC236}">
                  <a16:creationId xmlns:a16="http://schemas.microsoft.com/office/drawing/2014/main" id="{47401388-B23B-27AD-C405-61174F39B83B}"/>
                </a:ext>
              </a:extLst>
            </p:cNvPr>
            <p:cNvSpPr/>
            <p:nvPr>
              <p:custDataLst>
                <p:tags r:id="rId1"/>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endParaRPr lang="zh-CN" altLang="en-US" sz="135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89" name="MH_Other_4">
              <a:extLst>
                <a:ext uri="{FF2B5EF4-FFF2-40B4-BE49-F238E27FC236}">
                  <a16:creationId xmlns:a16="http://schemas.microsoft.com/office/drawing/2014/main" id="{F80C57B9-33EA-59B8-0EC7-E5F361AAC33A}"/>
                </a:ext>
              </a:extLst>
            </p:cNvPr>
            <p:cNvSpPr>
              <a:spLocks/>
            </p:cNvSpPr>
            <p:nvPr>
              <p:custDataLst>
                <p:tags r:id="rId2"/>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350">
                <a:buClrTx/>
                <a:defRPr/>
              </a:pPr>
              <a:endParaRPr lang="zh-CN" altLang="en-US" sz="135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90" name="MH_SubTitle_2">
              <a:extLst>
                <a:ext uri="{FF2B5EF4-FFF2-40B4-BE49-F238E27FC236}">
                  <a16:creationId xmlns:a16="http://schemas.microsoft.com/office/drawing/2014/main" id="{820B7779-8426-9AA6-E6B3-0D48B611CB8D}"/>
                </a:ext>
              </a:extLst>
            </p:cNvPr>
            <p:cNvSpPr>
              <a:spLocks/>
            </p:cNvSpPr>
            <p:nvPr>
              <p:custDataLst>
                <p:tags r:id="rId3"/>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1215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514350">
                <a:buClrTx/>
                <a:defRPr/>
              </a:pPr>
              <a:endParaRPr lang="en-US" altLang="zh-CN" sz="135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0191" name="MH_Other_5">
              <a:extLst>
                <a:ext uri="{FF2B5EF4-FFF2-40B4-BE49-F238E27FC236}">
                  <a16:creationId xmlns:a16="http://schemas.microsoft.com/office/drawing/2014/main" id="{ACC76FE6-DC7C-38AA-66D1-109364D14C55}"/>
                </a:ext>
              </a:extLst>
            </p:cNvPr>
            <p:cNvSpPr>
              <a:spLocks/>
            </p:cNvSpPr>
            <p:nvPr>
              <p:custDataLst>
                <p:tags r:id="rId4"/>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350">
                <a:buClrTx/>
                <a:defRPr/>
              </a:pPr>
              <a:endParaRPr lang="zh-CN" altLang="en-US" sz="135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ppt_x</p:attrName>
                                        </p:attrNameLst>
                                      </p:cBhvr>
                                      <p:tavLst>
                                        <p:tav tm="0">
                                          <p:val>
                                            <p:strVal val="#ppt_x"/>
                                          </p:val>
                                        </p:tav>
                                        <p:tav tm="100000">
                                          <p:val>
                                            <p:strVal val="#ppt_x"/>
                                          </p:val>
                                        </p:tav>
                                      </p:tavLst>
                                    </p:anim>
                                    <p:anim calcmode="lin" valueType="num">
                                      <p:cBhvr>
                                        <p:cTn id="20" dur="750" fill="hold"/>
                                        <p:tgtEl>
                                          <p:spTgt spid="8"/>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750"/>
                                        <p:tgtEl>
                                          <p:spTgt spid="5"/>
                                        </p:tgtEl>
                                      </p:cBhvr>
                                    </p:animEffect>
                                    <p:anim calcmode="lin" valueType="num">
                                      <p:cBhvr>
                                        <p:cTn id="30" dur="750" fill="hold"/>
                                        <p:tgtEl>
                                          <p:spTgt spid="5"/>
                                        </p:tgtEl>
                                        <p:attrNameLst>
                                          <p:attrName>ppt_x</p:attrName>
                                        </p:attrNameLst>
                                      </p:cBhvr>
                                      <p:tavLst>
                                        <p:tav tm="0">
                                          <p:val>
                                            <p:strVal val="#ppt_x"/>
                                          </p:val>
                                        </p:tav>
                                        <p:tav tm="100000">
                                          <p:val>
                                            <p:strVal val="#ppt_x"/>
                                          </p:val>
                                        </p:tav>
                                      </p:tavLst>
                                    </p:anim>
                                    <p:anim calcmode="lin" valueType="num">
                                      <p:cBhvr>
                                        <p:cTn id="31" dur="750" fill="hold"/>
                                        <p:tgtEl>
                                          <p:spTgt spid="5"/>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5"/>
                                        </p:tgtEl>
                                        <p:attrNameLst>
                                          <p:attrName>r</p:attrName>
                                        </p:attrNameLst>
                                      </p:cBhvr>
                                    </p:animRot>
                                    <p:animRot by="-240000">
                                      <p:cBhvr>
                                        <p:cTn id="34" dur="200" fill="hold">
                                          <p:stCondLst>
                                            <p:cond delay="200"/>
                                          </p:stCondLst>
                                        </p:cTn>
                                        <p:tgtEl>
                                          <p:spTgt spid="5"/>
                                        </p:tgtEl>
                                        <p:attrNameLst>
                                          <p:attrName>r</p:attrName>
                                        </p:attrNameLst>
                                      </p:cBhvr>
                                    </p:animRot>
                                    <p:animRot by="240000">
                                      <p:cBhvr>
                                        <p:cTn id="35" dur="200" fill="hold">
                                          <p:stCondLst>
                                            <p:cond delay="400"/>
                                          </p:stCondLst>
                                        </p:cTn>
                                        <p:tgtEl>
                                          <p:spTgt spid="5"/>
                                        </p:tgtEl>
                                        <p:attrNameLst>
                                          <p:attrName>r</p:attrName>
                                        </p:attrNameLst>
                                      </p:cBhvr>
                                    </p:animRot>
                                    <p:animRot by="-240000">
                                      <p:cBhvr>
                                        <p:cTn id="36" dur="200" fill="hold">
                                          <p:stCondLst>
                                            <p:cond delay="600"/>
                                          </p:stCondLst>
                                        </p:cTn>
                                        <p:tgtEl>
                                          <p:spTgt spid="5"/>
                                        </p:tgtEl>
                                        <p:attrNameLst>
                                          <p:attrName>r</p:attrName>
                                        </p:attrNameLst>
                                      </p:cBhvr>
                                    </p:animRot>
                                    <p:animRot by="120000">
                                      <p:cBhvr>
                                        <p:cTn id="37" dur="200" fill="hold">
                                          <p:stCondLst>
                                            <p:cond delay="800"/>
                                          </p:stCondLst>
                                        </p:cTn>
                                        <p:tgtEl>
                                          <p:spTgt spid="5"/>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750"/>
                                        <p:tgtEl>
                                          <p:spTgt spid="13"/>
                                        </p:tgtEl>
                                      </p:cBhvr>
                                    </p:animEffect>
                                    <p:anim calcmode="lin" valueType="num">
                                      <p:cBhvr>
                                        <p:cTn id="41" dur="750" fill="hold"/>
                                        <p:tgtEl>
                                          <p:spTgt spid="13"/>
                                        </p:tgtEl>
                                        <p:attrNameLst>
                                          <p:attrName>ppt_x</p:attrName>
                                        </p:attrNameLst>
                                      </p:cBhvr>
                                      <p:tavLst>
                                        <p:tav tm="0">
                                          <p:val>
                                            <p:strVal val="#ppt_x"/>
                                          </p:val>
                                        </p:tav>
                                        <p:tav tm="100000">
                                          <p:val>
                                            <p:strVal val="#ppt_x"/>
                                          </p:val>
                                        </p:tav>
                                      </p:tavLst>
                                    </p:anim>
                                    <p:anim calcmode="lin" valueType="num">
                                      <p:cBhvr>
                                        <p:cTn id="42" dur="750" fill="hold"/>
                                        <p:tgtEl>
                                          <p:spTgt spid="13"/>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3"/>
                                        </p:tgtEl>
                                        <p:attrNameLst>
                                          <p:attrName>r</p:attrName>
                                        </p:attrNameLst>
                                      </p:cBhvr>
                                    </p:animRot>
                                    <p:animRot by="-240000">
                                      <p:cBhvr>
                                        <p:cTn id="45" dur="200" fill="hold">
                                          <p:stCondLst>
                                            <p:cond delay="200"/>
                                          </p:stCondLst>
                                        </p:cTn>
                                        <p:tgtEl>
                                          <p:spTgt spid="13"/>
                                        </p:tgtEl>
                                        <p:attrNameLst>
                                          <p:attrName>r</p:attrName>
                                        </p:attrNameLst>
                                      </p:cBhvr>
                                    </p:animRot>
                                    <p:animRot by="240000">
                                      <p:cBhvr>
                                        <p:cTn id="46" dur="200" fill="hold">
                                          <p:stCondLst>
                                            <p:cond delay="400"/>
                                          </p:stCondLst>
                                        </p:cTn>
                                        <p:tgtEl>
                                          <p:spTgt spid="13"/>
                                        </p:tgtEl>
                                        <p:attrNameLst>
                                          <p:attrName>r</p:attrName>
                                        </p:attrNameLst>
                                      </p:cBhvr>
                                    </p:animRot>
                                    <p:animRot by="-240000">
                                      <p:cBhvr>
                                        <p:cTn id="47" dur="200" fill="hold">
                                          <p:stCondLst>
                                            <p:cond delay="600"/>
                                          </p:stCondLst>
                                        </p:cTn>
                                        <p:tgtEl>
                                          <p:spTgt spid="13"/>
                                        </p:tgtEl>
                                        <p:attrNameLst>
                                          <p:attrName>r</p:attrName>
                                        </p:attrNameLst>
                                      </p:cBhvr>
                                    </p:animRot>
                                    <p:animRot by="120000">
                                      <p:cBhvr>
                                        <p:cTn id="48" dur="200" fill="hold">
                                          <p:stCondLst>
                                            <p:cond delay="800"/>
                                          </p:stCondLst>
                                        </p:cTn>
                                        <p:tgtEl>
                                          <p:spTgt spid="13"/>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par>
                                <p:cTn id="54" presetID="8" presetClass="emph" presetSubtype="0" fill="hold" nodeType="withEffect">
                                  <p:stCondLst>
                                    <p:cond delay="0"/>
                                  </p:stCondLst>
                                  <p:childTnLst>
                                    <p:animRot by="21600000">
                                      <p:cBhvr>
                                        <p:cTn id="55" dur="1000" fill="hold"/>
                                        <p:tgtEl>
                                          <p:spTgt spid="16"/>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right)">
                                      <p:cBhvr>
                                        <p:cTn id="58" dur="500"/>
                                        <p:tgtEl>
                                          <p:spTgt spid="23"/>
                                        </p:tgtEl>
                                      </p:cBhvr>
                                    </p:animEffect>
                                  </p:childTnLst>
                                </p:cTn>
                              </p:par>
                              <p:par>
                                <p:cTn id="59" presetID="22" presetClass="entr" presetSubtype="8"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750"/>
                                        <p:tgtEl>
                                          <p:spTgt spid="17"/>
                                        </p:tgtEl>
                                      </p:cBhvr>
                                    </p:animEffect>
                                  </p:childTnLst>
                                </p:cTn>
                              </p:par>
                              <p:par>
                                <p:cTn id="65" presetID="42" presetClass="entr" presetSubtype="0" fill="hold" nodeType="withEffect">
                                  <p:stCondLst>
                                    <p:cond delay="0"/>
                                  </p:stCondLst>
                                  <p:childTnLst>
                                    <p:set>
                                      <p:cBhvr>
                                        <p:cTn id="66" dur="1" fill="hold">
                                          <p:stCondLst>
                                            <p:cond delay="0"/>
                                          </p:stCondLst>
                                        </p:cTn>
                                        <p:tgtEl>
                                          <p:spTgt spid="50179"/>
                                        </p:tgtEl>
                                        <p:attrNameLst>
                                          <p:attrName>style.visibility</p:attrName>
                                        </p:attrNameLst>
                                      </p:cBhvr>
                                      <p:to>
                                        <p:strVal val="visible"/>
                                      </p:to>
                                    </p:set>
                                    <p:animEffect transition="in" filter="fade">
                                      <p:cBhvr>
                                        <p:cTn id="67" dur="750"/>
                                        <p:tgtEl>
                                          <p:spTgt spid="50179"/>
                                        </p:tgtEl>
                                      </p:cBhvr>
                                    </p:animEffect>
                                    <p:anim calcmode="lin" valueType="num">
                                      <p:cBhvr>
                                        <p:cTn id="68" dur="750" fill="hold"/>
                                        <p:tgtEl>
                                          <p:spTgt spid="50179"/>
                                        </p:tgtEl>
                                        <p:attrNameLst>
                                          <p:attrName>ppt_x</p:attrName>
                                        </p:attrNameLst>
                                      </p:cBhvr>
                                      <p:tavLst>
                                        <p:tav tm="0">
                                          <p:val>
                                            <p:strVal val="#ppt_x"/>
                                          </p:val>
                                        </p:tav>
                                        <p:tav tm="100000">
                                          <p:val>
                                            <p:strVal val="#ppt_x"/>
                                          </p:val>
                                        </p:tav>
                                      </p:tavLst>
                                    </p:anim>
                                    <p:anim calcmode="lin" valueType="num">
                                      <p:cBhvr>
                                        <p:cTn id="69" dur="750" fill="hold"/>
                                        <p:tgtEl>
                                          <p:spTgt spid="50179"/>
                                        </p:tgtEl>
                                        <p:attrNameLst>
                                          <p:attrName>ppt_y</p:attrName>
                                        </p:attrNameLst>
                                      </p:cBhvr>
                                      <p:tavLst>
                                        <p:tav tm="0">
                                          <p:val>
                                            <p:strVal val="#ppt_y+.1"/>
                                          </p:val>
                                        </p:tav>
                                        <p:tav tm="100000">
                                          <p:val>
                                            <p:strVal val="#ppt_y"/>
                                          </p:val>
                                        </p:tav>
                                      </p:tavLst>
                                    </p:anim>
                                  </p:childTnLst>
                                </p:cTn>
                              </p:par>
                              <p:par>
                                <p:cTn id="70" presetID="32" presetClass="emph" presetSubtype="0" fill="hold" nodeType="withEffect">
                                  <p:stCondLst>
                                    <p:cond delay="0"/>
                                  </p:stCondLst>
                                  <p:childTnLst>
                                    <p:animRot by="120000">
                                      <p:cBhvr>
                                        <p:cTn id="71" dur="100" fill="hold">
                                          <p:stCondLst>
                                            <p:cond delay="0"/>
                                          </p:stCondLst>
                                        </p:cTn>
                                        <p:tgtEl>
                                          <p:spTgt spid="50179"/>
                                        </p:tgtEl>
                                        <p:attrNameLst>
                                          <p:attrName>r</p:attrName>
                                        </p:attrNameLst>
                                      </p:cBhvr>
                                    </p:animRot>
                                    <p:animRot by="-240000">
                                      <p:cBhvr>
                                        <p:cTn id="72" dur="200" fill="hold">
                                          <p:stCondLst>
                                            <p:cond delay="200"/>
                                          </p:stCondLst>
                                        </p:cTn>
                                        <p:tgtEl>
                                          <p:spTgt spid="50179"/>
                                        </p:tgtEl>
                                        <p:attrNameLst>
                                          <p:attrName>r</p:attrName>
                                        </p:attrNameLst>
                                      </p:cBhvr>
                                    </p:animRot>
                                    <p:animRot by="240000">
                                      <p:cBhvr>
                                        <p:cTn id="73" dur="200" fill="hold">
                                          <p:stCondLst>
                                            <p:cond delay="400"/>
                                          </p:stCondLst>
                                        </p:cTn>
                                        <p:tgtEl>
                                          <p:spTgt spid="50179"/>
                                        </p:tgtEl>
                                        <p:attrNameLst>
                                          <p:attrName>r</p:attrName>
                                        </p:attrNameLst>
                                      </p:cBhvr>
                                    </p:animRot>
                                    <p:animRot by="-240000">
                                      <p:cBhvr>
                                        <p:cTn id="74" dur="200" fill="hold">
                                          <p:stCondLst>
                                            <p:cond delay="600"/>
                                          </p:stCondLst>
                                        </p:cTn>
                                        <p:tgtEl>
                                          <p:spTgt spid="50179"/>
                                        </p:tgtEl>
                                        <p:attrNameLst>
                                          <p:attrName>r</p:attrName>
                                        </p:attrNameLst>
                                      </p:cBhvr>
                                    </p:animRot>
                                    <p:animRot by="120000">
                                      <p:cBhvr>
                                        <p:cTn id="75" dur="200" fill="hold">
                                          <p:stCondLst>
                                            <p:cond delay="800"/>
                                          </p:stCondLst>
                                        </p:cTn>
                                        <p:tgtEl>
                                          <p:spTgt spid="50179"/>
                                        </p:tgtEl>
                                        <p:attrNameLst>
                                          <p:attrName>r</p:attrName>
                                        </p:attrNameLst>
                                      </p:cBhvr>
                                    </p:animRot>
                                  </p:childTnLst>
                                </p:cTn>
                              </p:par>
                              <p:par>
                                <p:cTn id="76" presetID="42" presetClass="entr" presetSubtype="0" fill="hold" nodeType="withEffect">
                                  <p:stCondLst>
                                    <p:cond delay="0"/>
                                  </p:stCondLst>
                                  <p:childTnLst>
                                    <p:set>
                                      <p:cBhvr>
                                        <p:cTn id="77" dur="1" fill="hold">
                                          <p:stCondLst>
                                            <p:cond delay="0"/>
                                          </p:stCondLst>
                                        </p:cTn>
                                        <p:tgtEl>
                                          <p:spTgt spid="50187"/>
                                        </p:tgtEl>
                                        <p:attrNameLst>
                                          <p:attrName>style.visibility</p:attrName>
                                        </p:attrNameLst>
                                      </p:cBhvr>
                                      <p:to>
                                        <p:strVal val="visible"/>
                                      </p:to>
                                    </p:set>
                                    <p:animEffect transition="in" filter="fade">
                                      <p:cBhvr>
                                        <p:cTn id="78" dur="750"/>
                                        <p:tgtEl>
                                          <p:spTgt spid="50187"/>
                                        </p:tgtEl>
                                      </p:cBhvr>
                                    </p:animEffect>
                                    <p:anim calcmode="lin" valueType="num">
                                      <p:cBhvr>
                                        <p:cTn id="79" dur="750" fill="hold"/>
                                        <p:tgtEl>
                                          <p:spTgt spid="50187"/>
                                        </p:tgtEl>
                                        <p:attrNameLst>
                                          <p:attrName>ppt_x</p:attrName>
                                        </p:attrNameLst>
                                      </p:cBhvr>
                                      <p:tavLst>
                                        <p:tav tm="0">
                                          <p:val>
                                            <p:strVal val="#ppt_x"/>
                                          </p:val>
                                        </p:tav>
                                        <p:tav tm="100000">
                                          <p:val>
                                            <p:strVal val="#ppt_x"/>
                                          </p:val>
                                        </p:tav>
                                      </p:tavLst>
                                    </p:anim>
                                    <p:anim calcmode="lin" valueType="num">
                                      <p:cBhvr>
                                        <p:cTn id="80" dur="750" fill="hold"/>
                                        <p:tgtEl>
                                          <p:spTgt spid="50187"/>
                                        </p:tgtEl>
                                        <p:attrNameLst>
                                          <p:attrName>ppt_y</p:attrName>
                                        </p:attrNameLst>
                                      </p:cBhvr>
                                      <p:tavLst>
                                        <p:tav tm="0">
                                          <p:val>
                                            <p:strVal val="#ppt_y+.1"/>
                                          </p:val>
                                        </p:tav>
                                        <p:tav tm="100000">
                                          <p:val>
                                            <p:strVal val="#ppt_y"/>
                                          </p:val>
                                        </p:tav>
                                      </p:tavLst>
                                    </p:anim>
                                  </p:childTnLst>
                                </p:cTn>
                              </p:par>
                              <p:par>
                                <p:cTn id="81" presetID="32" presetClass="emph" presetSubtype="0" fill="hold" nodeType="withEffect">
                                  <p:stCondLst>
                                    <p:cond delay="0"/>
                                  </p:stCondLst>
                                  <p:childTnLst>
                                    <p:animRot by="120000">
                                      <p:cBhvr>
                                        <p:cTn id="82" dur="100" fill="hold">
                                          <p:stCondLst>
                                            <p:cond delay="0"/>
                                          </p:stCondLst>
                                        </p:cTn>
                                        <p:tgtEl>
                                          <p:spTgt spid="50187"/>
                                        </p:tgtEl>
                                        <p:attrNameLst>
                                          <p:attrName>r</p:attrName>
                                        </p:attrNameLst>
                                      </p:cBhvr>
                                    </p:animRot>
                                    <p:animRot by="-240000">
                                      <p:cBhvr>
                                        <p:cTn id="83" dur="200" fill="hold">
                                          <p:stCondLst>
                                            <p:cond delay="200"/>
                                          </p:stCondLst>
                                        </p:cTn>
                                        <p:tgtEl>
                                          <p:spTgt spid="50187"/>
                                        </p:tgtEl>
                                        <p:attrNameLst>
                                          <p:attrName>r</p:attrName>
                                        </p:attrNameLst>
                                      </p:cBhvr>
                                    </p:animRot>
                                    <p:animRot by="240000">
                                      <p:cBhvr>
                                        <p:cTn id="84" dur="200" fill="hold">
                                          <p:stCondLst>
                                            <p:cond delay="400"/>
                                          </p:stCondLst>
                                        </p:cTn>
                                        <p:tgtEl>
                                          <p:spTgt spid="50187"/>
                                        </p:tgtEl>
                                        <p:attrNameLst>
                                          <p:attrName>r</p:attrName>
                                        </p:attrNameLst>
                                      </p:cBhvr>
                                    </p:animRot>
                                    <p:animRot by="-240000">
                                      <p:cBhvr>
                                        <p:cTn id="85" dur="200" fill="hold">
                                          <p:stCondLst>
                                            <p:cond delay="600"/>
                                          </p:stCondLst>
                                        </p:cTn>
                                        <p:tgtEl>
                                          <p:spTgt spid="50187"/>
                                        </p:tgtEl>
                                        <p:attrNameLst>
                                          <p:attrName>r</p:attrName>
                                        </p:attrNameLst>
                                      </p:cBhvr>
                                    </p:animRot>
                                    <p:animRot by="120000">
                                      <p:cBhvr>
                                        <p:cTn id="86" dur="200" fill="hold">
                                          <p:stCondLst>
                                            <p:cond delay="800"/>
                                          </p:stCondLst>
                                        </p:cTn>
                                        <p:tgtEl>
                                          <p:spTgt spid="50187"/>
                                        </p:tgtEl>
                                        <p:attrNameLst>
                                          <p:attrName>r</p:attrName>
                                        </p:attrNameLst>
                                      </p:cBhvr>
                                    </p:animRot>
                                  </p:childTnLst>
                                </p:cTn>
                              </p:par>
                              <p:par>
                                <p:cTn id="87" presetID="42" presetClass="entr" presetSubtype="0" fill="hold" nodeType="withEffect">
                                  <p:stCondLst>
                                    <p:cond delay="0"/>
                                  </p:stCondLst>
                                  <p:childTnLst>
                                    <p:set>
                                      <p:cBhvr>
                                        <p:cTn id="88" dur="1" fill="hold">
                                          <p:stCondLst>
                                            <p:cond delay="0"/>
                                          </p:stCondLst>
                                        </p:cTn>
                                        <p:tgtEl>
                                          <p:spTgt spid="50184"/>
                                        </p:tgtEl>
                                        <p:attrNameLst>
                                          <p:attrName>style.visibility</p:attrName>
                                        </p:attrNameLst>
                                      </p:cBhvr>
                                      <p:to>
                                        <p:strVal val="visible"/>
                                      </p:to>
                                    </p:set>
                                    <p:animEffect transition="in" filter="fade">
                                      <p:cBhvr>
                                        <p:cTn id="89" dur="750"/>
                                        <p:tgtEl>
                                          <p:spTgt spid="50184"/>
                                        </p:tgtEl>
                                      </p:cBhvr>
                                    </p:animEffect>
                                    <p:anim calcmode="lin" valueType="num">
                                      <p:cBhvr>
                                        <p:cTn id="90" dur="750" fill="hold"/>
                                        <p:tgtEl>
                                          <p:spTgt spid="50184"/>
                                        </p:tgtEl>
                                        <p:attrNameLst>
                                          <p:attrName>ppt_x</p:attrName>
                                        </p:attrNameLst>
                                      </p:cBhvr>
                                      <p:tavLst>
                                        <p:tav tm="0">
                                          <p:val>
                                            <p:strVal val="#ppt_x"/>
                                          </p:val>
                                        </p:tav>
                                        <p:tav tm="100000">
                                          <p:val>
                                            <p:strVal val="#ppt_x"/>
                                          </p:val>
                                        </p:tav>
                                      </p:tavLst>
                                    </p:anim>
                                    <p:anim calcmode="lin" valueType="num">
                                      <p:cBhvr>
                                        <p:cTn id="91" dur="750" fill="hold"/>
                                        <p:tgtEl>
                                          <p:spTgt spid="50184"/>
                                        </p:tgtEl>
                                        <p:attrNameLst>
                                          <p:attrName>ppt_y</p:attrName>
                                        </p:attrNameLst>
                                      </p:cBhvr>
                                      <p:tavLst>
                                        <p:tav tm="0">
                                          <p:val>
                                            <p:strVal val="#ppt_y+.1"/>
                                          </p:val>
                                        </p:tav>
                                        <p:tav tm="100000">
                                          <p:val>
                                            <p:strVal val="#ppt_y"/>
                                          </p:val>
                                        </p:tav>
                                      </p:tavLst>
                                    </p:anim>
                                  </p:childTnLst>
                                </p:cTn>
                              </p:par>
                              <p:par>
                                <p:cTn id="92" presetID="32" presetClass="emph" presetSubtype="0" fill="hold" nodeType="withEffect">
                                  <p:stCondLst>
                                    <p:cond delay="0"/>
                                  </p:stCondLst>
                                  <p:childTnLst>
                                    <p:animRot by="120000">
                                      <p:cBhvr>
                                        <p:cTn id="93" dur="100" fill="hold">
                                          <p:stCondLst>
                                            <p:cond delay="0"/>
                                          </p:stCondLst>
                                        </p:cTn>
                                        <p:tgtEl>
                                          <p:spTgt spid="50184"/>
                                        </p:tgtEl>
                                        <p:attrNameLst>
                                          <p:attrName>r</p:attrName>
                                        </p:attrNameLst>
                                      </p:cBhvr>
                                    </p:animRot>
                                    <p:animRot by="-240000">
                                      <p:cBhvr>
                                        <p:cTn id="94" dur="200" fill="hold">
                                          <p:stCondLst>
                                            <p:cond delay="200"/>
                                          </p:stCondLst>
                                        </p:cTn>
                                        <p:tgtEl>
                                          <p:spTgt spid="50184"/>
                                        </p:tgtEl>
                                        <p:attrNameLst>
                                          <p:attrName>r</p:attrName>
                                        </p:attrNameLst>
                                      </p:cBhvr>
                                    </p:animRot>
                                    <p:animRot by="240000">
                                      <p:cBhvr>
                                        <p:cTn id="95" dur="200" fill="hold">
                                          <p:stCondLst>
                                            <p:cond delay="400"/>
                                          </p:stCondLst>
                                        </p:cTn>
                                        <p:tgtEl>
                                          <p:spTgt spid="50184"/>
                                        </p:tgtEl>
                                        <p:attrNameLst>
                                          <p:attrName>r</p:attrName>
                                        </p:attrNameLst>
                                      </p:cBhvr>
                                    </p:animRot>
                                    <p:animRot by="-240000">
                                      <p:cBhvr>
                                        <p:cTn id="96" dur="200" fill="hold">
                                          <p:stCondLst>
                                            <p:cond delay="600"/>
                                          </p:stCondLst>
                                        </p:cTn>
                                        <p:tgtEl>
                                          <p:spTgt spid="50184"/>
                                        </p:tgtEl>
                                        <p:attrNameLst>
                                          <p:attrName>r</p:attrName>
                                        </p:attrNameLst>
                                      </p:cBhvr>
                                    </p:animRot>
                                    <p:animRot by="120000">
                                      <p:cBhvr>
                                        <p:cTn id="97" dur="200" fill="hold">
                                          <p:stCondLst>
                                            <p:cond delay="800"/>
                                          </p:stCondLst>
                                        </p:cTn>
                                        <p:tgtEl>
                                          <p:spTgt spid="50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3543"/>
            <a:ext cx="9143999" cy="3719547"/>
          </a:xfrm>
          <a:prstGeom prst="rect">
            <a:avLst/>
          </a:prstGeom>
          <a:ln>
            <a:noFill/>
          </a:ln>
          <a:effectLst>
            <a:softEdge rad="112500"/>
          </a:effectLst>
        </p:spPr>
      </p:pic>
      <p:sp>
        <p:nvSpPr>
          <p:cNvPr id="3" name="TextBox 2"/>
          <p:cNvSpPr txBox="1"/>
          <p:nvPr/>
        </p:nvSpPr>
        <p:spPr>
          <a:xfrm>
            <a:off x="1" y="3429000"/>
            <a:ext cx="9143999" cy="1569660"/>
          </a:xfrm>
          <a:prstGeom prst="rect">
            <a:avLst/>
          </a:prstGeom>
          <a:noFill/>
        </p:spPr>
        <p:txBody>
          <a:bodyPr wrap="square" rtlCol="0">
            <a:spAutoFit/>
          </a:bodyPr>
          <a:lstStyle/>
          <a:p>
            <a:pPr algn="ctr" defTabSz="6858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Trong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lúc</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khai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thác</a:t>
            </a:r>
            <a:r>
              <a:rPr lang="en-US" sz="2400" kern="1200" dirty="0">
                <a:solidFill>
                  <a:prstClr val="white"/>
                </a:solidFill>
                <a:latin typeface="Times New Roman" panose="02020603050405020304" pitchFamily="18" charset="0"/>
                <a:ea typeface="+mn-ea"/>
                <a:cs typeface="Times New Roman" panose="02020603050405020304" pitchFamily="18" charset="0"/>
              </a:rPr>
              <a:t> than </a:t>
            </a:r>
            <a:r>
              <a:rPr lang="en-US" sz="2400" kern="1200" dirty="0" err="1">
                <a:solidFill>
                  <a:prstClr val="white"/>
                </a:solidFill>
                <a:latin typeface="Times New Roman" panose="02020603050405020304" pitchFamily="18" charset="0"/>
                <a:ea typeface="+mn-ea"/>
                <a:cs typeface="Times New Roman" panose="02020603050405020304" pitchFamily="18" charset="0"/>
              </a:rPr>
              <a:t>dưới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lòng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đất</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hầm</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mỏ</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chẳng</a:t>
            </a:r>
            <a:r>
              <a:rPr lang="en-US" sz="2400" kern="1200" dirty="0">
                <a:solidFill>
                  <a:prstClr val="white"/>
                </a:solidFill>
                <a:latin typeface="Times New Roman" panose="02020603050405020304" pitchFamily="18" charset="0"/>
                <a:ea typeface="+mn-ea"/>
                <a:cs typeface="Times New Roman" panose="02020603050405020304" pitchFamily="18" charset="0"/>
              </a:rPr>
              <a:t> may </a:t>
            </a:r>
            <a:r>
              <a:rPr lang="en-US" sz="2400" kern="1200" dirty="0" err="1">
                <a:solidFill>
                  <a:prstClr val="white"/>
                </a:solidFill>
                <a:latin typeface="Times New Roman" panose="02020603050405020304" pitchFamily="18" charset="0"/>
                <a:ea typeface="+mn-ea"/>
                <a:cs typeface="Times New Roman" panose="02020603050405020304" pitchFamily="18" charset="0"/>
              </a:rPr>
              <a:t>bị</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sập</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và</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che</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mất</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lối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ra.</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a:p>
            <a:pPr algn="ctr" defTabSz="6858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Các</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em</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hãy</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giúp</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những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người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thợ</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mỏ</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tìm</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đường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ra</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bằng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cách</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trả</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lời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đúng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các</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câu</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hỏi</a:t>
            </a:r>
            <a:r>
              <a:rPr lang="en-US" sz="2400" kern="1200" dirty="0">
                <a:solidFill>
                  <a:prstClr val="white"/>
                </a:solidFill>
                <a:latin typeface="Times New Roman" panose="02020603050405020304" pitchFamily="18" charset="0"/>
                <a:ea typeface="+mn-ea"/>
                <a:cs typeface="Times New Roman" panose="02020603050405020304" pitchFamily="18" charset="0"/>
              </a:rPr>
              <a:t>.</a:t>
            </a:r>
          </a:p>
        </p:txBody>
      </p:sp>
      <p:pic>
        <p:nvPicPr>
          <p:cNvPr id="13" name="Nhac hùng hồ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580274" y="2971800"/>
            <a:ext cx="457200" cy="457200"/>
          </a:xfrm>
          <a:prstGeom prst="rect">
            <a:avLst/>
          </a:prstGeom>
        </p:spPr>
      </p:pic>
    </p:spTree>
    <p:extLst>
      <p:ext uri="{BB962C8B-B14F-4D97-AF65-F5344CB8AC3E}">
        <p14:creationId xmlns:p14="http://schemas.microsoft.com/office/powerpoint/2010/main" val="11873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123" fill="hold"/>
                                        <p:tgtEl>
                                          <p:spTgt spid="13"/>
                                        </p:tgtEl>
                                      </p:cBhvr>
                                    </p:cmd>
                                  </p:childTnLst>
                                </p:cTn>
                              </p:par>
                              <p:par>
                                <p:cTn id="7" presetID="47"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21">
                <p:cTn id="17" repeatCount="indefinite"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4" name="Group 33"/>
          <p:cNvGrpSpPr/>
          <p:nvPr/>
        </p:nvGrpSpPr>
        <p:grpSpPr>
          <a:xfrm>
            <a:off x="5457825" y="2971800"/>
            <a:ext cx="1828800" cy="1123950"/>
            <a:chOff x="5765416" y="3886200"/>
            <a:chExt cx="2469668" cy="1543804"/>
          </a:xfrm>
        </p:grpSpPr>
        <p:pic>
          <p:nvPicPr>
            <p:cNvPr id="35" name="Picture 34"/>
            <p:cNvPicPr>
              <a:picLocks noChangeAspect="1"/>
            </p:cNvPicPr>
            <p:nvPr/>
          </p:nvPicPr>
          <p:blipFill>
            <a:blip r:embed="rId5" cstate="print">
              <a:extLst>
                <a:ext uri="{BEBA8EAE-BF5A-486C-A8C5-ECC9F3942E4B}">
                  <a14:imgProps xmlns:a14="http://schemas.microsoft.com/office/drawing/2010/main">
                    <a14:imgLayer r:embed="rId6">
                      <a14:imgEffect>
                        <a14:backgroundRemoval t="0" b="99429" l="0" r="100000">
                          <a14:foregroundMark x1="63857" y1="17714" x2="74429" y2="23000"/>
                          <a14:foregroundMark x1="72571" y1="27000" x2="63857" y2="29143"/>
                          <a14:backgroundMark x1="45571" y1="83000" x2="45571" y2="83000"/>
                          <a14:backgroundMark x1="17000" y1="81429" x2="17000" y2="81429"/>
                          <a14:backgroundMark x1="50286" y1="85571" x2="50286" y2="85571"/>
                          <a14:backgroundMark x1="51714" y1="81429" x2="51714" y2="81429"/>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58241" y="4053161"/>
              <a:ext cx="1376843" cy="1376843"/>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3777" y1="2506" x2="64378" y2="25057"/>
                          <a14:foregroundMark x1="61803" y1="13212" x2="33906" y2="23007"/>
                          <a14:backgroundMark x1="47639" y1="35991" x2="47639" y2="35991"/>
                          <a14:backgroundMark x1="43348" y1="36446" x2="43348" y2="36446"/>
                          <a14:backgroundMark x1="42060" y1="36674" x2="42060" y2="36674"/>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65416" y="3886200"/>
              <a:ext cx="777899" cy="1464089"/>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8065" y="3995838"/>
              <a:ext cx="1063229" cy="1368965"/>
            </a:xfrm>
            <a:prstGeom prst="rect">
              <a:avLst/>
            </a:prstGeom>
          </p:spPr>
        </p:pic>
      </p:grpSp>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33315" y="-201324"/>
            <a:ext cx="2892401" cy="2067338"/>
          </a:xfrm>
          <a:prstGeom prst="rect">
            <a:avLst/>
          </a:prstGeom>
        </p:spPr>
      </p:pic>
      <p:sp>
        <p:nvSpPr>
          <p:cNvPr id="39" name="TextBox 38"/>
          <p:cNvSpPr txBox="1"/>
          <p:nvPr/>
        </p:nvSpPr>
        <p:spPr>
          <a:xfrm>
            <a:off x="3845956" y="774393"/>
            <a:ext cx="1744388" cy="1015663"/>
          </a:xfrm>
          <a:prstGeom prst="rect">
            <a:avLst/>
          </a:prstGeom>
          <a:noFill/>
        </p:spPr>
        <p:txBody>
          <a:bodyPr wrap="none" rtlCol="0">
            <a:spAutoFit/>
          </a:bodyPr>
          <a:lstStyle/>
          <a:p>
            <a:pPr algn="ctr" defTabSz="685800">
              <a:buClrTx/>
            </a:pPr>
            <a:r>
              <a:rPr lang="en-US" sz="3000" kern="1200">
                <a:solidFill>
                  <a:prstClr val="black">
                    <a:lumMod val="95000"/>
                    <a:lumOff val="5000"/>
                  </a:prstClr>
                </a:solidFill>
                <a:latin typeface="UTM Rockwell" panose="02040603050506020204" pitchFamily="18" charset="0"/>
                <a:ea typeface="+mn-ea"/>
                <a:cs typeface="+mn-cs"/>
              </a:rPr>
              <a:t>GIẢI CỨU </a:t>
            </a:r>
          </a:p>
          <a:p>
            <a:pPr algn="ctr" defTabSz="685800">
              <a:buClrTx/>
            </a:pPr>
            <a:r>
              <a:rPr lang="en-US" sz="3000" kern="1200">
                <a:solidFill>
                  <a:prstClr val="black">
                    <a:lumMod val="95000"/>
                    <a:lumOff val="5000"/>
                  </a:prstClr>
                </a:solidFill>
                <a:latin typeface="UTM Rockwell" panose="02040603050506020204" pitchFamily="18" charset="0"/>
                <a:ea typeface="+mn-ea"/>
                <a:cs typeface="+mn-cs"/>
              </a:rPr>
              <a:t>THỢ MỎ</a:t>
            </a:r>
          </a:p>
        </p:txBody>
      </p:sp>
      <p:pic>
        <p:nvPicPr>
          <p:cNvPr id="40" name="Picture 11"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7032" y="4534186"/>
            <a:ext cx="802236" cy="439225"/>
          </a:xfrm>
          <a:prstGeom prst="rect">
            <a:avLst/>
          </a:prstGeom>
          <a:noFill/>
          <a:extLst>
            <a:ext uri="{909E8E84-426E-40DD-AFC4-6F175D3DCCD1}">
              <a14:hiddenFill xmlns:a14="http://schemas.microsoft.com/office/drawing/2010/main">
                <a:solidFill>
                  <a:srgbClr val="FFFFFF"/>
                </a:solidFill>
              </a14:hiddenFill>
            </a:ext>
          </a:extLst>
        </p:spPr>
      </p:pic>
      <p:pic>
        <p:nvPicPr>
          <p:cNvPr id="41" name="Nhac hùng hồ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580274" y="2971800"/>
            <a:ext cx="457200" cy="457200"/>
          </a:xfrm>
          <a:prstGeom prst="rect">
            <a:avLst/>
          </a:prstGeom>
        </p:spPr>
      </p:pic>
    </p:spTree>
    <p:extLst>
      <p:ext uri="{BB962C8B-B14F-4D97-AF65-F5344CB8AC3E}">
        <p14:creationId xmlns:p14="http://schemas.microsoft.com/office/powerpoint/2010/main" val="249860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1"/>
                                        </p:tgtEl>
                                      </p:cBhvr>
                                    </p:cmd>
                                  </p:childTnLst>
                                </p:cTn>
                              </p:par>
                              <p:par>
                                <p:cTn id="7" presetID="47"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1000"/>
                                        <p:tgtEl>
                                          <p:spTgt spid="38"/>
                                        </p:tgtEl>
                                      </p:cBhvr>
                                    </p:animEffect>
                                    <p:anim calcmode="lin" valueType="num">
                                      <p:cBhvr>
                                        <p:cTn id="10" dur="1000" fill="hold"/>
                                        <p:tgtEl>
                                          <p:spTgt spid="38"/>
                                        </p:tgtEl>
                                        <p:attrNameLst>
                                          <p:attrName>ppt_x</p:attrName>
                                        </p:attrNameLst>
                                      </p:cBhvr>
                                      <p:tavLst>
                                        <p:tav tm="0">
                                          <p:val>
                                            <p:strVal val="#ppt_x"/>
                                          </p:val>
                                        </p:tav>
                                        <p:tav tm="100000">
                                          <p:val>
                                            <p:strVal val="#ppt_x"/>
                                          </p:val>
                                        </p:tav>
                                      </p:tavLst>
                                    </p:anim>
                                    <p:anim calcmode="lin" valueType="num">
                                      <p:cBhvr>
                                        <p:cTn id="11" dur="1000" fill="hold"/>
                                        <p:tgtEl>
                                          <p:spTgt spid="38"/>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21" repeatCount="indefinite" fill="hold" display="0">
                  <p:stCondLst>
                    <p:cond delay="indefinite"/>
                  </p:stCondLst>
                  <p:endCondLst>
                    <p:cond evt="onStopAudio" delay="0">
                      <p:tgtEl>
                        <p:sldTgt/>
                      </p:tgtEl>
                    </p:cond>
                  </p:endCondLst>
                </p:cTn>
                <p:tgtEl>
                  <p:spTgt spid="41"/>
                </p:tgtEl>
              </p:cMediaNode>
            </p:audio>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8698" y="973"/>
            <a:ext cx="9222698" cy="5141558"/>
          </a:xfrm>
          <a:prstGeom prst="rect">
            <a:avLst/>
          </a:prstGeom>
        </p:spPr>
      </p:pic>
      <p:grpSp>
        <p:nvGrpSpPr>
          <p:cNvPr id="7" name="Group 6"/>
          <p:cNvGrpSpPr/>
          <p:nvPr/>
        </p:nvGrpSpPr>
        <p:grpSpPr>
          <a:xfrm>
            <a:off x="5467062" y="2914650"/>
            <a:ext cx="1852251" cy="1157853"/>
            <a:chOff x="5765416" y="3886200"/>
            <a:chExt cx="2469668" cy="1543804"/>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99429" l="0" r="100000">
                          <a14:foregroundMark x1="63857" y1="17714" x2="74429" y2="23000"/>
                          <a14:foregroundMark x1="72571" y1="27000" x2="63857" y2="29143"/>
                          <a14:backgroundMark x1="45571" y1="83000" x2="45571" y2="83000"/>
                          <a14:backgroundMark x1="17000" y1="81429" x2="17000" y2="81429"/>
                          <a14:backgroundMark x1="50286" y1="85571" x2="50286" y2="85571"/>
                          <a14:backgroundMark x1="51714" y1="81429" x2="51714" y2="81429"/>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58241" y="4053161"/>
              <a:ext cx="1376843" cy="1376843"/>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777" y1="2506" x2="64378" y2="25057"/>
                          <a14:foregroundMark x1="61803" y1="13212" x2="33906" y2="23007"/>
                          <a14:backgroundMark x1="47639" y1="35991" x2="47639" y2="35991"/>
                          <a14:backgroundMark x1="43348" y1="36446" x2="43348" y2="36446"/>
                          <a14:backgroundMark x1="42060" y1="36674" x2="42060" y2="36674"/>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65416" y="3886200"/>
              <a:ext cx="777899" cy="1464089"/>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8065" y="3995838"/>
              <a:ext cx="1063229" cy="1368965"/>
            </a:xfrm>
            <a:prstGeom prst="rect">
              <a:avLst/>
            </a:prstGeom>
          </p:spPr>
        </p:pic>
      </p:grpSp>
      <p:pic>
        <p:nvPicPr>
          <p:cNvPr id="3" name="Picture 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1444" y="4356971"/>
            <a:ext cx="654683" cy="796036"/>
          </a:xfrm>
          <a:prstGeom prst="rect">
            <a:avLst/>
          </a:prstGeom>
        </p:spPr>
      </p:pic>
      <p:pic>
        <p:nvPicPr>
          <p:cNvPr id="6" name="Picture 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3629" y="4358922"/>
            <a:ext cx="636731" cy="783107"/>
          </a:xfrm>
          <a:prstGeom prst="rect">
            <a:avLst/>
          </a:prstGeom>
        </p:spPr>
      </p:pic>
      <p:pic>
        <p:nvPicPr>
          <p:cNvPr id="8" name="Picture 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03566" y="4363201"/>
            <a:ext cx="619409" cy="761802"/>
          </a:xfrm>
          <a:prstGeom prst="rect">
            <a:avLst/>
          </a:prstGeom>
        </p:spPr>
      </p:pic>
      <p:pic>
        <p:nvPicPr>
          <p:cNvPr id="10" name="Picture 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20506" y="4327205"/>
            <a:ext cx="652705" cy="812087"/>
          </a:xfrm>
          <a:prstGeom prst="rect">
            <a:avLst/>
          </a:prstGeom>
        </p:spPr>
      </p:pic>
      <p:pic>
        <p:nvPicPr>
          <p:cNvPr id="11" name="Picture 1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431393" y="4316465"/>
            <a:ext cx="690176" cy="820543"/>
          </a:xfrm>
          <a:prstGeom prst="rect">
            <a:avLst/>
          </a:prstGeom>
        </p:spPr>
      </p:pic>
      <p:pic>
        <p:nvPicPr>
          <p:cNvPr id="12" name="Picture 11">
            <a:hlinkClick r:id="rId21" action="ppaction://hlinksldjump"/>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277777" y="4479148"/>
            <a:ext cx="593044" cy="500897"/>
          </a:xfrm>
          <a:prstGeom prst="rect">
            <a:avLst/>
          </a:prstGeom>
        </p:spPr>
      </p:pic>
      <p:pic>
        <p:nvPicPr>
          <p:cNvPr id="15" name="Picture 1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349734" y="1952679"/>
            <a:ext cx="1248264" cy="2313441"/>
          </a:xfrm>
          <a:prstGeom prst="rect">
            <a:avLst/>
          </a:prstGeom>
        </p:spPr>
      </p:pic>
      <p:pic>
        <p:nvPicPr>
          <p:cNvPr id="16" name="Picture 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016183" y="980524"/>
            <a:ext cx="1564937" cy="3113815"/>
          </a:xfrm>
          <a:prstGeom prst="rect">
            <a:avLst/>
          </a:prstGeom>
        </p:spPr>
      </p:pic>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130239" y="1074021"/>
            <a:ext cx="1194683" cy="2618413"/>
          </a:xfrm>
          <a:prstGeom prst="rect">
            <a:avLst/>
          </a:prstGeom>
        </p:spPr>
      </p:pic>
      <p:pic>
        <p:nvPicPr>
          <p:cNvPr id="24" name="Picture 2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25511" y="3183585"/>
            <a:ext cx="2085013" cy="1330568"/>
          </a:xfrm>
          <a:prstGeom prst="rect">
            <a:avLst/>
          </a:prstGeom>
        </p:spPr>
      </p:pic>
      <p:pic>
        <p:nvPicPr>
          <p:cNvPr id="25" name="Picture 2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17376" y="1398931"/>
            <a:ext cx="1353429" cy="2345639"/>
          </a:xfrm>
          <a:prstGeom prst="rect">
            <a:avLst/>
          </a:prstGeom>
        </p:spPr>
      </p:pic>
      <p:pic>
        <p:nvPicPr>
          <p:cNvPr id="26" name="Picture 2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22565" y="3236896"/>
            <a:ext cx="2126165" cy="1316850"/>
          </a:xfrm>
          <a:prstGeom prst="rect">
            <a:avLst/>
          </a:prstGeom>
        </p:spPr>
      </p:pic>
      <p:sp>
        <p:nvSpPr>
          <p:cNvPr id="13" name="Oval Callout 12"/>
          <p:cNvSpPr/>
          <p:nvPr/>
        </p:nvSpPr>
        <p:spPr>
          <a:xfrm>
            <a:off x="2536372" y="870859"/>
            <a:ext cx="2296886" cy="1349828"/>
          </a:xfrm>
          <a:prstGeom prst="wedgeEllipseCallou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srgbClr val="0000FF"/>
                </a:solidFill>
                <a:latin typeface="Calibri"/>
              </a:rPr>
              <a:t>Cảm ơn các bạn đã giúp chúng tôi!</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9321533" y="421608"/>
            <a:ext cx="457200" cy="457200"/>
          </a:xfrm>
          <a:prstGeom prst="rect">
            <a:avLst/>
          </a:prstGeom>
        </p:spPr>
      </p:pic>
      <p:pic>
        <p:nvPicPr>
          <p:cNvPr id="2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9358371" y="1317171"/>
            <a:ext cx="457200" cy="457200"/>
          </a:xfrm>
          <a:prstGeom prst="rect">
            <a:avLst/>
          </a:prstGeom>
        </p:spPr>
      </p:pic>
      <p:pic>
        <p:nvPicPr>
          <p:cNvPr id="2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9358371" y="1926026"/>
            <a:ext cx="457200" cy="457200"/>
          </a:xfrm>
          <a:prstGeom prst="rect">
            <a:avLst/>
          </a:prstGeom>
        </p:spPr>
      </p:pic>
      <p:pic>
        <p:nvPicPr>
          <p:cNvPr id="27"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9380195" y="2593361"/>
            <a:ext cx="457200" cy="457200"/>
          </a:xfrm>
          <a:prstGeom prst="rect">
            <a:avLst/>
          </a:prstGeom>
        </p:spPr>
      </p:pic>
      <p:pic>
        <p:nvPicPr>
          <p:cNvPr id="2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9375483" y="3327587"/>
            <a:ext cx="457200" cy="457200"/>
          </a:xfrm>
          <a:prstGeom prst="rect">
            <a:avLst/>
          </a:prstGeom>
        </p:spPr>
      </p:pic>
      <p:pic>
        <p:nvPicPr>
          <p:cNvPr id="2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9411197" y="3994922"/>
            <a:ext cx="457200" cy="457200"/>
          </a:xfrm>
          <a:prstGeom prst="rect">
            <a:avLst/>
          </a:prstGeom>
        </p:spPr>
      </p:pic>
    </p:spTree>
    <p:extLst>
      <p:ext uri="{BB962C8B-B14F-4D97-AF65-F5344CB8AC3E}">
        <p14:creationId xmlns:p14="http://schemas.microsoft.com/office/powerpoint/2010/main" val="2047745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0-ppt_w/2"/>
                                          </p:val>
                                        </p:tav>
                                      </p:tavLst>
                                    </p:anim>
                                    <p:anim calcmode="lin" valueType="num">
                                      <p:cBhvr additive="base">
                                        <p:cTn id="37" dur="500"/>
                                        <p:tgtEl>
                                          <p:spTgt spid="22"/>
                                        </p:tgtEl>
                                        <p:attrNameLst>
                                          <p:attrName>ppt_y</p:attrName>
                                        </p:attrNameLst>
                                      </p:cBhvr>
                                      <p:tavLst>
                                        <p:tav tm="0">
                                          <p:val>
                                            <p:strVal val="ppt_y"/>
                                          </p:val>
                                        </p:tav>
                                        <p:tav tm="100000">
                                          <p:val>
                                            <p:strVal val="ppt_y"/>
                                          </p:val>
                                        </p:tav>
                                      </p:tavLst>
                                    </p:anim>
                                    <p:set>
                                      <p:cBhvr>
                                        <p:cTn id="38" dur="1" fill="hold">
                                          <p:stCondLst>
                                            <p:cond delay="499"/>
                                          </p:stCondLst>
                                        </p:cTn>
                                        <p:tgtEl>
                                          <p:spTgt spid="22"/>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5042" fill="hold"/>
                                        <p:tgtEl>
                                          <p:spTgt spid="21"/>
                                        </p:tgtEl>
                                      </p:cBhvr>
                                    </p:cmd>
                                  </p:childTnLst>
                                </p:cTn>
                              </p:par>
                            </p:childTnLst>
                          </p:cTn>
                        </p:par>
                      </p:childTnLst>
                    </p:cTn>
                  </p:par>
                </p:childTnLst>
              </p:cTn>
              <p:nextCondLst>
                <p:cond evt="onClick" delay="0">
                  <p:tgtEl>
                    <p:spTgt spid="2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 presetClass="exit" presetSubtype="8" fill="hold" nodeType="clickEffect">
                                  <p:stCondLst>
                                    <p:cond delay="0"/>
                                  </p:stCondLst>
                                  <p:childTnLst>
                                    <p:anim calcmode="lin" valueType="num">
                                      <p:cBhvr additive="base">
                                        <p:cTn id="45" dur="500"/>
                                        <p:tgtEl>
                                          <p:spTgt spid="16"/>
                                        </p:tgtEl>
                                        <p:attrNameLst>
                                          <p:attrName>ppt_x</p:attrName>
                                        </p:attrNameLst>
                                      </p:cBhvr>
                                      <p:tavLst>
                                        <p:tav tm="0">
                                          <p:val>
                                            <p:strVal val="ppt_x"/>
                                          </p:val>
                                        </p:tav>
                                        <p:tav tm="100000">
                                          <p:val>
                                            <p:strVal val="0-ppt_w/2"/>
                                          </p:val>
                                        </p:tav>
                                      </p:tavLst>
                                    </p:anim>
                                    <p:anim calcmode="lin" valueType="num">
                                      <p:cBhvr additive="base">
                                        <p:cTn id="46" dur="500"/>
                                        <p:tgtEl>
                                          <p:spTgt spid="16"/>
                                        </p:tgtEl>
                                        <p:attrNameLst>
                                          <p:attrName>ppt_y</p:attrName>
                                        </p:attrNameLst>
                                      </p:cBhvr>
                                      <p:tavLst>
                                        <p:tav tm="0">
                                          <p:val>
                                            <p:strVal val="ppt_y"/>
                                          </p:val>
                                        </p:tav>
                                        <p:tav tm="100000">
                                          <p:val>
                                            <p:strVal val="ppt_y"/>
                                          </p:val>
                                        </p:tav>
                                      </p:tavLst>
                                    </p:anim>
                                    <p:set>
                                      <p:cBhvr>
                                        <p:cTn id="47" dur="1" fill="hold">
                                          <p:stCondLst>
                                            <p:cond delay="499"/>
                                          </p:stCondLst>
                                        </p:cTn>
                                        <p:tgtEl>
                                          <p:spTgt spid="16"/>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5042" fill="hold"/>
                                        <p:tgtEl>
                                          <p:spTgt spid="27"/>
                                        </p:tgtEl>
                                      </p:cBhvr>
                                    </p:cmd>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2" presetClass="exit" presetSubtype="8" fill="hold"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0-ppt_w/2"/>
                                          </p:val>
                                        </p:tav>
                                      </p:tavLst>
                                    </p:anim>
                                    <p:anim calcmode="lin" valueType="num">
                                      <p:cBhvr additive="base">
                                        <p:cTn id="55" dur="500"/>
                                        <p:tgtEl>
                                          <p:spTgt spid="15"/>
                                        </p:tgtEl>
                                        <p:attrNameLst>
                                          <p:attrName>ppt_y</p:attrName>
                                        </p:attrNameLst>
                                      </p:cBhvr>
                                      <p:tavLst>
                                        <p:tav tm="0">
                                          <p:val>
                                            <p:strVal val="ppt_y"/>
                                          </p:val>
                                        </p:tav>
                                        <p:tav tm="100000">
                                          <p:val>
                                            <p:strVal val="ppt_y"/>
                                          </p:val>
                                        </p:tav>
                                      </p:tavLst>
                                    </p:anim>
                                    <p:set>
                                      <p:cBhvr>
                                        <p:cTn id="56" dur="1" fill="hold">
                                          <p:stCondLst>
                                            <p:cond delay="499"/>
                                          </p:stCondLst>
                                        </p:cTn>
                                        <p:tgtEl>
                                          <p:spTgt spid="15"/>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5042" fill="hold"/>
                                        <p:tgtEl>
                                          <p:spTgt spid="29"/>
                                        </p:tgtEl>
                                      </p:cBhvr>
                                    </p:cmd>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2" presetClass="exit" presetSubtype="8" fill="hold" nodeType="clickEffect">
                                  <p:stCondLst>
                                    <p:cond delay="0"/>
                                  </p:stCondLst>
                                  <p:childTnLst>
                                    <p:anim calcmode="lin" valueType="num">
                                      <p:cBhvr additive="base">
                                        <p:cTn id="63" dur="500"/>
                                        <p:tgtEl>
                                          <p:spTgt spid="24"/>
                                        </p:tgtEl>
                                        <p:attrNameLst>
                                          <p:attrName>ppt_x</p:attrName>
                                        </p:attrNameLst>
                                      </p:cBhvr>
                                      <p:tavLst>
                                        <p:tav tm="0">
                                          <p:val>
                                            <p:strVal val="ppt_x"/>
                                          </p:val>
                                        </p:tav>
                                        <p:tav tm="100000">
                                          <p:val>
                                            <p:strVal val="0-ppt_w/2"/>
                                          </p:val>
                                        </p:tav>
                                      </p:tavLst>
                                    </p:anim>
                                    <p:anim calcmode="lin" valueType="num">
                                      <p:cBhvr additive="base">
                                        <p:cTn id="64" dur="500"/>
                                        <p:tgtEl>
                                          <p:spTgt spid="24"/>
                                        </p:tgtEl>
                                        <p:attrNameLst>
                                          <p:attrName>ppt_y</p:attrName>
                                        </p:attrNameLst>
                                      </p:cBhvr>
                                      <p:tavLst>
                                        <p:tav tm="0">
                                          <p:val>
                                            <p:strVal val="ppt_y"/>
                                          </p:val>
                                        </p:tav>
                                        <p:tav tm="100000">
                                          <p:val>
                                            <p:strVal val="ppt_y"/>
                                          </p:val>
                                        </p:tav>
                                      </p:tavLst>
                                    </p:anim>
                                    <p:set>
                                      <p:cBhvr>
                                        <p:cTn id="65" dur="1" fill="hold">
                                          <p:stCondLst>
                                            <p:cond delay="499"/>
                                          </p:stCondLst>
                                        </p:cTn>
                                        <p:tgtEl>
                                          <p:spTgt spid="24"/>
                                        </p:tgtEl>
                                        <p:attrNameLst>
                                          <p:attrName>style.visibility</p:attrName>
                                        </p:attrNameLst>
                                      </p:cBhvr>
                                      <p:to>
                                        <p:strVal val="hidden"/>
                                      </p:to>
                                    </p:set>
                                  </p:childTnLst>
                                </p:cTn>
                              </p:par>
                              <p:par>
                                <p:cTn id="66" presetID="1" presetClass="mediacall" presetSubtype="0" fill="hold" nodeType="withEffect">
                                  <p:stCondLst>
                                    <p:cond delay="0"/>
                                  </p:stCondLst>
                                  <p:childTnLst>
                                    <p:cmd type="call" cmd="playFrom(0.0)">
                                      <p:cBhvr>
                                        <p:cTn id="67" dur="5042" fill="hold"/>
                                        <p:tgtEl>
                                          <p:spTgt spid="28"/>
                                        </p:tgtEl>
                                      </p:cBhvr>
                                    </p:cmd>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2" presetClass="exit" presetSubtype="8" fill="hold" nodeType="clickEffect">
                                  <p:stCondLst>
                                    <p:cond delay="0"/>
                                  </p:stCondLst>
                                  <p:childTnLst>
                                    <p:anim calcmode="lin" valueType="num">
                                      <p:cBhvr additive="base">
                                        <p:cTn id="72" dur="500"/>
                                        <p:tgtEl>
                                          <p:spTgt spid="25"/>
                                        </p:tgtEl>
                                        <p:attrNameLst>
                                          <p:attrName>ppt_x</p:attrName>
                                        </p:attrNameLst>
                                      </p:cBhvr>
                                      <p:tavLst>
                                        <p:tav tm="0">
                                          <p:val>
                                            <p:strVal val="ppt_x"/>
                                          </p:val>
                                        </p:tav>
                                        <p:tav tm="100000">
                                          <p:val>
                                            <p:strVal val="0-ppt_w/2"/>
                                          </p:val>
                                        </p:tav>
                                      </p:tavLst>
                                    </p:anim>
                                    <p:anim calcmode="lin" valueType="num">
                                      <p:cBhvr additive="base">
                                        <p:cTn id="73" dur="500"/>
                                        <p:tgtEl>
                                          <p:spTgt spid="25"/>
                                        </p:tgtEl>
                                        <p:attrNameLst>
                                          <p:attrName>ppt_y</p:attrName>
                                        </p:attrNameLst>
                                      </p:cBhvr>
                                      <p:tavLst>
                                        <p:tav tm="0">
                                          <p:val>
                                            <p:strVal val="ppt_y"/>
                                          </p:val>
                                        </p:tav>
                                        <p:tav tm="100000">
                                          <p:val>
                                            <p:strVal val="ppt_y"/>
                                          </p:val>
                                        </p:tav>
                                      </p:tavLst>
                                    </p:anim>
                                    <p:set>
                                      <p:cBhvr>
                                        <p:cTn id="74" dur="1" fill="hold">
                                          <p:stCondLst>
                                            <p:cond delay="499"/>
                                          </p:stCondLst>
                                        </p:cTn>
                                        <p:tgtEl>
                                          <p:spTgt spid="25"/>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5042" fill="hold"/>
                                        <p:tgtEl>
                                          <p:spTgt spid="14"/>
                                        </p:tgtEl>
                                      </p:cBhvr>
                                    </p:cmd>
                                  </p:childTnLst>
                                </p:cTn>
                              </p:par>
                            </p:childTnLst>
                          </p:cTn>
                        </p:par>
                      </p:childTnLst>
                    </p:cTn>
                  </p:par>
                </p:childTnLst>
              </p:cTn>
              <p:nextCondLst>
                <p:cond evt="onClick" delay="0">
                  <p:tgtEl>
                    <p:spTgt spid="25"/>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2" presetClass="exit" presetSubtype="8" fill="hold" nodeType="clickEffect">
                                  <p:stCondLst>
                                    <p:cond delay="0"/>
                                  </p:stCondLst>
                                  <p:childTnLst>
                                    <p:anim calcmode="lin" valueType="num">
                                      <p:cBhvr additive="base">
                                        <p:cTn id="81" dur="500"/>
                                        <p:tgtEl>
                                          <p:spTgt spid="26"/>
                                        </p:tgtEl>
                                        <p:attrNameLst>
                                          <p:attrName>ppt_x</p:attrName>
                                        </p:attrNameLst>
                                      </p:cBhvr>
                                      <p:tavLst>
                                        <p:tav tm="0">
                                          <p:val>
                                            <p:strVal val="ppt_x"/>
                                          </p:val>
                                        </p:tav>
                                        <p:tav tm="100000">
                                          <p:val>
                                            <p:strVal val="0-ppt_w/2"/>
                                          </p:val>
                                        </p:tav>
                                      </p:tavLst>
                                    </p:anim>
                                    <p:anim calcmode="lin" valueType="num">
                                      <p:cBhvr additive="base">
                                        <p:cTn id="82" dur="500"/>
                                        <p:tgtEl>
                                          <p:spTgt spid="26"/>
                                        </p:tgtEl>
                                        <p:attrNameLst>
                                          <p:attrName>ppt_y</p:attrName>
                                        </p:attrNameLst>
                                      </p:cBhvr>
                                      <p:tavLst>
                                        <p:tav tm="0">
                                          <p:val>
                                            <p:strVal val="ppt_y"/>
                                          </p:val>
                                        </p:tav>
                                        <p:tav tm="100000">
                                          <p:val>
                                            <p:strVal val="ppt_y"/>
                                          </p:val>
                                        </p:tav>
                                      </p:tavLst>
                                    </p:anim>
                                    <p:set>
                                      <p:cBhvr>
                                        <p:cTn id="83" dur="1" fill="hold">
                                          <p:stCondLst>
                                            <p:cond delay="499"/>
                                          </p:stCondLst>
                                        </p:cTn>
                                        <p:tgtEl>
                                          <p:spTgt spid="2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2" fill="hold"/>
                                        <p:tgtEl>
                                          <p:spTgt spid="23"/>
                                        </p:tgtEl>
                                      </p:cBhvr>
                                    </p:cmd>
                                  </p:childTnLst>
                                </p:cTn>
                              </p:par>
                            </p:childTnLst>
                          </p:cTn>
                        </p:par>
                      </p:childTnLst>
                    </p:cTn>
                  </p:par>
                </p:childTnLst>
              </p:cTn>
              <p:nextCondLst>
                <p:cond evt="onClick" delay="0">
                  <p:tgtEl>
                    <p:spTgt spid="26"/>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35" presetClass="path" presetSubtype="0" accel="50000" decel="50000" fill="hold" nodeType="clickEffect">
                                  <p:stCondLst>
                                    <p:cond delay="0"/>
                                  </p:stCondLst>
                                  <p:childTnLst>
                                    <p:animMotion origin="layout" path="M -1.38889E-6 3.33333E-6 L -0.46111 -0.06436 " pathEditMode="relative" rAng="0" ptsTypes="AA">
                                      <p:cBhvr>
                                        <p:cTn id="90" dur="2000" fill="hold"/>
                                        <p:tgtEl>
                                          <p:spTgt spid="7"/>
                                        </p:tgtEl>
                                        <p:attrNameLst>
                                          <p:attrName>ppt_x</p:attrName>
                                          <p:attrName>ppt_y</p:attrName>
                                        </p:attrNameLst>
                                      </p:cBhvr>
                                      <p:rCtr x="-23056" y="-3218"/>
                                    </p:animMotion>
                                  </p:childTnLst>
                                </p:cTn>
                              </p:par>
                            </p:childTnLst>
                          </p:cTn>
                        </p:par>
                        <p:par>
                          <p:cTn id="91" fill="hold">
                            <p:stCondLst>
                              <p:cond delay="2000"/>
                            </p:stCondLst>
                            <p:childTnLst>
                              <p:par>
                                <p:cTn id="92" presetID="1" presetClass="entr" presetSubtype="0"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audio>
              <p:cMediaNode vol="40909">
                <p:cTn id="94" fill="hold" display="0">
                  <p:stCondLst>
                    <p:cond delay="indefinite"/>
                  </p:stCondLst>
                  <p:endCondLst>
                    <p:cond evt="onStopAudio" delay="0">
                      <p:tgtEl>
                        <p:sldTgt/>
                      </p:tgtEl>
                    </p:cond>
                  </p:endCondLst>
                </p:cTn>
                <p:tgtEl>
                  <p:spTgt spid="14"/>
                </p:tgtEl>
              </p:cMediaNode>
            </p:audio>
            <p:audio>
              <p:cMediaNode vol="39394">
                <p:cTn id="95" fill="hold" display="0">
                  <p:stCondLst>
                    <p:cond delay="indefinite"/>
                  </p:stCondLst>
                  <p:endCondLst>
                    <p:cond evt="onStopAudio" delay="0">
                      <p:tgtEl>
                        <p:sldTgt/>
                      </p:tgtEl>
                    </p:cond>
                  </p:endCondLst>
                </p:cTn>
                <p:tgtEl>
                  <p:spTgt spid="21"/>
                </p:tgtEl>
              </p:cMediaNode>
            </p:audio>
            <p:audio>
              <p:cMediaNode vol="34848">
                <p:cTn id="96" fill="hold" display="0">
                  <p:stCondLst>
                    <p:cond delay="indefinite"/>
                  </p:stCondLst>
                  <p:endCondLst>
                    <p:cond evt="onStopAudio" delay="0">
                      <p:tgtEl>
                        <p:sldTgt/>
                      </p:tgtEl>
                    </p:cond>
                  </p:endCondLst>
                </p:cTn>
                <p:tgtEl>
                  <p:spTgt spid="23"/>
                </p:tgtEl>
              </p:cMediaNode>
            </p:audio>
            <p:audio>
              <p:cMediaNode vol="43939">
                <p:cTn id="97" fill="hold" display="0">
                  <p:stCondLst>
                    <p:cond delay="indefinite"/>
                  </p:stCondLst>
                  <p:endCondLst>
                    <p:cond evt="onStopAudio" delay="0">
                      <p:tgtEl>
                        <p:sldTgt/>
                      </p:tgtEl>
                    </p:cond>
                  </p:endCondLst>
                </p:cTn>
                <p:tgtEl>
                  <p:spTgt spid="27"/>
                </p:tgtEl>
              </p:cMediaNode>
            </p:audio>
            <p:audio>
              <p:cMediaNode vol="40909">
                <p:cTn id="98" fill="hold" display="0">
                  <p:stCondLst>
                    <p:cond delay="indefinite"/>
                  </p:stCondLst>
                  <p:endCondLst>
                    <p:cond evt="onStopAudio" delay="0">
                      <p:tgtEl>
                        <p:sldTgt/>
                      </p:tgtEl>
                    </p:cond>
                  </p:endCondLst>
                </p:cTn>
                <p:tgtEl>
                  <p:spTgt spid="28"/>
                </p:tgtEl>
              </p:cMediaNode>
            </p:audio>
            <p:audio>
              <p:cMediaNode vol="36364">
                <p:cTn id="99" fill="hold" display="0">
                  <p:stCondLst>
                    <p:cond delay="indefinite"/>
                  </p:stCondLst>
                  <p:endCondLst>
                    <p:cond evt="onStopAudio" delay="0">
                      <p:tgtEl>
                        <p:sldTgt/>
                      </p:tgtEl>
                    </p:cond>
                  </p:endCondLst>
                </p:cTn>
                <p:tgtEl>
                  <p:spTgt spid="29"/>
                </p:tgtEl>
              </p:cMediaNode>
            </p:audio>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1745585" y="1768302"/>
            <a:ext cx="5652831" cy="1177245"/>
          </a:xfrm>
          <a:prstGeom prst="rect">
            <a:avLst/>
          </a:prstGeom>
          <a:noFill/>
        </p:spPr>
        <p:txBody>
          <a:bodyPr wrap="none" lIns="68580" tIns="34290" rIns="68580" bIns="34290">
            <a:spAutoFit/>
          </a:bodyPr>
          <a:lstStyle/>
          <a:p>
            <a:pPr algn="ctr" defTabSz="685800">
              <a:buClrTx/>
              <a:defRPr/>
            </a:pPr>
            <a:r>
              <a:rPr lang="en-US" sz="72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534280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2060429" y="-2013546"/>
            <a:ext cx="5614303" cy="8552842"/>
          </a:xfrm>
          <a:prstGeom prst="rect">
            <a:avLst/>
          </a:prstGeom>
        </p:spPr>
      </p:pic>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974941" y="3374304"/>
            <a:ext cx="1067886" cy="2323559"/>
          </a:xfrm>
          <a:prstGeom prst="rect">
            <a:avLst/>
          </a:prstGeom>
        </p:spPr>
      </p:pic>
      <p:sp>
        <p:nvSpPr>
          <p:cNvPr id="26" name="TextBox 25"/>
          <p:cNvSpPr txBox="1"/>
          <p:nvPr/>
        </p:nvSpPr>
        <p:spPr>
          <a:xfrm>
            <a:off x="2382253" y="1085946"/>
            <a:ext cx="5017169" cy="3509679"/>
          </a:xfrm>
          <a:prstGeom prst="rect">
            <a:avLst/>
          </a:prstGeom>
          <a:noFill/>
        </p:spPr>
        <p:txBody>
          <a:bodyPr wrap="square" rtlCol="0">
            <a:spAutoFit/>
          </a:bodyPr>
          <a:lstStyle/>
          <a:p>
            <a:pPr algn="just" defTabSz="685800">
              <a:lnSpc>
                <a:spcPct val="115000"/>
              </a:lnSpc>
              <a:spcAft>
                <a:spcPts val="750"/>
              </a:spcAft>
              <a:buClrTx/>
            </a:pPr>
            <a:r>
              <a:rPr lang="vi-VN" sz="2400" b="1" kern="1200">
                <a:solidFill>
                  <a:srgbClr val="FF0000"/>
                </a:solidFill>
                <a:latin typeface="+mj-lt"/>
                <a:ea typeface="+mn-ea"/>
                <a:cs typeface="+mn-cs"/>
              </a:rPr>
              <a:t>Câu 1. </a:t>
            </a:r>
            <a:r>
              <a:rPr lang="vi-VN" sz="2400" kern="1200">
                <a:solidFill>
                  <a:srgbClr val="FF0000"/>
                </a:solidFill>
                <a:latin typeface="+mj-lt"/>
                <a:ea typeface="+mn-ea"/>
                <a:cs typeface="+mn-cs"/>
              </a:rPr>
              <a:t>Yếu tố nào sau đây được ví như “đơn đặt hàng” của xã hội đối với sản xuất, là mục đích, động lực thúc đẩy sản xuất phát triển?</a:t>
            </a:r>
            <a:endParaRPr lang="en-US" sz="2400" kern="1200">
              <a:solidFill>
                <a:srgbClr val="FF0000"/>
              </a:solidFill>
              <a:latin typeface="+mj-lt"/>
              <a:ea typeface="+mn-ea"/>
              <a:cs typeface="+mn-cs"/>
            </a:endParaRPr>
          </a:p>
          <a:p>
            <a:pPr algn="just" defTabSz="685800">
              <a:buClrTx/>
            </a:pPr>
            <a:r>
              <a:rPr lang="vi-VN" sz="2400" kern="1200">
                <a:latin typeface="+mj-lt"/>
                <a:ea typeface="+mn-ea"/>
                <a:cs typeface="+mn-cs"/>
              </a:rPr>
              <a:t>A. Tiêu dùng.</a:t>
            </a:r>
            <a:r>
              <a:rPr lang="en-US" sz="2400" kern="1200">
                <a:latin typeface="+mj-lt"/>
                <a:ea typeface="+mn-ea"/>
                <a:cs typeface="+mn-cs"/>
              </a:rPr>
              <a:t>	</a:t>
            </a:r>
            <a:r>
              <a:rPr lang="vi-VN" sz="2400" kern="1200">
                <a:latin typeface="+mj-lt"/>
                <a:ea typeface="+mn-ea"/>
                <a:cs typeface="+mn-cs"/>
              </a:rPr>
              <a:t>B. Kinh doanh</a:t>
            </a:r>
          </a:p>
          <a:p>
            <a:pPr algn="just" defTabSz="685800">
              <a:buClrTx/>
            </a:pPr>
            <a:r>
              <a:rPr lang="vi-VN" sz="2400" kern="1200">
                <a:latin typeface="+mj-lt"/>
                <a:ea typeface="+mn-ea"/>
                <a:cs typeface="+mn-cs"/>
              </a:rPr>
              <a:t>C. Lưu thông.</a:t>
            </a:r>
            <a:r>
              <a:rPr lang="en-US" sz="2400" kern="1200">
                <a:latin typeface="+mj-lt"/>
                <a:ea typeface="+mn-ea"/>
                <a:cs typeface="+mn-cs"/>
              </a:rPr>
              <a:t>	</a:t>
            </a:r>
            <a:r>
              <a:rPr lang="vi-VN" sz="2400" kern="1200">
                <a:latin typeface="+mj-lt"/>
                <a:ea typeface="+mn-ea"/>
                <a:cs typeface="+mn-cs"/>
              </a:rPr>
              <a:t>D. Tiền tệ.</a:t>
            </a:r>
          </a:p>
          <a:p>
            <a:pPr algn="just" defTabSz="685800">
              <a:lnSpc>
                <a:spcPct val="115000"/>
              </a:lnSpc>
              <a:spcAft>
                <a:spcPts val="750"/>
              </a:spcAft>
              <a:buClrTx/>
            </a:pPr>
            <a:r>
              <a:rPr lang="vi-VN" sz="2400" kern="1200">
                <a:solidFill>
                  <a:prstClr val="black"/>
                </a:solidFill>
                <a:latin typeface="+mj-lt"/>
                <a:ea typeface="Times New Roman" panose="02020603050405020304" pitchFamily="18" charset="0"/>
                <a:cs typeface="Times New Roman" panose="02020603050405020304" pitchFamily="18" charset="0"/>
              </a:rPr>
              <a:t>			</a:t>
            </a:r>
            <a:endParaRPr lang="en-US" sz="2400" kern="1200">
              <a:solidFill>
                <a:prstClr val="black"/>
              </a:solidFill>
              <a:latin typeface="+mj-lt"/>
              <a:ea typeface="Times New Roman" panose="02020603050405020304" pitchFamily="18" charset="0"/>
              <a:cs typeface="Times New Roman" panose="02020603050405020304" pitchFamily="18" charset="0"/>
            </a:endParaRPr>
          </a:p>
          <a:p>
            <a:pPr algn="just" defTabSz="685800">
              <a:lnSpc>
                <a:spcPct val="115000"/>
              </a:lnSpc>
              <a:spcAft>
                <a:spcPts val="750"/>
              </a:spcAft>
              <a:buClrTx/>
            </a:pPr>
            <a:endParaRPr lang="en-US" sz="2100" kern="12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TextBox 26"/>
          <p:cNvSpPr txBox="1"/>
          <p:nvPr/>
        </p:nvSpPr>
        <p:spPr>
          <a:xfrm>
            <a:off x="1744579" y="4361360"/>
            <a:ext cx="1648910" cy="369332"/>
          </a:xfrm>
          <a:prstGeom prst="rect">
            <a:avLst/>
          </a:prstGeom>
          <a:noFill/>
        </p:spPr>
        <p:txBody>
          <a:bodyPr wrap="square" rtlCol="0">
            <a:spAutoFit/>
          </a:bodyPr>
          <a:lstStyle/>
          <a:p>
            <a:pPr defTabSz="685800">
              <a:buClrTx/>
            </a:pPr>
            <a:r>
              <a:rPr lang="en-US" sz="1800" b="1" kern="1200">
                <a:solidFill>
                  <a:srgbClr val="0000FF"/>
                </a:solidFill>
                <a:latin typeface="Times New Roman" panose="02020603050405020304" pitchFamily="18" charset="0"/>
                <a:ea typeface="+mn-ea"/>
                <a:cs typeface="Times New Roman" panose="02020603050405020304" pitchFamily="18" charset="0"/>
              </a:rPr>
              <a:t>A. </a:t>
            </a:r>
            <a:endParaRPr lang="en-US" sz="1800" b="1" kern="1200" dirty="0">
              <a:solidFill>
                <a:srgbClr val="0000FF"/>
              </a:solidFill>
              <a:latin typeface="Times New Roman" panose="02020603050405020304" pitchFamily="18" charset="0"/>
              <a:ea typeface="+mn-ea"/>
              <a:cs typeface="Times New Roman" panose="02020603050405020304" pitchFamily="18" charset="0"/>
            </a:endParaRPr>
          </a:p>
        </p:txBody>
      </p:sp>
      <p:pic>
        <p:nvPicPr>
          <p:cNvPr id="28" name="Picture 2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2633" y="4275370"/>
            <a:ext cx="940844" cy="794657"/>
          </a:xfrm>
          <a:prstGeom prst="rect">
            <a:avLst/>
          </a:prstGeom>
        </p:spPr>
      </p:pic>
    </p:spTree>
    <p:extLst>
      <p:ext uri="{BB962C8B-B14F-4D97-AF65-F5344CB8AC3E}">
        <p14:creationId xmlns:p14="http://schemas.microsoft.com/office/powerpoint/2010/main" val="94681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320135" cy="51435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615069" y="-2271134"/>
            <a:ext cx="6385610" cy="9249774"/>
          </a:xfrm>
          <a:prstGeom prst="rect">
            <a:avLst/>
          </a:prstGeom>
        </p:spPr>
      </p:pic>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681170" y="3004657"/>
            <a:ext cx="1625783" cy="3336080"/>
          </a:xfrm>
          <a:prstGeom prst="rect">
            <a:avLst/>
          </a:prstGeom>
        </p:spPr>
      </p:pic>
      <p:sp>
        <p:nvSpPr>
          <p:cNvPr id="26" name="TextBox 25"/>
          <p:cNvSpPr txBox="1"/>
          <p:nvPr/>
        </p:nvSpPr>
        <p:spPr>
          <a:xfrm>
            <a:off x="1669345" y="1421024"/>
            <a:ext cx="6277057" cy="2308324"/>
          </a:xfrm>
          <a:prstGeom prst="rect">
            <a:avLst/>
          </a:prstGeom>
          <a:noFill/>
        </p:spPr>
        <p:txBody>
          <a:bodyPr wrap="square" rtlCol="0">
            <a:spAutoFit/>
          </a:bodyPr>
          <a:lstStyle/>
          <a:p>
            <a:pPr algn="just" defTabSz="685800">
              <a:buClrTx/>
            </a:pPr>
            <a:r>
              <a:rPr lang="vi-VN" sz="2400" b="1" kern="1200">
                <a:solidFill>
                  <a:srgbClr val="FF0000"/>
                </a:solidFill>
                <a:latin typeface="+mj-lt"/>
                <a:ea typeface="+mn-ea"/>
                <a:cs typeface="+mn-cs"/>
              </a:rPr>
              <a:t>Câu 2. </a:t>
            </a:r>
            <a:r>
              <a:rPr lang="vi-VN" sz="2400" kern="1200">
                <a:solidFill>
                  <a:srgbClr val="FF0000"/>
                </a:solidFill>
                <a:latin typeface="+mj-lt"/>
                <a:ea typeface="+mn-ea"/>
                <a:cs typeface="+mn-cs"/>
              </a:rPr>
              <a:t>Tiêu dùng có vai trò như thế nào đối với sự phát triển kinh tế?</a:t>
            </a:r>
          </a:p>
          <a:p>
            <a:pPr algn="just" defTabSz="685800">
              <a:buClrTx/>
            </a:pPr>
            <a:r>
              <a:rPr lang="vi-VN" sz="2400" kern="1200">
                <a:latin typeface="+mj-lt"/>
                <a:ea typeface="+mn-ea"/>
                <a:cs typeface="+mn-cs"/>
              </a:rPr>
              <a:t>A.</a:t>
            </a:r>
            <a:r>
              <a:rPr lang="en-US" sz="2400" kern="1200">
                <a:latin typeface="+mj-lt"/>
                <a:ea typeface="+mn-ea"/>
                <a:cs typeface="+mn-cs"/>
              </a:rPr>
              <a:t> </a:t>
            </a:r>
            <a:r>
              <a:rPr lang="vi-VN" sz="2400" kern="1200">
                <a:latin typeface="+mj-lt"/>
                <a:ea typeface="+mn-ea"/>
                <a:cs typeface="+mn-cs"/>
              </a:rPr>
              <a:t>Hàng hóa ngày càng đơn điệu</a:t>
            </a:r>
            <a:r>
              <a:rPr lang="en-US" sz="2400" kern="1200">
                <a:latin typeface="+mj-lt"/>
                <a:ea typeface="+mn-ea"/>
                <a:cs typeface="+mn-cs"/>
              </a:rPr>
              <a:t>.</a:t>
            </a:r>
            <a:r>
              <a:rPr lang="vi-VN" sz="2400" kern="1200">
                <a:latin typeface="+mj-lt"/>
                <a:ea typeface="+mn-ea"/>
                <a:cs typeface="+mn-cs"/>
              </a:rPr>
              <a:t> </a:t>
            </a:r>
          </a:p>
          <a:p>
            <a:pPr algn="just" defTabSz="685800">
              <a:buClrTx/>
            </a:pPr>
            <a:r>
              <a:rPr lang="en-US" sz="2400" kern="1200">
                <a:latin typeface="Times New Roman" panose="02020603050405020304" pitchFamily="18" charset="0"/>
                <a:ea typeface="+mn-ea"/>
                <a:cs typeface="Times New Roman" panose="02020603050405020304" pitchFamily="18" charset="0"/>
              </a:rPr>
              <a:t>B. </a:t>
            </a:r>
            <a:r>
              <a:rPr lang="vi-VN" sz="2400" kern="1200">
                <a:latin typeface="+mj-lt"/>
                <a:ea typeface="+mn-ea"/>
                <a:cs typeface="+mn-cs"/>
              </a:rPr>
              <a:t>Là yếu tố đầu vào của sản xuất</a:t>
            </a:r>
            <a:r>
              <a:rPr lang="en-US" sz="2400" kern="1200">
                <a:latin typeface="+mj-lt"/>
                <a:ea typeface="+mn-ea"/>
                <a:cs typeface="+mn-cs"/>
              </a:rPr>
              <a:t>.</a:t>
            </a:r>
            <a:endParaRPr lang="vi-VN" sz="2400" kern="1200">
              <a:latin typeface="+mj-lt"/>
              <a:ea typeface="+mn-ea"/>
              <a:cs typeface="+mn-cs"/>
            </a:endParaRPr>
          </a:p>
          <a:p>
            <a:pPr algn="just" defTabSz="685800">
              <a:buClrTx/>
            </a:pPr>
            <a:r>
              <a:rPr lang="vi-VN" sz="2400" kern="1200">
                <a:latin typeface="+mj-lt"/>
                <a:ea typeface="+mn-ea"/>
                <a:cs typeface="+mn-cs"/>
              </a:rPr>
              <a:t>C. Mang lại lợi nhuận cho người tiêu dùng.</a:t>
            </a:r>
            <a:endParaRPr lang="en-US" sz="2400" kern="1200">
              <a:latin typeface="+mj-lt"/>
              <a:ea typeface="+mn-ea"/>
              <a:cs typeface="+mn-cs"/>
            </a:endParaRPr>
          </a:p>
          <a:p>
            <a:pPr algn="just" defTabSz="685800">
              <a:buClrTx/>
            </a:pPr>
            <a:r>
              <a:rPr lang="en-US" sz="2400" kern="1200">
                <a:latin typeface="Times New Roman" panose="02020603050405020304" pitchFamily="18" charset="0"/>
                <a:ea typeface="+mn-ea"/>
                <a:cs typeface="Times New Roman" panose="02020603050405020304" pitchFamily="18" charset="0"/>
              </a:rPr>
              <a:t>D</a:t>
            </a:r>
            <a:r>
              <a:rPr lang="vi-VN" sz="2400" kern="1200">
                <a:latin typeface="Times New Roman" panose="02020603050405020304" pitchFamily="18" charset="0"/>
                <a:ea typeface="+mn-ea"/>
                <a:cs typeface="Times New Roman" panose="02020603050405020304" pitchFamily="18" charset="0"/>
              </a:rPr>
              <a:t>.</a:t>
            </a:r>
            <a:r>
              <a:rPr lang="en-US" sz="2400" kern="1200">
                <a:latin typeface="Times New Roman" panose="02020603050405020304" pitchFamily="18" charset="0"/>
                <a:ea typeface="+mn-ea"/>
                <a:cs typeface="Times New Roman" panose="02020603050405020304" pitchFamily="18" charset="0"/>
              </a:rPr>
              <a:t> </a:t>
            </a:r>
            <a:r>
              <a:rPr lang="vi-VN" sz="2400" kern="1200">
                <a:latin typeface="+mj-lt"/>
                <a:ea typeface="+mn-ea"/>
                <a:cs typeface="+mn-cs"/>
              </a:rPr>
              <a:t>Định hướng hoạt động sản xuất</a:t>
            </a:r>
            <a:r>
              <a:rPr lang="en-US" sz="2400" kern="1200">
                <a:latin typeface="+mj-lt"/>
                <a:ea typeface="+mn-ea"/>
                <a:cs typeface="+mn-cs"/>
              </a:rPr>
              <a:t>.</a:t>
            </a:r>
            <a:r>
              <a:rPr lang="vi-VN" sz="2400" kern="1200">
                <a:latin typeface="+mj-lt"/>
                <a:ea typeface="+mn-ea"/>
                <a:cs typeface="+mn-cs"/>
              </a:rPr>
              <a:t> </a:t>
            </a:r>
            <a:endParaRPr lang="en-US" sz="2400" kern="1200">
              <a:latin typeface="+mj-lt"/>
              <a:ea typeface="+mn-ea"/>
              <a:cs typeface="+mn-cs"/>
            </a:endParaRPr>
          </a:p>
        </p:txBody>
      </p:sp>
      <p:sp>
        <p:nvSpPr>
          <p:cNvPr id="27" name="TextBox 26"/>
          <p:cNvSpPr txBox="1"/>
          <p:nvPr/>
        </p:nvSpPr>
        <p:spPr>
          <a:xfrm>
            <a:off x="2208407" y="4166887"/>
            <a:ext cx="617477" cy="715581"/>
          </a:xfrm>
          <a:prstGeom prst="rect">
            <a:avLst/>
          </a:prstGeom>
          <a:noFill/>
        </p:spPr>
        <p:txBody>
          <a:bodyPr wrap="none" rtlCol="0">
            <a:spAutoFit/>
          </a:bodyPr>
          <a:lstStyle/>
          <a:p>
            <a:pPr defTabSz="685800">
              <a:buClrTx/>
            </a:pPr>
            <a:r>
              <a:rPr lang="en-US" sz="4050" kern="1200" dirty="0">
                <a:solidFill>
                  <a:srgbClr val="0000FF"/>
                </a:solidFill>
                <a:latin typeface="Times New Roman" panose="02020603050405020304" pitchFamily="18" charset="0"/>
                <a:ea typeface="+mn-ea"/>
                <a:cs typeface="Times New Roman" panose="02020603050405020304" pitchFamily="18" charset="0"/>
              </a:rPr>
              <a:t>D</a:t>
            </a:r>
            <a:r>
              <a:rPr lang="en-US" sz="1800" kern="1200" dirty="0">
                <a:solidFill>
                  <a:srgbClr val="0000FF"/>
                </a:solidFill>
                <a:latin typeface="Times New Roman" panose="02020603050405020304" pitchFamily="18" charset="0"/>
                <a:ea typeface="+mn-ea"/>
                <a:cs typeface="Times New Roman" panose="02020603050405020304" pitchFamily="18" charset="0"/>
              </a:rPr>
              <a:t> </a:t>
            </a:r>
          </a:p>
        </p:txBody>
      </p:sp>
      <p:pic>
        <p:nvPicPr>
          <p:cNvPr id="28" name="Picture 2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2633" y="4275370"/>
            <a:ext cx="940844" cy="794657"/>
          </a:xfrm>
          <a:prstGeom prst="rect">
            <a:avLst/>
          </a:prstGeom>
        </p:spPr>
      </p:pic>
    </p:spTree>
    <p:extLst>
      <p:ext uri="{BB962C8B-B14F-4D97-AF65-F5344CB8AC3E}">
        <p14:creationId xmlns:p14="http://schemas.microsoft.com/office/powerpoint/2010/main" val="224742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927373" y="-2117115"/>
            <a:ext cx="5794091" cy="8727140"/>
          </a:xfrm>
          <a:prstGeom prst="rect">
            <a:avLst/>
          </a:prstGeom>
        </p:spPr>
      </p:pic>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646811" y="3242431"/>
            <a:ext cx="1460361" cy="2753984"/>
          </a:xfrm>
          <a:prstGeom prst="rect">
            <a:avLst/>
          </a:prstGeom>
        </p:spPr>
      </p:pic>
      <p:sp>
        <p:nvSpPr>
          <p:cNvPr id="26" name="TextBox 25"/>
          <p:cNvSpPr txBox="1"/>
          <p:nvPr/>
        </p:nvSpPr>
        <p:spPr>
          <a:xfrm>
            <a:off x="1852863" y="935076"/>
            <a:ext cx="6448927" cy="2878993"/>
          </a:xfrm>
          <a:prstGeom prst="rect">
            <a:avLst/>
          </a:prstGeom>
          <a:noFill/>
        </p:spPr>
        <p:txBody>
          <a:bodyPr wrap="square" rtlCol="0">
            <a:spAutoFit/>
          </a:bodyPr>
          <a:lstStyle/>
          <a:p>
            <a:pPr algn="just" defTabSz="685800">
              <a:lnSpc>
                <a:spcPct val="115000"/>
              </a:lnSpc>
              <a:spcAft>
                <a:spcPts val="750"/>
              </a:spcAft>
              <a:buClrTx/>
            </a:pPr>
            <a:r>
              <a:rPr lang="vi-VN" sz="2100" b="1" kern="1200">
                <a:solidFill>
                  <a:srgbClr val="FF0000"/>
                </a:solidFill>
                <a:latin typeface="+mj-lt"/>
                <a:ea typeface="Times New Roman" panose="02020603050405020304" pitchFamily="18" charset="0"/>
                <a:cs typeface="Times New Roman" panose="02020603050405020304" pitchFamily="18" charset="0"/>
              </a:rPr>
              <a:t>Câu 3: Hoạt động tiêu d</a:t>
            </a:r>
            <a:r>
              <a:rPr lang="en-US" sz="2100" b="1" kern="1200">
                <a:solidFill>
                  <a:srgbClr val="FF0000"/>
                </a:solidFill>
                <a:latin typeface="+mj-lt"/>
                <a:ea typeface="Times New Roman" panose="02020603050405020304" pitchFamily="18" charset="0"/>
                <a:cs typeface="Times New Roman" panose="02020603050405020304" pitchFamily="18" charset="0"/>
              </a:rPr>
              <a:t>ù</a:t>
            </a:r>
            <a:r>
              <a:rPr lang="vi-VN" sz="2100" b="1" kern="1200">
                <a:solidFill>
                  <a:srgbClr val="FF0000"/>
                </a:solidFill>
                <a:latin typeface="+mj-lt"/>
                <a:ea typeface="Times New Roman" panose="02020603050405020304" pitchFamily="18" charset="0"/>
                <a:cs typeface="Times New Roman" panose="02020603050405020304" pitchFamily="18" charset="0"/>
              </a:rPr>
              <a:t>ng</a:t>
            </a:r>
            <a:r>
              <a:rPr lang="en-US" sz="2100" b="1" kern="1200">
                <a:solidFill>
                  <a:srgbClr val="FF0000"/>
                </a:solidFill>
                <a:latin typeface="+mj-lt"/>
                <a:ea typeface="Times New Roman" panose="02020603050405020304" pitchFamily="18" charset="0"/>
                <a:cs typeface="Times New Roman" panose="02020603050405020304" pitchFamily="18" charset="0"/>
              </a:rPr>
              <a:t> là</a:t>
            </a:r>
          </a:p>
          <a:p>
            <a:pPr algn="just" defTabSz="685800">
              <a:lnSpc>
                <a:spcPct val="115000"/>
              </a:lnSpc>
              <a:spcAft>
                <a:spcPts val="750"/>
              </a:spcAft>
              <a:buClrTx/>
            </a:pPr>
            <a:r>
              <a:rPr lang="en-US" sz="2100" b="1" kern="1200">
                <a:solidFill>
                  <a:prstClr val="black"/>
                </a:solidFill>
                <a:latin typeface="+mj-lt"/>
                <a:ea typeface="Times New Roman" panose="02020603050405020304" pitchFamily="18" charset="0"/>
                <a:cs typeface="Times New Roman" panose="02020603050405020304" pitchFamily="18" charset="0"/>
              </a:rPr>
              <a:t>A. </a:t>
            </a:r>
            <a:r>
              <a:rPr lang="en-US" sz="2100" kern="1200">
                <a:solidFill>
                  <a:prstClr val="black"/>
                </a:solidFill>
                <a:latin typeface="+mj-lt"/>
                <a:ea typeface="Times New Roman" panose="02020603050405020304" pitchFamily="18" charset="0"/>
                <a:cs typeface="Times New Roman" panose="02020603050405020304" pitchFamily="18" charset="0"/>
              </a:rPr>
              <a:t>hoạt động tạo ra sản phẩm</a:t>
            </a:r>
            <a:r>
              <a:rPr lang="vi-VN" sz="2100" kern="1200">
                <a:solidFill>
                  <a:prstClr val="black"/>
                </a:solidFill>
                <a:latin typeface="+mj-lt"/>
                <a:ea typeface="Times New Roman" panose="02020603050405020304" pitchFamily="18" charset="0"/>
                <a:cs typeface="Times New Roman" panose="02020603050405020304" pitchFamily="18" charset="0"/>
              </a:rPr>
              <a:t>.	</a:t>
            </a:r>
            <a:endParaRPr lang="en-US" sz="2100" kern="1200">
              <a:solidFill>
                <a:prstClr val="black"/>
              </a:solidFill>
              <a:latin typeface="+mj-lt"/>
              <a:ea typeface="Times New Roman" panose="02020603050405020304" pitchFamily="18" charset="0"/>
              <a:cs typeface="Times New Roman" panose="02020603050405020304" pitchFamily="18" charset="0"/>
            </a:endParaRPr>
          </a:p>
          <a:p>
            <a:pPr algn="just" defTabSz="685800">
              <a:lnSpc>
                <a:spcPct val="115000"/>
              </a:lnSpc>
              <a:spcAft>
                <a:spcPts val="750"/>
              </a:spcAft>
              <a:buClrTx/>
            </a:pPr>
            <a:r>
              <a:rPr lang="vi-VN" sz="2100" b="1" kern="1200">
                <a:solidFill>
                  <a:prstClr val="black"/>
                </a:solidFill>
                <a:latin typeface="+mj-lt"/>
                <a:ea typeface="Times New Roman" panose="02020603050405020304" pitchFamily="18" charset="0"/>
                <a:cs typeface="Times New Roman" panose="02020603050405020304" pitchFamily="18" charset="0"/>
              </a:rPr>
              <a:t>B. </a:t>
            </a:r>
            <a:r>
              <a:rPr lang="en-US" sz="2100" kern="1200">
                <a:solidFill>
                  <a:prstClr val="black"/>
                </a:solidFill>
                <a:latin typeface="+mj-lt"/>
                <a:ea typeface="Times New Roman" panose="02020603050405020304" pitchFamily="18" charset="0"/>
                <a:cs typeface="Times New Roman" panose="02020603050405020304" pitchFamily="18" charset="0"/>
              </a:rPr>
              <a:t>hoạt động sử dụng sản phẩm</a:t>
            </a:r>
            <a:r>
              <a:rPr lang="vi-VN" sz="2100" kern="1200">
                <a:solidFill>
                  <a:prstClr val="black"/>
                </a:solidFill>
                <a:latin typeface="+mj-lt"/>
                <a:ea typeface="Times New Roman" panose="02020603050405020304" pitchFamily="18" charset="0"/>
                <a:cs typeface="Times New Roman" panose="02020603050405020304" pitchFamily="18" charset="0"/>
              </a:rPr>
              <a:t>.</a:t>
            </a:r>
            <a:endParaRPr lang="en-US" sz="2100" kern="1200">
              <a:solidFill>
                <a:prstClr val="black"/>
              </a:solidFill>
              <a:latin typeface="+mj-lt"/>
              <a:ea typeface="Times New Roman" panose="02020603050405020304" pitchFamily="18" charset="0"/>
              <a:cs typeface="Times New Roman" panose="02020603050405020304" pitchFamily="18" charset="0"/>
            </a:endParaRPr>
          </a:p>
          <a:p>
            <a:pPr algn="just" defTabSz="685800">
              <a:lnSpc>
                <a:spcPct val="115000"/>
              </a:lnSpc>
              <a:spcAft>
                <a:spcPts val="750"/>
              </a:spcAft>
              <a:buClrTx/>
            </a:pPr>
            <a:r>
              <a:rPr lang="vi-VN" sz="2100" b="1" kern="1200">
                <a:solidFill>
                  <a:prstClr val="black"/>
                </a:solidFill>
                <a:latin typeface="+mj-lt"/>
                <a:ea typeface="Times New Roman" panose="02020603050405020304" pitchFamily="18" charset="0"/>
                <a:cs typeface="Times New Roman" panose="02020603050405020304" pitchFamily="18" charset="0"/>
              </a:rPr>
              <a:t>C. </a:t>
            </a:r>
            <a:r>
              <a:rPr lang="en-US" sz="2100" kern="1200">
                <a:solidFill>
                  <a:prstClr val="black"/>
                </a:solidFill>
                <a:latin typeface="+mj-lt"/>
                <a:ea typeface="Times New Roman" panose="02020603050405020304" pitchFamily="18" charset="0"/>
                <a:cs typeface="Times New Roman" panose="02020603050405020304" pitchFamily="18" charset="0"/>
              </a:rPr>
              <a:t>hoạt động đưa sản phẩm đến tay người tiêu dùng</a:t>
            </a:r>
            <a:r>
              <a:rPr lang="vi-VN" sz="2100" kern="1200">
                <a:solidFill>
                  <a:prstClr val="black"/>
                </a:solidFill>
                <a:latin typeface="+mj-lt"/>
                <a:ea typeface="Times New Roman" panose="02020603050405020304" pitchFamily="18" charset="0"/>
                <a:cs typeface="Times New Roman" panose="02020603050405020304" pitchFamily="18" charset="0"/>
              </a:rPr>
              <a:t>.	</a:t>
            </a:r>
            <a:endParaRPr lang="en-US" sz="2100" kern="1200">
              <a:solidFill>
                <a:prstClr val="black"/>
              </a:solidFill>
              <a:latin typeface="+mj-lt"/>
              <a:ea typeface="Times New Roman" panose="02020603050405020304" pitchFamily="18" charset="0"/>
              <a:cs typeface="Times New Roman" panose="02020603050405020304" pitchFamily="18" charset="0"/>
            </a:endParaRPr>
          </a:p>
          <a:p>
            <a:pPr algn="just" defTabSz="685800">
              <a:lnSpc>
                <a:spcPct val="115000"/>
              </a:lnSpc>
              <a:spcAft>
                <a:spcPts val="750"/>
              </a:spcAft>
              <a:buClrTx/>
            </a:pPr>
            <a:r>
              <a:rPr lang="vi-VN" sz="2100" b="1" kern="1200">
                <a:solidFill>
                  <a:prstClr val="black"/>
                </a:solidFill>
                <a:latin typeface="+mj-lt"/>
                <a:ea typeface="Times New Roman" panose="02020603050405020304" pitchFamily="18" charset="0"/>
                <a:cs typeface="Times New Roman" panose="02020603050405020304" pitchFamily="18" charset="0"/>
              </a:rPr>
              <a:t>D. </a:t>
            </a:r>
            <a:r>
              <a:rPr lang="en-US" sz="2100" kern="1200">
                <a:solidFill>
                  <a:prstClr val="black"/>
                </a:solidFill>
                <a:latin typeface="+mj-lt"/>
                <a:ea typeface="Times New Roman" panose="02020603050405020304" pitchFamily="18" charset="0"/>
                <a:cs typeface="Times New Roman" panose="02020603050405020304" pitchFamily="18" charset="0"/>
              </a:rPr>
              <a:t>hoạt động phân chia sản phẩm</a:t>
            </a:r>
            <a:r>
              <a:rPr lang="vi-VN" sz="2100" kern="1200">
                <a:solidFill>
                  <a:prstClr val="black"/>
                </a:solidFill>
                <a:latin typeface="+mj-lt"/>
                <a:ea typeface="Times New Roman" panose="02020603050405020304" pitchFamily="18" charset="0"/>
                <a:cs typeface="Times New Roman" panose="02020603050405020304" pitchFamily="18" charset="0"/>
              </a:rPr>
              <a:t>.</a:t>
            </a:r>
            <a:endParaRPr lang="en-US" sz="2100" kern="1200">
              <a:solidFill>
                <a:prstClr val="black"/>
              </a:solidFill>
              <a:latin typeface="+mj-lt"/>
              <a:ea typeface="Times New Roman" panose="02020603050405020304" pitchFamily="18" charset="0"/>
              <a:cs typeface="Times New Roman" panose="02020603050405020304" pitchFamily="18" charset="0"/>
            </a:endParaRPr>
          </a:p>
          <a:p>
            <a:pPr defTabSz="685800">
              <a:buClrTx/>
            </a:pPr>
            <a:endParaRPr lang="en-US" sz="27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7" name="TextBox 26"/>
          <p:cNvSpPr txBox="1"/>
          <p:nvPr/>
        </p:nvSpPr>
        <p:spPr>
          <a:xfrm>
            <a:off x="1310524" y="4137491"/>
            <a:ext cx="492443" cy="646331"/>
          </a:xfrm>
          <a:prstGeom prst="rect">
            <a:avLst/>
          </a:prstGeom>
          <a:noFill/>
        </p:spPr>
        <p:txBody>
          <a:bodyPr wrap="none" rtlCol="0">
            <a:spAutoFit/>
          </a:bodyPr>
          <a:lstStyle/>
          <a:p>
            <a:pPr defTabSz="685800">
              <a:buClrTx/>
            </a:pPr>
            <a:r>
              <a:rPr lang="en-US" sz="3600" kern="1200">
                <a:solidFill>
                  <a:srgbClr val="0000FF"/>
                </a:solidFill>
                <a:latin typeface="Times New Roman" panose="02020603050405020304" pitchFamily="18" charset="0"/>
                <a:ea typeface="+mn-ea"/>
                <a:cs typeface="Times New Roman" panose="02020603050405020304" pitchFamily="18" charset="0"/>
              </a:rPr>
              <a:t>B</a:t>
            </a:r>
            <a:endParaRPr lang="en-US" sz="3600" kern="1200" dirty="0">
              <a:solidFill>
                <a:srgbClr val="0000FF"/>
              </a:solidFill>
              <a:latin typeface="Times New Roman" panose="02020603050405020304" pitchFamily="18" charset="0"/>
              <a:ea typeface="+mn-ea"/>
              <a:cs typeface="Times New Roman" panose="02020603050405020304" pitchFamily="18" charset="0"/>
            </a:endParaRPr>
          </a:p>
        </p:txBody>
      </p:sp>
      <p:pic>
        <p:nvPicPr>
          <p:cNvPr id="28" name="Picture 2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2633" y="4275370"/>
            <a:ext cx="940844" cy="794657"/>
          </a:xfrm>
          <a:prstGeom prst="rect">
            <a:avLst/>
          </a:prstGeom>
        </p:spPr>
      </p:pic>
    </p:spTree>
    <p:extLst>
      <p:ext uri="{BB962C8B-B14F-4D97-AF65-F5344CB8AC3E}">
        <p14:creationId xmlns:p14="http://schemas.microsoft.com/office/powerpoint/2010/main" val="221647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782895" y="-2915436"/>
            <a:ext cx="5614304" cy="10503572"/>
          </a:xfrm>
          <a:prstGeom prst="rect">
            <a:avLst/>
          </a:prstGeom>
        </p:spPr>
      </p:pic>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773505" y="3213264"/>
            <a:ext cx="1576510" cy="2736752"/>
          </a:xfrm>
          <a:prstGeom prst="rect">
            <a:avLst/>
          </a:prstGeom>
        </p:spPr>
      </p:pic>
      <p:sp>
        <p:nvSpPr>
          <p:cNvPr id="26" name="TextBox 25"/>
          <p:cNvSpPr txBox="1"/>
          <p:nvPr/>
        </p:nvSpPr>
        <p:spPr>
          <a:xfrm>
            <a:off x="1148984" y="1091393"/>
            <a:ext cx="6882126" cy="2829493"/>
          </a:xfrm>
          <a:prstGeom prst="rect">
            <a:avLst/>
          </a:prstGeom>
          <a:noFill/>
        </p:spPr>
        <p:txBody>
          <a:bodyPr wrap="square" rtlCol="0">
            <a:spAutoFit/>
          </a:bodyPr>
          <a:lstStyle/>
          <a:p>
            <a:pPr algn="just" defTabSz="685800">
              <a:lnSpc>
                <a:spcPct val="115000"/>
              </a:lnSpc>
              <a:spcAft>
                <a:spcPts val="750"/>
              </a:spcAft>
              <a:buClrTx/>
            </a:pPr>
            <a:r>
              <a:rPr lang="vi-VN" sz="24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4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Hành vi tiêu dùng nào sau đây góp phần phát triển kinh tế của đất nước? </a:t>
            </a:r>
          </a:p>
          <a:p>
            <a:pPr algn="just" defTabSz="685800">
              <a:spcAft>
                <a:spcPts val="750"/>
              </a:spcAft>
              <a:buClrTx/>
            </a:pPr>
            <a:r>
              <a:rPr lang="en-US" sz="2400" b="1"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 tiên dùng hàng Việt Nam</a:t>
            </a:r>
            <a:r>
              <a:rPr lang="vi-VN"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spcAft>
                <a:spcPts val="750"/>
              </a:spcAft>
              <a:buClrTx/>
            </a:pPr>
            <a:r>
              <a:rPr lang="vi-VN" sz="2400" b="1"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 dụng hóa mĩ phẩm ngoại nhập.</a:t>
            </a:r>
          </a:p>
          <a:p>
            <a:pPr algn="just" defTabSz="685800">
              <a:spcAft>
                <a:spcPts val="750"/>
              </a:spcAft>
              <a:buClrTx/>
            </a:pPr>
            <a:r>
              <a:rPr lang="pt-BR" sz="2400" b="1"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 dụng hàng lậu</a:t>
            </a:r>
            <a:r>
              <a:rPr lang="pt-BR"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defTabSz="685800">
              <a:spcAft>
                <a:spcPts val="750"/>
              </a:spcAft>
              <a:buClrTx/>
            </a:pPr>
            <a:r>
              <a:rPr lang="pt-BR" sz="2400" b="1"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 dụng mặt hàng quốc cấm</a:t>
            </a:r>
            <a:r>
              <a:rPr lang="pt-BR"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TextBox 26"/>
          <p:cNvSpPr txBox="1"/>
          <p:nvPr/>
        </p:nvSpPr>
        <p:spPr>
          <a:xfrm>
            <a:off x="1398775" y="4255179"/>
            <a:ext cx="351378" cy="369332"/>
          </a:xfrm>
          <a:prstGeom prst="rect">
            <a:avLst/>
          </a:prstGeom>
          <a:noFill/>
        </p:spPr>
        <p:txBody>
          <a:bodyPr wrap="none" rtlCol="0">
            <a:spAutoFit/>
          </a:bodyPr>
          <a:lstStyle/>
          <a:p>
            <a:pPr defTabSz="685800">
              <a:buClrTx/>
            </a:pPr>
            <a:r>
              <a:rPr lang="en-US" sz="1800" kern="1200" dirty="0">
                <a:solidFill>
                  <a:srgbClr val="0000FF"/>
                </a:solidFill>
                <a:latin typeface="Times New Roman" panose="02020603050405020304" pitchFamily="18" charset="0"/>
                <a:ea typeface="+mn-ea"/>
                <a:cs typeface="Times New Roman" panose="02020603050405020304" pitchFamily="18" charset="0"/>
              </a:rPr>
              <a:t>A</a:t>
            </a:r>
          </a:p>
        </p:txBody>
      </p:sp>
      <p:pic>
        <p:nvPicPr>
          <p:cNvPr id="28" name="Picture 2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2633" y="4275370"/>
            <a:ext cx="940844" cy="794657"/>
          </a:xfrm>
          <a:prstGeom prst="rect">
            <a:avLst/>
          </a:prstGeom>
        </p:spPr>
      </p:pic>
    </p:spTree>
    <p:extLst>
      <p:ext uri="{BB962C8B-B14F-4D97-AF65-F5344CB8AC3E}">
        <p14:creationId xmlns:p14="http://schemas.microsoft.com/office/powerpoint/2010/main" val="114202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910084" y="-3108360"/>
            <a:ext cx="5331324" cy="10230789"/>
          </a:xfrm>
          <a:prstGeom prst="rect">
            <a:avLst/>
          </a:prstGeom>
        </p:spPr>
      </p:pic>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650271" y="3097532"/>
            <a:ext cx="1460361" cy="2560828"/>
          </a:xfrm>
          <a:prstGeom prst="rect">
            <a:avLst/>
          </a:prstGeom>
        </p:spPr>
      </p:pic>
      <p:sp>
        <p:nvSpPr>
          <p:cNvPr id="27" name="TextBox 26"/>
          <p:cNvSpPr txBox="1"/>
          <p:nvPr/>
        </p:nvSpPr>
        <p:spPr>
          <a:xfrm>
            <a:off x="1867406" y="4291604"/>
            <a:ext cx="1029282"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3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a:t>
            </a:r>
            <a:endParaRPr kumimoji="0" lang="en-US" sz="33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8" name="Picture 2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2633" y="4275370"/>
            <a:ext cx="940844" cy="794657"/>
          </a:xfrm>
          <a:prstGeom prst="rect">
            <a:avLst/>
          </a:prstGeom>
        </p:spPr>
      </p:pic>
      <p:sp>
        <p:nvSpPr>
          <p:cNvPr id="2" name="Rectangle 1"/>
          <p:cNvSpPr/>
          <p:nvPr/>
        </p:nvSpPr>
        <p:spPr>
          <a:xfrm>
            <a:off x="1179095" y="669460"/>
            <a:ext cx="6785811" cy="2807563"/>
          </a:xfrm>
          <a:prstGeom prst="rect">
            <a:avLst/>
          </a:prstGeom>
        </p:spPr>
        <p:txBody>
          <a:bodyPr wrap="square">
            <a:spAutoFit/>
          </a:bodyPr>
          <a:lstStyle/>
          <a:p>
            <a:pPr marL="0" marR="0" lvl="0" indent="0" algn="just" defTabSz="685800" rtl="0" eaLnBrk="1" fontAlgn="auto" latinLnBrk="0" hangingPunct="1">
              <a:lnSpc>
                <a:spcPct val="115000"/>
              </a:lnSpc>
              <a:spcBef>
                <a:spcPts val="0"/>
              </a:spcBef>
              <a:spcAft>
                <a:spcPts val="750"/>
              </a:spcAft>
              <a:buClrTx/>
              <a:buSzTx/>
              <a:buFont typeface="Arial"/>
              <a:buNone/>
              <a:tabLst/>
              <a:defRPr/>
            </a:pPr>
            <a:r>
              <a:rPr kumimoji="0" lang="vi-VN" sz="2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Câu </a:t>
            </a:r>
            <a:r>
              <a:rPr kumimoji="0" lang="en-US" sz="2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5</a:t>
            </a:r>
            <a:r>
              <a:rPr kumimoji="0" lang="vi-VN" sz="2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Hành vi tiêu dùng nào sau đây góp phần bảo vệ môi trường, hướng tới phát triển kinh tế bền vững?</a:t>
            </a:r>
          </a:p>
          <a:p>
            <a:pPr marL="0" marR="0" lvl="0" indent="0" algn="just" defTabSz="685800" rtl="0" eaLnBrk="1" fontAlgn="auto" latinLnBrk="0" hangingPunct="1">
              <a:lnSpc>
                <a:spcPct val="115000"/>
              </a:lnSpc>
              <a:spcBef>
                <a:spcPts val="0"/>
              </a:spcBef>
              <a:spcAft>
                <a:spcPts val="750"/>
              </a:spcAft>
              <a:buClrTx/>
              <a:buSzTx/>
              <a:buFont typeface="Arial"/>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 </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sử dụng thịt động vật hoang dã</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just" defTabSz="685800" rtl="0" eaLnBrk="1" fontAlgn="auto" latinLnBrk="0" hangingPunct="1">
              <a:lnSpc>
                <a:spcPct val="115000"/>
              </a:lnSpc>
              <a:spcBef>
                <a:spcPts val="0"/>
              </a:spcBef>
              <a:spcAft>
                <a:spcPts val="750"/>
              </a:spcAft>
              <a:buClrTx/>
              <a:buSzTx/>
              <a:buFont typeface="Arial"/>
              <a:buNone/>
              <a:tabLst/>
              <a:defRPr/>
            </a:pPr>
            <a:r>
              <a:rPr kumimoji="0" lang="vi-VN" sz="2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 </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sử dụng </a:t>
            </a:r>
            <a:r>
              <a:rPr kumimoji="0" lang="en-US" sz="2200" b="0" i="0" u="none" strike="noStrike" kern="1200" cap="none" spc="0" normalizeH="0" baseline="0" noProof="0">
                <a:ln>
                  <a:noFill/>
                </a:ln>
                <a:solidFill>
                  <a:srgbClr val="040C28"/>
                </a:solidFill>
                <a:effectLst/>
                <a:uLnTx/>
                <a:uFillTx/>
                <a:latin typeface="Times New Roman" panose="02020603050405020304" pitchFamily="18" charset="0"/>
                <a:ea typeface="+mn-ea"/>
                <a:cs typeface="Times New Roman" panose="02020603050405020304" pitchFamily="18" charset="0"/>
                <a:sym typeface="Arial"/>
              </a:rPr>
              <a:t>sản phẩm nhựa dùng một lần</a:t>
            </a:r>
            <a:r>
              <a:rPr kumimoji="0" lang="en-US" sz="2200" b="0" i="0" u="none" strike="noStrike" kern="1200" cap="none" spc="0" normalizeH="0" baseline="0" noProof="0">
                <a:ln>
                  <a:noFill/>
                </a:ln>
                <a:solidFill>
                  <a:srgbClr val="202124"/>
                </a:solidFill>
                <a:effectLst/>
                <a:uLnTx/>
                <a:uFillTx/>
                <a:latin typeface="Times New Roman" panose="02020603050405020304" pitchFamily="18" charset="0"/>
                <a:ea typeface="+mn-ea"/>
                <a:cs typeface="Times New Roman" panose="02020603050405020304" pitchFamily="18" charset="0"/>
                <a:sym typeface="Arial"/>
              </a:rPr>
              <a:t>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just" defTabSz="685800" rtl="0" eaLnBrk="1" fontAlgn="auto" latinLnBrk="0" hangingPunct="1">
              <a:lnSpc>
                <a:spcPct val="115000"/>
              </a:lnSpc>
              <a:spcBef>
                <a:spcPts val="0"/>
              </a:spcBef>
              <a:spcAft>
                <a:spcPts val="750"/>
              </a:spcAft>
              <a:buClrTx/>
              <a:buSzTx/>
              <a:buFont typeface="Arial"/>
              <a:buNone/>
              <a:tabLst/>
              <a:defRPr/>
            </a:pPr>
            <a:r>
              <a:rPr kumimoji="0" lang="vi-VN" sz="2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 </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Tiêu dùng xanh</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just" defTabSz="685800" rtl="0" eaLnBrk="1" fontAlgn="auto" latinLnBrk="0" hangingPunct="1">
              <a:lnSpc>
                <a:spcPct val="115000"/>
              </a:lnSpc>
              <a:spcBef>
                <a:spcPts val="0"/>
              </a:spcBef>
              <a:spcAft>
                <a:spcPts val="750"/>
              </a:spcAft>
              <a:buClrTx/>
              <a:buSzTx/>
              <a:buFont typeface="Arial"/>
              <a:buNone/>
              <a:tabLst/>
              <a:defRPr/>
            </a:pPr>
            <a:r>
              <a:rPr kumimoji="0" lang="vi-VN" sz="2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 </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sử dụng túi ni lông</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6223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828014" y="-3128994"/>
            <a:ext cx="5343592" cy="10659980"/>
          </a:xfrm>
          <a:prstGeom prst="rect">
            <a:avLst/>
          </a:prstGeom>
        </p:spPr>
      </p:pic>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31729" y="3158754"/>
            <a:ext cx="1870712" cy="2618320"/>
          </a:xfrm>
          <a:prstGeom prst="rect">
            <a:avLst/>
          </a:prstGeom>
        </p:spPr>
      </p:pic>
      <p:sp>
        <p:nvSpPr>
          <p:cNvPr id="26" name="TextBox 25"/>
          <p:cNvSpPr txBox="1"/>
          <p:nvPr/>
        </p:nvSpPr>
        <p:spPr>
          <a:xfrm>
            <a:off x="1010652" y="798521"/>
            <a:ext cx="7122695" cy="3476849"/>
          </a:xfrm>
          <a:prstGeom prst="rect">
            <a:avLst/>
          </a:prstGeom>
          <a:noFill/>
        </p:spPr>
        <p:txBody>
          <a:bodyPr wrap="square" rtlCol="0">
            <a:spAutoFit/>
          </a:bodyPr>
          <a:lstStyle/>
          <a:p>
            <a:pPr algn="just" defTabSz="685800">
              <a:lnSpc>
                <a:spcPct val="115000"/>
              </a:lnSpc>
              <a:spcAft>
                <a:spcPts val="750"/>
              </a:spcAft>
              <a:buClrTx/>
            </a:pPr>
            <a:r>
              <a:rPr lang="vi-VN" sz="24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4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a:t>
            </a:r>
            <a:r>
              <a:rPr lang="vi-VN" sz="24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Hành vi tiêu dùng nào sau đây không góp phần thúc đẩy tiến bộ xã hội?</a:t>
            </a:r>
          </a:p>
          <a:p>
            <a:pPr algn="just" defTabSz="685800">
              <a:lnSpc>
                <a:spcPct val="115000"/>
              </a:lnSpc>
              <a:spcAft>
                <a:spcPts val="750"/>
              </a:spcAft>
              <a:buClrTx/>
            </a:pPr>
            <a:r>
              <a:rPr lang="en-US" sz="2400" b="1"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Thói quen mua đồ ăn vặt không rõ nguồn gốc</a:t>
            </a:r>
            <a:r>
              <a:rPr lang="vi-VN"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defTabSz="685800">
              <a:lnSpc>
                <a:spcPct val="115000"/>
              </a:lnSpc>
              <a:spcAft>
                <a:spcPts val="750"/>
              </a:spcAft>
              <a:buClrTx/>
            </a:pPr>
            <a:r>
              <a:rPr lang="en-US" sz="2400" b="1"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 dụng sản phẩm sạch</a:t>
            </a:r>
            <a:r>
              <a:rPr lang="vi-VN"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lnSpc>
                <a:spcPct val="115000"/>
              </a:lnSpc>
              <a:spcAft>
                <a:spcPts val="750"/>
              </a:spcAft>
              <a:buClrTx/>
            </a:pPr>
            <a:r>
              <a:rPr lang="vi-VN" sz="2400" b="1"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 dụng năng lượng sạch</a:t>
            </a:r>
            <a:r>
              <a:rPr lang="vi-VN"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lnSpc>
                <a:spcPct val="115000"/>
              </a:lnSpc>
              <a:spcAft>
                <a:spcPts val="750"/>
              </a:spcAft>
              <a:buClrTx/>
            </a:pPr>
            <a:r>
              <a:rPr lang="vi-VN" sz="2400" b="1"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 dụng sản phẩm tái chế</a:t>
            </a:r>
            <a:r>
              <a:rPr lang="vi-VN"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a:buClrTx/>
            </a:pPr>
            <a:endParaRPr lang="en-US" sz="2100" kern="1200" dirty="0">
              <a:solidFill>
                <a:srgbClr val="0000FF"/>
              </a:solidFill>
              <a:latin typeface="Times New Roman" panose="02020603050405020304" pitchFamily="18" charset="0"/>
              <a:ea typeface="+mn-ea"/>
              <a:cs typeface="Times New Roman" panose="02020603050405020304" pitchFamily="18" charset="0"/>
            </a:endParaRPr>
          </a:p>
        </p:txBody>
      </p:sp>
      <p:sp>
        <p:nvSpPr>
          <p:cNvPr id="27" name="TextBox 26"/>
          <p:cNvSpPr txBox="1"/>
          <p:nvPr/>
        </p:nvSpPr>
        <p:spPr>
          <a:xfrm>
            <a:off x="1267085" y="4060293"/>
            <a:ext cx="490840" cy="600164"/>
          </a:xfrm>
          <a:prstGeom prst="rect">
            <a:avLst/>
          </a:prstGeom>
          <a:noFill/>
        </p:spPr>
        <p:txBody>
          <a:bodyPr wrap="none" rtlCol="0">
            <a:spAutoFit/>
          </a:bodyPr>
          <a:lstStyle/>
          <a:p>
            <a:pPr defTabSz="685800">
              <a:buClrTx/>
            </a:pPr>
            <a:r>
              <a:rPr lang="en-US" sz="3300" kern="1200">
                <a:solidFill>
                  <a:srgbClr val="0000FF"/>
                </a:solidFill>
                <a:latin typeface="Times New Roman" panose="02020603050405020304" pitchFamily="18" charset="0"/>
                <a:ea typeface="+mn-ea"/>
                <a:cs typeface="Times New Roman" panose="02020603050405020304" pitchFamily="18" charset="0"/>
              </a:rPr>
              <a:t>A</a:t>
            </a:r>
            <a:endParaRPr lang="en-US" sz="3300" kern="1200" dirty="0">
              <a:solidFill>
                <a:srgbClr val="0000FF"/>
              </a:solidFill>
              <a:latin typeface="Times New Roman" panose="02020603050405020304" pitchFamily="18" charset="0"/>
              <a:ea typeface="+mn-ea"/>
              <a:cs typeface="Times New Roman" panose="02020603050405020304" pitchFamily="18" charset="0"/>
            </a:endParaRPr>
          </a:p>
        </p:txBody>
      </p:sp>
      <p:pic>
        <p:nvPicPr>
          <p:cNvPr id="28" name="Picture 2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92633" y="4275370"/>
            <a:ext cx="940844" cy="794657"/>
          </a:xfrm>
          <a:prstGeom prst="rect">
            <a:avLst/>
          </a:prstGeom>
        </p:spPr>
      </p:pic>
    </p:spTree>
    <p:extLst>
      <p:ext uri="{BB962C8B-B14F-4D97-AF65-F5344CB8AC3E}">
        <p14:creationId xmlns:p14="http://schemas.microsoft.com/office/powerpoint/2010/main" val="406727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a:latin typeface="Arial" pitchFamily="34" charset="0"/>
                <a:cs typeface="Arial" pitchFamily="34" charset="0"/>
              </a:rPr>
              <a:t>TÌNH HUỐNG</a:t>
            </a:r>
          </a:p>
        </p:txBody>
      </p:sp>
      <p:sp>
        <p:nvSpPr>
          <p:cNvPr id="3" name="Text Placeholder 2"/>
          <p:cNvSpPr>
            <a:spLocks noGrp="1"/>
          </p:cNvSpPr>
          <p:nvPr>
            <p:ph type="body" idx="1"/>
          </p:nvPr>
        </p:nvSpPr>
        <p:spPr/>
        <p:txBody>
          <a:bodyPr/>
          <a:lstStyle/>
          <a:p>
            <a:pPr marL="127000" indent="0" algn="just">
              <a:lnSpc>
                <a:spcPct val="150000"/>
              </a:lnSpc>
              <a:spcBef>
                <a:spcPts val="100"/>
              </a:spcBef>
              <a:spcAft>
                <a:spcPts val="100"/>
              </a:spcAft>
              <a:buNone/>
            </a:pPr>
            <a:r>
              <a:rPr lang="en-US" sz="2000" kern="0">
                <a:effectLst/>
                <a:latin typeface="Times New Roman" panose="02020603050405020304" pitchFamily="18" charset="0"/>
                <a:ea typeface="Calibri" panose="020F0502020204030204" pitchFamily="34" charset="0"/>
                <a:cs typeface="Vrinda" panose="020B0502040204020203" pitchFamily="34" charset="0"/>
              </a:rPr>
              <a:t>Doanh nghiệp X là một trong số các doanh nghiệp sản xuất hàng Việt Nam có uy tín trên thị trường. Trước bối cảnh hội nhập kinh tế và sự cạnh tranh với hàng hóa nước ngoài, doanh nghiệp X đã tích cực đổi mới công nghệ và thực hiện trách nhiệm xã hội bằng việc sản xuất các hàng hóa có chất lượng cao mang thương hiệu Việt Nam. Em hãy cho biết trường hợp trên doanh nghiệp X đã vận dụng tốt vai trò nào của hoạt động tiêu dùng?</a:t>
            </a:r>
            <a:endParaRPr lang="en-US" sz="2000" kern="100">
              <a:effectLst/>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02851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c 27">
            <a:extLst>
              <a:ext uri="{FF2B5EF4-FFF2-40B4-BE49-F238E27FC236}">
                <a16:creationId xmlns:a16="http://schemas.microsoft.com/office/drawing/2014/main" id="{C0052ADF-D73F-5436-EF85-BF8B4D6761E6}"/>
              </a:ext>
            </a:extLst>
          </p:cNvPr>
          <p:cNvSpPr/>
          <p:nvPr/>
        </p:nvSpPr>
        <p:spPr>
          <a:xfrm rot="5400000">
            <a:off x="-2471738" y="-2471738"/>
            <a:ext cx="4943475" cy="4943475"/>
          </a:xfrm>
          <a:prstGeom prst="arc">
            <a:avLst/>
          </a:prstGeom>
          <a:noFill/>
          <a:ln w="914400">
            <a:gradFill>
              <a:gsLst>
                <a:gs pos="0">
                  <a:srgbClr val="FF8400"/>
                </a:gs>
                <a:gs pos="99000">
                  <a:srgbClr val="FFD93E"/>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27" name="Rectangle 26">
            <a:extLst>
              <a:ext uri="{FF2B5EF4-FFF2-40B4-BE49-F238E27FC236}">
                <a16:creationId xmlns:a16="http://schemas.microsoft.com/office/drawing/2014/main" id="{7C70ED6D-6B81-D074-7292-5F8B477FF4A4}"/>
              </a:ext>
            </a:extLst>
          </p:cNvPr>
          <p:cNvSpPr/>
          <p:nvPr/>
        </p:nvSpPr>
        <p:spPr>
          <a:xfrm rot="5400000">
            <a:off x="3721712" y="87450"/>
            <a:ext cx="1700576" cy="9144000"/>
          </a:xfrm>
          <a:prstGeom prst="rect">
            <a:avLst/>
          </a:prstGeom>
          <a:gradFill>
            <a:gsLst>
              <a:gs pos="0">
                <a:srgbClr val="FFD93E"/>
              </a:gs>
              <a:gs pos="95000">
                <a:srgbClr val="FF8400"/>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gradFill>
                <a:gsLst>
                  <a:gs pos="0">
                    <a:srgbClr val="B2F65A"/>
                  </a:gs>
                  <a:gs pos="100000">
                    <a:srgbClr val="10AEBF"/>
                  </a:gs>
                </a:gsLst>
                <a:lin ang="10800000" scaled="1"/>
              </a:gradFill>
              <a:latin typeface="Calibri"/>
            </a:endParaRPr>
          </a:p>
        </p:txBody>
      </p:sp>
      <p:sp>
        <p:nvSpPr>
          <p:cNvPr id="3" name="Rectangle: Rounded Corners 2">
            <a:extLst>
              <a:ext uri="{FF2B5EF4-FFF2-40B4-BE49-F238E27FC236}">
                <a16:creationId xmlns:a16="http://schemas.microsoft.com/office/drawing/2014/main" id="{333AA83D-81B8-7F35-4929-1228F5FD14D2}"/>
              </a:ext>
            </a:extLst>
          </p:cNvPr>
          <p:cNvSpPr/>
          <p:nvPr/>
        </p:nvSpPr>
        <p:spPr>
          <a:xfrm>
            <a:off x="289111" y="2663427"/>
            <a:ext cx="2581196" cy="2278740"/>
          </a:xfrm>
          <a:prstGeom prst="roundRect">
            <a:avLst>
              <a:gd name="adj" fmla="val 5777"/>
            </a:avLst>
          </a:prstGeom>
          <a:solidFill>
            <a:schemeClr val="bg1"/>
          </a:solidFill>
          <a:ln>
            <a:noFill/>
          </a:ln>
          <a:effectLst>
            <a:outerShdw blurRad="127000" dist="38100" dir="10800000" algn="r" rotWithShape="0">
              <a:schemeClr val="tx2">
                <a:lumMod val="60000"/>
                <a:lumOff val="4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solidFill>
                <a:prstClr val="white"/>
              </a:solidFill>
              <a:latin typeface="Calibri"/>
            </a:endParaRPr>
          </a:p>
        </p:txBody>
      </p:sp>
      <p:sp>
        <p:nvSpPr>
          <p:cNvPr id="4" name="Rectangle: Rounded Corners 3">
            <a:extLst>
              <a:ext uri="{FF2B5EF4-FFF2-40B4-BE49-F238E27FC236}">
                <a16:creationId xmlns:a16="http://schemas.microsoft.com/office/drawing/2014/main" id="{3EB05079-1C04-37F0-EDD2-728656DD338B}"/>
              </a:ext>
            </a:extLst>
          </p:cNvPr>
          <p:cNvSpPr/>
          <p:nvPr/>
        </p:nvSpPr>
        <p:spPr>
          <a:xfrm>
            <a:off x="2870307" y="2661163"/>
            <a:ext cx="5984582" cy="1854393"/>
          </a:xfrm>
          <a:prstGeom prst="roundRect">
            <a:avLst>
              <a:gd name="adj" fmla="val 5777"/>
            </a:avLst>
          </a:prstGeom>
          <a:solidFill>
            <a:schemeClr val="bg1"/>
          </a:solidFill>
          <a:ln>
            <a:noFill/>
          </a:ln>
          <a:effectLst>
            <a:outerShdw blurRad="127000" dist="38100" dir="10800000" algn="r" rotWithShape="0">
              <a:schemeClr val="tx2">
                <a:lumMod val="60000"/>
                <a:lumOff val="4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solidFill>
                <a:prstClr val="white"/>
              </a:solidFill>
              <a:latin typeface="Calibri"/>
            </a:endParaRPr>
          </a:p>
        </p:txBody>
      </p:sp>
      <p:grpSp>
        <p:nvGrpSpPr>
          <p:cNvPr id="22" name="Group 21">
            <a:extLst>
              <a:ext uri="{FF2B5EF4-FFF2-40B4-BE49-F238E27FC236}">
                <a16:creationId xmlns:a16="http://schemas.microsoft.com/office/drawing/2014/main" id="{BA962C6C-C2DA-916D-8510-94790D183E6A}"/>
              </a:ext>
            </a:extLst>
          </p:cNvPr>
          <p:cNvGrpSpPr/>
          <p:nvPr/>
        </p:nvGrpSpPr>
        <p:grpSpPr>
          <a:xfrm>
            <a:off x="1520328" y="2165863"/>
            <a:ext cx="555373" cy="552450"/>
            <a:chOff x="3759199" y="1682923"/>
            <a:chExt cx="740497" cy="736600"/>
          </a:xfrm>
        </p:grpSpPr>
        <p:sp>
          <p:nvSpPr>
            <p:cNvPr id="9" name="Oval 8">
              <a:extLst>
                <a:ext uri="{FF2B5EF4-FFF2-40B4-BE49-F238E27FC236}">
                  <a16:creationId xmlns:a16="http://schemas.microsoft.com/office/drawing/2014/main" id="{57E66600-69CE-9B55-D501-71C6DDDE6D1C}"/>
                </a:ext>
              </a:extLst>
            </p:cNvPr>
            <p:cNvSpPr/>
            <p:nvPr/>
          </p:nvSpPr>
          <p:spPr>
            <a:xfrm>
              <a:off x="3759199" y="1682923"/>
              <a:ext cx="740497" cy="736600"/>
            </a:xfrm>
            <a:prstGeom prst="ellipse">
              <a:avLst/>
            </a:prstGeom>
            <a:solidFill>
              <a:schemeClr val="bg1">
                <a:lumMod val="95000"/>
              </a:schemeClr>
            </a:solidFill>
            <a:ln>
              <a:noFill/>
            </a:ln>
            <a:effectLst>
              <a:outerShdw blurRad="101600" dir="5400000" sx="102000" sy="102000" algn="ctr" rotWithShape="0">
                <a:schemeClr val="accent5">
                  <a:lumMod val="75000"/>
                  <a:alpha val="1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3 Maven Pro Black" panose="00000A00000000000000" pitchFamily="2" charset="0"/>
              </a:endParaRPr>
            </a:p>
          </p:txBody>
        </p:sp>
        <p:sp>
          <p:nvSpPr>
            <p:cNvPr id="10" name="Oval 9">
              <a:extLst>
                <a:ext uri="{FF2B5EF4-FFF2-40B4-BE49-F238E27FC236}">
                  <a16:creationId xmlns:a16="http://schemas.microsoft.com/office/drawing/2014/main" id="{504BE124-488C-ECE8-6299-86B6FB1B1455}"/>
                </a:ext>
              </a:extLst>
            </p:cNvPr>
            <p:cNvSpPr/>
            <p:nvPr/>
          </p:nvSpPr>
          <p:spPr>
            <a:xfrm>
              <a:off x="3841749" y="1759123"/>
              <a:ext cx="587291" cy="584200"/>
            </a:xfrm>
            <a:prstGeom prst="ellipse">
              <a:avLst/>
            </a:prstGeom>
            <a:gradFill flip="none" rotWithShape="1">
              <a:gsLst>
                <a:gs pos="0">
                  <a:srgbClr val="FFD93E"/>
                </a:gs>
                <a:gs pos="100000">
                  <a:srgbClr val="FF8400"/>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3 Maven Pro Black" panose="00000A00000000000000" pitchFamily="2" charset="0"/>
              </a:endParaRPr>
            </a:p>
          </p:txBody>
        </p:sp>
        <p:sp>
          <p:nvSpPr>
            <p:cNvPr id="15" name="Google Shape;3441;p37">
              <a:extLst>
                <a:ext uri="{FF2B5EF4-FFF2-40B4-BE49-F238E27FC236}">
                  <a16:creationId xmlns:a16="http://schemas.microsoft.com/office/drawing/2014/main" id="{0DC16F5E-7E26-5397-B651-28F2EA52721C}"/>
                </a:ext>
              </a:extLst>
            </p:cNvPr>
            <p:cNvSpPr txBox="1">
              <a:spLocks/>
            </p:cNvSpPr>
            <p:nvPr/>
          </p:nvSpPr>
          <p:spPr>
            <a:xfrm>
              <a:off x="3797300" y="1813221"/>
              <a:ext cx="702396" cy="56660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685800">
                <a:buClr>
                  <a:prstClr val="black"/>
                </a:buClr>
                <a:defRPr/>
              </a:pPr>
              <a:r>
                <a:rPr lang="en" sz="2100" dirty="0">
                  <a:solidFill>
                    <a:prstClr val="white"/>
                  </a:solidFill>
                  <a:latin typeface="#9Slide03 Maven Pro Black" panose="00000A00000000000000" pitchFamily="2" charset="0"/>
                </a:rPr>
                <a:t>1</a:t>
              </a:r>
            </a:p>
          </p:txBody>
        </p:sp>
      </p:grpSp>
      <p:grpSp>
        <p:nvGrpSpPr>
          <p:cNvPr id="21" name="Group 20">
            <a:extLst>
              <a:ext uri="{FF2B5EF4-FFF2-40B4-BE49-F238E27FC236}">
                <a16:creationId xmlns:a16="http://schemas.microsoft.com/office/drawing/2014/main" id="{E2304A91-64DE-01BB-4AB9-91E90E1E8D58}"/>
              </a:ext>
            </a:extLst>
          </p:cNvPr>
          <p:cNvGrpSpPr/>
          <p:nvPr/>
        </p:nvGrpSpPr>
        <p:grpSpPr>
          <a:xfrm>
            <a:off x="5596425" y="2070696"/>
            <a:ext cx="556531" cy="552450"/>
            <a:chOff x="2748889" y="3473226"/>
            <a:chExt cx="742041" cy="736600"/>
          </a:xfrm>
        </p:grpSpPr>
        <p:sp>
          <p:nvSpPr>
            <p:cNvPr id="11" name="Oval 10">
              <a:extLst>
                <a:ext uri="{FF2B5EF4-FFF2-40B4-BE49-F238E27FC236}">
                  <a16:creationId xmlns:a16="http://schemas.microsoft.com/office/drawing/2014/main" id="{E05A31B0-429A-056F-E48F-3FDFAAC7721E}"/>
                </a:ext>
              </a:extLst>
            </p:cNvPr>
            <p:cNvSpPr/>
            <p:nvPr/>
          </p:nvSpPr>
          <p:spPr>
            <a:xfrm>
              <a:off x="2750433" y="3473226"/>
              <a:ext cx="740497" cy="736600"/>
            </a:xfrm>
            <a:prstGeom prst="ellipse">
              <a:avLst/>
            </a:prstGeom>
            <a:solidFill>
              <a:schemeClr val="bg1">
                <a:lumMod val="95000"/>
              </a:schemeClr>
            </a:solidFill>
            <a:ln>
              <a:noFill/>
            </a:ln>
            <a:effectLst>
              <a:outerShdw blurRad="101600" dir="5400000" sx="102000" sy="102000" algn="ctr" rotWithShape="0">
                <a:schemeClr val="accent5">
                  <a:lumMod val="75000"/>
                  <a:alpha val="1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3 Maven Pro Black" panose="00000A00000000000000" pitchFamily="2" charset="0"/>
              </a:endParaRPr>
            </a:p>
          </p:txBody>
        </p:sp>
        <p:sp>
          <p:nvSpPr>
            <p:cNvPr id="12" name="Oval 11">
              <a:extLst>
                <a:ext uri="{FF2B5EF4-FFF2-40B4-BE49-F238E27FC236}">
                  <a16:creationId xmlns:a16="http://schemas.microsoft.com/office/drawing/2014/main" id="{1509DBB1-D7B7-7974-9DC3-8C6745EEDC6E}"/>
                </a:ext>
              </a:extLst>
            </p:cNvPr>
            <p:cNvSpPr/>
            <p:nvPr/>
          </p:nvSpPr>
          <p:spPr>
            <a:xfrm>
              <a:off x="2826633" y="3549426"/>
              <a:ext cx="587291" cy="584200"/>
            </a:xfrm>
            <a:prstGeom prst="ellipse">
              <a:avLst/>
            </a:prstGeom>
            <a:gradFill flip="none" rotWithShape="1">
              <a:gsLst>
                <a:gs pos="0">
                  <a:srgbClr val="FF8400"/>
                </a:gs>
                <a:gs pos="100000">
                  <a:srgbClr val="FFD93E"/>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3 Maven Pro Black" panose="00000A00000000000000" pitchFamily="2" charset="0"/>
              </a:endParaRPr>
            </a:p>
          </p:txBody>
        </p:sp>
        <p:sp>
          <p:nvSpPr>
            <p:cNvPr id="17" name="Google Shape;3441;p37">
              <a:extLst>
                <a:ext uri="{FF2B5EF4-FFF2-40B4-BE49-F238E27FC236}">
                  <a16:creationId xmlns:a16="http://schemas.microsoft.com/office/drawing/2014/main" id="{00F93D3B-79ED-00C5-8BD5-147674F211ED}"/>
                </a:ext>
              </a:extLst>
            </p:cNvPr>
            <p:cNvSpPr txBox="1">
              <a:spLocks/>
            </p:cNvSpPr>
            <p:nvPr/>
          </p:nvSpPr>
          <p:spPr>
            <a:xfrm>
              <a:off x="2748889" y="3657598"/>
              <a:ext cx="740498" cy="5239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685800">
                <a:buClr>
                  <a:srgbClr val="000000"/>
                </a:buClr>
                <a:defRPr/>
              </a:pPr>
              <a:r>
                <a:rPr lang="en" sz="2100" dirty="0">
                  <a:solidFill>
                    <a:prstClr val="white"/>
                  </a:solidFill>
                  <a:latin typeface="#9Slide03 Maven Pro Black" panose="00000A00000000000000" pitchFamily="2" charset="0"/>
                </a:rPr>
                <a:t>2</a:t>
              </a:r>
            </a:p>
          </p:txBody>
        </p:sp>
      </p:grpSp>
      <p:sp>
        <p:nvSpPr>
          <p:cNvPr id="24" name="TextBox 23">
            <a:extLst>
              <a:ext uri="{FF2B5EF4-FFF2-40B4-BE49-F238E27FC236}">
                <a16:creationId xmlns:a16="http://schemas.microsoft.com/office/drawing/2014/main" id="{2CDD7B77-1C9D-DFB6-6EB0-6FF3D5189A28}"/>
              </a:ext>
            </a:extLst>
          </p:cNvPr>
          <p:cNvSpPr txBox="1"/>
          <p:nvPr/>
        </p:nvSpPr>
        <p:spPr>
          <a:xfrm>
            <a:off x="474133" y="2688539"/>
            <a:ext cx="1931970" cy="1687963"/>
          </a:xfrm>
          <a:prstGeom prst="rect">
            <a:avLst/>
          </a:prstGeom>
          <a:noFill/>
        </p:spPr>
        <p:txBody>
          <a:bodyPr wrap="square">
            <a:spAutoFit/>
          </a:bodyPr>
          <a:lstStyle/>
          <a:p>
            <a:pPr algn="ctr" defTabSz="685800">
              <a:lnSpc>
                <a:spcPct val="150000"/>
              </a:lnSpc>
              <a:buClrTx/>
              <a:defRPr/>
            </a:pPr>
            <a:r>
              <a:rPr lang="en-US" sz="2400" b="1" kern="1200" dirty="0" err="1">
                <a:solidFill>
                  <a:prstClr val="black"/>
                </a:solidFill>
                <a:latin typeface="Times New Roman" panose="02020603050405020304" pitchFamily="18" charset="0"/>
                <a:ea typeface="+mn-ea"/>
                <a:cs typeface="Times New Roman" panose="02020603050405020304" pitchFamily="18" charset="0"/>
              </a:rPr>
              <a:t>Hình</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thức</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p>
          <a:p>
            <a:pPr algn="ctr" defTabSz="685800">
              <a:lnSpc>
                <a:spcPct val="150000"/>
              </a:lnSpc>
              <a:buClrTx/>
              <a:defRPr/>
            </a:pPr>
            <a:r>
              <a:rPr lang="en-US" sz="2400" b="1" kern="1200" dirty="0" err="1">
                <a:solidFill>
                  <a:prstClr val="black"/>
                </a:solidFill>
                <a:latin typeface="Times New Roman" panose="02020603050405020304" pitchFamily="18" charset="0"/>
                <a:ea typeface="+mn-ea"/>
                <a:cs typeface="Times New Roman" panose="02020603050405020304" pitchFamily="18" charset="0"/>
              </a:rPr>
              <a:t>Thực</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hiện</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tại</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nhà</a:t>
            </a:r>
            <a:endParaRPr lang="vi-VN" sz="24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D6DCB7A5-74BB-5BE4-367D-04332F67A531}"/>
              </a:ext>
            </a:extLst>
          </p:cNvPr>
          <p:cNvSpPr txBox="1"/>
          <p:nvPr/>
        </p:nvSpPr>
        <p:spPr>
          <a:xfrm>
            <a:off x="2914650" y="2617619"/>
            <a:ext cx="5940239" cy="1687578"/>
          </a:xfrm>
          <a:prstGeom prst="rect">
            <a:avLst/>
          </a:prstGeom>
          <a:noFill/>
        </p:spPr>
        <p:txBody>
          <a:bodyPr wrap="square">
            <a:spAutoFit/>
          </a:bodyPr>
          <a:lstStyle/>
          <a:p>
            <a:pPr algn="just" defTabSz="685800">
              <a:lnSpc>
                <a:spcPct val="150000"/>
              </a:lnSpc>
              <a:buClrTx/>
              <a:defRPr/>
            </a:pPr>
            <a:r>
              <a:rPr lang="en-US" sz="2400" b="1" kern="1200">
                <a:solidFill>
                  <a:srgbClr val="ED7D31">
                    <a:lumMod val="50000"/>
                  </a:srgbClr>
                </a:solidFill>
                <a:latin typeface="Times New Roman" panose="02020603050405020304" pitchFamily="18" charset="0"/>
                <a:ea typeface="Times New Roman" panose="02020603050405020304" pitchFamily="18" charset="0"/>
                <a:cs typeface="+mn-cs"/>
              </a:rPr>
              <a:t>Vẽ </a:t>
            </a:r>
            <a:r>
              <a:rPr lang="vi-VN" sz="2400" b="1" kern="1200">
                <a:solidFill>
                  <a:srgbClr val="ED7D31">
                    <a:lumMod val="50000"/>
                  </a:srgbClr>
                </a:solidFill>
                <a:latin typeface="Times New Roman" panose="02020603050405020304" pitchFamily="18" charset="0"/>
                <a:ea typeface="Times New Roman" panose="02020603050405020304" pitchFamily="18" charset="0"/>
                <a:cs typeface="+mn-cs"/>
              </a:rPr>
              <a:t>một bức </a:t>
            </a:r>
            <a:r>
              <a:rPr lang="en-US" sz="2400" b="1" kern="1200">
                <a:solidFill>
                  <a:srgbClr val="ED7D31">
                    <a:lumMod val="50000"/>
                  </a:srgbClr>
                </a:solidFill>
                <a:latin typeface="Times New Roman" panose="02020603050405020304" pitchFamily="18" charset="0"/>
                <a:ea typeface="Times New Roman" panose="02020603050405020304" pitchFamily="18" charset="0"/>
                <a:cs typeface="+mn-cs"/>
              </a:rPr>
              <a:t>tranh gửi thông điệp tuyên truyền</a:t>
            </a:r>
            <a:r>
              <a:rPr lang="vi-VN" sz="2400" b="1" kern="1200">
                <a:solidFill>
                  <a:srgbClr val="ED7D31">
                    <a:lumMod val="50000"/>
                  </a:srgbClr>
                </a:solidFill>
                <a:latin typeface="Times New Roman" panose="02020603050405020304" pitchFamily="18" charset="0"/>
                <a:ea typeface="Times New Roman" panose="02020603050405020304" pitchFamily="18" charset="0"/>
                <a:cs typeface="+mn-cs"/>
              </a:rPr>
              <a:t> </a:t>
            </a:r>
            <a:r>
              <a:rPr lang="en-US" sz="2400" b="1" kern="1200">
                <a:solidFill>
                  <a:srgbClr val="ED7D31">
                    <a:lumMod val="50000"/>
                  </a:srgbClr>
                </a:solidFill>
                <a:latin typeface="Times New Roman" panose="02020603050405020304" pitchFamily="18" charset="0"/>
                <a:ea typeface="Times New Roman" panose="02020603050405020304" pitchFamily="18" charset="0"/>
                <a:cs typeface="+mn-cs"/>
              </a:rPr>
              <a:t>“Người Việt Nam ưu tiên dùng hàng Việt Nam”</a:t>
            </a:r>
            <a:endParaRPr lang="en-US" sz="1950" kern="1200" dirty="0">
              <a:solidFill>
                <a:prstClr val="black"/>
              </a:solidFill>
              <a:latin typeface="#9Slide03 Cabin Condensed Bold" panose="00000806000000000000" pitchFamily="2" charset="0"/>
              <a:ea typeface="+mn-ea"/>
              <a:cs typeface="+mn-cs"/>
            </a:endParaRPr>
          </a:p>
        </p:txBody>
      </p:sp>
      <p:sp>
        <p:nvSpPr>
          <p:cNvPr id="31" name="Rectangle: Rounded Corners 30">
            <a:extLst>
              <a:ext uri="{FF2B5EF4-FFF2-40B4-BE49-F238E27FC236}">
                <a16:creationId xmlns:a16="http://schemas.microsoft.com/office/drawing/2014/main" id="{D963F1BB-4C36-9130-CB30-398A17178185}"/>
              </a:ext>
            </a:extLst>
          </p:cNvPr>
          <p:cNvSpPr/>
          <p:nvPr/>
        </p:nvSpPr>
        <p:spPr>
          <a:xfrm>
            <a:off x="5351569" y="4736427"/>
            <a:ext cx="891540" cy="205740"/>
          </a:xfrm>
          <a:prstGeom prst="roundRect">
            <a:avLst>
              <a:gd name="adj" fmla="val 50000"/>
            </a:avLst>
          </a:prstGeom>
          <a:gradFill>
            <a:gsLst>
              <a:gs pos="0">
                <a:srgbClr val="FFD93E"/>
              </a:gs>
              <a:gs pos="95000">
                <a:srgbClr val="FF8400"/>
              </a:gs>
            </a:gsLst>
            <a:lin ang="13500000" scaled="1"/>
          </a:gradFill>
          <a:ln>
            <a:noFill/>
          </a:ln>
          <a:effectLst>
            <a:outerShdw blurRad="127000" dist="38100" dir="10800000" algn="r" rotWithShape="0">
              <a:schemeClr val="tx2">
                <a:lumMod val="60000"/>
                <a:lumOff val="4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solidFill>
                <a:prstClr val="white"/>
              </a:solidFill>
              <a:latin typeface="Calibri"/>
            </a:endParaRPr>
          </a:p>
        </p:txBody>
      </p:sp>
      <p:sp>
        <p:nvSpPr>
          <p:cNvPr id="8" name="Rectangle: Rounded Corners 7">
            <a:extLst>
              <a:ext uri="{FF2B5EF4-FFF2-40B4-BE49-F238E27FC236}">
                <a16:creationId xmlns:a16="http://schemas.microsoft.com/office/drawing/2014/main" id="{EC5A718B-9ECF-A7B2-2D8F-180296C274D8}"/>
              </a:ext>
            </a:extLst>
          </p:cNvPr>
          <p:cNvSpPr/>
          <p:nvPr/>
        </p:nvSpPr>
        <p:spPr>
          <a:xfrm>
            <a:off x="1026479" y="229216"/>
            <a:ext cx="6796409" cy="2012478"/>
          </a:xfrm>
          <a:prstGeom prst="roundRect">
            <a:avLst>
              <a:gd name="adj" fmla="val 50000"/>
            </a:avLst>
          </a:prstGeom>
          <a:gradFill>
            <a:gsLst>
              <a:gs pos="0">
                <a:srgbClr val="FFD83E"/>
              </a:gs>
              <a:gs pos="90000">
                <a:srgbClr val="FFF2CC"/>
              </a:gs>
            </a:gsLst>
            <a:lin ang="2700000" scaled="1"/>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8" name="Arc 17">
            <a:extLst>
              <a:ext uri="{FF2B5EF4-FFF2-40B4-BE49-F238E27FC236}">
                <a16:creationId xmlns:a16="http://schemas.microsoft.com/office/drawing/2014/main" id="{EDCC7356-3FE8-4A2E-A795-016ADEA48767}"/>
              </a:ext>
            </a:extLst>
          </p:cNvPr>
          <p:cNvSpPr/>
          <p:nvPr/>
        </p:nvSpPr>
        <p:spPr>
          <a:xfrm rot="16200000">
            <a:off x="1404196" y="142752"/>
            <a:ext cx="1895667" cy="2153412"/>
          </a:xfrm>
          <a:prstGeom prst="arc">
            <a:avLst>
              <a:gd name="adj1" fmla="val 10784344"/>
              <a:gd name="adj2" fmla="val 0"/>
            </a:avLst>
          </a:prstGeom>
          <a:noFill/>
          <a:ln w="190500" cap="rnd">
            <a:gradFill>
              <a:gsLst>
                <a:gs pos="0">
                  <a:srgbClr val="FF8400"/>
                </a:gs>
                <a:gs pos="99000">
                  <a:srgbClr val="FFD93E"/>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33" name="TextBox 32">
            <a:extLst>
              <a:ext uri="{FF2B5EF4-FFF2-40B4-BE49-F238E27FC236}">
                <a16:creationId xmlns:a16="http://schemas.microsoft.com/office/drawing/2014/main" id="{632867F3-B0C1-D651-F6FA-3843EAAD0876}"/>
              </a:ext>
            </a:extLst>
          </p:cNvPr>
          <p:cNvSpPr txBox="1"/>
          <p:nvPr/>
        </p:nvSpPr>
        <p:spPr>
          <a:xfrm>
            <a:off x="2352029" y="734859"/>
            <a:ext cx="5584341" cy="1073371"/>
          </a:xfrm>
          <a:prstGeom prst="rect">
            <a:avLst/>
          </a:prstGeom>
          <a:noFill/>
        </p:spPr>
        <p:txBody>
          <a:bodyPr wrap="square">
            <a:spAutoFit/>
          </a:bodyPr>
          <a:lstStyle/>
          <a:p>
            <a:pPr defTabSz="685800">
              <a:buClrTx/>
              <a:defRPr/>
            </a:pPr>
            <a:r>
              <a:rPr lang="en-US" sz="6375" b="1" kern="1200" dirty="0">
                <a:ln w="28575">
                  <a:solidFill>
                    <a:srgbClr val="843C0C"/>
                  </a:solidFill>
                </a:ln>
                <a:solidFill>
                  <a:prstClr val="white"/>
                </a:solidFill>
                <a:latin typeface="#9Slide03 IcielPanton Black" panose="00000A00000000000000" pitchFamily="2" charset="0"/>
                <a:ea typeface="+mn-ea"/>
                <a:cs typeface="+mn-cs"/>
              </a:rPr>
              <a:t>VẬN DỤNG</a:t>
            </a:r>
            <a:endParaRPr lang="en-US" sz="6375" b="1" kern="1200" dirty="0">
              <a:ln w="28575">
                <a:solidFill>
                  <a:srgbClr val="843C0C"/>
                </a:solidFill>
              </a:ln>
              <a:solidFill>
                <a:prstClr val="white"/>
              </a:solidFill>
              <a:latin typeface="Calibri"/>
              <a:ea typeface="+mn-ea"/>
              <a:cs typeface="+mn-cs"/>
            </a:endParaRPr>
          </a:p>
        </p:txBody>
      </p:sp>
    </p:spTree>
    <p:extLst>
      <p:ext uri="{BB962C8B-B14F-4D97-AF65-F5344CB8AC3E}">
        <p14:creationId xmlns:p14="http://schemas.microsoft.com/office/powerpoint/2010/main" val="2614204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110"/>
                                  </p:stCondLst>
                                  <p:childTnLst>
                                    <p:animMotion origin="layout" path="M -4.16667E-6 2.22222E-6 L 0.01928 -0.00324 " pathEditMode="relative" rAng="0" ptsTypes="AA">
                                      <p:cBhvr>
                                        <p:cTn id="9" dur="500" fill="hold"/>
                                        <p:tgtEl>
                                          <p:spTgt spid="8"/>
                                        </p:tgtEl>
                                        <p:attrNameLst>
                                          <p:attrName>ppt_x</p:attrName>
                                          <p:attrName>ppt_y</p:attrName>
                                        </p:attrNameLst>
                                      </p:cBhvr>
                                      <p:rCtr x="964" y="-162"/>
                                    </p:animMotion>
                                  </p:childTnLst>
                                </p:cTn>
                              </p:par>
                              <p:par>
                                <p:cTn id="10" presetID="10" presetClass="entr" presetSubtype="0" fill="hold" grpId="0" nodeType="withEffect">
                                  <p:stCondLst>
                                    <p:cond delay="11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decel="100000" fill="hold" grpId="1" nodeType="withEffect">
                                  <p:stCondLst>
                                    <p:cond delay="110"/>
                                  </p:stCondLst>
                                  <p:childTnLst>
                                    <p:animMotion origin="layout" path="M -0.13112 -0.01158 L 0 2.59259E-6 " pathEditMode="relative" rAng="0" ptsTypes="AA">
                                      <p:cBhvr>
                                        <p:cTn id="14" dur="500" fill="hold"/>
                                        <p:tgtEl>
                                          <p:spTgt spid="33"/>
                                        </p:tgtEl>
                                        <p:attrNameLst>
                                          <p:attrName>ppt_x</p:attrName>
                                          <p:attrName>ppt_y</p:attrName>
                                        </p:attrNameLst>
                                      </p:cBhvr>
                                      <p:rCtr x="6549" y="579"/>
                                    </p:animMotion>
                                  </p:childTnLst>
                                </p:cTn>
                              </p:par>
                              <p:par>
                                <p:cTn id="15" presetID="10" presetClass="entr" presetSubtype="0" fill="hold" grpId="0" nodeType="withEffect">
                                  <p:stCondLst>
                                    <p:cond delay="11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par>
                                <p:cTn id="18" presetID="42" presetClass="path" presetSubtype="0" decel="100000" fill="hold" grpId="1" nodeType="withEffect">
                                  <p:stCondLst>
                                    <p:cond delay="110"/>
                                  </p:stCondLst>
                                  <p:childTnLst>
                                    <p:animMotion origin="layout" path="M -0.01719 -0.00023 L -1.45833E-6 2.96296E-6 " pathEditMode="relative" rAng="0" ptsTypes="AA">
                                      <p:cBhvr>
                                        <p:cTn id="19" dur="500" fill="hold"/>
                                        <p:tgtEl>
                                          <p:spTgt spid="18"/>
                                        </p:tgtEl>
                                        <p:attrNameLst>
                                          <p:attrName>ppt_x</p:attrName>
                                          <p:attrName>ppt_y</p:attrName>
                                        </p:attrNameLst>
                                      </p:cBhvr>
                                      <p:rCtr x="859" y="0"/>
                                    </p:animMotion>
                                  </p:childTnLst>
                                </p:cTn>
                              </p:par>
                              <p:par>
                                <p:cTn id="20" presetID="10" presetClass="entr" presetSubtype="0" fill="hold" grpId="0" nodeType="withEffect">
                                  <p:stCondLst>
                                    <p:cond delay="44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childTnLst>
                                </p:cTn>
                              </p:par>
                              <p:par>
                                <p:cTn id="23" presetID="42" presetClass="path" presetSubtype="0" decel="100000" fill="hold" grpId="1" nodeType="withEffect">
                                  <p:stCondLst>
                                    <p:cond delay="440"/>
                                  </p:stCondLst>
                                  <p:childTnLst>
                                    <p:animMotion origin="layout" path="M 1.25E-6 0.03889 L 1.25E-6 1.85185E-6 " pathEditMode="relative" rAng="0" ptsTypes="AA">
                                      <p:cBhvr>
                                        <p:cTn id="24" dur="500" fill="hold"/>
                                        <p:tgtEl>
                                          <p:spTgt spid="28"/>
                                        </p:tgtEl>
                                        <p:attrNameLst>
                                          <p:attrName>ppt_x</p:attrName>
                                          <p:attrName>ppt_y</p:attrName>
                                        </p:attrNameLst>
                                      </p:cBhvr>
                                      <p:rCtr x="0" y="-1944"/>
                                    </p:animMotion>
                                  </p:childTnLst>
                                </p:cTn>
                              </p:par>
                              <p:par>
                                <p:cTn id="25" presetID="10" presetClass="entr" presetSubtype="0" fill="hold" grpId="0" nodeType="withEffect">
                                  <p:stCondLst>
                                    <p:cond delay="66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par>
                                <p:cTn id="28" presetID="42" presetClass="path" presetSubtype="0" decel="100000" fill="hold" grpId="1" nodeType="withEffect">
                                  <p:stCondLst>
                                    <p:cond delay="660"/>
                                  </p:stCondLst>
                                  <p:childTnLst>
                                    <p:animMotion origin="layout" path="M -3.05556E-6 0.03889 L -3.05556E-6 2.46914E-6 " pathEditMode="relative" rAng="0" ptsTypes="AA">
                                      <p:cBhvr>
                                        <p:cTn id="29" dur="500" fill="hold"/>
                                        <p:tgtEl>
                                          <p:spTgt spid="3"/>
                                        </p:tgtEl>
                                        <p:attrNameLst>
                                          <p:attrName>ppt_x</p:attrName>
                                          <p:attrName>ppt_y</p:attrName>
                                        </p:attrNameLst>
                                      </p:cBhvr>
                                      <p:rCtr x="0" y="-1944"/>
                                    </p:animMotion>
                                  </p:childTnLst>
                                </p:cTn>
                              </p:par>
                              <p:par>
                                <p:cTn id="30" presetID="10" presetClass="entr" presetSubtype="0" fill="hold" grpId="0" nodeType="withEffect">
                                  <p:stCondLst>
                                    <p:cond delay="77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42" presetClass="path" presetSubtype="0" decel="100000" fill="hold" grpId="1" nodeType="withEffect">
                                  <p:stCondLst>
                                    <p:cond delay="770"/>
                                  </p:stCondLst>
                                  <p:childTnLst>
                                    <p:animMotion origin="layout" path="M 4.16667E-6 0.03889 L 4.16667E-6 -8.64198E-7 " pathEditMode="relative" rAng="0" ptsTypes="AA">
                                      <p:cBhvr>
                                        <p:cTn id="34" dur="500" fill="hold"/>
                                        <p:tgtEl>
                                          <p:spTgt spid="4"/>
                                        </p:tgtEl>
                                        <p:attrNameLst>
                                          <p:attrName>ppt_x</p:attrName>
                                          <p:attrName>ppt_y</p:attrName>
                                        </p:attrNameLst>
                                      </p:cBhvr>
                                      <p:rCtr x="0" y="-1944"/>
                                    </p:animMotion>
                                  </p:childTnLst>
                                </p:cTn>
                              </p:par>
                              <p:par>
                                <p:cTn id="35" presetID="10" presetClass="entr" presetSubtype="0" fill="hold" nodeType="withEffect">
                                  <p:stCondLst>
                                    <p:cond delay="99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par>
                                <p:cTn id="38" presetID="42" presetClass="path" presetSubtype="0" decel="100000" fill="hold" nodeType="withEffect">
                                  <p:stCondLst>
                                    <p:cond delay="990"/>
                                  </p:stCondLst>
                                  <p:childTnLst>
                                    <p:animMotion origin="layout" path="M 6.25E-7 0.03889 L 6.25E-7 1.48148E-6 " pathEditMode="relative" rAng="0" ptsTypes="AA">
                                      <p:cBhvr>
                                        <p:cTn id="39" dur="500" fill="hold"/>
                                        <p:tgtEl>
                                          <p:spTgt spid="22"/>
                                        </p:tgtEl>
                                        <p:attrNameLst>
                                          <p:attrName>ppt_x</p:attrName>
                                          <p:attrName>ppt_y</p:attrName>
                                        </p:attrNameLst>
                                      </p:cBhvr>
                                      <p:rCtr x="0" y="-1944"/>
                                    </p:animMotion>
                                  </p:childTnLst>
                                </p:cTn>
                              </p:par>
                              <p:par>
                                <p:cTn id="40" presetID="10" presetClass="entr" presetSubtype="0" fill="hold" nodeType="withEffect">
                                  <p:stCondLst>
                                    <p:cond delay="121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
                                        <p:tgtEl>
                                          <p:spTgt spid="21"/>
                                        </p:tgtEl>
                                      </p:cBhvr>
                                    </p:animEffect>
                                  </p:childTnLst>
                                </p:cTn>
                              </p:par>
                              <p:par>
                                <p:cTn id="43" presetID="42" presetClass="path" presetSubtype="0" decel="100000" fill="hold" nodeType="withEffect">
                                  <p:stCondLst>
                                    <p:cond delay="1210"/>
                                  </p:stCondLst>
                                  <p:childTnLst>
                                    <p:animMotion origin="layout" path="M -4.375E-6 0.03889 L -4.375E-6 1.85185E-6 " pathEditMode="relative" rAng="0" ptsTypes="AA">
                                      <p:cBhvr>
                                        <p:cTn id="44" dur="500" fill="hold"/>
                                        <p:tgtEl>
                                          <p:spTgt spid="21"/>
                                        </p:tgtEl>
                                        <p:attrNameLst>
                                          <p:attrName>ppt_x</p:attrName>
                                          <p:attrName>ppt_y</p:attrName>
                                        </p:attrNameLst>
                                      </p:cBhvr>
                                      <p:rCtr x="0" y="-1944"/>
                                    </p:animMotion>
                                  </p:childTnLst>
                                </p:cTn>
                              </p:par>
                              <p:par>
                                <p:cTn id="45" presetID="10" presetClass="entr" presetSubtype="0" fill="hold" grpId="0" nodeType="withEffect">
                                  <p:stCondLst>
                                    <p:cond delay="1320"/>
                                  </p:stCondLst>
                                  <p:iterate type="lt">
                                    <p:tmPct val="0"/>
                                  </p:iterate>
                                  <p:childTnLst>
                                    <p:set>
                                      <p:cBhvr>
                                        <p:cTn id="46" dur="1" fill="hold">
                                          <p:stCondLst>
                                            <p:cond delay="0"/>
                                          </p:stCondLst>
                                        </p:cTn>
                                        <p:tgtEl>
                                          <p:spTgt spid="24"/>
                                        </p:tgtEl>
                                        <p:attrNameLst>
                                          <p:attrName>style.visibility</p:attrName>
                                        </p:attrNameLst>
                                      </p:cBhvr>
                                      <p:to>
                                        <p:strVal val="visible"/>
                                      </p:to>
                                    </p:set>
                                    <p:animEffect transition="in" filter="fade">
                                      <p:cBhvr>
                                        <p:cTn id="47" dur="250"/>
                                        <p:tgtEl>
                                          <p:spTgt spid="24"/>
                                        </p:tgtEl>
                                      </p:cBhvr>
                                    </p:animEffect>
                                  </p:childTnLst>
                                </p:cTn>
                              </p:par>
                              <p:par>
                                <p:cTn id="48" presetID="42" presetClass="path" presetSubtype="0" decel="100000" fill="hold" grpId="1" nodeType="withEffect">
                                  <p:stCondLst>
                                    <p:cond delay="1320"/>
                                  </p:stCondLst>
                                  <p:iterate type="lt">
                                    <p:tmPct val="0"/>
                                  </p:iterate>
                                  <p:childTnLst>
                                    <p:animMotion origin="layout" path="M 4.72222E-6 0.03889 L 4.72222E-6 1.60494E-6 " pathEditMode="relative" rAng="0" ptsTypes="AA">
                                      <p:cBhvr>
                                        <p:cTn id="49" dur="500" fill="hold"/>
                                        <p:tgtEl>
                                          <p:spTgt spid="24"/>
                                        </p:tgtEl>
                                        <p:attrNameLst>
                                          <p:attrName>ppt_x</p:attrName>
                                          <p:attrName>ppt_y</p:attrName>
                                        </p:attrNameLst>
                                      </p:cBhvr>
                                      <p:rCtr x="0" y="-1944"/>
                                    </p:animMotion>
                                  </p:childTnLst>
                                </p:cTn>
                              </p:par>
                              <p:par>
                                <p:cTn id="50" presetID="10" presetClass="entr" presetSubtype="0" fill="hold" grpId="0" nodeType="withEffect">
                                  <p:stCondLst>
                                    <p:cond delay="1430"/>
                                  </p:stCondLst>
                                  <p:iterate type="lt">
                                    <p:tmPct val="0"/>
                                  </p:iterate>
                                  <p:childTnLst>
                                    <p:set>
                                      <p:cBhvr>
                                        <p:cTn id="51" dur="1" fill="hold">
                                          <p:stCondLst>
                                            <p:cond delay="0"/>
                                          </p:stCondLst>
                                        </p:cTn>
                                        <p:tgtEl>
                                          <p:spTgt spid="25"/>
                                        </p:tgtEl>
                                        <p:attrNameLst>
                                          <p:attrName>style.visibility</p:attrName>
                                        </p:attrNameLst>
                                      </p:cBhvr>
                                      <p:to>
                                        <p:strVal val="visible"/>
                                      </p:to>
                                    </p:set>
                                    <p:animEffect transition="in" filter="fade">
                                      <p:cBhvr>
                                        <p:cTn id="52" dur="250"/>
                                        <p:tgtEl>
                                          <p:spTgt spid="25"/>
                                        </p:tgtEl>
                                      </p:cBhvr>
                                    </p:animEffect>
                                  </p:childTnLst>
                                </p:cTn>
                              </p:par>
                              <p:par>
                                <p:cTn id="53" presetID="42" presetClass="path" presetSubtype="0" decel="100000" fill="hold" grpId="1" nodeType="withEffect">
                                  <p:stCondLst>
                                    <p:cond delay="1430"/>
                                  </p:stCondLst>
                                  <p:iterate type="lt">
                                    <p:tmPct val="0"/>
                                  </p:iterate>
                                  <p:childTnLst>
                                    <p:animMotion origin="layout" path="M 3.61111E-6 0.03889 L 3.61111E-6 4.93827E-7 " pathEditMode="relative" rAng="0" ptsTypes="AA">
                                      <p:cBhvr>
                                        <p:cTn id="54" dur="500" fill="hold"/>
                                        <p:tgtEl>
                                          <p:spTgt spid="25"/>
                                        </p:tgtEl>
                                        <p:attrNameLst>
                                          <p:attrName>ppt_x</p:attrName>
                                          <p:attrName>ppt_y</p:attrName>
                                        </p:attrNameLst>
                                      </p:cBhvr>
                                      <p:rCtr x="0" y="-1944"/>
                                    </p:animMotion>
                                  </p:childTnLst>
                                </p:cTn>
                              </p:par>
                              <p:par>
                                <p:cTn id="55" presetID="10" presetClass="entr" presetSubtype="0" fill="hold" grpId="0" nodeType="withEffect">
                                  <p:stCondLst>
                                    <p:cond delay="176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par>
                                <p:cTn id="58" presetID="42" presetClass="path" presetSubtype="0" decel="100000" fill="hold" grpId="1" nodeType="withEffect">
                                  <p:stCondLst>
                                    <p:cond delay="1760"/>
                                  </p:stCondLst>
                                  <p:childTnLst>
                                    <p:animMotion origin="layout" path="M -4.375E-6 0.03889 L -4.375E-6 -7.40741E-7 " pathEditMode="relative" rAng="0" ptsTypes="AA">
                                      <p:cBhvr>
                                        <p:cTn id="59" dur="500" fill="hold"/>
                                        <p:tgtEl>
                                          <p:spTgt spid="31"/>
                                        </p:tgtEl>
                                        <p:attrNameLst>
                                          <p:attrName>ppt_x</p:attrName>
                                          <p:attrName>ppt_y</p:attrName>
                                        </p:attrNameLst>
                                      </p:cBhvr>
                                      <p:rCtr x="0" y="-1944"/>
                                    </p:animMotion>
                                  </p:childTnLst>
                                </p:cTn>
                              </p:par>
                              <p:par>
                                <p:cTn id="60" presetID="10" presetClass="entr" presetSubtype="0" fill="hold" grpId="0" nodeType="withEffect">
                                  <p:stCondLst>
                                    <p:cond delay="198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250"/>
                                        <p:tgtEl>
                                          <p:spTgt spid="27"/>
                                        </p:tgtEl>
                                      </p:cBhvr>
                                    </p:animEffect>
                                  </p:childTnLst>
                                </p:cTn>
                              </p:par>
                              <p:par>
                                <p:cTn id="63" presetID="42" presetClass="path" presetSubtype="0" decel="100000" fill="hold" grpId="1" nodeType="withEffect">
                                  <p:stCondLst>
                                    <p:cond delay="1980"/>
                                  </p:stCondLst>
                                  <p:childTnLst>
                                    <p:animMotion origin="layout" path="M 0 0.03889 L 0 -4.19753E-6 " pathEditMode="relative" rAng="0" ptsTypes="AA">
                                      <p:cBhvr>
                                        <p:cTn id="6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7" grpId="0" animBg="1"/>
      <p:bldP spid="27" grpId="1" animBg="1"/>
      <p:bldP spid="3" grpId="0" animBg="1"/>
      <p:bldP spid="3" grpId="1" animBg="1"/>
      <p:bldP spid="4" grpId="0" animBg="1"/>
      <p:bldP spid="4" grpId="1" animBg="1"/>
      <p:bldP spid="24" grpId="0"/>
      <p:bldP spid="24" grpId="1"/>
      <p:bldP spid="25" grpId="0"/>
      <p:bldP spid="25" grpId="1"/>
      <p:bldP spid="31" grpId="0" animBg="1"/>
      <p:bldP spid="31" grpId="1" animBg="1"/>
      <p:bldP spid="8" grpId="0" animBg="1"/>
      <p:bldP spid="8" grpId="1" animBg="1"/>
      <p:bldP spid="18" grpId="0" animBg="1"/>
      <p:bldP spid="18" grpId="1" animBg="1"/>
      <p:bldP spid="33" grpId="0"/>
      <p:bldP spid="33"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6BA304-08BB-411E-A2AC-440F4C10B277}"/>
              </a:ext>
            </a:extLst>
          </p:cNvPr>
          <p:cNvSpPr/>
          <p:nvPr/>
        </p:nvSpPr>
        <p:spPr>
          <a:xfrm>
            <a:off x="-395" y="0"/>
            <a:ext cx="9144789" cy="5143500"/>
          </a:xfrm>
          <a:prstGeom prst="rect">
            <a:avLst/>
          </a:prstGeom>
          <a: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a:stretch>
              <a:fillRect t="-281" b="-183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45" name="Picture 244" descr="A picture containing dark, outdoor object, silhouette, night sky&#10;&#10;Description automatically generated">
            <a:extLst>
              <a:ext uri="{FF2B5EF4-FFF2-40B4-BE49-F238E27FC236}">
                <a16:creationId xmlns:a16="http://schemas.microsoft.com/office/drawing/2014/main" id="{A2EA941D-2D75-4A1D-A584-2198F641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663" y="410570"/>
            <a:ext cx="944342" cy="944342"/>
          </a:xfrm>
          <a:prstGeom prst="rect">
            <a:avLst/>
          </a:prstGeom>
        </p:spPr>
      </p:pic>
      <p:pic>
        <p:nvPicPr>
          <p:cNvPr id="16" name="Nhạc không lời dễ thương - Đang cập nhật - Bài hát, lyrics">
            <a:hlinkClick r:id="" action="ppaction://media"/>
            <a:extLst>
              <a:ext uri="{FF2B5EF4-FFF2-40B4-BE49-F238E27FC236}">
                <a16:creationId xmlns:a16="http://schemas.microsoft.com/office/drawing/2014/main" id="{6D465E5E-90ED-48B3-8204-61010E5F82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487" y="2015033"/>
            <a:ext cx="304800" cy="304800"/>
          </a:xfrm>
          <a:prstGeom prst="rect">
            <a:avLst/>
          </a:prstGeom>
        </p:spPr>
      </p:pic>
      <p:pic>
        <p:nvPicPr>
          <p:cNvPr id="63" name="Picture 62" descr="A picture containing dark, outdoor object, silhouette, night sky&#10;&#10;Description automatically generated">
            <a:extLst>
              <a:ext uri="{FF2B5EF4-FFF2-40B4-BE49-F238E27FC236}">
                <a16:creationId xmlns:a16="http://schemas.microsoft.com/office/drawing/2014/main" id="{1BFD5A3C-89DA-448D-80B1-3C1AB9C49F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828" y="2844247"/>
            <a:ext cx="944342" cy="944342"/>
          </a:xfrm>
          <a:prstGeom prst="rect">
            <a:avLst/>
          </a:prstGeom>
        </p:spPr>
      </p:pic>
      <p:pic>
        <p:nvPicPr>
          <p:cNvPr id="64" name="Picture 63" descr="A picture containing dark, outdoor object, silhouette, night sky&#10;&#10;Description automatically generated">
            <a:extLst>
              <a:ext uri="{FF2B5EF4-FFF2-40B4-BE49-F238E27FC236}">
                <a16:creationId xmlns:a16="http://schemas.microsoft.com/office/drawing/2014/main" id="{0E5FFCBD-70AA-492C-82D7-CA7B125216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4995" y="732321"/>
            <a:ext cx="944342" cy="944342"/>
          </a:xfrm>
          <a:prstGeom prst="rect">
            <a:avLst/>
          </a:prstGeom>
        </p:spPr>
      </p:pic>
      <p:sp>
        <p:nvSpPr>
          <p:cNvPr id="8" name="TextBox 7">
            <a:extLst>
              <a:ext uri="{FF2B5EF4-FFF2-40B4-BE49-F238E27FC236}">
                <a16:creationId xmlns:a16="http://schemas.microsoft.com/office/drawing/2014/main" id="{182117E3-974D-4A3C-BAF2-F85403CA038F}"/>
              </a:ext>
            </a:extLst>
          </p:cNvPr>
          <p:cNvSpPr txBox="1"/>
          <p:nvPr/>
        </p:nvSpPr>
        <p:spPr>
          <a:xfrm>
            <a:off x="1817079" y="1579171"/>
            <a:ext cx="5509843" cy="2008242"/>
          </a:xfrm>
          <a:prstGeom prst="rect">
            <a:avLst/>
          </a:prstGeom>
          <a:noFill/>
        </p:spPr>
        <p:txBody>
          <a:bodyPr wrap="none" rtlCol="0">
            <a:spAutoFit/>
          </a:bodyPr>
          <a:lstStyle/>
          <a:p>
            <a:pPr algn="ctr" defTabSz="685800">
              <a:buClrTx/>
              <a:defRPr/>
            </a:pPr>
            <a:r>
              <a:rPr lang="en-US" sz="12450" b="1" kern="1200" dirty="0">
                <a:gradFill>
                  <a:gsLst>
                    <a:gs pos="59000">
                      <a:srgbClr val="F5F5F5"/>
                    </a:gs>
                    <a:gs pos="16000">
                      <a:srgbClr val="FBD033"/>
                    </a:gs>
                    <a:gs pos="100000">
                      <a:srgbClr val="F5F5F5"/>
                    </a:gs>
                  </a:gsLst>
                  <a:path path="circle">
                    <a:fillToRect l="50000" t="50000" r="50000" b="50000"/>
                  </a:path>
                </a:gradFill>
                <a:latin typeface="UTM A&amp;S Graceland" panose="02040603050506020204" pitchFamily="18" charset="0"/>
                <a:ea typeface="+mn-ea"/>
                <a:cs typeface="Arial" panose="020B0604020202020204" pitchFamily="34" charset="0"/>
              </a:rPr>
              <a:t>The end</a:t>
            </a:r>
          </a:p>
        </p:txBody>
      </p:sp>
    </p:spTree>
    <p:extLst>
      <p:ext uri="{BB962C8B-B14F-4D97-AF65-F5344CB8AC3E}">
        <p14:creationId xmlns:p14="http://schemas.microsoft.com/office/powerpoint/2010/main" val="37596069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16"/>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1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16"/>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16"/>
                                        </p:tgtEl>
                                      </p:cBhvr>
                                    </p:cmd>
                                  </p:childTnLst>
                                </p:cTn>
                              </p:par>
                            </p:childTnLst>
                          </p:cTn>
                        </p:par>
                      </p:childTnLst>
                    </p:cTn>
                  </p:par>
                  <p:par>
                    <p:cTn id="27" fill="hold">
                      <p:stCondLst>
                        <p:cond delay="indefinite"/>
                      </p:stCondLst>
                      <p:childTnLst>
                        <p:par>
                          <p:cTn id="28" fill="hold">
                            <p:stCondLst>
                              <p:cond delay="0"/>
                            </p:stCondLst>
                            <p:childTnLst>
                              <p:par>
                                <p:cTn id="29" presetID="3" presetClass="mediacall" presetSubtype="0" fill="hold" nodeType="clickEffect">
                                  <p:stCondLst>
                                    <p:cond delay="0"/>
                                  </p:stCondLst>
                                  <p:childTnLst>
                                    <p:cmd type="call" cmd="stop">
                                      <p:cBhvr>
                                        <p:cTn id="30" dur="1" fill="hold"/>
                                        <p:tgtEl>
                                          <p:spTgt spid="16"/>
                                        </p:tgtEl>
                                      </p:cBhvr>
                                    </p:cmd>
                                  </p:childTnLst>
                                </p:cTn>
                              </p:par>
                              <p:par>
                                <p:cTn id="31" presetID="1" presetClass="mediacall" presetSubtype="0" fill="hold" nodeType="withEffect">
                                  <p:stCondLst>
                                    <p:cond delay="0"/>
                                  </p:stCondLst>
                                  <p:childTnLst>
                                    <p:cmd type="call" cmd="playFrom(0.0)">
                                      <p:cBhvr>
                                        <p:cTn id="32" dur="35617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4B71-D410-B845-7C36-18A693C798E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356BFAE-54F9-4952-9811-95F989D208CB}"/>
              </a:ext>
            </a:extLst>
          </p:cNvPr>
          <p:cNvSpPr>
            <a:spLocks noGrp="1"/>
          </p:cNvSpPr>
          <p:nvPr>
            <p:ph type="body" idx="1"/>
          </p:nvPr>
        </p:nvSpPr>
        <p:spPr/>
        <p:txBody>
          <a:bodyPr/>
          <a:lstStyle/>
          <a:p>
            <a:endParaRPr lang="en-US"/>
          </a:p>
        </p:txBody>
      </p:sp>
      <p:pic>
        <p:nvPicPr>
          <p:cNvPr id="5" name="Người tiêu dùng Việt ngày càng chuộng hàng Việt cho Tết__ VTV24">
            <a:hlinkClick r:id="" action="ppaction://media"/>
            <a:extLst>
              <a:ext uri="{FF2B5EF4-FFF2-40B4-BE49-F238E27FC236}">
                <a16:creationId xmlns:a16="http://schemas.microsoft.com/office/drawing/2014/main" id="{0D0E06B2-2E15-447C-6D44-70DA634E58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0" cy="5143500"/>
          </a:xfrm>
          <a:prstGeom prst="rect">
            <a:avLst/>
          </a:prstGeom>
        </p:spPr>
      </p:pic>
    </p:spTree>
    <p:extLst>
      <p:ext uri="{BB962C8B-B14F-4D97-AF65-F5344CB8AC3E}">
        <p14:creationId xmlns:p14="http://schemas.microsoft.com/office/powerpoint/2010/main" val="258465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A14227B-F5EF-A802-F83C-AA05E650CCA0}"/>
              </a:ext>
            </a:extLst>
          </p:cNvPr>
          <p:cNvSpPr/>
          <p:nvPr/>
        </p:nvSpPr>
        <p:spPr>
          <a:xfrm>
            <a:off x="744496" y="1904068"/>
            <a:ext cx="8286044" cy="1335364"/>
          </a:xfrm>
          <a:prstGeom prst="roundRect">
            <a:avLst>
              <a:gd name="adj" fmla="val 80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400">
                <a:solidFill>
                  <a:schemeClr val="tx1"/>
                </a:solidFill>
              </a:rPr>
              <a:t>             </a:t>
            </a:r>
            <a:r>
              <a:rPr lang="en-US" sz="2400">
                <a:solidFill>
                  <a:schemeClr val="tx1"/>
                </a:solidFill>
              </a:rPr>
              <a:t>Nội dung</a:t>
            </a:r>
            <a:r>
              <a:rPr lang="vi-VN" sz="2400">
                <a:solidFill>
                  <a:schemeClr val="tx1"/>
                </a:solidFill>
              </a:rPr>
              <a:t> </a:t>
            </a:r>
            <a:r>
              <a:rPr lang="en-US" sz="2400">
                <a:solidFill>
                  <a:schemeClr val="tx1"/>
                </a:solidFill>
              </a:rPr>
              <a:t>đoạn video trên đề cập đến vấn đề gì?</a:t>
            </a:r>
            <a:endParaRPr lang="en-US" sz="2400">
              <a:solidFill>
                <a:schemeClr val="tx1"/>
              </a:solidFill>
              <a:latin typeface="Arial"/>
              <a:ea typeface="Arial"/>
              <a:cs typeface="Arial"/>
            </a:endParaRPr>
          </a:p>
        </p:txBody>
      </p:sp>
      <p:sp>
        <p:nvSpPr>
          <p:cNvPr id="2" name="Oval 1"/>
          <p:cNvSpPr/>
          <p:nvPr/>
        </p:nvSpPr>
        <p:spPr>
          <a:xfrm>
            <a:off x="8424000" y="96150"/>
            <a:ext cx="626534" cy="6265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a:t>?</a:t>
            </a:r>
          </a:p>
        </p:txBody>
      </p:sp>
      <p:pic>
        <p:nvPicPr>
          <p:cNvPr id="6"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056600"/>
            <a:ext cx="1783667" cy="1192828"/>
          </a:xfrm>
          <a:prstGeom prst="rect">
            <a:avLst/>
          </a:prstGeom>
        </p:spPr>
      </p:pic>
      <p:sp>
        <p:nvSpPr>
          <p:cNvPr id="7" name="TextBox 6">
            <a:extLst>
              <a:ext uri="{FF2B5EF4-FFF2-40B4-BE49-F238E27FC236}">
                <a16:creationId xmlns:a16="http://schemas.microsoft.com/office/drawing/2014/main" id="{4861655A-54FB-A5D0-AC4E-47E55869116D}"/>
              </a:ext>
            </a:extLst>
          </p:cNvPr>
          <p:cNvSpPr txBox="1"/>
          <p:nvPr/>
        </p:nvSpPr>
        <p:spPr>
          <a:xfrm>
            <a:off x="1783667" y="471825"/>
            <a:ext cx="544688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KHỞI ĐỘNG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A14227B-F5EF-A802-F83C-AA05E650CCA0}"/>
              </a:ext>
            </a:extLst>
          </p:cNvPr>
          <p:cNvSpPr/>
          <p:nvPr/>
        </p:nvSpPr>
        <p:spPr>
          <a:xfrm>
            <a:off x="744496" y="1904068"/>
            <a:ext cx="8286044" cy="1335364"/>
          </a:xfrm>
          <a:prstGeom prst="roundRect">
            <a:avLst>
              <a:gd name="adj" fmla="val 80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0" i="0" u="none" strike="noStrike" kern="0" cap="none" spc="0" normalizeH="0" baseline="0" noProof="0">
                <a:ln>
                  <a:noFill/>
                </a:ln>
                <a:solidFill>
                  <a:srgbClr val="252525"/>
                </a:solidFill>
                <a:effectLst/>
                <a:uLnTx/>
                <a:uFillTx/>
                <a:latin typeface="Arial" panose="020B0604020202020204" pitchFamily="34" charset="0"/>
                <a:ea typeface="+mn-ea"/>
                <a:cs typeface="+mn-cs"/>
                <a:sym typeface="Arial"/>
              </a:rPr>
              <a:t>“Người Việt Nam tiêu dùng hàng Việt Nam” có phải là hành vi tiêu dùng có văn hóa không? Vì sao? </a:t>
            </a:r>
            <a:endParaRPr kumimoji="0" lang="en-US" sz="2400" b="0" i="0" u="none" strike="noStrike" kern="0" cap="none" spc="0" normalizeH="0" baseline="0" noProof="0">
              <a:ln>
                <a:noFill/>
              </a:ln>
              <a:solidFill>
                <a:srgbClr val="252525"/>
              </a:solidFill>
              <a:effectLst/>
              <a:uLnTx/>
              <a:uFillTx/>
              <a:latin typeface="Arial"/>
              <a:ea typeface="Arial"/>
              <a:cs typeface="Arial"/>
              <a:sym typeface="Arial"/>
            </a:endParaRPr>
          </a:p>
        </p:txBody>
      </p:sp>
      <p:sp>
        <p:nvSpPr>
          <p:cNvPr id="2" name="Oval 1"/>
          <p:cNvSpPr/>
          <p:nvPr/>
        </p:nvSpPr>
        <p:spPr>
          <a:xfrm>
            <a:off x="8424000" y="96150"/>
            <a:ext cx="626534" cy="6265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FFF"/>
                </a:solidFill>
                <a:effectLst/>
                <a:uLnTx/>
                <a:uFillTx/>
                <a:latin typeface="Arial"/>
                <a:ea typeface="+mn-ea"/>
                <a:cs typeface="+mn-cs"/>
                <a:sym typeface="Arial"/>
              </a:rPr>
              <a:t>?</a:t>
            </a:r>
          </a:p>
        </p:txBody>
      </p:sp>
      <p:pic>
        <p:nvPicPr>
          <p:cNvPr id="6"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056600"/>
            <a:ext cx="1783667" cy="1192828"/>
          </a:xfrm>
          <a:prstGeom prst="rect">
            <a:avLst/>
          </a:prstGeom>
        </p:spPr>
      </p:pic>
      <p:sp>
        <p:nvSpPr>
          <p:cNvPr id="7" name="TextBox 6">
            <a:extLst>
              <a:ext uri="{FF2B5EF4-FFF2-40B4-BE49-F238E27FC236}">
                <a16:creationId xmlns:a16="http://schemas.microsoft.com/office/drawing/2014/main" id="{4861655A-54FB-A5D0-AC4E-47E55869116D}"/>
              </a:ext>
            </a:extLst>
          </p:cNvPr>
          <p:cNvSpPr txBox="1"/>
          <p:nvPr/>
        </p:nvSpPr>
        <p:spPr>
          <a:xfrm>
            <a:off x="1783667" y="471825"/>
            <a:ext cx="544688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KHỞI ĐỘNG</a:t>
            </a:r>
          </a:p>
        </p:txBody>
      </p:sp>
    </p:spTree>
    <p:extLst>
      <p:ext uri="{BB962C8B-B14F-4D97-AF65-F5344CB8AC3E}">
        <p14:creationId xmlns:p14="http://schemas.microsoft.com/office/powerpoint/2010/main" val="316708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3"/>
          <p:cNvSpPr/>
          <p:nvPr/>
        </p:nvSpPr>
        <p:spPr>
          <a:xfrm>
            <a:off x="6209925" y="4486175"/>
            <a:ext cx="2866200" cy="205800"/>
          </a:xfrm>
          <a:prstGeom prst="ellipse">
            <a:avLst/>
          </a:prstGeom>
          <a:solidFill>
            <a:srgbClr val="C8C4F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40" name="Google Shape;240;p33"/>
          <p:cNvSpPr/>
          <p:nvPr/>
        </p:nvSpPr>
        <p:spPr>
          <a:xfrm>
            <a:off x="752671" y="371967"/>
            <a:ext cx="7866215" cy="823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j-lt"/>
            </a:endParaRPr>
          </a:p>
        </p:txBody>
      </p:sp>
      <p:sp>
        <p:nvSpPr>
          <p:cNvPr id="241" name="Google Shape;241;p33"/>
          <p:cNvSpPr txBox="1">
            <a:spLocks noGrp="1"/>
          </p:cNvSpPr>
          <p:nvPr>
            <p:ph type="ctrTitle"/>
          </p:nvPr>
        </p:nvSpPr>
        <p:spPr>
          <a:xfrm>
            <a:off x="128462" y="1032109"/>
            <a:ext cx="8947663" cy="1307617"/>
          </a:xfrm>
          <a:prstGeom prst="rect">
            <a:avLst/>
          </a:prstGeom>
        </p:spPr>
        <p:txBody>
          <a:bodyPr spcFirstLastPara="1" wrap="square" lIns="91425" tIns="91425" rIns="91425" bIns="91425" anchor="b" anchorCtr="0">
            <a:noAutofit/>
          </a:bodyPr>
          <a:lstStyle/>
          <a:p>
            <a:pPr lvl="0">
              <a:lnSpc>
                <a:spcPct val="150000"/>
              </a:lnSpc>
            </a:pPr>
            <a:r>
              <a:rPr lang="en-US" sz="4800" b="1" u="sng">
                <a:solidFill>
                  <a:schemeClr val="accent1"/>
                </a:solidFill>
                <a:latin typeface="+mj-lt"/>
              </a:rPr>
              <a:t/>
            </a:r>
            <a:br>
              <a:rPr lang="en-US" sz="4800" b="1" u="sng">
                <a:solidFill>
                  <a:schemeClr val="accent1"/>
                </a:solidFill>
                <a:latin typeface="+mj-lt"/>
              </a:rPr>
            </a:br>
            <a:r>
              <a:rPr lang="en-US" sz="4800" b="1" u="sng">
                <a:solidFill>
                  <a:schemeClr val="accent1"/>
                </a:solidFill>
                <a:latin typeface="+mj-lt"/>
              </a:rPr>
              <a:t/>
            </a:r>
            <a:br>
              <a:rPr lang="en-US" sz="4800" b="1" u="sng">
                <a:solidFill>
                  <a:schemeClr val="accent1"/>
                </a:solidFill>
                <a:latin typeface="+mj-lt"/>
              </a:rPr>
            </a:br>
            <a:r>
              <a:rPr lang="en-US" sz="4800" b="1" u="sng">
                <a:solidFill>
                  <a:schemeClr val="accent1"/>
                </a:solidFill>
                <a:latin typeface="+mj-lt"/>
              </a:rPr>
              <a:t/>
            </a:r>
            <a:br>
              <a:rPr lang="en-US" sz="4800" b="1" u="sng">
                <a:solidFill>
                  <a:schemeClr val="accent1"/>
                </a:solidFill>
                <a:latin typeface="+mj-lt"/>
              </a:rPr>
            </a:br>
            <a:r>
              <a:rPr lang="en-US" sz="4800" b="1" u="sng">
                <a:solidFill>
                  <a:schemeClr val="accent1"/>
                </a:solidFill>
                <a:latin typeface="+mj-lt"/>
              </a:rPr>
              <a:t/>
            </a:r>
            <a:br>
              <a:rPr lang="en-US" sz="4800" b="1" u="sng">
                <a:solidFill>
                  <a:schemeClr val="accent1"/>
                </a:solidFill>
                <a:latin typeface="+mj-lt"/>
              </a:rPr>
            </a:br>
            <a:r>
              <a:rPr lang="en-US" sz="4800" b="1">
                <a:solidFill>
                  <a:schemeClr val="accent1"/>
                </a:solidFill>
                <a:latin typeface="+mj-lt"/>
              </a:rPr>
              <a:t/>
            </a:r>
            <a:br>
              <a:rPr lang="en-US" sz="4800" b="1">
                <a:solidFill>
                  <a:schemeClr val="accent1"/>
                </a:solidFill>
                <a:latin typeface="+mj-lt"/>
              </a:rPr>
            </a:br>
            <a:r>
              <a:rPr lang="en-US" sz="3600" b="1" u="sng">
                <a:solidFill>
                  <a:srgbClr val="FF4F4F"/>
                </a:solidFill>
                <a:latin typeface="Arial"/>
              </a:rPr>
              <a:t>BÀI 9</a:t>
            </a:r>
            <a:r>
              <a:rPr lang="en-US" sz="3600" b="1">
                <a:solidFill>
                  <a:srgbClr val="FF4F4F"/>
                </a:solidFill>
                <a:latin typeface="Arial"/>
              </a:rPr>
              <a:t>: </a:t>
            </a:r>
            <a:r>
              <a:rPr lang="en-US" sz="4800" b="1">
                <a:solidFill>
                  <a:schemeClr val="bg2">
                    <a:lumMod val="50000"/>
                  </a:schemeClr>
                </a:solidFill>
                <a:latin typeface="+mj-lt"/>
              </a:rPr>
              <a:t>VĂN HÓA TIÊU DÙNG</a:t>
            </a:r>
            <a:endParaRPr sz="4800" b="1">
              <a:solidFill>
                <a:schemeClr val="bg2">
                  <a:lumMod val="50000"/>
                </a:schemeClr>
              </a:solidFill>
              <a:latin typeface="+mj-lt"/>
            </a:endParaRPr>
          </a:p>
        </p:txBody>
      </p:sp>
      <p:sp>
        <p:nvSpPr>
          <p:cNvPr id="2" name="Rectangle 1"/>
          <p:cNvSpPr/>
          <p:nvPr/>
        </p:nvSpPr>
        <p:spPr>
          <a:xfrm>
            <a:off x="948117" y="278277"/>
            <a:ext cx="7699171" cy="820674"/>
          </a:xfrm>
          <a:prstGeom prst="rect">
            <a:avLst/>
          </a:prstGeom>
        </p:spPr>
        <p:txBody>
          <a:bodyPr wrap="square">
            <a:spAutoFit/>
          </a:bodyPr>
          <a:lstStyle/>
          <a:p>
            <a:pPr algn="ctr">
              <a:lnSpc>
                <a:spcPct val="150000"/>
              </a:lnSpc>
              <a:spcBef>
                <a:spcPts val="100"/>
              </a:spcBef>
              <a:spcAft>
                <a:spcPts val="100"/>
              </a:spcAft>
            </a:pPr>
            <a:r>
              <a:rPr lang="en-US" sz="3600" b="1">
                <a:solidFill>
                  <a:schemeClr val="lt1"/>
                </a:solidFill>
                <a:latin typeface="+mj-lt"/>
                <a:ea typeface="Lexend Deca"/>
                <a:cs typeface="Lexend Deca"/>
                <a:sym typeface="Lexend Deca"/>
              </a:rPr>
              <a:t>CHỦ ĐỀ 6: VĂN HÓA TIÊU DÙNG</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174" b="89837" l="9907" r="89938">
                        <a14:foregroundMark x1="36533" y1="26134" x2="36533" y2="26134"/>
                        <a14:foregroundMark x1="49226" y1="21597" x2="49226" y2="21597"/>
                        <a14:foregroundMark x1="69814" y1="30127" x2="69814" y2="30127"/>
                        <a14:foregroundMark x1="73065" y1="47550" x2="73065" y2="47550"/>
                        <a14:foregroundMark x1="74149" y1="79673" x2="74149" y2="79673"/>
                        <a14:foregroundMark x1="50774" y1="56443" x2="50774" y2="56443"/>
                        <a14:foregroundMark x1="75851" y1="54265" x2="75851" y2="54265"/>
                        <a14:foregroundMark x1="68421" y1="53902" x2="68421" y2="53902"/>
                        <a14:foregroundMark x1="76161" y1="50454" x2="67957" y2="52632"/>
                        <a14:foregroundMark x1="67028" y1="78040" x2="73994" y2="72051"/>
                        <a14:foregroundMark x1="30186" y1="33575" x2="35449" y2="28494"/>
                        <a14:foregroundMark x1="52477" y1="17060" x2="47214" y2="19056"/>
                      </a14:backgroundRemoval>
                    </a14:imgEffect>
                  </a14:imgLayer>
                </a14:imgProps>
              </a:ext>
            </a:extLst>
          </a:blip>
          <a:stretch>
            <a:fillRect/>
          </a:stretch>
        </p:blipFill>
        <p:spPr>
          <a:xfrm>
            <a:off x="6963729" y="3451321"/>
            <a:ext cx="1983934" cy="1692179"/>
          </a:xfrm>
          <a:prstGeom prst="rect">
            <a:avLst/>
          </a:prstGeom>
        </p:spPr>
      </p:pic>
      <p:pic>
        <p:nvPicPr>
          <p:cNvPr id="3" name="Picture 2">
            <a:extLst>
              <a:ext uri="{FF2B5EF4-FFF2-40B4-BE49-F238E27FC236}">
                <a16:creationId xmlns:a16="http://schemas.microsoft.com/office/drawing/2014/main" id="{6C4F1091-3AC4-1BDE-6F4B-B3C031717E26}"/>
              </a:ext>
            </a:extLst>
          </p:cNvPr>
          <p:cNvPicPr>
            <a:picLocks noChangeAspect="1"/>
          </p:cNvPicPr>
          <p:nvPr/>
        </p:nvPicPr>
        <p:blipFill>
          <a:blip r:embed="rId5"/>
          <a:stretch>
            <a:fillRect/>
          </a:stretch>
        </p:blipFill>
        <p:spPr>
          <a:xfrm>
            <a:off x="4301067" y="2460978"/>
            <a:ext cx="4714471" cy="2348089"/>
          </a:xfrm>
          <a:prstGeom prst="rect">
            <a:avLst/>
          </a:prstGeom>
        </p:spPr>
      </p:pic>
      <p:pic>
        <p:nvPicPr>
          <p:cNvPr id="5" name="Picture 4">
            <a:extLst>
              <a:ext uri="{FF2B5EF4-FFF2-40B4-BE49-F238E27FC236}">
                <a16:creationId xmlns:a16="http://schemas.microsoft.com/office/drawing/2014/main" id="{5E035674-0B6F-D64B-06B3-45FDB2038FD8}"/>
              </a:ext>
            </a:extLst>
          </p:cNvPr>
          <p:cNvPicPr>
            <a:picLocks noChangeAspect="1"/>
          </p:cNvPicPr>
          <p:nvPr/>
        </p:nvPicPr>
        <p:blipFill>
          <a:blip r:embed="rId6"/>
          <a:stretch>
            <a:fillRect/>
          </a:stretch>
        </p:blipFill>
        <p:spPr>
          <a:xfrm>
            <a:off x="752671" y="2571750"/>
            <a:ext cx="3737172" cy="22373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54" name="Google Shape;354;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b="1">
                <a:latin typeface="+mj-lt"/>
              </a:rPr>
              <a:t>NỘI DUNG BÀI HỌC</a:t>
            </a:r>
          </a:p>
        </p:txBody>
      </p:sp>
      <p:sp>
        <p:nvSpPr>
          <p:cNvPr id="355" name="Google Shape;355;p35"/>
          <p:cNvSpPr txBox="1">
            <a:spLocks noGrp="1"/>
          </p:cNvSpPr>
          <p:nvPr>
            <p:ph type="title" idx="2"/>
          </p:nvPr>
        </p:nvSpPr>
        <p:spPr>
          <a:xfrm>
            <a:off x="1830482" y="1340807"/>
            <a:ext cx="1628700" cy="64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chemeClr val="bg2">
                    <a:lumMod val="50000"/>
                  </a:schemeClr>
                </a:solidFill>
                <a:latin typeface="+mj-lt"/>
              </a:rPr>
              <a:t>01</a:t>
            </a:r>
            <a:endParaRPr sz="4400" b="1">
              <a:solidFill>
                <a:schemeClr val="bg2">
                  <a:lumMod val="50000"/>
                </a:schemeClr>
              </a:solidFill>
              <a:latin typeface="+mj-lt"/>
            </a:endParaRPr>
          </a:p>
        </p:txBody>
      </p:sp>
      <p:sp>
        <p:nvSpPr>
          <p:cNvPr id="356" name="Google Shape;356;p35"/>
          <p:cNvSpPr txBox="1">
            <a:spLocks noGrp="1"/>
          </p:cNvSpPr>
          <p:nvPr>
            <p:ph type="subTitle" idx="3"/>
          </p:nvPr>
        </p:nvSpPr>
        <p:spPr>
          <a:xfrm>
            <a:off x="775842" y="1962466"/>
            <a:ext cx="3572793" cy="856660"/>
          </a:xfrm>
          <a:prstGeom prst="rect">
            <a:avLst/>
          </a:prstGeom>
        </p:spPr>
        <p:txBody>
          <a:bodyPr spcFirstLastPara="1" wrap="square" lIns="91425" tIns="91425" rIns="91425" bIns="91425" anchor="b" anchorCtr="0">
            <a:noAutofit/>
          </a:bodyPr>
          <a:lstStyle/>
          <a:p>
            <a:pPr marL="0" lvl="0" indent="0" algn="ctr">
              <a:lnSpc>
                <a:spcPct val="150000"/>
              </a:lnSpc>
            </a:pPr>
            <a:r>
              <a:rPr lang="vi-VN" sz="2000">
                <a:latin typeface="Arial" pitchFamily="34" charset="0"/>
                <a:cs typeface="Arial" pitchFamily="34" charset="0"/>
              </a:rPr>
              <a:t>Vai </a:t>
            </a:r>
            <a:r>
              <a:rPr lang="en-US" sz="2000">
                <a:latin typeface="Arial" pitchFamily="34" charset="0"/>
                <a:cs typeface="Arial" pitchFamily="34" charset="0"/>
              </a:rPr>
              <a:t>trò của tiêu dùng đối với sự phát triển kinh tế</a:t>
            </a:r>
            <a:endParaRPr sz="2000">
              <a:latin typeface="Arial" pitchFamily="34" charset="0"/>
              <a:cs typeface="Arial" pitchFamily="34" charset="0"/>
            </a:endParaRPr>
          </a:p>
        </p:txBody>
      </p:sp>
      <p:sp>
        <p:nvSpPr>
          <p:cNvPr id="357" name="Google Shape;357;p35"/>
          <p:cNvSpPr txBox="1">
            <a:spLocks noGrp="1"/>
          </p:cNvSpPr>
          <p:nvPr>
            <p:ph type="title" idx="4"/>
          </p:nvPr>
        </p:nvSpPr>
        <p:spPr>
          <a:xfrm>
            <a:off x="5903684" y="1340807"/>
            <a:ext cx="1623000" cy="64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chemeClr val="bg2">
                    <a:lumMod val="50000"/>
                  </a:schemeClr>
                </a:solidFill>
                <a:latin typeface="+mj-lt"/>
              </a:rPr>
              <a:t>02</a:t>
            </a:r>
            <a:endParaRPr sz="4400" b="1">
              <a:solidFill>
                <a:schemeClr val="bg2">
                  <a:lumMod val="50000"/>
                </a:schemeClr>
              </a:solidFill>
              <a:latin typeface="+mj-lt"/>
            </a:endParaRPr>
          </a:p>
        </p:txBody>
      </p:sp>
      <p:sp>
        <p:nvSpPr>
          <p:cNvPr id="358" name="Google Shape;358;p35"/>
          <p:cNvSpPr txBox="1">
            <a:spLocks noGrp="1"/>
          </p:cNvSpPr>
          <p:nvPr>
            <p:ph type="subTitle" idx="6"/>
          </p:nvPr>
        </p:nvSpPr>
        <p:spPr>
          <a:xfrm>
            <a:off x="4841611" y="1948506"/>
            <a:ext cx="3687091" cy="856660"/>
          </a:xfrm>
          <a:prstGeom prst="rect">
            <a:avLst/>
          </a:prstGeom>
        </p:spPr>
        <p:txBody>
          <a:bodyPr spcFirstLastPara="1" wrap="square" lIns="91425" tIns="91425" rIns="91425" bIns="91425" anchor="b" anchorCtr="0">
            <a:noAutofit/>
          </a:bodyPr>
          <a:lstStyle/>
          <a:p>
            <a:pPr marL="0" lvl="0" indent="0" algn="ctr">
              <a:lnSpc>
                <a:spcPct val="150000"/>
              </a:lnSpc>
            </a:pPr>
            <a:r>
              <a:rPr lang="vi-VN" sz="2000">
                <a:latin typeface="Arial" pitchFamily="34" charset="0"/>
                <a:cs typeface="Arial" pitchFamily="34" charset="0"/>
              </a:rPr>
              <a:t>Văn hóa tiêu dùng </a:t>
            </a:r>
            <a:r>
              <a:rPr lang="en-US" sz="2000">
                <a:latin typeface="Arial" pitchFamily="34" charset="0"/>
                <a:cs typeface="Arial" pitchFamily="34" charset="0"/>
              </a:rPr>
              <a:t>và vai trò của văn hóa tiêu dùng</a:t>
            </a:r>
            <a:endParaRPr sz="2000">
              <a:latin typeface="Arial" pitchFamily="34" charset="0"/>
              <a:cs typeface="Arial" pitchFamily="34" charset="0"/>
            </a:endParaRPr>
          </a:p>
        </p:txBody>
      </p:sp>
      <p:sp>
        <p:nvSpPr>
          <p:cNvPr id="361" name="Google Shape;361;p35"/>
          <p:cNvSpPr txBox="1">
            <a:spLocks noGrp="1"/>
          </p:cNvSpPr>
          <p:nvPr>
            <p:ph type="title" idx="13"/>
          </p:nvPr>
        </p:nvSpPr>
        <p:spPr>
          <a:xfrm>
            <a:off x="1830482" y="2966021"/>
            <a:ext cx="1628700" cy="64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chemeClr val="bg2">
                    <a:lumMod val="50000"/>
                  </a:schemeClr>
                </a:solidFill>
                <a:latin typeface="+mj-lt"/>
              </a:rPr>
              <a:t>03</a:t>
            </a:r>
            <a:endParaRPr sz="4400" b="1">
              <a:solidFill>
                <a:schemeClr val="bg2">
                  <a:lumMod val="50000"/>
                </a:schemeClr>
              </a:solidFill>
              <a:latin typeface="+mj-lt"/>
            </a:endParaRPr>
          </a:p>
        </p:txBody>
      </p:sp>
      <p:sp>
        <p:nvSpPr>
          <p:cNvPr id="362" name="Google Shape;362;p35"/>
          <p:cNvSpPr txBox="1">
            <a:spLocks noGrp="1"/>
          </p:cNvSpPr>
          <p:nvPr>
            <p:ph type="subTitle" idx="15"/>
          </p:nvPr>
        </p:nvSpPr>
        <p:spPr>
          <a:xfrm>
            <a:off x="713019" y="3572195"/>
            <a:ext cx="3838041" cy="856660"/>
          </a:xfrm>
          <a:prstGeom prst="rect">
            <a:avLst/>
          </a:prstGeom>
        </p:spPr>
        <p:txBody>
          <a:bodyPr spcFirstLastPara="1" wrap="square" lIns="91425" tIns="91425" rIns="91425" bIns="91425" anchor="b" anchorCtr="0">
            <a:noAutofit/>
          </a:bodyPr>
          <a:lstStyle/>
          <a:p>
            <a:pPr marL="0" lvl="0" indent="0" algn="ctr">
              <a:lnSpc>
                <a:spcPct val="150000"/>
              </a:lnSpc>
            </a:pPr>
            <a:r>
              <a:rPr lang="vi-VN" sz="2000">
                <a:latin typeface="Arial" pitchFamily="34" charset="0"/>
                <a:cs typeface="Arial" pitchFamily="34" charset="0"/>
              </a:rPr>
              <a:t>Đặc </a:t>
            </a:r>
            <a:r>
              <a:rPr lang="en-US" sz="2000">
                <a:latin typeface="Arial" pitchFamily="34" charset="0"/>
                <a:cs typeface="Arial" pitchFamily="34" charset="0"/>
              </a:rPr>
              <a:t>điểm văn hóa tiêu dùng Việt Nam</a:t>
            </a:r>
            <a:endParaRPr sz="2000">
              <a:latin typeface="Arial" pitchFamily="34" charset="0"/>
              <a:cs typeface="Arial" pitchFamily="34" charset="0"/>
            </a:endParaRPr>
          </a:p>
        </p:txBody>
      </p:sp>
      <p:sp>
        <p:nvSpPr>
          <p:cNvPr id="363" name="Google Shape;363;p35"/>
          <p:cNvSpPr txBox="1">
            <a:spLocks noGrp="1"/>
          </p:cNvSpPr>
          <p:nvPr>
            <p:ph type="title" idx="16"/>
          </p:nvPr>
        </p:nvSpPr>
        <p:spPr>
          <a:xfrm>
            <a:off x="5903684" y="2966021"/>
            <a:ext cx="1623000" cy="64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chemeClr val="bg2">
                    <a:lumMod val="50000"/>
                  </a:schemeClr>
                </a:solidFill>
                <a:latin typeface="+mj-lt"/>
              </a:rPr>
              <a:t>04</a:t>
            </a:r>
            <a:endParaRPr sz="4400" b="1">
              <a:solidFill>
                <a:schemeClr val="bg2">
                  <a:lumMod val="50000"/>
                </a:schemeClr>
              </a:solidFill>
              <a:latin typeface="+mj-lt"/>
            </a:endParaRPr>
          </a:p>
        </p:txBody>
      </p:sp>
      <p:sp>
        <p:nvSpPr>
          <p:cNvPr id="364" name="Google Shape;364;p35"/>
          <p:cNvSpPr txBox="1">
            <a:spLocks noGrp="1"/>
          </p:cNvSpPr>
          <p:nvPr>
            <p:ph type="subTitle" idx="18"/>
          </p:nvPr>
        </p:nvSpPr>
        <p:spPr>
          <a:xfrm>
            <a:off x="5301556" y="3555695"/>
            <a:ext cx="2914084" cy="856660"/>
          </a:xfrm>
          <a:prstGeom prst="rect">
            <a:avLst/>
          </a:prstGeom>
        </p:spPr>
        <p:txBody>
          <a:bodyPr spcFirstLastPara="1" wrap="square" lIns="91425" tIns="91425" rIns="91425" bIns="91425" anchor="b" anchorCtr="0">
            <a:noAutofit/>
          </a:bodyPr>
          <a:lstStyle/>
          <a:p>
            <a:pPr marL="0" lvl="0" indent="0" algn="ctr">
              <a:lnSpc>
                <a:spcPct val="150000"/>
              </a:lnSpc>
            </a:pPr>
            <a:r>
              <a:rPr lang="en-US" sz="2000">
                <a:latin typeface="Arial" pitchFamily="34" charset="0"/>
                <a:cs typeface="Arial" pitchFamily="34" charset="0"/>
              </a:rPr>
              <a:t>Các b</a:t>
            </a:r>
            <a:r>
              <a:rPr lang="vi-VN" sz="2000">
                <a:latin typeface="Arial" pitchFamily="34" charset="0"/>
                <a:cs typeface="Arial" pitchFamily="34" charset="0"/>
              </a:rPr>
              <a:t>iện pháp xây dựng văn hóa tiêu dùng </a:t>
            </a:r>
            <a:endParaRPr sz="200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6">
                                            <p:txEl>
                                              <p:pRg st="0" end="0"/>
                                            </p:txEl>
                                          </p:spTgt>
                                        </p:tgtEl>
                                        <p:attrNameLst>
                                          <p:attrName>style.visibility</p:attrName>
                                        </p:attrNameLst>
                                      </p:cBhvr>
                                      <p:to>
                                        <p:strVal val="visible"/>
                                      </p:to>
                                    </p:set>
                                    <p:animEffect transition="in" filter="fade">
                                      <p:cBhvr>
                                        <p:cTn id="10" dur="500"/>
                                        <p:tgtEl>
                                          <p:spTgt spid="3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500"/>
                                        <p:tgtEl>
                                          <p:spTgt spid="3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8">
                                            <p:txEl>
                                              <p:pRg st="0" end="0"/>
                                            </p:txEl>
                                          </p:spTgt>
                                        </p:tgtEl>
                                        <p:attrNameLst>
                                          <p:attrName>style.visibility</p:attrName>
                                        </p:attrNameLst>
                                      </p:cBhvr>
                                      <p:to>
                                        <p:strVal val="visible"/>
                                      </p:to>
                                    </p:set>
                                    <p:animEffect transition="in" filter="fade">
                                      <p:cBhvr>
                                        <p:cTn id="18" dur="500"/>
                                        <p:tgtEl>
                                          <p:spTgt spid="35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1"/>
                                        </p:tgtEl>
                                        <p:attrNameLst>
                                          <p:attrName>style.visibility</p:attrName>
                                        </p:attrNameLst>
                                      </p:cBhvr>
                                      <p:to>
                                        <p:strVal val="visible"/>
                                      </p:to>
                                    </p:set>
                                    <p:animEffect transition="in" filter="fade">
                                      <p:cBhvr>
                                        <p:cTn id="23" dur="500"/>
                                        <p:tgtEl>
                                          <p:spTgt spid="36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2">
                                            <p:txEl>
                                              <p:pRg st="0" end="0"/>
                                            </p:txEl>
                                          </p:spTgt>
                                        </p:tgtEl>
                                        <p:attrNameLst>
                                          <p:attrName>style.visibility</p:attrName>
                                        </p:attrNameLst>
                                      </p:cBhvr>
                                      <p:to>
                                        <p:strVal val="visible"/>
                                      </p:to>
                                    </p:set>
                                    <p:animEffect transition="in" filter="fade">
                                      <p:cBhvr>
                                        <p:cTn id="26" dur="500"/>
                                        <p:tgtEl>
                                          <p:spTgt spid="36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3"/>
                                        </p:tgtEl>
                                        <p:attrNameLst>
                                          <p:attrName>style.visibility</p:attrName>
                                        </p:attrNameLst>
                                      </p:cBhvr>
                                      <p:to>
                                        <p:strVal val="visible"/>
                                      </p:to>
                                    </p:set>
                                    <p:animEffect transition="in" filter="fade">
                                      <p:cBhvr>
                                        <p:cTn id="31" dur="500"/>
                                        <p:tgtEl>
                                          <p:spTgt spid="3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4">
                                            <p:txEl>
                                              <p:pRg st="0" end="0"/>
                                            </p:txEl>
                                          </p:spTgt>
                                        </p:tgtEl>
                                        <p:attrNameLst>
                                          <p:attrName>style.visibility</p:attrName>
                                        </p:attrNameLst>
                                      </p:cBhvr>
                                      <p:to>
                                        <p:strVal val="visible"/>
                                      </p:to>
                                    </p:set>
                                    <p:animEffect transition="in" filter="fade">
                                      <p:cBhvr>
                                        <p:cTn id="34" dur="500"/>
                                        <p:tgtEl>
                                          <p:spTgt spid="3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P spid="356" grpId="0" build="p"/>
      <p:bldP spid="357" grpId="0"/>
      <p:bldP spid="358" grpId="0" build="p"/>
      <p:bldP spid="361" grpId="0"/>
      <p:bldP spid="362" grpId="0" build="p"/>
      <p:bldP spid="363" grpId="0"/>
      <p:bldP spid="36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8"/>
          <p:cNvSpPr/>
          <p:nvPr/>
        </p:nvSpPr>
        <p:spPr>
          <a:xfrm>
            <a:off x="678529" y="3860691"/>
            <a:ext cx="4805845" cy="84292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496" name="Google Shape;496;p38"/>
          <p:cNvSpPr txBox="1">
            <a:spLocks noGrp="1"/>
          </p:cNvSpPr>
          <p:nvPr>
            <p:ph type="title"/>
          </p:nvPr>
        </p:nvSpPr>
        <p:spPr>
          <a:xfrm flipH="1">
            <a:off x="816496" y="1072444"/>
            <a:ext cx="4673787" cy="2534929"/>
          </a:xfrm>
          <a:prstGeom prst="rect">
            <a:avLst/>
          </a:prstGeom>
        </p:spPr>
        <p:txBody>
          <a:bodyPr spcFirstLastPara="1" wrap="square" lIns="91425" tIns="91425" rIns="91425" bIns="91425" anchor="ctr" anchorCtr="0">
            <a:noAutofit/>
          </a:bodyPr>
          <a:lstStyle/>
          <a:p>
            <a:pPr lvl="0">
              <a:lnSpc>
                <a:spcPct val="150000"/>
              </a:lnSpc>
            </a:pPr>
            <a:r>
              <a:rPr lang="vi-VN" sz="3600" b="1">
                <a:latin typeface="Arial" pitchFamily="34" charset="0"/>
                <a:cs typeface="Arial" pitchFamily="34" charset="0"/>
              </a:rPr>
              <a:t>Vai </a:t>
            </a:r>
            <a:r>
              <a:rPr lang="en-US" sz="3600" b="1">
                <a:latin typeface="Arial" pitchFamily="34" charset="0"/>
                <a:cs typeface="Arial" pitchFamily="34" charset="0"/>
              </a:rPr>
              <a:t>trò của </a:t>
            </a:r>
            <a:r>
              <a:rPr lang="vi-VN" sz="3600" b="1">
                <a:latin typeface="Arial" pitchFamily="34" charset="0"/>
                <a:cs typeface="Arial" pitchFamily="34" charset="0"/>
              </a:rPr>
              <a:t/>
            </a:r>
            <a:br>
              <a:rPr lang="vi-VN" sz="3600" b="1">
                <a:latin typeface="Arial" pitchFamily="34" charset="0"/>
                <a:cs typeface="Arial" pitchFamily="34" charset="0"/>
              </a:rPr>
            </a:br>
            <a:r>
              <a:rPr lang="en-US" sz="3600" b="1">
                <a:latin typeface="Arial" pitchFamily="34" charset="0"/>
                <a:cs typeface="Arial" pitchFamily="34" charset="0"/>
              </a:rPr>
              <a:t>tiêu dùng đối với </a:t>
            </a:r>
            <a:br>
              <a:rPr lang="en-US" sz="3600" b="1">
                <a:latin typeface="Arial" pitchFamily="34" charset="0"/>
                <a:cs typeface="Arial" pitchFamily="34" charset="0"/>
              </a:rPr>
            </a:br>
            <a:r>
              <a:rPr lang="en-US" sz="3600" b="1">
                <a:solidFill>
                  <a:schemeClr val="tx1"/>
                </a:solidFill>
                <a:latin typeface="Arial" pitchFamily="34" charset="0"/>
                <a:cs typeface="Arial" pitchFamily="34" charset="0"/>
              </a:rPr>
              <a:t>sự phát triển kinh tế</a:t>
            </a:r>
          </a:p>
        </p:txBody>
      </p:sp>
      <p:sp>
        <p:nvSpPr>
          <p:cNvPr id="498" name="Google Shape;498;p38"/>
          <p:cNvSpPr txBox="1">
            <a:spLocks noGrp="1"/>
          </p:cNvSpPr>
          <p:nvPr>
            <p:ph type="title" idx="2"/>
          </p:nvPr>
        </p:nvSpPr>
        <p:spPr>
          <a:xfrm flipH="1">
            <a:off x="861648" y="124178"/>
            <a:ext cx="4329300" cy="116275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800" b="1">
                <a:latin typeface="+mj-lt"/>
              </a:rPr>
              <a:t>01</a:t>
            </a:r>
            <a:endParaRPr sz="8800" b="1">
              <a:latin typeface="+mj-lt"/>
            </a:endParaRPr>
          </a:p>
        </p:txBody>
      </p:sp>
      <p:grpSp>
        <p:nvGrpSpPr>
          <p:cNvPr id="499" name="Google Shape;499;p38"/>
          <p:cNvGrpSpPr/>
          <p:nvPr/>
        </p:nvGrpSpPr>
        <p:grpSpPr>
          <a:xfrm>
            <a:off x="5552200" y="1432978"/>
            <a:ext cx="3104700" cy="2586413"/>
            <a:chOff x="5145800" y="1521148"/>
            <a:chExt cx="3104700" cy="2586413"/>
          </a:xfrm>
        </p:grpSpPr>
        <p:sp>
          <p:nvSpPr>
            <p:cNvPr id="500" name="Google Shape;500;p38"/>
            <p:cNvSpPr/>
            <p:nvPr/>
          </p:nvSpPr>
          <p:spPr>
            <a:xfrm>
              <a:off x="5145800" y="3948861"/>
              <a:ext cx="3104700" cy="158700"/>
            </a:xfrm>
            <a:prstGeom prst="ellipse">
              <a:avLst/>
            </a:prstGeom>
            <a:solidFill>
              <a:srgbClr val="C8C4F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501" name="Google Shape;501;p38"/>
            <p:cNvGrpSpPr/>
            <p:nvPr/>
          </p:nvGrpSpPr>
          <p:grpSpPr>
            <a:xfrm>
              <a:off x="5436223" y="1521148"/>
              <a:ext cx="2466870" cy="2537011"/>
              <a:chOff x="2055175" y="1262625"/>
              <a:chExt cx="719225" cy="739675"/>
            </a:xfrm>
          </p:grpSpPr>
          <p:sp>
            <p:nvSpPr>
              <p:cNvPr id="502" name="Google Shape;502;p38"/>
              <p:cNvSpPr/>
              <p:nvPr/>
            </p:nvSpPr>
            <p:spPr>
              <a:xfrm>
                <a:off x="2354400" y="1265275"/>
                <a:ext cx="420000" cy="321275"/>
              </a:xfrm>
              <a:custGeom>
                <a:avLst/>
                <a:gdLst/>
                <a:ahLst/>
                <a:cxnLst/>
                <a:rect l="l" t="t" r="r" b="b"/>
                <a:pathLst>
                  <a:path w="16800" h="12851" extrusionOk="0">
                    <a:moveTo>
                      <a:pt x="12212" y="22"/>
                    </a:moveTo>
                    <a:cubicBezTo>
                      <a:pt x="12722" y="1"/>
                      <a:pt x="13593" y="11"/>
                      <a:pt x="14389" y="22"/>
                    </a:cubicBezTo>
                    <a:cubicBezTo>
                      <a:pt x="15217" y="43"/>
                      <a:pt x="16067" y="11"/>
                      <a:pt x="16418" y="436"/>
                    </a:cubicBezTo>
                    <a:cubicBezTo>
                      <a:pt x="16661" y="755"/>
                      <a:pt x="16640" y="1264"/>
                      <a:pt x="16661" y="1827"/>
                    </a:cubicBezTo>
                    <a:cubicBezTo>
                      <a:pt x="16683" y="2347"/>
                      <a:pt x="16661" y="8507"/>
                      <a:pt x="16661" y="9654"/>
                    </a:cubicBezTo>
                    <a:cubicBezTo>
                      <a:pt x="16661" y="10758"/>
                      <a:pt x="16800" y="12277"/>
                      <a:pt x="15972" y="12659"/>
                    </a:cubicBezTo>
                    <a:cubicBezTo>
                      <a:pt x="15568" y="12839"/>
                      <a:pt x="14804" y="12829"/>
                      <a:pt x="14124" y="12829"/>
                    </a:cubicBezTo>
                    <a:cubicBezTo>
                      <a:pt x="13423" y="12829"/>
                      <a:pt x="12732" y="12818"/>
                      <a:pt x="12170" y="12818"/>
                    </a:cubicBezTo>
                    <a:cubicBezTo>
                      <a:pt x="10641" y="12818"/>
                      <a:pt x="9695" y="12797"/>
                      <a:pt x="8220" y="12797"/>
                    </a:cubicBezTo>
                    <a:cubicBezTo>
                      <a:pt x="6913" y="12797"/>
                      <a:pt x="5607" y="12797"/>
                      <a:pt x="4227" y="12818"/>
                    </a:cubicBezTo>
                    <a:cubicBezTo>
                      <a:pt x="3674" y="12818"/>
                      <a:pt x="2931" y="12829"/>
                      <a:pt x="2273" y="12829"/>
                    </a:cubicBezTo>
                    <a:cubicBezTo>
                      <a:pt x="1476" y="12829"/>
                      <a:pt x="669" y="12850"/>
                      <a:pt x="350" y="12500"/>
                    </a:cubicBezTo>
                    <a:cubicBezTo>
                      <a:pt x="128" y="12235"/>
                      <a:pt x="85" y="11650"/>
                      <a:pt x="85" y="11130"/>
                    </a:cubicBezTo>
                    <a:cubicBezTo>
                      <a:pt x="85" y="10004"/>
                      <a:pt x="74" y="2783"/>
                      <a:pt x="64" y="1795"/>
                    </a:cubicBezTo>
                    <a:cubicBezTo>
                      <a:pt x="64" y="1264"/>
                      <a:pt x="0" y="638"/>
                      <a:pt x="255" y="362"/>
                    </a:cubicBezTo>
                    <a:cubicBezTo>
                      <a:pt x="456" y="128"/>
                      <a:pt x="1020" y="96"/>
                      <a:pt x="1540" y="65"/>
                    </a:cubicBezTo>
                    <a:cubicBezTo>
                      <a:pt x="2665" y="1"/>
                      <a:pt x="10099" y="117"/>
                      <a:pt x="12170" y="22"/>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03" name="Google Shape;503;p38"/>
              <p:cNvSpPr/>
              <p:nvPr/>
            </p:nvSpPr>
            <p:spPr>
              <a:xfrm>
                <a:off x="2663425" y="1289425"/>
                <a:ext cx="67450" cy="62425"/>
              </a:xfrm>
              <a:custGeom>
                <a:avLst/>
                <a:gdLst/>
                <a:ahLst/>
                <a:cxnLst/>
                <a:rect l="l" t="t" r="r" b="b"/>
                <a:pathLst>
                  <a:path w="2698" h="2497" extrusionOk="0">
                    <a:moveTo>
                      <a:pt x="2697" y="1053"/>
                    </a:moveTo>
                    <a:cubicBezTo>
                      <a:pt x="1827" y="1562"/>
                      <a:pt x="924" y="2040"/>
                      <a:pt x="0" y="2497"/>
                    </a:cubicBezTo>
                    <a:cubicBezTo>
                      <a:pt x="234" y="1690"/>
                      <a:pt x="393" y="819"/>
                      <a:pt x="616" y="1"/>
                    </a:cubicBezTo>
                    <a:cubicBezTo>
                      <a:pt x="1572" y="107"/>
                      <a:pt x="2230" y="500"/>
                      <a:pt x="2697" y="1053"/>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04" name="Google Shape;504;p38"/>
              <p:cNvSpPr/>
              <p:nvPr/>
            </p:nvSpPr>
            <p:spPr>
              <a:xfrm>
                <a:off x="2670575" y="1325825"/>
                <a:ext cx="83375" cy="72225"/>
              </a:xfrm>
              <a:custGeom>
                <a:avLst/>
                <a:gdLst/>
                <a:ahLst/>
                <a:cxnLst/>
                <a:rect l="l" t="t" r="r" b="b"/>
                <a:pathLst>
                  <a:path w="3335" h="2889" extrusionOk="0">
                    <a:moveTo>
                      <a:pt x="2761" y="2889"/>
                    </a:moveTo>
                    <a:cubicBezTo>
                      <a:pt x="1806" y="2453"/>
                      <a:pt x="935" y="1922"/>
                      <a:pt x="0" y="1466"/>
                    </a:cubicBezTo>
                    <a:cubicBezTo>
                      <a:pt x="181" y="1296"/>
                      <a:pt x="425" y="1211"/>
                      <a:pt x="638" y="1083"/>
                    </a:cubicBezTo>
                    <a:cubicBezTo>
                      <a:pt x="1286" y="732"/>
                      <a:pt x="1997" y="361"/>
                      <a:pt x="2655" y="0"/>
                    </a:cubicBezTo>
                    <a:cubicBezTo>
                      <a:pt x="3186" y="648"/>
                      <a:pt x="3335" y="2167"/>
                      <a:pt x="2761" y="2889"/>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05" name="Google Shape;505;p38"/>
              <p:cNvSpPr/>
              <p:nvPr/>
            </p:nvSpPr>
            <p:spPr>
              <a:xfrm>
                <a:off x="2579000" y="1288900"/>
                <a:ext cx="155325" cy="164100"/>
              </a:xfrm>
              <a:custGeom>
                <a:avLst/>
                <a:gdLst/>
                <a:ahLst/>
                <a:cxnLst/>
                <a:rect l="l" t="t" r="r" b="b"/>
                <a:pathLst>
                  <a:path w="6213" h="6564" extrusionOk="0">
                    <a:moveTo>
                      <a:pt x="3621" y="12"/>
                    </a:moveTo>
                    <a:cubicBezTo>
                      <a:pt x="3441" y="840"/>
                      <a:pt x="3196" y="1690"/>
                      <a:pt x="3005" y="2582"/>
                    </a:cubicBezTo>
                    <a:cubicBezTo>
                      <a:pt x="2974" y="2719"/>
                      <a:pt x="2931" y="2921"/>
                      <a:pt x="2941" y="2964"/>
                    </a:cubicBezTo>
                    <a:cubicBezTo>
                      <a:pt x="2974" y="3070"/>
                      <a:pt x="3578" y="3356"/>
                      <a:pt x="3706" y="3420"/>
                    </a:cubicBezTo>
                    <a:cubicBezTo>
                      <a:pt x="4407" y="3792"/>
                      <a:pt x="5055" y="4111"/>
                      <a:pt x="5745" y="4472"/>
                    </a:cubicBezTo>
                    <a:cubicBezTo>
                      <a:pt x="5904" y="4557"/>
                      <a:pt x="6074" y="4663"/>
                      <a:pt x="6191" y="4663"/>
                    </a:cubicBezTo>
                    <a:cubicBezTo>
                      <a:pt x="6212" y="4663"/>
                      <a:pt x="6202" y="4684"/>
                      <a:pt x="6191" y="4684"/>
                    </a:cubicBezTo>
                    <a:cubicBezTo>
                      <a:pt x="5968" y="5077"/>
                      <a:pt x="5522" y="5480"/>
                      <a:pt x="5086" y="5704"/>
                    </a:cubicBezTo>
                    <a:cubicBezTo>
                      <a:pt x="3462" y="6563"/>
                      <a:pt x="1317" y="5746"/>
                      <a:pt x="616" y="4578"/>
                    </a:cubicBezTo>
                    <a:cubicBezTo>
                      <a:pt x="0" y="3559"/>
                      <a:pt x="213" y="2178"/>
                      <a:pt x="786" y="1371"/>
                    </a:cubicBezTo>
                    <a:cubicBezTo>
                      <a:pt x="1083" y="956"/>
                      <a:pt x="1466" y="670"/>
                      <a:pt x="1933" y="425"/>
                    </a:cubicBezTo>
                    <a:cubicBezTo>
                      <a:pt x="2389" y="192"/>
                      <a:pt x="2931" y="1"/>
                      <a:pt x="3621" y="12"/>
                    </a:cubicBezTo>
                    <a:close/>
                  </a:path>
                </a:pathLst>
              </a:custGeom>
              <a:solidFill>
                <a:srgbClr val="2C8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06" name="Google Shape;506;p38"/>
              <p:cNvSpPr/>
              <p:nvPr/>
            </p:nvSpPr>
            <p:spPr>
              <a:xfrm>
                <a:off x="2395800" y="1371725"/>
                <a:ext cx="23925" cy="29250"/>
              </a:xfrm>
              <a:custGeom>
                <a:avLst/>
                <a:gdLst/>
                <a:ahLst/>
                <a:cxnLst/>
                <a:rect l="l" t="t" r="r" b="b"/>
                <a:pathLst>
                  <a:path w="957" h="1170" extrusionOk="0">
                    <a:moveTo>
                      <a:pt x="510" y="1"/>
                    </a:moveTo>
                    <a:cubicBezTo>
                      <a:pt x="468" y="1"/>
                      <a:pt x="436" y="12"/>
                      <a:pt x="414" y="33"/>
                    </a:cubicBezTo>
                    <a:cubicBezTo>
                      <a:pt x="393" y="54"/>
                      <a:pt x="393" y="86"/>
                      <a:pt x="393" y="118"/>
                    </a:cubicBezTo>
                    <a:lnTo>
                      <a:pt x="107" y="128"/>
                    </a:lnTo>
                    <a:cubicBezTo>
                      <a:pt x="86" y="128"/>
                      <a:pt x="53" y="139"/>
                      <a:pt x="43" y="161"/>
                    </a:cubicBezTo>
                    <a:cubicBezTo>
                      <a:pt x="11" y="182"/>
                      <a:pt x="1" y="213"/>
                      <a:pt x="11" y="246"/>
                    </a:cubicBezTo>
                    <a:cubicBezTo>
                      <a:pt x="11" y="298"/>
                      <a:pt x="64" y="341"/>
                      <a:pt x="128" y="341"/>
                    </a:cubicBezTo>
                    <a:lnTo>
                      <a:pt x="414" y="331"/>
                    </a:lnTo>
                    <a:lnTo>
                      <a:pt x="489" y="1084"/>
                    </a:lnTo>
                    <a:cubicBezTo>
                      <a:pt x="499" y="1138"/>
                      <a:pt x="542" y="1169"/>
                      <a:pt x="595" y="1169"/>
                    </a:cubicBezTo>
                    <a:cubicBezTo>
                      <a:pt x="627" y="1169"/>
                      <a:pt x="659" y="1159"/>
                      <a:pt x="680" y="1138"/>
                    </a:cubicBezTo>
                    <a:cubicBezTo>
                      <a:pt x="702" y="1116"/>
                      <a:pt x="712" y="1084"/>
                      <a:pt x="712" y="1063"/>
                    </a:cubicBezTo>
                    <a:lnTo>
                      <a:pt x="638" y="331"/>
                    </a:lnTo>
                    <a:lnTo>
                      <a:pt x="850" y="319"/>
                    </a:lnTo>
                    <a:cubicBezTo>
                      <a:pt x="872" y="319"/>
                      <a:pt x="903" y="309"/>
                      <a:pt x="924" y="288"/>
                    </a:cubicBezTo>
                    <a:cubicBezTo>
                      <a:pt x="945" y="267"/>
                      <a:pt x="956" y="235"/>
                      <a:pt x="945" y="203"/>
                    </a:cubicBezTo>
                    <a:cubicBezTo>
                      <a:pt x="945" y="150"/>
                      <a:pt x="893" y="118"/>
                      <a:pt x="829" y="118"/>
                    </a:cubicBezTo>
                    <a:lnTo>
                      <a:pt x="617" y="118"/>
                    </a:lnTo>
                    <a:lnTo>
                      <a:pt x="617" y="97"/>
                    </a:lnTo>
                    <a:cubicBezTo>
                      <a:pt x="606" y="33"/>
                      <a:pt x="563"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07" name="Google Shape;507;p38"/>
              <p:cNvSpPr/>
              <p:nvPr/>
            </p:nvSpPr>
            <p:spPr>
              <a:xfrm>
                <a:off x="2439600" y="1378925"/>
                <a:ext cx="9575" cy="5850"/>
              </a:xfrm>
              <a:custGeom>
                <a:avLst/>
                <a:gdLst/>
                <a:ahLst/>
                <a:cxnLst/>
                <a:rect l="l" t="t" r="r" b="b"/>
                <a:pathLst>
                  <a:path w="383" h="234" extrusionOk="0">
                    <a:moveTo>
                      <a:pt x="255" y="0"/>
                    </a:moveTo>
                    <a:lnTo>
                      <a:pt x="97" y="21"/>
                    </a:lnTo>
                    <a:cubicBezTo>
                      <a:pt x="75" y="21"/>
                      <a:pt x="43" y="43"/>
                      <a:pt x="22" y="64"/>
                    </a:cubicBezTo>
                    <a:cubicBezTo>
                      <a:pt x="12" y="85"/>
                      <a:pt x="1" y="116"/>
                      <a:pt x="1" y="138"/>
                    </a:cubicBezTo>
                    <a:cubicBezTo>
                      <a:pt x="12" y="170"/>
                      <a:pt x="22" y="191"/>
                      <a:pt x="43" y="212"/>
                    </a:cubicBezTo>
                    <a:cubicBezTo>
                      <a:pt x="64" y="223"/>
                      <a:pt x="85" y="234"/>
                      <a:pt x="107" y="234"/>
                    </a:cubicBezTo>
                    <a:lnTo>
                      <a:pt x="128" y="234"/>
                    </a:lnTo>
                    <a:lnTo>
                      <a:pt x="288" y="212"/>
                    </a:lnTo>
                    <a:cubicBezTo>
                      <a:pt x="319" y="212"/>
                      <a:pt x="340" y="191"/>
                      <a:pt x="362" y="170"/>
                    </a:cubicBezTo>
                    <a:cubicBezTo>
                      <a:pt x="383" y="149"/>
                      <a:pt x="383" y="116"/>
                      <a:pt x="383" y="95"/>
                    </a:cubicBezTo>
                    <a:cubicBezTo>
                      <a:pt x="373" y="64"/>
                      <a:pt x="362" y="43"/>
                      <a:pt x="340" y="21"/>
                    </a:cubicBezTo>
                    <a:cubicBezTo>
                      <a:pt x="319" y="10"/>
                      <a:pt x="298"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08" name="Google Shape;508;p38"/>
              <p:cNvSpPr/>
              <p:nvPr/>
            </p:nvSpPr>
            <p:spPr>
              <a:xfrm>
                <a:off x="2437750" y="1386350"/>
                <a:ext cx="13550" cy="6400"/>
              </a:xfrm>
              <a:custGeom>
                <a:avLst/>
                <a:gdLst/>
                <a:ahLst/>
                <a:cxnLst/>
                <a:rect l="l" t="t" r="r" b="b"/>
                <a:pathLst>
                  <a:path w="542" h="256" extrusionOk="0">
                    <a:moveTo>
                      <a:pt x="414" y="0"/>
                    </a:moveTo>
                    <a:lnTo>
                      <a:pt x="96" y="43"/>
                    </a:lnTo>
                    <a:cubicBezTo>
                      <a:pt x="64" y="43"/>
                      <a:pt x="43" y="64"/>
                      <a:pt x="22" y="85"/>
                    </a:cubicBezTo>
                    <a:cubicBezTo>
                      <a:pt x="1" y="107"/>
                      <a:pt x="1" y="138"/>
                      <a:pt x="1" y="159"/>
                    </a:cubicBezTo>
                    <a:cubicBezTo>
                      <a:pt x="11" y="213"/>
                      <a:pt x="53" y="255"/>
                      <a:pt x="107" y="255"/>
                    </a:cubicBezTo>
                    <a:lnTo>
                      <a:pt x="128" y="255"/>
                    </a:lnTo>
                    <a:lnTo>
                      <a:pt x="447" y="213"/>
                    </a:lnTo>
                    <a:cubicBezTo>
                      <a:pt x="478" y="213"/>
                      <a:pt x="499" y="202"/>
                      <a:pt x="521" y="170"/>
                    </a:cubicBezTo>
                    <a:cubicBezTo>
                      <a:pt x="542" y="149"/>
                      <a:pt x="542" y="128"/>
                      <a:pt x="542" y="96"/>
                    </a:cubicBezTo>
                    <a:cubicBezTo>
                      <a:pt x="532" y="43"/>
                      <a:pt x="478"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09" name="Google Shape;509;p38"/>
              <p:cNvSpPr/>
              <p:nvPr/>
            </p:nvSpPr>
            <p:spPr>
              <a:xfrm>
                <a:off x="2395525" y="1420650"/>
                <a:ext cx="23150" cy="30750"/>
              </a:xfrm>
              <a:custGeom>
                <a:avLst/>
                <a:gdLst/>
                <a:ahLst/>
                <a:cxnLst/>
                <a:rect l="l" t="t" r="r" b="b"/>
                <a:pathLst>
                  <a:path w="926" h="1230" extrusionOk="0">
                    <a:moveTo>
                      <a:pt x="410" y="1"/>
                    </a:moveTo>
                    <a:cubicBezTo>
                      <a:pt x="358" y="1"/>
                      <a:pt x="306" y="10"/>
                      <a:pt x="256" y="30"/>
                    </a:cubicBezTo>
                    <a:cubicBezTo>
                      <a:pt x="97" y="83"/>
                      <a:pt x="1" y="232"/>
                      <a:pt x="22" y="401"/>
                    </a:cubicBezTo>
                    <a:cubicBezTo>
                      <a:pt x="43" y="561"/>
                      <a:pt x="160" y="699"/>
                      <a:pt x="309" y="731"/>
                    </a:cubicBezTo>
                    <a:cubicBezTo>
                      <a:pt x="362" y="741"/>
                      <a:pt x="404" y="752"/>
                      <a:pt x="447" y="752"/>
                    </a:cubicBezTo>
                    <a:cubicBezTo>
                      <a:pt x="500" y="752"/>
                      <a:pt x="543" y="752"/>
                      <a:pt x="585" y="762"/>
                    </a:cubicBezTo>
                    <a:cubicBezTo>
                      <a:pt x="628" y="784"/>
                      <a:pt x="659" y="816"/>
                      <a:pt x="670" y="869"/>
                    </a:cubicBezTo>
                    <a:cubicBezTo>
                      <a:pt x="691" y="922"/>
                      <a:pt x="670" y="965"/>
                      <a:pt x="628" y="996"/>
                    </a:cubicBezTo>
                    <a:cubicBezTo>
                      <a:pt x="598" y="1014"/>
                      <a:pt x="565" y="1022"/>
                      <a:pt x="535" y="1022"/>
                    </a:cubicBezTo>
                    <a:cubicBezTo>
                      <a:pt x="510" y="1022"/>
                      <a:pt x="487" y="1017"/>
                      <a:pt x="468" y="1007"/>
                    </a:cubicBezTo>
                    <a:cubicBezTo>
                      <a:pt x="447" y="994"/>
                      <a:pt x="425" y="988"/>
                      <a:pt x="403" y="988"/>
                    </a:cubicBezTo>
                    <a:cubicBezTo>
                      <a:pt x="368" y="988"/>
                      <a:pt x="335" y="1003"/>
                      <a:pt x="309" y="1028"/>
                    </a:cubicBezTo>
                    <a:cubicBezTo>
                      <a:pt x="298" y="1050"/>
                      <a:pt x="288" y="1081"/>
                      <a:pt x="288" y="1113"/>
                    </a:cubicBezTo>
                    <a:cubicBezTo>
                      <a:pt x="298" y="1145"/>
                      <a:pt x="309" y="1166"/>
                      <a:pt x="330" y="1177"/>
                    </a:cubicBezTo>
                    <a:cubicBezTo>
                      <a:pt x="394" y="1220"/>
                      <a:pt x="468" y="1230"/>
                      <a:pt x="532" y="1230"/>
                    </a:cubicBezTo>
                    <a:cubicBezTo>
                      <a:pt x="638" y="1230"/>
                      <a:pt x="734" y="1198"/>
                      <a:pt x="808" y="1124"/>
                    </a:cubicBezTo>
                    <a:cubicBezTo>
                      <a:pt x="925" y="1007"/>
                      <a:pt x="925" y="816"/>
                      <a:pt x="819" y="678"/>
                    </a:cubicBezTo>
                    <a:cubicBezTo>
                      <a:pt x="765" y="614"/>
                      <a:pt x="691" y="571"/>
                      <a:pt x="595" y="550"/>
                    </a:cubicBezTo>
                    <a:cubicBezTo>
                      <a:pt x="564" y="540"/>
                      <a:pt x="521" y="540"/>
                      <a:pt x="489" y="540"/>
                    </a:cubicBezTo>
                    <a:cubicBezTo>
                      <a:pt x="437" y="540"/>
                      <a:pt x="383" y="540"/>
                      <a:pt x="341" y="519"/>
                    </a:cubicBezTo>
                    <a:cubicBezTo>
                      <a:pt x="309" y="508"/>
                      <a:pt x="267" y="465"/>
                      <a:pt x="256" y="423"/>
                    </a:cubicBezTo>
                    <a:cubicBezTo>
                      <a:pt x="234" y="380"/>
                      <a:pt x="234" y="328"/>
                      <a:pt x="256" y="285"/>
                    </a:cubicBezTo>
                    <a:cubicBezTo>
                      <a:pt x="277" y="243"/>
                      <a:pt x="341" y="210"/>
                      <a:pt x="415" y="210"/>
                    </a:cubicBezTo>
                    <a:cubicBezTo>
                      <a:pt x="468" y="210"/>
                      <a:pt x="510" y="221"/>
                      <a:pt x="543" y="253"/>
                    </a:cubicBezTo>
                    <a:cubicBezTo>
                      <a:pt x="562" y="279"/>
                      <a:pt x="597" y="293"/>
                      <a:pt x="631" y="293"/>
                    </a:cubicBezTo>
                    <a:cubicBezTo>
                      <a:pt x="653" y="293"/>
                      <a:pt x="675" y="287"/>
                      <a:pt x="691" y="274"/>
                    </a:cubicBezTo>
                    <a:cubicBezTo>
                      <a:pt x="713" y="253"/>
                      <a:pt x="734" y="221"/>
                      <a:pt x="734" y="189"/>
                    </a:cubicBezTo>
                    <a:cubicBezTo>
                      <a:pt x="734" y="168"/>
                      <a:pt x="723" y="136"/>
                      <a:pt x="713" y="125"/>
                    </a:cubicBezTo>
                    <a:cubicBezTo>
                      <a:pt x="632" y="46"/>
                      <a:pt x="523" y="1"/>
                      <a:pt x="4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0" name="Google Shape;510;p38"/>
              <p:cNvSpPr/>
              <p:nvPr/>
            </p:nvSpPr>
            <p:spPr>
              <a:xfrm>
                <a:off x="2419175" y="1417925"/>
                <a:ext cx="15425" cy="36400"/>
              </a:xfrm>
              <a:custGeom>
                <a:avLst/>
                <a:gdLst/>
                <a:ahLst/>
                <a:cxnLst/>
                <a:rect l="l" t="t" r="r" b="b"/>
                <a:pathLst>
                  <a:path w="617" h="1456" extrusionOk="0">
                    <a:moveTo>
                      <a:pt x="489" y="1"/>
                    </a:moveTo>
                    <a:cubicBezTo>
                      <a:pt x="446" y="1"/>
                      <a:pt x="414" y="22"/>
                      <a:pt x="393" y="64"/>
                    </a:cubicBezTo>
                    <a:lnTo>
                      <a:pt x="10" y="1307"/>
                    </a:lnTo>
                    <a:cubicBezTo>
                      <a:pt x="0" y="1339"/>
                      <a:pt x="10" y="1381"/>
                      <a:pt x="32" y="1402"/>
                    </a:cubicBezTo>
                    <a:cubicBezTo>
                      <a:pt x="53" y="1435"/>
                      <a:pt x="95" y="1456"/>
                      <a:pt x="128" y="1456"/>
                    </a:cubicBezTo>
                    <a:cubicBezTo>
                      <a:pt x="170" y="1456"/>
                      <a:pt x="213" y="1424"/>
                      <a:pt x="223" y="1381"/>
                    </a:cubicBezTo>
                    <a:lnTo>
                      <a:pt x="605" y="139"/>
                    </a:lnTo>
                    <a:cubicBezTo>
                      <a:pt x="616" y="107"/>
                      <a:pt x="605" y="75"/>
                      <a:pt x="584" y="43"/>
                    </a:cubicBezTo>
                    <a:cubicBezTo>
                      <a:pt x="563" y="12"/>
                      <a:pt x="520" y="1"/>
                      <a:pt x="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1" name="Google Shape;511;p38"/>
              <p:cNvSpPr/>
              <p:nvPr/>
            </p:nvSpPr>
            <p:spPr>
              <a:xfrm>
                <a:off x="2437750" y="1420825"/>
                <a:ext cx="23400" cy="31925"/>
              </a:xfrm>
              <a:custGeom>
                <a:avLst/>
                <a:gdLst/>
                <a:ahLst/>
                <a:cxnLst/>
                <a:rect l="l" t="t" r="r" b="b"/>
                <a:pathLst>
                  <a:path w="936" h="1277" extrusionOk="0">
                    <a:moveTo>
                      <a:pt x="819" y="0"/>
                    </a:moveTo>
                    <a:cubicBezTo>
                      <a:pt x="765" y="0"/>
                      <a:pt x="722" y="39"/>
                      <a:pt x="712" y="87"/>
                    </a:cubicBezTo>
                    <a:lnTo>
                      <a:pt x="489" y="862"/>
                    </a:lnTo>
                    <a:lnTo>
                      <a:pt x="213" y="309"/>
                    </a:lnTo>
                    <a:cubicBezTo>
                      <a:pt x="202" y="267"/>
                      <a:pt x="159" y="246"/>
                      <a:pt x="117" y="246"/>
                    </a:cubicBezTo>
                    <a:cubicBezTo>
                      <a:pt x="75" y="246"/>
                      <a:pt x="32" y="267"/>
                      <a:pt x="22" y="299"/>
                    </a:cubicBezTo>
                    <a:cubicBezTo>
                      <a:pt x="1" y="331"/>
                      <a:pt x="1" y="363"/>
                      <a:pt x="11" y="394"/>
                    </a:cubicBezTo>
                    <a:lnTo>
                      <a:pt x="414" y="1213"/>
                    </a:lnTo>
                    <a:cubicBezTo>
                      <a:pt x="436" y="1244"/>
                      <a:pt x="478" y="1276"/>
                      <a:pt x="521" y="1276"/>
                    </a:cubicBezTo>
                    <a:cubicBezTo>
                      <a:pt x="574" y="1276"/>
                      <a:pt x="617" y="1234"/>
                      <a:pt x="627" y="1191"/>
                    </a:cubicBezTo>
                    <a:lnTo>
                      <a:pt x="924" y="129"/>
                    </a:lnTo>
                    <a:cubicBezTo>
                      <a:pt x="935" y="108"/>
                      <a:pt x="924" y="76"/>
                      <a:pt x="914" y="55"/>
                    </a:cubicBezTo>
                    <a:cubicBezTo>
                      <a:pt x="893" y="23"/>
                      <a:pt x="860" y="12"/>
                      <a:pt x="839" y="2"/>
                    </a:cubicBezTo>
                    <a:cubicBezTo>
                      <a:pt x="832" y="1"/>
                      <a:pt x="826" y="0"/>
                      <a:pt x="8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2" name="Google Shape;512;p38"/>
              <p:cNvSpPr/>
              <p:nvPr/>
            </p:nvSpPr>
            <p:spPr>
              <a:xfrm>
                <a:off x="2692625" y="1506350"/>
                <a:ext cx="26575" cy="40900"/>
              </a:xfrm>
              <a:custGeom>
                <a:avLst/>
                <a:gdLst/>
                <a:ahLst/>
                <a:cxnLst/>
                <a:rect l="l" t="t" r="r" b="b"/>
                <a:pathLst>
                  <a:path w="1063" h="1636" extrusionOk="0">
                    <a:moveTo>
                      <a:pt x="552" y="563"/>
                    </a:moveTo>
                    <a:lnTo>
                      <a:pt x="595" y="690"/>
                    </a:lnTo>
                    <a:cubicBezTo>
                      <a:pt x="563" y="701"/>
                      <a:pt x="531" y="723"/>
                      <a:pt x="499" y="733"/>
                    </a:cubicBezTo>
                    <a:lnTo>
                      <a:pt x="552" y="563"/>
                    </a:lnTo>
                    <a:close/>
                    <a:moveTo>
                      <a:pt x="520" y="0"/>
                    </a:moveTo>
                    <a:cubicBezTo>
                      <a:pt x="478" y="0"/>
                      <a:pt x="435" y="11"/>
                      <a:pt x="414" y="43"/>
                    </a:cubicBezTo>
                    <a:cubicBezTo>
                      <a:pt x="393" y="74"/>
                      <a:pt x="383" y="96"/>
                      <a:pt x="393" y="128"/>
                    </a:cubicBezTo>
                    <a:cubicBezTo>
                      <a:pt x="383" y="138"/>
                      <a:pt x="383" y="149"/>
                      <a:pt x="371" y="170"/>
                    </a:cubicBezTo>
                    <a:lnTo>
                      <a:pt x="202" y="839"/>
                    </a:lnTo>
                    <a:lnTo>
                      <a:pt x="106" y="871"/>
                    </a:lnTo>
                    <a:cubicBezTo>
                      <a:pt x="32" y="903"/>
                      <a:pt x="0" y="966"/>
                      <a:pt x="21" y="1030"/>
                    </a:cubicBezTo>
                    <a:cubicBezTo>
                      <a:pt x="32" y="1073"/>
                      <a:pt x="74" y="1115"/>
                      <a:pt x="128" y="1126"/>
                    </a:cubicBezTo>
                    <a:lnTo>
                      <a:pt x="32" y="1476"/>
                    </a:lnTo>
                    <a:cubicBezTo>
                      <a:pt x="32" y="1508"/>
                      <a:pt x="32" y="1551"/>
                      <a:pt x="64" y="1582"/>
                    </a:cubicBezTo>
                    <a:cubicBezTo>
                      <a:pt x="85" y="1615"/>
                      <a:pt x="128" y="1636"/>
                      <a:pt x="170" y="1636"/>
                    </a:cubicBezTo>
                    <a:cubicBezTo>
                      <a:pt x="234" y="1636"/>
                      <a:pt x="276" y="1593"/>
                      <a:pt x="298" y="1540"/>
                    </a:cubicBezTo>
                    <a:lnTo>
                      <a:pt x="425" y="1030"/>
                    </a:lnTo>
                    <a:lnTo>
                      <a:pt x="690" y="935"/>
                    </a:lnTo>
                    <a:lnTo>
                      <a:pt x="754" y="1126"/>
                    </a:lnTo>
                    <a:lnTo>
                      <a:pt x="796" y="1211"/>
                    </a:lnTo>
                    <a:cubicBezTo>
                      <a:pt x="807" y="1264"/>
                      <a:pt x="860" y="1296"/>
                      <a:pt x="924" y="1296"/>
                    </a:cubicBezTo>
                    <a:cubicBezTo>
                      <a:pt x="966" y="1296"/>
                      <a:pt x="1009" y="1275"/>
                      <a:pt x="1030" y="1242"/>
                    </a:cubicBezTo>
                    <a:cubicBezTo>
                      <a:pt x="1062" y="1211"/>
                      <a:pt x="1062" y="1179"/>
                      <a:pt x="1051" y="1136"/>
                    </a:cubicBezTo>
                    <a:lnTo>
                      <a:pt x="924" y="796"/>
                    </a:lnTo>
                    <a:lnTo>
                      <a:pt x="924" y="723"/>
                    </a:lnTo>
                    <a:cubicBezTo>
                      <a:pt x="913" y="701"/>
                      <a:pt x="892" y="669"/>
                      <a:pt x="871" y="659"/>
                    </a:cubicBezTo>
                    <a:lnTo>
                      <a:pt x="648" y="85"/>
                    </a:lnTo>
                    <a:cubicBezTo>
                      <a:pt x="626" y="32"/>
                      <a:pt x="584" y="0"/>
                      <a:pt x="5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3" name="Google Shape;513;p38"/>
              <p:cNvSpPr/>
              <p:nvPr/>
            </p:nvSpPr>
            <p:spPr>
              <a:xfrm>
                <a:off x="2689975" y="1543100"/>
                <a:ext cx="53650" cy="25400"/>
              </a:xfrm>
              <a:custGeom>
                <a:avLst/>
                <a:gdLst/>
                <a:ahLst/>
                <a:cxnLst/>
                <a:rect l="l" t="t" r="r" b="b"/>
                <a:pathLst>
                  <a:path w="2146" h="1016" extrusionOk="0">
                    <a:moveTo>
                      <a:pt x="2013" y="1"/>
                    </a:moveTo>
                    <a:cubicBezTo>
                      <a:pt x="2001" y="1"/>
                      <a:pt x="1988" y="2"/>
                      <a:pt x="1975" y="6"/>
                    </a:cubicBezTo>
                    <a:cubicBezTo>
                      <a:pt x="1317" y="208"/>
                      <a:pt x="680" y="463"/>
                      <a:pt x="74" y="771"/>
                    </a:cubicBezTo>
                    <a:cubicBezTo>
                      <a:pt x="21" y="803"/>
                      <a:pt x="0" y="856"/>
                      <a:pt x="10" y="909"/>
                    </a:cubicBezTo>
                    <a:cubicBezTo>
                      <a:pt x="31" y="973"/>
                      <a:pt x="85" y="1015"/>
                      <a:pt x="149" y="1015"/>
                    </a:cubicBezTo>
                    <a:cubicBezTo>
                      <a:pt x="170" y="1015"/>
                      <a:pt x="191" y="1004"/>
                      <a:pt x="212" y="994"/>
                    </a:cubicBezTo>
                    <a:cubicBezTo>
                      <a:pt x="796" y="697"/>
                      <a:pt x="1412" y="442"/>
                      <a:pt x="2049" y="251"/>
                    </a:cubicBezTo>
                    <a:cubicBezTo>
                      <a:pt x="2124" y="229"/>
                      <a:pt x="2145" y="166"/>
                      <a:pt x="2145" y="112"/>
                    </a:cubicBezTo>
                    <a:cubicBezTo>
                      <a:pt x="2128" y="42"/>
                      <a:pt x="2073" y="1"/>
                      <a:pt x="2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 name="Google Shape;514;p38"/>
              <p:cNvSpPr/>
              <p:nvPr/>
            </p:nvSpPr>
            <p:spPr>
              <a:xfrm>
                <a:off x="2675925" y="1428725"/>
                <a:ext cx="64150" cy="44725"/>
              </a:xfrm>
              <a:custGeom>
                <a:avLst/>
                <a:gdLst/>
                <a:ahLst/>
                <a:cxnLst/>
                <a:rect l="l" t="t" r="r" b="b"/>
                <a:pathLst>
                  <a:path w="2566" h="1789" extrusionOk="0">
                    <a:moveTo>
                      <a:pt x="2366" y="0"/>
                    </a:moveTo>
                    <a:cubicBezTo>
                      <a:pt x="2342" y="0"/>
                      <a:pt x="2317" y="8"/>
                      <a:pt x="2293" y="26"/>
                    </a:cubicBezTo>
                    <a:cubicBezTo>
                      <a:pt x="1570" y="514"/>
                      <a:pt x="848" y="1013"/>
                      <a:pt x="126" y="1512"/>
                    </a:cubicBezTo>
                    <a:cubicBezTo>
                      <a:pt x="1" y="1602"/>
                      <a:pt x="87" y="1789"/>
                      <a:pt x="206" y="1789"/>
                    </a:cubicBezTo>
                    <a:cubicBezTo>
                      <a:pt x="228" y="1789"/>
                      <a:pt x="251" y="1782"/>
                      <a:pt x="275" y="1767"/>
                    </a:cubicBezTo>
                    <a:cubicBezTo>
                      <a:pt x="997" y="1268"/>
                      <a:pt x="1719" y="769"/>
                      <a:pt x="2441" y="281"/>
                    </a:cubicBezTo>
                    <a:cubicBezTo>
                      <a:pt x="2565" y="192"/>
                      <a:pt x="2483" y="0"/>
                      <a:pt x="2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 name="Google Shape;515;p38"/>
              <p:cNvSpPr/>
              <p:nvPr/>
            </p:nvSpPr>
            <p:spPr>
              <a:xfrm>
                <a:off x="2689425" y="1419550"/>
                <a:ext cx="22875" cy="19750"/>
              </a:xfrm>
              <a:custGeom>
                <a:avLst/>
                <a:gdLst/>
                <a:ahLst/>
                <a:cxnLst/>
                <a:rect l="l" t="t" r="r" b="b"/>
                <a:pathLst>
                  <a:path w="915" h="790" extrusionOk="0">
                    <a:moveTo>
                      <a:pt x="452" y="228"/>
                    </a:moveTo>
                    <a:cubicBezTo>
                      <a:pt x="497" y="228"/>
                      <a:pt x="542" y="244"/>
                      <a:pt x="574" y="276"/>
                    </a:cubicBezTo>
                    <a:cubicBezTo>
                      <a:pt x="648" y="339"/>
                      <a:pt x="659" y="445"/>
                      <a:pt x="595" y="509"/>
                    </a:cubicBezTo>
                    <a:cubicBezTo>
                      <a:pt x="555" y="544"/>
                      <a:pt x="505" y="563"/>
                      <a:pt x="456" y="563"/>
                    </a:cubicBezTo>
                    <a:cubicBezTo>
                      <a:pt x="415" y="563"/>
                      <a:pt x="374" y="549"/>
                      <a:pt x="341" y="520"/>
                    </a:cubicBezTo>
                    <a:cubicBezTo>
                      <a:pt x="277" y="456"/>
                      <a:pt x="266" y="350"/>
                      <a:pt x="330" y="276"/>
                    </a:cubicBezTo>
                    <a:cubicBezTo>
                      <a:pt x="361" y="244"/>
                      <a:pt x="407" y="228"/>
                      <a:pt x="452" y="228"/>
                    </a:cubicBezTo>
                    <a:close/>
                    <a:moveTo>
                      <a:pt x="459" y="1"/>
                    </a:moveTo>
                    <a:cubicBezTo>
                      <a:pt x="349" y="1"/>
                      <a:pt x="238" y="43"/>
                      <a:pt x="160" y="127"/>
                    </a:cubicBezTo>
                    <a:cubicBezTo>
                      <a:pt x="1" y="287"/>
                      <a:pt x="22" y="530"/>
                      <a:pt x="181" y="679"/>
                    </a:cubicBezTo>
                    <a:cubicBezTo>
                      <a:pt x="264" y="752"/>
                      <a:pt x="371" y="789"/>
                      <a:pt x="476" y="789"/>
                    </a:cubicBezTo>
                    <a:cubicBezTo>
                      <a:pt x="584" y="789"/>
                      <a:pt x="690" y="750"/>
                      <a:pt x="765" y="669"/>
                    </a:cubicBezTo>
                    <a:cubicBezTo>
                      <a:pt x="914" y="509"/>
                      <a:pt x="903" y="254"/>
                      <a:pt x="733" y="106"/>
                    </a:cubicBezTo>
                    <a:cubicBezTo>
                      <a:pt x="658" y="35"/>
                      <a:pt x="559" y="1"/>
                      <a:pt x="4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 name="Google Shape;516;p38"/>
              <p:cNvSpPr/>
              <p:nvPr/>
            </p:nvSpPr>
            <p:spPr>
              <a:xfrm>
                <a:off x="2703775" y="1463100"/>
                <a:ext cx="26300" cy="22525"/>
              </a:xfrm>
              <a:custGeom>
                <a:avLst/>
                <a:gdLst/>
                <a:ahLst/>
                <a:cxnLst/>
                <a:rect l="l" t="t" r="r" b="b"/>
                <a:pathLst>
                  <a:path w="1052" h="901" extrusionOk="0">
                    <a:moveTo>
                      <a:pt x="522" y="227"/>
                    </a:moveTo>
                    <a:cubicBezTo>
                      <a:pt x="578" y="227"/>
                      <a:pt x="635" y="246"/>
                      <a:pt x="680" y="286"/>
                    </a:cubicBezTo>
                    <a:cubicBezTo>
                      <a:pt x="775" y="371"/>
                      <a:pt x="786" y="520"/>
                      <a:pt x="701" y="605"/>
                    </a:cubicBezTo>
                    <a:cubicBezTo>
                      <a:pt x="656" y="650"/>
                      <a:pt x="593" y="674"/>
                      <a:pt x="530" y="674"/>
                    </a:cubicBezTo>
                    <a:cubicBezTo>
                      <a:pt x="473" y="674"/>
                      <a:pt x="417" y="655"/>
                      <a:pt x="371" y="615"/>
                    </a:cubicBezTo>
                    <a:cubicBezTo>
                      <a:pt x="276" y="530"/>
                      <a:pt x="265" y="381"/>
                      <a:pt x="350" y="296"/>
                    </a:cubicBezTo>
                    <a:cubicBezTo>
                      <a:pt x="395" y="251"/>
                      <a:pt x="458" y="227"/>
                      <a:pt x="522" y="227"/>
                    </a:cubicBezTo>
                    <a:close/>
                    <a:moveTo>
                      <a:pt x="507" y="0"/>
                    </a:moveTo>
                    <a:cubicBezTo>
                      <a:pt x="386" y="0"/>
                      <a:pt x="267" y="46"/>
                      <a:pt x="180" y="137"/>
                    </a:cubicBezTo>
                    <a:cubicBezTo>
                      <a:pt x="0" y="318"/>
                      <a:pt x="21" y="605"/>
                      <a:pt x="213" y="775"/>
                    </a:cubicBezTo>
                    <a:cubicBezTo>
                      <a:pt x="307" y="858"/>
                      <a:pt x="426" y="901"/>
                      <a:pt x="544" y="901"/>
                    </a:cubicBezTo>
                    <a:cubicBezTo>
                      <a:pt x="666" y="901"/>
                      <a:pt x="785" y="855"/>
                      <a:pt x="871" y="764"/>
                    </a:cubicBezTo>
                    <a:cubicBezTo>
                      <a:pt x="1051" y="583"/>
                      <a:pt x="1030" y="296"/>
                      <a:pt x="839" y="126"/>
                    </a:cubicBezTo>
                    <a:cubicBezTo>
                      <a:pt x="745" y="43"/>
                      <a:pt x="625" y="0"/>
                      <a:pt x="5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 name="Google Shape;517;p38"/>
              <p:cNvSpPr/>
              <p:nvPr/>
            </p:nvSpPr>
            <p:spPr>
              <a:xfrm>
                <a:off x="2375625" y="1362700"/>
                <a:ext cx="270025" cy="194125"/>
              </a:xfrm>
              <a:custGeom>
                <a:avLst/>
                <a:gdLst/>
                <a:ahLst/>
                <a:cxnLst/>
                <a:rect l="l" t="t" r="r" b="b"/>
                <a:pathLst>
                  <a:path w="10801" h="7765" extrusionOk="0">
                    <a:moveTo>
                      <a:pt x="10121" y="1201"/>
                    </a:moveTo>
                    <a:cubicBezTo>
                      <a:pt x="10025" y="1296"/>
                      <a:pt x="9962" y="1456"/>
                      <a:pt x="9887" y="1615"/>
                    </a:cubicBezTo>
                    <a:cubicBezTo>
                      <a:pt x="9526" y="2348"/>
                      <a:pt x="9186" y="3102"/>
                      <a:pt x="8772" y="3856"/>
                    </a:cubicBezTo>
                    <a:cubicBezTo>
                      <a:pt x="8624" y="4132"/>
                      <a:pt x="8485" y="4673"/>
                      <a:pt x="8178" y="4716"/>
                    </a:cubicBezTo>
                    <a:cubicBezTo>
                      <a:pt x="7933" y="4758"/>
                      <a:pt x="7583" y="4588"/>
                      <a:pt x="7359" y="4503"/>
                    </a:cubicBezTo>
                    <a:cubicBezTo>
                      <a:pt x="6733" y="4249"/>
                      <a:pt x="6266" y="3962"/>
                      <a:pt x="5618" y="3686"/>
                    </a:cubicBezTo>
                    <a:cubicBezTo>
                      <a:pt x="5469" y="3633"/>
                      <a:pt x="5342" y="3559"/>
                      <a:pt x="5236" y="3569"/>
                    </a:cubicBezTo>
                    <a:cubicBezTo>
                      <a:pt x="5013" y="3601"/>
                      <a:pt x="4790" y="4015"/>
                      <a:pt x="4673" y="4249"/>
                    </a:cubicBezTo>
                    <a:cubicBezTo>
                      <a:pt x="4386" y="4822"/>
                      <a:pt x="4152" y="5385"/>
                      <a:pt x="3951" y="6033"/>
                    </a:cubicBezTo>
                    <a:cubicBezTo>
                      <a:pt x="3770" y="6627"/>
                      <a:pt x="3675" y="7212"/>
                      <a:pt x="3186" y="7467"/>
                    </a:cubicBezTo>
                    <a:cubicBezTo>
                      <a:pt x="2613" y="7764"/>
                      <a:pt x="1530" y="7668"/>
                      <a:pt x="733" y="7573"/>
                    </a:cubicBezTo>
                    <a:cubicBezTo>
                      <a:pt x="563" y="7562"/>
                      <a:pt x="32" y="7573"/>
                      <a:pt x="11" y="7382"/>
                    </a:cubicBezTo>
                    <a:cubicBezTo>
                      <a:pt x="1" y="7212"/>
                      <a:pt x="1572" y="7158"/>
                      <a:pt x="2146" y="7095"/>
                    </a:cubicBezTo>
                    <a:cubicBezTo>
                      <a:pt x="2401" y="7063"/>
                      <a:pt x="2762" y="7063"/>
                      <a:pt x="2910" y="6957"/>
                    </a:cubicBezTo>
                    <a:cubicBezTo>
                      <a:pt x="3102" y="6840"/>
                      <a:pt x="3293" y="6001"/>
                      <a:pt x="3378" y="5746"/>
                    </a:cubicBezTo>
                    <a:cubicBezTo>
                      <a:pt x="3611" y="5003"/>
                      <a:pt x="3791" y="4419"/>
                      <a:pt x="4089" y="3675"/>
                    </a:cubicBezTo>
                    <a:cubicBezTo>
                      <a:pt x="4216" y="3335"/>
                      <a:pt x="4355" y="2879"/>
                      <a:pt x="4705" y="2826"/>
                    </a:cubicBezTo>
                    <a:cubicBezTo>
                      <a:pt x="5013" y="2783"/>
                      <a:pt x="5353" y="2964"/>
                      <a:pt x="5629" y="3070"/>
                    </a:cubicBezTo>
                    <a:cubicBezTo>
                      <a:pt x="6234" y="3325"/>
                      <a:pt x="6680" y="3505"/>
                      <a:pt x="7275" y="3792"/>
                    </a:cubicBezTo>
                    <a:cubicBezTo>
                      <a:pt x="7381" y="3835"/>
                      <a:pt x="7529" y="3920"/>
                      <a:pt x="7678" y="3984"/>
                    </a:cubicBezTo>
                    <a:cubicBezTo>
                      <a:pt x="7827" y="4047"/>
                      <a:pt x="8018" y="4142"/>
                      <a:pt x="8124" y="4121"/>
                    </a:cubicBezTo>
                    <a:cubicBezTo>
                      <a:pt x="8315" y="4090"/>
                      <a:pt x="8496" y="3527"/>
                      <a:pt x="8570" y="3335"/>
                    </a:cubicBezTo>
                    <a:cubicBezTo>
                      <a:pt x="8952" y="2497"/>
                      <a:pt x="9324" y="1626"/>
                      <a:pt x="9717" y="850"/>
                    </a:cubicBezTo>
                    <a:cubicBezTo>
                      <a:pt x="9579" y="861"/>
                      <a:pt x="9420" y="968"/>
                      <a:pt x="9261" y="1031"/>
                    </a:cubicBezTo>
                    <a:cubicBezTo>
                      <a:pt x="9101" y="1095"/>
                      <a:pt x="8910" y="1180"/>
                      <a:pt x="8761" y="1095"/>
                    </a:cubicBezTo>
                    <a:cubicBezTo>
                      <a:pt x="8719" y="819"/>
                      <a:pt x="9080" y="670"/>
                      <a:pt x="9324" y="511"/>
                    </a:cubicBezTo>
                    <a:cubicBezTo>
                      <a:pt x="9632" y="319"/>
                      <a:pt x="9898" y="150"/>
                      <a:pt x="10238" y="33"/>
                    </a:cubicBezTo>
                    <a:cubicBezTo>
                      <a:pt x="10290" y="12"/>
                      <a:pt x="10408" y="1"/>
                      <a:pt x="10482" y="33"/>
                    </a:cubicBezTo>
                    <a:cubicBezTo>
                      <a:pt x="10790" y="192"/>
                      <a:pt x="10790" y="617"/>
                      <a:pt x="10790" y="1127"/>
                    </a:cubicBezTo>
                    <a:cubicBezTo>
                      <a:pt x="10790" y="1424"/>
                      <a:pt x="10800" y="2231"/>
                      <a:pt x="10503" y="2242"/>
                    </a:cubicBezTo>
                    <a:cubicBezTo>
                      <a:pt x="10333" y="2252"/>
                      <a:pt x="10248" y="1976"/>
                      <a:pt x="10205" y="1827"/>
                    </a:cubicBezTo>
                    <a:cubicBezTo>
                      <a:pt x="10142" y="1594"/>
                      <a:pt x="10132" y="1424"/>
                      <a:pt x="10121" y="12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 name="Google Shape;518;p38"/>
              <p:cNvSpPr/>
              <p:nvPr/>
            </p:nvSpPr>
            <p:spPr>
              <a:xfrm>
                <a:off x="2383075" y="1289175"/>
                <a:ext cx="196200" cy="30550"/>
              </a:xfrm>
              <a:custGeom>
                <a:avLst/>
                <a:gdLst/>
                <a:ahLst/>
                <a:cxnLst/>
                <a:rect l="l" t="t" r="r" b="b"/>
                <a:pathLst>
                  <a:path w="7848" h="1222" extrusionOk="0">
                    <a:moveTo>
                      <a:pt x="116" y="245"/>
                    </a:moveTo>
                    <a:cubicBezTo>
                      <a:pt x="0" y="404"/>
                      <a:pt x="53" y="850"/>
                      <a:pt x="212" y="988"/>
                    </a:cubicBezTo>
                    <a:cubicBezTo>
                      <a:pt x="467" y="1222"/>
                      <a:pt x="1497" y="1115"/>
                      <a:pt x="2018" y="1115"/>
                    </a:cubicBezTo>
                    <a:cubicBezTo>
                      <a:pt x="3313" y="1105"/>
                      <a:pt x="4609" y="1020"/>
                      <a:pt x="5883" y="1073"/>
                    </a:cubicBezTo>
                    <a:cubicBezTo>
                      <a:pt x="6117" y="1084"/>
                      <a:pt x="6457" y="1115"/>
                      <a:pt x="6796" y="1137"/>
                    </a:cubicBezTo>
                    <a:cubicBezTo>
                      <a:pt x="7125" y="1148"/>
                      <a:pt x="7540" y="1158"/>
                      <a:pt x="7677" y="1030"/>
                    </a:cubicBezTo>
                    <a:cubicBezTo>
                      <a:pt x="7847" y="893"/>
                      <a:pt x="7847" y="341"/>
                      <a:pt x="7720" y="202"/>
                    </a:cubicBezTo>
                    <a:cubicBezTo>
                      <a:pt x="7550" y="1"/>
                      <a:pt x="6308" y="107"/>
                      <a:pt x="5989" y="107"/>
                    </a:cubicBezTo>
                    <a:cubicBezTo>
                      <a:pt x="4704" y="96"/>
                      <a:pt x="3547" y="138"/>
                      <a:pt x="2304" y="160"/>
                    </a:cubicBezTo>
                    <a:cubicBezTo>
                      <a:pt x="1678" y="171"/>
                      <a:pt x="1072" y="234"/>
                      <a:pt x="510" y="171"/>
                    </a:cubicBezTo>
                    <a:cubicBezTo>
                      <a:pt x="382" y="149"/>
                      <a:pt x="276" y="117"/>
                      <a:pt x="116" y="2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 name="Google Shape;519;p38"/>
              <p:cNvSpPr/>
              <p:nvPr/>
            </p:nvSpPr>
            <p:spPr>
              <a:xfrm>
                <a:off x="2388375" y="1329800"/>
                <a:ext cx="129050" cy="23375"/>
              </a:xfrm>
              <a:custGeom>
                <a:avLst/>
                <a:gdLst/>
                <a:ahLst/>
                <a:cxnLst/>
                <a:rect l="l" t="t" r="r" b="b"/>
                <a:pathLst>
                  <a:path w="5162" h="935" extrusionOk="0">
                    <a:moveTo>
                      <a:pt x="5108" y="733"/>
                    </a:moveTo>
                    <a:cubicBezTo>
                      <a:pt x="5161" y="521"/>
                      <a:pt x="5065" y="266"/>
                      <a:pt x="4949" y="160"/>
                    </a:cubicBezTo>
                    <a:cubicBezTo>
                      <a:pt x="3590" y="139"/>
                      <a:pt x="2018" y="75"/>
                      <a:pt x="711" y="64"/>
                    </a:cubicBezTo>
                    <a:cubicBezTo>
                      <a:pt x="435" y="64"/>
                      <a:pt x="0" y="0"/>
                      <a:pt x="53" y="382"/>
                    </a:cubicBezTo>
                    <a:cubicBezTo>
                      <a:pt x="85" y="733"/>
                      <a:pt x="744" y="669"/>
                      <a:pt x="1157" y="691"/>
                    </a:cubicBezTo>
                    <a:cubicBezTo>
                      <a:pt x="2061" y="733"/>
                      <a:pt x="2920" y="797"/>
                      <a:pt x="3802" y="850"/>
                    </a:cubicBezTo>
                    <a:cubicBezTo>
                      <a:pt x="4237" y="871"/>
                      <a:pt x="4768" y="935"/>
                      <a:pt x="5108" y="7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 name="Google Shape;520;p38"/>
              <p:cNvSpPr/>
              <p:nvPr/>
            </p:nvSpPr>
            <p:spPr>
              <a:xfrm>
                <a:off x="2055175" y="1576800"/>
                <a:ext cx="310400" cy="425400"/>
              </a:xfrm>
              <a:custGeom>
                <a:avLst/>
                <a:gdLst/>
                <a:ahLst/>
                <a:cxnLst/>
                <a:rect l="l" t="t" r="r" b="b"/>
                <a:pathLst>
                  <a:path w="12416" h="17016" extrusionOk="0">
                    <a:moveTo>
                      <a:pt x="1355" y="469"/>
                    </a:moveTo>
                    <a:cubicBezTo>
                      <a:pt x="1532" y="469"/>
                      <a:pt x="1672" y="506"/>
                      <a:pt x="1848" y="506"/>
                    </a:cubicBezTo>
                    <a:cubicBezTo>
                      <a:pt x="2518" y="2258"/>
                      <a:pt x="3165" y="4031"/>
                      <a:pt x="3750" y="5869"/>
                    </a:cubicBezTo>
                    <a:lnTo>
                      <a:pt x="3420" y="5869"/>
                    </a:lnTo>
                    <a:cubicBezTo>
                      <a:pt x="2719" y="4053"/>
                      <a:pt x="2125" y="2110"/>
                      <a:pt x="1244" y="474"/>
                    </a:cubicBezTo>
                    <a:cubicBezTo>
                      <a:pt x="1283" y="471"/>
                      <a:pt x="1320" y="469"/>
                      <a:pt x="1355" y="469"/>
                    </a:cubicBezTo>
                    <a:close/>
                    <a:moveTo>
                      <a:pt x="2401" y="612"/>
                    </a:moveTo>
                    <a:lnTo>
                      <a:pt x="2401" y="612"/>
                    </a:lnTo>
                    <a:cubicBezTo>
                      <a:pt x="2571" y="655"/>
                      <a:pt x="2730" y="697"/>
                      <a:pt x="2868" y="761"/>
                    </a:cubicBezTo>
                    <a:cubicBezTo>
                      <a:pt x="3335" y="2524"/>
                      <a:pt x="3994" y="4095"/>
                      <a:pt x="4461" y="5869"/>
                    </a:cubicBezTo>
                    <a:lnTo>
                      <a:pt x="4238" y="5869"/>
                    </a:lnTo>
                    <a:cubicBezTo>
                      <a:pt x="3824" y="4520"/>
                      <a:pt x="3325" y="3161"/>
                      <a:pt x="2858" y="1886"/>
                    </a:cubicBezTo>
                    <a:cubicBezTo>
                      <a:pt x="2709" y="1494"/>
                      <a:pt x="2549" y="1122"/>
                      <a:pt x="2422" y="751"/>
                    </a:cubicBezTo>
                    <a:cubicBezTo>
                      <a:pt x="2412" y="718"/>
                      <a:pt x="2327" y="644"/>
                      <a:pt x="2401" y="612"/>
                    </a:cubicBezTo>
                    <a:close/>
                    <a:moveTo>
                      <a:pt x="3441" y="1133"/>
                    </a:moveTo>
                    <a:lnTo>
                      <a:pt x="3441" y="1133"/>
                    </a:lnTo>
                    <a:cubicBezTo>
                      <a:pt x="4015" y="1749"/>
                      <a:pt x="4397" y="2556"/>
                      <a:pt x="4769" y="3363"/>
                    </a:cubicBezTo>
                    <a:cubicBezTo>
                      <a:pt x="5151" y="4180"/>
                      <a:pt x="5491" y="5041"/>
                      <a:pt x="5831" y="5879"/>
                    </a:cubicBezTo>
                    <a:cubicBezTo>
                      <a:pt x="5766" y="5884"/>
                      <a:pt x="5703" y="5885"/>
                      <a:pt x="5642" y="5885"/>
                    </a:cubicBezTo>
                    <a:cubicBezTo>
                      <a:pt x="5441" y="5885"/>
                      <a:pt x="5258" y="5867"/>
                      <a:pt x="5057" y="5867"/>
                    </a:cubicBezTo>
                    <a:cubicBezTo>
                      <a:pt x="5022" y="5867"/>
                      <a:pt x="4986" y="5868"/>
                      <a:pt x="4949" y="5869"/>
                    </a:cubicBezTo>
                    <a:cubicBezTo>
                      <a:pt x="4514" y="4234"/>
                      <a:pt x="3909" y="2672"/>
                      <a:pt x="3441" y="1133"/>
                    </a:cubicBezTo>
                    <a:close/>
                    <a:moveTo>
                      <a:pt x="776" y="506"/>
                    </a:moveTo>
                    <a:cubicBezTo>
                      <a:pt x="1636" y="2162"/>
                      <a:pt x="2231" y="4074"/>
                      <a:pt x="2943" y="5879"/>
                    </a:cubicBezTo>
                    <a:cubicBezTo>
                      <a:pt x="2761" y="5879"/>
                      <a:pt x="2611" y="5903"/>
                      <a:pt x="2432" y="5903"/>
                    </a:cubicBezTo>
                    <a:cubicBezTo>
                      <a:pt x="2401" y="5903"/>
                      <a:pt x="2370" y="5902"/>
                      <a:pt x="2337" y="5901"/>
                    </a:cubicBezTo>
                    <a:cubicBezTo>
                      <a:pt x="2018" y="5115"/>
                      <a:pt x="1657" y="4329"/>
                      <a:pt x="1275" y="3448"/>
                    </a:cubicBezTo>
                    <a:cubicBezTo>
                      <a:pt x="1041" y="2874"/>
                      <a:pt x="734" y="2184"/>
                      <a:pt x="585" y="1494"/>
                    </a:cubicBezTo>
                    <a:cubicBezTo>
                      <a:pt x="510" y="1112"/>
                      <a:pt x="415" y="559"/>
                      <a:pt x="776" y="506"/>
                    </a:cubicBezTo>
                    <a:close/>
                    <a:moveTo>
                      <a:pt x="1232" y="0"/>
                    </a:moveTo>
                    <a:cubicBezTo>
                      <a:pt x="601" y="0"/>
                      <a:pt x="120" y="172"/>
                      <a:pt x="54" y="751"/>
                    </a:cubicBezTo>
                    <a:cubicBezTo>
                      <a:pt x="1" y="1260"/>
                      <a:pt x="192" y="1801"/>
                      <a:pt x="330" y="2237"/>
                    </a:cubicBezTo>
                    <a:cubicBezTo>
                      <a:pt x="734" y="3512"/>
                      <a:pt x="1402" y="4850"/>
                      <a:pt x="1870" y="5954"/>
                    </a:cubicBezTo>
                    <a:cubicBezTo>
                      <a:pt x="1148" y="5964"/>
                      <a:pt x="1211" y="6877"/>
                      <a:pt x="1265" y="7557"/>
                    </a:cubicBezTo>
                    <a:cubicBezTo>
                      <a:pt x="1307" y="7617"/>
                      <a:pt x="1376" y="7649"/>
                      <a:pt x="1477" y="7649"/>
                    </a:cubicBezTo>
                    <a:cubicBezTo>
                      <a:pt x="1503" y="7649"/>
                      <a:pt x="1532" y="7646"/>
                      <a:pt x="1562" y="7642"/>
                    </a:cubicBezTo>
                    <a:lnTo>
                      <a:pt x="1562" y="7642"/>
                    </a:lnTo>
                    <a:cubicBezTo>
                      <a:pt x="1339" y="9310"/>
                      <a:pt x="649" y="14577"/>
                      <a:pt x="415" y="16244"/>
                    </a:cubicBezTo>
                    <a:cubicBezTo>
                      <a:pt x="383" y="16467"/>
                      <a:pt x="309" y="16711"/>
                      <a:pt x="373" y="16935"/>
                    </a:cubicBezTo>
                    <a:cubicBezTo>
                      <a:pt x="447" y="16956"/>
                      <a:pt x="521" y="16966"/>
                      <a:pt x="606" y="16987"/>
                    </a:cubicBezTo>
                    <a:cubicBezTo>
                      <a:pt x="765" y="16850"/>
                      <a:pt x="744" y="16562"/>
                      <a:pt x="787" y="16308"/>
                    </a:cubicBezTo>
                    <a:cubicBezTo>
                      <a:pt x="1084" y="14651"/>
                      <a:pt x="1859" y="9331"/>
                      <a:pt x="2146" y="7663"/>
                    </a:cubicBezTo>
                    <a:cubicBezTo>
                      <a:pt x="3123" y="7696"/>
                      <a:pt x="4259" y="7717"/>
                      <a:pt x="5310" y="7727"/>
                    </a:cubicBezTo>
                    <a:cubicBezTo>
                      <a:pt x="5395" y="7982"/>
                      <a:pt x="5406" y="8248"/>
                      <a:pt x="5449" y="8513"/>
                    </a:cubicBezTo>
                    <a:cubicBezTo>
                      <a:pt x="5704" y="10021"/>
                      <a:pt x="6372" y="14747"/>
                      <a:pt x="6627" y="16319"/>
                    </a:cubicBezTo>
                    <a:cubicBezTo>
                      <a:pt x="6670" y="16541"/>
                      <a:pt x="6691" y="16987"/>
                      <a:pt x="6840" y="17008"/>
                    </a:cubicBezTo>
                    <a:cubicBezTo>
                      <a:pt x="6855" y="17011"/>
                      <a:pt x="6869" y="17013"/>
                      <a:pt x="6881" y="17013"/>
                    </a:cubicBezTo>
                    <a:cubicBezTo>
                      <a:pt x="7115" y="17013"/>
                      <a:pt x="7008" y="16574"/>
                      <a:pt x="6988" y="16392"/>
                    </a:cubicBezTo>
                    <a:cubicBezTo>
                      <a:pt x="6787" y="14587"/>
                      <a:pt x="6171" y="9554"/>
                      <a:pt x="5980" y="7748"/>
                    </a:cubicBezTo>
                    <a:cubicBezTo>
                      <a:pt x="6071" y="7747"/>
                      <a:pt x="6163" y="7747"/>
                      <a:pt x="6255" y="7747"/>
                    </a:cubicBezTo>
                    <a:cubicBezTo>
                      <a:pt x="7080" y="7747"/>
                      <a:pt x="7960" y="7786"/>
                      <a:pt x="8762" y="7833"/>
                    </a:cubicBezTo>
                    <a:cubicBezTo>
                      <a:pt x="9314" y="9225"/>
                      <a:pt x="9909" y="10818"/>
                      <a:pt x="10482" y="12315"/>
                    </a:cubicBezTo>
                    <a:cubicBezTo>
                      <a:pt x="10599" y="12633"/>
                      <a:pt x="11842" y="16319"/>
                      <a:pt x="11990" y="16701"/>
                    </a:cubicBezTo>
                    <a:cubicBezTo>
                      <a:pt x="12054" y="16876"/>
                      <a:pt x="12082" y="17016"/>
                      <a:pt x="12200" y="17016"/>
                    </a:cubicBezTo>
                    <a:cubicBezTo>
                      <a:pt x="12239" y="17016"/>
                      <a:pt x="12288" y="17000"/>
                      <a:pt x="12351" y="16966"/>
                    </a:cubicBezTo>
                    <a:cubicBezTo>
                      <a:pt x="12415" y="16839"/>
                      <a:pt x="12340" y="16701"/>
                      <a:pt x="12298" y="16584"/>
                    </a:cubicBezTo>
                    <a:cubicBezTo>
                      <a:pt x="11703" y="14800"/>
                      <a:pt x="10004" y="9681"/>
                      <a:pt x="9409" y="7876"/>
                    </a:cubicBezTo>
                    <a:cubicBezTo>
                      <a:pt x="9431" y="7874"/>
                      <a:pt x="9454" y="7873"/>
                      <a:pt x="9478" y="7873"/>
                    </a:cubicBezTo>
                    <a:cubicBezTo>
                      <a:pt x="9588" y="7873"/>
                      <a:pt x="9715" y="7891"/>
                      <a:pt x="9823" y="7891"/>
                    </a:cubicBezTo>
                    <a:cubicBezTo>
                      <a:pt x="9930" y="7891"/>
                      <a:pt x="10020" y="7873"/>
                      <a:pt x="10058" y="7802"/>
                    </a:cubicBezTo>
                    <a:cubicBezTo>
                      <a:pt x="10132" y="7663"/>
                      <a:pt x="10004" y="7366"/>
                      <a:pt x="9940" y="7217"/>
                    </a:cubicBezTo>
                    <a:cubicBezTo>
                      <a:pt x="9803" y="6856"/>
                      <a:pt x="9548" y="6453"/>
                      <a:pt x="9197" y="6294"/>
                    </a:cubicBezTo>
                    <a:cubicBezTo>
                      <a:pt x="8815" y="6134"/>
                      <a:pt x="8316" y="6113"/>
                      <a:pt x="7817" y="6060"/>
                    </a:cubicBezTo>
                    <a:cubicBezTo>
                      <a:pt x="7297" y="5997"/>
                      <a:pt x="6766" y="5922"/>
                      <a:pt x="6330" y="5922"/>
                    </a:cubicBezTo>
                    <a:cubicBezTo>
                      <a:pt x="6245" y="5869"/>
                      <a:pt x="6256" y="5763"/>
                      <a:pt x="6224" y="5678"/>
                    </a:cubicBezTo>
                    <a:cubicBezTo>
                      <a:pt x="5810" y="4499"/>
                      <a:pt x="5258" y="3246"/>
                      <a:pt x="4705" y="2184"/>
                    </a:cubicBezTo>
                    <a:cubicBezTo>
                      <a:pt x="4387" y="1579"/>
                      <a:pt x="4068" y="1048"/>
                      <a:pt x="3559" y="644"/>
                    </a:cubicBezTo>
                    <a:cubicBezTo>
                      <a:pt x="3049" y="251"/>
                      <a:pt x="2327" y="60"/>
                      <a:pt x="1466" y="7"/>
                    </a:cubicBezTo>
                    <a:cubicBezTo>
                      <a:pt x="1386" y="3"/>
                      <a:pt x="1308" y="0"/>
                      <a:pt x="1232" y="0"/>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 name="Google Shape;521;p38"/>
              <p:cNvSpPr/>
              <p:nvPr/>
            </p:nvSpPr>
            <p:spPr>
              <a:xfrm>
                <a:off x="2087050" y="1723075"/>
                <a:ext cx="205500" cy="16400"/>
              </a:xfrm>
              <a:custGeom>
                <a:avLst/>
                <a:gdLst/>
                <a:ahLst/>
                <a:cxnLst/>
                <a:rect l="l" t="t" r="r" b="b"/>
                <a:pathLst>
                  <a:path w="8220" h="656" extrusionOk="0">
                    <a:moveTo>
                      <a:pt x="2771" y="0"/>
                    </a:moveTo>
                    <a:cubicBezTo>
                      <a:pt x="1455" y="0"/>
                      <a:pt x="613" y="71"/>
                      <a:pt x="606" y="71"/>
                    </a:cubicBezTo>
                    <a:cubicBezTo>
                      <a:pt x="170" y="134"/>
                      <a:pt x="75" y="337"/>
                      <a:pt x="0" y="655"/>
                    </a:cubicBezTo>
                    <a:lnTo>
                      <a:pt x="8219" y="655"/>
                    </a:lnTo>
                    <a:cubicBezTo>
                      <a:pt x="8124" y="559"/>
                      <a:pt x="8028" y="496"/>
                      <a:pt x="7922" y="443"/>
                    </a:cubicBezTo>
                    <a:cubicBezTo>
                      <a:pt x="7275" y="177"/>
                      <a:pt x="5491" y="92"/>
                      <a:pt x="5055" y="71"/>
                    </a:cubicBezTo>
                    <a:cubicBezTo>
                      <a:pt x="4205" y="18"/>
                      <a:pt x="3429" y="0"/>
                      <a:pt x="2771" y="0"/>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 name="Google Shape;522;p38"/>
              <p:cNvSpPr/>
              <p:nvPr/>
            </p:nvSpPr>
            <p:spPr>
              <a:xfrm>
                <a:off x="2230925" y="1866600"/>
                <a:ext cx="99325" cy="135700"/>
              </a:xfrm>
              <a:custGeom>
                <a:avLst/>
                <a:gdLst/>
                <a:ahLst/>
                <a:cxnLst/>
                <a:rect l="l" t="t" r="r" b="b"/>
                <a:pathLst>
                  <a:path w="3973" h="5428" extrusionOk="0">
                    <a:moveTo>
                      <a:pt x="2136" y="1"/>
                    </a:moveTo>
                    <a:cubicBezTo>
                      <a:pt x="2008" y="107"/>
                      <a:pt x="659" y="2103"/>
                      <a:pt x="118" y="2995"/>
                    </a:cubicBezTo>
                    <a:cubicBezTo>
                      <a:pt x="64" y="3070"/>
                      <a:pt x="33" y="3144"/>
                      <a:pt x="1" y="3219"/>
                    </a:cubicBezTo>
                    <a:lnTo>
                      <a:pt x="458" y="3526"/>
                    </a:lnTo>
                    <a:cubicBezTo>
                      <a:pt x="564" y="3389"/>
                      <a:pt x="638" y="3240"/>
                      <a:pt x="734" y="3101"/>
                    </a:cubicBezTo>
                    <a:cubicBezTo>
                      <a:pt x="883" y="2868"/>
                      <a:pt x="1052" y="2655"/>
                      <a:pt x="1190" y="2422"/>
                    </a:cubicBezTo>
                    <a:lnTo>
                      <a:pt x="1190" y="2422"/>
                    </a:lnTo>
                    <a:cubicBezTo>
                      <a:pt x="1329" y="2751"/>
                      <a:pt x="1201" y="2974"/>
                      <a:pt x="1095" y="3304"/>
                    </a:cubicBezTo>
                    <a:cubicBezTo>
                      <a:pt x="1052" y="3420"/>
                      <a:pt x="956" y="3622"/>
                      <a:pt x="904" y="3824"/>
                    </a:cubicBezTo>
                    <a:lnTo>
                      <a:pt x="3314" y="5427"/>
                    </a:lnTo>
                    <a:cubicBezTo>
                      <a:pt x="3441" y="5279"/>
                      <a:pt x="3484" y="5077"/>
                      <a:pt x="3474" y="5003"/>
                    </a:cubicBezTo>
                    <a:cubicBezTo>
                      <a:pt x="3356" y="4461"/>
                      <a:pt x="2932" y="3930"/>
                      <a:pt x="2953" y="3410"/>
                    </a:cubicBezTo>
                    <a:cubicBezTo>
                      <a:pt x="2974" y="2655"/>
                      <a:pt x="3601" y="1817"/>
                      <a:pt x="3972" y="1062"/>
                    </a:cubicBezTo>
                    <a:lnTo>
                      <a:pt x="3951" y="1041"/>
                    </a:lnTo>
                    <a:cubicBezTo>
                      <a:pt x="3644" y="882"/>
                      <a:pt x="2443" y="139"/>
                      <a:pt x="2136" y="1"/>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 name="Google Shape;523;p38"/>
              <p:cNvSpPr/>
              <p:nvPr/>
            </p:nvSpPr>
            <p:spPr>
              <a:xfrm>
                <a:off x="2275800" y="1718725"/>
                <a:ext cx="118700" cy="191450"/>
              </a:xfrm>
              <a:custGeom>
                <a:avLst/>
                <a:gdLst/>
                <a:ahLst/>
                <a:cxnLst/>
                <a:rect l="l" t="t" r="r" b="b"/>
                <a:pathLst>
                  <a:path w="4748" h="7658" extrusionOk="0">
                    <a:moveTo>
                      <a:pt x="3091" y="1"/>
                    </a:moveTo>
                    <a:lnTo>
                      <a:pt x="3048" y="1"/>
                    </a:lnTo>
                    <a:cubicBezTo>
                      <a:pt x="1615" y="1647"/>
                      <a:pt x="797" y="3919"/>
                      <a:pt x="1" y="6203"/>
                    </a:cubicBezTo>
                    <a:cubicBezTo>
                      <a:pt x="617" y="6786"/>
                      <a:pt x="1392" y="7211"/>
                      <a:pt x="2156" y="7657"/>
                    </a:cubicBezTo>
                    <a:cubicBezTo>
                      <a:pt x="3112" y="6266"/>
                      <a:pt x="3930" y="4726"/>
                      <a:pt x="4747" y="3187"/>
                    </a:cubicBezTo>
                    <a:cubicBezTo>
                      <a:pt x="4567" y="2199"/>
                      <a:pt x="4397" y="1200"/>
                      <a:pt x="4216" y="224"/>
                    </a:cubicBezTo>
                    <a:cubicBezTo>
                      <a:pt x="3866" y="128"/>
                      <a:pt x="3452" y="96"/>
                      <a:pt x="3091" y="1"/>
                    </a:cubicBezTo>
                    <a:close/>
                  </a:path>
                </a:pathLst>
              </a:custGeom>
              <a:solidFill>
                <a:srgbClr val="69A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4" name="Google Shape;524;p38"/>
              <p:cNvSpPr/>
              <p:nvPr/>
            </p:nvSpPr>
            <p:spPr>
              <a:xfrm>
                <a:off x="2275800" y="1718725"/>
                <a:ext cx="86825" cy="163825"/>
              </a:xfrm>
              <a:custGeom>
                <a:avLst/>
                <a:gdLst/>
                <a:ahLst/>
                <a:cxnLst/>
                <a:rect l="l" t="t" r="r" b="b"/>
                <a:pathLst>
                  <a:path w="3473" h="6553" extrusionOk="0">
                    <a:moveTo>
                      <a:pt x="3048" y="1"/>
                    </a:moveTo>
                    <a:cubicBezTo>
                      <a:pt x="1615" y="1647"/>
                      <a:pt x="797" y="3919"/>
                      <a:pt x="1" y="6203"/>
                    </a:cubicBezTo>
                    <a:cubicBezTo>
                      <a:pt x="128" y="6319"/>
                      <a:pt x="266" y="6436"/>
                      <a:pt x="404" y="6553"/>
                    </a:cubicBezTo>
                    <a:cubicBezTo>
                      <a:pt x="1211" y="4291"/>
                      <a:pt x="2018" y="2040"/>
                      <a:pt x="3452" y="404"/>
                    </a:cubicBezTo>
                    <a:lnTo>
                      <a:pt x="3473" y="404"/>
                    </a:lnTo>
                    <a:cubicBezTo>
                      <a:pt x="3430" y="351"/>
                      <a:pt x="3388" y="308"/>
                      <a:pt x="3357" y="256"/>
                    </a:cubicBezTo>
                    <a:cubicBezTo>
                      <a:pt x="3303" y="192"/>
                      <a:pt x="3261" y="117"/>
                      <a:pt x="3218" y="32"/>
                    </a:cubicBezTo>
                    <a:lnTo>
                      <a:pt x="3091" y="1"/>
                    </a:lnTo>
                    <a:close/>
                  </a:path>
                </a:pathLst>
              </a:custGeom>
              <a:solidFill>
                <a:srgbClr val="2C8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5" name="Google Shape;525;p38"/>
              <p:cNvSpPr/>
              <p:nvPr/>
            </p:nvSpPr>
            <p:spPr>
              <a:xfrm>
                <a:off x="2419425" y="1893950"/>
                <a:ext cx="113650" cy="106750"/>
              </a:xfrm>
              <a:custGeom>
                <a:avLst/>
                <a:gdLst/>
                <a:ahLst/>
                <a:cxnLst/>
                <a:rect l="l" t="t" r="r" b="b"/>
                <a:pathLst>
                  <a:path w="4546" h="4270" extrusionOk="0">
                    <a:moveTo>
                      <a:pt x="2061" y="1"/>
                    </a:moveTo>
                    <a:cubicBezTo>
                      <a:pt x="1742" y="96"/>
                      <a:pt x="340" y="351"/>
                      <a:pt x="22" y="457"/>
                    </a:cubicBezTo>
                    <a:cubicBezTo>
                      <a:pt x="0" y="617"/>
                      <a:pt x="340" y="3006"/>
                      <a:pt x="542" y="4025"/>
                    </a:cubicBezTo>
                    <a:cubicBezTo>
                      <a:pt x="564" y="4121"/>
                      <a:pt x="585" y="4195"/>
                      <a:pt x="616" y="4270"/>
                    </a:cubicBezTo>
                    <a:lnTo>
                      <a:pt x="1158" y="4195"/>
                    </a:lnTo>
                    <a:cubicBezTo>
                      <a:pt x="1137" y="4025"/>
                      <a:pt x="1105" y="3855"/>
                      <a:pt x="1073" y="3696"/>
                    </a:cubicBezTo>
                    <a:cubicBezTo>
                      <a:pt x="1031" y="3420"/>
                      <a:pt x="1010" y="3144"/>
                      <a:pt x="956" y="2878"/>
                    </a:cubicBezTo>
                    <a:lnTo>
                      <a:pt x="956" y="2878"/>
                    </a:lnTo>
                    <a:cubicBezTo>
                      <a:pt x="1275" y="3038"/>
                      <a:pt x="1338" y="3282"/>
                      <a:pt x="1477" y="3600"/>
                    </a:cubicBezTo>
                    <a:cubicBezTo>
                      <a:pt x="1519" y="3706"/>
                      <a:pt x="1593" y="3930"/>
                      <a:pt x="1678" y="4110"/>
                    </a:cubicBezTo>
                    <a:lnTo>
                      <a:pt x="4546" y="3675"/>
                    </a:lnTo>
                    <a:cubicBezTo>
                      <a:pt x="4535" y="3484"/>
                      <a:pt x="4439" y="3303"/>
                      <a:pt x="4387" y="3260"/>
                    </a:cubicBezTo>
                    <a:cubicBezTo>
                      <a:pt x="3930" y="2932"/>
                      <a:pt x="3250" y="2826"/>
                      <a:pt x="2921" y="2432"/>
                    </a:cubicBezTo>
                    <a:cubicBezTo>
                      <a:pt x="2433" y="1849"/>
                      <a:pt x="2327" y="818"/>
                      <a:pt x="2103" y="1"/>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6" name="Google Shape;526;p38"/>
              <p:cNvSpPr/>
              <p:nvPr/>
            </p:nvSpPr>
            <p:spPr>
              <a:xfrm>
                <a:off x="2150750" y="1621025"/>
                <a:ext cx="326850" cy="294200"/>
              </a:xfrm>
              <a:custGeom>
                <a:avLst/>
                <a:gdLst/>
                <a:ahLst/>
                <a:cxnLst/>
                <a:rect l="l" t="t" r="r" b="b"/>
                <a:pathLst>
                  <a:path w="13074" h="11768" extrusionOk="0">
                    <a:moveTo>
                      <a:pt x="468" y="478"/>
                    </a:moveTo>
                    <a:cubicBezTo>
                      <a:pt x="532" y="351"/>
                      <a:pt x="638" y="107"/>
                      <a:pt x="744" y="75"/>
                    </a:cubicBezTo>
                    <a:cubicBezTo>
                      <a:pt x="861" y="43"/>
                      <a:pt x="1095" y="65"/>
                      <a:pt x="1275" y="54"/>
                    </a:cubicBezTo>
                    <a:cubicBezTo>
                      <a:pt x="2539" y="1"/>
                      <a:pt x="3750" y="139"/>
                      <a:pt x="4971" y="107"/>
                    </a:cubicBezTo>
                    <a:cubicBezTo>
                      <a:pt x="4982" y="298"/>
                      <a:pt x="5013" y="426"/>
                      <a:pt x="5119" y="596"/>
                    </a:cubicBezTo>
                    <a:cubicBezTo>
                      <a:pt x="6787" y="733"/>
                      <a:pt x="8517" y="1042"/>
                      <a:pt x="9919" y="1477"/>
                    </a:cubicBezTo>
                    <a:cubicBezTo>
                      <a:pt x="10397" y="1625"/>
                      <a:pt x="10907" y="1753"/>
                      <a:pt x="11268" y="2019"/>
                    </a:cubicBezTo>
                    <a:cubicBezTo>
                      <a:pt x="11863" y="2432"/>
                      <a:pt x="12149" y="3335"/>
                      <a:pt x="12330" y="4238"/>
                    </a:cubicBezTo>
                    <a:cubicBezTo>
                      <a:pt x="12691" y="5979"/>
                      <a:pt x="12819" y="7817"/>
                      <a:pt x="12967" y="9707"/>
                    </a:cubicBezTo>
                    <a:cubicBezTo>
                      <a:pt x="13010" y="10270"/>
                      <a:pt x="13052" y="10822"/>
                      <a:pt x="13074" y="11385"/>
                    </a:cubicBezTo>
                    <a:cubicBezTo>
                      <a:pt x="12255" y="11512"/>
                      <a:pt x="11448" y="11629"/>
                      <a:pt x="10631" y="11746"/>
                    </a:cubicBezTo>
                    <a:cubicBezTo>
                      <a:pt x="10589" y="11746"/>
                      <a:pt x="10546" y="11756"/>
                      <a:pt x="10504" y="11767"/>
                    </a:cubicBezTo>
                    <a:cubicBezTo>
                      <a:pt x="9845" y="9632"/>
                      <a:pt x="9272" y="7371"/>
                      <a:pt x="8974" y="4917"/>
                    </a:cubicBezTo>
                    <a:cubicBezTo>
                      <a:pt x="8953" y="4695"/>
                      <a:pt x="8963" y="4482"/>
                      <a:pt x="8900" y="4334"/>
                    </a:cubicBezTo>
                    <a:cubicBezTo>
                      <a:pt x="6128" y="4674"/>
                      <a:pt x="2072" y="4822"/>
                      <a:pt x="564" y="3251"/>
                    </a:cubicBezTo>
                    <a:cubicBezTo>
                      <a:pt x="288" y="2963"/>
                      <a:pt x="64" y="2602"/>
                      <a:pt x="33" y="2071"/>
                    </a:cubicBezTo>
                    <a:cubicBezTo>
                      <a:pt x="1" y="1488"/>
                      <a:pt x="256" y="893"/>
                      <a:pt x="468" y="478"/>
                    </a:cubicBezTo>
                    <a:close/>
                  </a:path>
                </a:pathLst>
              </a:custGeom>
              <a:solidFill>
                <a:srgbClr val="69A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7" name="Google Shape;527;p38"/>
              <p:cNvSpPr/>
              <p:nvPr/>
            </p:nvSpPr>
            <p:spPr>
              <a:xfrm>
                <a:off x="2150750" y="1624225"/>
                <a:ext cx="272950" cy="291000"/>
              </a:xfrm>
              <a:custGeom>
                <a:avLst/>
                <a:gdLst/>
                <a:ahLst/>
                <a:cxnLst/>
                <a:rect l="l" t="t" r="r" b="b"/>
                <a:pathLst>
                  <a:path w="10918" h="11640" extrusionOk="0">
                    <a:moveTo>
                      <a:pt x="680" y="0"/>
                    </a:moveTo>
                    <a:lnTo>
                      <a:pt x="680" y="0"/>
                    </a:lnTo>
                    <a:cubicBezTo>
                      <a:pt x="595" y="74"/>
                      <a:pt x="521" y="244"/>
                      <a:pt x="468" y="350"/>
                    </a:cubicBezTo>
                    <a:cubicBezTo>
                      <a:pt x="256" y="765"/>
                      <a:pt x="1" y="1360"/>
                      <a:pt x="33" y="1943"/>
                    </a:cubicBezTo>
                    <a:cubicBezTo>
                      <a:pt x="64" y="2474"/>
                      <a:pt x="288" y="2835"/>
                      <a:pt x="564" y="3123"/>
                    </a:cubicBezTo>
                    <a:cubicBezTo>
                      <a:pt x="1525" y="4124"/>
                      <a:pt x="3521" y="4427"/>
                      <a:pt x="5560" y="4427"/>
                    </a:cubicBezTo>
                    <a:cubicBezTo>
                      <a:pt x="6720" y="4427"/>
                      <a:pt x="7895" y="4329"/>
                      <a:pt x="8900" y="4206"/>
                    </a:cubicBezTo>
                    <a:cubicBezTo>
                      <a:pt x="8963" y="4354"/>
                      <a:pt x="8953" y="4567"/>
                      <a:pt x="8974" y="4789"/>
                    </a:cubicBezTo>
                    <a:cubicBezTo>
                      <a:pt x="9272" y="7243"/>
                      <a:pt x="9845" y="9504"/>
                      <a:pt x="10504" y="11639"/>
                    </a:cubicBezTo>
                    <a:cubicBezTo>
                      <a:pt x="10546" y="11628"/>
                      <a:pt x="10589" y="11618"/>
                      <a:pt x="10631" y="11618"/>
                    </a:cubicBezTo>
                    <a:cubicBezTo>
                      <a:pt x="10726" y="11607"/>
                      <a:pt x="10822" y="11586"/>
                      <a:pt x="10917" y="11576"/>
                    </a:cubicBezTo>
                    <a:cubicBezTo>
                      <a:pt x="10716" y="10545"/>
                      <a:pt x="10429" y="9526"/>
                      <a:pt x="10216" y="8517"/>
                    </a:cubicBezTo>
                    <a:cubicBezTo>
                      <a:pt x="9962" y="7370"/>
                      <a:pt x="9739" y="6361"/>
                      <a:pt x="9527" y="5161"/>
                    </a:cubicBezTo>
                    <a:cubicBezTo>
                      <a:pt x="9442" y="4704"/>
                      <a:pt x="9388" y="4173"/>
                      <a:pt x="9091" y="3961"/>
                    </a:cubicBezTo>
                    <a:cubicBezTo>
                      <a:pt x="8912" y="3845"/>
                      <a:pt x="8608" y="3814"/>
                      <a:pt x="8295" y="3814"/>
                    </a:cubicBezTo>
                    <a:cubicBezTo>
                      <a:pt x="8181" y="3814"/>
                      <a:pt x="8066" y="3818"/>
                      <a:pt x="7955" y="3823"/>
                    </a:cubicBezTo>
                    <a:cubicBezTo>
                      <a:pt x="7730" y="3834"/>
                      <a:pt x="7486" y="3839"/>
                      <a:pt x="7232" y="3839"/>
                    </a:cubicBezTo>
                    <a:cubicBezTo>
                      <a:pt x="6255" y="3839"/>
                      <a:pt x="5135" y="3765"/>
                      <a:pt x="4376" y="3664"/>
                    </a:cubicBezTo>
                    <a:cubicBezTo>
                      <a:pt x="3080" y="3494"/>
                      <a:pt x="1307" y="3005"/>
                      <a:pt x="798" y="2007"/>
                    </a:cubicBezTo>
                    <a:cubicBezTo>
                      <a:pt x="680" y="1763"/>
                      <a:pt x="510" y="1105"/>
                      <a:pt x="585" y="627"/>
                    </a:cubicBezTo>
                    <a:cubicBezTo>
                      <a:pt x="606" y="520"/>
                      <a:pt x="680" y="170"/>
                      <a:pt x="680" y="0"/>
                    </a:cubicBezTo>
                    <a:close/>
                  </a:path>
                </a:pathLst>
              </a:custGeom>
              <a:solidFill>
                <a:srgbClr val="2C8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8" name="Google Shape;528;p38"/>
              <p:cNvSpPr/>
              <p:nvPr/>
            </p:nvSpPr>
            <p:spPr>
              <a:xfrm>
                <a:off x="2438275" y="1707300"/>
                <a:ext cx="6925" cy="8800"/>
              </a:xfrm>
              <a:custGeom>
                <a:avLst/>
                <a:gdLst/>
                <a:ahLst/>
                <a:cxnLst/>
                <a:rect l="l" t="t" r="r" b="b"/>
                <a:pathLst>
                  <a:path w="277" h="352" extrusionOk="0">
                    <a:moveTo>
                      <a:pt x="202" y="319"/>
                    </a:moveTo>
                    <a:cubicBezTo>
                      <a:pt x="277" y="288"/>
                      <a:pt x="181" y="54"/>
                      <a:pt x="117" y="12"/>
                    </a:cubicBezTo>
                    <a:cubicBezTo>
                      <a:pt x="96" y="1"/>
                      <a:pt x="43" y="22"/>
                      <a:pt x="32" y="43"/>
                    </a:cubicBezTo>
                    <a:cubicBezTo>
                      <a:pt x="1" y="118"/>
                      <a:pt x="128" y="352"/>
                      <a:pt x="202" y="3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9" name="Google Shape;529;p38"/>
              <p:cNvSpPr/>
              <p:nvPr/>
            </p:nvSpPr>
            <p:spPr>
              <a:xfrm>
                <a:off x="2420475" y="1697750"/>
                <a:ext cx="10650" cy="13300"/>
              </a:xfrm>
              <a:custGeom>
                <a:avLst/>
                <a:gdLst/>
                <a:ahLst/>
                <a:cxnLst/>
                <a:rect l="l" t="t" r="r" b="b"/>
                <a:pathLst>
                  <a:path w="426" h="532" extrusionOk="0">
                    <a:moveTo>
                      <a:pt x="107" y="54"/>
                    </a:moveTo>
                    <a:cubicBezTo>
                      <a:pt x="1" y="97"/>
                      <a:pt x="182" y="532"/>
                      <a:pt x="298" y="489"/>
                    </a:cubicBezTo>
                    <a:cubicBezTo>
                      <a:pt x="426" y="447"/>
                      <a:pt x="224" y="1"/>
                      <a:pt x="107" y="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0" name="Google Shape;530;p38"/>
              <p:cNvSpPr/>
              <p:nvPr/>
            </p:nvSpPr>
            <p:spPr>
              <a:xfrm>
                <a:off x="2426600" y="1682100"/>
                <a:ext cx="14375" cy="19400"/>
              </a:xfrm>
              <a:custGeom>
                <a:avLst/>
                <a:gdLst/>
                <a:ahLst/>
                <a:cxnLst/>
                <a:rect l="l" t="t" r="r" b="b"/>
                <a:pathLst>
                  <a:path w="575" h="776" extrusionOk="0">
                    <a:moveTo>
                      <a:pt x="468" y="744"/>
                    </a:moveTo>
                    <a:cubicBezTo>
                      <a:pt x="574" y="584"/>
                      <a:pt x="329" y="0"/>
                      <a:pt x="159" y="64"/>
                    </a:cubicBezTo>
                    <a:cubicBezTo>
                      <a:pt x="1" y="117"/>
                      <a:pt x="159" y="680"/>
                      <a:pt x="319" y="765"/>
                    </a:cubicBezTo>
                    <a:cubicBezTo>
                      <a:pt x="351" y="775"/>
                      <a:pt x="447" y="775"/>
                      <a:pt x="468" y="7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1" name="Google Shape;531;p38"/>
              <p:cNvSpPr/>
              <p:nvPr/>
            </p:nvSpPr>
            <p:spPr>
              <a:xfrm>
                <a:off x="2162700" y="1661400"/>
                <a:ext cx="11725" cy="17250"/>
              </a:xfrm>
              <a:custGeom>
                <a:avLst/>
                <a:gdLst/>
                <a:ahLst/>
                <a:cxnLst/>
                <a:rect l="l" t="t" r="r" b="b"/>
                <a:pathLst>
                  <a:path w="469" h="690" extrusionOk="0">
                    <a:moveTo>
                      <a:pt x="245" y="128"/>
                    </a:moveTo>
                    <a:cubicBezTo>
                      <a:pt x="1" y="0"/>
                      <a:pt x="11" y="680"/>
                      <a:pt x="224" y="680"/>
                    </a:cubicBezTo>
                    <a:cubicBezTo>
                      <a:pt x="468" y="690"/>
                      <a:pt x="362" y="255"/>
                      <a:pt x="266" y="138"/>
                    </a:cubicBezTo>
                    <a:cubicBezTo>
                      <a:pt x="256" y="128"/>
                      <a:pt x="256" y="128"/>
                      <a:pt x="245" y="1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2" name="Google Shape;532;p38"/>
              <p:cNvSpPr/>
              <p:nvPr/>
            </p:nvSpPr>
            <p:spPr>
              <a:xfrm>
                <a:off x="2173050" y="1677050"/>
                <a:ext cx="10125" cy="14350"/>
              </a:xfrm>
              <a:custGeom>
                <a:avLst/>
                <a:gdLst/>
                <a:ahLst/>
                <a:cxnLst/>
                <a:rect l="l" t="t" r="r" b="b"/>
                <a:pathLst>
                  <a:path w="405" h="574" extrusionOk="0">
                    <a:moveTo>
                      <a:pt x="234" y="75"/>
                    </a:moveTo>
                    <a:cubicBezTo>
                      <a:pt x="22" y="0"/>
                      <a:pt x="1" y="574"/>
                      <a:pt x="234" y="531"/>
                    </a:cubicBezTo>
                    <a:cubicBezTo>
                      <a:pt x="404" y="510"/>
                      <a:pt x="383" y="128"/>
                      <a:pt x="234" y="7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3" name="Google Shape;533;p38"/>
              <p:cNvSpPr/>
              <p:nvPr/>
            </p:nvSpPr>
            <p:spPr>
              <a:xfrm>
                <a:off x="2128450" y="1262625"/>
                <a:ext cx="185875" cy="306125"/>
              </a:xfrm>
              <a:custGeom>
                <a:avLst/>
                <a:gdLst/>
                <a:ahLst/>
                <a:cxnLst/>
                <a:rect l="l" t="t" r="r" b="b"/>
                <a:pathLst>
                  <a:path w="7435" h="12245" extrusionOk="0">
                    <a:moveTo>
                      <a:pt x="7434" y="2156"/>
                    </a:moveTo>
                    <a:cubicBezTo>
                      <a:pt x="6755" y="1933"/>
                      <a:pt x="6309" y="1381"/>
                      <a:pt x="5916" y="733"/>
                    </a:cubicBezTo>
                    <a:cubicBezTo>
                      <a:pt x="5671" y="1594"/>
                      <a:pt x="5162" y="2231"/>
                      <a:pt x="4461" y="2687"/>
                    </a:cubicBezTo>
                    <a:cubicBezTo>
                      <a:pt x="4546" y="3537"/>
                      <a:pt x="4642" y="4471"/>
                      <a:pt x="4769" y="5289"/>
                    </a:cubicBezTo>
                    <a:cubicBezTo>
                      <a:pt x="4281" y="5363"/>
                      <a:pt x="3877" y="5576"/>
                      <a:pt x="3537" y="5809"/>
                    </a:cubicBezTo>
                    <a:cubicBezTo>
                      <a:pt x="3134" y="6075"/>
                      <a:pt x="2719" y="6425"/>
                      <a:pt x="2528" y="6871"/>
                    </a:cubicBezTo>
                    <a:cubicBezTo>
                      <a:pt x="1955" y="8156"/>
                      <a:pt x="2273" y="10269"/>
                      <a:pt x="2667" y="12223"/>
                    </a:cubicBezTo>
                    <a:cubicBezTo>
                      <a:pt x="2592" y="12245"/>
                      <a:pt x="2613" y="12171"/>
                      <a:pt x="2582" y="12128"/>
                    </a:cubicBezTo>
                    <a:cubicBezTo>
                      <a:pt x="2507" y="12064"/>
                      <a:pt x="2358" y="12032"/>
                      <a:pt x="2252" y="11979"/>
                    </a:cubicBezTo>
                    <a:cubicBezTo>
                      <a:pt x="1371" y="11501"/>
                      <a:pt x="340" y="10790"/>
                      <a:pt x="128" y="9292"/>
                    </a:cubicBezTo>
                    <a:cubicBezTo>
                      <a:pt x="1" y="8390"/>
                      <a:pt x="267" y="7551"/>
                      <a:pt x="564" y="6903"/>
                    </a:cubicBezTo>
                    <a:cubicBezTo>
                      <a:pt x="871" y="6245"/>
                      <a:pt x="1296" y="5629"/>
                      <a:pt x="1647" y="5077"/>
                    </a:cubicBezTo>
                    <a:cubicBezTo>
                      <a:pt x="2051" y="4461"/>
                      <a:pt x="2348" y="3781"/>
                      <a:pt x="2592" y="3133"/>
                    </a:cubicBezTo>
                    <a:cubicBezTo>
                      <a:pt x="2858" y="2422"/>
                      <a:pt x="3006" y="1679"/>
                      <a:pt x="3367" y="1063"/>
                    </a:cubicBezTo>
                    <a:cubicBezTo>
                      <a:pt x="3611" y="680"/>
                      <a:pt x="4005" y="266"/>
                      <a:pt x="4472" y="149"/>
                    </a:cubicBezTo>
                    <a:cubicBezTo>
                      <a:pt x="4970" y="22"/>
                      <a:pt x="5364" y="202"/>
                      <a:pt x="5661" y="341"/>
                    </a:cubicBezTo>
                    <a:cubicBezTo>
                      <a:pt x="6755" y="1"/>
                      <a:pt x="7286" y="914"/>
                      <a:pt x="7434" y="2156"/>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4" name="Google Shape;534;p38"/>
              <p:cNvSpPr/>
              <p:nvPr/>
            </p:nvSpPr>
            <p:spPr>
              <a:xfrm>
                <a:off x="2276875" y="1349700"/>
                <a:ext cx="57375" cy="75975"/>
              </a:xfrm>
              <a:custGeom>
                <a:avLst/>
                <a:gdLst/>
                <a:ahLst/>
                <a:cxnLst/>
                <a:rect l="l" t="t" r="r" b="b"/>
                <a:pathLst>
                  <a:path w="2295" h="3039" extrusionOk="0">
                    <a:moveTo>
                      <a:pt x="1657" y="1"/>
                    </a:moveTo>
                    <a:cubicBezTo>
                      <a:pt x="1551" y="1254"/>
                      <a:pt x="2230" y="1891"/>
                      <a:pt x="2294" y="3038"/>
                    </a:cubicBezTo>
                    <a:lnTo>
                      <a:pt x="159" y="3038"/>
                    </a:lnTo>
                    <a:cubicBezTo>
                      <a:pt x="22" y="2369"/>
                      <a:pt x="10" y="1594"/>
                      <a:pt x="0" y="797"/>
                    </a:cubicBezTo>
                    <a:cubicBezTo>
                      <a:pt x="574" y="553"/>
                      <a:pt x="1105" y="266"/>
                      <a:pt x="1657" y="1"/>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5" name="Google Shape;535;p38"/>
              <p:cNvSpPr/>
              <p:nvPr/>
            </p:nvSpPr>
            <p:spPr>
              <a:xfrm>
                <a:off x="2481550" y="1373600"/>
                <a:ext cx="76225" cy="65350"/>
              </a:xfrm>
              <a:custGeom>
                <a:avLst/>
                <a:gdLst/>
                <a:ahLst/>
                <a:cxnLst/>
                <a:rect l="l" t="t" r="r" b="b"/>
                <a:pathLst>
                  <a:path w="3049" h="2614" extrusionOk="0">
                    <a:moveTo>
                      <a:pt x="2252" y="1020"/>
                    </a:moveTo>
                    <a:cubicBezTo>
                      <a:pt x="2358" y="1030"/>
                      <a:pt x="2698" y="967"/>
                      <a:pt x="2868" y="999"/>
                    </a:cubicBezTo>
                    <a:cubicBezTo>
                      <a:pt x="2921" y="1009"/>
                      <a:pt x="2995" y="1041"/>
                      <a:pt x="2995" y="1105"/>
                    </a:cubicBezTo>
                    <a:cubicBezTo>
                      <a:pt x="3006" y="1221"/>
                      <a:pt x="2730" y="1243"/>
                      <a:pt x="2634" y="1264"/>
                    </a:cubicBezTo>
                    <a:cubicBezTo>
                      <a:pt x="2464" y="1296"/>
                      <a:pt x="2358" y="1328"/>
                      <a:pt x="2220" y="1360"/>
                    </a:cubicBezTo>
                    <a:cubicBezTo>
                      <a:pt x="2337" y="1370"/>
                      <a:pt x="2666" y="1317"/>
                      <a:pt x="2868" y="1349"/>
                    </a:cubicBezTo>
                    <a:cubicBezTo>
                      <a:pt x="2953" y="1360"/>
                      <a:pt x="3049" y="1381"/>
                      <a:pt x="3049" y="1455"/>
                    </a:cubicBezTo>
                    <a:cubicBezTo>
                      <a:pt x="3049" y="1551"/>
                      <a:pt x="2825" y="1594"/>
                      <a:pt x="2751" y="1604"/>
                    </a:cubicBezTo>
                    <a:cubicBezTo>
                      <a:pt x="2390" y="1689"/>
                      <a:pt x="1987" y="1774"/>
                      <a:pt x="1711" y="1891"/>
                    </a:cubicBezTo>
                    <a:cubicBezTo>
                      <a:pt x="1402" y="2029"/>
                      <a:pt x="1147" y="2188"/>
                      <a:pt x="892" y="2411"/>
                    </a:cubicBezTo>
                    <a:cubicBezTo>
                      <a:pt x="829" y="2464"/>
                      <a:pt x="723" y="2613"/>
                      <a:pt x="649" y="2613"/>
                    </a:cubicBezTo>
                    <a:cubicBezTo>
                      <a:pt x="606" y="2613"/>
                      <a:pt x="521" y="2560"/>
                      <a:pt x="500" y="2528"/>
                    </a:cubicBezTo>
                    <a:cubicBezTo>
                      <a:pt x="404" y="2443"/>
                      <a:pt x="330" y="2305"/>
                      <a:pt x="224" y="2146"/>
                    </a:cubicBezTo>
                    <a:cubicBezTo>
                      <a:pt x="181" y="2082"/>
                      <a:pt x="139" y="2029"/>
                      <a:pt x="107" y="1944"/>
                    </a:cubicBezTo>
                    <a:cubicBezTo>
                      <a:pt x="75" y="1870"/>
                      <a:pt x="0" y="1764"/>
                      <a:pt x="0" y="1721"/>
                    </a:cubicBezTo>
                    <a:cubicBezTo>
                      <a:pt x="0" y="1668"/>
                      <a:pt x="96" y="1551"/>
                      <a:pt x="149" y="1487"/>
                    </a:cubicBezTo>
                    <a:cubicBezTo>
                      <a:pt x="298" y="1306"/>
                      <a:pt x="542" y="1063"/>
                      <a:pt x="670" y="914"/>
                    </a:cubicBezTo>
                    <a:cubicBezTo>
                      <a:pt x="786" y="775"/>
                      <a:pt x="914" y="638"/>
                      <a:pt x="1020" y="510"/>
                    </a:cubicBezTo>
                    <a:cubicBezTo>
                      <a:pt x="1126" y="393"/>
                      <a:pt x="1456" y="1"/>
                      <a:pt x="1626" y="107"/>
                    </a:cubicBezTo>
                    <a:cubicBezTo>
                      <a:pt x="1774" y="192"/>
                      <a:pt x="1402" y="542"/>
                      <a:pt x="1349" y="659"/>
                    </a:cubicBezTo>
                    <a:cubicBezTo>
                      <a:pt x="1551" y="553"/>
                      <a:pt x="1902" y="436"/>
                      <a:pt x="2284" y="393"/>
                    </a:cubicBezTo>
                    <a:cubicBezTo>
                      <a:pt x="2379" y="383"/>
                      <a:pt x="2592" y="351"/>
                      <a:pt x="2624" y="436"/>
                    </a:cubicBezTo>
                    <a:cubicBezTo>
                      <a:pt x="2655" y="553"/>
                      <a:pt x="2485" y="584"/>
                      <a:pt x="2411" y="617"/>
                    </a:cubicBezTo>
                    <a:cubicBezTo>
                      <a:pt x="2315" y="648"/>
                      <a:pt x="2241" y="691"/>
                      <a:pt x="2145" y="712"/>
                    </a:cubicBezTo>
                    <a:cubicBezTo>
                      <a:pt x="2284" y="723"/>
                      <a:pt x="2592" y="659"/>
                      <a:pt x="2761" y="702"/>
                    </a:cubicBezTo>
                    <a:cubicBezTo>
                      <a:pt x="2815" y="712"/>
                      <a:pt x="2868" y="744"/>
                      <a:pt x="2879" y="787"/>
                    </a:cubicBezTo>
                    <a:cubicBezTo>
                      <a:pt x="2879" y="893"/>
                      <a:pt x="2709" y="903"/>
                      <a:pt x="2603" y="924"/>
                    </a:cubicBezTo>
                    <a:cubicBezTo>
                      <a:pt x="2454" y="967"/>
                      <a:pt x="2369" y="999"/>
                      <a:pt x="2263" y="1030"/>
                    </a:cubicBezTo>
                    <a:cubicBezTo>
                      <a:pt x="2263" y="1020"/>
                      <a:pt x="2263" y="1020"/>
                      <a:pt x="2252" y="1020"/>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6" name="Google Shape;536;p38"/>
              <p:cNvSpPr/>
              <p:nvPr/>
            </p:nvSpPr>
            <p:spPr>
              <a:xfrm>
                <a:off x="2276350" y="1403600"/>
                <a:ext cx="238950" cy="125325"/>
              </a:xfrm>
              <a:custGeom>
                <a:avLst/>
                <a:gdLst/>
                <a:ahLst/>
                <a:cxnLst/>
                <a:rect l="l" t="t" r="r" b="b"/>
                <a:pathLst>
                  <a:path w="9558" h="5013" extrusionOk="0">
                    <a:moveTo>
                      <a:pt x="9557" y="1147"/>
                    </a:moveTo>
                    <a:cubicBezTo>
                      <a:pt x="9228" y="765"/>
                      <a:pt x="8857" y="309"/>
                      <a:pt x="8484" y="0"/>
                    </a:cubicBezTo>
                    <a:cubicBezTo>
                      <a:pt x="7380" y="807"/>
                      <a:pt x="6287" y="1657"/>
                      <a:pt x="5182" y="2560"/>
                    </a:cubicBezTo>
                    <a:cubicBezTo>
                      <a:pt x="4991" y="2464"/>
                      <a:pt x="4800" y="2348"/>
                      <a:pt x="4619" y="2220"/>
                    </a:cubicBezTo>
                    <a:cubicBezTo>
                      <a:pt x="3696" y="1604"/>
                      <a:pt x="2771" y="967"/>
                      <a:pt x="1784" y="531"/>
                    </a:cubicBezTo>
                    <a:cubicBezTo>
                      <a:pt x="1433" y="372"/>
                      <a:pt x="850" y="139"/>
                      <a:pt x="552" y="415"/>
                    </a:cubicBezTo>
                    <a:cubicBezTo>
                      <a:pt x="0" y="903"/>
                      <a:pt x="765" y="1902"/>
                      <a:pt x="1263" y="2454"/>
                    </a:cubicBezTo>
                    <a:cubicBezTo>
                      <a:pt x="1794" y="3037"/>
                      <a:pt x="2474" y="3601"/>
                      <a:pt x="3154" y="4078"/>
                    </a:cubicBezTo>
                    <a:cubicBezTo>
                      <a:pt x="3876" y="4609"/>
                      <a:pt x="4619" y="5013"/>
                      <a:pt x="5320" y="4906"/>
                    </a:cubicBezTo>
                    <a:cubicBezTo>
                      <a:pt x="6096" y="4779"/>
                      <a:pt x="6966" y="3834"/>
                      <a:pt x="7604" y="3250"/>
                    </a:cubicBezTo>
                    <a:cubicBezTo>
                      <a:pt x="8368" y="2549"/>
                      <a:pt x="8984" y="1902"/>
                      <a:pt x="9557" y="1147"/>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7" name="Google Shape;537;p38"/>
              <p:cNvSpPr/>
              <p:nvPr/>
            </p:nvSpPr>
            <p:spPr>
              <a:xfrm>
                <a:off x="2405900" y="1458275"/>
                <a:ext cx="13025" cy="29250"/>
              </a:xfrm>
              <a:custGeom>
                <a:avLst/>
                <a:gdLst/>
                <a:ahLst/>
                <a:cxnLst/>
                <a:rect l="l" t="t" r="r" b="b"/>
                <a:pathLst>
                  <a:path w="521" h="1170" extrusionOk="0">
                    <a:moveTo>
                      <a:pt x="456" y="1"/>
                    </a:moveTo>
                    <a:cubicBezTo>
                      <a:pt x="308" y="128"/>
                      <a:pt x="159" y="246"/>
                      <a:pt x="0" y="362"/>
                    </a:cubicBezTo>
                    <a:cubicBezTo>
                      <a:pt x="32" y="489"/>
                      <a:pt x="53" y="607"/>
                      <a:pt x="85" y="723"/>
                    </a:cubicBezTo>
                    <a:cubicBezTo>
                      <a:pt x="117" y="872"/>
                      <a:pt x="170" y="1159"/>
                      <a:pt x="276" y="1169"/>
                    </a:cubicBezTo>
                    <a:cubicBezTo>
                      <a:pt x="280" y="1169"/>
                      <a:pt x="284" y="1170"/>
                      <a:pt x="288" y="1170"/>
                    </a:cubicBezTo>
                    <a:cubicBezTo>
                      <a:pt x="437" y="1170"/>
                      <a:pt x="478" y="761"/>
                      <a:pt x="499" y="564"/>
                    </a:cubicBezTo>
                    <a:cubicBezTo>
                      <a:pt x="520" y="394"/>
                      <a:pt x="510" y="182"/>
                      <a:pt x="456" y="1"/>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8" name="Google Shape;538;p38"/>
              <p:cNvSpPr/>
              <p:nvPr/>
            </p:nvSpPr>
            <p:spPr>
              <a:xfrm>
                <a:off x="2419700" y="1499975"/>
                <a:ext cx="13300" cy="10125"/>
              </a:xfrm>
              <a:custGeom>
                <a:avLst/>
                <a:gdLst/>
                <a:ahLst/>
                <a:cxnLst/>
                <a:rect l="l" t="t" r="r" b="b"/>
                <a:pathLst>
                  <a:path w="532" h="405" extrusionOk="0">
                    <a:moveTo>
                      <a:pt x="340" y="53"/>
                    </a:moveTo>
                    <a:cubicBezTo>
                      <a:pt x="202" y="85"/>
                      <a:pt x="0" y="170"/>
                      <a:pt x="22" y="277"/>
                    </a:cubicBezTo>
                    <a:cubicBezTo>
                      <a:pt x="43" y="404"/>
                      <a:pt x="181" y="340"/>
                      <a:pt x="298" y="308"/>
                    </a:cubicBezTo>
                    <a:cubicBezTo>
                      <a:pt x="404" y="266"/>
                      <a:pt x="531" y="213"/>
                      <a:pt x="510" y="117"/>
                    </a:cubicBezTo>
                    <a:cubicBezTo>
                      <a:pt x="478" y="1"/>
                      <a:pt x="404" y="43"/>
                      <a:pt x="340" y="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39" name="Google Shape;539;p38"/>
              <p:cNvSpPr/>
              <p:nvPr/>
            </p:nvSpPr>
            <p:spPr>
              <a:xfrm>
                <a:off x="2409325" y="1512725"/>
                <a:ext cx="10400" cy="8250"/>
              </a:xfrm>
              <a:custGeom>
                <a:avLst/>
                <a:gdLst/>
                <a:ahLst/>
                <a:cxnLst/>
                <a:rect l="l" t="t" r="r" b="b"/>
                <a:pathLst>
                  <a:path w="416" h="330" extrusionOk="0">
                    <a:moveTo>
                      <a:pt x="203" y="10"/>
                    </a:moveTo>
                    <a:cubicBezTo>
                      <a:pt x="97" y="32"/>
                      <a:pt x="1" y="95"/>
                      <a:pt x="33" y="180"/>
                    </a:cubicBezTo>
                    <a:cubicBezTo>
                      <a:pt x="86" y="329"/>
                      <a:pt x="415" y="223"/>
                      <a:pt x="362" y="74"/>
                    </a:cubicBezTo>
                    <a:cubicBezTo>
                      <a:pt x="341" y="21"/>
                      <a:pt x="288" y="0"/>
                      <a:pt x="203"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0" name="Google Shape;540;p38"/>
              <p:cNvSpPr/>
              <p:nvPr/>
            </p:nvSpPr>
            <p:spPr>
              <a:xfrm>
                <a:off x="2159000" y="1398825"/>
                <a:ext cx="178150" cy="253025"/>
              </a:xfrm>
              <a:custGeom>
                <a:avLst/>
                <a:gdLst/>
                <a:ahLst/>
                <a:cxnLst/>
                <a:rect l="l" t="t" r="r" b="b"/>
                <a:pathLst>
                  <a:path w="7126" h="10121" extrusionOk="0">
                    <a:moveTo>
                      <a:pt x="6542" y="9675"/>
                    </a:moveTo>
                    <a:cubicBezTo>
                      <a:pt x="4492" y="10036"/>
                      <a:pt x="2060" y="10121"/>
                      <a:pt x="0" y="9675"/>
                    </a:cubicBezTo>
                    <a:cubicBezTo>
                      <a:pt x="170" y="9027"/>
                      <a:pt x="350" y="8358"/>
                      <a:pt x="435" y="7604"/>
                    </a:cubicBezTo>
                    <a:cubicBezTo>
                      <a:pt x="680" y="5427"/>
                      <a:pt x="0" y="2273"/>
                      <a:pt x="1179" y="882"/>
                    </a:cubicBezTo>
                    <a:cubicBezTo>
                      <a:pt x="1593" y="382"/>
                      <a:pt x="2464" y="85"/>
                      <a:pt x="3356" y="21"/>
                    </a:cubicBezTo>
                    <a:cubicBezTo>
                      <a:pt x="3664" y="0"/>
                      <a:pt x="4014" y="64"/>
                      <a:pt x="4343" y="117"/>
                    </a:cubicBezTo>
                    <a:cubicBezTo>
                      <a:pt x="4652" y="170"/>
                      <a:pt x="4959" y="224"/>
                      <a:pt x="5225" y="297"/>
                    </a:cubicBezTo>
                    <a:cubicBezTo>
                      <a:pt x="5926" y="500"/>
                      <a:pt x="6233" y="882"/>
                      <a:pt x="6361" y="1466"/>
                    </a:cubicBezTo>
                    <a:cubicBezTo>
                      <a:pt x="6648" y="2666"/>
                      <a:pt x="7125" y="2931"/>
                      <a:pt x="7125" y="3589"/>
                    </a:cubicBezTo>
                    <a:cubicBezTo>
                      <a:pt x="7125" y="4588"/>
                      <a:pt x="6403" y="5193"/>
                      <a:pt x="6276" y="5989"/>
                    </a:cubicBezTo>
                    <a:cubicBezTo>
                      <a:pt x="6042" y="7402"/>
                      <a:pt x="6457" y="8984"/>
                      <a:pt x="6542" y="9675"/>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1" name="Google Shape;541;p38"/>
              <p:cNvSpPr/>
              <p:nvPr/>
            </p:nvSpPr>
            <p:spPr>
              <a:xfrm>
                <a:off x="2309250" y="1433325"/>
                <a:ext cx="5350" cy="6400"/>
              </a:xfrm>
              <a:custGeom>
                <a:avLst/>
                <a:gdLst/>
                <a:ahLst/>
                <a:cxnLst/>
                <a:rect l="l" t="t" r="r" b="b"/>
                <a:pathLst>
                  <a:path w="214" h="256" extrusionOk="0">
                    <a:moveTo>
                      <a:pt x="192" y="203"/>
                    </a:moveTo>
                    <a:cubicBezTo>
                      <a:pt x="213" y="160"/>
                      <a:pt x="181" y="118"/>
                      <a:pt x="160" y="75"/>
                    </a:cubicBezTo>
                    <a:cubicBezTo>
                      <a:pt x="128" y="43"/>
                      <a:pt x="96" y="1"/>
                      <a:pt x="65" y="1"/>
                    </a:cubicBezTo>
                    <a:cubicBezTo>
                      <a:pt x="1" y="1"/>
                      <a:pt x="1" y="75"/>
                      <a:pt x="22" y="118"/>
                    </a:cubicBezTo>
                    <a:cubicBezTo>
                      <a:pt x="32" y="139"/>
                      <a:pt x="54" y="171"/>
                      <a:pt x="65" y="182"/>
                    </a:cubicBezTo>
                    <a:cubicBezTo>
                      <a:pt x="96" y="213"/>
                      <a:pt x="160" y="255"/>
                      <a:pt x="192" y="2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2" name="Google Shape;542;p38"/>
              <p:cNvSpPr/>
              <p:nvPr/>
            </p:nvSpPr>
            <p:spPr>
              <a:xfrm>
                <a:off x="2297825" y="1417400"/>
                <a:ext cx="15175" cy="12775"/>
              </a:xfrm>
              <a:custGeom>
                <a:avLst/>
                <a:gdLst/>
                <a:ahLst/>
                <a:cxnLst/>
                <a:rect l="l" t="t" r="r" b="b"/>
                <a:pathLst>
                  <a:path w="607" h="511" extrusionOk="0">
                    <a:moveTo>
                      <a:pt x="574" y="425"/>
                    </a:moveTo>
                    <a:cubicBezTo>
                      <a:pt x="607" y="362"/>
                      <a:pt x="564" y="309"/>
                      <a:pt x="522" y="266"/>
                    </a:cubicBezTo>
                    <a:cubicBezTo>
                      <a:pt x="468" y="224"/>
                      <a:pt x="394" y="160"/>
                      <a:pt x="319" y="118"/>
                    </a:cubicBezTo>
                    <a:cubicBezTo>
                      <a:pt x="234" y="54"/>
                      <a:pt x="76" y="0"/>
                      <a:pt x="43" y="118"/>
                    </a:cubicBezTo>
                    <a:cubicBezTo>
                      <a:pt x="1" y="224"/>
                      <a:pt x="213" y="340"/>
                      <a:pt x="319" y="404"/>
                    </a:cubicBezTo>
                    <a:cubicBezTo>
                      <a:pt x="394" y="446"/>
                      <a:pt x="532" y="510"/>
                      <a:pt x="574" y="4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3" name="Google Shape;543;p38"/>
              <p:cNvSpPr/>
              <p:nvPr/>
            </p:nvSpPr>
            <p:spPr>
              <a:xfrm>
                <a:off x="2250050" y="1422975"/>
                <a:ext cx="57375" cy="224100"/>
              </a:xfrm>
              <a:custGeom>
                <a:avLst/>
                <a:gdLst/>
                <a:ahLst/>
                <a:cxnLst/>
                <a:rect l="l" t="t" r="r" b="b"/>
                <a:pathLst>
                  <a:path w="2295" h="8964" extrusionOk="0">
                    <a:moveTo>
                      <a:pt x="1392" y="1"/>
                    </a:moveTo>
                    <a:cubicBezTo>
                      <a:pt x="1360" y="22"/>
                      <a:pt x="1328" y="32"/>
                      <a:pt x="1296" y="43"/>
                    </a:cubicBezTo>
                    <a:cubicBezTo>
                      <a:pt x="1137" y="117"/>
                      <a:pt x="1010" y="235"/>
                      <a:pt x="829" y="266"/>
                    </a:cubicBezTo>
                    <a:cubicBezTo>
                      <a:pt x="761" y="277"/>
                      <a:pt x="694" y="280"/>
                      <a:pt x="627" y="280"/>
                    </a:cubicBezTo>
                    <a:cubicBezTo>
                      <a:pt x="494" y="280"/>
                      <a:pt x="361" y="266"/>
                      <a:pt x="234" y="266"/>
                    </a:cubicBezTo>
                    <a:lnTo>
                      <a:pt x="213" y="266"/>
                    </a:lnTo>
                    <a:cubicBezTo>
                      <a:pt x="139" y="266"/>
                      <a:pt x="75" y="245"/>
                      <a:pt x="33" y="223"/>
                    </a:cubicBezTo>
                    <a:lnTo>
                      <a:pt x="0" y="223"/>
                    </a:lnTo>
                    <a:cubicBezTo>
                      <a:pt x="595" y="1753"/>
                      <a:pt x="1137" y="4450"/>
                      <a:pt x="722" y="8964"/>
                    </a:cubicBezTo>
                    <a:cubicBezTo>
                      <a:pt x="988" y="8953"/>
                      <a:pt x="1253" y="8931"/>
                      <a:pt x="1519" y="8900"/>
                    </a:cubicBezTo>
                    <a:cubicBezTo>
                      <a:pt x="2294" y="4259"/>
                      <a:pt x="1902" y="1519"/>
                      <a:pt x="1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4" name="Google Shape;544;p38"/>
              <p:cNvSpPr/>
              <p:nvPr/>
            </p:nvSpPr>
            <p:spPr>
              <a:xfrm>
                <a:off x="2207575" y="1617325"/>
                <a:ext cx="70100" cy="69300"/>
              </a:xfrm>
              <a:custGeom>
                <a:avLst/>
                <a:gdLst/>
                <a:ahLst/>
                <a:cxnLst/>
                <a:rect l="l" t="t" r="r" b="b"/>
                <a:pathLst>
                  <a:path w="2804" h="2772" extrusionOk="0">
                    <a:moveTo>
                      <a:pt x="2050" y="1848"/>
                    </a:moveTo>
                    <a:cubicBezTo>
                      <a:pt x="2082" y="1943"/>
                      <a:pt x="2263" y="2241"/>
                      <a:pt x="2284" y="2400"/>
                    </a:cubicBezTo>
                    <a:cubicBezTo>
                      <a:pt x="2294" y="2464"/>
                      <a:pt x="2294" y="2538"/>
                      <a:pt x="2241" y="2570"/>
                    </a:cubicBezTo>
                    <a:cubicBezTo>
                      <a:pt x="2135" y="2613"/>
                      <a:pt x="2018" y="2368"/>
                      <a:pt x="1965" y="2283"/>
                    </a:cubicBezTo>
                    <a:cubicBezTo>
                      <a:pt x="1880" y="2145"/>
                      <a:pt x="1805" y="2049"/>
                      <a:pt x="1732" y="1933"/>
                    </a:cubicBezTo>
                    <a:cubicBezTo>
                      <a:pt x="1753" y="2049"/>
                      <a:pt x="1923" y="2337"/>
                      <a:pt x="1965" y="2538"/>
                    </a:cubicBezTo>
                    <a:cubicBezTo>
                      <a:pt x="1986" y="2613"/>
                      <a:pt x="1997" y="2719"/>
                      <a:pt x="1923" y="2740"/>
                    </a:cubicBezTo>
                    <a:cubicBezTo>
                      <a:pt x="1838" y="2772"/>
                      <a:pt x="1721" y="2580"/>
                      <a:pt x="1678" y="2517"/>
                    </a:cubicBezTo>
                    <a:cubicBezTo>
                      <a:pt x="1487" y="2209"/>
                      <a:pt x="1253" y="1880"/>
                      <a:pt x="1052" y="1667"/>
                    </a:cubicBezTo>
                    <a:cubicBezTo>
                      <a:pt x="818" y="1423"/>
                      <a:pt x="574" y="1253"/>
                      <a:pt x="276" y="1105"/>
                    </a:cubicBezTo>
                    <a:cubicBezTo>
                      <a:pt x="213" y="1062"/>
                      <a:pt x="43" y="1020"/>
                      <a:pt x="11" y="945"/>
                    </a:cubicBezTo>
                    <a:cubicBezTo>
                      <a:pt x="0" y="903"/>
                      <a:pt x="21" y="807"/>
                      <a:pt x="32" y="775"/>
                    </a:cubicBezTo>
                    <a:cubicBezTo>
                      <a:pt x="85" y="659"/>
                      <a:pt x="181" y="531"/>
                      <a:pt x="298" y="383"/>
                    </a:cubicBezTo>
                    <a:cubicBezTo>
                      <a:pt x="340" y="319"/>
                      <a:pt x="382" y="265"/>
                      <a:pt x="446" y="191"/>
                    </a:cubicBezTo>
                    <a:cubicBezTo>
                      <a:pt x="500" y="138"/>
                      <a:pt x="585" y="32"/>
                      <a:pt x="616" y="22"/>
                    </a:cubicBezTo>
                    <a:cubicBezTo>
                      <a:pt x="670" y="0"/>
                      <a:pt x="807" y="43"/>
                      <a:pt x="882" y="64"/>
                    </a:cubicBezTo>
                    <a:cubicBezTo>
                      <a:pt x="1116" y="149"/>
                      <a:pt x="1423" y="276"/>
                      <a:pt x="1614" y="340"/>
                    </a:cubicBezTo>
                    <a:cubicBezTo>
                      <a:pt x="1774" y="404"/>
                      <a:pt x="1944" y="468"/>
                      <a:pt x="2103" y="520"/>
                    </a:cubicBezTo>
                    <a:cubicBezTo>
                      <a:pt x="2252" y="563"/>
                      <a:pt x="2740" y="733"/>
                      <a:pt x="2698" y="935"/>
                    </a:cubicBezTo>
                    <a:cubicBezTo>
                      <a:pt x="2655" y="1094"/>
                      <a:pt x="2209" y="881"/>
                      <a:pt x="2071" y="881"/>
                    </a:cubicBezTo>
                    <a:cubicBezTo>
                      <a:pt x="2241" y="1020"/>
                      <a:pt x="2485" y="1306"/>
                      <a:pt x="2655" y="1646"/>
                    </a:cubicBezTo>
                    <a:cubicBezTo>
                      <a:pt x="2698" y="1731"/>
                      <a:pt x="2804" y="1912"/>
                      <a:pt x="2730" y="1964"/>
                    </a:cubicBezTo>
                    <a:cubicBezTo>
                      <a:pt x="2634" y="2039"/>
                      <a:pt x="2549" y="1901"/>
                      <a:pt x="2496" y="1848"/>
                    </a:cubicBezTo>
                    <a:cubicBezTo>
                      <a:pt x="2421" y="1763"/>
                      <a:pt x="2358" y="1710"/>
                      <a:pt x="2315" y="1636"/>
                    </a:cubicBezTo>
                    <a:cubicBezTo>
                      <a:pt x="2348" y="1763"/>
                      <a:pt x="2506" y="2028"/>
                      <a:pt x="2539" y="2198"/>
                    </a:cubicBezTo>
                    <a:cubicBezTo>
                      <a:pt x="2539" y="2252"/>
                      <a:pt x="2528" y="2315"/>
                      <a:pt x="2496" y="2337"/>
                    </a:cubicBezTo>
                    <a:cubicBezTo>
                      <a:pt x="2400" y="2379"/>
                      <a:pt x="2326" y="2230"/>
                      <a:pt x="2263" y="2134"/>
                    </a:cubicBezTo>
                    <a:cubicBezTo>
                      <a:pt x="2178" y="2018"/>
                      <a:pt x="2114" y="1943"/>
                      <a:pt x="2060" y="1858"/>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5" name="Google Shape;545;p38"/>
              <p:cNvSpPr/>
              <p:nvPr/>
            </p:nvSpPr>
            <p:spPr>
              <a:xfrm>
                <a:off x="2073775" y="1402800"/>
                <a:ext cx="156650" cy="245600"/>
              </a:xfrm>
              <a:custGeom>
                <a:avLst/>
                <a:gdLst/>
                <a:ahLst/>
                <a:cxnLst/>
                <a:rect l="l" t="t" r="r" b="b"/>
                <a:pathLst>
                  <a:path w="6266" h="9824" extrusionOk="0">
                    <a:moveTo>
                      <a:pt x="2591" y="6649"/>
                    </a:moveTo>
                    <a:cubicBezTo>
                      <a:pt x="3802" y="7253"/>
                      <a:pt x="5076" y="7784"/>
                      <a:pt x="6234" y="8454"/>
                    </a:cubicBezTo>
                    <a:cubicBezTo>
                      <a:pt x="6032" y="8910"/>
                      <a:pt x="5819" y="9356"/>
                      <a:pt x="5628" y="9823"/>
                    </a:cubicBezTo>
                    <a:cubicBezTo>
                      <a:pt x="4471" y="9622"/>
                      <a:pt x="3462" y="9420"/>
                      <a:pt x="2527" y="8964"/>
                    </a:cubicBezTo>
                    <a:cubicBezTo>
                      <a:pt x="2092" y="8751"/>
                      <a:pt x="1710" y="8528"/>
                      <a:pt x="1264" y="8263"/>
                    </a:cubicBezTo>
                    <a:cubicBezTo>
                      <a:pt x="669" y="7912"/>
                      <a:pt x="0" y="7689"/>
                      <a:pt x="85" y="6691"/>
                    </a:cubicBezTo>
                    <a:cubicBezTo>
                      <a:pt x="149" y="5979"/>
                      <a:pt x="585" y="5141"/>
                      <a:pt x="882" y="4577"/>
                    </a:cubicBezTo>
                    <a:cubicBezTo>
                      <a:pt x="1222" y="3930"/>
                      <a:pt x="1562" y="3420"/>
                      <a:pt x="1996" y="2793"/>
                    </a:cubicBezTo>
                    <a:cubicBezTo>
                      <a:pt x="2400" y="2241"/>
                      <a:pt x="2815" y="1700"/>
                      <a:pt x="3313" y="1200"/>
                    </a:cubicBezTo>
                    <a:cubicBezTo>
                      <a:pt x="3802" y="712"/>
                      <a:pt x="4365" y="256"/>
                      <a:pt x="5119" y="117"/>
                    </a:cubicBezTo>
                    <a:cubicBezTo>
                      <a:pt x="5788" y="1"/>
                      <a:pt x="6265" y="404"/>
                      <a:pt x="6192" y="1169"/>
                    </a:cubicBezTo>
                    <a:cubicBezTo>
                      <a:pt x="6149" y="1721"/>
                      <a:pt x="5788" y="2305"/>
                      <a:pt x="5512" y="2762"/>
                    </a:cubicBezTo>
                    <a:cubicBezTo>
                      <a:pt x="4684" y="4121"/>
                      <a:pt x="3462" y="5459"/>
                      <a:pt x="2591" y="6649"/>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6" name="Google Shape;546;p38"/>
              <p:cNvSpPr/>
              <p:nvPr/>
            </p:nvSpPr>
            <p:spPr>
              <a:xfrm>
                <a:off x="2102700" y="1587850"/>
                <a:ext cx="18100" cy="14875"/>
              </a:xfrm>
              <a:custGeom>
                <a:avLst/>
                <a:gdLst/>
                <a:ahLst/>
                <a:cxnLst/>
                <a:rect l="l" t="t" r="r" b="b"/>
                <a:pathLst>
                  <a:path w="724" h="595" extrusionOk="0">
                    <a:moveTo>
                      <a:pt x="681" y="467"/>
                    </a:moveTo>
                    <a:cubicBezTo>
                      <a:pt x="627" y="595"/>
                      <a:pt x="426" y="478"/>
                      <a:pt x="277" y="393"/>
                    </a:cubicBezTo>
                    <a:cubicBezTo>
                      <a:pt x="139" y="297"/>
                      <a:pt x="1" y="191"/>
                      <a:pt x="32" y="117"/>
                    </a:cubicBezTo>
                    <a:cubicBezTo>
                      <a:pt x="86" y="0"/>
                      <a:pt x="277" y="128"/>
                      <a:pt x="393" y="191"/>
                    </a:cubicBezTo>
                    <a:cubicBezTo>
                      <a:pt x="489" y="255"/>
                      <a:pt x="723" y="340"/>
                      <a:pt x="681" y="4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7" name="Google Shape;547;p38"/>
              <p:cNvSpPr/>
              <p:nvPr/>
            </p:nvSpPr>
            <p:spPr>
              <a:xfrm>
                <a:off x="2086775" y="1587850"/>
                <a:ext cx="11725" cy="11975"/>
              </a:xfrm>
              <a:custGeom>
                <a:avLst/>
                <a:gdLst/>
                <a:ahLst/>
                <a:cxnLst/>
                <a:rect l="l" t="t" r="r" b="b"/>
                <a:pathLst>
                  <a:path w="469" h="479" extrusionOk="0">
                    <a:moveTo>
                      <a:pt x="426" y="330"/>
                    </a:moveTo>
                    <a:cubicBezTo>
                      <a:pt x="362" y="478"/>
                      <a:pt x="1" y="213"/>
                      <a:pt x="75" y="106"/>
                    </a:cubicBezTo>
                    <a:cubicBezTo>
                      <a:pt x="138" y="0"/>
                      <a:pt x="468" y="224"/>
                      <a:pt x="426" y="3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8" name="Google Shape;548;p38"/>
              <p:cNvSpPr/>
              <p:nvPr/>
            </p:nvSpPr>
            <p:spPr>
              <a:xfrm>
                <a:off x="2083600" y="1575375"/>
                <a:ext cx="14625" cy="11425"/>
              </a:xfrm>
              <a:custGeom>
                <a:avLst/>
                <a:gdLst/>
                <a:ahLst/>
                <a:cxnLst/>
                <a:rect l="l" t="t" r="r" b="b"/>
                <a:pathLst>
                  <a:path w="585" h="457" extrusionOk="0">
                    <a:moveTo>
                      <a:pt x="489" y="414"/>
                    </a:moveTo>
                    <a:cubicBezTo>
                      <a:pt x="383" y="457"/>
                      <a:pt x="180" y="350"/>
                      <a:pt x="74" y="223"/>
                    </a:cubicBezTo>
                    <a:cubicBezTo>
                      <a:pt x="32" y="181"/>
                      <a:pt x="0" y="128"/>
                      <a:pt x="43" y="74"/>
                    </a:cubicBezTo>
                    <a:cubicBezTo>
                      <a:pt x="107" y="0"/>
                      <a:pt x="234" y="117"/>
                      <a:pt x="340" y="181"/>
                    </a:cubicBezTo>
                    <a:cubicBezTo>
                      <a:pt x="446" y="244"/>
                      <a:pt x="584" y="298"/>
                      <a:pt x="489" y="4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49" name="Google Shape;549;p38"/>
              <p:cNvSpPr/>
              <p:nvPr/>
            </p:nvSpPr>
            <p:spPr>
              <a:xfrm>
                <a:off x="2211550" y="1426950"/>
                <a:ext cx="16225" cy="18075"/>
              </a:xfrm>
              <a:custGeom>
                <a:avLst/>
                <a:gdLst/>
                <a:ahLst/>
                <a:cxnLst/>
                <a:rect l="l" t="t" r="r" b="b"/>
                <a:pathLst>
                  <a:path w="649" h="723" extrusionOk="0">
                    <a:moveTo>
                      <a:pt x="553" y="76"/>
                    </a:moveTo>
                    <a:cubicBezTo>
                      <a:pt x="648" y="203"/>
                      <a:pt x="415" y="723"/>
                      <a:pt x="235" y="702"/>
                    </a:cubicBezTo>
                    <a:cubicBezTo>
                      <a:pt x="1" y="659"/>
                      <a:pt x="277" y="86"/>
                      <a:pt x="404" y="22"/>
                    </a:cubicBezTo>
                    <a:cubicBezTo>
                      <a:pt x="436" y="1"/>
                      <a:pt x="468" y="1"/>
                      <a:pt x="500" y="22"/>
                    </a:cubicBezTo>
                    <a:cubicBezTo>
                      <a:pt x="521" y="33"/>
                      <a:pt x="542" y="54"/>
                      <a:pt x="553" y="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0" name="Google Shape;550;p38"/>
              <p:cNvSpPr/>
              <p:nvPr/>
            </p:nvSpPr>
            <p:spPr>
              <a:xfrm>
                <a:off x="2207025" y="1451650"/>
                <a:ext cx="7750" cy="9600"/>
              </a:xfrm>
              <a:custGeom>
                <a:avLst/>
                <a:gdLst/>
                <a:ahLst/>
                <a:cxnLst/>
                <a:rect l="l" t="t" r="r" b="b"/>
                <a:pathLst>
                  <a:path w="310" h="384" extrusionOk="0">
                    <a:moveTo>
                      <a:pt x="267" y="32"/>
                    </a:moveTo>
                    <a:cubicBezTo>
                      <a:pt x="309" y="181"/>
                      <a:pt x="267" y="383"/>
                      <a:pt x="97" y="372"/>
                    </a:cubicBezTo>
                    <a:cubicBezTo>
                      <a:pt x="1" y="245"/>
                      <a:pt x="76" y="1"/>
                      <a:pt x="267" y="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1" name="Google Shape;551;p38"/>
              <p:cNvSpPr/>
              <p:nvPr/>
            </p:nvSpPr>
            <p:spPr>
              <a:xfrm>
                <a:off x="2119950" y="1555250"/>
                <a:ext cx="25800" cy="13775"/>
              </a:xfrm>
              <a:custGeom>
                <a:avLst/>
                <a:gdLst/>
                <a:ahLst/>
                <a:cxnLst/>
                <a:rect l="l" t="t" r="r" b="b"/>
                <a:pathLst>
                  <a:path w="1032" h="551" extrusionOk="0">
                    <a:moveTo>
                      <a:pt x="285" y="1"/>
                    </a:moveTo>
                    <a:cubicBezTo>
                      <a:pt x="187" y="1"/>
                      <a:pt x="111" y="20"/>
                      <a:pt x="86" y="72"/>
                    </a:cubicBezTo>
                    <a:cubicBezTo>
                      <a:pt x="1" y="242"/>
                      <a:pt x="744" y="551"/>
                      <a:pt x="744" y="551"/>
                    </a:cubicBezTo>
                    <a:lnTo>
                      <a:pt x="1031" y="157"/>
                    </a:lnTo>
                    <a:cubicBezTo>
                      <a:pt x="1031" y="157"/>
                      <a:pt x="566" y="1"/>
                      <a:pt x="285" y="1"/>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2" name="Google Shape;552;p38"/>
              <p:cNvSpPr/>
              <p:nvPr/>
            </p:nvSpPr>
            <p:spPr>
              <a:xfrm>
                <a:off x="2219525" y="1277300"/>
                <a:ext cx="99625" cy="153725"/>
              </a:xfrm>
              <a:custGeom>
                <a:avLst/>
                <a:gdLst/>
                <a:ahLst/>
                <a:cxnLst/>
                <a:rect l="l" t="t" r="r" b="b"/>
                <a:pathLst>
                  <a:path w="3985" h="6149" extrusionOk="0">
                    <a:moveTo>
                      <a:pt x="1706" y="1"/>
                    </a:moveTo>
                    <a:cubicBezTo>
                      <a:pt x="1368" y="1"/>
                      <a:pt x="1031" y="78"/>
                      <a:pt x="754" y="252"/>
                    </a:cubicBezTo>
                    <a:cubicBezTo>
                      <a:pt x="277" y="561"/>
                      <a:pt x="85" y="1623"/>
                      <a:pt x="0" y="2249"/>
                    </a:cubicBezTo>
                    <a:cubicBezTo>
                      <a:pt x="414" y="2493"/>
                      <a:pt x="616" y="3162"/>
                      <a:pt x="616" y="3173"/>
                    </a:cubicBezTo>
                    <a:cubicBezTo>
                      <a:pt x="627" y="3407"/>
                      <a:pt x="489" y="4309"/>
                      <a:pt x="447" y="4511"/>
                    </a:cubicBezTo>
                    <a:cubicBezTo>
                      <a:pt x="414" y="4723"/>
                      <a:pt x="435" y="4776"/>
                      <a:pt x="329" y="4989"/>
                    </a:cubicBezTo>
                    <a:cubicBezTo>
                      <a:pt x="846" y="5422"/>
                      <a:pt x="1523" y="6148"/>
                      <a:pt x="1902" y="6148"/>
                    </a:cubicBezTo>
                    <a:cubicBezTo>
                      <a:pt x="1913" y="6148"/>
                      <a:pt x="1923" y="6148"/>
                      <a:pt x="1933" y="6146"/>
                    </a:cubicBezTo>
                    <a:cubicBezTo>
                      <a:pt x="2241" y="6114"/>
                      <a:pt x="2262" y="5361"/>
                      <a:pt x="2347" y="5010"/>
                    </a:cubicBezTo>
                    <a:cubicBezTo>
                      <a:pt x="2432" y="4734"/>
                      <a:pt x="2432" y="4384"/>
                      <a:pt x="2528" y="4129"/>
                    </a:cubicBezTo>
                    <a:cubicBezTo>
                      <a:pt x="2691" y="4172"/>
                      <a:pt x="2838" y="4192"/>
                      <a:pt x="2969" y="4192"/>
                    </a:cubicBezTo>
                    <a:cubicBezTo>
                      <a:pt x="3744" y="4192"/>
                      <a:pt x="3984" y="3494"/>
                      <a:pt x="3930" y="2695"/>
                    </a:cubicBezTo>
                    <a:cubicBezTo>
                      <a:pt x="3866" y="1771"/>
                      <a:pt x="3451" y="858"/>
                      <a:pt x="3016" y="454"/>
                    </a:cubicBezTo>
                    <a:cubicBezTo>
                      <a:pt x="2717" y="174"/>
                      <a:pt x="2211" y="1"/>
                      <a:pt x="1706" y="1"/>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3" name="Google Shape;553;p38"/>
              <p:cNvSpPr/>
              <p:nvPr/>
            </p:nvSpPr>
            <p:spPr>
              <a:xfrm>
                <a:off x="2268625" y="1328200"/>
                <a:ext cx="17550" cy="12500"/>
              </a:xfrm>
              <a:custGeom>
                <a:avLst/>
                <a:gdLst/>
                <a:ahLst/>
                <a:cxnLst/>
                <a:rect l="l" t="t" r="r" b="b"/>
                <a:pathLst>
                  <a:path w="702" h="500" extrusionOk="0">
                    <a:moveTo>
                      <a:pt x="1" y="224"/>
                    </a:moveTo>
                    <a:cubicBezTo>
                      <a:pt x="447" y="500"/>
                      <a:pt x="702" y="118"/>
                      <a:pt x="702" y="118"/>
                    </a:cubicBezTo>
                    <a:cubicBezTo>
                      <a:pt x="702" y="118"/>
                      <a:pt x="574" y="0"/>
                      <a:pt x="330" y="33"/>
                    </a:cubicBezTo>
                    <a:cubicBezTo>
                      <a:pt x="139" y="54"/>
                      <a:pt x="1" y="224"/>
                      <a:pt x="1" y="2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4" name="Google Shape;554;p38"/>
              <p:cNvSpPr/>
              <p:nvPr/>
            </p:nvSpPr>
            <p:spPr>
              <a:xfrm>
                <a:off x="2275525" y="1329000"/>
                <a:ext cx="10650" cy="7450"/>
              </a:xfrm>
              <a:custGeom>
                <a:avLst/>
                <a:gdLst/>
                <a:ahLst/>
                <a:cxnLst/>
                <a:rect l="l" t="t" r="r" b="b"/>
                <a:pathLst>
                  <a:path w="426" h="298" extrusionOk="0">
                    <a:moveTo>
                      <a:pt x="426" y="86"/>
                    </a:moveTo>
                    <a:cubicBezTo>
                      <a:pt x="426" y="86"/>
                      <a:pt x="309" y="277"/>
                      <a:pt x="76" y="298"/>
                    </a:cubicBezTo>
                    <a:cubicBezTo>
                      <a:pt x="64" y="277"/>
                      <a:pt x="33" y="244"/>
                      <a:pt x="33" y="223"/>
                    </a:cubicBezTo>
                    <a:cubicBezTo>
                      <a:pt x="1" y="138"/>
                      <a:pt x="43" y="53"/>
                      <a:pt x="128" y="1"/>
                    </a:cubicBezTo>
                    <a:cubicBezTo>
                      <a:pt x="319" y="1"/>
                      <a:pt x="426" y="86"/>
                      <a:pt x="426" y="86"/>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5" name="Google Shape;555;p38"/>
              <p:cNvSpPr/>
              <p:nvPr/>
            </p:nvSpPr>
            <p:spPr>
              <a:xfrm>
                <a:off x="2264375" y="1320800"/>
                <a:ext cx="22325" cy="9025"/>
              </a:xfrm>
              <a:custGeom>
                <a:avLst/>
                <a:gdLst/>
                <a:ahLst/>
                <a:cxnLst/>
                <a:rect l="l" t="t" r="r" b="b"/>
                <a:pathLst>
                  <a:path w="893" h="361" extrusionOk="0">
                    <a:moveTo>
                      <a:pt x="646" y="1"/>
                    </a:moveTo>
                    <a:cubicBezTo>
                      <a:pt x="433" y="1"/>
                      <a:pt x="178" y="79"/>
                      <a:pt x="1" y="286"/>
                    </a:cubicBezTo>
                    <a:lnTo>
                      <a:pt x="97" y="360"/>
                    </a:lnTo>
                    <a:cubicBezTo>
                      <a:pt x="255" y="173"/>
                      <a:pt x="481" y="122"/>
                      <a:pt x="654" y="122"/>
                    </a:cubicBezTo>
                    <a:cubicBezTo>
                      <a:pt x="736" y="122"/>
                      <a:pt x="806" y="134"/>
                      <a:pt x="850" y="148"/>
                    </a:cubicBezTo>
                    <a:lnTo>
                      <a:pt x="893" y="41"/>
                    </a:lnTo>
                    <a:cubicBezTo>
                      <a:pt x="825" y="16"/>
                      <a:pt x="740" y="1"/>
                      <a:pt x="646" y="1"/>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6" name="Google Shape;556;p38"/>
              <p:cNvSpPr/>
              <p:nvPr/>
            </p:nvSpPr>
            <p:spPr>
              <a:xfrm>
                <a:off x="2299950" y="1322875"/>
                <a:ext cx="16225" cy="11725"/>
              </a:xfrm>
              <a:custGeom>
                <a:avLst/>
                <a:gdLst/>
                <a:ahLst/>
                <a:cxnLst/>
                <a:rect l="l" t="t" r="r" b="b"/>
                <a:pathLst>
                  <a:path w="649" h="469" extrusionOk="0">
                    <a:moveTo>
                      <a:pt x="1" y="235"/>
                    </a:moveTo>
                    <a:cubicBezTo>
                      <a:pt x="437" y="468"/>
                      <a:pt x="649" y="97"/>
                      <a:pt x="649" y="97"/>
                    </a:cubicBezTo>
                    <a:cubicBezTo>
                      <a:pt x="649" y="97"/>
                      <a:pt x="522" y="1"/>
                      <a:pt x="298" y="33"/>
                    </a:cubicBezTo>
                    <a:cubicBezTo>
                      <a:pt x="128" y="65"/>
                      <a:pt x="1" y="235"/>
                      <a:pt x="1" y="23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7" name="Google Shape;557;p38"/>
              <p:cNvSpPr/>
              <p:nvPr/>
            </p:nvSpPr>
            <p:spPr>
              <a:xfrm>
                <a:off x="2306600" y="1323425"/>
                <a:ext cx="9575" cy="7200"/>
              </a:xfrm>
              <a:custGeom>
                <a:avLst/>
                <a:gdLst/>
                <a:ahLst/>
                <a:cxnLst/>
                <a:rect l="l" t="t" r="r" b="b"/>
                <a:pathLst>
                  <a:path w="383" h="288" extrusionOk="0">
                    <a:moveTo>
                      <a:pt x="383" y="75"/>
                    </a:moveTo>
                    <a:cubicBezTo>
                      <a:pt x="383" y="75"/>
                      <a:pt x="277" y="255"/>
                      <a:pt x="64" y="287"/>
                    </a:cubicBezTo>
                    <a:cubicBezTo>
                      <a:pt x="53" y="266"/>
                      <a:pt x="32" y="245"/>
                      <a:pt x="22" y="224"/>
                    </a:cubicBezTo>
                    <a:cubicBezTo>
                      <a:pt x="1" y="149"/>
                      <a:pt x="32" y="64"/>
                      <a:pt x="96" y="11"/>
                    </a:cubicBezTo>
                    <a:cubicBezTo>
                      <a:pt x="287" y="0"/>
                      <a:pt x="383" y="75"/>
                      <a:pt x="383" y="75"/>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8" name="Google Shape;558;p38"/>
              <p:cNvSpPr/>
              <p:nvPr/>
            </p:nvSpPr>
            <p:spPr>
              <a:xfrm>
                <a:off x="2295975" y="1316075"/>
                <a:ext cx="20750" cy="8425"/>
              </a:xfrm>
              <a:custGeom>
                <a:avLst/>
                <a:gdLst/>
                <a:ahLst/>
                <a:cxnLst/>
                <a:rect l="l" t="t" r="r" b="b"/>
                <a:pathLst>
                  <a:path w="830" h="337" extrusionOk="0">
                    <a:moveTo>
                      <a:pt x="587" y="1"/>
                    </a:moveTo>
                    <a:cubicBezTo>
                      <a:pt x="391" y="1"/>
                      <a:pt x="159" y="68"/>
                      <a:pt x="1" y="263"/>
                    </a:cubicBezTo>
                    <a:lnTo>
                      <a:pt x="96" y="337"/>
                    </a:lnTo>
                    <a:cubicBezTo>
                      <a:pt x="238" y="167"/>
                      <a:pt x="441" y="120"/>
                      <a:pt x="598" y="120"/>
                    </a:cubicBezTo>
                    <a:cubicBezTo>
                      <a:pt x="677" y="120"/>
                      <a:pt x="744" y="131"/>
                      <a:pt x="787" y="146"/>
                    </a:cubicBezTo>
                    <a:lnTo>
                      <a:pt x="829" y="39"/>
                    </a:lnTo>
                    <a:cubicBezTo>
                      <a:pt x="764" y="16"/>
                      <a:pt x="680" y="1"/>
                      <a:pt x="587" y="1"/>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59" name="Google Shape;559;p38"/>
              <p:cNvSpPr/>
              <p:nvPr/>
            </p:nvSpPr>
            <p:spPr>
              <a:xfrm>
                <a:off x="2263600" y="1368550"/>
                <a:ext cx="19125" cy="26850"/>
              </a:xfrm>
              <a:custGeom>
                <a:avLst/>
                <a:gdLst/>
                <a:ahLst/>
                <a:cxnLst/>
                <a:rect l="l" t="t" r="r" b="b"/>
                <a:pathLst>
                  <a:path w="765" h="1074" extrusionOk="0">
                    <a:moveTo>
                      <a:pt x="765" y="479"/>
                    </a:moveTo>
                    <a:cubicBezTo>
                      <a:pt x="425" y="404"/>
                      <a:pt x="0" y="0"/>
                      <a:pt x="0" y="0"/>
                    </a:cubicBezTo>
                    <a:cubicBezTo>
                      <a:pt x="0" y="0"/>
                      <a:pt x="0" y="691"/>
                      <a:pt x="648" y="1073"/>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0" name="Google Shape;560;p38"/>
              <p:cNvSpPr/>
              <p:nvPr/>
            </p:nvSpPr>
            <p:spPr>
              <a:xfrm>
                <a:off x="2292000" y="1328475"/>
                <a:ext cx="11975" cy="21800"/>
              </a:xfrm>
              <a:custGeom>
                <a:avLst/>
                <a:gdLst/>
                <a:ahLst/>
                <a:cxnLst/>
                <a:rect l="l" t="t" r="r" b="b"/>
                <a:pathLst>
                  <a:path w="479" h="872" extrusionOk="0">
                    <a:moveTo>
                      <a:pt x="106" y="32"/>
                    </a:moveTo>
                    <a:cubicBezTo>
                      <a:pt x="170" y="0"/>
                      <a:pt x="478" y="616"/>
                      <a:pt x="467" y="680"/>
                    </a:cubicBezTo>
                    <a:cubicBezTo>
                      <a:pt x="467" y="775"/>
                      <a:pt x="181" y="871"/>
                      <a:pt x="149" y="839"/>
                    </a:cubicBezTo>
                    <a:cubicBezTo>
                      <a:pt x="64" y="754"/>
                      <a:pt x="0" y="74"/>
                      <a:pt x="106" y="32"/>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1" name="Google Shape;561;p38"/>
              <p:cNvSpPr/>
              <p:nvPr/>
            </p:nvSpPr>
            <p:spPr>
              <a:xfrm>
                <a:off x="2286425" y="1353675"/>
                <a:ext cx="23400" cy="8450"/>
              </a:xfrm>
              <a:custGeom>
                <a:avLst/>
                <a:gdLst/>
                <a:ahLst/>
                <a:cxnLst/>
                <a:rect l="l" t="t" r="r" b="b"/>
                <a:pathLst>
                  <a:path w="936" h="338" extrusionOk="0">
                    <a:moveTo>
                      <a:pt x="96" y="1"/>
                    </a:moveTo>
                    <a:lnTo>
                      <a:pt x="1" y="97"/>
                    </a:lnTo>
                    <a:cubicBezTo>
                      <a:pt x="146" y="236"/>
                      <a:pt x="354" y="338"/>
                      <a:pt x="565" y="338"/>
                    </a:cubicBezTo>
                    <a:cubicBezTo>
                      <a:pt x="692" y="338"/>
                      <a:pt x="819" y="301"/>
                      <a:pt x="935" y="213"/>
                    </a:cubicBezTo>
                    <a:lnTo>
                      <a:pt x="850" y="107"/>
                    </a:lnTo>
                    <a:cubicBezTo>
                      <a:pt x="761" y="176"/>
                      <a:pt x="663" y="205"/>
                      <a:pt x="564" y="205"/>
                    </a:cubicBezTo>
                    <a:cubicBezTo>
                      <a:pt x="391" y="205"/>
                      <a:pt x="218" y="116"/>
                      <a:pt x="96" y="1"/>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2" name="Google Shape;562;p38"/>
              <p:cNvSpPr/>
              <p:nvPr/>
            </p:nvSpPr>
            <p:spPr>
              <a:xfrm>
                <a:off x="2267300" y="1341900"/>
                <a:ext cx="17025" cy="15100"/>
              </a:xfrm>
              <a:custGeom>
                <a:avLst/>
                <a:gdLst/>
                <a:ahLst/>
                <a:cxnLst/>
                <a:rect l="l" t="t" r="r" b="b"/>
                <a:pathLst>
                  <a:path w="681" h="604" extrusionOk="0">
                    <a:moveTo>
                      <a:pt x="339" y="0"/>
                    </a:moveTo>
                    <a:cubicBezTo>
                      <a:pt x="272" y="0"/>
                      <a:pt x="205" y="22"/>
                      <a:pt x="150" y="68"/>
                    </a:cubicBezTo>
                    <a:cubicBezTo>
                      <a:pt x="22" y="174"/>
                      <a:pt x="1" y="366"/>
                      <a:pt x="107" y="493"/>
                    </a:cubicBezTo>
                    <a:cubicBezTo>
                      <a:pt x="161" y="565"/>
                      <a:pt x="246" y="604"/>
                      <a:pt x="335" y="604"/>
                    </a:cubicBezTo>
                    <a:cubicBezTo>
                      <a:pt x="402" y="604"/>
                      <a:pt x="472" y="581"/>
                      <a:pt x="532" y="536"/>
                    </a:cubicBezTo>
                    <a:cubicBezTo>
                      <a:pt x="659" y="440"/>
                      <a:pt x="681" y="238"/>
                      <a:pt x="574" y="111"/>
                    </a:cubicBezTo>
                    <a:cubicBezTo>
                      <a:pt x="514" y="38"/>
                      <a:pt x="426" y="0"/>
                      <a:pt x="339" y="0"/>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3" name="Google Shape;563;p38"/>
              <p:cNvSpPr/>
              <p:nvPr/>
            </p:nvSpPr>
            <p:spPr>
              <a:xfrm>
                <a:off x="2308450" y="1333775"/>
                <a:ext cx="9575" cy="14750"/>
              </a:xfrm>
              <a:custGeom>
                <a:avLst/>
                <a:gdLst/>
                <a:ahLst/>
                <a:cxnLst/>
                <a:rect l="l" t="t" r="r" b="b"/>
                <a:pathLst>
                  <a:path w="383" h="590" extrusionOk="0">
                    <a:moveTo>
                      <a:pt x="319" y="1"/>
                    </a:moveTo>
                    <a:cubicBezTo>
                      <a:pt x="266" y="1"/>
                      <a:pt x="192" y="11"/>
                      <a:pt x="149" y="53"/>
                    </a:cubicBezTo>
                    <a:cubicBezTo>
                      <a:pt x="22" y="160"/>
                      <a:pt x="1" y="351"/>
                      <a:pt x="107" y="478"/>
                    </a:cubicBezTo>
                    <a:cubicBezTo>
                      <a:pt x="160" y="549"/>
                      <a:pt x="241" y="590"/>
                      <a:pt x="328" y="590"/>
                    </a:cubicBezTo>
                    <a:cubicBezTo>
                      <a:pt x="346" y="590"/>
                      <a:pt x="365" y="588"/>
                      <a:pt x="383" y="584"/>
                    </a:cubicBezTo>
                    <a:cubicBezTo>
                      <a:pt x="373" y="574"/>
                      <a:pt x="373" y="563"/>
                      <a:pt x="373" y="553"/>
                    </a:cubicBezTo>
                    <a:cubicBezTo>
                      <a:pt x="383" y="383"/>
                      <a:pt x="351" y="181"/>
                      <a:pt x="319" y="1"/>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4" name="Google Shape;564;p38"/>
              <p:cNvSpPr/>
              <p:nvPr/>
            </p:nvSpPr>
            <p:spPr>
              <a:xfrm>
                <a:off x="2262525" y="1377325"/>
                <a:ext cx="41450" cy="58425"/>
              </a:xfrm>
              <a:custGeom>
                <a:avLst/>
                <a:gdLst/>
                <a:ahLst/>
                <a:cxnLst/>
                <a:rect l="l" t="t" r="r" b="b"/>
                <a:pathLst>
                  <a:path w="1658" h="2337" extrusionOk="0">
                    <a:moveTo>
                      <a:pt x="43" y="2134"/>
                    </a:moveTo>
                    <a:cubicBezTo>
                      <a:pt x="1" y="2049"/>
                      <a:pt x="372" y="2071"/>
                      <a:pt x="765" y="340"/>
                    </a:cubicBezTo>
                    <a:cubicBezTo>
                      <a:pt x="850" y="0"/>
                      <a:pt x="1339" y="531"/>
                      <a:pt x="1519" y="1168"/>
                    </a:cubicBezTo>
                    <a:cubicBezTo>
                      <a:pt x="1657" y="1646"/>
                      <a:pt x="128" y="2337"/>
                      <a:pt x="43" y="213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5" name="Google Shape;565;p38"/>
              <p:cNvSpPr/>
              <p:nvPr/>
            </p:nvSpPr>
            <p:spPr>
              <a:xfrm>
                <a:off x="2183150" y="1268200"/>
                <a:ext cx="100125" cy="144200"/>
              </a:xfrm>
              <a:custGeom>
                <a:avLst/>
                <a:gdLst/>
                <a:ahLst/>
                <a:cxnLst/>
                <a:rect l="l" t="t" r="r" b="b"/>
                <a:pathLst>
                  <a:path w="4005" h="5768" extrusionOk="0">
                    <a:moveTo>
                      <a:pt x="3112" y="33"/>
                    </a:moveTo>
                    <a:cubicBezTo>
                      <a:pt x="2846" y="0"/>
                      <a:pt x="2454" y="118"/>
                      <a:pt x="2209" y="245"/>
                    </a:cubicBezTo>
                    <a:cubicBezTo>
                      <a:pt x="1795" y="457"/>
                      <a:pt x="1307" y="935"/>
                      <a:pt x="1222" y="1423"/>
                    </a:cubicBezTo>
                    <a:cubicBezTo>
                      <a:pt x="1052" y="2390"/>
                      <a:pt x="1508" y="3176"/>
                      <a:pt x="1126" y="3845"/>
                    </a:cubicBezTo>
                    <a:cubicBezTo>
                      <a:pt x="797" y="4408"/>
                      <a:pt x="21" y="4769"/>
                      <a:pt x="0" y="5767"/>
                    </a:cubicBezTo>
                    <a:cubicBezTo>
                      <a:pt x="1402" y="5087"/>
                      <a:pt x="2326" y="5618"/>
                      <a:pt x="2506" y="3760"/>
                    </a:cubicBezTo>
                    <a:cubicBezTo>
                      <a:pt x="2549" y="3356"/>
                      <a:pt x="2900" y="3186"/>
                      <a:pt x="2942" y="2974"/>
                    </a:cubicBezTo>
                    <a:cubicBezTo>
                      <a:pt x="2974" y="2804"/>
                      <a:pt x="2952" y="2603"/>
                      <a:pt x="2931" y="2443"/>
                    </a:cubicBezTo>
                    <a:cubicBezTo>
                      <a:pt x="2900" y="2284"/>
                      <a:pt x="2815" y="2124"/>
                      <a:pt x="2846" y="1987"/>
                    </a:cubicBezTo>
                    <a:cubicBezTo>
                      <a:pt x="2867" y="1880"/>
                      <a:pt x="3016" y="1732"/>
                      <a:pt x="3122" y="1636"/>
                    </a:cubicBezTo>
                    <a:cubicBezTo>
                      <a:pt x="3377" y="1381"/>
                      <a:pt x="3601" y="1180"/>
                      <a:pt x="3686" y="755"/>
                    </a:cubicBezTo>
                    <a:cubicBezTo>
                      <a:pt x="3707" y="935"/>
                      <a:pt x="3759" y="1338"/>
                      <a:pt x="3590" y="1732"/>
                    </a:cubicBezTo>
                    <a:cubicBezTo>
                      <a:pt x="3749" y="1689"/>
                      <a:pt x="3844" y="1477"/>
                      <a:pt x="3887" y="1317"/>
                    </a:cubicBezTo>
                    <a:cubicBezTo>
                      <a:pt x="4004" y="755"/>
                      <a:pt x="3813" y="107"/>
                      <a:pt x="3112" y="33"/>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6" name="Google Shape;566;p38"/>
              <p:cNvSpPr/>
              <p:nvPr/>
            </p:nvSpPr>
            <p:spPr>
              <a:xfrm>
                <a:off x="2275000" y="1276975"/>
                <a:ext cx="34825" cy="32400"/>
              </a:xfrm>
              <a:custGeom>
                <a:avLst/>
                <a:gdLst/>
                <a:ahLst/>
                <a:cxnLst/>
                <a:rect l="l" t="t" r="r" b="b"/>
                <a:pathLst>
                  <a:path w="1393" h="1296" extrusionOk="0">
                    <a:moveTo>
                      <a:pt x="309" y="0"/>
                    </a:moveTo>
                    <a:cubicBezTo>
                      <a:pt x="213" y="32"/>
                      <a:pt x="118" y="74"/>
                      <a:pt x="33" y="117"/>
                    </a:cubicBezTo>
                    <a:lnTo>
                      <a:pt x="1" y="95"/>
                    </a:lnTo>
                    <a:lnTo>
                      <a:pt x="1" y="95"/>
                    </a:lnTo>
                    <a:cubicBezTo>
                      <a:pt x="12" y="308"/>
                      <a:pt x="97" y="510"/>
                      <a:pt x="245" y="659"/>
                    </a:cubicBezTo>
                    <a:cubicBezTo>
                      <a:pt x="394" y="807"/>
                      <a:pt x="606" y="892"/>
                      <a:pt x="829" y="892"/>
                    </a:cubicBezTo>
                    <a:cubicBezTo>
                      <a:pt x="862" y="892"/>
                      <a:pt x="895" y="892"/>
                      <a:pt x="929" y="892"/>
                    </a:cubicBezTo>
                    <a:cubicBezTo>
                      <a:pt x="1025" y="892"/>
                      <a:pt x="1119" y="898"/>
                      <a:pt x="1190" y="945"/>
                    </a:cubicBezTo>
                    <a:cubicBezTo>
                      <a:pt x="1296" y="1030"/>
                      <a:pt x="1307" y="1168"/>
                      <a:pt x="1371" y="1275"/>
                    </a:cubicBezTo>
                    <a:cubicBezTo>
                      <a:pt x="1377" y="1281"/>
                      <a:pt x="1384" y="1283"/>
                      <a:pt x="1388" y="1287"/>
                    </a:cubicBezTo>
                    <a:lnTo>
                      <a:pt x="1388" y="1287"/>
                    </a:lnTo>
                    <a:cubicBezTo>
                      <a:pt x="1262" y="1002"/>
                      <a:pt x="1147" y="698"/>
                      <a:pt x="1105" y="393"/>
                    </a:cubicBezTo>
                    <a:cubicBezTo>
                      <a:pt x="861" y="223"/>
                      <a:pt x="595" y="95"/>
                      <a:pt x="309" y="0"/>
                    </a:cubicBezTo>
                    <a:close/>
                    <a:moveTo>
                      <a:pt x="1388" y="1287"/>
                    </a:moveTo>
                    <a:cubicBezTo>
                      <a:pt x="1389" y="1290"/>
                      <a:pt x="1391" y="1293"/>
                      <a:pt x="1392" y="1296"/>
                    </a:cubicBezTo>
                    <a:cubicBezTo>
                      <a:pt x="1392" y="1292"/>
                      <a:pt x="1391" y="1289"/>
                      <a:pt x="1388" y="1287"/>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7" name="Google Shape;567;p38"/>
              <p:cNvSpPr/>
              <p:nvPr/>
            </p:nvSpPr>
            <p:spPr>
              <a:xfrm>
                <a:off x="2211025" y="1375725"/>
                <a:ext cx="58150" cy="61625"/>
              </a:xfrm>
              <a:custGeom>
                <a:avLst/>
                <a:gdLst/>
                <a:ahLst/>
                <a:cxnLst/>
                <a:rect l="l" t="t" r="r" b="b"/>
                <a:pathLst>
                  <a:path w="2326" h="2465" extrusionOk="0">
                    <a:moveTo>
                      <a:pt x="2273" y="2273"/>
                    </a:moveTo>
                    <a:cubicBezTo>
                      <a:pt x="2326" y="2177"/>
                      <a:pt x="1667" y="2177"/>
                      <a:pt x="1339" y="372"/>
                    </a:cubicBezTo>
                    <a:cubicBezTo>
                      <a:pt x="1275" y="1"/>
                      <a:pt x="563" y="489"/>
                      <a:pt x="234" y="1126"/>
                    </a:cubicBezTo>
                    <a:cubicBezTo>
                      <a:pt x="1" y="1594"/>
                      <a:pt x="2135" y="2464"/>
                      <a:pt x="2273" y="22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8" name="Google Shape;568;p38"/>
              <p:cNvSpPr/>
              <p:nvPr/>
            </p:nvSpPr>
            <p:spPr>
              <a:xfrm>
                <a:off x="2502250" y="1485375"/>
                <a:ext cx="176050" cy="124000"/>
              </a:xfrm>
              <a:custGeom>
                <a:avLst/>
                <a:gdLst/>
                <a:ahLst/>
                <a:cxnLst/>
                <a:rect l="l" t="t" r="r" b="b"/>
                <a:pathLst>
                  <a:path w="7042" h="4960" extrusionOk="0">
                    <a:moveTo>
                      <a:pt x="1329" y="0"/>
                    </a:moveTo>
                    <a:cubicBezTo>
                      <a:pt x="1148" y="0"/>
                      <a:pt x="999" y="117"/>
                      <a:pt x="967" y="297"/>
                    </a:cubicBezTo>
                    <a:lnTo>
                      <a:pt x="1" y="4481"/>
                    </a:lnTo>
                    <a:lnTo>
                      <a:pt x="64" y="4769"/>
                    </a:lnTo>
                    <a:cubicBezTo>
                      <a:pt x="128" y="4854"/>
                      <a:pt x="224" y="4906"/>
                      <a:pt x="330" y="4917"/>
                    </a:cubicBezTo>
                    <a:lnTo>
                      <a:pt x="5671" y="4960"/>
                    </a:lnTo>
                    <a:lnTo>
                      <a:pt x="5735" y="4960"/>
                    </a:lnTo>
                    <a:cubicBezTo>
                      <a:pt x="5905" y="4949"/>
                      <a:pt x="6054" y="4821"/>
                      <a:pt x="6086" y="4641"/>
                    </a:cubicBezTo>
                    <a:lnTo>
                      <a:pt x="7031" y="521"/>
                    </a:lnTo>
                    <a:cubicBezTo>
                      <a:pt x="7042" y="415"/>
                      <a:pt x="7009" y="297"/>
                      <a:pt x="6946" y="212"/>
                    </a:cubicBezTo>
                    <a:cubicBezTo>
                      <a:pt x="6872" y="139"/>
                      <a:pt x="6766" y="85"/>
                      <a:pt x="6659" y="85"/>
                    </a:cubicBezTo>
                    <a:lnTo>
                      <a:pt x="1329" y="0"/>
                    </a:ln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69" name="Google Shape;569;p38"/>
              <p:cNvSpPr/>
              <p:nvPr/>
            </p:nvSpPr>
            <p:spPr>
              <a:xfrm>
                <a:off x="2510225" y="1495200"/>
                <a:ext cx="156650" cy="107000"/>
              </a:xfrm>
              <a:custGeom>
                <a:avLst/>
                <a:gdLst/>
                <a:ahLst/>
                <a:cxnLst/>
                <a:rect l="l" t="t" r="r" b="b"/>
                <a:pathLst>
                  <a:path w="6266" h="4280" extrusionOk="0">
                    <a:moveTo>
                      <a:pt x="977" y="0"/>
                    </a:moveTo>
                    <a:lnTo>
                      <a:pt x="0" y="4227"/>
                    </a:lnTo>
                    <a:lnTo>
                      <a:pt x="5279" y="4280"/>
                    </a:lnTo>
                    <a:lnTo>
                      <a:pt x="6266" y="159"/>
                    </a:lnTo>
                    <a:lnTo>
                      <a:pt x="9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70" name="Google Shape;570;p38"/>
              <p:cNvSpPr/>
              <p:nvPr/>
            </p:nvSpPr>
            <p:spPr>
              <a:xfrm>
                <a:off x="2431375" y="1594500"/>
                <a:ext cx="223050" cy="21500"/>
              </a:xfrm>
              <a:custGeom>
                <a:avLst/>
                <a:gdLst/>
                <a:ahLst/>
                <a:cxnLst/>
                <a:rect l="l" t="t" r="r" b="b"/>
                <a:pathLst>
                  <a:path w="8922" h="860" extrusionOk="0">
                    <a:moveTo>
                      <a:pt x="436" y="0"/>
                    </a:moveTo>
                    <a:cubicBezTo>
                      <a:pt x="192" y="0"/>
                      <a:pt x="1" y="191"/>
                      <a:pt x="1" y="435"/>
                    </a:cubicBezTo>
                    <a:cubicBezTo>
                      <a:pt x="1" y="669"/>
                      <a:pt x="192" y="860"/>
                      <a:pt x="436" y="860"/>
                    </a:cubicBezTo>
                    <a:lnTo>
                      <a:pt x="8485" y="860"/>
                    </a:lnTo>
                    <a:cubicBezTo>
                      <a:pt x="8719" y="860"/>
                      <a:pt x="8921" y="669"/>
                      <a:pt x="8921" y="435"/>
                    </a:cubicBezTo>
                    <a:cubicBezTo>
                      <a:pt x="8921" y="191"/>
                      <a:pt x="8719" y="0"/>
                      <a:pt x="8485" y="0"/>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71" name="Google Shape;571;p38"/>
              <p:cNvSpPr/>
              <p:nvPr/>
            </p:nvSpPr>
            <p:spPr>
              <a:xfrm>
                <a:off x="2544725" y="1504725"/>
                <a:ext cx="80750" cy="85000"/>
              </a:xfrm>
              <a:custGeom>
                <a:avLst/>
                <a:gdLst/>
                <a:ahLst/>
                <a:cxnLst/>
                <a:rect l="l" t="t" r="r" b="b"/>
                <a:pathLst>
                  <a:path w="3230" h="3400" extrusionOk="0">
                    <a:moveTo>
                      <a:pt x="1654" y="1"/>
                    </a:moveTo>
                    <a:cubicBezTo>
                      <a:pt x="895" y="1"/>
                      <a:pt x="226" y="641"/>
                      <a:pt x="118" y="1510"/>
                    </a:cubicBezTo>
                    <a:cubicBezTo>
                      <a:pt x="1" y="2444"/>
                      <a:pt x="574" y="3294"/>
                      <a:pt x="1392" y="3389"/>
                    </a:cubicBezTo>
                    <a:cubicBezTo>
                      <a:pt x="1450" y="3396"/>
                      <a:pt x="1508" y="3400"/>
                      <a:pt x="1566" y="3400"/>
                    </a:cubicBezTo>
                    <a:cubicBezTo>
                      <a:pt x="2325" y="3400"/>
                      <a:pt x="2993" y="2761"/>
                      <a:pt x="3102" y="1892"/>
                    </a:cubicBezTo>
                    <a:cubicBezTo>
                      <a:pt x="3229" y="957"/>
                      <a:pt x="2656" y="118"/>
                      <a:pt x="1827" y="12"/>
                    </a:cubicBezTo>
                    <a:cubicBezTo>
                      <a:pt x="1769" y="4"/>
                      <a:pt x="1712" y="1"/>
                      <a:pt x="1654" y="1"/>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72" name="Google Shape;572;p38"/>
              <p:cNvSpPr/>
              <p:nvPr/>
            </p:nvSpPr>
            <p:spPr>
              <a:xfrm>
                <a:off x="2552700" y="1514300"/>
                <a:ext cx="57650" cy="75475"/>
              </a:xfrm>
              <a:custGeom>
                <a:avLst/>
                <a:gdLst/>
                <a:ahLst/>
                <a:cxnLst/>
                <a:rect l="l" t="t" r="r" b="b"/>
                <a:pathLst>
                  <a:path w="2306" h="3019" extrusionOk="0">
                    <a:moveTo>
                      <a:pt x="1390" y="1"/>
                    </a:moveTo>
                    <a:cubicBezTo>
                      <a:pt x="950" y="1"/>
                      <a:pt x="628" y="579"/>
                      <a:pt x="701" y="1116"/>
                    </a:cubicBezTo>
                    <a:cubicBezTo>
                      <a:pt x="734" y="1370"/>
                      <a:pt x="903" y="1668"/>
                      <a:pt x="776" y="1923"/>
                    </a:cubicBezTo>
                    <a:cubicBezTo>
                      <a:pt x="691" y="2114"/>
                      <a:pt x="404" y="2061"/>
                      <a:pt x="192" y="2135"/>
                    </a:cubicBezTo>
                    <a:cubicBezTo>
                      <a:pt x="118" y="2167"/>
                      <a:pt x="54" y="2199"/>
                      <a:pt x="0" y="2241"/>
                    </a:cubicBezTo>
                    <a:cubicBezTo>
                      <a:pt x="224" y="2656"/>
                      <a:pt x="616" y="2953"/>
                      <a:pt x="1073" y="3006"/>
                    </a:cubicBezTo>
                    <a:cubicBezTo>
                      <a:pt x="1136" y="3014"/>
                      <a:pt x="1198" y="3019"/>
                      <a:pt x="1259" y="3019"/>
                    </a:cubicBezTo>
                    <a:cubicBezTo>
                      <a:pt x="1655" y="3019"/>
                      <a:pt x="2020" y="2844"/>
                      <a:pt x="2305" y="2550"/>
                    </a:cubicBezTo>
                    <a:cubicBezTo>
                      <a:pt x="2230" y="2454"/>
                      <a:pt x="2124" y="2390"/>
                      <a:pt x="1987" y="2316"/>
                    </a:cubicBezTo>
                    <a:cubicBezTo>
                      <a:pt x="1817" y="2241"/>
                      <a:pt x="1647" y="2178"/>
                      <a:pt x="1626" y="2008"/>
                    </a:cubicBezTo>
                    <a:cubicBezTo>
                      <a:pt x="1593" y="1710"/>
                      <a:pt x="1827" y="1477"/>
                      <a:pt x="1933" y="1201"/>
                    </a:cubicBezTo>
                    <a:cubicBezTo>
                      <a:pt x="2114" y="659"/>
                      <a:pt x="1880" y="11"/>
                      <a:pt x="1402" y="1"/>
                    </a:cubicBezTo>
                    <a:cubicBezTo>
                      <a:pt x="1398" y="1"/>
                      <a:pt x="1394" y="1"/>
                      <a:pt x="1390" y="1"/>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73" name="Google Shape;573;p38"/>
              <p:cNvSpPr/>
              <p:nvPr/>
            </p:nvSpPr>
            <p:spPr>
              <a:xfrm>
                <a:off x="2379875" y="1624750"/>
                <a:ext cx="42500" cy="375950"/>
              </a:xfrm>
              <a:custGeom>
                <a:avLst/>
                <a:gdLst/>
                <a:ahLst/>
                <a:cxnLst/>
                <a:rect l="l" t="t" r="r" b="b"/>
                <a:pathLst>
                  <a:path w="1700" h="15038" extrusionOk="0">
                    <a:moveTo>
                      <a:pt x="1700" y="1"/>
                    </a:moveTo>
                    <a:cubicBezTo>
                      <a:pt x="1509" y="22"/>
                      <a:pt x="1317" y="32"/>
                      <a:pt x="1126" y="53"/>
                    </a:cubicBezTo>
                    <a:cubicBezTo>
                      <a:pt x="839" y="3845"/>
                      <a:pt x="298" y="11194"/>
                      <a:pt x="96" y="13731"/>
                    </a:cubicBezTo>
                    <a:cubicBezTo>
                      <a:pt x="64" y="14124"/>
                      <a:pt x="1" y="14549"/>
                      <a:pt x="64" y="14942"/>
                    </a:cubicBezTo>
                    <a:cubicBezTo>
                      <a:pt x="128" y="14995"/>
                      <a:pt x="202" y="15017"/>
                      <a:pt x="287" y="15038"/>
                    </a:cubicBezTo>
                    <a:cubicBezTo>
                      <a:pt x="447" y="14793"/>
                      <a:pt x="436" y="14305"/>
                      <a:pt x="478" y="13848"/>
                    </a:cubicBezTo>
                    <a:cubicBezTo>
                      <a:pt x="723" y="11300"/>
                      <a:pt x="1360" y="3802"/>
                      <a:pt x="1700" y="1"/>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74" name="Google Shape;574;p38"/>
              <p:cNvSpPr/>
              <p:nvPr/>
            </p:nvSpPr>
            <p:spPr>
              <a:xfrm>
                <a:off x="2712800" y="1624750"/>
                <a:ext cx="42500" cy="375950"/>
              </a:xfrm>
              <a:custGeom>
                <a:avLst/>
                <a:gdLst/>
                <a:ahLst/>
                <a:cxnLst/>
                <a:rect l="l" t="t" r="r" b="b"/>
                <a:pathLst>
                  <a:path w="1700" h="15038" extrusionOk="0">
                    <a:moveTo>
                      <a:pt x="0" y="1"/>
                    </a:moveTo>
                    <a:lnTo>
                      <a:pt x="0" y="1"/>
                    </a:lnTo>
                    <a:cubicBezTo>
                      <a:pt x="340" y="3802"/>
                      <a:pt x="977" y="11300"/>
                      <a:pt x="1221" y="13848"/>
                    </a:cubicBezTo>
                    <a:cubicBezTo>
                      <a:pt x="1264" y="14305"/>
                      <a:pt x="1253" y="14793"/>
                      <a:pt x="1412" y="15038"/>
                    </a:cubicBezTo>
                    <a:cubicBezTo>
                      <a:pt x="1487" y="15017"/>
                      <a:pt x="1572" y="14995"/>
                      <a:pt x="1636" y="14942"/>
                    </a:cubicBezTo>
                    <a:cubicBezTo>
                      <a:pt x="1699" y="14549"/>
                      <a:pt x="1636" y="14124"/>
                      <a:pt x="1603" y="13731"/>
                    </a:cubicBezTo>
                    <a:cubicBezTo>
                      <a:pt x="1402" y="11194"/>
                      <a:pt x="850" y="3845"/>
                      <a:pt x="563" y="53"/>
                    </a:cubicBezTo>
                    <a:cubicBezTo>
                      <a:pt x="383" y="32"/>
                      <a:pt x="191" y="22"/>
                      <a:pt x="0" y="1"/>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75" name="Google Shape;575;p38"/>
              <p:cNvSpPr/>
              <p:nvPr/>
            </p:nvSpPr>
            <p:spPr>
              <a:xfrm>
                <a:off x="2380675" y="1615975"/>
                <a:ext cx="376475" cy="27100"/>
              </a:xfrm>
              <a:custGeom>
                <a:avLst/>
                <a:gdLst/>
                <a:ahLst/>
                <a:cxnLst/>
                <a:rect l="l" t="t" r="r" b="b"/>
                <a:pathLst>
                  <a:path w="15059" h="1084" extrusionOk="0">
                    <a:moveTo>
                      <a:pt x="0" y="798"/>
                    </a:moveTo>
                    <a:cubicBezTo>
                      <a:pt x="0" y="957"/>
                      <a:pt x="127" y="1084"/>
                      <a:pt x="287" y="1084"/>
                    </a:cubicBezTo>
                    <a:lnTo>
                      <a:pt x="14772" y="1084"/>
                    </a:lnTo>
                    <a:cubicBezTo>
                      <a:pt x="14931" y="1084"/>
                      <a:pt x="15058" y="957"/>
                      <a:pt x="15058" y="798"/>
                    </a:cubicBezTo>
                    <a:lnTo>
                      <a:pt x="15058" y="288"/>
                    </a:lnTo>
                    <a:cubicBezTo>
                      <a:pt x="15058" y="128"/>
                      <a:pt x="14931" y="1"/>
                      <a:pt x="14772" y="1"/>
                    </a:cubicBezTo>
                    <a:lnTo>
                      <a:pt x="287" y="1"/>
                    </a:lnTo>
                    <a:cubicBezTo>
                      <a:pt x="127" y="1"/>
                      <a:pt x="0" y="128"/>
                      <a:pt x="0" y="288"/>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7" name="TextBox 6">
            <a:extLst>
              <a:ext uri="{FF2B5EF4-FFF2-40B4-BE49-F238E27FC236}">
                <a16:creationId xmlns:a16="http://schemas.microsoft.com/office/drawing/2014/main" id="{441EA40B-824D-7257-9544-0E285436DB99}"/>
              </a:ext>
            </a:extLst>
          </p:cNvPr>
          <p:cNvSpPr txBox="1"/>
          <p:nvPr/>
        </p:nvSpPr>
        <p:spPr>
          <a:xfrm>
            <a:off x="3353021" y="1461206"/>
            <a:ext cx="5480606" cy="171149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100"/>
              </a:spcBef>
              <a:spcAft>
                <a:spcPts val="10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sym typeface="Arial"/>
              </a:rPr>
              <a:t>Thế</a:t>
            </a:r>
            <a:r>
              <a:rPr kumimoji="0" lang="en-US" sz="2400" b="0" i="0" u="none" strike="noStrike" kern="0" cap="none" spc="0" normalizeH="0" noProof="0">
                <a:ln>
                  <a:noFill/>
                </a:ln>
                <a:solidFill>
                  <a:srgbClr val="000000"/>
                </a:solidFill>
                <a:effectLst/>
                <a:uLnTx/>
                <a:uFillTx/>
                <a:sym typeface="Arial"/>
              </a:rPr>
              <a:t> nào là </a:t>
            </a:r>
            <a:r>
              <a:rPr kumimoji="0" lang="en-US" sz="2400" b="0" i="0" u="none" strike="noStrike" kern="0" cap="none" spc="0" normalizeH="0" baseline="0" noProof="0">
                <a:ln>
                  <a:noFill/>
                </a:ln>
                <a:solidFill>
                  <a:srgbClr val="000000"/>
                </a:solidFill>
                <a:effectLst/>
                <a:uLnTx/>
                <a:uFillTx/>
                <a:sym typeface="Arial"/>
              </a:rPr>
              <a:t>hoạt động tiêu dùng?</a:t>
            </a:r>
            <a:endParaRPr kumimoji="0" lang="vi-VN" sz="2400" b="0" i="0" u="none" strike="noStrike" kern="0" cap="none" spc="0" normalizeH="0" baseline="0" noProof="0">
              <a:ln>
                <a:noFill/>
              </a:ln>
              <a:solidFill>
                <a:srgbClr val="000000"/>
              </a:solidFill>
              <a:effectLst/>
              <a:uLnTx/>
              <a:uFillTx/>
              <a:sym typeface="Arial"/>
            </a:endParaRPr>
          </a:p>
          <a:p>
            <a:pPr marL="342900" lvl="0" indent="-342900" algn="just">
              <a:lnSpc>
                <a:spcPct val="150000"/>
              </a:lnSpc>
              <a:spcBef>
                <a:spcPts val="100"/>
              </a:spcBef>
              <a:spcAft>
                <a:spcPts val="100"/>
              </a:spcAft>
              <a:buFont typeface="Arial" panose="020B0604020202020204" pitchFamily="34" charset="0"/>
              <a:buChar char="•"/>
            </a:pPr>
            <a:r>
              <a:rPr lang="en-US" sz="2400"/>
              <a:t>Hoạt động tiêu dùng bao gồm những loại nào</a:t>
            </a:r>
            <a:r>
              <a:rPr kumimoji="0" lang="en-US" sz="2400" b="0" i="0" u="none" strike="noStrike" kern="0" cap="none" spc="0" normalizeH="0" baseline="0" noProof="0">
                <a:ln>
                  <a:noFill/>
                </a:ln>
                <a:solidFill>
                  <a:srgbClr val="000000"/>
                </a:solidFill>
                <a:effectLst/>
                <a:uLnTx/>
                <a:uFillTx/>
                <a:sym typeface="Arial"/>
              </a:rPr>
              <a:t>?</a:t>
            </a: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80" y="1292959"/>
            <a:ext cx="2303920" cy="3038744"/>
          </a:xfrm>
          <a:prstGeom prst="rect">
            <a:avLst/>
          </a:prstGeom>
        </p:spPr>
      </p:pic>
    </p:spTree>
    <p:extLst>
      <p:ext uri="{BB962C8B-B14F-4D97-AF65-F5344CB8AC3E}">
        <p14:creationId xmlns:p14="http://schemas.microsoft.com/office/powerpoint/2010/main" val="210202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1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heme/theme1.xml><?xml version="1.0" encoding="utf-8"?>
<a:theme xmlns:a="http://schemas.openxmlformats.org/drawingml/2006/main" name="#1 Business Plan for Small Business by Slidesgo">
  <a:themeElements>
    <a:clrScheme name="Simple Light">
      <a:dk1>
        <a:srgbClr val="252525"/>
      </a:dk1>
      <a:lt1>
        <a:srgbClr val="FFFFFF"/>
      </a:lt1>
      <a:dk2>
        <a:srgbClr val="7C75D1"/>
      </a:dk2>
      <a:lt2>
        <a:srgbClr val="A59AE8"/>
      </a:lt2>
      <a:accent1>
        <a:srgbClr val="FF4F4F"/>
      </a:accent1>
      <a:accent2>
        <a:srgbClr val="2C8952"/>
      </a:accent2>
      <a:accent3>
        <a:srgbClr val="69AF7A"/>
      </a:accent3>
      <a:accent4>
        <a:srgbClr val="E8BD54"/>
      </a:accent4>
      <a:accent5>
        <a:srgbClr val="F9D87A"/>
      </a:accent5>
      <a:accent6>
        <a:srgbClr val="C8C4F7"/>
      </a:accent6>
      <a:hlink>
        <a:srgbClr val="25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1303</TotalTime>
  <Words>835</Words>
  <Application>Microsoft Office PowerPoint</Application>
  <PresentationFormat>On-screen Show (16:9)</PresentationFormat>
  <Paragraphs>99</Paragraphs>
  <Slides>28</Slides>
  <Notes>11</Notes>
  <HiddenSlides>0</HiddenSlides>
  <MMClips>10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28</vt:i4>
      </vt:variant>
    </vt:vector>
  </HeadingPairs>
  <TitlesOfParts>
    <vt:vector size="53" baseType="lpstr">
      <vt:lpstr>#9Slide03 Maven Pro Black</vt:lpstr>
      <vt:lpstr>Calibri</vt:lpstr>
      <vt:lpstr>Roboto</vt:lpstr>
      <vt:lpstr>Times New Roman</vt:lpstr>
      <vt:lpstr>#9Slide03 Cabin Condensed Bold</vt:lpstr>
      <vt:lpstr>UTM A&amp;S Graceland</vt:lpstr>
      <vt:lpstr>Calibri Light</vt:lpstr>
      <vt:lpstr>UTM Rockwell</vt:lpstr>
      <vt:lpstr>Arial</vt:lpstr>
      <vt:lpstr>等线</vt:lpstr>
      <vt:lpstr>Lexend Deca</vt:lpstr>
      <vt:lpstr>Pontano Sans</vt:lpstr>
      <vt:lpstr>#9Slide03 IcielPanton Black</vt:lpstr>
      <vt:lpstr>Poppins</vt:lpstr>
      <vt:lpstr>华康方圆体W7(P)</vt:lpstr>
      <vt:lpstr>Tahoma</vt:lpstr>
      <vt:lpstr>#9Slide05 Pattaya</vt:lpstr>
      <vt:lpstr>Vrinda</vt:lpstr>
      <vt:lpstr>Arial Unicode MS</vt:lpstr>
      <vt:lpstr>#1 Business Plan for Small Business by Slidesgo</vt:lpstr>
      <vt:lpstr>Office Theme</vt:lpstr>
      <vt:lpstr>2_Office Theme</vt:lpstr>
      <vt:lpstr>1_Office Theme</vt:lpstr>
      <vt:lpstr>27_Office Theme</vt:lpstr>
      <vt:lpstr>25_Office Theme</vt:lpstr>
      <vt:lpstr>TRƯỜNG THPT SỐ 2 PHÙ CÁT TỔ: SỬ - ĐỊA - CD - TD - QP</vt:lpstr>
      <vt:lpstr>PowerPoint Presentation</vt:lpstr>
      <vt:lpstr>PowerPoint Presentation</vt:lpstr>
      <vt:lpstr>PowerPoint Presentation</vt:lpstr>
      <vt:lpstr>PowerPoint Presentation</vt:lpstr>
      <vt:lpstr>     BÀI 9: VĂN HÓA TIÊU DÙNG</vt:lpstr>
      <vt:lpstr>NỘI DUNG BÀI HỌC</vt:lpstr>
      <vt:lpstr>Vai trò của  tiêu dùng đối với  sự phát triển kinh tế</vt:lpstr>
      <vt:lpstr>PowerPoint Presentation</vt:lpstr>
      <vt:lpstr>Đọc trường hợp</vt:lpstr>
      <vt:lpstr>Hình ảnh </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TÌNH HUỐNG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119</cp:revision>
  <dcterms:modified xsi:type="dcterms:W3CDTF">2025-08-28T05:02:18Z</dcterms:modified>
</cp:coreProperties>
</file>