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61" r:id="rId6"/>
    <p:sldId id="260" r:id="rId7"/>
    <p:sldId id="259" r:id="rId8"/>
    <p:sldId id="263" r:id="rId9"/>
    <p:sldId id="262" r:id="rId10"/>
    <p:sldId id="264" r:id="rId11"/>
    <p:sldId id="268" r:id="rId12"/>
    <p:sldId id="269" r:id="rId13"/>
    <p:sldId id="270" r:id="rId14"/>
    <p:sldId id="271" r:id="rId15"/>
    <p:sldId id="292" r:id="rId16"/>
    <p:sldId id="272" r:id="rId17"/>
    <p:sldId id="273" r:id="rId18"/>
    <p:sldId id="274" r:id="rId19"/>
    <p:sldId id="275" r:id="rId20"/>
    <p:sldId id="293" r:id="rId21"/>
    <p:sldId id="276" r:id="rId22"/>
    <p:sldId id="277" r:id="rId23"/>
    <p:sldId id="278" r:id="rId24"/>
    <p:sldId id="281" r:id="rId25"/>
    <p:sldId id="297" r:id="rId26"/>
    <p:sldId id="279" r:id="rId27"/>
    <p:sldId id="286" r:id="rId28"/>
    <p:sldId id="285" r:id="rId29"/>
    <p:sldId id="287" r:id="rId30"/>
    <p:sldId id="289" r:id="rId31"/>
    <p:sldId id="290" r:id="rId32"/>
    <p:sldId id="291" r:id="rId33"/>
    <p:sldId id="294" r:id="rId34"/>
    <p:sldId id="295" r:id="rId35"/>
    <p:sldId id="29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g's PC" initials="HP" lastIdx="1" clrIdx="0">
    <p:extLst>
      <p:ext uri="{19B8F6BF-5375-455C-9EA6-DF929625EA0E}">
        <p15:presenceInfo xmlns:p15="http://schemas.microsoft.com/office/powerpoint/2012/main" userId="Hong's 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D60093"/>
    <a:srgbClr val="FFFF00"/>
    <a:srgbClr val="FFCCFF"/>
    <a:srgbClr val="FF0066"/>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p:cViewPr varScale="1">
        <p:scale>
          <a:sx n="91" d="100"/>
          <a:sy n="91" d="100"/>
        </p:scale>
        <p:origin x="3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8187-BD16-4B44-B10C-1E7E015762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DA8104-F2AF-4AF5-A39D-A794E365D9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59C4C-4B38-4D3A-84DE-AF64613C97D0}"/>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5" name="Footer Placeholder 4">
            <a:extLst>
              <a:ext uri="{FF2B5EF4-FFF2-40B4-BE49-F238E27FC236}">
                <a16:creationId xmlns:a16="http://schemas.microsoft.com/office/drawing/2014/main" id="{60A5E1B6-2C8D-49EC-8EAD-D964453C7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D0258-8FE6-43C7-BF33-134A5AAC85F7}"/>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64908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06CE-CBBE-466A-B597-D2E258C09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5809E8-F0A9-4B7E-91D8-97FF73E22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63BA1-6057-4EB7-A124-59962A016F3E}"/>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5" name="Footer Placeholder 4">
            <a:extLst>
              <a:ext uri="{FF2B5EF4-FFF2-40B4-BE49-F238E27FC236}">
                <a16:creationId xmlns:a16="http://schemas.microsoft.com/office/drawing/2014/main" id="{FB073A4B-75C4-4296-A7AD-E9676FCD1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1B1D3-14D0-48D0-86A7-E4C979E97986}"/>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407900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6EBB5-0106-4488-BD3C-AF6934A862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2F347-2FB7-46C8-99B6-73E9048E7F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207EF-DC03-4E43-B8F3-07CF71FF396D}"/>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5" name="Footer Placeholder 4">
            <a:extLst>
              <a:ext uri="{FF2B5EF4-FFF2-40B4-BE49-F238E27FC236}">
                <a16:creationId xmlns:a16="http://schemas.microsoft.com/office/drawing/2014/main" id="{11F0EA4C-BA69-4CFE-9500-F51478969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82F8A-BD51-4EF5-9422-A3700C0DED57}"/>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349920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C376-93A1-462F-A8F7-5FAA0EB7B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FE78B4-76F8-4A72-B2B5-A588AD711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91B1C4-604C-4700-9123-E2CAD4E651C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2356220-D232-445F-8006-8E7FA7BF62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3D082F8-23B0-4126-87A8-0350B9952D9D}"/>
              </a:ext>
            </a:extLst>
          </p:cNvPr>
          <p:cNvSpPr>
            <a:spLocks noGrp="1"/>
          </p:cNvSpPr>
          <p:nvPr>
            <p:ph type="sldNum" sz="quarter" idx="12"/>
          </p:nvPr>
        </p:nvSpPr>
        <p:spPr/>
        <p:txBody>
          <a:bodyPr/>
          <a:lstStyle>
            <a:lvl1pPr>
              <a:defRPr/>
            </a:lvl1pPr>
          </a:lstStyle>
          <a:p>
            <a:fld id="{A5908A65-ACE7-428D-B68B-56C5831F77D6}" type="slidenum">
              <a:rPr lang="en-US" altLang="en-US"/>
              <a:pPr/>
              <a:t>‹#›</a:t>
            </a:fld>
            <a:endParaRPr lang="en-US" altLang="en-US"/>
          </a:p>
        </p:txBody>
      </p:sp>
    </p:spTree>
    <p:extLst>
      <p:ext uri="{BB962C8B-B14F-4D97-AF65-F5344CB8AC3E}">
        <p14:creationId xmlns:p14="http://schemas.microsoft.com/office/powerpoint/2010/main" val="3849997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CC01E-131E-4361-9F99-AA0A5A5E76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72203-DF32-43A9-960F-4E3B4E4739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8C87B-B91D-4937-9AB1-AEFD4715FAD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E87ACC0-A950-4EEE-BB46-332550038DC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9AAE8E8-A2E6-41EB-8B6E-B53D13285961}"/>
              </a:ext>
            </a:extLst>
          </p:cNvPr>
          <p:cNvSpPr>
            <a:spLocks noGrp="1"/>
          </p:cNvSpPr>
          <p:nvPr>
            <p:ph type="sldNum" sz="quarter" idx="12"/>
          </p:nvPr>
        </p:nvSpPr>
        <p:spPr/>
        <p:txBody>
          <a:bodyPr/>
          <a:lstStyle>
            <a:lvl1pPr>
              <a:defRPr/>
            </a:lvl1pPr>
          </a:lstStyle>
          <a:p>
            <a:fld id="{DC073110-BE4C-4C3B-BF81-29C35AF9EDD5}" type="slidenum">
              <a:rPr lang="en-US" altLang="en-US"/>
              <a:pPr/>
              <a:t>‹#›</a:t>
            </a:fld>
            <a:endParaRPr lang="en-US" altLang="en-US"/>
          </a:p>
        </p:txBody>
      </p:sp>
    </p:spTree>
    <p:extLst>
      <p:ext uri="{BB962C8B-B14F-4D97-AF65-F5344CB8AC3E}">
        <p14:creationId xmlns:p14="http://schemas.microsoft.com/office/powerpoint/2010/main" val="1316258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D69D-C71C-41D0-B867-0DE355B6B7C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323686-CB46-4BE1-B5E8-345AC031843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9A92BCC-8D6C-41E5-A14B-F9981ACD608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6C3F82-74FD-44B1-AE79-1D60B1A6838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C48010F-7D69-4A06-A74D-94ECCEF454DE}"/>
              </a:ext>
            </a:extLst>
          </p:cNvPr>
          <p:cNvSpPr>
            <a:spLocks noGrp="1"/>
          </p:cNvSpPr>
          <p:nvPr>
            <p:ph type="sldNum" sz="quarter" idx="12"/>
          </p:nvPr>
        </p:nvSpPr>
        <p:spPr/>
        <p:txBody>
          <a:bodyPr/>
          <a:lstStyle>
            <a:lvl1pPr>
              <a:defRPr/>
            </a:lvl1pPr>
          </a:lstStyle>
          <a:p>
            <a:fld id="{FA862EFB-A9C0-43EE-BFBC-274DC048E6EA}" type="slidenum">
              <a:rPr lang="en-US" altLang="en-US"/>
              <a:pPr/>
              <a:t>‹#›</a:t>
            </a:fld>
            <a:endParaRPr lang="en-US" altLang="en-US"/>
          </a:p>
        </p:txBody>
      </p:sp>
    </p:spTree>
    <p:extLst>
      <p:ext uri="{BB962C8B-B14F-4D97-AF65-F5344CB8AC3E}">
        <p14:creationId xmlns:p14="http://schemas.microsoft.com/office/powerpoint/2010/main" val="2923614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6A2E-8679-4ADE-8AE6-A6100E336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AAE5F-A5E9-457A-A8DF-4BD59FB35A7B}"/>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5DC2C-6245-4D76-A23B-099A7EFC3FD2}"/>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40ED0A-E0A6-42CC-95FC-BDFBA10D67D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955E321-ED1F-499B-8F35-ACF8E35ED7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0F063E-086E-41F6-A88D-A0A791ACF4DB}"/>
              </a:ext>
            </a:extLst>
          </p:cNvPr>
          <p:cNvSpPr>
            <a:spLocks noGrp="1"/>
          </p:cNvSpPr>
          <p:nvPr>
            <p:ph type="sldNum" sz="quarter" idx="12"/>
          </p:nvPr>
        </p:nvSpPr>
        <p:spPr/>
        <p:txBody>
          <a:bodyPr/>
          <a:lstStyle>
            <a:lvl1pPr>
              <a:defRPr/>
            </a:lvl1pPr>
          </a:lstStyle>
          <a:p>
            <a:fld id="{D80891FE-C375-4EEA-B438-99DD0A207AFE}" type="slidenum">
              <a:rPr lang="en-US" altLang="en-US"/>
              <a:pPr/>
              <a:t>‹#›</a:t>
            </a:fld>
            <a:endParaRPr lang="en-US" altLang="en-US"/>
          </a:p>
        </p:txBody>
      </p:sp>
    </p:spTree>
    <p:extLst>
      <p:ext uri="{BB962C8B-B14F-4D97-AF65-F5344CB8AC3E}">
        <p14:creationId xmlns:p14="http://schemas.microsoft.com/office/powerpoint/2010/main" val="1501039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DB994-189E-498A-A1B1-91DABB752135}"/>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D76ACA-CB5E-4369-ADBC-9AF5C8CA141B}"/>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88E5E-0148-4AEF-B0ED-10CD6B65D2DC}"/>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BD292E-08F4-4EB5-8F19-5E015F6C5BD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7D1497-65A6-48EC-8F0B-110D0862D93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6DCF2-58FD-4900-B30A-EE15E1B30A9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D461C73-1223-4308-A11A-C00AB409B57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651018A-B41A-4B2A-B80E-7E0274761CFD}"/>
              </a:ext>
            </a:extLst>
          </p:cNvPr>
          <p:cNvSpPr>
            <a:spLocks noGrp="1"/>
          </p:cNvSpPr>
          <p:nvPr>
            <p:ph type="sldNum" sz="quarter" idx="12"/>
          </p:nvPr>
        </p:nvSpPr>
        <p:spPr/>
        <p:txBody>
          <a:bodyPr/>
          <a:lstStyle>
            <a:lvl1pPr>
              <a:defRPr/>
            </a:lvl1pPr>
          </a:lstStyle>
          <a:p>
            <a:fld id="{C373F04A-F139-4EEB-9DDB-F8EC8872FEF1}" type="slidenum">
              <a:rPr lang="en-US" altLang="en-US"/>
              <a:pPr/>
              <a:t>‹#›</a:t>
            </a:fld>
            <a:endParaRPr lang="en-US" altLang="en-US"/>
          </a:p>
        </p:txBody>
      </p:sp>
    </p:spTree>
    <p:extLst>
      <p:ext uri="{BB962C8B-B14F-4D97-AF65-F5344CB8AC3E}">
        <p14:creationId xmlns:p14="http://schemas.microsoft.com/office/powerpoint/2010/main" val="366522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8319-2772-458D-9565-4664BC95C8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5E7FEA-9E4F-4E20-9938-F025316DBAF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7E59628-7D76-4A47-91C9-A72BB8B47F6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61DF598-64BA-400F-9C23-460C20116090}"/>
              </a:ext>
            </a:extLst>
          </p:cNvPr>
          <p:cNvSpPr>
            <a:spLocks noGrp="1"/>
          </p:cNvSpPr>
          <p:nvPr>
            <p:ph type="sldNum" sz="quarter" idx="12"/>
          </p:nvPr>
        </p:nvSpPr>
        <p:spPr/>
        <p:txBody>
          <a:bodyPr/>
          <a:lstStyle>
            <a:lvl1pPr>
              <a:defRPr/>
            </a:lvl1pPr>
          </a:lstStyle>
          <a:p>
            <a:fld id="{30C04565-37D7-4F6D-8403-BAE079A79425}" type="slidenum">
              <a:rPr lang="en-US" altLang="en-US"/>
              <a:pPr/>
              <a:t>‹#›</a:t>
            </a:fld>
            <a:endParaRPr lang="en-US" altLang="en-US"/>
          </a:p>
        </p:txBody>
      </p:sp>
    </p:spTree>
    <p:extLst>
      <p:ext uri="{BB962C8B-B14F-4D97-AF65-F5344CB8AC3E}">
        <p14:creationId xmlns:p14="http://schemas.microsoft.com/office/powerpoint/2010/main" val="1449439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5A2D3-AF24-44C7-AE1F-8D8A6ADD904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DC78AF6-4C3B-43FA-8BF4-30DF402E041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85C07A3-86F2-4A7E-BABA-9E93465F1081}"/>
              </a:ext>
            </a:extLst>
          </p:cNvPr>
          <p:cNvSpPr>
            <a:spLocks noGrp="1"/>
          </p:cNvSpPr>
          <p:nvPr>
            <p:ph type="sldNum" sz="quarter" idx="12"/>
          </p:nvPr>
        </p:nvSpPr>
        <p:spPr/>
        <p:txBody>
          <a:bodyPr/>
          <a:lstStyle>
            <a:lvl1pPr>
              <a:defRPr/>
            </a:lvl1pPr>
          </a:lstStyle>
          <a:p>
            <a:fld id="{3E8902CC-279E-46DB-AB68-4333D5BFABA0}" type="slidenum">
              <a:rPr lang="en-US" altLang="en-US"/>
              <a:pPr/>
              <a:t>‹#›</a:t>
            </a:fld>
            <a:endParaRPr lang="en-US" altLang="en-US"/>
          </a:p>
        </p:txBody>
      </p:sp>
    </p:spTree>
    <p:extLst>
      <p:ext uri="{BB962C8B-B14F-4D97-AF65-F5344CB8AC3E}">
        <p14:creationId xmlns:p14="http://schemas.microsoft.com/office/powerpoint/2010/main" val="1512726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E962A-1CE9-4809-9D5A-105D3D3A9D6F}"/>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1612D7-A500-4AE6-9607-E0DC670F41C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3C681E-FB48-4ED9-8FE2-4D75AE40795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D93503-CFC2-4ACD-B8C7-35DE836F84B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9835F60-A9D8-4FEB-9D1B-3129C124125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39F355A-35C1-43A3-9D76-8E575F8E1F35}"/>
              </a:ext>
            </a:extLst>
          </p:cNvPr>
          <p:cNvSpPr>
            <a:spLocks noGrp="1"/>
          </p:cNvSpPr>
          <p:nvPr>
            <p:ph type="sldNum" sz="quarter" idx="12"/>
          </p:nvPr>
        </p:nvSpPr>
        <p:spPr/>
        <p:txBody>
          <a:bodyPr/>
          <a:lstStyle>
            <a:lvl1pPr>
              <a:defRPr/>
            </a:lvl1pPr>
          </a:lstStyle>
          <a:p>
            <a:fld id="{82230AD7-B6DB-4B3C-9B52-36574A4DD9C1}" type="slidenum">
              <a:rPr lang="en-US" altLang="en-US"/>
              <a:pPr/>
              <a:t>‹#›</a:t>
            </a:fld>
            <a:endParaRPr lang="en-US" altLang="en-US"/>
          </a:p>
        </p:txBody>
      </p:sp>
    </p:spTree>
    <p:extLst>
      <p:ext uri="{BB962C8B-B14F-4D97-AF65-F5344CB8AC3E}">
        <p14:creationId xmlns:p14="http://schemas.microsoft.com/office/powerpoint/2010/main" val="184289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11C6-9918-4984-9C8B-CD1F33C1F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C9D66-2C87-421A-BE89-20A24DE807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B8236-04C4-4B01-A1E2-88D9B984B526}"/>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5" name="Footer Placeholder 4">
            <a:extLst>
              <a:ext uri="{FF2B5EF4-FFF2-40B4-BE49-F238E27FC236}">
                <a16:creationId xmlns:a16="http://schemas.microsoft.com/office/drawing/2014/main" id="{66D203FC-DEA8-4901-B47E-2D1C9C8F4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5331B-C4C0-47F7-8CDC-E8C7AB6875FB}"/>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2390421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7D5F-4F59-4EDD-9849-10094651C4E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D6267-CC9B-43FA-AB11-9BC28672E8A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B7E4D7-0A58-4B97-9618-6D31749995D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B84B1-B1C9-4C59-90F6-A515D4F1842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8B2FD3A-0412-4CC5-B569-11F5A4B49E2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1DBF4A4-6797-4F75-A28E-70056810EFB1}"/>
              </a:ext>
            </a:extLst>
          </p:cNvPr>
          <p:cNvSpPr>
            <a:spLocks noGrp="1"/>
          </p:cNvSpPr>
          <p:nvPr>
            <p:ph type="sldNum" sz="quarter" idx="12"/>
          </p:nvPr>
        </p:nvSpPr>
        <p:spPr/>
        <p:txBody>
          <a:bodyPr/>
          <a:lstStyle>
            <a:lvl1pPr>
              <a:defRPr/>
            </a:lvl1pPr>
          </a:lstStyle>
          <a:p>
            <a:fld id="{5FAB650D-D5B7-473B-89D8-77BCC75FCEF5}" type="slidenum">
              <a:rPr lang="en-US" altLang="en-US"/>
              <a:pPr/>
              <a:t>‹#›</a:t>
            </a:fld>
            <a:endParaRPr lang="en-US" altLang="en-US"/>
          </a:p>
        </p:txBody>
      </p:sp>
    </p:spTree>
    <p:extLst>
      <p:ext uri="{BB962C8B-B14F-4D97-AF65-F5344CB8AC3E}">
        <p14:creationId xmlns:p14="http://schemas.microsoft.com/office/powerpoint/2010/main" val="1743440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AF81-85C1-4A52-84DE-F2CB83FFBF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0479BE-3924-460A-9396-0270E6823E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BBA0B-7B29-4E3B-898C-9E4CD976B07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75DD6A2-2F20-4EF8-8206-80B51462A4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AD18FFF-2F01-4253-B1C3-EA0800789713}"/>
              </a:ext>
            </a:extLst>
          </p:cNvPr>
          <p:cNvSpPr>
            <a:spLocks noGrp="1"/>
          </p:cNvSpPr>
          <p:nvPr>
            <p:ph type="sldNum" sz="quarter" idx="12"/>
          </p:nvPr>
        </p:nvSpPr>
        <p:spPr/>
        <p:txBody>
          <a:bodyPr/>
          <a:lstStyle>
            <a:lvl1pPr>
              <a:defRPr/>
            </a:lvl1pPr>
          </a:lstStyle>
          <a:p>
            <a:fld id="{67DDCB08-7CBB-4DD5-829C-F930532B645D}" type="slidenum">
              <a:rPr lang="en-US" altLang="en-US"/>
              <a:pPr/>
              <a:t>‹#›</a:t>
            </a:fld>
            <a:endParaRPr lang="en-US" altLang="en-US"/>
          </a:p>
        </p:txBody>
      </p:sp>
    </p:spTree>
    <p:extLst>
      <p:ext uri="{BB962C8B-B14F-4D97-AF65-F5344CB8AC3E}">
        <p14:creationId xmlns:p14="http://schemas.microsoft.com/office/powerpoint/2010/main" val="2368651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A0BB8-1E96-4BE0-9404-2C49CB1C57D6}"/>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809996-4280-49BE-BF10-F99C0AD90033}"/>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35BC3-35D9-40DA-8039-4303D4D2BD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26A788F-15BA-463A-B586-DC280048CE5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DEF6750-0297-449E-B5EF-2E526FAB7A38}"/>
              </a:ext>
            </a:extLst>
          </p:cNvPr>
          <p:cNvSpPr>
            <a:spLocks noGrp="1"/>
          </p:cNvSpPr>
          <p:nvPr>
            <p:ph type="sldNum" sz="quarter" idx="12"/>
          </p:nvPr>
        </p:nvSpPr>
        <p:spPr/>
        <p:txBody>
          <a:bodyPr/>
          <a:lstStyle>
            <a:lvl1pPr>
              <a:defRPr/>
            </a:lvl1pPr>
          </a:lstStyle>
          <a:p>
            <a:fld id="{944FA850-05FE-4587-9219-A57666040825}" type="slidenum">
              <a:rPr lang="en-US" altLang="en-US"/>
              <a:pPr/>
              <a:t>‹#›</a:t>
            </a:fld>
            <a:endParaRPr lang="en-US" altLang="en-US"/>
          </a:p>
        </p:txBody>
      </p:sp>
    </p:spTree>
    <p:extLst>
      <p:ext uri="{BB962C8B-B14F-4D97-AF65-F5344CB8AC3E}">
        <p14:creationId xmlns:p14="http://schemas.microsoft.com/office/powerpoint/2010/main" val="3396397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053B-A394-440A-A8A3-A380C7F0A3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825723-41AF-445E-852D-D2D7FEB13A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25410A-8B19-45E3-AA4D-B1F0AD345ED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87B684-109A-41E3-8CC8-EEFBED76ED1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032A996-2C30-411C-BAED-7E11A72CDC16}"/>
              </a:ext>
            </a:extLst>
          </p:cNvPr>
          <p:cNvSpPr>
            <a:spLocks noGrp="1"/>
          </p:cNvSpPr>
          <p:nvPr>
            <p:ph type="sldNum" sz="quarter" idx="12"/>
          </p:nvPr>
        </p:nvSpPr>
        <p:spPr/>
        <p:txBody>
          <a:bodyPr/>
          <a:lstStyle>
            <a:lvl1pPr>
              <a:defRPr/>
            </a:lvl1pPr>
          </a:lstStyle>
          <a:p>
            <a:fld id="{53557A7A-70C2-4024-B523-EEDC4AE3D175}" type="slidenum">
              <a:rPr lang="en-US" altLang="en-US"/>
              <a:pPr/>
              <a:t>‹#›</a:t>
            </a:fld>
            <a:endParaRPr lang="en-US" altLang="en-US"/>
          </a:p>
        </p:txBody>
      </p:sp>
    </p:spTree>
    <p:extLst>
      <p:ext uri="{BB962C8B-B14F-4D97-AF65-F5344CB8AC3E}">
        <p14:creationId xmlns:p14="http://schemas.microsoft.com/office/powerpoint/2010/main" val="3637774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505C-6A77-4072-AC0A-A939327534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4ADB02-B7F1-44F9-9AF0-79072B71EC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9DE7C-28EE-49E9-B9AC-12A1A5FB03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DDE60DB-F373-4D76-908A-465666FE08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A5A228-966F-4437-839C-491A5280B081}"/>
              </a:ext>
            </a:extLst>
          </p:cNvPr>
          <p:cNvSpPr>
            <a:spLocks noGrp="1"/>
          </p:cNvSpPr>
          <p:nvPr>
            <p:ph type="sldNum" sz="quarter" idx="12"/>
          </p:nvPr>
        </p:nvSpPr>
        <p:spPr/>
        <p:txBody>
          <a:bodyPr/>
          <a:lstStyle>
            <a:lvl1pPr>
              <a:defRPr/>
            </a:lvl1pPr>
          </a:lstStyle>
          <a:p>
            <a:fld id="{77D16014-0213-401B-BFFD-1E26F22CBCC2}" type="slidenum">
              <a:rPr lang="en-US" altLang="en-US"/>
              <a:pPr/>
              <a:t>‹#›</a:t>
            </a:fld>
            <a:endParaRPr lang="en-US" altLang="en-US"/>
          </a:p>
        </p:txBody>
      </p:sp>
    </p:spTree>
    <p:extLst>
      <p:ext uri="{BB962C8B-B14F-4D97-AF65-F5344CB8AC3E}">
        <p14:creationId xmlns:p14="http://schemas.microsoft.com/office/powerpoint/2010/main" val="1992073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7D14-EFD1-43B1-BDA4-C8D1CBA632A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E2B0ED-8B91-47FF-9AFA-8F756032F45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605DE32-4E80-4BB3-B350-DA45FEBC29A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E58260-AA29-44AC-B03E-E2C99539DC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0C625A8-CCF9-4831-833E-D6EE5E0EC999}"/>
              </a:ext>
            </a:extLst>
          </p:cNvPr>
          <p:cNvSpPr>
            <a:spLocks noGrp="1"/>
          </p:cNvSpPr>
          <p:nvPr>
            <p:ph type="sldNum" sz="quarter" idx="12"/>
          </p:nvPr>
        </p:nvSpPr>
        <p:spPr/>
        <p:txBody>
          <a:bodyPr/>
          <a:lstStyle>
            <a:lvl1pPr>
              <a:defRPr/>
            </a:lvl1pPr>
          </a:lstStyle>
          <a:p>
            <a:fld id="{4A56C420-241D-4A61-AEA5-AFF44CB2ECA5}" type="slidenum">
              <a:rPr lang="en-US" altLang="en-US"/>
              <a:pPr/>
              <a:t>‹#›</a:t>
            </a:fld>
            <a:endParaRPr lang="en-US" altLang="en-US"/>
          </a:p>
        </p:txBody>
      </p:sp>
    </p:spTree>
    <p:extLst>
      <p:ext uri="{BB962C8B-B14F-4D97-AF65-F5344CB8AC3E}">
        <p14:creationId xmlns:p14="http://schemas.microsoft.com/office/powerpoint/2010/main" val="34959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6A2F-6D03-4F8B-83B7-1483FD9D2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F4AD2-E7C4-4AF5-81A3-FDF012A025C9}"/>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96AA51-6493-49EC-8B82-22D43A95284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CA96B5-C404-4DE1-92D2-6720C856C46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007D81E-C923-4437-B95D-22A1AA49DEA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2DC32D-66E1-4864-AD60-0A14D198EC2F}"/>
              </a:ext>
            </a:extLst>
          </p:cNvPr>
          <p:cNvSpPr>
            <a:spLocks noGrp="1"/>
          </p:cNvSpPr>
          <p:nvPr>
            <p:ph type="sldNum" sz="quarter" idx="12"/>
          </p:nvPr>
        </p:nvSpPr>
        <p:spPr/>
        <p:txBody>
          <a:bodyPr/>
          <a:lstStyle>
            <a:lvl1pPr>
              <a:defRPr/>
            </a:lvl1pPr>
          </a:lstStyle>
          <a:p>
            <a:fld id="{D047CFF7-B399-470A-A4F5-7555228BC780}" type="slidenum">
              <a:rPr lang="en-US" altLang="en-US"/>
              <a:pPr/>
              <a:t>‹#›</a:t>
            </a:fld>
            <a:endParaRPr lang="en-US" altLang="en-US"/>
          </a:p>
        </p:txBody>
      </p:sp>
    </p:spTree>
    <p:extLst>
      <p:ext uri="{BB962C8B-B14F-4D97-AF65-F5344CB8AC3E}">
        <p14:creationId xmlns:p14="http://schemas.microsoft.com/office/powerpoint/2010/main" val="2684994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794F2-DE16-4A81-B75B-AFEB0705C23F}"/>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919E5A-37AA-4BD3-A46D-71303E9B067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D6BA0A-A537-43DF-B979-FCE0E32DC886}"/>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064F9D-336D-419A-9FD5-D9A20A02500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7A9037-CBC9-46AB-859E-B8F360C32566}"/>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DCDA3C-6164-4E0F-84AD-CE7ED148BEA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DB4CABE-0E32-4D30-A65C-1CEFC297768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89C5861-F59C-45C6-B68E-B9FFFE2A0F29}"/>
              </a:ext>
            </a:extLst>
          </p:cNvPr>
          <p:cNvSpPr>
            <a:spLocks noGrp="1"/>
          </p:cNvSpPr>
          <p:nvPr>
            <p:ph type="sldNum" sz="quarter" idx="12"/>
          </p:nvPr>
        </p:nvSpPr>
        <p:spPr/>
        <p:txBody>
          <a:bodyPr/>
          <a:lstStyle>
            <a:lvl1pPr>
              <a:defRPr/>
            </a:lvl1pPr>
          </a:lstStyle>
          <a:p>
            <a:fld id="{E640864C-6428-4AA2-9E81-86E453755521}" type="slidenum">
              <a:rPr lang="en-US" altLang="en-US"/>
              <a:pPr/>
              <a:t>‹#›</a:t>
            </a:fld>
            <a:endParaRPr lang="en-US" altLang="en-US"/>
          </a:p>
        </p:txBody>
      </p:sp>
    </p:spTree>
    <p:extLst>
      <p:ext uri="{BB962C8B-B14F-4D97-AF65-F5344CB8AC3E}">
        <p14:creationId xmlns:p14="http://schemas.microsoft.com/office/powerpoint/2010/main" val="1815353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AD07-2DD2-4908-99B9-B2E634086B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6095B1-3DC8-495C-876D-AA363239E07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A5FE435-D4C0-47D9-8829-ECD088A8B8D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90ECCF0-22E5-4540-BEEA-E7FC95D13382}"/>
              </a:ext>
            </a:extLst>
          </p:cNvPr>
          <p:cNvSpPr>
            <a:spLocks noGrp="1"/>
          </p:cNvSpPr>
          <p:nvPr>
            <p:ph type="sldNum" sz="quarter" idx="12"/>
          </p:nvPr>
        </p:nvSpPr>
        <p:spPr/>
        <p:txBody>
          <a:bodyPr/>
          <a:lstStyle>
            <a:lvl1pPr>
              <a:defRPr/>
            </a:lvl1pPr>
          </a:lstStyle>
          <a:p>
            <a:fld id="{E5C2412F-8247-4DCF-8963-0DBE44F661FB}" type="slidenum">
              <a:rPr lang="en-US" altLang="en-US"/>
              <a:pPr/>
              <a:t>‹#›</a:t>
            </a:fld>
            <a:endParaRPr lang="en-US" altLang="en-US"/>
          </a:p>
        </p:txBody>
      </p:sp>
    </p:spTree>
    <p:extLst>
      <p:ext uri="{BB962C8B-B14F-4D97-AF65-F5344CB8AC3E}">
        <p14:creationId xmlns:p14="http://schemas.microsoft.com/office/powerpoint/2010/main" val="1546512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4AD37-F479-4AF1-8A87-6F5F083D9F4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64C1DEE-1D4B-4AF9-A656-D8F14C4457E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4AE98E8-3740-4141-9D67-90DB247DDA32}"/>
              </a:ext>
            </a:extLst>
          </p:cNvPr>
          <p:cNvSpPr>
            <a:spLocks noGrp="1"/>
          </p:cNvSpPr>
          <p:nvPr>
            <p:ph type="sldNum" sz="quarter" idx="12"/>
          </p:nvPr>
        </p:nvSpPr>
        <p:spPr/>
        <p:txBody>
          <a:bodyPr/>
          <a:lstStyle>
            <a:lvl1pPr>
              <a:defRPr/>
            </a:lvl1pPr>
          </a:lstStyle>
          <a:p>
            <a:fld id="{79C7D84B-48C3-4D01-B3CD-CA9A04F7F349}" type="slidenum">
              <a:rPr lang="en-US" altLang="en-US"/>
              <a:pPr/>
              <a:t>‹#›</a:t>
            </a:fld>
            <a:endParaRPr lang="en-US" altLang="en-US"/>
          </a:p>
        </p:txBody>
      </p:sp>
    </p:spTree>
    <p:extLst>
      <p:ext uri="{BB962C8B-B14F-4D97-AF65-F5344CB8AC3E}">
        <p14:creationId xmlns:p14="http://schemas.microsoft.com/office/powerpoint/2010/main" val="244711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FD574-7088-471C-A742-20976276C1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BA781D-DD47-4B4A-918D-CA1CF79BE9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12BEF0-E6D1-43F4-A23B-16A5D26CB234}"/>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5" name="Footer Placeholder 4">
            <a:extLst>
              <a:ext uri="{FF2B5EF4-FFF2-40B4-BE49-F238E27FC236}">
                <a16:creationId xmlns:a16="http://schemas.microsoft.com/office/drawing/2014/main" id="{08FECD6A-5641-4B36-B861-6764FED2BD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1D807-5BF3-44EB-B892-9D6F0B1EA1D5}"/>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2534410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FB3E5-D007-4BB2-8CC8-78DED515FDE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042FF3-5B8F-4DA2-BEBE-7C72FB4CB26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5A28FF-B46C-46A8-946E-DAF4A5FD692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B610F-D9EC-4767-A891-2BE4772C36D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9F120B-913B-402B-B069-7A5D3272F47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1ED364-D2BA-4197-B7C0-42AD8291CA71}"/>
              </a:ext>
            </a:extLst>
          </p:cNvPr>
          <p:cNvSpPr>
            <a:spLocks noGrp="1"/>
          </p:cNvSpPr>
          <p:nvPr>
            <p:ph type="sldNum" sz="quarter" idx="12"/>
          </p:nvPr>
        </p:nvSpPr>
        <p:spPr/>
        <p:txBody>
          <a:bodyPr/>
          <a:lstStyle>
            <a:lvl1pPr>
              <a:defRPr/>
            </a:lvl1pPr>
          </a:lstStyle>
          <a:p>
            <a:fld id="{2CE77FCB-9803-4945-916A-C7ED1B2FD716}" type="slidenum">
              <a:rPr lang="en-US" altLang="en-US"/>
              <a:pPr/>
              <a:t>‹#›</a:t>
            </a:fld>
            <a:endParaRPr lang="en-US" altLang="en-US"/>
          </a:p>
        </p:txBody>
      </p:sp>
    </p:spTree>
    <p:extLst>
      <p:ext uri="{BB962C8B-B14F-4D97-AF65-F5344CB8AC3E}">
        <p14:creationId xmlns:p14="http://schemas.microsoft.com/office/powerpoint/2010/main" val="1744825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F131-901E-4C35-8217-B4D315CEB48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983BA-CDE5-4D62-A694-1E1C048580F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44747E-5A87-434F-A3C9-43CD7443BC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693F69-39A9-4E5C-907A-9AC2D9A7BA8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CFD5653-CA8A-4293-B0B4-90406D781D3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C999B71-CF92-4F4C-9B43-7617C9CAF090}"/>
              </a:ext>
            </a:extLst>
          </p:cNvPr>
          <p:cNvSpPr>
            <a:spLocks noGrp="1"/>
          </p:cNvSpPr>
          <p:nvPr>
            <p:ph type="sldNum" sz="quarter" idx="12"/>
          </p:nvPr>
        </p:nvSpPr>
        <p:spPr/>
        <p:txBody>
          <a:bodyPr/>
          <a:lstStyle>
            <a:lvl1pPr>
              <a:defRPr/>
            </a:lvl1pPr>
          </a:lstStyle>
          <a:p>
            <a:fld id="{F969ACA7-9364-41BC-93F9-571FE8B40190}" type="slidenum">
              <a:rPr lang="en-US" altLang="en-US"/>
              <a:pPr/>
              <a:t>‹#›</a:t>
            </a:fld>
            <a:endParaRPr lang="en-US" altLang="en-US"/>
          </a:p>
        </p:txBody>
      </p:sp>
    </p:spTree>
    <p:extLst>
      <p:ext uri="{BB962C8B-B14F-4D97-AF65-F5344CB8AC3E}">
        <p14:creationId xmlns:p14="http://schemas.microsoft.com/office/powerpoint/2010/main" val="2754712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FE72E-3801-4CDF-8955-4A6B2EE0DA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20811-9F9D-45B8-80AA-F22C0E30CB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E1EEE-AE29-41F7-8ECA-F124026D3AF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BF5CBB0-306C-4CE2-9FD2-6189B8095C8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1C2816-B9AB-4C25-8572-797AAF5C7968}"/>
              </a:ext>
            </a:extLst>
          </p:cNvPr>
          <p:cNvSpPr>
            <a:spLocks noGrp="1"/>
          </p:cNvSpPr>
          <p:nvPr>
            <p:ph type="sldNum" sz="quarter" idx="12"/>
          </p:nvPr>
        </p:nvSpPr>
        <p:spPr/>
        <p:txBody>
          <a:bodyPr/>
          <a:lstStyle>
            <a:lvl1pPr>
              <a:defRPr/>
            </a:lvl1pPr>
          </a:lstStyle>
          <a:p>
            <a:fld id="{A67963F4-630E-4392-B174-FFB6DC59EA71}" type="slidenum">
              <a:rPr lang="en-US" altLang="en-US"/>
              <a:pPr/>
              <a:t>‹#›</a:t>
            </a:fld>
            <a:endParaRPr lang="en-US" altLang="en-US"/>
          </a:p>
        </p:txBody>
      </p:sp>
    </p:spTree>
    <p:extLst>
      <p:ext uri="{BB962C8B-B14F-4D97-AF65-F5344CB8AC3E}">
        <p14:creationId xmlns:p14="http://schemas.microsoft.com/office/powerpoint/2010/main" val="1034318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45CF25-5E37-4ED9-B5ED-3396DB336A64}"/>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26B107-09A4-4A71-8EEF-1B442F549262}"/>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86AF0-6F8E-453F-AD52-89C75018766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227BBB-A992-40DC-8CED-A61C08AC3D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2FE74E-937F-4B80-8ADA-AD284172466F}"/>
              </a:ext>
            </a:extLst>
          </p:cNvPr>
          <p:cNvSpPr>
            <a:spLocks noGrp="1"/>
          </p:cNvSpPr>
          <p:nvPr>
            <p:ph type="sldNum" sz="quarter" idx="12"/>
          </p:nvPr>
        </p:nvSpPr>
        <p:spPr/>
        <p:txBody>
          <a:bodyPr/>
          <a:lstStyle>
            <a:lvl1pPr>
              <a:defRPr/>
            </a:lvl1pPr>
          </a:lstStyle>
          <a:p>
            <a:fld id="{03D38B2F-EAAB-4C05-A1CD-424D0AC4854D}" type="slidenum">
              <a:rPr lang="en-US" altLang="en-US"/>
              <a:pPr/>
              <a:t>‹#›</a:t>
            </a:fld>
            <a:endParaRPr lang="en-US" altLang="en-US"/>
          </a:p>
        </p:txBody>
      </p:sp>
    </p:spTree>
    <p:extLst>
      <p:ext uri="{BB962C8B-B14F-4D97-AF65-F5344CB8AC3E}">
        <p14:creationId xmlns:p14="http://schemas.microsoft.com/office/powerpoint/2010/main" val="15221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9707-B0BA-4C3E-BC2A-BE54B0E8E0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E3076-2E7A-41E7-9373-5155741982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7B2AF7-5415-4C70-AD3C-3F4181249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BA43-DDD8-42B3-834E-EBBADCB989EF}"/>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6" name="Footer Placeholder 5">
            <a:extLst>
              <a:ext uri="{FF2B5EF4-FFF2-40B4-BE49-F238E27FC236}">
                <a16:creationId xmlns:a16="http://schemas.microsoft.com/office/drawing/2014/main" id="{696C954E-6395-4100-909C-C7707420F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D0519-077B-48E5-9102-1E7177070E26}"/>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81056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BCD5-7189-4B92-AD74-B8392D742C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4D90E3-5E48-49BC-9010-B14DDF5D1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C44C1-8589-404D-8B90-9D64107347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B10C10-C28A-4A2C-A681-59BCB39FB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EE6B1-F21F-4E86-B4D2-E03562495B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2D533-0211-4212-A73A-0C2785BBFE86}"/>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8" name="Footer Placeholder 7">
            <a:extLst>
              <a:ext uri="{FF2B5EF4-FFF2-40B4-BE49-F238E27FC236}">
                <a16:creationId xmlns:a16="http://schemas.microsoft.com/office/drawing/2014/main" id="{613FE2EF-FB18-4167-9215-28E6098219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5AB66-5961-4001-B6DB-F942292951D4}"/>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289608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D08B-B3DC-494B-B8A7-DE5D0AACBA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152F14-E1AB-4E9D-BCC6-91767FAB0C63}"/>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4" name="Footer Placeholder 3">
            <a:extLst>
              <a:ext uri="{FF2B5EF4-FFF2-40B4-BE49-F238E27FC236}">
                <a16:creationId xmlns:a16="http://schemas.microsoft.com/office/drawing/2014/main" id="{638FE9A1-9BC3-463E-BEBB-35A0B90B29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B617A1-61A4-4315-89DE-4E7A02C3B896}"/>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17638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942DA9-10E8-4418-BD73-D49E6524D0A3}"/>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3" name="Footer Placeholder 2">
            <a:extLst>
              <a:ext uri="{FF2B5EF4-FFF2-40B4-BE49-F238E27FC236}">
                <a16:creationId xmlns:a16="http://schemas.microsoft.com/office/drawing/2014/main" id="{B2234023-F98A-4A46-A40F-90552EB8E5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D67561-580C-42F3-84A9-733EC79E100C}"/>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398183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9C755-DFBD-4F1A-9030-0F251EE4F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456BE1-85D6-4C0F-B67E-52F13A7C9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0977EF-10D6-4338-91EB-0FAE79982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05E36-A856-447A-A6B6-18141EBA0BF9}"/>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6" name="Footer Placeholder 5">
            <a:extLst>
              <a:ext uri="{FF2B5EF4-FFF2-40B4-BE49-F238E27FC236}">
                <a16:creationId xmlns:a16="http://schemas.microsoft.com/office/drawing/2014/main" id="{06DD4E8D-6DCA-492F-900B-BF6946716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89B53-5EE8-409B-9B88-FD522FA761C0}"/>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111724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2100-2B87-418D-B084-EE2216AA10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41E15E-6A4A-47C5-857A-5ADDCA140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F8BA63-CCD3-4029-BF9D-3EF130BE8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FF3ECF-3016-4968-8C87-43E654B59959}"/>
              </a:ext>
            </a:extLst>
          </p:cNvPr>
          <p:cNvSpPr>
            <a:spLocks noGrp="1"/>
          </p:cNvSpPr>
          <p:nvPr>
            <p:ph type="dt" sz="half" idx="10"/>
          </p:nvPr>
        </p:nvSpPr>
        <p:spPr/>
        <p:txBody>
          <a:bodyPr/>
          <a:lstStyle/>
          <a:p>
            <a:fld id="{BA2B7322-E40B-45D4-B489-846C13455B5C}" type="datetimeFigureOut">
              <a:rPr lang="en-US" smtClean="0"/>
              <a:t>28/8/2025</a:t>
            </a:fld>
            <a:endParaRPr lang="en-US"/>
          </a:p>
        </p:txBody>
      </p:sp>
      <p:sp>
        <p:nvSpPr>
          <p:cNvPr id="6" name="Footer Placeholder 5">
            <a:extLst>
              <a:ext uri="{FF2B5EF4-FFF2-40B4-BE49-F238E27FC236}">
                <a16:creationId xmlns:a16="http://schemas.microsoft.com/office/drawing/2014/main" id="{DEA0281A-45D5-4D01-868E-156317E8A0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AC748-F244-48C8-8E1B-A1B9BF267106}"/>
              </a:ext>
            </a:extLst>
          </p:cNvPr>
          <p:cNvSpPr>
            <a:spLocks noGrp="1"/>
          </p:cNvSpPr>
          <p:nvPr>
            <p:ph type="sldNum" sz="quarter" idx="12"/>
          </p:nvPr>
        </p:nvSpPr>
        <p:spPr/>
        <p:txBody>
          <a:bodyPr/>
          <a:lstStyle/>
          <a:p>
            <a:fld id="{0F832BB9-5721-4897-8B61-6707E2D95673}" type="slidenum">
              <a:rPr lang="en-US" smtClean="0"/>
              <a:t>‹#›</a:t>
            </a:fld>
            <a:endParaRPr lang="en-US"/>
          </a:p>
        </p:txBody>
      </p:sp>
    </p:spTree>
    <p:extLst>
      <p:ext uri="{BB962C8B-B14F-4D97-AF65-F5344CB8AC3E}">
        <p14:creationId xmlns:p14="http://schemas.microsoft.com/office/powerpoint/2010/main" val="4278788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3D605D-173E-4322-93C3-14646A118C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1B5299-28D4-4132-AA84-365F9DD7E4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3CB17-BD25-49A7-8D80-24185B5E24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B7322-E40B-45D4-B489-846C13455B5C}" type="datetimeFigureOut">
              <a:rPr lang="en-US" smtClean="0"/>
              <a:t>28/8/2025</a:t>
            </a:fld>
            <a:endParaRPr lang="en-US"/>
          </a:p>
        </p:txBody>
      </p:sp>
      <p:sp>
        <p:nvSpPr>
          <p:cNvPr id="5" name="Footer Placeholder 4">
            <a:extLst>
              <a:ext uri="{FF2B5EF4-FFF2-40B4-BE49-F238E27FC236}">
                <a16:creationId xmlns:a16="http://schemas.microsoft.com/office/drawing/2014/main" id="{EDDF2F1F-44DC-42CA-ADFB-93CB9CA61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63C939-B445-4AF1-85D3-4CC995723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32BB9-5721-4897-8B61-6707E2D95673}" type="slidenum">
              <a:rPr lang="en-US" smtClean="0"/>
              <a:t>‹#›</a:t>
            </a:fld>
            <a:endParaRPr lang="en-US"/>
          </a:p>
        </p:txBody>
      </p:sp>
    </p:spTree>
    <p:extLst>
      <p:ext uri="{BB962C8B-B14F-4D97-AF65-F5344CB8AC3E}">
        <p14:creationId xmlns:p14="http://schemas.microsoft.com/office/powerpoint/2010/main" val="1132636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2B4A829-8AE7-47BF-9EA2-FEEBD2E39C0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B36B943B-5AD0-4387-A250-0B231C9E73E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4" name="Rectangle 4">
            <a:extLst>
              <a:ext uri="{FF2B5EF4-FFF2-40B4-BE49-F238E27FC236}">
                <a16:creationId xmlns:a16="http://schemas.microsoft.com/office/drawing/2014/main" id="{5F8887C4-5072-4A7D-9F9A-38AB6883DCC6}"/>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5605" name="Rectangle 5">
            <a:extLst>
              <a:ext uri="{FF2B5EF4-FFF2-40B4-BE49-F238E27FC236}">
                <a16:creationId xmlns:a16="http://schemas.microsoft.com/office/drawing/2014/main" id="{B054A72B-046F-4893-A44F-8432F5566EF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5606" name="Rectangle 6">
            <a:extLst>
              <a:ext uri="{FF2B5EF4-FFF2-40B4-BE49-F238E27FC236}">
                <a16:creationId xmlns:a16="http://schemas.microsoft.com/office/drawing/2014/main" id="{90B6099D-A99D-427F-B658-94205290DE2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8E1A84B-75C4-4BEC-AC7B-A7089ECF2748}" type="slidenum">
              <a:rPr lang="en-US" altLang="en-US"/>
              <a:pPr/>
              <a:t>‹#›</a:t>
            </a:fld>
            <a:endParaRPr lang="en-US" altLang="en-US"/>
          </a:p>
        </p:txBody>
      </p:sp>
    </p:spTree>
    <p:extLst>
      <p:ext uri="{BB962C8B-B14F-4D97-AF65-F5344CB8AC3E}">
        <p14:creationId xmlns:p14="http://schemas.microsoft.com/office/powerpoint/2010/main" val="2355901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A336F2B-A31F-42EA-9F77-E2EF9E2470B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985FACAA-92B3-4452-9A7C-342D6705DF66}"/>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4" name="Rectangle 4">
            <a:extLst>
              <a:ext uri="{FF2B5EF4-FFF2-40B4-BE49-F238E27FC236}">
                <a16:creationId xmlns:a16="http://schemas.microsoft.com/office/drawing/2014/main" id="{E693AF81-9418-4232-98FD-9E63D8E3A63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5605" name="Rectangle 5">
            <a:extLst>
              <a:ext uri="{FF2B5EF4-FFF2-40B4-BE49-F238E27FC236}">
                <a16:creationId xmlns:a16="http://schemas.microsoft.com/office/drawing/2014/main" id="{C376ADE3-30D9-4256-A02E-73BF51DAAB2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25606" name="Rectangle 6">
            <a:extLst>
              <a:ext uri="{FF2B5EF4-FFF2-40B4-BE49-F238E27FC236}">
                <a16:creationId xmlns:a16="http://schemas.microsoft.com/office/drawing/2014/main" id="{F971CEBE-60AE-4266-A135-4634FC17BD9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FC82E3E-CD18-49F5-B1CD-E54EE7CB5432}" type="slidenum">
              <a:rPr lang="en-US" altLang="en-US"/>
              <a:pPr/>
              <a:t>‹#›</a:t>
            </a:fld>
            <a:endParaRPr lang="en-US" altLang="en-US"/>
          </a:p>
        </p:txBody>
      </p:sp>
    </p:spTree>
    <p:extLst>
      <p:ext uri="{BB962C8B-B14F-4D97-AF65-F5344CB8AC3E}">
        <p14:creationId xmlns:p14="http://schemas.microsoft.com/office/powerpoint/2010/main" val="2942337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7F7E-BFBB-441F-BCC2-212AA34CAD9A}"/>
              </a:ext>
            </a:extLst>
          </p:cNvPr>
          <p:cNvSpPr>
            <a:spLocks noGrp="1"/>
          </p:cNvSpPr>
          <p:nvPr>
            <p:ph type="ctrTitle"/>
          </p:nvPr>
        </p:nvSpPr>
        <p:spPr>
          <a:xfrm>
            <a:off x="1524000" y="604434"/>
            <a:ext cx="9144000" cy="1393177"/>
          </a:xfrm>
        </p:spPr>
        <p:txBody>
          <a:bodyPr>
            <a:normAutofit/>
          </a:bodyPr>
          <a:lstStyle/>
          <a:p>
            <a:r>
              <a:rPr lang="en-US" sz="2400" b="1">
                <a:latin typeface="Times New Roman" panose="02020603050405020304" pitchFamily="18" charset="0"/>
                <a:cs typeface="Times New Roman" panose="02020603050405020304" pitchFamily="18" charset="0"/>
              </a:rPr>
              <a:t>TR</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ỜNG THPT SỐ 2 PHÙ CÁT</a:t>
            </a:r>
            <a:br>
              <a:rPr lang="en-US" sz="2400" b="1">
                <a:latin typeface="Times New Roman" panose="02020603050405020304" pitchFamily="18" charset="0"/>
                <a:cs typeface="Times New Roman" panose="02020603050405020304" pitchFamily="18" charset="0"/>
              </a:rPr>
            </a:br>
            <a:r>
              <a:rPr lang="en-US" sz="2400" b="1" u="sng">
                <a:latin typeface="Times New Roman" panose="02020603050405020304" pitchFamily="18" charset="0"/>
                <a:cs typeface="Times New Roman" panose="02020603050405020304" pitchFamily="18" charset="0"/>
              </a:rPr>
              <a:t>TỔ: SỬ - ĐỊA - GDCD - TD - QP</a:t>
            </a:r>
          </a:p>
        </p:txBody>
      </p:sp>
      <p:sp>
        <p:nvSpPr>
          <p:cNvPr id="6" name="Rectangle 5">
            <a:extLst>
              <a:ext uri="{FF2B5EF4-FFF2-40B4-BE49-F238E27FC236}">
                <a16:creationId xmlns:a16="http://schemas.microsoft.com/office/drawing/2014/main" id="{E700E2CD-61C0-49EA-84DB-7A2BA58220AB}"/>
              </a:ext>
            </a:extLst>
          </p:cNvPr>
          <p:cNvSpPr/>
          <p:nvPr/>
        </p:nvSpPr>
        <p:spPr>
          <a:xfrm>
            <a:off x="1453905" y="2967335"/>
            <a:ext cx="9284209" cy="1015663"/>
          </a:xfrm>
          <a:prstGeom prst="rect">
            <a:avLst/>
          </a:prstGeom>
          <a:noFill/>
        </p:spPr>
        <p:txBody>
          <a:bodyPr wrap="none" lIns="91440" tIns="45720" rIns="91440" bIns="45720">
            <a:spAutoFit/>
          </a:bodyPr>
          <a:lstStyle/>
          <a:p>
            <a:pPr algn="ctr"/>
            <a:r>
              <a:rPr lang="en-US" sz="6000" b="1">
                <a:ln w="6600">
                  <a:solidFill>
                    <a:schemeClr val="accent2"/>
                  </a:solidFill>
                  <a:prstDash val="solid"/>
                </a:ln>
                <a:solidFill>
                  <a:srgbClr val="D60093"/>
                </a:solidFill>
                <a:effectLst>
                  <a:outerShdw dist="38100" dir="2700000" algn="tl" rotWithShape="0">
                    <a:schemeClr val="accent2"/>
                  </a:outerShdw>
                </a:effectLst>
              </a:rPr>
              <a:t>GV: PHAN THỊ THANH HỒNG</a:t>
            </a:r>
            <a:endParaRPr lang="en-US" sz="6000" b="1" cap="none" spc="0">
              <a:ln w="6600">
                <a:solidFill>
                  <a:schemeClr val="accent2"/>
                </a:solidFill>
                <a:prstDash val="solid"/>
              </a:ln>
              <a:solidFill>
                <a:srgbClr val="D60093"/>
              </a:solidFill>
              <a:effectLst>
                <a:outerShdw dist="38100" dir="2700000" algn="tl" rotWithShape="0">
                  <a:schemeClr val="accent2"/>
                </a:outerShdw>
              </a:effectLst>
            </a:endParaRPr>
          </a:p>
        </p:txBody>
      </p:sp>
    </p:spTree>
    <p:extLst>
      <p:ext uri="{BB962C8B-B14F-4D97-AF65-F5344CB8AC3E}">
        <p14:creationId xmlns:p14="http://schemas.microsoft.com/office/powerpoint/2010/main" val="2912815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7A49E55E-229E-4A7F-960B-B2A1BE9D8126}"/>
              </a:ext>
            </a:extLst>
          </p:cNvPr>
          <p:cNvSpPr/>
          <p:nvPr/>
        </p:nvSpPr>
        <p:spPr>
          <a:xfrm>
            <a:off x="4463512" y="139485"/>
            <a:ext cx="2743200" cy="1642819"/>
          </a:xfrm>
          <a:prstGeom prst="wedgeEllipseCallout">
            <a:avLst>
              <a:gd name="adj1" fmla="val -76800"/>
              <a:gd name="adj2" fmla="val 70059"/>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Phát minh là gì?</a:t>
            </a:r>
          </a:p>
        </p:txBody>
      </p:sp>
      <p:sp>
        <p:nvSpPr>
          <p:cNvPr id="5" name="Scroll: Horizontal 4">
            <a:extLst>
              <a:ext uri="{FF2B5EF4-FFF2-40B4-BE49-F238E27FC236}">
                <a16:creationId xmlns:a16="http://schemas.microsoft.com/office/drawing/2014/main" id="{4FD00736-BE0E-4896-AE51-9163C4A127CC}"/>
              </a:ext>
            </a:extLst>
          </p:cNvPr>
          <p:cNvSpPr/>
          <p:nvPr/>
        </p:nvSpPr>
        <p:spPr>
          <a:xfrm>
            <a:off x="232474" y="2650211"/>
            <a:ext cx="11422251" cy="3068664"/>
          </a:xfrm>
          <a:prstGeom prst="horizontalScroll">
            <a:avLst/>
          </a:prstGeom>
          <a:solidFill>
            <a:srgbClr val="92D050"/>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a:t>Phát minh là việc phát hiện một sự vật, một hiện tượng hoặc một quy luật tồn tại khách quan của tự nhiên mà con người chưa từng biết tới. Phát minh làm thay đổi, nâng cao trình độ nhận thức của con người đối với tự nhiên và tạo cơ sở để con người lợi dụng, chế ngự tự nhiên. Phát minh khoa học là yếu tố quyết định đối với tiến bộ khoa học – kỹ thuật.</a:t>
            </a:r>
          </a:p>
        </p:txBody>
      </p:sp>
      <p:sp>
        <p:nvSpPr>
          <p:cNvPr id="7" name="Arrow: Down 6">
            <a:extLst>
              <a:ext uri="{FF2B5EF4-FFF2-40B4-BE49-F238E27FC236}">
                <a16:creationId xmlns:a16="http://schemas.microsoft.com/office/drawing/2014/main" id="{602588F4-6A21-4E98-8CBC-7F03A8C7D27E}"/>
              </a:ext>
            </a:extLst>
          </p:cNvPr>
          <p:cNvSpPr/>
          <p:nvPr/>
        </p:nvSpPr>
        <p:spPr>
          <a:xfrm>
            <a:off x="5191933" y="2200759"/>
            <a:ext cx="495946" cy="5889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2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8CF9-702B-48DC-A855-1CBA1D6C6B9E}"/>
              </a:ext>
            </a:extLst>
          </p:cNvPr>
          <p:cNvSpPr>
            <a:spLocks noGrp="1"/>
          </p:cNvSpPr>
          <p:nvPr>
            <p:ph type="title"/>
          </p:nvPr>
        </p:nvSpPr>
        <p:spPr>
          <a:xfrm>
            <a:off x="609600" y="77306"/>
            <a:ext cx="10972800" cy="717254"/>
          </a:xfrm>
        </p:spPr>
        <p:txBody>
          <a:bodyPr/>
          <a:lstStyle/>
          <a:p>
            <a:r>
              <a:rPr lang="en-US" sz="2400" b="1">
                <a:solidFill>
                  <a:srgbClr val="FF0000"/>
                </a:solidFill>
                <a:ea typeface="+mn-ea"/>
                <a:cs typeface="+mn-cs"/>
              </a:rPr>
              <a:t>Phát minh </a:t>
            </a:r>
            <a:endParaRPr lang="en-US"/>
          </a:p>
        </p:txBody>
      </p:sp>
      <p:pic>
        <p:nvPicPr>
          <p:cNvPr id="5" name="Content Placeholder 4">
            <a:extLst>
              <a:ext uri="{FF2B5EF4-FFF2-40B4-BE49-F238E27FC236}">
                <a16:creationId xmlns:a16="http://schemas.microsoft.com/office/drawing/2014/main" id="{DDD82CB8-83CC-42D7-ACD1-E9842CBDE8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946" y="794559"/>
            <a:ext cx="5172747" cy="5451258"/>
          </a:xfrm>
          <a:prstGeom prst="rect">
            <a:avLst/>
          </a:prstGeom>
        </p:spPr>
      </p:pic>
      <p:pic>
        <p:nvPicPr>
          <p:cNvPr id="6" name="Picture 5">
            <a:extLst>
              <a:ext uri="{FF2B5EF4-FFF2-40B4-BE49-F238E27FC236}">
                <a16:creationId xmlns:a16="http://schemas.microsoft.com/office/drawing/2014/main" id="{F9E0EDEC-BCE0-434B-BB16-9536108F4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693" y="794559"/>
            <a:ext cx="5645070" cy="5451257"/>
          </a:xfrm>
          <a:prstGeom prst="rect">
            <a:avLst/>
          </a:prstGeom>
        </p:spPr>
      </p:pic>
      <p:sp>
        <p:nvSpPr>
          <p:cNvPr id="7" name="Rectangle 6">
            <a:extLst>
              <a:ext uri="{FF2B5EF4-FFF2-40B4-BE49-F238E27FC236}">
                <a16:creationId xmlns:a16="http://schemas.microsoft.com/office/drawing/2014/main" id="{D495609C-370B-468E-9E92-6C69668BC21B}"/>
              </a:ext>
            </a:extLst>
          </p:cNvPr>
          <p:cNvSpPr/>
          <p:nvPr/>
        </p:nvSpPr>
        <p:spPr>
          <a:xfrm>
            <a:off x="495946" y="5749870"/>
            <a:ext cx="4923295" cy="495946"/>
          </a:xfrm>
          <a:prstGeom prst="rect">
            <a:avLst/>
          </a:prstGeom>
          <a:solidFill>
            <a:srgbClr val="FFFF00"/>
          </a:solidFill>
          <a:ln w="444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Newton phát minh định luật vạn vật hấp dẫn</a:t>
            </a:r>
          </a:p>
        </p:txBody>
      </p:sp>
      <p:sp>
        <p:nvSpPr>
          <p:cNvPr id="8" name="Rectangle 7">
            <a:extLst>
              <a:ext uri="{FF2B5EF4-FFF2-40B4-BE49-F238E27FC236}">
                <a16:creationId xmlns:a16="http://schemas.microsoft.com/office/drawing/2014/main" id="{B535586C-5E1D-4CDC-B7C0-EBD6144E4407}"/>
              </a:ext>
            </a:extLst>
          </p:cNvPr>
          <p:cNvSpPr/>
          <p:nvPr/>
        </p:nvSpPr>
        <p:spPr>
          <a:xfrm>
            <a:off x="5815187" y="5749870"/>
            <a:ext cx="5352081" cy="495946"/>
          </a:xfrm>
          <a:prstGeom prst="rect">
            <a:avLst/>
          </a:prstGeom>
          <a:solidFill>
            <a:srgbClr val="FFFF00"/>
          </a:solid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Archimède phát minh định luật sức nâng của nước</a:t>
            </a:r>
            <a:endParaRPr lang="en-US">
              <a:solidFill>
                <a:schemeClr val="tx1"/>
              </a:solidFill>
            </a:endParaRPr>
          </a:p>
        </p:txBody>
      </p:sp>
    </p:spTree>
    <p:extLst>
      <p:ext uri="{BB962C8B-B14F-4D97-AF65-F5344CB8AC3E}">
        <p14:creationId xmlns:p14="http://schemas.microsoft.com/office/powerpoint/2010/main" val="82928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A48B2D31-2CCC-4B94-8753-2D0BCF17C1D2}"/>
              </a:ext>
            </a:extLst>
          </p:cNvPr>
          <p:cNvSpPr/>
          <p:nvPr/>
        </p:nvSpPr>
        <p:spPr>
          <a:xfrm>
            <a:off x="4850968" y="185980"/>
            <a:ext cx="3285642" cy="1177871"/>
          </a:xfrm>
          <a:prstGeom prst="cloudCallout">
            <a:avLst/>
          </a:prstGeom>
          <a:solidFill>
            <a:srgbClr val="FFCCFF"/>
          </a:solidFill>
          <a:ln w="476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Sáng chế là gì?</a:t>
            </a:r>
          </a:p>
        </p:txBody>
      </p:sp>
      <p:sp>
        <p:nvSpPr>
          <p:cNvPr id="5" name="Scroll: Vertical 4">
            <a:extLst>
              <a:ext uri="{FF2B5EF4-FFF2-40B4-BE49-F238E27FC236}">
                <a16:creationId xmlns:a16="http://schemas.microsoft.com/office/drawing/2014/main" id="{874F99F8-32E7-4B5E-ADA2-8C6DBE1693BD}"/>
              </a:ext>
            </a:extLst>
          </p:cNvPr>
          <p:cNvSpPr/>
          <p:nvPr/>
        </p:nvSpPr>
        <p:spPr>
          <a:xfrm>
            <a:off x="1" y="1363850"/>
            <a:ext cx="3084162" cy="5052447"/>
          </a:xfrm>
          <a:prstGeom prst="verticalScroll">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t>Sáng chế là giải pháp kỹ thuật dưới dạng sản phẩm hoặc quy trình nhằm giải quyết một vấn đề xác định bằng việc ứng dụng các quy luật tự nhiên</a:t>
            </a:r>
            <a:endParaRPr lang="en-US" sz="2400"/>
          </a:p>
        </p:txBody>
      </p:sp>
      <p:sp>
        <p:nvSpPr>
          <p:cNvPr id="7" name="Arrow: Curved Down 6">
            <a:extLst>
              <a:ext uri="{FF2B5EF4-FFF2-40B4-BE49-F238E27FC236}">
                <a16:creationId xmlns:a16="http://schemas.microsoft.com/office/drawing/2014/main" id="{5A80791F-AE44-41C6-9843-8EA237252AFB}"/>
              </a:ext>
            </a:extLst>
          </p:cNvPr>
          <p:cNvSpPr/>
          <p:nvPr/>
        </p:nvSpPr>
        <p:spPr>
          <a:xfrm flipH="1">
            <a:off x="2836190" y="743919"/>
            <a:ext cx="1766807" cy="480447"/>
          </a:xfrm>
          <a:prstGeom prst="curvedDownArrow">
            <a:avLst>
              <a:gd name="adj1" fmla="val 0"/>
              <a:gd name="adj2" fmla="val 50000"/>
              <a:gd name="adj3" fmla="val 25000"/>
            </a:avLst>
          </a:prstGeom>
          <a:ln w="698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5AA162E3-FFDD-4A1D-BB3B-29F65E437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163" y="1642820"/>
            <a:ext cx="4324027" cy="4773477"/>
          </a:xfrm>
          <a:prstGeom prst="rect">
            <a:avLst/>
          </a:prstGeom>
        </p:spPr>
      </p:pic>
      <p:sp>
        <p:nvSpPr>
          <p:cNvPr id="12" name="Rectangle 11">
            <a:extLst>
              <a:ext uri="{FF2B5EF4-FFF2-40B4-BE49-F238E27FC236}">
                <a16:creationId xmlns:a16="http://schemas.microsoft.com/office/drawing/2014/main" id="{F891EF51-27BD-40F2-98A3-C2DE6995786C}"/>
              </a:ext>
            </a:extLst>
          </p:cNvPr>
          <p:cNvSpPr/>
          <p:nvPr/>
        </p:nvSpPr>
        <p:spPr>
          <a:xfrm>
            <a:off x="3068663" y="5700224"/>
            <a:ext cx="3936569" cy="646331"/>
          </a:xfrm>
          <a:prstGeom prst="rect">
            <a:avLst/>
          </a:prstGeom>
        </p:spPr>
        <p:txBody>
          <a:bodyPr wrap="square">
            <a:spAutoFit/>
          </a:bodyPr>
          <a:lstStyle/>
          <a:p>
            <a:pPr algn="ctr"/>
            <a:r>
              <a:rPr lang="en-US" b="1">
                <a:solidFill>
                  <a:schemeClr val="bg1"/>
                </a:solidFill>
                <a:latin typeface="Helvetica Neue"/>
              </a:rPr>
              <a:t>Hai cha con ông Trần Quốc Hải bên chiếc xe bọc thép mới chế tạo</a:t>
            </a:r>
            <a:endParaRPr lang="en-US" b="1">
              <a:solidFill>
                <a:schemeClr val="bg1"/>
              </a:solidFill>
            </a:endParaRPr>
          </a:p>
        </p:txBody>
      </p:sp>
      <p:pic>
        <p:nvPicPr>
          <p:cNvPr id="15" name="Picture 14">
            <a:extLst>
              <a:ext uri="{FF2B5EF4-FFF2-40B4-BE49-F238E27FC236}">
                <a16:creationId xmlns:a16="http://schemas.microsoft.com/office/drawing/2014/main" id="{6B08F13C-38FD-44FB-A888-DE73A3AAE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190" y="1642820"/>
            <a:ext cx="4541002" cy="4773477"/>
          </a:xfrm>
          <a:prstGeom prst="rect">
            <a:avLst/>
          </a:prstGeom>
        </p:spPr>
      </p:pic>
      <p:sp>
        <p:nvSpPr>
          <p:cNvPr id="16" name="Rectangle 15">
            <a:extLst>
              <a:ext uri="{FF2B5EF4-FFF2-40B4-BE49-F238E27FC236}">
                <a16:creationId xmlns:a16="http://schemas.microsoft.com/office/drawing/2014/main" id="{E0E257B3-F1AA-4973-8EB9-7E9EE6EC4BB8}"/>
              </a:ext>
            </a:extLst>
          </p:cNvPr>
          <p:cNvSpPr/>
          <p:nvPr/>
        </p:nvSpPr>
        <p:spPr>
          <a:xfrm>
            <a:off x="7522569" y="5700223"/>
            <a:ext cx="4426623" cy="707886"/>
          </a:xfrm>
          <a:prstGeom prst="rect">
            <a:avLst/>
          </a:prstGeom>
        </p:spPr>
        <p:txBody>
          <a:bodyPr wrap="square">
            <a:spAutoFit/>
          </a:bodyPr>
          <a:lstStyle/>
          <a:p>
            <a:pPr algn="ctr"/>
            <a:r>
              <a:rPr lang="vi-VN" sz="2000" b="1">
                <a:solidFill>
                  <a:schemeClr val="bg1"/>
                </a:solidFill>
              </a:rPr>
              <a:t>Ông Nguyễn Văn Dũng điều khiển máy đánh rãnh thoát nước</a:t>
            </a:r>
            <a:endParaRPr lang="en-US" sz="2000" b="1">
              <a:solidFill>
                <a:schemeClr val="bg1"/>
              </a:solidFill>
            </a:endParaRPr>
          </a:p>
        </p:txBody>
      </p:sp>
    </p:spTree>
    <p:extLst>
      <p:ext uri="{BB962C8B-B14F-4D97-AF65-F5344CB8AC3E}">
        <p14:creationId xmlns:p14="http://schemas.microsoft.com/office/powerpoint/2010/main" val="336079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3F5F5-26CF-4DAC-8C52-1E839CAF606A}"/>
              </a:ext>
            </a:extLst>
          </p:cNvPr>
          <p:cNvPicPr>
            <a:picLocks noChangeAspect="1"/>
          </p:cNvPicPr>
          <p:nvPr/>
        </p:nvPicPr>
        <p:blipFill>
          <a:blip r:embed="rId2"/>
          <a:stretch>
            <a:fillRect/>
          </a:stretch>
        </p:blipFill>
        <p:spPr>
          <a:xfrm>
            <a:off x="81269" y="183710"/>
            <a:ext cx="4319588" cy="2811462"/>
          </a:xfrm>
          <a:prstGeom prst="rect">
            <a:avLst/>
          </a:prstGeom>
        </p:spPr>
      </p:pic>
      <p:pic>
        <p:nvPicPr>
          <p:cNvPr id="6" name="Content Placeholder 5">
            <a:extLst>
              <a:ext uri="{FF2B5EF4-FFF2-40B4-BE49-F238E27FC236}">
                <a16:creationId xmlns:a16="http://schemas.microsoft.com/office/drawing/2014/main" id="{D30FB912-1FEF-451E-9F96-CB962956CAF2}"/>
              </a:ext>
            </a:extLst>
          </p:cNvPr>
          <p:cNvPicPr>
            <a:picLocks noGrp="1" noChangeAspect="1"/>
          </p:cNvPicPr>
          <p:nvPr>
            <p:ph idx="1"/>
          </p:nvPr>
        </p:nvPicPr>
        <p:blipFill>
          <a:blip r:embed="rId3"/>
          <a:stretch>
            <a:fillRect/>
          </a:stretch>
        </p:blipFill>
        <p:spPr>
          <a:xfrm>
            <a:off x="6802772" y="131763"/>
            <a:ext cx="4779628" cy="2915357"/>
          </a:xfrm>
          <a:prstGeom prst="rect">
            <a:avLst/>
          </a:prstGeom>
        </p:spPr>
      </p:pic>
      <p:pic>
        <p:nvPicPr>
          <p:cNvPr id="7" name="Picture 6">
            <a:extLst>
              <a:ext uri="{FF2B5EF4-FFF2-40B4-BE49-F238E27FC236}">
                <a16:creationId xmlns:a16="http://schemas.microsoft.com/office/drawing/2014/main" id="{E11AC78C-E903-4C28-9DC6-01ED53D90DF3}"/>
              </a:ext>
            </a:extLst>
          </p:cNvPr>
          <p:cNvPicPr>
            <a:picLocks noChangeAspect="1"/>
          </p:cNvPicPr>
          <p:nvPr/>
        </p:nvPicPr>
        <p:blipFill>
          <a:blip r:embed="rId4"/>
          <a:stretch>
            <a:fillRect/>
          </a:stretch>
        </p:blipFill>
        <p:spPr>
          <a:xfrm>
            <a:off x="5797270" y="1113205"/>
            <a:ext cx="597460" cy="323116"/>
          </a:xfrm>
          <a:prstGeom prst="rect">
            <a:avLst/>
          </a:prstGeom>
        </p:spPr>
      </p:pic>
      <p:pic>
        <p:nvPicPr>
          <p:cNvPr id="8" name="Picture 7">
            <a:extLst>
              <a:ext uri="{FF2B5EF4-FFF2-40B4-BE49-F238E27FC236}">
                <a16:creationId xmlns:a16="http://schemas.microsoft.com/office/drawing/2014/main" id="{A2EDE40E-3CE0-4B35-B098-5AC459C943AF}"/>
              </a:ext>
            </a:extLst>
          </p:cNvPr>
          <p:cNvPicPr>
            <a:picLocks noChangeAspect="1"/>
          </p:cNvPicPr>
          <p:nvPr/>
        </p:nvPicPr>
        <p:blipFill>
          <a:blip r:embed="rId5"/>
          <a:stretch>
            <a:fillRect/>
          </a:stretch>
        </p:blipFill>
        <p:spPr>
          <a:xfrm>
            <a:off x="81269" y="3271838"/>
            <a:ext cx="4319588" cy="3328987"/>
          </a:xfrm>
          <a:prstGeom prst="rect">
            <a:avLst/>
          </a:prstGeom>
        </p:spPr>
      </p:pic>
      <p:pic>
        <p:nvPicPr>
          <p:cNvPr id="9" name="Picture 8">
            <a:extLst>
              <a:ext uri="{FF2B5EF4-FFF2-40B4-BE49-F238E27FC236}">
                <a16:creationId xmlns:a16="http://schemas.microsoft.com/office/drawing/2014/main" id="{335267AE-22E7-448E-8E77-1347456822FB}"/>
              </a:ext>
            </a:extLst>
          </p:cNvPr>
          <p:cNvPicPr>
            <a:picLocks noChangeAspect="1"/>
          </p:cNvPicPr>
          <p:nvPr/>
        </p:nvPicPr>
        <p:blipFill>
          <a:blip r:embed="rId6"/>
          <a:stretch>
            <a:fillRect/>
          </a:stretch>
        </p:blipFill>
        <p:spPr>
          <a:xfrm>
            <a:off x="6802772" y="3047120"/>
            <a:ext cx="4779628" cy="3328987"/>
          </a:xfrm>
          <a:prstGeom prst="rect">
            <a:avLst/>
          </a:prstGeom>
        </p:spPr>
      </p:pic>
      <p:pic>
        <p:nvPicPr>
          <p:cNvPr id="11" name="Picture 10">
            <a:extLst>
              <a:ext uri="{FF2B5EF4-FFF2-40B4-BE49-F238E27FC236}">
                <a16:creationId xmlns:a16="http://schemas.microsoft.com/office/drawing/2014/main" id="{69DFFFA9-395E-476F-A61D-752D95E1EA26}"/>
              </a:ext>
            </a:extLst>
          </p:cNvPr>
          <p:cNvPicPr>
            <a:picLocks noChangeAspect="1"/>
          </p:cNvPicPr>
          <p:nvPr/>
        </p:nvPicPr>
        <p:blipFill>
          <a:blip r:embed="rId4"/>
          <a:stretch>
            <a:fillRect/>
          </a:stretch>
        </p:blipFill>
        <p:spPr>
          <a:xfrm>
            <a:off x="5721070" y="4388497"/>
            <a:ext cx="597460" cy="323116"/>
          </a:xfrm>
          <a:prstGeom prst="rect">
            <a:avLst/>
          </a:prstGeom>
        </p:spPr>
      </p:pic>
    </p:spTree>
    <p:extLst>
      <p:ext uri="{BB962C8B-B14F-4D97-AF65-F5344CB8AC3E}">
        <p14:creationId xmlns:p14="http://schemas.microsoft.com/office/powerpoint/2010/main" val="364470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7E28E9-E72D-4161-B0BE-6249FBB24A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6338807" cy="5982347"/>
          </a:xfrm>
          <a:prstGeom prst="rect">
            <a:avLst/>
          </a:prstGeom>
        </p:spPr>
      </p:pic>
      <p:sp>
        <p:nvSpPr>
          <p:cNvPr id="5" name="Rectangle 4">
            <a:extLst>
              <a:ext uri="{FF2B5EF4-FFF2-40B4-BE49-F238E27FC236}">
                <a16:creationId xmlns:a16="http://schemas.microsoft.com/office/drawing/2014/main" id="{DF48CEC7-AEAB-4F76-9EBC-89717CB11A95}"/>
              </a:ext>
            </a:extLst>
          </p:cNvPr>
          <p:cNvSpPr/>
          <p:nvPr/>
        </p:nvSpPr>
        <p:spPr>
          <a:xfrm>
            <a:off x="0" y="5613014"/>
            <a:ext cx="5835957" cy="369332"/>
          </a:xfrm>
          <a:prstGeom prst="rect">
            <a:avLst/>
          </a:prstGeom>
        </p:spPr>
        <p:txBody>
          <a:bodyPr wrap="none">
            <a:spAutoFit/>
          </a:bodyPr>
          <a:lstStyle/>
          <a:p>
            <a:r>
              <a:rPr lang="en-US" b="1">
                <a:solidFill>
                  <a:schemeClr val="bg1"/>
                </a:solidFill>
              </a:rPr>
              <a:t> Sáng chế máy cày điều khiển của em Trần Tiến Đạt</a:t>
            </a:r>
          </a:p>
        </p:txBody>
      </p:sp>
      <p:pic>
        <p:nvPicPr>
          <p:cNvPr id="10" name="Picture 9">
            <a:extLst>
              <a:ext uri="{FF2B5EF4-FFF2-40B4-BE49-F238E27FC236}">
                <a16:creationId xmlns:a16="http://schemas.microsoft.com/office/drawing/2014/main" id="{6E0B9D8D-FCF3-44E8-85F9-93503850C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786" y="0"/>
            <a:ext cx="5548394" cy="5982346"/>
          </a:xfrm>
          <a:prstGeom prst="rect">
            <a:avLst/>
          </a:prstGeom>
        </p:spPr>
      </p:pic>
      <p:sp>
        <p:nvSpPr>
          <p:cNvPr id="11" name="Rectangle 10">
            <a:extLst>
              <a:ext uri="{FF2B5EF4-FFF2-40B4-BE49-F238E27FC236}">
                <a16:creationId xmlns:a16="http://schemas.microsoft.com/office/drawing/2014/main" id="{7AE222DF-04ED-4FAD-BB0A-36DA2A740483}"/>
              </a:ext>
            </a:extLst>
          </p:cNvPr>
          <p:cNvSpPr/>
          <p:nvPr/>
        </p:nvSpPr>
        <p:spPr>
          <a:xfrm>
            <a:off x="6524786" y="5151349"/>
            <a:ext cx="5439906" cy="646331"/>
          </a:xfrm>
          <a:prstGeom prst="rect">
            <a:avLst/>
          </a:prstGeom>
        </p:spPr>
        <p:txBody>
          <a:bodyPr wrap="square">
            <a:spAutoFit/>
          </a:bodyPr>
          <a:lstStyle/>
          <a:p>
            <a:pPr algn="ctr"/>
            <a:r>
              <a:rPr lang="vi-VN" b="1">
                <a:solidFill>
                  <a:schemeClr val="bg1"/>
                </a:solidFill>
              </a:rPr>
              <a:t>Th</a:t>
            </a:r>
            <a:r>
              <a:rPr lang="en-US" b="1">
                <a:solidFill>
                  <a:schemeClr val="bg1"/>
                </a:solidFill>
              </a:rPr>
              <a:t>ầ</a:t>
            </a:r>
            <a:r>
              <a:rPr lang="vi-VN" b="1">
                <a:solidFill>
                  <a:schemeClr val="bg1"/>
                </a:solidFill>
              </a:rPr>
              <a:t>y Trần Đình Huân bên máy bơm</a:t>
            </a:r>
            <a:r>
              <a:rPr lang="en-US" b="1">
                <a:solidFill>
                  <a:schemeClr val="bg1"/>
                </a:solidFill>
              </a:rPr>
              <a:t> chạy bằng h</a:t>
            </a:r>
            <a:r>
              <a:rPr lang="vi-VN" b="1">
                <a:solidFill>
                  <a:schemeClr val="bg1"/>
                </a:solidFill>
              </a:rPr>
              <a:t>ơ</a:t>
            </a:r>
            <a:r>
              <a:rPr lang="en-US" b="1">
                <a:solidFill>
                  <a:schemeClr val="bg1"/>
                </a:solidFill>
              </a:rPr>
              <a:t>i n</a:t>
            </a:r>
            <a:r>
              <a:rPr lang="vi-VN" b="1">
                <a:solidFill>
                  <a:schemeClr val="bg1"/>
                </a:solidFill>
              </a:rPr>
              <a:t>ư</a:t>
            </a:r>
            <a:r>
              <a:rPr lang="en-US" b="1">
                <a:solidFill>
                  <a:schemeClr val="bg1"/>
                </a:solidFill>
              </a:rPr>
              <a:t>ớc</a:t>
            </a:r>
            <a:r>
              <a:rPr lang="vi-VN" b="1">
                <a:solidFill>
                  <a:schemeClr val="bg1"/>
                </a:solidFill>
              </a:rPr>
              <a:t> của mình</a:t>
            </a:r>
            <a:endParaRPr lang="en-US" b="1">
              <a:solidFill>
                <a:schemeClr val="bg1"/>
              </a:solidFill>
            </a:endParaRPr>
          </a:p>
        </p:txBody>
      </p:sp>
    </p:spTree>
    <p:extLst>
      <p:ext uri="{BB962C8B-B14F-4D97-AF65-F5344CB8AC3E}">
        <p14:creationId xmlns:p14="http://schemas.microsoft.com/office/powerpoint/2010/main" val="2983377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2E7DA1-1D09-4886-B4C7-FBECFA1C801C}"/>
              </a:ext>
            </a:extLst>
          </p:cNvPr>
          <p:cNvSpPr>
            <a:spLocks noGrp="1"/>
          </p:cNvSpPr>
          <p:nvPr>
            <p:ph idx="1"/>
          </p:nvPr>
        </p:nvSpPr>
        <p:spPr>
          <a:xfrm>
            <a:off x="198895" y="2743201"/>
            <a:ext cx="11794210" cy="2355742"/>
          </a:xfrm>
          <a:solidFill>
            <a:srgbClr val="FFFF00"/>
          </a:solidFill>
        </p:spPr>
        <p:txBody>
          <a:bodyPr/>
          <a:lstStyle/>
          <a:p>
            <a:pPr marL="0" indent="0">
              <a:buNone/>
            </a:pPr>
            <a:r>
              <a:rPr lang="vi-VN" sz="2400"/>
              <a:t>Sáng kiến cải tiến kỹ thuật hợp lý hoá sản xuất là một giải pháp kỹ thuật hoặc giải pháp tổ chức sản xuất mới, có khả năng áp dụng và mang lại lợi ích thiết thực cho cơ quan, đơn vị (kể cả đơn vị kinh tế tập thể) nhận đăng ký</a:t>
            </a:r>
            <a:r>
              <a:rPr lang="en-US" sz="2400"/>
              <a:t>.</a:t>
            </a:r>
          </a:p>
          <a:p>
            <a:pPr marL="0" indent="0">
              <a:buNone/>
            </a:pPr>
            <a:r>
              <a:rPr lang="en-US" sz="2400"/>
              <a:t>VD: </a:t>
            </a:r>
            <a:r>
              <a:rPr lang="vi-VN" sz="2400"/>
              <a:t>Cải tiến kết cấu máy móc, trang bị, công cụ lao động, sản phẩm, cải tiến phương án thiết kế hoặc kết cấu các công trình xây dựng ...;</a:t>
            </a:r>
            <a:endParaRPr lang="en-US" sz="2400"/>
          </a:p>
        </p:txBody>
      </p:sp>
      <p:sp>
        <p:nvSpPr>
          <p:cNvPr id="4" name="Thought Bubble: Cloud 3">
            <a:extLst>
              <a:ext uri="{FF2B5EF4-FFF2-40B4-BE49-F238E27FC236}">
                <a16:creationId xmlns:a16="http://schemas.microsoft.com/office/drawing/2014/main" id="{009EE134-C8D3-4D25-9E37-974EEEBA0D94}"/>
              </a:ext>
            </a:extLst>
          </p:cNvPr>
          <p:cNvSpPr/>
          <p:nvPr/>
        </p:nvSpPr>
        <p:spPr>
          <a:xfrm>
            <a:off x="3394129" y="154983"/>
            <a:ext cx="4773478" cy="1751309"/>
          </a:xfrm>
          <a:prstGeom prst="cloudCallout">
            <a:avLst/>
          </a:prstGeom>
          <a:solidFill>
            <a:srgbClr val="FFCCFF"/>
          </a:solidFill>
          <a:ln w="603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Sáng kiến cải tiến kỹ thuật hợp lý hoá sản xuất là gì?</a:t>
            </a:r>
          </a:p>
        </p:txBody>
      </p:sp>
      <p:sp>
        <p:nvSpPr>
          <p:cNvPr id="7" name="Arrow: Down 6">
            <a:extLst>
              <a:ext uri="{FF2B5EF4-FFF2-40B4-BE49-F238E27FC236}">
                <a16:creationId xmlns:a16="http://schemas.microsoft.com/office/drawing/2014/main" id="{A4EA47F8-91FD-4D63-BD57-97FD1D91C730}"/>
              </a:ext>
            </a:extLst>
          </p:cNvPr>
          <p:cNvSpPr/>
          <p:nvPr/>
        </p:nvSpPr>
        <p:spPr>
          <a:xfrm>
            <a:off x="5455403" y="2076774"/>
            <a:ext cx="495946" cy="6664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1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3DBA-D61C-459C-81A6-A651195D44FB}"/>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5CB1DF4B-1E6E-4697-8634-2EB98975B1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4853"/>
            <a:ext cx="5889357" cy="5938489"/>
          </a:xfrm>
        </p:spPr>
      </p:pic>
      <p:sp>
        <p:nvSpPr>
          <p:cNvPr id="8" name="Rectangle 7">
            <a:extLst>
              <a:ext uri="{FF2B5EF4-FFF2-40B4-BE49-F238E27FC236}">
                <a16:creationId xmlns:a16="http://schemas.microsoft.com/office/drawing/2014/main" id="{AB713001-689F-4A24-B20A-FA2351A33E2D}"/>
              </a:ext>
            </a:extLst>
          </p:cNvPr>
          <p:cNvSpPr/>
          <p:nvPr/>
        </p:nvSpPr>
        <p:spPr>
          <a:xfrm>
            <a:off x="315132" y="6041782"/>
            <a:ext cx="4892298" cy="74136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Cải tiến máy phát điện bằng khí bioga</a:t>
            </a:r>
          </a:p>
        </p:txBody>
      </p:sp>
      <p:pic>
        <p:nvPicPr>
          <p:cNvPr id="10" name="Picture 9">
            <a:extLst>
              <a:ext uri="{FF2B5EF4-FFF2-40B4-BE49-F238E27FC236}">
                <a16:creationId xmlns:a16="http://schemas.microsoft.com/office/drawing/2014/main" id="{D5CF5446-6989-4130-842A-71AECC76BA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4853"/>
            <a:ext cx="5992678" cy="5938489"/>
          </a:xfrm>
          <a:prstGeom prst="rect">
            <a:avLst/>
          </a:prstGeom>
        </p:spPr>
      </p:pic>
      <p:sp>
        <p:nvSpPr>
          <p:cNvPr id="11" name="Rectangle 10">
            <a:extLst>
              <a:ext uri="{FF2B5EF4-FFF2-40B4-BE49-F238E27FC236}">
                <a16:creationId xmlns:a16="http://schemas.microsoft.com/office/drawing/2014/main" id="{0B57DD60-143D-4249-B179-08EA379488BD}"/>
              </a:ext>
            </a:extLst>
          </p:cNvPr>
          <p:cNvSpPr/>
          <p:nvPr/>
        </p:nvSpPr>
        <p:spPr>
          <a:xfrm>
            <a:off x="6096000" y="5640144"/>
            <a:ext cx="6096000" cy="1143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Tạ Đình Huy bên chiếc máy nông nghiệp đa năng (từ 2 chức năng lên đến 15 chức năng)</a:t>
            </a:r>
          </a:p>
        </p:txBody>
      </p:sp>
    </p:spTree>
    <p:extLst>
      <p:ext uri="{BB962C8B-B14F-4D97-AF65-F5344CB8AC3E}">
        <p14:creationId xmlns:p14="http://schemas.microsoft.com/office/powerpoint/2010/main" val="258719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39F66718-A5FB-4D93-B8FD-87B05F3412E8}"/>
              </a:ext>
            </a:extLst>
          </p:cNvPr>
          <p:cNvSpPr/>
          <p:nvPr/>
        </p:nvSpPr>
        <p:spPr>
          <a:xfrm>
            <a:off x="4143022" y="327377"/>
            <a:ext cx="3957991" cy="1603023"/>
          </a:xfrm>
          <a:prstGeom prst="cloudCallout">
            <a:avLst/>
          </a:prstGeom>
          <a:solidFill>
            <a:srgbClr val="FFCCFF"/>
          </a:solidFill>
          <a:ln w="476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Thế nào là sáng tác VH, NT?</a:t>
            </a:r>
          </a:p>
        </p:txBody>
      </p:sp>
      <p:sp>
        <p:nvSpPr>
          <p:cNvPr id="5" name="Oval 4">
            <a:extLst>
              <a:ext uri="{FF2B5EF4-FFF2-40B4-BE49-F238E27FC236}">
                <a16:creationId xmlns:a16="http://schemas.microsoft.com/office/drawing/2014/main" id="{83F7C9FB-F796-4033-BAD4-18CC293E05D9}"/>
              </a:ext>
            </a:extLst>
          </p:cNvPr>
          <p:cNvSpPr/>
          <p:nvPr/>
        </p:nvSpPr>
        <p:spPr>
          <a:xfrm>
            <a:off x="9558338" y="327377"/>
            <a:ext cx="2047875" cy="4014788"/>
          </a:xfrm>
          <a:prstGeom prst="ellipse">
            <a:avLst/>
          </a:prstGeom>
          <a:solidFill>
            <a:srgbClr val="D60093"/>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Là viết nên, tạo nên một tác phẩm VH, NT.</a:t>
            </a:r>
          </a:p>
        </p:txBody>
      </p:sp>
      <p:sp>
        <p:nvSpPr>
          <p:cNvPr id="9" name="Arrow: Right 8">
            <a:extLst>
              <a:ext uri="{FF2B5EF4-FFF2-40B4-BE49-F238E27FC236}">
                <a16:creationId xmlns:a16="http://schemas.microsoft.com/office/drawing/2014/main" id="{7F4A7F63-1A43-4BC0-B6CF-FF9110348854}"/>
              </a:ext>
            </a:extLst>
          </p:cNvPr>
          <p:cNvSpPr/>
          <p:nvPr/>
        </p:nvSpPr>
        <p:spPr>
          <a:xfrm>
            <a:off x="8558213" y="1383031"/>
            <a:ext cx="757238" cy="24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519105F-16BD-4C16-8C54-2279F0DC9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3429000" cy="4014788"/>
          </a:xfrm>
          <a:prstGeom prst="rect">
            <a:avLst/>
          </a:prstGeom>
        </p:spPr>
      </p:pic>
      <p:pic>
        <p:nvPicPr>
          <p:cNvPr id="11" name="Picture 10">
            <a:extLst>
              <a:ext uri="{FF2B5EF4-FFF2-40B4-BE49-F238E27FC236}">
                <a16:creationId xmlns:a16="http://schemas.microsoft.com/office/drawing/2014/main" id="{4014B512-145E-4BBC-9801-79A29C4CD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925" y="2286000"/>
            <a:ext cx="4586288" cy="4014788"/>
          </a:xfrm>
          <a:prstGeom prst="rect">
            <a:avLst/>
          </a:prstGeom>
        </p:spPr>
      </p:pic>
    </p:spTree>
    <p:extLst>
      <p:ext uri="{BB962C8B-B14F-4D97-AF65-F5344CB8AC3E}">
        <p14:creationId xmlns:p14="http://schemas.microsoft.com/office/powerpoint/2010/main" val="598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331CC1C4-E017-4BD4-B9FB-4E891E12F5F5}"/>
              </a:ext>
            </a:extLst>
          </p:cNvPr>
          <p:cNvSpPr/>
          <p:nvPr/>
        </p:nvSpPr>
        <p:spPr>
          <a:xfrm>
            <a:off x="3076574" y="798689"/>
            <a:ext cx="5113867" cy="2630311"/>
          </a:xfrm>
          <a:prstGeom prst="cloudCallout">
            <a:avLst/>
          </a:prstGeom>
          <a:solidFill>
            <a:srgbClr val="FFCCFF"/>
          </a:solid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Quyền sáng tạo của công dân bao gồm những nội dung nào?</a:t>
            </a:r>
          </a:p>
        </p:txBody>
      </p:sp>
    </p:spTree>
    <p:extLst>
      <p:ext uri="{BB962C8B-B14F-4D97-AF65-F5344CB8AC3E}">
        <p14:creationId xmlns:p14="http://schemas.microsoft.com/office/powerpoint/2010/main" val="979395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917B-D466-45C5-9E70-B7BAC6801B03}"/>
              </a:ext>
            </a:extLst>
          </p:cNvPr>
          <p:cNvSpPr>
            <a:spLocks noGrp="1"/>
          </p:cNvSpPr>
          <p:nvPr>
            <p:ph type="title"/>
          </p:nvPr>
        </p:nvSpPr>
        <p:spPr/>
        <p:txBody>
          <a:bodyPr/>
          <a:lstStyle/>
          <a:p>
            <a:r>
              <a:rPr lang="en-US"/>
              <a:t/>
            </a:r>
            <a:br>
              <a:rPr lang="en-US"/>
            </a:br>
            <a:endParaRPr lang="en-US"/>
          </a:p>
        </p:txBody>
      </p:sp>
      <p:sp>
        <p:nvSpPr>
          <p:cNvPr id="4" name="Rectangle: Rounded Corners 3">
            <a:extLst>
              <a:ext uri="{FF2B5EF4-FFF2-40B4-BE49-F238E27FC236}">
                <a16:creationId xmlns:a16="http://schemas.microsoft.com/office/drawing/2014/main" id="{70D0FABE-DE84-43BD-A2F7-28F5A2865B0A}"/>
              </a:ext>
            </a:extLst>
          </p:cNvPr>
          <p:cNvSpPr/>
          <p:nvPr/>
        </p:nvSpPr>
        <p:spPr>
          <a:xfrm>
            <a:off x="293541" y="2147890"/>
            <a:ext cx="1400175" cy="201453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Nội dung</a:t>
            </a:r>
          </a:p>
        </p:txBody>
      </p:sp>
      <p:sp>
        <p:nvSpPr>
          <p:cNvPr id="5" name="Rectangle: Rounded Corners 4">
            <a:extLst>
              <a:ext uri="{FF2B5EF4-FFF2-40B4-BE49-F238E27FC236}">
                <a16:creationId xmlns:a16="http://schemas.microsoft.com/office/drawing/2014/main" id="{5DA8D8C0-6F4A-43C2-BD55-843DF88C27D9}"/>
              </a:ext>
            </a:extLst>
          </p:cNvPr>
          <p:cNvSpPr/>
          <p:nvPr/>
        </p:nvSpPr>
        <p:spPr>
          <a:xfrm>
            <a:off x="3257550" y="214416"/>
            <a:ext cx="6315075" cy="151447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rPr>
              <a:t>Sáng tạo ra các tác phẩm văn học, nghệ thuật, khoa học, các tác phẩm báo chí</a:t>
            </a:r>
          </a:p>
        </p:txBody>
      </p:sp>
      <p:cxnSp>
        <p:nvCxnSpPr>
          <p:cNvPr id="8" name="Straight Arrow Connector 7">
            <a:extLst>
              <a:ext uri="{FF2B5EF4-FFF2-40B4-BE49-F238E27FC236}">
                <a16:creationId xmlns:a16="http://schemas.microsoft.com/office/drawing/2014/main" id="{F99630C3-D757-4A7C-B805-82853BECFF47}"/>
              </a:ext>
            </a:extLst>
          </p:cNvPr>
          <p:cNvCxnSpPr>
            <a:cxnSpLocks/>
            <a:stCxn id="4" idx="3"/>
          </p:cNvCxnSpPr>
          <p:nvPr/>
        </p:nvCxnSpPr>
        <p:spPr>
          <a:xfrm flipV="1">
            <a:off x="1693716" y="1289669"/>
            <a:ext cx="1563834" cy="1865490"/>
          </a:xfrm>
          <a:prstGeom prst="straightConnector1">
            <a:avLst/>
          </a:prstGeom>
          <a:ln w="28575">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49C7677-9812-406D-B2B4-71BE3CDA953F}"/>
              </a:ext>
            </a:extLst>
          </p:cNvPr>
          <p:cNvCxnSpPr>
            <a:cxnSpLocks/>
          </p:cNvCxnSpPr>
          <p:nvPr/>
        </p:nvCxnSpPr>
        <p:spPr>
          <a:xfrm>
            <a:off x="1722889" y="3161846"/>
            <a:ext cx="1704052" cy="1643994"/>
          </a:xfrm>
          <a:prstGeom prst="straightConnector1">
            <a:avLst/>
          </a:prstGeom>
          <a:ln w="34925">
            <a:solidFill>
              <a:srgbClr val="D6009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2EDBA3D4-8595-4409-BB73-B831C0A99B25}"/>
              </a:ext>
            </a:extLst>
          </p:cNvPr>
          <p:cNvSpPr/>
          <p:nvPr/>
        </p:nvSpPr>
        <p:spPr>
          <a:xfrm>
            <a:off x="3265939" y="2178842"/>
            <a:ext cx="6315075" cy="151447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rPr>
              <a:t>Tạo ra các kiểu dáng công nghiệp, nhãn hiệu hàng hóa và các sản phẩm mang tính sáng tạo trong hoạt động KH, CN</a:t>
            </a:r>
            <a:r>
              <a:rPr lang="en-US" sz="2400"/>
              <a:t>.</a:t>
            </a:r>
          </a:p>
        </p:txBody>
      </p:sp>
      <p:sp>
        <p:nvSpPr>
          <p:cNvPr id="12" name="Arrow: Right 11">
            <a:extLst>
              <a:ext uri="{FF2B5EF4-FFF2-40B4-BE49-F238E27FC236}">
                <a16:creationId xmlns:a16="http://schemas.microsoft.com/office/drawing/2014/main" id="{F821D39F-5499-4DC3-B79D-F6C5BEC6B1FF}"/>
              </a:ext>
            </a:extLst>
          </p:cNvPr>
          <p:cNvSpPr/>
          <p:nvPr/>
        </p:nvSpPr>
        <p:spPr>
          <a:xfrm>
            <a:off x="9754651" y="942355"/>
            <a:ext cx="771525" cy="3473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9E5BCB5-7911-4855-989A-8F28CAA6BB57}"/>
              </a:ext>
            </a:extLst>
          </p:cNvPr>
          <p:cNvSpPr/>
          <p:nvPr/>
        </p:nvSpPr>
        <p:spPr>
          <a:xfrm>
            <a:off x="10534565" y="48021"/>
            <a:ext cx="1381127" cy="1552180"/>
          </a:xfrm>
          <a:prstGeom prst="ellips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Quyền tác giả</a:t>
            </a:r>
          </a:p>
        </p:txBody>
      </p:sp>
      <p:pic>
        <p:nvPicPr>
          <p:cNvPr id="14" name="Picture 13">
            <a:extLst>
              <a:ext uri="{FF2B5EF4-FFF2-40B4-BE49-F238E27FC236}">
                <a16:creationId xmlns:a16="http://schemas.microsoft.com/office/drawing/2014/main" id="{D88F9679-C5D3-4742-AB68-16B7A1C2DEB1}"/>
              </a:ext>
            </a:extLst>
          </p:cNvPr>
          <p:cNvPicPr>
            <a:picLocks noChangeAspect="1"/>
          </p:cNvPicPr>
          <p:nvPr/>
        </p:nvPicPr>
        <p:blipFill>
          <a:blip r:embed="rId2"/>
          <a:stretch>
            <a:fillRect/>
          </a:stretch>
        </p:blipFill>
        <p:spPr>
          <a:xfrm>
            <a:off x="9742016" y="2551998"/>
            <a:ext cx="792549" cy="384081"/>
          </a:xfrm>
          <a:prstGeom prst="rect">
            <a:avLst/>
          </a:prstGeom>
        </p:spPr>
      </p:pic>
      <p:sp>
        <p:nvSpPr>
          <p:cNvPr id="15" name="Oval 14">
            <a:extLst>
              <a:ext uri="{FF2B5EF4-FFF2-40B4-BE49-F238E27FC236}">
                <a16:creationId xmlns:a16="http://schemas.microsoft.com/office/drawing/2014/main" id="{F6EC5C2D-80F9-4B02-87E5-537413B2B983}"/>
              </a:ext>
            </a:extLst>
          </p:cNvPr>
          <p:cNvSpPr/>
          <p:nvPr/>
        </p:nvSpPr>
        <p:spPr>
          <a:xfrm>
            <a:off x="10489895" y="1957385"/>
            <a:ext cx="1543051" cy="1612504"/>
          </a:xfrm>
          <a:prstGeom prst="ellipse">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Quyền</a:t>
            </a:r>
          </a:p>
          <a:p>
            <a:pPr algn="ctr"/>
            <a:r>
              <a:rPr lang="en-US"/>
              <a:t>Sở hữu CN </a:t>
            </a:r>
          </a:p>
        </p:txBody>
      </p:sp>
      <p:sp>
        <p:nvSpPr>
          <p:cNvPr id="16" name="Rectangle: Rounded Corners 15">
            <a:extLst>
              <a:ext uri="{FF2B5EF4-FFF2-40B4-BE49-F238E27FC236}">
                <a16:creationId xmlns:a16="http://schemas.microsoft.com/office/drawing/2014/main" id="{68B07B3F-863E-4BE9-86C0-C0D46BFE06DE}"/>
              </a:ext>
            </a:extLst>
          </p:cNvPr>
          <p:cNvSpPr/>
          <p:nvPr/>
        </p:nvSpPr>
        <p:spPr>
          <a:xfrm>
            <a:off x="3426941" y="4070439"/>
            <a:ext cx="6315075" cy="1514475"/>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rPr>
              <a:t>Đ</a:t>
            </a:r>
            <a:r>
              <a:rPr lang="vi-VN" sz="2400">
                <a:solidFill>
                  <a:schemeClr val="tx1"/>
                </a:solidFill>
              </a:rPr>
              <a:t>ư</a:t>
            </a:r>
            <a:r>
              <a:rPr lang="en-US" sz="2400">
                <a:solidFill>
                  <a:schemeClr val="tx1"/>
                </a:solidFill>
              </a:rPr>
              <a:t>a ra các phát minh, sáng chế, cải tiến kỉ thuật, hợp lý hóa sản xuất</a:t>
            </a:r>
            <a:endParaRPr lang="en-US" sz="2400"/>
          </a:p>
        </p:txBody>
      </p:sp>
      <p:cxnSp>
        <p:nvCxnSpPr>
          <p:cNvPr id="19" name="Straight Arrow Connector 18">
            <a:extLst>
              <a:ext uri="{FF2B5EF4-FFF2-40B4-BE49-F238E27FC236}">
                <a16:creationId xmlns:a16="http://schemas.microsoft.com/office/drawing/2014/main" id="{3ACDDE9C-1A27-4516-8E51-BAC55AB72617}"/>
              </a:ext>
            </a:extLst>
          </p:cNvPr>
          <p:cNvCxnSpPr>
            <a:stCxn id="4" idx="3"/>
            <a:endCxn id="11" idx="1"/>
          </p:cNvCxnSpPr>
          <p:nvPr/>
        </p:nvCxnSpPr>
        <p:spPr>
          <a:xfrm flipV="1">
            <a:off x="1693716" y="2936080"/>
            <a:ext cx="1572223" cy="219079"/>
          </a:xfrm>
          <a:prstGeom prst="straightConnector1">
            <a:avLst/>
          </a:prstGeom>
          <a:ln w="31750">
            <a:solidFill>
              <a:srgbClr val="D60093"/>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26FBCB6-AF35-4762-B318-A34D1E8D7BAC}"/>
              </a:ext>
            </a:extLst>
          </p:cNvPr>
          <p:cNvPicPr>
            <a:picLocks noChangeAspect="1"/>
          </p:cNvPicPr>
          <p:nvPr/>
        </p:nvPicPr>
        <p:blipFill>
          <a:blip r:embed="rId2"/>
          <a:stretch>
            <a:fillRect/>
          </a:stretch>
        </p:blipFill>
        <p:spPr>
          <a:xfrm>
            <a:off x="9879839" y="4600936"/>
            <a:ext cx="792549" cy="384081"/>
          </a:xfrm>
          <a:prstGeom prst="rect">
            <a:avLst/>
          </a:prstGeom>
        </p:spPr>
      </p:pic>
      <p:sp>
        <p:nvSpPr>
          <p:cNvPr id="22" name="Oval 21">
            <a:extLst>
              <a:ext uri="{FF2B5EF4-FFF2-40B4-BE49-F238E27FC236}">
                <a16:creationId xmlns:a16="http://schemas.microsoft.com/office/drawing/2014/main" id="{75FC40BE-80D4-4501-B2B3-73A082EB3130}"/>
              </a:ext>
            </a:extLst>
          </p:cNvPr>
          <p:cNvSpPr/>
          <p:nvPr/>
        </p:nvSpPr>
        <p:spPr>
          <a:xfrm>
            <a:off x="10810212" y="4032909"/>
            <a:ext cx="1222734" cy="1643994"/>
          </a:xfrm>
          <a:prstGeom prst="ellipse">
            <a:avLst/>
          </a:prstGeom>
          <a:solidFill>
            <a:srgbClr val="D60093"/>
          </a:solid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Quyền hoạt động KHCN</a:t>
            </a:r>
          </a:p>
        </p:txBody>
      </p:sp>
    </p:spTree>
    <p:extLst>
      <p:ext uri="{BB962C8B-B14F-4D97-AF65-F5344CB8AC3E}">
        <p14:creationId xmlns:p14="http://schemas.microsoft.com/office/powerpoint/2010/main" val="7766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5144C6-BF86-40AF-9AF8-6928A48E7B76}"/>
              </a:ext>
            </a:extLst>
          </p:cNvPr>
          <p:cNvSpPr/>
          <p:nvPr/>
        </p:nvSpPr>
        <p:spPr>
          <a:xfrm>
            <a:off x="512736" y="1030047"/>
            <a:ext cx="10925014" cy="1754326"/>
          </a:xfrm>
          <a:prstGeom prst="rect">
            <a:avLst/>
          </a:prstGeom>
          <a:noFill/>
        </p:spPr>
        <p:txBody>
          <a:bodyPr wrap="square" lIns="91440" tIns="45720" rIns="91440" bIns="45720">
            <a:spAutoFit/>
          </a:bodyPr>
          <a:lstStyle/>
          <a:p>
            <a:pPr algn="ctr"/>
            <a:r>
              <a:rPr lang="en-US" sz="5400" b="1" cap="none" spc="0">
                <a:ln w="13462">
                  <a:solidFill>
                    <a:schemeClr val="bg1"/>
                  </a:solidFill>
                  <a:prstDash val="solid"/>
                </a:ln>
                <a:solidFill>
                  <a:srgbClr val="00B0F0"/>
                </a:solidFill>
                <a:effectLst>
                  <a:outerShdw dist="38100" dir="2700000" algn="bl" rotWithShape="0">
                    <a:schemeClr val="accent5"/>
                  </a:outerShdw>
                </a:effectLst>
              </a:rPr>
              <a:t>BÀI 8. PHÁP LUẬT V</a:t>
            </a:r>
            <a:r>
              <a:rPr lang="en-US" sz="5400" b="1">
                <a:ln w="13462">
                  <a:solidFill>
                    <a:schemeClr val="bg1"/>
                  </a:solidFill>
                  <a:prstDash val="solid"/>
                </a:ln>
                <a:solidFill>
                  <a:srgbClr val="00B0F0"/>
                </a:solidFill>
                <a:effectLst>
                  <a:outerShdw dist="38100" dir="2700000" algn="bl" rotWithShape="0">
                    <a:schemeClr val="accent5"/>
                  </a:outerShdw>
                </a:effectLst>
              </a:rPr>
              <a:t>ỚI SỰ </a:t>
            </a:r>
          </a:p>
          <a:p>
            <a:pPr algn="ctr"/>
            <a:r>
              <a:rPr lang="en-US" sz="5400" b="1">
                <a:ln w="13462">
                  <a:solidFill>
                    <a:schemeClr val="bg1"/>
                  </a:solidFill>
                  <a:prstDash val="solid"/>
                </a:ln>
                <a:solidFill>
                  <a:srgbClr val="00B0F0"/>
                </a:solidFill>
                <a:effectLst>
                  <a:outerShdw dist="38100" dir="2700000" algn="bl" rotWithShape="0">
                    <a:schemeClr val="accent5"/>
                  </a:outerShdw>
                </a:effectLst>
              </a:rPr>
              <a:t>PHÁT TRIỂN </a:t>
            </a:r>
            <a:r>
              <a:rPr lang="en-US" sz="5400" b="1" cap="none" spc="0">
                <a:ln w="13462">
                  <a:solidFill>
                    <a:schemeClr val="bg1"/>
                  </a:solidFill>
                  <a:prstDash val="solid"/>
                </a:ln>
                <a:solidFill>
                  <a:srgbClr val="00B0F0"/>
                </a:solidFill>
                <a:effectLst>
                  <a:outerShdw dist="38100" dir="2700000" algn="bl" rotWithShape="0">
                    <a:schemeClr val="accent5"/>
                  </a:outerShdw>
                </a:effectLst>
              </a:rPr>
              <a:t>CỦA CÔNG DÂN (tiết 2)</a:t>
            </a:r>
          </a:p>
        </p:txBody>
      </p:sp>
    </p:spTree>
    <p:extLst>
      <p:ext uri="{BB962C8B-B14F-4D97-AF65-F5344CB8AC3E}">
        <p14:creationId xmlns:p14="http://schemas.microsoft.com/office/powerpoint/2010/main" val="2010133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82C653A8-E08B-4E9A-AF1E-5FAF1161C585}"/>
              </a:ext>
            </a:extLst>
          </p:cNvPr>
          <p:cNvSpPr/>
          <p:nvPr/>
        </p:nvSpPr>
        <p:spPr>
          <a:xfrm>
            <a:off x="3157538" y="0"/>
            <a:ext cx="5586411" cy="2057400"/>
          </a:xfrm>
          <a:prstGeom prst="cloudCallout">
            <a:avLst/>
          </a:prstGeom>
          <a:noFill/>
          <a:ln w="349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Thế nào là quyền tác giả? Cho ví dụ.</a:t>
            </a:r>
          </a:p>
        </p:txBody>
      </p:sp>
      <p:sp>
        <p:nvSpPr>
          <p:cNvPr id="5" name="Scroll: Vertical 4">
            <a:extLst>
              <a:ext uri="{FF2B5EF4-FFF2-40B4-BE49-F238E27FC236}">
                <a16:creationId xmlns:a16="http://schemas.microsoft.com/office/drawing/2014/main" id="{12D4576D-A0F5-4E5E-B39B-B2A6C094791A}"/>
              </a:ext>
            </a:extLst>
          </p:cNvPr>
          <p:cNvSpPr/>
          <p:nvPr/>
        </p:nvSpPr>
        <p:spPr>
          <a:xfrm>
            <a:off x="838199" y="1657349"/>
            <a:ext cx="2100264" cy="4486274"/>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Là quyền của tổ chức, cá nhân đối với tác phẩm do mình sáng tạo ra hoặc sở hữu</a:t>
            </a:r>
          </a:p>
        </p:txBody>
      </p:sp>
      <p:pic>
        <p:nvPicPr>
          <p:cNvPr id="9" name="Picture 8">
            <a:extLst>
              <a:ext uri="{FF2B5EF4-FFF2-40B4-BE49-F238E27FC236}">
                <a16:creationId xmlns:a16="http://schemas.microsoft.com/office/drawing/2014/main" id="{5735CDF9-5D46-4AFA-92AF-0FB2E23F2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128837"/>
            <a:ext cx="3086100" cy="3857625"/>
          </a:xfrm>
          <a:prstGeom prst="rect">
            <a:avLst/>
          </a:prstGeom>
        </p:spPr>
      </p:pic>
      <p:pic>
        <p:nvPicPr>
          <p:cNvPr id="11" name="Picture 10">
            <a:extLst>
              <a:ext uri="{FF2B5EF4-FFF2-40B4-BE49-F238E27FC236}">
                <a16:creationId xmlns:a16="http://schemas.microsoft.com/office/drawing/2014/main" id="{4DEF6DC5-544D-4047-BC23-C8E6A9239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126" y="2185987"/>
            <a:ext cx="2743200" cy="3857625"/>
          </a:xfrm>
          <a:prstGeom prst="rect">
            <a:avLst/>
          </a:prstGeom>
        </p:spPr>
      </p:pic>
    </p:spTree>
    <p:extLst>
      <p:ext uri="{BB962C8B-B14F-4D97-AF65-F5344CB8AC3E}">
        <p14:creationId xmlns:p14="http://schemas.microsoft.com/office/powerpoint/2010/main" val="7630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2DF8CEBA-4E8C-4504-8104-4E4F2767D9C3}"/>
              </a:ext>
            </a:extLst>
          </p:cNvPr>
          <p:cNvSpPr/>
          <p:nvPr/>
        </p:nvSpPr>
        <p:spPr>
          <a:xfrm>
            <a:off x="857249" y="500064"/>
            <a:ext cx="4243388" cy="1657350"/>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Thế nào là quyền sở hữu công nghiệp? Ví dụ.</a:t>
            </a:r>
          </a:p>
        </p:txBody>
      </p:sp>
      <p:sp>
        <p:nvSpPr>
          <p:cNvPr id="6" name="Speech Bubble: Oval 5">
            <a:extLst>
              <a:ext uri="{FF2B5EF4-FFF2-40B4-BE49-F238E27FC236}">
                <a16:creationId xmlns:a16="http://schemas.microsoft.com/office/drawing/2014/main" id="{BB374981-8902-4FEB-95FE-197DBDA5DA8B}"/>
              </a:ext>
            </a:extLst>
          </p:cNvPr>
          <p:cNvSpPr/>
          <p:nvPr/>
        </p:nvSpPr>
        <p:spPr>
          <a:xfrm>
            <a:off x="5100637" y="1671638"/>
            <a:ext cx="6234114" cy="4429126"/>
          </a:xfrm>
          <a:prstGeom prst="wedgeEllipseCallout">
            <a:avLst>
              <a:gd name="adj1" fmla="val -66629"/>
              <a:gd name="adj2" fmla="val -32442"/>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chemeClr val="tx1"/>
                </a:solidFill>
              </a:rPr>
              <a:t>Là quyền của tổ chức, cá nhân đối với sáng chế,</a:t>
            </a:r>
            <a:r>
              <a:rPr lang="en-US" sz="2400">
                <a:solidFill>
                  <a:schemeClr val="tx1"/>
                </a:solidFill>
              </a:rPr>
              <a:t> </a:t>
            </a:r>
            <a:r>
              <a:rPr lang="vi-VN" sz="2400">
                <a:solidFill>
                  <a:schemeClr val="tx1"/>
                </a:solidFill>
              </a:rPr>
              <a:t>kiểu dáng </a:t>
            </a:r>
            <a:r>
              <a:rPr lang="en-US" sz="2400">
                <a:solidFill>
                  <a:schemeClr val="tx1"/>
                </a:solidFill>
              </a:rPr>
              <a:t>CN</a:t>
            </a:r>
            <a:r>
              <a:rPr lang="vi-VN" sz="2400">
                <a:solidFill>
                  <a:schemeClr val="tx1"/>
                </a:solidFill>
              </a:rPr>
              <a:t>,</a:t>
            </a:r>
            <a:r>
              <a:rPr lang="en-US" sz="2400">
                <a:solidFill>
                  <a:schemeClr val="tx1"/>
                </a:solidFill>
              </a:rPr>
              <a:t> </a:t>
            </a:r>
            <a:r>
              <a:rPr lang="vi-VN" sz="2400">
                <a:solidFill>
                  <a:schemeClr val="tx1"/>
                </a:solidFill>
              </a:rPr>
              <a:t>thiết kế bố trí mạch tích hợp bán dẫn,</a:t>
            </a:r>
            <a:r>
              <a:rPr lang="en-US" sz="2400">
                <a:solidFill>
                  <a:schemeClr val="tx1"/>
                </a:solidFill>
              </a:rPr>
              <a:t> </a:t>
            </a:r>
            <a:r>
              <a:rPr lang="vi-VN" sz="2400">
                <a:solidFill>
                  <a:schemeClr val="tx1"/>
                </a:solidFill>
              </a:rPr>
              <a:t>nhãn hiệu,</a:t>
            </a:r>
            <a:r>
              <a:rPr lang="en-US" sz="2400">
                <a:solidFill>
                  <a:schemeClr val="tx1"/>
                </a:solidFill>
              </a:rPr>
              <a:t> </a:t>
            </a:r>
            <a:r>
              <a:rPr lang="vi-VN" sz="2400">
                <a:solidFill>
                  <a:schemeClr val="tx1"/>
                </a:solidFill>
              </a:rPr>
              <a:t>tên thương mại,</a:t>
            </a:r>
            <a:r>
              <a:rPr lang="en-US" sz="2400">
                <a:solidFill>
                  <a:schemeClr val="tx1"/>
                </a:solidFill>
              </a:rPr>
              <a:t> </a:t>
            </a:r>
            <a:r>
              <a:rPr lang="vi-VN" sz="2400">
                <a:solidFill>
                  <a:schemeClr val="tx1"/>
                </a:solidFill>
              </a:rPr>
              <a:t>chỉ dẫn địa lý,</a:t>
            </a:r>
            <a:r>
              <a:rPr lang="en-US" sz="2400">
                <a:solidFill>
                  <a:schemeClr val="tx1"/>
                </a:solidFill>
              </a:rPr>
              <a:t> </a:t>
            </a:r>
            <a:r>
              <a:rPr lang="vi-VN" sz="2400">
                <a:solidFill>
                  <a:schemeClr val="tx1"/>
                </a:solidFill>
              </a:rPr>
              <a:t>bí mật kinh doanh do mình sáng tạo ra hoặc sở hữu và quyền chống cạnh tranh không lành mạnh.</a:t>
            </a:r>
            <a:endParaRPr lang="en-US" sz="2400">
              <a:solidFill>
                <a:schemeClr val="tx1"/>
              </a:solidFill>
            </a:endParaRPr>
          </a:p>
        </p:txBody>
      </p:sp>
    </p:spTree>
    <p:extLst>
      <p:ext uri="{BB962C8B-B14F-4D97-AF65-F5344CB8AC3E}">
        <p14:creationId xmlns:p14="http://schemas.microsoft.com/office/powerpoint/2010/main" val="148863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20100410123714nuoc uong tinh khiet neva 4">
            <a:extLst>
              <a:ext uri="{FF2B5EF4-FFF2-40B4-BE49-F238E27FC236}">
                <a16:creationId xmlns:a16="http://schemas.microsoft.com/office/drawing/2014/main" id="{0EED94B9-633F-4553-86BD-C9D51B09B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5181600" cy="3289300"/>
          </a:xfrm>
          <a:prstGeom prst="rect">
            <a:avLst/>
          </a:prstGeom>
          <a:noFill/>
          <a:extLst>
            <a:ext uri="{909E8E84-426E-40DD-AFC4-6F175D3DCCD1}">
              <a14:hiddenFill xmlns:a14="http://schemas.microsoft.com/office/drawing/2010/main">
                <a:solidFill>
                  <a:srgbClr val="FFFFFF"/>
                </a:solidFill>
              </a14:hiddenFill>
            </a:ext>
          </a:extLst>
        </p:spPr>
      </p:pic>
      <p:pic>
        <p:nvPicPr>
          <p:cNvPr id="48133" name="Picture 5" descr="TOTTRI (2)">
            <a:extLst>
              <a:ext uri="{FF2B5EF4-FFF2-40B4-BE49-F238E27FC236}">
                <a16:creationId xmlns:a16="http://schemas.microsoft.com/office/drawing/2014/main" id="{F9E3F3FF-360A-4E88-A2A6-5B4A29FAC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12" y="215900"/>
            <a:ext cx="4495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8134" name="Picture 6" descr="Ads_suachuagung2b">
            <a:extLst>
              <a:ext uri="{FF2B5EF4-FFF2-40B4-BE49-F238E27FC236}">
                <a16:creationId xmlns:a16="http://schemas.microsoft.com/office/drawing/2014/main" id="{5F9FA784-6DF5-4106-BA01-733FD9028D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10000"/>
            <a:ext cx="914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8135" name="Text Box 7">
            <a:extLst>
              <a:ext uri="{FF2B5EF4-FFF2-40B4-BE49-F238E27FC236}">
                <a16:creationId xmlns:a16="http://schemas.microsoft.com/office/drawing/2014/main" id="{6A10F635-7685-4799-9969-81CEE380AF24}"/>
              </a:ext>
            </a:extLst>
          </p:cNvPr>
          <p:cNvSpPr txBox="1">
            <a:spLocks noChangeArrowheads="1"/>
          </p:cNvSpPr>
          <p:nvPr/>
        </p:nvSpPr>
        <p:spPr bwMode="auto">
          <a:xfrm>
            <a:off x="3581400" y="2895601"/>
            <a:ext cx="518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600">
                <a:solidFill>
                  <a:srgbClr val="000000"/>
                </a:solidFill>
                <a:latin typeface="Arial" panose="020B0604020202020204" pitchFamily="34" charset="0"/>
              </a:rPr>
              <a:t>Kiểu dáng, nhãn hiệu sản phẩm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wedge">
                                      <p:cBhvr>
                                        <p:cTn id="7" dur="1000"/>
                                        <p:tgtEl>
                                          <p:spTgt spid="48132"/>
                                        </p:tgtEl>
                                      </p:cBhvr>
                                    </p:animEffect>
                                  </p:childTnLst>
                                </p:cTn>
                              </p:par>
                              <p:par>
                                <p:cTn id="8" presetID="22" presetClass="entr" presetSubtype="4" fill="hold" nodeType="withEffect">
                                  <p:stCondLst>
                                    <p:cond delay="0"/>
                                  </p:stCondLst>
                                  <p:childTnLst>
                                    <p:set>
                                      <p:cBhvr>
                                        <p:cTn id="9" dur="1" fill="hold">
                                          <p:stCondLst>
                                            <p:cond delay="0"/>
                                          </p:stCondLst>
                                        </p:cTn>
                                        <p:tgtEl>
                                          <p:spTgt spid="48133"/>
                                        </p:tgtEl>
                                        <p:attrNameLst>
                                          <p:attrName>style.visibility</p:attrName>
                                        </p:attrNameLst>
                                      </p:cBhvr>
                                      <p:to>
                                        <p:strVal val="visible"/>
                                      </p:to>
                                    </p:set>
                                    <p:animEffect transition="in" filter="wipe(down)">
                                      <p:cBhvr>
                                        <p:cTn id="10" dur="500"/>
                                        <p:tgtEl>
                                          <p:spTgt spid="48133"/>
                                        </p:tgtEl>
                                      </p:cBhvr>
                                    </p:animEffect>
                                  </p:childTnLst>
                                </p:cTn>
                              </p:par>
                              <p:par>
                                <p:cTn id="11" presetID="12" presetClass="entr" presetSubtype="4" fill="hold" nodeType="withEffect">
                                  <p:stCondLst>
                                    <p:cond delay="0"/>
                                  </p:stCondLst>
                                  <p:childTnLst>
                                    <p:set>
                                      <p:cBhvr>
                                        <p:cTn id="12" dur="1" fill="hold">
                                          <p:stCondLst>
                                            <p:cond delay="0"/>
                                          </p:stCondLst>
                                        </p:cTn>
                                        <p:tgtEl>
                                          <p:spTgt spid="48134"/>
                                        </p:tgtEl>
                                        <p:attrNameLst>
                                          <p:attrName>style.visibility</p:attrName>
                                        </p:attrNameLst>
                                      </p:cBhvr>
                                      <p:to>
                                        <p:strVal val="visible"/>
                                      </p:to>
                                    </p:set>
                                    <p:animEffect transition="in" filter="slide(fromBottom)">
                                      <p:cBhvr>
                                        <p:cTn id="13"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016DE94C-EECF-4A02-A856-59B2BFF32262}"/>
              </a:ext>
            </a:extLst>
          </p:cNvPr>
          <p:cNvSpPr/>
          <p:nvPr/>
        </p:nvSpPr>
        <p:spPr>
          <a:xfrm>
            <a:off x="1291771" y="383494"/>
            <a:ext cx="4252686" cy="2697164"/>
          </a:xfrm>
          <a:prstGeom prst="cloudCallou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Thế nào là quyền hoạt động khoa học, công nghệ?</a:t>
            </a:r>
          </a:p>
        </p:txBody>
      </p:sp>
      <p:sp>
        <p:nvSpPr>
          <p:cNvPr id="5" name="Scroll: Vertical 4">
            <a:extLst>
              <a:ext uri="{FF2B5EF4-FFF2-40B4-BE49-F238E27FC236}">
                <a16:creationId xmlns:a16="http://schemas.microsoft.com/office/drawing/2014/main" id="{F9DDC08D-AF84-4A4F-9D3E-3FC6D87405FC}"/>
              </a:ext>
            </a:extLst>
          </p:cNvPr>
          <p:cNvSpPr/>
          <p:nvPr/>
        </p:nvSpPr>
        <p:spPr>
          <a:xfrm>
            <a:off x="7155543" y="986971"/>
            <a:ext cx="3454400" cy="5225143"/>
          </a:xfrm>
          <a:prstGeom prst="verticalScroll">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Là quyền nghiên cứu KH, nghiên cứu và phát triển CN, dịch vụ KH và CN, hoạt động phát huy sáng kiến, cải tiến kỉ thuật, hợp lý hóa sản xuất và các hoạt động khác nhằm phát triển KH và CN</a:t>
            </a:r>
            <a:r>
              <a:rPr lang="en-US"/>
              <a:t>.</a:t>
            </a:r>
          </a:p>
        </p:txBody>
      </p:sp>
    </p:spTree>
    <p:extLst>
      <p:ext uri="{BB962C8B-B14F-4D97-AF65-F5344CB8AC3E}">
        <p14:creationId xmlns:p14="http://schemas.microsoft.com/office/powerpoint/2010/main" val="386470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5A20D9-734C-4E16-AE26-E1C4BCCF1BE7}"/>
              </a:ext>
            </a:extLst>
          </p:cNvPr>
          <p:cNvSpPr/>
          <p:nvPr/>
        </p:nvSpPr>
        <p:spPr>
          <a:xfrm>
            <a:off x="-86733" y="5886450"/>
            <a:ext cx="4935965" cy="928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rgbClr val="C00000"/>
                </a:solidFill>
              </a:rPr>
              <a:t>Sáng chế của ông Hôm đã được Cục Sở hữu trí tuệ cấp bằng độc quyền giải pháp hữu ích</a:t>
            </a:r>
          </a:p>
        </p:txBody>
      </p:sp>
      <p:pic>
        <p:nvPicPr>
          <p:cNvPr id="11" name="Picture 10">
            <a:extLst>
              <a:ext uri="{FF2B5EF4-FFF2-40B4-BE49-F238E27FC236}">
                <a16:creationId xmlns:a16="http://schemas.microsoft.com/office/drawing/2014/main" id="{F0D93975-B26A-44E8-8EC5-4C680F807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0" y="55563"/>
            <a:ext cx="3367088" cy="5830885"/>
          </a:xfrm>
          <a:prstGeom prst="rect">
            <a:avLst/>
          </a:prstGeom>
        </p:spPr>
      </p:pic>
      <p:pic>
        <p:nvPicPr>
          <p:cNvPr id="13" name="Picture 12">
            <a:extLst>
              <a:ext uri="{FF2B5EF4-FFF2-40B4-BE49-F238E27FC236}">
                <a16:creationId xmlns:a16="http://schemas.microsoft.com/office/drawing/2014/main" id="{2D26CFB3-2215-4314-8A2C-AAF4439AB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636" y="55563"/>
            <a:ext cx="4043364" cy="5830885"/>
          </a:xfrm>
          <a:prstGeom prst="rect">
            <a:avLst/>
          </a:prstGeom>
        </p:spPr>
      </p:pic>
      <p:pic>
        <p:nvPicPr>
          <p:cNvPr id="4" name="Picture 3">
            <a:extLst>
              <a:ext uri="{FF2B5EF4-FFF2-40B4-BE49-F238E27FC236}">
                <a16:creationId xmlns:a16="http://schemas.microsoft.com/office/drawing/2014/main" id="{4B0EC69D-8897-4B2A-839D-49B6EBBC6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33" y="-55563"/>
            <a:ext cx="4935965" cy="5942011"/>
          </a:xfrm>
          <a:prstGeom prst="rect">
            <a:avLst/>
          </a:prstGeom>
        </p:spPr>
      </p:pic>
    </p:spTree>
    <p:extLst>
      <p:ext uri="{BB962C8B-B14F-4D97-AF65-F5344CB8AC3E}">
        <p14:creationId xmlns:p14="http://schemas.microsoft.com/office/powerpoint/2010/main" val="3804119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950721F5-D11E-41D3-B330-26D335F97967}"/>
              </a:ext>
            </a:extLst>
          </p:cNvPr>
          <p:cNvSpPr/>
          <p:nvPr/>
        </p:nvSpPr>
        <p:spPr>
          <a:xfrm>
            <a:off x="2200275" y="731836"/>
            <a:ext cx="5329238" cy="4029075"/>
          </a:xfrm>
          <a:prstGeom prst="cloudCallou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Pháp luật có vai trò gì đối với quyền sáng tạo của công dân?</a:t>
            </a:r>
          </a:p>
        </p:txBody>
      </p:sp>
    </p:spTree>
    <p:extLst>
      <p:ext uri="{BB962C8B-B14F-4D97-AF65-F5344CB8AC3E}">
        <p14:creationId xmlns:p14="http://schemas.microsoft.com/office/powerpoint/2010/main" val="4085203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B609BFC-8183-41C0-9DF7-2F4378DB5064}"/>
              </a:ext>
            </a:extLst>
          </p:cNvPr>
          <p:cNvSpPr/>
          <p:nvPr/>
        </p:nvSpPr>
        <p:spPr>
          <a:xfrm>
            <a:off x="4614863" y="1843088"/>
            <a:ext cx="1475185" cy="31289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en-US" sz="2400" b="1"/>
              <a:t>Khuyến </a:t>
            </a:r>
          </a:p>
          <a:p>
            <a:pPr algn="ctr"/>
            <a:r>
              <a:rPr lang="pt-BR" altLang="en-US" sz="2400" b="1"/>
              <a:t>khích </a:t>
            </a:r>
          </a:p>
          <a:p>
            <a:pPr algn="ctr"/>
            <a:r>
              <a:rPr lang="pt-BR" altLang="en-US" sz="2400" b="1"/>
              <a:t>tự </a:t>
            </a:r>
          </a:p>
          <a:p>
            <a:pPr algn="ctr"/>
            <a:r>
              <a:rPr lang="pt-BR" altLang="en-US" sz="2400" b="1"/>
              <a:t>do </a:t>
            </a:r>
          </a:p>
          <a:p>
            <a:pPr algn="ctr"/>
            <a:r>
              <a:rPr lang="pt-BR" altLang="en-US" sz="2400" b="1"/>
              <a:t>sáng </a:t>
            </a:r>
          </a:p>
          <a:p>
            <a:pPr algn="ctr"/>
            <a:r>
              <a:rPr lang="pt-BR" altLang="en-US" sz="2400" b="1"/>
              <a:t>tạo</a:t>
            </a:r>
            <a:r>
              <a:rPr lang="en-US" altLang="en-US" sz="2400"/>
              <a:t> </a:t>
            </a:r>
          </a:p>
        </p:txBody>
      </p:sp>
      <p:sp>
        <p:nvSpPr>
          <p:cNvPr id="7" name="Rectangle: Rounded Corners 6">
            <a:extLst>
              <a:ext uri="{FF2B5EF4-FFF2-40B4-BE49-F238E27FC236}">
                <a16:creationId xmlns:a16="http://schemas.microsoft.com/office/drawing/2014/main" id="{16DE15E2-A208-4DD6-A3EF-B5309B4E084D}"/>
              </a:ext>
            </a:extLst>
          </p:cNvPr>
          <p:cNvSpPr/>
          <p:nvPr/>
        </p:nvSpPr>
        <p:spPr>
          <a:xfrm>
            <a:off x="6654404" y="1843088"/>
            <a:ext cx="1589484" cy="31289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en-US" sz="2400" b="1"/>
              <a:t>Bảo </a:t>
            </a:r>
          </a:p>
          <a:p>
            <a:pPr algn="ctr"/>
            <a:r>
              <a:rPr lang="pt-BR" altLang="en-US" sz="2400" b="1"/>
              <a:t>vệ </a:t>
            </a:r>
          </a:p>
          <a:p>
            <a:pPr algn="ctr"/>
            <a:r>
              <a:rPr lang="pt-BR" altLang="en-US" sz="2400" b="1"/>
              <a:t>quyền </a:t>
            </a:r>
          </a:p>
          <a:p>
            <a:pPr algn="ctr"/>
            <a:r>
              <a:rPr lang="pt-BR" altLang="en-US" sz="2400" b="1"/>
              <a:t>sáng </a:t>
            </a:r>
          </a:p>
          <a:p>
            <a:pPr algn="ctr"/>
            <a:r>
              <a:rPr lang="pt-BR" altLang="en-US" sz="2400" b="1"/>
              <a:t>tạo </a:t>
            </a:r>
          </a:p>
          <a:p>
            <a:pPr algn="ctr"/>
            <a:r>
              <a:rPr lang="pt-BR" altLang="en-US" sz="2400" b="1"/>
              <a:t>của </a:t>
            </a:r>
          </a:p>
          <a:p>
            <a:pPr algn="ctr"/>
            <a:r>
              <a:rPr lang="pt-BR" altLang="en-US" sz="2400" b="1"/>
              <a:t>công </a:t>
            </a:r>
          </a:p>
          <a:p>
            <a:pPr algn="ctr"/>
            <a:r>
              <a:rPr lang="pt-BR" altLang="en-US" sz="2400" b="1"/>
              <a:t>dân</a:t>
            </a:r>
            <a:r>
              <a:rPr lang="en-US" altLang="en-US" sz="2400"/>
              <a:t> </a:t>
            </a:r>
          </a:p>
        </p:txBody>
      </p:sp>
      <p:sp>
        <p:nvSpPr>
          <p:cNvPr id="8" name="Rectangle: Rounded Corners 7">
            <a:extLst>
              <a:ext uri="{FF2B5EF4-FFF2-40B4-BE49-F238E27FC236}">
                <a16:creationId xmlns:a16="http://schemas.microsoft.com/office/drawing/2014/main" id="{6DE9F2F8-F12C-4E9B-8F7A-2DC751D2E42C}"/>
              </a:ext>
            </a:extLst>
          </p:cNvPr>
          <p:cNvSpPr/>
          <p:nvPr/>
        </p:nvSpPr>
        <p:spPr>
          <a:xfrm>
            <a:off x="5322094" y="117474"/>
            <a:ext cx="2607469" cy="1143000"/>
          </a:xfrm>
          <a:prstGeom prst="roundRec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Vai trò của pháp luật</a:t>
            </a:r>
          </a:p>
        </p:txBody>
      </p:sp>
      <p:cxnSp>
        <p:nvCxnSpPr>
          <p:cNvPr id="10" name="Straight Arrow Connector 9">
            <a:extLst>
              <a:ext uri="{FF2B5EF4-FFF2-40B4-BE49-F238E27FC236}">
                <a16:creationId xmlns:a16="http://schemas.microsoft.com/office/drawing/2014/main" id="{5B4AEB2D-398B-46E9-95A5-836138AD41E3}"/>
              </a:ext>
            </a:extLst>
          </p:cNvPr>
          <p:cNvCxnSpPr>
            <a:stCxn id="8" idx="2"/>
          </p:cNvCxnSpPr>
          <p:nvPr/>
        </p:nvCxnSpPr>
        <p:spPr>
          <a:xfrm flipH="1">
            <a:off x="5743575" y="1260474"/>
            <a:ext cx="882254" cy="582614"/>
          </a:xfrm>
          <a:prstGeom prst="straightConnector1">
            <a:avLst/>
          </a:prstGeom>
          <a:ln w="31750" cmpd="dbl">
            <a:solidFill>
              <a:srgbClr val="D6009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0E11C43-8A32-4C23-8AC0-6068AE8DE4F1}"/>
              </a:ext>
            </a:extLst>
          </p:cNvPr>
          <p:cNvCxnSpPr>
            <a:stCxn id="8" idx="2"/>
            <a:endCxn id="7" idx="0"/>
          </p:cNvCxnSpPr>
          <p:nvPr/>
        </p:nvCxnSpPr>
        <p:spPr>
          <a:xfrm>
            <a:off x="6625829" y="1260474"/>
            <a:ext cx="823317" cy="582614"/>
          </a:xfrm>
          <a:prstGeom prst="straightConnector1">
            <a:avLst/>
          </a:prstGeom>
          <a:ln w="31750">
            <a:solidFill>
              <a:srgbClr val="D6009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72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5FEA-E8F8-49D4-99E1-0AC1A5F9EC07}"/>
              </a:ext>
            </a:extLst>
          </p:cNvPr>
          <p:cNvSpPr>
            <a:spLocks noGrp="1"/>
          </p:cNvSpPr>
          <p:nvPr>
            <p:ph type="title"/>
          </p:nvPr>
        </p:nvSpPr>
        <p:spPr/>
        <p:txBody>
          <a:bodyPr/>
          <a:lstStyle/>
          <a:p>
            <a:r>
              <a:rPr lang="en-US" sz="2800" b="1">
                <a:solidFill>
                  <a:srgbClr val="FF0000"/>
                </a:solidFill>
              </a:rPr>
              <a:t>Thảo luận nhóm: (5 phút)</a:t>
            </a:r>
          </a:p>
        </p:txBody>
      </p:sp>
      <p:sp>
        <p:nvSpPr>
          <p:cNvPr id="3" name="Content Placeholder 2">
            <a:extLst>
              <a:ext uri="{FF2B5EF4-FFF2-40B4-BE49-F238E27FC236}">
                <a16:creationId xmlns:a16="http://schemas.microsoft.com/office/drawing/2014/main" id="{7A75E0AB-DBD5-4637-813C-CC727DD14839}"/>
              </a:ext>
            </a:extLst>
          </p:cNvPr>
          <p:cNvSpPr>
            <a:spLocks noGrp="1"/>
          </p:cNvSpPr>
          <p:nvPr>
            <p:ph idx="1"/>
          </p:nvPr>
        </p:nvSpPr>
        <p:spPr/>
        <p:txBody>
          <a:bodyPr/>
          <a:lstStyle/>
          <a:p>
            <a:pPr marL="0" indent="0">
              <a:buNone/>
            </a:pPr>
            <a:r>
              <a:rPr lang="en-US" sz="2400" b="1">
                <a:solidFill>
                  <a:srgbClr val="D60093"/>
                </a:solidFill>
              </a:rPr>
              <a:t>Nhóm 1,3: </a:t>
            </a:r>
            <a:r>
              <a:rPr lang="en-US" sz="2400" b="1"/>
              <a:t>Nhà n</a:t>
            </a:r>
            <a:r>
              <a:rPr lang="vi-VN" sz="2400" b="1"/>
              <a:t>ư</a:t>
            </a:r>
            <a:r>
              <a:rPr lang="en-US" sz="2400" b="1"/>
              <a:t>ớc ta đã làm gì để khuyến khích tự do sáng tạo của công dân?</a:t>
            </a:r>
          </a:p>
          <a:p>
            <a:pPr marL="0" indent="0">
              <a:buNone/>
            </a:pPr>
            <a:endParaRPr lang="en-US" sz="2400" b="1"/>
          </a:p>
          <a:p>
            <a:pPr marL="0" indent="0">
              <a:buNone/>
            </a:pPr>
            <a:r>
              <a:rPr lang="en-US" sz="2400" b="1">
                <a:solidFill>
                  <a:srgbClr val="D60093"/>
                </a:solidFill>
              </a:rPr>
              <a:t>Nhóm 2, 4: </a:t>
            </a:r>
            <a:r>
              <a:rPr lang="en-US" sz="2400" b="1"/>
              <a:t>Nhà n</a:t>
            </a:r>
            <a:r>
              <a:rPr lang="vi-VN" sz="2400" b="1"/>
              <a:t>ư</a:t>
            </a:r>
            <a:r>
              <a:rPr lang="en-US" sz="2400" b="1"/>
              <a:t>ớc ta đã làm gì để bảo vệ quyền sáng tạo của công dân?</a:t>
            </a:r>
          </a:p>
        </p:txBody>
      </p:sp>
    </p:spTree>
    <p:extLst>
      <p:ext uri="{BB962C8B-B14F-4D97-AF65-F5344CB8AC3E}">
        <p14:creationId xmlns:p14="http://schemas.microsoft.com/office/powerpoint/2010/main" val="2899415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20553793-images933857_TN">
            <a:extLst>
              <a:ext uri="{FF2B5EF4-FFF2-40B4-BE49-F238E27FC236}">
                <a16:creationId xmlns:a16="http://schemas.microsoft.com/office/drawing/2014/main" id="{D55DA0C7-2AFD-4542-89E3-21C8A6B0B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4" y="1"/>
            <a:ext cx="462915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50181" name="Picture 5" descr="080902174543-656-627">
            <a:extLst>
              <a:ext uri="{FF2B5EF4-FFF2-40B4-BE49-F238E27FC236}">
                <a16:creationId xmlns:a16="http://schemas.microsoft.com/office/drawing/2014/main" id="{80C367C0-D08E-45DA-93EC-43459202F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038" y="0"/>
            <a:ext cx="4886324"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0182" name="Picture 6" descr="28cRobocon">
            <a:extLst>
              <a:ext uri="{FF2B5EF4-FFF2-40B4-BE49-F238E27FC236}">
                <a16:creationId xmlns:a16="http://schemas.microsoft.com/office/drawing/2014/main" id="{FAE1A4E0-1380-42B3-B4E3-983FDED4D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4" y="3048000"/>
            <a:ext cx="46291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0183" name="Picture 7" descr="30206538_NTDV0421112007">
            <a:extLst>
              <a:ext uri="{FF2B5EF4-FFF2-40B4-BE49-F238E27FC236}">
                <a16:creationId xmlns:a16="http://schemas.microsoft.com/office/drawing/2014/main" id="{E7797BAE-2B59-4E2A-BA87-3DC8A33CFA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038" y="3048000"/>
            <a:ext cx="4862514"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E11E79B-6272-4EB9-882C-3CBFBD8426B0}"/>
              </a:ext>
            </a:extLst>
          </p:cNvPr>
          <p:cNvSpPr/>
          <p:nvPr/>
        </p:nvSpPr>
        <p:spPr>
          <a:xfrm>
            <a:off x="5705478" y="1885950"/>
            <a:ext cx="1166809" cy="2114550"/>
          </a:xfrm>
          <a:prstGeom prst="rect">
            <a:avLst/>
          </a:prstGeom>
          <a:noFill/>
          <a:ln w="4445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D60093"/>
                </a:solidFill>
              </a:rPr>
              <a:t>Khuyến khích tự do sáng tạo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circle(in)">
                                      <p:cBhvr>
                                        <p:cTn id="7" dur="1000"/>
                                        <p:tgtEl>
                                          <p:spTgt spid="50180"/>
                                        </p:tgtEl>
                                      </p:cBhvr>
                                    </p:animEffect>
                                  </p:childTnLst>
                                </p:cTn>
                              </p:par>
                              <p:par>
                                <p:cTn id="8" presetID="6" presetClass="entr" presetSubtype="16" fill="hold" nodeType="withEffect">
                                  <p:stCondLst>
                                    <p:cond delay="0"/>
                                  </p:stCondLst>
                                  <p:childTnLst>
                                    <p:set>
                                      <p:cBhvr>
                                        <p:cTn id="9" dur="1" fill="hold">
                                          <p:stCondLst>
                                            <p:cond delay="0"/>
                                          </p:stCondLst>
                                        </p:cTn>
                                        <p:tgtEl>
                                          <p:spTgt spid="50181"/>
                                        </p:tgtEl>
                                        <p:attrNameLst>
                                          <p:attrName>style.visibility</p:attrName>
                                        </p:attrNameLst>
                                      </p:cBhvr>
                                      <p:to>
                                        <p:strVal val="visible"/>
                                      </p:to>
                                    </p:set>
                                    <p:animEffect transition="in" filter="circle(in)">
                                      <p:cBhvr>
                                        <p:cTn id="10" dur="1000"/>
                                        <p:tgtEl>
                                          <p:spTgt spid="50181"/>
                                        </p:tgtEl>
                                      </p:cBhvr>
                                    </p:animEffect>
                                  </p:childTnLst>
                                </p:cTn>
                              </p:par>
                              <p:par>
                                <p:cTn id="11" presetID="6" presetClass="entr" presetSubtype="16" fill="hold" nodeType="withEffect">
                                  <p:stCondLst>
                                    <p:cond delay="0"/>
                                  </p:stCondLst>
                                  <p:childTnLst>
                                    <p:set>
                                      <p:cBhvr>
                                        <p:cTn id="12" dur="1" fill="hold">
                                          <p:stCondLst>
                                            <p:cond delay="0"/>
                                          </p:stCondLst>
                                        </p:cTn>
                                        <p:tgtEl>
                                          <p:spTgt spid="50182"/>
                                        </p:tgtEl>
                                        <p:attrNameLst>
                                          <p:attrName>style.visibility</p:attrName>
                                        </p:attrNameLst>
                                      </p:cBhvr>
                                      <p:to>
                                        <p:strVal val="visible"/>
                                      </p:to>
                                    </p:set>
                                    <p:animEffect transition="in" filter="circle(in)">
                                      <p:cBhvr>
                                        <p:cTn id="13" dur="1000"/>
                                        <p:tgtEl>
                                          <p:spTgt spid="50182"/>
                                        </p:tgtEl>
                                      </p:cBhvr>
                                    </p:animEffect>
                                  </p:childTnLst>
                                </p:cTn>
                              </p:par>
                              <p:par>
                                <p:cTn id="14" presetID="6" presetClass="entr" presetSubtype="16" fill="hold" nodeType="withEffect">
                                  <p:stCondLst>
                                    <p:cond delay="0"/>
                                  </p:stCondLst>
                                  <p:childTnLst>
                                    <p:set>
                                      <p:cBhvr>
                                        <p:cTn id="15" dur="1" fill="hold">
                                          <p:stCondLst>
                                            <p:cond delay="0"/>
                                          </p:stCondLst>
                                        </p:cTn>
                                        <p:tgtEl>
                                          <p:spTgt spid="50183"/>
                                        </p:tgtEl>
                                        <p:attrNameLst>
                                          <p:attrName>style.visibility</p:attrName>
                                        </p:attrNameLst>
                                      </p:cBhvr>
                                      <p:to>
                                        <p:strVal val="visible"/>
                                      </p:to>
                                    </p:set>
                                    <p:animEffect transition="in" filter="circle(in)">
                                      <p:cBhvr>
                                        <p:cTn id="16" dur="10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64B9-6030-4F7E-8201-8CBE6B676FD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F931362-71D8-4019-80D0-FADAE473BBE6}"/>
              </a:ext>
            </a:extLst>
          </p:cNvPr>
          <p:cNvPicPr>
            <a:picLocks noGrp="1" noChangeAspect="1"/>
          </p:cNvPicPr>
          <p:nvPr>
            <p:ph idx="1"/>
          </p:nvPr>
        </p:nvPicPr>
        <p:blipFill>
          <a:blip r:embed="rId2"/>
          <a:stretch>
            <a:fillRect/>
          </a:stretch>
        </p:blipFill>
        <p:spPr>
          <a:xfrm>
            <a:off x="285751" y="51991"/>
            <a:ext cx="11906250" cy="6177359"/>
          </a:xfrm>
          <a:prstGeom prst="rect">
            <a:avLst/>
          </a:prstGeom>
        </p:spPr>
      </p:pic>
    </p:spTree>
    <p:extLst>
      <p:ext uri="{BB962C8B-B14F-4D97-AF65-F5344CB8AC3E}">
        <p14:creationId xmlns:p14="http://schemas.microsoft.com/office/powerpoint/2010/main" val="402166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7972B-E208-475E-AEDE-76186B6DFC3B}"/>
              </a:ext>
            </a:extLst>
          </p:cNvPr>
          <p:cNvSpPr>
            <a:spLocks noGrp="1"/>
          </p:cNvSpPr>
          <p:nvPr>
            <p:ph idx="1"/>
          </p:nvPr>
        </p:nvSpPr>
        <p:spPr>
          <a:xfrm>
            <a:off x="838200" y="1097205"/>
            <a:ext cx="10515600" cy="2715378"/>
          </a:xfrm>
        </p:spPr>
        <p:txBody>
          <a:bodyPr>
            <a:normAutofit/>
          </a:bodyPr>
          <a:lstStyle/>
          <a:p>
            <a:pPr marL="0" indent="0" algn="ctr">
              <a:buNone/>
            </a:pPr>
            <a:r>
              <a:rPr lang="en-US" sz="3200" b="1">
                <a:solidFill>
                  <a:srgbClr val="00B0F0"/>
                </a:solidFill>
              </a:rPr>
              <a:t>1.b. Quyền sáng tạo của công dân</a:t>
            </a:r>
          </a:p>
        </p:txBody>
      </p:sp>
    </p:spTree>
    <p:extLst>
      <p:ext uri="{BB962C8B-B14F-4D97-AF65-F5344CB8AC3E}">
        <p14:creationId xmlns:p14="http://schemas.microsoft.com/office/powerpoint/2010/main" val="1374764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F9B5-50F8-4556-8F62-58A267A9F744}"/>
              </a:ext>
            </a:extLst>
          </p:cNvPr>
          <p:cNvSpPr>
            <a:spLocks noGrp="1"/>
          </p:cNvSpPr>
          <p:nvPr>
            <p:ph type="title"/>
          </p:nvPr>
        </p:nvSpPr>
        <p:spPr>
          <a:xfrm>
            <a:off x="114299" y="271463"/>
            <a:ext cx="11872913" cy="1900237"/>
          </a:xfrm>
        </p:spPr>
        <p:txBody>
          <a:bodyPr/>
          <a:lstStyle/>
          <a:p>
            <a:r>
              <a:rPr lang="en-US" sz="2400"/>
              <a:t/>
            </a:r>
            <a:br>
              <a:rPr lang="en-US" sz="2400"/>
            </a:br>
            <a:r>
              <a:rPr lang="en-US" sz="2400"/>
              <a:t>Luôn bảo vệ quyền sáng tạo của công dân, thông qua các quy định trừng trị nghiêm khắc những hành vi xâm phạm quyền của công dân trong hoạt động sáng tạo</a:t>
            </a:r>
            <a:r>
              <a:rPr lang="en-US"/>
              <a:t>.</a:t>
            </a:r>
            <a:br>
              <a:rPr lang="en-US"/>
            </a:br>
            <a:endParaRPr lang="en-US"/>
          </a:p>
        </p:txBody>
      </p:sp>
      <p:pic>
        <p:nvPicPr>
          <p:cNvPr id="4" name="Content Placeholder 3">
            <a:extLst>
              <a:ext uri="{FF2B5EF4-FFF2-40B4-BE49-F238E27FC236}">
                <a16:creationId xmlns:a16="http://schemas.microsoft.com/office/drawing/2014/main" id="{C500C0A9-5912-483A-9748-ABEB98085B0A}"/>
              </a:ext>
            </a:extLst>
          </p:cNvPr>
          <p:cNvPicPr>
            <a:picLocks noGrp="1" noChangeAspect="1"/>
          </p:cNvPicPr>
          <p:nvPr>
            <p:ph idx="1"/>
          </p:nvPr>
        </p:nvPicPr>
        <p:blipFill>
          <a:blip r:embed="rId2"/>
          <a:stretch>
            <a:fillRect/>
          </a:stretch>
        </p:blipFill>
        <p:spPr>
          <a:xfrm>
            <a:off x="909499" y="1838947"/>
            <a:ext cx="3200677" cy="3962743"/>
          </a:xfrm>
          <a:prstGeom prst="rect">
            <a:avLst/>
          </a:prstGeom>
        </p:spPr>
      </p:pic>
      <p:pic>
        <p:nvPicPr>
          <p:cNvPr id="5" name="Picture 4">
            <a:extLst>
              <a:ext uri="{FF2B5EF4-FFF2-40B4-BE49-F238E27FC236}">
                <a16:creationId xmlns:a16="http://schemas.microsoft.com/office/drawing/2014/main" id="{BE0018F6-E3EA-4A95-BBFD-A1AECA26D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988" y="1838946"/>
            <a:ext cx="2996294" cy="3962744"/>
          </a:xfrm>
          <a:prstGeom prst="rect">
            <a:avLst/>
          </a:prstGeom>
        </p:spPr>
      </p:pic>
      <p:pic>
        <p:nvPicPr>
          <p:cNvPr id="7" name="Picture 6">
            <a:extLst>
              <a:ext uri="{FF2B5EF4-FFF2-40B4-BE49-F238E27FC236}">
                <a16:creationId xmlns:a16="http://schemas.microsoft.com/office/drawing/2014/main" id="{38905CCD-026F-4E22-96B8-5483BCEA1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699" y="1838946"/>
            <a:ext cx="2744566" cy="3962744"/>
          </a:xfrm>
          <a:prstGeom prst="rect">
            <a:avLst/>
          </a:prstGeom>
        </p:spPr>
      </p:pic>
    </p:spTree>
    <p:extLst>
      <p:ext uri="{BB962C8B-B14F-4D97-AF65-F5344CB8AC3E}">
        <p14:creationId xmlns:p14="http://schemas.microsoft.com/office/powerpoint/2010/main" val="92005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63D9-8605-4A8F-B0F0-E1695F3265CF}"/>
              </a:ext>
            </a:extLst>
          </p:cNvPr>
          <p:cNvSpPr>
            <a:spLocks noGrp="1"/>
          </p:cNvSpPr>
          <p:nvPr>
            <p:ph type="title"/>
          </p:nvPr>
        </p:nvSpPr>
        <p:spPr>
          <a:xfrm>
            <a:off x="817122" y="846138"/>
            <a:ext cx="10765277" cy="571500"/>
          </a:xfrm>
        </p:spPr>
        <p:txBody>
          <a:bodyPr/>
          <a:lstStyle/>
          <a:p>
            <a:r>
              <a:rPr lang="en-US">
                <a:solidFill>
                  <a:srgbClr val="FF0000"/>
                </a:solidFill>
              </a:rPr>
              <a:t>Củng cố</a:t>
            </a:r>
            <a:r>
              <a:rPr lang="en-US"/>
              <a:t/>
            </a:r>
            <a:br>
              <a:rPr lang="en-US"/>
            </a:br>
            <a:r>
              <a:rPr lang="en-US"/>
              <a:t/>
            </a:r>
            <a:br>
              <a:rPr lang="en-US"/>
            </a:br>
            <a:endParaRPr lang="en-US"/>
          </a:p>
        </p:txBody>
      </p:sp>
      <p:sp>
        <p:nvSpPr>
          <p:cNvPr id="3" name="Content Placeholder 2">
            <a:extLst>
              <a:ext uri="{FF2B5EF4-FFF2-40B4-BE49-F238E27FC236}">
                <a16:creationId xmlns:a16="http://schemas.microsoft.com/office/drawing/2014/main" id="{410AC1A7-5BE9-410D-968D-F3689A578173}"/>
              </a:ext>
            </a:extLst>
          </p:cNvPr>
          <p:cNvSpPr>
            <a:spLocks noGrp="1"/>
          </p:cNvSpPr>
          <p:nvPr>
            <p:ph idx="1"/>
          </p:nvPr>
        </p:nvSpPr>
        <p:spPr>
          <a:xfrm>
            <a:off x="609600" y="1245140"/>
            <a:ext cx="11297055" cy="5143502"/>
          </a:xfrm>
        </p:spPr>
        <p:txBody>
          <a:bodyPr/>
          <a:lstStyle/>
          <a:p>
            <a:pPr marL="0" indent="0" algn="just">
              <a:buNone/>
            </a:pPr>
            <a:r>
              <a:rPr lang="en-US" sz="2400"/>
              <a:t>	</a:t>
            </a:r>
            <a:r>
              <a:rPr lang="vi-VN" sz="2400"/>
              <a:t>Anh Lâm là một nông dân nghèo, mới học hết lớp 9 nhưng thương mẹ bóc lạc vất vả, anh mày mò chế tạo máy tách vỏ lạc. Thấy Lâm vất vả, cha mẹ nhiều lần can ngăn: “Mình là nông dân thì sáng tạo làm sao được? Thôi, dẹp đi con!”</a:t>
            </a:r>
          </a:p>
          <a:p>
            <a:pPr marL="0" indent="0" algn="just">
              <a:buNone/>
            </a:pPr>
            <a:r>
              <a:rPr lang="en-US" sz="2400"/>
              <a:t>	</a:t>
            </a:r>
            <a:r>
              <a:rPr lang="vi-VN" sz="2400"/>
              <a:t>Lâm vẫn kiên trì nghiên cứu và thử nghiệm, hơn 1 năm sau mới hoàn chỉnh xong máy tách vỏ lạc và đặt tên cho nó là Tùng Lâm. Cái máy của anh giúp giảm vất vả trong việc tách vỏ lạc, mà năng suất lại cao gấp 40 lần lao động thủ công. Lâm quyết định mang chiếc máy của mình đi đăng kí bản quyền sở hữu hữu công nghiệp.</a:t>
            </a:r>
          </a:p>
          <a:p>
            <a:pPr marL="0" indent="0" algn="just">
              <a:buNone/>
            </a:pPr>
            <a:r>
              <a:rPr lang="en-US" sz="2400"/>
              <a:t>	</a:t>
            </a:r>
            <a:r>
              <a:rPr lang="vi-VN" sz="2400"/>
              <a:t>Thấy vậy, cha anh e ngại: “Ôi trời! Gọi là sáng chế thì máy phải hiện đại, phải do kĩ sư, tiến sĩ sáng tạo ra mới được cấp bản quyền sở hữu công nghiệp chứ. Mang nó đi làm gì cho mất công.”</a:t>
            </a:r>
          </a:p>
          <a:p>
            <a:pPr marL="0" indent="0" algn="just">
              <a:buNone/>
            </a:pPr>
            <a:r>
              <a:rPr lang="en-US" sz="2400"/>
              <a:t>	</a:t>
            </a:r>
            <a:r>
              <a:rPr lang="vi-VN" sz="2400"/>
              <a:t>Em có suy nghĩ gì về lời nói của cha Lâm? Vì sao?</a:t>
            </a:r>
          </a:p>
          <a:p>
            <a:endParaRPr lang="en-US"/>
          </a:p>
        </p:txBody>
      </p:sp>
    </p:spTree>
    <p:extLst>
      <p:ext uri="{BB962C8B-B14F-4D97-AF65-F5344CB8AC3E}">
        <p14:creationId xmlns:p14="http://schemas.microsoft.com/office/powerpoint/2010/main" val="802279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03EF96DD-2522-47E5-A9C3-984E8C69911F}"/>
              </a:ext>
            </a:extLst>
          </p:cNvPr>
          <p:cNvSpPr/>
          <p:nvPr/>
        </p:nvSpPr>
        <p:spPr>
          <a:xfrm>
            <a:off x="3097530" y="1633402"/>
            <a:ext cx="4983480" cy="29718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rPr>
              <a:t>Là một học sinh, em có đ</a:t>
            </a:r>
            <a:r>
              <a:rPr lang="vi-VN" sz="2400">
                <a:solidFill>
                  <a:srgbClr val="FF0000"/>
                </a:solidFill>
              </a:rPr>
              <a:t>ư</a:t>
            </a:r>
            <a:r>
              <a:rPr lang="en-US" sz="2400">
                <a:solidFill>
                  <a:srgbClr val="FF0000"/>
                </a:solidFill>
              </a:rPr>
              <a:t>ợc h</a:t>
            </a:r>
            <a:r>
              <a:rPr lang="vi-VN" sz="2400">
                <a:solidFill>
                  <a:srgbClr val="FF0000"/>
                </a:solidFill>
              </a:rPr>
              <a:t>ư</a:t>
            </a:r>
            <a:r>
              <a:rPr lang="en-US" sz="2400">
                <a:solidFill>
                  <a:srgbClr val="FF0000"/>
                </a:solidFill>
              </a:rPr>
              <a:t>ởng quyền sáng tạo không? Vì sao?</a:t>
            </a:r>
          </a:p>
        </p:txBody>
      </p:sp>
      <p:sp>
        <p:nvSpPr>
          <p:cNvPr id="5" name="Rectangle 4">
            <a:extLst>
              <a:ext uri="{FF2B5EF4-FFF2-40B4-BE49-F238E27FC236}">
                <a16:creationId xmlns:a16="http://schemas.microsoft.com/office/drawing/2014/main" id="{DD9AC043-BC31-410E-AD37-869C9E035AF1}"/>
              </a:ext>
            </a:extLst>
          </p:cNvPr>
          <p:cNvSpPr/>
          <p:nvPr/>
        </p:nvSpPr>
        <p:spPr>
          <a:xfrm>
            <a:off x="4632782" y="384989"/>
            <a:ext cx="2287806" cy="769441"/>
          </a:xfrm>
          <a:prstGeom prst="rect">
            <a:avLst/>
          </a:prstGeom>
        </p:spPr>
        <p:txBody>
          <a:bodyPr wrap="none">
            <a:spAutoFit/>
          </a:bodyPr>
          <a:lstStyle/>
          <a:p>
            <a:r>
              <a:rPr lang="en-US" sz="4400">
                <a:solidFill>
                  <a:srgbClr val="FF0000"/>
                </a:solidFill>
                <a:ea typeface="+mj-ea"/>
                <a:cs typeface="+mj-cs"/>
              </a:rPr>
              <a:t>Củng cố</a:t>
            </a:r>
            <a:endParaRPr lang="en-US"/>
          </a:p>
        </p:txBody>
      </p:sp>
    </p:spTree>
    <p:extLst>
      <p:ext uri="{BB962C8B-B14F-4D97-AF65-F5344CB8AC3E}">
        <p14:creationId xmlns:p14="http://schemas.microsoft.com/office/powerpoint/2010/main" val="1064284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14CB2159-CB98-448D-82A8-D38B97CE20FF}"/>
              </a:ext>
            </a:extLst>
          </p:cNvPr>
          <p:cNvSpPr/>
          <p:nvPr/>
        </p:nvSpPr>
        <p:spPr>
          <a:xfrm>
            <a:off x="3773715" y="1567542"/>
            <a:ext cx="4644570" cy="3468915"/>
          </a:xfrm>
          <a:prstGeom prst="cloudCallout">
            <a:avLst/>
          </a:prstGeom>
          <a:solidFill>
            <a:srgbClr val="D600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Em có thể sử dụng quyền sáng tạo của mình nh</a:t>
            </a:r>
            <a:r>
              <a:rPr lang="vi-VN" sz="2400"/>
              <a:t>ư</a:t>
            </a:r>
            <a:r>
              <a:rPr lang="en-US" sz="2400"/>
              <a:t> thế nào?</a:t>
            </a:r>
          </a:p>
        </p:txBody>
      </p:sp>
      <p:sp>
        <p:nvSpPr>
          <p:cNvPr id="5" name="Rectangle 4">
            <a:extLst>
              <a:ext uri="{FF2B5EF4-FFF2-40B4-BE49-F238E27FC236}">
                <a16:creationId xmlns:a16="http://schemas.microsoft.com/office/drawing/2014/main" id="{6040E33C-B964-4BC9-8EBE-E191F280A3FA}"/>
              </a:ext>
            </a:extLst>
          </p:cNvPr>
          <p:cNvSpPr/>
          <p:nvPr/>
        </p:nvSpPr>
        <p:spPr>
          <a:xfrm>
            <a:off x="4952097" y="330108"/>
            <a:ext cx="2287806" cy="769441"/>
          </a:xfrm>
          <a:prstGeom prst="rect">
            <a:avLst/>
          </a:prstGeom>
        </p:spPr>
        <p:txBody>
          <a:bodyPr wrap="none">
            <a:spAutoFit/>
          </a:bodyPr>
          <a:lstStyle/>
          <a:p>
            <a:r>
              <a:rPr lang="en-US" sz="4400">
                <a:solidFill>
                  <a:srgbClr val="FF0000"/>
                </a:solidFill>
                <a:ea typeface="+mj-ea"/>
                <a:cs typeface="+mj-cs"/>
              </a:rPr>
              <a:t>Củng cố</a:t>
            </a:r>
            <a:endParaRPr lang="en-US"/>
          </a:p>
        </p:txBody>
      </p:sp>
    </p:spTree>
    <p:extLst>
      <p:ext uri="{BB962C8B-B14F-4D97-AF65-F5344CB8AC3E}">
        <p14:creationId xmlns:p14="http://schemas.microsoft.com/office/powerpoint/2010/main" val="343967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2E6E8-8AB2-4099-B4C8-1011899D571D}"/>
              </a:ext>
            </a:extLst>
          </p:cNvPr>
          <p:cNvSpPr>
            <a:spLocks noGrp="1"/>
          </p:cNvSpPr>
          <p:nvPr>
            <p:ph idx="1"/>
          </p:nvPr>
        </p:nvSpPr>
        <p:spPr>
          <a:xfrm>
            <a:off x="838200" y="802737"/>
            <a:ext cx="10515600" cy="4351338"/>
          </a:xfrm>
        </p:spPr>
        <p:txBody>
          <a:bodyPr/>
          <a:lstStyle/>
          <a:p>
            <a:pPr marL="0" indent="0" algn="just">
              <a:buNone/>
            </a:pPr>
            <a:r>
              <a:rPr lang="vi-VN" sz="2400" b="1">
                <a:latin typeface="+mj-lt"/>
              </a:rPr>
              <a:t>Sự sáng tạo của con người là vô bờ bến. Chính nhờ khả năng sáng tạo tuyệt vời của con người mà nhân loại có được những giá trị về văn hóa, giáo dục, nghệ thuật và ứng dụng được những phát minh khoa học - kỹ thuật giúp cải thiện đời sống.</a:t>
            </a:r>
          </a:p>
          <a:p>
            <a:endParaRPr lang="en-US"/>
          </a:p>
        </p:txBody>
      </p:sp>
      <p:sp>
        <p:nvSpPr>
          <p:cNvPr id="4" name="Rectangle 3">
            <a:extLst>
              <a:ext uri="{FF2B5EF4-FFF2-40B4-BE49-F238E27FC236}">
                <a16:creationId xmlns:a16="http://schemas.microsoft.com/office/drawing/2014/main" id="{9BA0CCDB-705D-4E95-BEEA-5FD3B77BB4F8}"/>
              </a:ext>
            </a:extLst>
          </p:cNvPr>
          <p:cNvSpPr/>
          <p:nvPr/>
        </p:nvSpPr>
        <p:spPr>
          <a:xfrm>
            <a:off x="838200" y="3429000"/>
            <a:ext cx="10816525" cy="1938992"/>
          </a:xfrm>
          <a:prstGeom prst="rect">
            <a:avLst/>
          </a:prstGeom>
        </p:spPr>
        <p:txBody>
          <a:bodyPr wrap="square">
            <a:spAutoFit/>
          </a:bodyPr>
          <a:lstStyle/>
          <a:p>
            <a:pPr algn="just"/>
            <a:r>
              <a:rPr lang="vi-VN" sz="2400" b="1">
                <a:latin typeface="+mj-lt"/>
              </a:rPr>
              <a:t>Có rất nhiều hoạt động sáng tạo trí tuệ khác nhau dù lớn hay nhỏ, dù có ích hay vô ích thì vẫn luôn được chính quyền pháp luật của mỗi quốc gia bảo vệ và thừa nhận.</a:t>
            </a:r>
            <a:endParaRPr lang="en-US" sz="2400" b="1">
              <a:latin typeface="+mj-lt"/>
            </a:endParaRPr>
          </a:p>
          <a:p>
            <a:endParaRPr lang="en-US" sz="2400">
              <a:latin typeface="+mj-lt"/>
            </a:endParaRPr>
          </a:p>
          <a:p>
            <a:endParaRPr lang="vi-VN" sz="2400">
              <a:latin typeface="+mj-lt"/>
            </a:endParaRPr>
          </a:p>
        </p:txBody>
      </p:sp>
    </p:spTree>
    <p:extLst>
      <p:ext uri="{BB962C8B-B14F-4D97-AF65-F5344CB8AC3E}">
        <p14:creationId xmlns:p14="http://schemas.microsoft.com/office/powerpoint/2010/main" val="23021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8989-D965-41B1-BA49-BCFE5B970C77}"/>
              </a:ext>
            </a:extLst>
          </p:cNvPr>
          <p:cNvSpPr>
            <a:spLocks noGrp="1"/>
          </p:cNvSpPr>
          <p:nvPr>
            <p:ph type="title"/>
          </p:nvPr>
        </p:nvSpPr>
        <p:spPr>
          <a:xfrm>
            <a:off x="838200" y="-116682"/>
            <a:ext cx="10515600" cy="991892"/>
          </a:xfrm>
        </p:spPr>
        <p:txBody>
          <a:bodyPr>
            <a:normAutofit/>
          </a:bodyPr>
          <a:lstStyle/>
          <a:p>
            <a:pPr algn="ctr"/>
            <a:r>
              <a:rPr lang="en-US" sz="2800" b="1">
                <a:solidFill>
                  <a:srgbClr val="C00000"/>
                </a:solidFill>
                <a:latin typeface="Arial" panose="020B0604020202020204" pitchFamily="34" charset="0"/>
                <a:cs typeface="Arial" panose="020B0604020202020204" pitchFamily="34" charset="0"/>
              </a:rPr>
              <a:t>Tại Việt Nam</a:t>
            </a:r>
          </a:p>
        </p:txBody>
      </p:sp>
      <p:sp>
        <p:nvSpPr>
          <p:cNvPr id="3" name="Content Placeholder 2">
            <a:extLst>
              <a:ext uri="{FF2B5EF4-FFF2-40B4-BE49-F238E27FC236}">
                <a16:creationId xmlns:a16="http://schemas.microsoft.com/office/drawing/2014/main" id="{35218FCE-76EA-4736-9451-FA00BC7AED0F}"/>
              </a:ext>
            </a:extLst>
          </p:cNvPr>
          <p:cNvSpPr>
            <a:spLocks noGrp="1"/>
          </p:cNvSpPr>
          <p:nvPr>
            <p:ph idx="1"/>
          </p:nvPr>
        </p:nvSpPr>
        <p:spPr>
          <a:xfrm>
            <a:off x="154983" y="1069383"/>
            <a:ext cx="11763214" cy="5107580"/>
          </a:xfrm>
        </p:spPr>
        <p:txBody>
          <a:bodyPr>
            <a:normAutofit/>
          </a:bodyPr>
          <a:lstStyle/>
          <a:p>
            <a:pPr marL="0" indent="0">
              <a:buNone/>
            </a:pPr>
            <a:r>
              <a:rPr lang="en-US" sz="2400">
                <a:latin typeface="Times New Roman" panose="02020603050405020304" pitchFamily="18" charset="0"/>
                <a:cs typeface="Times New Roman" panose="02020603050405020304" pitchFamily="18" charset="0"/>
              </a:rPr>
              <a:t>				</a:t>
            </a:r>
            <a:endParaRPr lang="en-US" sz="2400">
              <a:cs typeface="Times New Roman" panose="02020603050405020304" pitchFamily="18" charset="0"/>
            </a:endParaRPr>
          </a:p>
        </p:txBody>
      </p:sp>
      <p:pic>
        <p:nvPicPr>
          <p:cNvPr id="6" name="Picture 5">
            <a:extLst>
              <a:ext uri="{FF2B5EF4-FFF2-40B4-BE49-F238E27FC236}">
                <a16:creationId xmlns:a16="http://schemas.microsoft.com/office/drawing/2014/main" id="{235209BA-43A9-4D75-91ED-1D67A6E9A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57052"/>
            <a:ext cx="2230463" cy="2871948"/>
          </a:xfrm>
          <a:prstGeom prst="rect">
            <a:avLst/>
          </a:prstGeom>
        </p:spPr>
      </p:pic>
      <p:pic>
        <p:nvPicPr>
          <p:cNvPr id="7" name="Picture 6">
            <a:extLst>
              <a:ext uri="{FF2B5EF4-FFF2-40B4-BE49-F238E27FC236}">
                <a16:creationId xmlns:a16="http://schemas.microsoft.com/office/drawing/2014/main" id="{2C4CBF13-0C0D-49E2-B06A-ACAAC4C34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23173"/>
            <a:ext cx="2230464" cy="2871948"/>
          </a:xfrm>
          <a:prstGeom prst="rect">
            <a:avLst/>
          </a:prstGeom>
        </p:spPr>
      </p:pic>
      <p:sp>
        <p:nvSpPr>
          <p:cNvPr id="9" name="Scroll: Horizontal 8">
            <a:extLst>
              <a:ext uri="{FF2B5EF4-FFF2-40B4-BE49-F238E27FC236}">
                <a16:creationId xmlns:a16="http://schemas.microsoft.com/office/drawing/2014/main" id="{FEF7CC71-FBB5-4A48-ABE3-277D84DC8810}"/>
              </a:ext>
            </a:extLst>
          </p:cNvPr>
          <p:cNvSpPr/>
          <p:nvPr/>
        </p:nvSpPr>
        <p:spPr>
          <a:xfrm>
            <a:off x="3254645" y="3037669"/>
            <a:ext cx="8539566" cy="3651625"/>
          </a:xfrm>
          <a:prstGeom prst="horizontalScroll">
            <a:avLst/>
          </a:prstGeom>
          <a:noFill/>
          <a:ln w="79375">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croll: Horizontal 9">
            <a:extLst>
              <a:ext uri="{FF2B5EF4-FFF2-40B4-BE49-F238E27FC236}">
                <a16:creationId xmlns:a16="http://schemas.microsoft.com/office/drawing/2014/main" id="{1C5546FA-1869-4DB4-8F83-5CA51855B83A}"/>
              </a:ext>
            </a:extLst>
          </p:cNvPr>
          <p:cNvSpPr/>
          <p:nvPr/>
        </p:nvSpPr>
        <p:spPr>
          <a:xfrm>
            <a:off x="3316638" y="402069"/>
            <a:ext cx="8539566" cy="2635600"/>
          </a:xfrm>
          <a:prstGeom prst="horizontalScroll">
            <a:avLst/>
          </a:prstGeom>
          <a:noFill/>
          <a:ln w="793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rPr>
              <a:t>Điều 40.  </a:t>
            </a:r>
            <a:r>
              <a:rPr lang="vi-VN" sz="2400">
                <a:solidFill>
                  <a:schemeClr val="tx1"/>
                </a:solidFill>
              </a:rPr>
              <a:t>Mọi người có quyền nghiên cứu khoa học và công nghệ, sáng tạo văn học, nghệ thuật và thụ hưởng lợi ích từ các hoạt động đó.</a:t>
            </a:r>
            <a:endParaRPr lang="en-US" sz="2400">
              <a:solidFill>
                <a:schemeClr val="tx1"/>
              </a:solidFill>
            </a:endParaRPr>
          </a:p>
        </p:txBody>
      </p:sp>
      <p:sp>
        <p:nvSpPr>
          <p:cNvPr id="12" name="Rectangle 11">
            <a:extLst>
              <a:ext uri="{FF2B5EF4-FFF2-40B4-BE49-F238E27FC236}">
                <a16:creationId xmlns:a16="http://schemas.microsoft.com/office/drawing/2014/main" id="{0B61A31F-291A-4B54-9B78-7476EFFA8645}"/>
              </a:ext>
            </a:extLst>
          </p:cNvPr>
          <p:cNvSpPr/>
          <p:nvPr/>
        </p:nvSpPr>
        <p:spPr>
          <a:xfrm>
            <a:off x="3751881" y="3868639"/>
            <a:ext cx="8042329" cy="2308324"/>
          </a:xfrm>
          <a:prstGeom prst="rect">
            <a:avLst/>
          </a:prstGeom>
        </p:spPr>
        <p:txBody>
          <a:bodyPr wrap="square">
            <a:spAutoFit/>
          </a:bodyPr>
          <a:lstStyle/>
          <a:p>
            <a:pPr algn="just"/>
            <a:r>
              <a:rPr lang="vi-VN" sz="2400" b="1"/>
              <a:t>Điều 18. 1. </a:t>
            </a:r>
            <a:r>
              <a:rPr lang="vi-VN" sz="2400"/>
              <a:t>Nhà nước tạo điều kiện cho nhà trường và cơ sở giáo dục khác tổ chức nghiên cứu, ứng dụng, phổ biến khoa học, công nghệ; kết hợp đào tạo với nghiên cứu khoa học và sản xuất nhằm nâng cao chất lượng giáo dục, từng bước thực hiện vai trò trung tâm văn hóa, khoa học, công nghệ của địa phương hoặc của cả nước.</a:t>
            </a:r>
            <a:endParaRPr lang="en-US" sz="2400"/>
          </a:p>
        </p:txBody>
      </p:sp>
    </p:spTree>
    <p:extLst>
      <p:ext uri="{BB962C8B-B14F-4D97-AF65-F5344CB8AC3E}">
        <p14:creationId xmlns:p14="http://schemas.microsoft.com/office/powerpoint/2010/main" val="176259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F8D6-21E6-4D19-89DF-170A4347B737}"/>
              </a:ext>
            </a:extLst>
          </p:cNvPr>
          <p:cNvSpPr>
            <a:spLocks noGrp="1"/>
          </p:cNvSpPr>
          <p:nvPr>
            <p:ph type="title"/>
          </p:nvPr>
        </p:nvSpPr>
        <p:spPr>
          <a:xfrm>
            <a:off x="838200" y="243668"/>
            <a:ext cx="10515600" cy="825716"/>
          </a:xfrm>
        </p:spPr>
        <p:txBody>
          <a:bodyPr/>
          <a:lstStyle/>
          <a:p>
            <a:pPr algn="ctr"/>
            <a:r>
              <a:rPr lang="en-US" sz="2800" b="1">
                <a:solidFill>
                  <a:srgbClr val="C00000"/>
                </a:solidFill>
                <a:latin typeface="Arial" panose="020B0604020202020204" pitchFamily="34" charset="0"/>
                <a:cs typeface="Arial" panose="020B0604020202020204" pitchFamily="34" charset="0"/>
              </a:rPr>
              <a:t>Tại Việt Nam</a:t>
            </a:r>
            <a:endParaRPr lang="en-US"/>
          </a:p>
        </p:txBody>
      </p:sp>
      <p:sp>
        <p:nvSpPr>
          <p:cNvPr id="3" name="Content Placeholder 2">
            <a:extLst>
              <a:ext uri="{FF2B5EF4-FFF2-40B4-BE49-F238E27FC236}">
                <a16:creationId xmlns:a16="http://schemas.microsoft.com/office/drawing/2014/main" id="{F9651182-0E02-49B0-91EA-4BA3C8562412}"/>
              </a:ext>
            </a:extLst>
          </p:cNvPr>
          <p:cNvSpPr>
            <a:spLocks noGrp="1"/>
          </p:cNvSpPr>
          <p:nvPr>
            <p:ph idx="1"/>
          </p:nvPr>
        </p:nvSpPr>
        <p:spPr>
          <a:xfrm>
            <a:off x="2961467" y="1499460"/>
            <a:ext cx="8989017" cy="2069024"/>
          </a:xfrm>
          <a:ln w="76200">
            <a:solidFill>
              <a:srgbClr val="D60093"/>
            </a:solidFill>
          </a:ln>
        </p:spPr>
        <p:txBody>
          <a:bodyPr>
            <a:normAutofit/>
          </a:bodyPr>
          <a:lstStyle/>
          <a:p>
            <a:pPr marL="0" indent="0">
              <a:lnSpc>
                <a:spcPct val="107000"/>
              </a:lnSpc>
              <a:spcAft>
                <a:spcPts val="800"/>
              </a:spcAft>
              <a:buNone/>
            </a:pPr>
            <a:r>
              <a:rPr lang="en-US" b="1" i="1">
                <a:latin typeface="Times New Roman" panose="02020603050405020304" pitchFamily="18" charset="0"/>
                <a:ea typeface="Calibri" panose="020F0502020204030204" pitchFamily="34" charset="0"/>
                <a:cs typeface="Times New Roman" panose="02020603050405020304" pitchFamily="18" charset="0"/>
              </a:rPr>
              <a:t>Điều 51. </a:t>
            </a:r>
            <a:r>
              <a:rPr lang="en-US" i="1">
                <a:latin typeface="Times New Roman" panose="02020603050405020304" pitchFamily="18" charset="0"/>
                <a:ea typeface="Calibri" panose="020F0502020204030204" pitchFamily="34" charset="0"/>
                <a:cs typeface="Times New Roman" panose="02020603050405020304" pitchFamily="18" charset="0"/>
              </a:rPr>
              <a:t>1. Cá nhân có quyền tự do nghiên cứu khoa học - kỹ thuật, phát minh, sáng chế, sáng kiến cải tiến kỹ thuật, hợp lý hoá sản xuất, sáng tác, phê bình văn học, nghệ thuật và tham gia các hoạt động nghiên cứu, sáng tạo khác.</a:t>
            </a:r>
            <a:endParaRPr lang="en-US">
              <a:latin typeface="Times New Roman" panose="02020603050405020304" pitchFamily="18" charset="0"/>
              <a:ea typeface="Calibri" panose="020F0502020204030204" pitchFamily="34" charset="0"/>
              <a:cs typeface="Times New Roman" panose="02020603050405020304" pitchFamily="18" charset="0"/>
            </a:endParaRPr>
          </a:p>
          <a:p>
            <a:endParaRPr lang="en-US"/>
          </a:p>
        </p:txBody>
      </p:sp>
      <p:pic>
        <p:nvPicPr>
          <p:cNvPr id="5" name="Picture 4">
            <a:extLst>
              <a:ext uri="{FF2B5EF4-FFF2-40B4-BE49-F238E27FC236}">
                <a16:creationId xmlns:a16="http://schemas.microsoft.com/office/drawing/2014/main" id="{283F1F61-C301-433F-99BE-9B8DCE6EC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44" y="1239864"/>
            <a:ext cx="1952787" cy="2588216"/>
          </a:xfrm>
          <a:prstGeom prst="rect">
            <a:avLst/>
          </a:prstGeom>
        </p:spPr>
      </p:pic>
    </p:spTree>
    <p:extLst>
      <p:ext uri="{BB962C8B-B14F-4D97-AF65-F5344CB8AC3E}">
        <p14:creationId xmlns:p14="http://schemas.microsoft.com/office/powerpoint/2010/main" val="394613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C87625D4-30EB-4BF8-9842-D6F544BA63F5}"/>
              </a:ext>
            </a:extLst>
          </p:cNvPr>
          <p:cNvSpPr/>
          <p:nvPr/>
        </p:nvSpPr>
        <p:spPr>
          <a:xfrm>
            <a:off x="3376047" y="805910"/>
            <a:ext cx="5439906" cy="3750591"/>
          </a:xfrm>
          <a:prstGeom prst="wedgeEllipseCallout">
            <a:avLst/>
          </a:prstGeom>
          <a:noFill/>
          <a:ln w="2317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Thế nào là quyền sáng tạo của công dân?</a:t>
            </a:r>
          </a:p>
        </p:txBody>
      </p:sp>
    </p:spTree>
    <p:extLst>
      <p:ext uri="{BB962C8B-B14F-4D97-AF65-F5344CB8AC3E}">
        <p14:creationId xmlns:p14="http://schemas.microsoft.com/office/powerpoint/2010/main" val="422778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71D01E0C-A717-4623-AF12-D4DAA24C0535}"/>
              </a:ext>
            </a:extLst>
          </p:cNvPr>
          <p:cNvSpPr/>
          <p:nvPr/>
        </p:nvSpPr>
        <p:spPr>
          <a:xfrm>
            <a:off x="5255217" y="154983"/>
            <a:ext cx="3578817" cy="1689315"/>
          </a:xfrm>
          <a:prstGeom prst="cloudCallou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Nghiên cứu khoa học là gì? Ví dụ.</a:t>
            </a:r>
          </a:p>
        </p:txBody>
      </p:sp>
      <p:sp>
        <p:nvSpPr>
          <p:cNvPr id="5" name="Rectangle: Rounded Corners 4">
            <a:extLst>
              <a:ext uri="{FF2B5EF4-FFF2-40B4-BE49-F238E27FC236}">
                <a16:creationId xmlns:a16="http://schemas.microsoft.com/office/drawing/2014/main" id="{D1A4CDA9-FAC6-46CA-831D-4B37884425B2}"/>
              </a:ext>
            </a:extLst>
          </p:cNvPr>
          <p:cNvSpPr/>
          <p:nvPr/>
        </p:nvSpPr>
        <p:spPr>
          <a:xfrm>
            <a:off x="935448" y="2923822"/>
            <a:ext cx="10616339" cy="2528712"/>
          </a:xfrm>
          <a:prstGeom prst="roundRect">
            <a:avLst/>
          </a:prstGeom>
          <a:noFill/>
          <a:ln w="79375">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rPr>
              <a:t>Nghiên cứu khoa học là h</a:t>
            </a:r>
            <a:r>
              <a:rPr lang="en-US" sz="2400" b="1">
                <a:solidFill>
                  <a:schemeClr val="tx1"/>
                </a:solidFill>
                <a:latin typeface="Arial" panose="020B0604020202020204" pitchFamily="34" charset="0"/>
                <a:cs typeface="Arial" panose="020B0604020202020204" pitchFamily="34" charset="0"/>
              </a:rPr>
              <a:t>oạt động phát hiện, tìm tòi các hiện tượng, sự vật, quy luật của tự nhiên, xã hội và tư duy; sáng tạo các giải pháp nhằm ứng dụng vào thực tiễn. </a:t>
            </a:r>
            <a:endParaRPr lang="vi-VN" sz="2400" b="1">
              <a:solidFill>
                <a:schemeClr val="tx1"/>
              </a:solidFill>
              <a:latin typeface="Arial" panose="020B0604020202020204" pitchFamily="34" charset="0"/>
              <a:cs typeface="Arial" panose="020B0604020202020204" pitchFamily="34" charset="0"/>
            </a:endParaRPr>
          </a:p>
        </p:txBody>
      </p:sp>
      <p:sp>
        <p:nvSpPr>
          <p:cNvPr id="6" name="Arrow: Curved Left 5">
            <a:extLst>
              <a:ext uri="{FF2B5EF4-FFF2-40B4-BE49-F238E27FC236}">
                <a16:creationId xmlns:a16="http://schemas.microsoft.com/office/drawing/2014/main" id="{0FC97AD9-8FF5-4BC2-8A58-77F8C6CA3496}"/>
              </a:ext>
            </a:extLst>
          </p:cNvPr>
          <p:cNvSpPr/>
          <p:nvPr/>
        </p:nvSpPr>
        <p:spPr>
          <a:xfrm>
            <a:off x="9407471" y="1487837"/>
            <a:ext cx="449451" cy="1022888"/>
          </a:xfrm>
          <a:prstGeom prst="curvedLeftArrow">
            <a:avLst/>
          </a:prstGeom>
          <a:noFill/>
          <a:ln w="6032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18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EA4BE94-E08C-4DBC-A1C9-8B3202A76BC1}"/>
              </a:ext>
            </a:extLst>
          </p:cNvPr>
          <p:cNvSpPr>
            <a:spLocks noGrp="1" noChangeArrowheads="1"/>
          </p:cNvSpPr>
          <p:nvPr>
            <p:ph type="title"/>
          </p:nvPr>
        </p:nvSpPr>
        <p:spPr>
          <a:xfrm>
            <a:off x="1981200" y="106363"/>
            <a:ext cx="8229600" cy="868362"/>
          </a:xfrm>
        </p:spPr>
        <p:txBody>
          <a:bodyPr/>
          <a:lstStyle/>
          <a:p>
            <a:r>
              <a:rPr lang="en-US" altLang="en-US">
                <a:solidFill>
                  <a:srgbClr val="FF0000"/>
                </a:solidFill>
              </a:rPr>
              <a:t>Nghiên cứu</a:t>
            </a:r>
          </a:p>
        </p:txBody>
      </p:sp>
      <p:pic>
        <p:nvPicPr>
          <p:cNvPr id="44036" name="Picture 4" descr="co-vat-oc-eo">
            <a:extLst>
              <a:ext uri="{FF2B5EF4-FFF2-40B4-BE49-F238E27FC236}">
                <a16:creationId xmlns:a16="http://schemas.microsoft.com/office/drawing/2014/main" id="{FF3FCFB6-D28E-4BE0-B055-0CFF1090F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1" y="3890962"/>
            <a:ext cx="48260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nong-nghiep">
            <a:extLst>
              <a:ext uri="{FF2B5EF4-FFF2-40B4-BE49-F238E27FC236}">
                <a16:creationId xmlns:a16="http://schemas.microsoft.com/office/drawing/2014/main" id="{16D7A3AA-00AF-4219-B7E9-040CC8D1C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90" y="838200"/>
            <a:ext cx="5231966"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nghiencukhoahoc">
            <a:extLst>
              <a:ext uri="{FF2B5EF4-FFF2-40B4-BE49-F238E27FC236}">
                <a16:creationId xmlns:a16="http://schemas.microsoft.com/office/drawing/2014/main" id="{1798D350-E601-4308-9D0E-4F38622E91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209" y="838201"/>
            <a:ext cx="4983999" cy="3033713"/>
          </a:xfrm>
          <a:prstGeom prst="rect">
            <a:avLst/>
          </a:prstGeom>
          <a:noFill/>
          <a:extLst>
            <a:ext uri="{909E8E84-426E-40DD-AFC4-6F175D3DCCD1}">
              <a14:hiddenFill xmlns:a14="http://schemas.microsoft.com/office/drawing/2010/main">
                <a:solidFill>
                  <a:srgbClr val="FFFFFF"/>
                </a:solidFill>
              </a14:hiddenFill>
            </a:ext>
          </a:extLst>
        </p:spPr>
      </p:pic>
      <p:sp>
        <p:nvSpPr>
          <p:cNvPr id="44039" name="Text Box 7">
            <a:extLst>
              <a:ext uri="{FF2B5EF4-FFF2-40B4-BE49-F238E27FC236}">
                <a16:creationId xmlns:a16="http://schemas.microsoft.com/office/drawing/2014/main" id="{4D64C03F-A8FE-4EE7-B90F-A6C2AB398F7C}"/>
              </a:ext>
            </a:extLst>
          </p:cNvPr>
          <p:cNvSpPr txBox="1">
            <a:spLocks noChangeArrowheads="1"/>
          </p:cNvSpPr>
          <p:nvPr/>
        </p:nvSpPr>
        <p:spPr bwMode="auto">
          <a:xfrm>
            <a:off x="2438400" y="3505201"/>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FF3300"/>
                </a:solidFill>
                <a:latin typeface="Arial" panose="020B0604020202020204" pitchFamily="34" charset="0"/>
              </a:rPr>
              <a:t>Nghiên cứu sinh học</a:t>
            </a:r>
          </a:p>
        </p:txBody>
      </p:sp>
      <p:sp>
        <p:nvSpPr>
          <p:cNvPr id="44040" name="Text Box 8">
            <a:extLst>
              <a:ext uri="{FF2B5EF4-FFF2-40B4-BE49-F238E27FC236}">
                <a16:creationId xmlns:a16="http://schemas.microsoft.com/office/drawing/2014/main" id="{F6D647FB-317C-46A7-A9AF-62E4F4326988}"/>
              </a:ext>
            </a:extLst>
          </p:cNvPr>
          <p:cNvSpPr txBox="1">
            <a:spLocks noChangeArrowheads="1"/>
          </p:cNvSpPr>
          <p:nvPr/>
        </p:nvSpPr>
        <p:spPr bwMode="auto">
          <a:xfrm>
            <a:off x="7086600" y="3425031"/>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b="1">
                <a:solidFill>
                  <a:srgbClr val="FF3300"/>
                </a:solidFill>
                <a:latin typeface="Arial" panose="020B0604020202020204" pitchFamily="34" charset="0"/>
              </a:rPr>
              <a:t>Nghiên</a:t>
            </a:r>
            <a:r>
              <a:rPr lang="en-US" altLang="en-US">
                <a:solidFill>
                  <a:srgbClr val="FF3300"/>
                </a:solidFill>
                <a:latin typeface="Arial" panose="020B0604020202020204" pitchFamily="34" charset="0"/>
              </a:rPr>
              <a:t> </a:t>
            </a:r>
            <a:r>
              <a:rPr lang="en-US" altLang="en-US" b="1">
                <a:solidFill>
                  <a:srgbClr val="FF3300"/>
                </a:solidFill>
                <a:latin typeface="Arial" panose="020B0604020202020204" pitchFamily="34" charset="0"/>
              </a:rPr>
              <a:t>cứu hóa học</a:t>
            </a:r>
          </a:p>
        </p:txBody>
      </p:sp>
      <p:sp>
        <p:nvSpPr>
          <p:cNvPr id="44041" name="Text Box 9">
            <a:extLst>
              <a:ext uri="{FF2B5EF4-FFF2-40B4-BE49-F238E27FC236}">
                <a16:creationId xmlns:a16="http://schemas.microsoft.com/office/drawing/2014/main" id="{F4AB0673-5995-4753-A0B3-DA0F718C36C5}"/>
              </a:ext>
            </a:extLst>
          </p:cNvPr>
          <p:cNvSpPr txBox="1">
            <a:spLocks noChangeArrowheads="1"/>
          </p:cNvSpPr>
          <p:nvPr/>
        </p:nvSpPr>
        <p:spPr bwMode="auto">
          <a:xfrm>
            <a:off x="4876800" y="6324601"/>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a:solidFill>
                  <a:srgbClr val="FF3300"/>
                </a:solidFill>
                <a:latin typeface="Arial" panose="020B0604020202020204" pitchFamily="34" charset="0"/>
              </a:rPr>
              <a:t>Nghiên cứu cổ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checkerboard(across)">
                                      <p:cBhvr>
                                        <p:cTn id="7" dur="500"/>
                                        <p:tgtEl>
                                          <p:spTgt spid="4403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checkerboard(across)">
                                      <p:cBhvr>
                                        <p:cTn id="11" dur="500"/>
                                        <p:tgtEl>
                                          <p:spTgt spid="44038"/>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44036"/>
                                        </p:tgtEl>
                                        <p:attrNameLst>
                                          <p:attrName>style.visibility</p:attrName>
                                        </p:attrNameLst>
                                      </p:cBhvr>
                                      <p:to>
                                        <p:strVal val="visible"/>
                                      </p:to>
                                    </p:set>
                                    <p:animEffect transition="in" filter="checkerboard(across)">
                                      <p:cBhvr>
                                        <p:cTn id="15" dur="500"/>
                                        <p:tgtEl>
                                          <p:spTgt spid="44036"/>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4039"/>
                                        </p:tgtEl>
                                        <p:attrNameLst>
                                          <p:attrName>style.visibility</p:attrName>
                                        </p:attrNameLst>
                                      </p:cBhvr>
                                      <p:to>
                                        <p:strVal val="visible"/>
                                      </p:to>
                                    </p:set>
                                    <p:animEffect transition="in" filter="checkerboard(across)">
                                      <p:cBhvr>
                                        <p:cTn id="19" dur="500"/>
                                        <p:tgtEl>
                                          <p:spTgt spid="4403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4040"/>
                                        </p:tgtEl>
                                        <p:attrNameLst>
                                          <p:attrName>style.visibility</p:attrName>
                                        </p:attrNameLst>
                                      </p:cBhvr>
                                      <p:to>
                                        <p:strVal val="visible"/>
                                      </p:to>
                                    </p:set>
                                    <p:animEffect transition="in" filter="checkerboard(across)">
                                      <p:cBhvr>
                                        <p:cTn id="22" dur="500"/>
                                        <p:tgtEl>
                                          <p:spTgt spid="4404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4041"/>
                                        </p:tgtEl>
                                        <p:attrNameLst>
                                          <p:attrName>style.visibility</p:attrName>
                                        </p:attrNameLst>
                                      </p:cBhvr>
                                      <p:to>
                                        <p:strVal val="visible"/>
                                      </p:to>
                                    </p:set>
                                    <p:animEffect transition="in" filter="checkerboard(across)">
                                      <p:cBhvr>
                                        <p:cTn id="25"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p:bldP spid="44040" grpId="0"/>
      <p:bldP spid="440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883</TotalTime>
  <Words>1114</Words>
  <Application>Microsoft Office PowerPoint</Application>
  <PresentationFormat>Widescreen</PresentationFormat>
  <Paragraphs>87</Paragraphs>
  <Slides>33</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33</vt:i4>
      </vt:variant>
    </vt:vector>
  </HeadingPairs>
  <TitlesOfParts>
    <vt:vector size="41" baseType="lpstr">
      <vt:lpstr>Arial</vt:lpstr>
      <vt:lpstr>Calibri</vt:lpstr>
      <vt:lpstr>Calibri Light</vt:lpstr>
      <vt:lpstr>Helvetica Neue</vt:lpstr>
      <vt:lpstr>Times New Roman</vt:lpstr>
      <vt:lpstr>Office Theme</vt:lpstr>
      <vt:lpstr>Default Design</vt:lpstr>
      <vt:lpstr>1_Default Design</vt:lpstr>
      <vt:lpstr>TRƯỜNG THPT SỐ 2 PHÙ CÁT TỔ: SỬ - ĐỊA - GDCD - TD - QP</vt:lpstr>
      <vt:lpstr>PowerPoint Presentation</vt:lpstr>
      <vt:lpstr>PowerPoint Presentation</vt:lpstr>
      <vt:lpstr>PowerPoint Presentation</vt:lpstr>
      <vt:lpstr>Tại Việt Nam</vt:lpstr>
      <vt:lpstr>Tại Việt Nam</vt:lpstr>
      <vt:lpstr>PowerPoint Presentation</vt:lpstr>
      <vt:lpstr>PowerPoint Presentation</vt:lpstr>
      <vt:lpstr>Nghiên cứu</vt:lpstr>
      <vt:lpstr>PowerPoint Presentation</vt:lpstr>
      <vt:lpstr>Phát minh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 (5 phút)</vt:lpstr>
      <vt:lpstr>PowerPoint Presentation</vt:lpstr>
      <vt:lpstr>PowerPoint Presentation</vt:lpstr>
      <vt:lpstr> Luôn bảo vệ quyền sáng tạo của công dân, thông qua các quy định trừng trị nghiêm khắc những hành vi xâm phạm quyền của công dân trong hoạt động sáng tạo. </vt:lpstr>
      <vt:lpstr>Củng cố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THPT SỐ 2 PHÙ CÁT TỔ: SỬ - ĐỊA- GDCD</dc:title>
  <dc:creator>Hong's PC</dc:creator>
  <cp:lastModifiedBy>Admin</cp:lastModifiedBy>
  <cp:revision>71</cp:revision>
  <dcterms:created xsi:type="dcterms:W3CDTF">2019-03-06T15:14:14Z</dcterms:created>
  <dcterms:modified xsi:type="dcterms:W3CDTF">2025-08-28T04:45:08Z</dcterms:modified>
</cp:coreProperties>
</file>