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718" r:id="rId1"/>
    <p:sldMasterId id="2147483721" r:id="rId2"/>
    <p:sldMasterId id="2147483733" r:id="rId3"/>
  </p:sldMasterIdLst>
  <p:notesMasterIdLst>
    <p:notesMasterId r:id="rId41"/>
  </p:notesMasterIdLst>
  <p:sldIdLst>
    <p:sldId id="256" r:id="rId4"/>
    <p:sldId id="261" r:id="rId5"/>
    <p:sldId id="350" r:id="rId6"/>
    <p:sldId id="280" r:id="rId7"/>
    <p:sldId id="281" r:id="rId8"/>
    <p:sldId id="282" r:id="rId9"/>
    <p:sldId id="283" r:id="rId10"/>
    <p:sldId id="284" r:id="rId11"/>
    <p:sldId id="285" r:id="rId12"/>
    <p:sldId id="351" r:id="rId13"/>
    <p:sldId id="286" r:id="rId14"/>
    <p:sldId id="352" r:id="rId15"/>
    <p:sldId id="287" r:id="rId16"/>
    <p:sldId id="288" r:id="rId17"/>
    <p:sldId id="289" r:id="rId18"/>
    <p:sldId id="292" r:id="rId19"/>
    <p:sldId id="293" r:id="rId20"/>
    <p:sldId id="294" r:id="rId21"/>
    <p:sldId id="295" r:id="rId22"/>
    <p:sldId id="297" r:id="rId23"/>
    <p:sldId id="299" r:id="rId24"/>
    <p:sldId id="296" r:id="rId25"/>
    <p:sldId id="298" r:id="rId26"/>
    <p:sldId id="300" r:id="rId27"/>
    <p:sldId id="301" r:id="rId28"/>
    <p:sldId id="302" r:id="rId29"/>
    <p:sldId id="303" r:id="rId30"/>
    <p:sldId id="353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07" r:id="rId39"/>
    <p:sldId id="305" r:id="rId40"/>
  </p:sldIdLst>
  <p:sldSz cx="9144000" cy="5143500" type="screen16x9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Tahoma" pitchFamily="34" charset="0"/>
      <p:regular r:id="rId46"/>
      <p:bold r:id="rId47"/>
    </p:embeddedFont>
    <p:embeddedFont>
      <p:font typeface="Josefin Sans" charset="0"/>
      <p:regular r:id="rId48"/>
      <p:bold r:id="rId49"/>
      <p:italic r:id="rId50"/>
      <p:boldItalic r:id="rId51"/>
    </p:embeddedFont>
    <p:embeddedFont>
      <p:font typeface="Open Sans SemiBold" charset="0"/>
      <p:regular r:id="rId52"/>
      <p:bold r:id="rId53"/>
      <p:italic r:id="rId54"/>
      <p:boldItalic r:id="rId55"/>
    </p:embeddedFont>
    <p:embeddedFont>
      <p:font typeface="Open Sans" charset="0"/>
      <p:regular r:id="rId56"/>
      <p:bold r:id="rId57"/>
      <p:italic r:id="rId58"/>
      <p:boldItalic r:id="rId59"/>
    </p:embeddedFont>
    <p:embeddedFont>
      <p:font typeface="Cambria Math" pitchFamily="18" charset="0"/>
      <p:regular r:id="rId60"/>
    </p:embeddedFont>
    <p:embeddedFont>
      <p:font typeface="Calibri Light" pitchFamily="34" charset="0"/>
      <p:regular r:id="rId61"/>
      <p: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E4A1-3EAB-4FC4-8A41-36FCD45C27C0}">
  <a:tblStyle styleId="{9D7BE4A1-3EAB-4FC4-8A41-36FCD45C27C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1682" autoAdjust="0"/>
    <p:restoredTop sz="85078" autoAdjust="0"/>
  </p:normalViewPr>
  <p:slideViewPr>
    <p:cSldViewPr snapToGrid="0">
      <p:cViewPr>
        <p:scale>
          <a:sx n="130" d="100"/>
          <a:sy n="130" d="100"/>
        </p:scale>
        <p:origin x="-984" y="-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8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ab8d1ca927_3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ab8d1ca927_3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47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ab8d1ca927_3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ab8d1ca927_3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ab8d1ca927_3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ab8d1ca927_3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32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d1e87cec6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d1e87cec6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ab8d1ca927_3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ab8d1ca927_3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d1e87cec6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d1e87cec6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d1e87cec6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d1e87cec6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1161f6db217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1161f6db217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ab8d1ca927_3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ab8d1ca927_3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d1e87cec6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d1e87cec6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d1e87cec6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d1e87cec6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ab8d1ca927_3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ab8d1ca927_3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ab8d1ca927_3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ab8d1ca927_3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d1e87cec6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d1e87cec6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d1e87cec6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d1e87cec6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ab8d1ca927_3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Google Shape;1885;gab8d1ca927_3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d1e87cec6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8" name="Google Shape;1898;gd1e87cec6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ab8d1ca927_3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ab8d1ca927_3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ab8d1ca927_3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ab8d1ca927_3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073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ab8d1ca927_3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ab8d1ca927_3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49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577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ab8d1ca927_3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ab8d1ca927_3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ab8d1ca927_3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ab8d1ca927_3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ab8d1ca927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ab8d1ca927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1e87cec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1e87cec6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b8d1ca927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b8d1ca927_3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161f6db21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1161f6db21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ab8d1ca927_3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ab8d1ca927_3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11db22f081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11db22f081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39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9" name="Google Shape;439;p32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rot="5400000">
            <a:off x="-693662" y="2761041"/>
            <a:ext cx="2443246" cy="56873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 rot="5399497" flipH="1">
            <a:off x="-1918147" y="1922604"/>
            <a:ext cx="4515337" cy="678344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 rot="5400440">
            <a:off x="-2219066" y="2210242"/>
            <a:ext cx="5161707" cy="72292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1089719" y="3632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478769" y="31162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 rot="10800000">
            <a:off x="625181" y="1410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12319" y="4651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5400000">
            <a:off x="8776881" y="382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 rot="5400000">
            <a:off x="6958944" y="1889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 rot="-5400000">
            <a:off x="7277406" y="4337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 rot="5400000">
            <a:off x="8513881" y="8568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0" name="Google Shape;530;p40"/>
          <p:cNvSpPr/>
          <p:nvPr/>
        </p:nvSpPr>
        <p:spPr>
          <a:xfrm rot="-10350985" flipH="1">
            <a:off x="6450155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0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0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0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0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0"/>
          <p:cNvSpPr/>
          <p:nvPr/>
        </p:nvSpPr>
        <p:spPr>
          <a:xfrm rot="10350985">
            <a:off x="-562292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0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6" name="Google Shape;566;p42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2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2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2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2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2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2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2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2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2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2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2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2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3"/>
          <p:cNvSpPr txBox="1">
            <a:spLocks noGrp="1"/>
          </p:cNvSpPr>
          <p:nvPr>
            <p:ph type="title"/>
          </p:nvPr>
        </p:nvSpPr>
        <p:spPr>
          <a:xfrm>
            <a:off x="3145775" y="363275"/>
            <a:ext cx="285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1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2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3"/>
          </p:nvPr>
        </p:nvSpPr>
        <p:spPr>
          <a:xfrm>
            <a:off x="659663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4"/>
          </p:nvPr>
        </p:nvSpPr>
        <p:spPr>
          <a:xfrm>
            <a:off x="941663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5"/>
          </p:nvPr>
        </p:nvSpPr>
        <p:spPr>
          <a:xfrm>
            <a:off x="3328941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6"/>
          </p:nvPr>
        </p:nvSpPr>
        <p:spPr>
          <a:xfrm>
            <a:off x="3610941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7"/>
          </p:nvPr>
        </p:nvSpPr>
        <p:spPr>
          <a:xfrm>
            <a:off x="659663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9" name="Google Shape;589;p43"/>
          <p:cNvSpPr txBox="1">
            <a:spLocks noGrp="1"/>
          </p:cNvSpPr>
          <p:nvPr>
            <p:ph type="subTitle" idx="8"/>
          </p:nvPr>
        </p:nvSpPr>
        <p:spPr>
          <a:xfrm>
            <a:off x="941663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0" name="Google Shape;590;p43"/>
          <p:cNvSpPr txBox="1">
            <a:spLocks noGrp="1"/>
          </p:cNvSpPr>
          <p:nvPr>
            <p:ph type="subTitle" idx="9"/>
          </p:nvPr>
        </p:nvSpPr>
        <p:spPr>
          <a:xfrm>
            <a:off x="5998216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1" name="Google Shape;591;p43"/>
          <p:cNvSpPr txBox="1">
            <a:spLocks noGrp="1"/>
          </p:cNvSpPr>
          <p:nvPr>
            <p:ph type="subTitle" idx="13"/>
          </p:nvPr>
        </p:nvSpPr>
        <p:spPr>
          <a:xfrm>
            <a:off x="6280216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2" name="Google Shape;592;p43"/>
          <p:cNvSpPr txBox="1">
            <a:spLocks noGrp="1"/>
          </p:cNvSpPr>
          <p:nvPr>
            <p:ph type="subTitle" idx="14"/>
          </p:nvPr>
        </p:nvSpPr>
        <p:spPr>
          <a:xfrm>
            <a:off x="5998216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3" name="Google Shape;593;p43"/>
          <p:cNvSpPr txBox="1">
            <a:spLocks noGrp="1"/>
          </p:cNvSpPr>
          <p:nvPr>
            <p:ph type="subTitle" idx="15"/>
          </p:nvPr>
        </p:nvSpPr>
        <p:spPr>
          <a:xfrm>
            <a:off x="6280216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4" name="Google Shape;594;p43"/>
          <p:cNvSpPr/>
          <p:nvPr/>
        </p:nvSpPr>
        <p:spPr>
          <a:xfrm>
            <a:off x="5587299" y="-2095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3"/>
          <p:cNvSpPr/>
          <p:nvPr/>
        </p:nvSpPr>
        <p:spPr>
          <a:xfrm rot="10800000" flipH="1">
            <a:off x="6906325" y="-5251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3"/>
          <p:cNvSpPr/>
          <p:nvPr/>
        </p:nvSpPr>
        <p:spPr>
          <a:xfrm rot="-3279262">
            <a:off x="7901589" y="-9730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3"/>
          <p:cNvSpPr/>
          <p:nvPr/>
        </p:nvSpPr>
        <p:spPr>
          <a:xfrm rot="10800000">
            <a:off x="6406991" y="1135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3"/>
          <p:cNvSpPr/>
          <p:nvPr/>
        </p:nvSpPr>
        <p:spPr>
          <a:xfrm rot="10800000">
            <a:off x="8154416" y="3498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3"/>
          <p:cNvSpPr/>
          <p:nvPr/>
        </p:nvSpPr>
        <p:spPr>
          <a:xfrm rot="10800000">
            <a:off x="7681066" y="7390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3"/>
          <p:cNvSpPr/>
          <p:nvPr/>
        </p:nvSpPr>
        <p:spPr>
          <a:xfrm flipH="1">
            <a:off x="-3333926" y="-2107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3"/>
          <p:cNvSpPr/>
          <p:nvPr/>
        </p:nvSpPr>
        <p:spPr>
          <a:xfrm rot="10800000">
            <a:off x="-142195" y="-5263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3"/>
          <p:cNvSpPr/>
          <p:nvPr/>
        </p:nvSpPr>
        <p:spPr>
          <a:xfrm rot="3279262" flipH="1">
            <a:off x="-162965" y="-9742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3"/>
          <p:cNvSpPr/>
          <p:nvPr/>
        </p:nvSpPr>
        <p:spPr>
          <a:xfrm rot="10800000" flipH="1">
            <a:off x="2572953" y="1123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3"/>
          <p:cNvSpPr/>
          <p:nvPr/>
        </p:nvSpPr>
        <p:spPr>
          <a:xfrm rot="10800000" flipH="1">
            <a:off x="890628" y="3486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3"/>
          <p:cNvSpPr/>
          <p:nvPr/>
        </p:nvSpPr>
        <p:spPr>
          <a:xfrm rot="10800000" flipH="1">
            <a:off x="201303" y="10527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3"/>
          <p:cNvSpPr/>
          <p:nvPr/>
        </p:nvSpPr>
        <p:spPr>
          <a:xfrm rot="10800000" flipH="1">
            <a:off x="1363978" y="7378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3"/>
          <p:cNvSpPr/>
          <p:nvPr/>
        </p:nvSpPr>
        <p:spPr>
          <a:xfrm rot="10800000">
            <a:off x="8843741" y="10539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0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4"/>
          <p:cNvSpPr/>
          <p:nvPr/>
        </p:nvSpPr>
        <p:spPr>
          <a:xfrm rot="-5400000" flipH="1">
            <a:off x="7394663" y="2761041"/>
            <a:ext cx="2443246" cy="56873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4"/>
          <p:cNvSpPr/>
          <p:nvPr/>
        </p:nvSpPr>
        <p:spPr>
          <a:xfrm rot="-5399497">
            <a:off x="6547057" y="1922604"/>
            <a:ext cx="4515337" cy="678344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4"/>
          <p:cNvSpPr/>
          <p:nvPr/>
        </p:nvSpPr>
        <p:spPr>
          <a:xfrm rot="-5400440" flipH="1">
            <a:off x="6201606" y="2210242"/>
            <a:ext cx="5161707" cy="72292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4"/>
          <p:cNvSpPr txBox="1">
            <a:spLocks noGrp="1"/>
          </p:cNvSpPr>
          <p:nvPr>
            <p:ph type="subTitle" idx="1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3" name="Google Shape;613;p44"/>
          <p:cNvSpPr txBox="1">
            <a:spLocks noGrp="1"/>
          </p:cNvSpPr>
          <p:nvPr>
            <p:ph type="subTitle" idx="2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4" name="Google Shape;614;p44"/>
          <p:cNvSpPr txBox="1">
            <a:spLocks noGrp="1"/>
          </p:cNvSpPr>
          <p:nvPr>
            <p:ph type="subTitle" idx="3"/>
          </p:nvPr>
        </p:nvSpPr>
        <p:spPr>
          <a:xfrm>
            <a:off x="812063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5" name="Google Shape;615;p44"/>
          <p:cNvSpPr txBox="1">
            <a:spLocks noGrp="1"/>
          </p:cNvSpPr>
          <p:nvPr>
            <p:ph type="subTitle" idx="4"/>
          </p:nvPr>
        </p:nvSpPr>
        <p:spPr>
          <a:xfrm>
            <a:off x="1094063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6" name="Google Shape;616;p44"/>
          <p:cNvSpPr txBox="1">
            <a:spLocks noGrp="1"/>
          </p:cNvSpPr>
          <p:nvPr>
            <p:ph type="subTitle" idx="5"/>
          </p:nvPr>
        </p:nvSpPr>
        <p:spPr>
          <a:xfrm>
            <a:off x="3328941" y="35097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7" name="Google Shape;617;p44"/>
          <p:cNvSpPr txBox="1">
            <a:spLocks noGrp="1"/>
          </p:cNvSpPr>
          <p:nvPr>
            <p:ph type="subTitle" idx="6"/>
          </p:nvPr>
        </p:nvSpPr>
        <p:spPr>
          <a:xfrm>
            <a:off x="3610941" y="38288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8" name="Google Shape;618;p44"/>
          <p:cNvSpPr txBox="1">
            <a:spLocks noGrp="1"/>
          </p:cNvSpPr>
          <p:nvPr>
            <p:ph type="subTitle" idx="7"/>
          </p:nvPr>
        </p:nvSpPr>
        <p:spPr>
          <a:xfrm>
            <a:off x="812063" y="35097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9" name="Google Shape;619;p44"/>
          <p:cNvSpPr txBox="1">
            <a:spLocks noGrp="1"/>
          </p:cNvSpPr>
          <p:nvPr>
            <p:ph type="subTitle" idx="8"/>
          </p:nvPr>
        </p:nvSpPr>
        <p:spPr>
          <a:xfrm>
            <a:off x="1094063" y="38288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0" name="Google Shape;620;p44"/>
          <p:cNvSpPr txBox="1">
            <a:spLocks noGrp="1"/>
          </p:cNvSpPr>
          <p:nvPr>
            <p:ph type="subTitle" idx="9"/>
          </p:nvPr>
        </p:nvSpPr>
        <p:spPr>
          <a:xfrm>
            <a:off x="5845816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1" name="Google Shape;621;p44"/>
          <p:cNvSpPr txBox="1">
            <a:spLocks noGrp="1"/>
          </p:cNvSpPr>
          <p:nvPr>
            <p:ph type="subTitle" idx="13"/>
          </p:nvPr>
        </p:nvSpPr>
        <p:spPr>
          <a:xfrm>
            <a:off x="6127816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2" name="Google Shape;622;p44"/>
          <p:cNvSpPr txBox="1">
            <a:spLocks noGrp="1"/>
          </p:cNvSpPr>
          <p:nvPr>
            <p:ph type="subTitle" idx="14"/>
          </p:nvPr>
        </p:nvSpPr>
        <p:spPr>
          <a:xfrm>
            <a:off x="5845816" y="35097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3" name="Google Shape;623;p44"/>
          <p:cNvSpPr txBox="1">
            <a:spLocks noGrp="1"/>
          </p:cNvSpPr>
          <p:nvPr>
            <p:ph type="subTitle" idx="15"/>
          </p:nvPr>
        </p:nvSpPr>
        <p:spPr>
          <a:xfrm>
            <a:off x="6127816" y="38288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4" name="Google Shape;624;p4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5" name="Google Shape;625;p44"/>
          <p:cNvSpPr/>
          <p:nvPr/>
        </p:nvSpPr>
        <p:spPr>
          <a:xfrm>
            <a:off x="8351719" y="16884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4"/>
          <p:cNvSpPr/>
          <p:nvPr/>
        </p:nvSpPr>
        <p:spPr>
          <a:xfrm>
            <a:off x="8364481" y="48082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4"/>
          <p:cNvSpPr/>
          <p:nvPr/>
        </p:nvSpPr>
        <p:spPr>
          <a:xfrm rot="10800000">
            <a:off x="8515231" y="14905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4"/>
          <p:cNvSpPr/>
          <p:nvPr/>
        </p:nvSpPr>
        <p:spPr>
          <a:xfrm>
            <a:off x="7940944" y="299724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4"/>
          <p:cNvSpPr/>
          <p:nvPr/>
        </p:nvSpPr>
        <p:spPr>
          <a:xfrm rot="5400000">
            <a:off x="-1539825" y="1069929"/>
            <a:ext cx="3336529" cy="605972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4"/>
          <p:cNvSpPr/>
          <p:nvPr/>
        </p:nvSpPr>
        <p:spPr>
          <a:xfrm rot="6392579" flipH="1">
            <a:off x="-2086596" y="339210"/>
            <a:ext cx="4108425" cy="112552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4"/>
          <p:cNvSpPr/>
          <p:nvPr/>
        </p:nvSpPr>
        <p:spPr>
          <a:xfrm rot="5980549">
            <a:off x="-2375690" y="502831"/>
            <a:ext cx="4840630" cy="113463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4"/>
          <p:cNvSpPr/>
          <p:nvPr/>
        </p:nvSpPr>
        <p:spPr>
          <a:xfrm rot="10800000">
            <a:off x="115388" y="209797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4"/>
          <p:cNvSpPr/>
          <p:nvPr/>
        </p:nvSpPr>
        <p:spPr>
          <a:xfrm rot="10800000">
            <a:off x="361275" y="42206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4"/>
          <p:cNvSpPr/>
          <p:nvPr/>
        </p:nvSpPr>
        <p:spPr>
          <a:xfrm>
            <a:off x="333025" y="144100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4"/>
          <p:cNvSpPr/>
          <p:nvPr/>
        </p:nvSpPr>
        <p:spPr>
          <a:xfrm rot="10800000">
            <a:off x="1593613" y="-33062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9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 txBox="1">
            <a:spLocks noGrp="1"/>
          </p:cNvSpPr>
          <p:nvPr>
            <p:ph type="title"/>
          </p:nvPr>
        </p:nvSpPr>
        <p:spPr>
          <a:xfrm>
            <a:off x="1098938" y="1256925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subTitle" idx="1"/>
          </p:nvPr>
        </p:nvSpPr>
        <p:spPr>
          <a:xfrm>
            <a:off x="1098938" y="1574098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9" name="Google Shape;639;p45"/>
          <p:cNvSpPr txBox="1">
            <a:spLocks noGrp="1"/>
          </p:cNvSpPr>
          <p:nvPr>
            <p:ph type="title" idx="2"/>
          </p:nvPr>
        </p:nvSpPr>
        <p:spPr>
          <a:xfrm>
            <a:off x="6001463" y="1256925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0" name="Google Shape;640;p45"/>
          <p:cNvSpPr txBox="1">
            <a:spLocks noGrp="1"/>
          </p:cNvSpPr>
          <p:nvPr>
            <p:ph type="subTitle" idx="3"/>
          </p:nvPr>
        </p:nvSpPr>
        <p:spPr>
          <a:xfrm>
            <a:off x="6001463" y="1574098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1" name="Google Shape;641;p45"/>
          <p:cNvSpPr txBox="1">
            <a:spLocks noGrp="1"/>
          </p:cNvSpPr>
          <p:nvPr>
            <p:ph type="title" idx="4"/>
          </p:nvPr>
        </p:nvSpPr>
        <p:spPr>
          <a:xfrm>
            <a:off x="1120238" y="3403200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2" name="Google Shape;642;p45"/>
          <p:cNvSpPr txBox="1">
            <a:spLocks noGrp="1"/>
          </p:cNvSpPr>
          <p:nvPr>
            <p:ph type="subTitle" idx="5"/>
          </p:nvPr>
        </p:nvSpPr>
        <p:spPr>
          <a:xfrm>
            <a:off x="1120238" y="3720373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3" name="Google Shape;643;p45"/>
          <p:cNvSpPr txBox="1">
            <a:spLocks noGrp="1"/>
          </p:cNvSpPr>
          <p:nvPr>
            <p:ph type="title" idx="6"/>
          </p:nvPr>
        </p:nvSpPr>
        <p:spPr>
          <a:xfrm>
            <a:off x="6022763" y="3403200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4" name="Google Shape;644;p45"/>
          <p:cNvSpPr txBox="1">
            <a:spLocks noGrp="1"/>
          </p:cNvSpPr>
          <p:nvPr>
            <p:ph type="subTitle" idx="7"/>
          </p:nvPr>
        </p:nvSpPr>
        <p:spPr>
          <a:xfrm>
            <a:off x="6022763" y="3720373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5" name="Google Shape;645;p45"/>
          <p:cNvSpPr txBox="1">
            <a:spLocks noGrp="1"/>
          </p:cNvSpPr>
          <p:nvPr>
            <p:ph type="title" idx="8"/>
          </p:nvPr>
        </p:nvSpPr>
        <p:spPr>
          <a:xfrm>
            <a:off x="3550200" y="2330063"/>
            <a:ext cx="2022300" cy="3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6" name="Google Shape;646;p45"/>
          <p:cNvSpPr txBox="1">
            <a:spLocks noGrp="1"/>
          </p:cNvSpPr>
          <p:nvPr>
            <p:ph type="subTitle" idx="9"/>
          </p:nvPr>
        </p:nvSpPr>
        <p:spPr>
          <a:xfrm>
            <a:off x="3550200" y="2647235"/>
            <a:ext cx="20223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7" name="Google Shape;647;p45"/>
          <p:cNvSpPr/>
          <p:nvPr/>
        </p:nvSpPr>
        <p:spPr>
          <a:xfrm rot="-1518785" flipH="1">
            <a:off x="108221" y="-13636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5"/>
          <p:cNvSpPr/>
          <p:nvPr/>
        </p:nvSpPr>
        <p:spPr>
          <a:xfrm rot="-1519228" flipH="1">
            <a:off x="-502377" y="-7163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5"/>
          <p:cNvSpPr/>
          <p:nvPr/>
        </p:nvSpPr>
        <p:spPr>
          <a:xfrm rot="-1518617">
            <a:off x="-978642" y="-633617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5"/>
          <p:cNvSpPr/>
          <p:nvPr/>
        </p:nvSpPr>
        <p:spPr>
          <a:xfrm>
            <a:off x="-727683" y="4105400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5"/>
          <p:cNvSpPr/>
          <p:nvPr/>
        </p:nvSpPr>
        <p:spPr>
          <a:xfrm rot="1432117" flipH="1">
            <a:off x="-994133" y="4325918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5"/>
          <p:cNvSpPr/>
          <p:nvPr/>
        </p:nvSpPr>
        <p:spPr>
          <a:xfrm rot="855778">
            <a:off x="-1530463" y="4208916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5"/>
          <p:cNvSpPr txBox="1">
            <a:spLocks noGrp="1"/>
          </p:cNvSpPr>
          <p:nvPr>
            <p:ph type="title" idx="13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4" name="Google Shape;654;p45"/>
          <p:cNvSpPr/>
          <p:nvPr/>
        </p:nvSpPr>
        <p:spPr>
          <a:xfrm rot="5400000">
            <a:off x="2668844" y="1525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5"/>
          <p:cNvSpPr/>
          <p:nvPr/>
        </p:nvSpPr>
        <p:spPr>
          <a:xfrm rot="5400000">
            <a:off x="1006581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5"/>
          <p:cNvSpPr/>
          <p:nvPr/>
        </p:nvSpPr>
        <p:spPr>
          <a:xfrm rot="-5400000">
            <a:off x="2012019" y="-1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5"/>
          <p:cNvSpPr/>
          <p:nvPr/>
        </p:nvSpPr>
        <p:spPr>
          <a:xfrm rot="5400000">
            <a:off x="350369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3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0" name="Google Shape;660;p46"/>
          <p:cNvSpPr txBox="1">
            <a:spLocks noGrp="1"/>
          </p:cNvSpPr>
          <p:nvPr>
            <p:ph type="title" idx="2"/>
          </p:nvPr>
        </p:nvSpPr>
        <p:spPr>
          <a:xfrm>
            <a:off x="990875" y="1530450"/>
            <a:ext cx="20346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1" name="Google Shape;661;p46"/>
          <p:cNvSpPr txBox="1">
            <a:spLocks noGrp="1"/>
          </p:cNvSpPr>
          <p:nvPr>
            <p:ph type="subTitle" idx="1"/>
          </p:nvPr>
        </p:nvSpPr>
        <p:spPr>
          <a:xfrm>
            <a:off x="990875" y="1984050"/>
            <a:ext cx="20346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2" name="Google Shape;662;p46"/>
          <p:cNvSpPr txBox="1">
            <a:spLocks noGrp="1"/>
          </p:cNvSpPr>
          <p:nvPr>
            <p:ph type="title" idx="3"/>
          </p:nvPr>
        </p:nvSpPr>
        <p:spPr>
          <a:xfrm>
            <a:off x="2272775" y="2963850"/>
            <a:ext cx="20346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3" name="Google Shape;663;p46"/>
          <p:cNvSpPr txBox="1">
            <a:spLocks noGrp="1"/>
          </p:cNvSpPr>
          <p:nvPr>
            <p:ph type="subTitle" idx="4"/>
          </p:nvPr>
        </p:nvSpPr>
        <p:spPr>
          <a:xfrm>
            <a:off x="2272775" y="3417450"/>
            <a:ext cx="20346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4" name="Google Shape;664;p46"/>
          <p:cNvSpPr txBox="1">
            <a:spLocks noGrp="1"/>
          </p:cNvSpPr>
          <p:nvPr>
            <p:ph type="title" idx="5"/>
          </p:nvPr>
        </p:nvSpPr>
        <p:spPr>
          <a:xfrm>
            <a:off x="6118525" y="1530450"/>
            <a:ext cx="20346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5" name="Google Shape;665;p46"/>
          <p:cNvSpPr txBox="1">
            <a:spLocks noGrp="1"/>
          </p:cNvSpPr>
          <p:nvPr>
            <p:ph type="subTitle" idx="6"/>
          </p:nvPr>
        </p:nvSpPr>
        <p:spPr>
          <a:xfrm>
            <a:off x="6118525" y="1984050"/>
            <a:ext cx="20346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6" name="Google Shape;666;p46"/>
          <p:cNvSpPr txBox="1">
            <a:spLocks noGrp="1"/>
          </p:cNvSpPr>
          <p:nvPr>
            <p:ph type="title" idx="7"/>
          </p:nvPr>
        </p:nvSpPr>
        <p:spPr>
          <a:xfrm>
            <a:off x="4836600" y="2963850"/>
            <a:ext cx="20346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7" name="Google Shape;667;p46"/>
          <p:cNvSpPr txBox="1">
            <a:spLocks noGrp="1"/>
          </p:cNvSpPr>
          <p:nvPr>
            <p:ph type="subTitle" idx="8"/>
          </p:nvPr>
        </p:nvSpPr>
        <p:spPr>
          <a:xfrm>
            <a:off x="4836600" y="3417450"/>
            <a:ext cx="20346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8" name="Google Shape;668;p46"/>
          <p:cNvSpPr txBox="1">
            <a:spLocks noGrp="1"/>
          </p:cNvSpPr>
          <p:nvPr>
            <p:ph type="title" idx="9"/>
          </p:nvPr>
        </p:nvSpPr>
        <p:spPr>
          <a:xfrm>
            <a:off x="3554675" y="1530450"/>
            <a:ext cx="20346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9" name="Google Shape;669;p46"/>
          <p:cNvSpPr txBox="1">
            <a:spLocks noGrp="1"/>
          </p:cNvSpPr>
          <p:nvPr>
            <p:ph type="subTitle" idx="13"/>
          </p:nvPr>
        </p:nvSpPr>
        <p:spPr>
          <a:xfrm>
            <a:off x="3554675" y="1984050"/>
            <a:ext cx="20346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0" name="Google Shape;670;p46"/>
          <p:cNvSpPr/>
          <p:nvPr/>
        </p:nvSpPr>
        <p:spPr>
          <a:xfrm>
            <a:off x="-614789" y="4059903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6"/>
          <p:cNvSpPr/>
          <p:nvPr/>
        </p:nvSpPr>
        <p:spPr>
          <a:xfrm rot="1432117" flipH="1">
            <a:off x="-881240" y="4280420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6"/>
          <p:cNvSpPr/>
          <p:nvPr/>
        </p:nvSpPr>
        <p:spPr>
          <a:xfrm rot="855778">
            <a:off x="-1417570" y="4163418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6"/>
          <p:cNvSpPr/>
          <p:nvPr/>
        </p:nvSpPr>
        <p:spPr>
          <a:xfrm rot="5027361" flipH="1">
            <a:off x="8598824" y="4042096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6"/>
          <p:cNvSpPr/>
          <p:nvPr/>
        </p:nvSpPr>
        <p:spPr>
          <a:xfrm rot="10093095" flipH="1">
            <a:off x="7020027" y="4448297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6"/>
          <p:cNvSpPr/>
          <p:nvPr/>
        </p:nvSpPr>
        <p:spPr>
          <a:xfrm rot="10800000" flipH="1">
            <a:off x="7020070" y="4354984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6"/>
          <p:cNvSpPr/>
          <p:nvPr/>
        </p:nvSpPr>
        <p:spPr>
          <a:xfrm rot="5400000">
            <a:off x="8594081" y="4247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6"/>
          <p:cNvSpPr/>
          <p:nvPr/>
        </p:nvSpPr>
        <p:spPr>
          <a:xfrm rot="5400000">
            <a:off x="810844" y="4323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6"/>
          <p:cNvSpPr/>
          <p:nvPr/>
        </p:nvSpPr>
        <p:spPr>
          <a:xfrm rot="-5400000">
            <a:off x="7937256" y="4095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6"/>
          <p:cNvSpPr/>
          <p:nvPr/>
        </p:nvSpPr>
        <p:spPr>
          <a:xfrm rot="5400000">
            <a:off x="154631" y="36889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7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7"/>
          <p:cNvSpPr txBox="1">
            <a:spLocks noGrp="1"/>
          </p:cNvSpPr>
          <p:nvPr>
            <p:ph type="title"/>
          </p:nvPr>
        </p:nvSpPr>
        <p:spPr>
          <a:xfrm>
            <a:off x="1543350" y="363275"/>
            <a:ext cx="605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2" name="Google Shape;682;p47"/>
          <p:cNvSpPr txBox="1">
            <a:spLocks noGrp="1"/>
          </p:cNvSpPr>
          <p:nvPr>
            <p:ph type="subTitle" idx="1"/>
          </p:nvPr>
        </p:nvSpPr>
        <p:spPr>
          <a:xfrm>
            <a:off x="4875632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3" name="Google Shape;683;p47"/>
          <p:cNvSpPr txBox="1">
            <a:spLocks noGrp="1"/>
          </p:cNvSpPr>
          <p:nvPr>
            <p:ph type="subTitle" idx="2"/>
          </p:nvPr>
        </p:nvSpPr>
        <p:spPr>
          <a:xfrm>
            <a:off x="5157563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4" name="Google Shape;684;p47"/>
          <p:cNvSpPr txBox="1">
            <a:spLocks noGrp="1"/>
          </p:cNvSpPr>
          <p:nvPr>
            <p:ph type="subTitle" idx="3"/>
          </p:nvPr>
        </p:nvSpPr>
        <p:spPr>
          <a:xfrm>
            <a:off x="1782263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5" name="Google Shape;685;p47"/>
          <p:cNvSpPr txBox="1">
            <a:spLocks noGrp="1"/>
          </p:cNvSpPr>
          <p:nvPr>
            <p:ph type="subTitle" idx="4"/>
          </p:nvPr>
        </p:nvSpPr>
        <p:spPr>
          <a:xfrm>
            <a:off x="2064375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6" name="Google Shape;686;p47"/>
          <p:cNvSpPr txBox="1">
            <a:spLocks noGrp="1"/>
          </p:cNvSpPr>
          <p:nvPr>
            <p:ph type="subTitle" idx="5"/>
          </p:nvPr>
        </p:nvSpPr>
        <p:spPr>
          <a:xfrm>
            <a:off x="4875600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7" name="Google Shape;687;p47"/>
          <p:cNvSpPr txBox="1">
            <a:spLocks noGrp="1"/>
          </p:cNvSpPr>
          <p:nvPr>
            <p:ph type="subTitle" idx="6"/>
          </p:nvPr>
        </p:nvSpPr>
        <p:spPr>
          <a:xfrm>
            <a:off x="5157563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8" name="Google Shape;688;p47"/>
          <p:cNvSpPr txBox="1">
            <a:spLocks noGrp="1"/>
          </p:cNvSpPr>
          <p:nvPr>
            <p:ph type="subTitle" idx="7"/>
          </p:nvPr>
        </p:nvSpPr>
        <p:spPr>
          <a:xfrm>
            <a:off x="1782263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9" name="Google Shape;689;p47"/>
          <p:cNvSpPr txBox="1">
            <a:spLocks noGrp="1"/>
          </p:cNvSpPr>
          <p:nvPr>
            <p:ph type="subTitle" idx="8"/>
          </p:nvPr>
        </p:nvSpPr>
        <p:spPr>
          <a:xfrm>
            <a:off x="2064375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0" name="Google Shape;690;p47"/>
          <p:cNvSpPr/>
          <p:nvPr/>
        </p:nvSpPr>
        <p:spPr>
          <a:xfrm rot="-5400000" flipH="1">
            <a:off x="-3096997" y="2192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7"/>
          <p:cNvSpPr/>
          <p:nvPr/>
        </p:nvSpPr>
        <p:spPr>
          <a:xfrm rot="5400000">
            <a:off x="-1921300" y="3098438"/>
            <a:ext cx="4271825" cy="117745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7"/>
          <p:cNvSpPr/>
          <p:nvPr/>
        </p:nvSpPr>
        <p:spPr>
          <a:xfrm rot="147" flipH="1">
            <a:off x="-401896" y="3180097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7"/>
          <p:cNvSpPr/>
          <p:nvPr/>
        </p:nvSpPr>
        <p:spPr>
          <a:xfrm rot="-5400000" flipH="1">
            <a:off x="839461" y="386456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7"/>
          <p:cNvSpPr/>
          <p:nvPr/>
        </p:nvSpPr>
        <p:spPr>
          <a:xfrm rot="-5400000" flipH="1">
            <a:off x="376511" y="108498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47"/>
          <p:cNvSpPr/>
          <p:nvPr/>
        </p:nvSpPr>
        <p:spPr>
          <a:xfrm rot="-5400000" flipH="1">
            <a:off x="948986" y="173088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7"/>
          <p:cNvSpPr/>
          <p:nvPr/>
        </p:nvSpPr>
        <p:spPr>
          <a:xfrm rot="5400000" flipH="1">
            <a:off x="5330692" y="2192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47"/>
          <p:cNvSpPr/>
          <p:nvPr/>
        </p:nvSpPr>
        <p:spPr>
          <a:xfrm rot="-5400000">
            <a:off x="6773240" y="988358"/>
            <a:ext cx="4271825" cy="117745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7"/>
          <p:cNvSpPr/>
          <p:nvPr/>
        </p:nvSpPr>
        <p:spPr>
          <a:xfrm rot="-10799853" flipH="1">
            <a:off x="8120822" y="-9700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7"/>
          <p:cNvSpPr/>
          <p:nvPr/>
        </p:nvSpPr>
        <p:spPr>
          <a:xfrm rot="5400000" flipH="1">
            <a:off x="7855079" y="51188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47"/>
          <p:cNvSpPr/>
          <p:nvPr/>
        </p:nvSpPr>
        <p:spPr>
          <a:xfrm rot="5400000" flipH="1">
            <a:off x="8120804" y="123618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7"/>
          <p:cNvSpPr/>
          <p:nvPr/>
        </p:nvSpPr>
        <p:spPr>
          <a:xfrm rot="5400000" flipH="1">
            <a:off x="8583754" y="401575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7"/>
          <p:cNvSpPr/>
          <p:nvPr/>
        </p:nvSpPr>
        <p:spPr>
          <a:xfrm rot="5400000" flipH="1">
            <a:off x="8076379" y="343465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7"/>
          <p:cNvSpPr/>
          <p:nvPr/>
        </p:nvSpPr>
        <p:spPr>
          <a:xfrm rot="-5400000" flipH="1">
            <a:off x="1170286" y="465366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8"/>
          <p:cNvSpPr txBox="1">
            <a:spLocks noGrp="1"/>
          </p:cNvSpPr>
          <p:nvPr>
            <p:ph type="title"/>
          </p:nvPr>
        </p:nvSpPr>
        <p:spPr>
          <a:xfrm flipH="1">
            <a:off x="959002" y="2019725"/>
            <a:ext cx="39312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6" name="Google Shape;706;p48"/>
          <p:cNvSpPr txBox="1">
            <a:spLocks noGrp="1"/>
          </p:cNvSpPr>
          <p:nvPr>
            <p:ph type="subTitle" idx="1"/>
          </p:nvPr>
        </p:nvSpPr>
        <p:spPr>
          <a:xfrm flipH="1">
            <a:off x="959090" y="256577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7" name="Google Shape;707;p48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8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8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8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8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8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8"/>
          <p:cNvSpPr/>
          <p:nvPr/>
        </p:nvSpPr>
        <p:spPr>
          <a:xfrm rot="-10667561">
            <a:off x="305871" y="43938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8"/>
          <p:cNvSpPr/>
          <p:nvPr/>
        </p:nvSpPr>
        <p:spPr>
          <a:xfrm rot="10800000">
            <a:off x="402459" y="43010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8"/>
          <p:cNvSpPr/>
          <p:nvPr/>
        </p:nvSpPr>
        <p:spPr>
          <a:xfrm>
            <a:off x="-272112" y="41566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8"/>
          <p:cNvSpPr/>
          <p:nvPr/>
        </p:nvSpPr>
        <p:spPr>
          <a:xfrm>
            <a:off x="402451" y="39496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8"/>
          <p:cNvSpPr/>
          <p:nvPr/>
        </p:nvSpPr>
        <p:spPr>
          <a:xfrm>
            <a:off x="1153051" y="43881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8"/>
          <p:cNvSpPr/>
          <p:nvPr/>
        </p:nvSpPr>
        <p:spPr>
          <a:xfrm>
            <a:off x="2859751" y="47349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8"/>
          <p:cNvSpPr/>
          <p:nvPr/>
        </p:nvSpPr>
        <p:spPr>
          <a:xfrm>
            <a:off x="5246676" y="48182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8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4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9"/>
          <p:cNvSpPr txBox="1">
            <a:spLocks noGrp="1"/>
          </p:cNvSpPr>
          <p:nvPr>
            <p:ph type="title"/>
          </p:nvPr>
        </p:nvSpPr>
        <p:spPr>
          <a:xfrm flipH="1">
            <a:off x="1031425" y="1334306"/>
            <a:ext cx="3201000" cy="12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3" name="Google Shape;723;p49"/>
          <p:cNvSpPr txBox="1">
            <a:spLocks noGrp="1"/>
          </p:cNvSpPr>
          <p:nvPr>
            <p:ph type="subTitle" idx="1"/>
          </p:nvPr>
        </p:nvSpPr>
        <p:spPr>
          <a:xfrm flipH="1">
            <a:off x="1212018" y="2794294"/>
            <a:ext cx="30204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24" name="Google Shape;724;p49"/>
          <p:cNvSpPr/>
          <p:nvPr/>
        </p:nvSpPr>
        <p:spPr>
          <a:xfrm>
            <a:off x="0" y="0"/>
            <a:ext cx="444900" cy="4449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9"/>
          <p:cNvSpPr/>
          <p:nvPr/>
        </p:nvSpPr>
        <p:spPr>
          <a:xfrm rot="-9281215">
            <a:off x="165301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9"/>
          <p:cNvSpPr/>
          <p:nvPr/>
        </p:nvSpPr>
        <p:spPr>
          <a:xfrm rot="-9280772">
            <a:off x="-445297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9"/>
          <p:cNvSpPr/>
          <p:nvPr/>
        </p:nvSpPr>
        <p:spPr>
          <a:xfrm rot="-9281383" flipH="1">
            <a:off x="-921562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9"/>
          <p:cNvSpPr/>
          <p:nvPr/>
        </p:nvSpPr>
        <p:spPr>
          <a:xfrm rot="10800000" flipH="1">
            <a:off x="-670603" y="7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9"/>
          <p:cNvSpPr/>
          <p:nvPr/>
        </p:nvSpPr>
        <p:spPr>
          <a:xfrm rot="9367883">
            <a:off x="-937053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9"/>
          <p:cNvSpPr/>
          <p:nvPr/>
        </p:nvSpPr>
        <p:spPr>
          <a:xfrm rot="-1518617">
            <a:off x="-992817" y="-870267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9"/>
          <p:cNvSpPr/>
          <p:nvPr/>
        </p:nvSpPr>
        <p:spPr>
          <a:xfrm rot="5400000">
            <a:off x="1221931" y="975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49"/>
          <p:cNvSpPr/>
          <p:nvPr/>
        </p:nvSpPr>
        <p:spPr>
          <a:xfrm rot="5400000">
            <a:off x="2202194" y="4596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49"/>
          <p:cNvSpPr/>
          <p:nvPr/>
        </p:nvSpPr>
        <p:spPr>
          <a:xfrm rot="-5400000">
            <a:off x="565106" y="822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9"/>
          <p:cNvSpPr/>
          <p:nvPr/>
        </p:nvSpPr>
        <p:spPr>
          <a:xfrm rot="5400000">
            <a:off x="1545981" y="3961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260192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158481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332175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5365175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4874550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6621274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5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0"/>
          <p:cNvSpPr txBox="1">
            <a:spLocks noGrp="1"/>
          </p:cNvSpPr>
          <p:nvPr>
            <p:ph type="title"/>
          </p:nvPr>
        </p:nvSpPr>
        <p:spPr>
          <a:xfrm>
            <a:off x="4253800" y="2019725"/>
            <a:ext cx="39312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7" name="Google Shape;737;p50"/>
          <p:cNvSpPr txBox="1">
            <a:spLocks noGrp="1"/>
          </p:cNvSpPr>
          <p:nvPr>
            <p:ph type="subTitle" idx="1"/>
          </p:nvPr>
        </p:nvSpPr>
        <p:spPr>
          <a:xfrm>
            <a:off x="5186112" y="256577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8" name="Google Shape;738;p50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50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0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50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0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50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0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50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50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50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6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1"/>
          <p:cNvSpPr txBox="1">
            <a:spLocks noGrp="1"/>
          </p:cNvSpPr>
          <p:nvPr>
            <p:ph type="title"/>
          </p:nvPr>
        </p:nvSpPr>
        <p:spPr>
          <a:xfrm flipH="1">
            <a:off x="959002" y="2019725"/>
            <a:ext cx="39312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0" name="Google Shape;750;p51"/>
          <p:cNvSpPr txBox="1">
            <a:spLocks noGrp="1"/>
          </p:cNvSpPr>
          <p:nvPr>
            <p:ph type="subTitle" idx="1"/>
          </p:nvPr>
        </p:nvSpPr>
        <p:spPr>
          <a:xfrm flipH="1">
            <a:off x="959090" y="256577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1" name="Google Shape;751;p51"/>
          <p:cNvSpPr/>
          <p:nvPr/>
        </p:nvSpPr>
        <p:spPr>
          <a:xfrm rot="-5911893" flipH="1">
            <a:off x="31252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51"/>
          <p:cNvSpPr/>
          <p:nvPr/>
        </p:nvSpPr>
        <p:spPr>
          <a:xfrm rot="-515846" flipH="1">
            <a:off x="-399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1"/>
          <p:cNvSpPr/>
          <p:nvPr/>
        </p:nvSpPr>
        <p:spPr>
          <a:xfrm flipH="1">
            <a:off x="-423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51"/>
          <p:cNvSpPr/>
          <p:nvPr/>
        </p:nvSpPr>
        <p:spPr>
          <a:xfrm>
            <a:off x="-275372" y="4138788"/>
            <a:ext cx="3370532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51"/>
          <p:cNvSpPr/>
          <p:nvPr/>
        </p:nvSpPr>
        <p:spPr>
          <a:xfrm rot="1067063" flipH="1">
            <a:off x="-556554" y="4319279"/>
            <a:ext cx="4178350" cy="1201199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51"/>
          <p:cNvSpPr/>
          <p:nvPr/>
        </p:nvSpPr>
        <p:spPr>
          <a:xfrm rot="626416">
            <a:off x="-1346735" y="4226168"/>
            <a:ext cx="4901831" cy="1227025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1"/>
          <p:cNvSpPr/>
          <p:nvPr/>
        </p:nvSpPr>
        <p:spPr>
          <a:xfrm rot="5400000">
            <a:off x="2074869" y="43515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1"/>
          <p:cNvSpPr/>
          <p:nvPr/>
        </p:nvSpPr>
        <p:spPr>
          <a:xfrm rot="1364436">
            <a:off x="2082771" y="538417"/>
            <a:ext cx="98562" cy="988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51"/>
          <p:cNvSpPr/>
          <p:nvPr/>
        </p:nvSpPr>
        <p:spPr>
          <a:xfrm rot="-5400000">
            <a:off x="1418044" y="4198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51"/>
          <p:cNvSpPr/>
          <p:nvPr/>
        </p:nvSpPr>
        <p:spPr>
          <a:xfrm rot="1359618">
            <a:off x="1253917" y="848767"/>
            <a:ext cx="163523" cy="16352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2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3" name="Google Shape;763;p52"/>
          <p:cNvSpPr txBox="1">
            <a:spLocks noGrp="1"/>
          </p:cNvSpPr>
          <p:nvPr>
            <p:ph type="subTitle" idx="1"/>
          </p:nvPr>
        </p:nvSpPr>
        <p:spPr>
          <a:xfrm>
            <a:off x="5134925" y="1772525"/>
            <a:ext cx="3225000" cy="23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4" name="Google Shape;764;p52"/>
          <p:cNvSpPr/>
          <p:nvPr/>
        </p:nvSpPr>
        <p:spPr>
          <a:xfrm rot="10800000" flipH="1">
            <a:off x="-394184" y="-4756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2"/>
          <p:cNvSpPr/>
          <p:nvPr/>
        </p:nvSpPr>
        <p:spPr>
          <a:xfrm rot="9367883">
            <a:off x="-660634" y="-44923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2"/>
          <p:cNvSpPr/>
          <p:nvPr/>
        </p:nvSpPr>
        <p:spPr>
          <a:xfrm rot="9944222" flipH="1">
            <a:off x="-1196964" y="-40583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2"/>
          <p:cNvSpPr/>
          <p:nvPr/>
        </p:nvSpPr>
        <p:spPr>
          <a:xfrm rot="3327864">
            <a:off x="2723221" y="251912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2"/>
          <p:cNvSpPr/>
          <p:nvPr/>
        </p:nvSpPr>
        <p:spPr>
          <a:xfrm rot="3326249">
            <a:off x="1540673" y="961357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2"/>
          <p:cNvSpPr/>
          <p:nvPr/>
        </p:nvSpPr>
        <p:spPr>
          <a:xfrm rot="-7473751">
            <a:off x="2083361" y="523229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2"/>
          <p:cNvSpPr/>
          <p:nvPr/>
        </p:nvSpPr>
        <p:spPr>
          <a:xfrm rot="3327864">
            <a:off x="652661" y="787093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4"/>
          <p:cNvSpPr/>
          <p:nvPr/>
        </p:nvSpPr>
        <p:spPr>
          <a:xfrm rot="10800000">
            <a:off x="7300975" y="63548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54"/>
          <p:cNvSpPr/>
          <p:nvPr/>
        </p:nvSpPr>
        <p:spPr>
          <a:xfrm rot="-9367883" flipH="1">
            <a:off x="6856721" y="-33812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54"/>
          <p:cNvSpPr/>
          <p:nvPr/>
        </p:nvSpPr>
        <p:spPr>
          <a:xfrm rot="-9944222">
            <a:off x="6941636" y="-29472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54"/>
          <p:cNvSpPr/>
          <p:nvPr/>
        </p:nvSpPr>
        <p:spPr>
          <a:xfrm rot="5027361" flipH="1">
            <a:off x="7738224" y="4014283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54"/>
          <p:cNvSpPr/>
          <p:nvPr/>
        </p:nvSpPr>
        <p:spPr>
          <a:xfrm rot="10093095" flipH="1">
            <a:off x="6159427" y="442048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54"/>
          <p:cNvSpPr/>
          <p:nvPr/>
        </p:nvSpPr>
        <p:spPr>
          <a:xfrm rot="10800000" flipH="1">
            <a:off x="6159470" y="4327171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54"/>
          <p:cNvSpPr txBox="1">
            <a:spLocks noGrp="1"/>
          </p:cNvSpPr>
          <p:nvPr>
            <p:ph type="title"/>
          </p:nvPr>
        </p:nvSpPr>
        <p:spPr>
          <a:xfrm>
            <a:off x="4911600" y="1334300"/>
            <a:ext cx="32010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5" name="Google Shape;795;p54"/>
          <p:cNvSpPr txBox="1">
            <a:spLocks noGrp="1"/>
          </p:cNvSpPr>
          <p:nvPr>
            <p:ph type="subTitle" idx="1"/>
          </p:nvPr>
        </p:nvSpPr>
        <p:spPr>
          <a:xfrm>
            <a:off x="4911607" y="2794294"/>
            <a:ext cx="30204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6" name="Google Shape;796;p54"/>
          <p:cNvSpPr/>
          <p:nvPr/>
        </p:nvSpPr>
        <p:spPr>
          <a:xfrm rot="5400000">
            <a:off x="7721131" y="43245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54"/>
          <p:cNvSpPr/>
          <p:nvPr/>
        </p:nvSpPr>
        <p:spPr>
          <a:xfrm rot="5400000">
            <a:off x="7319469" y="8016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54"/>
          <p:cNvSpPr/>
          <p:nvPr/>
        </p:nvSpPr>
        <p:spPr>
          <a:xfrm rot="-5400000">
            <a:off x="7064306" y="4171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54"/>
          <p:cNvSpPr/>
          <p:nvPr/>
        </p:nvSpPr>
        <p:spPr>
          <a:xfrm rot="5400000">
            <a:off x="6663256" y="1668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7_1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6"/>
          <p:cNvSpPr txBox="1">
            <a:spLocks noGrp="1"/>
          </p:cNvSpPr>
          <p:nvPr>
            <p:ph type="title"/>
          </p:nvPr>
        </p:nvSpPr>
        <p:spPr>
          <a:xfrm>
            <a:off x="2693850" y="363275"/>
            <a:ext cx="375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5" name="Google Shape;815;p56"/>
          <p:cNvSpPr txBox="1">
            <a:spLocks noGrp="1"/>
          </p:cNvSpPr>
          <p:nvPr>
            <p:ph type="subTitle" idx="1"/>
          </p:nvPr>
        </p:nvSpPr>
        <p:spPr>
          <a:xfrm>
            <a:off x="4655852" y="141490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6" name="Google Shape;816;p56"/>
          <p:cNvSpPr txBox="1">
            <a:spLocks noGrp="1"/>
          </p:cNvSpPr>
          <p:nvPr>
            <p:ph type="subTitle" idx="2"/>
          </p:nvPr>
        </p:nvSpPr>
        <p:spPr>
          <a:xfrm>
            <a:off x="4958476" y="1734025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7" name="Google Shape;817;p56"/>
          <p:cNvSpPr txBox="1">
            <a:spLocks noGrp="1"/>
          </p:cNvSpPr>
          <p:nvPr>
            <p:ph type="subTitle" idx="3"/>
          </p:nvPr>
        </p:nvSpPr>
        <p:spPr>
          <a:xfrm>
            <a:off x="1442838" y="141490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8" name="Google Shape;818;p56"/>
          <p:cNvSpPr txBox="1">
            <a:spLocks noGrp="1"/>
          </p:cNvSpPr>
          <p:nvPr>
            <p:ph type="subTitle" idx="4"/>
          </p:nvPr>
        </p:nvSpPr>
        <p:spPr>
          <a:xfrm>
            <a:off x="1745688" y="1734025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9" name="Google Shape;819;p56"/>
          <p:cNvSpPr txBox="1">
            <a:spLocks noGrp="1"/>
          </p:cNvSpPr>
          <p:nvPr>
            <p:ph type="subTitle" idx="5"/>
          </p:nvPr>
        </p:nvSpPr>
        <p:spPr>
          <a:xfrm>
            <a:off x="4655812" y="316015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0" name="Google Shape;820;p56"/>
          <p:cNvSpPr txBox="1">
            <a:spLocks noGrp="1"/>
          </p:cNvSpPr>
          <p:nvPr>
            <p:ph type="subTitle" idx="6"/>
          </p:nvPr>
        </p:nvSpPr>
        <p:spPr>
          <a:xfrm>
            <a:off x="4958476" y="3479274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1" name="Google Shape;821;p56"/>
          <p:cNvSpPr txBox="1">
            <a:spLocks noGrp="1"/>
          </p:cNvSpPr>
          <p:nvPr>
            <p:ph type="subTitle" idx="7"/>
          </p:nvPr>
        </p:nvSpPr>
        <p:spPr>
          <a:xfrm>
            <a:off x="1442838" y="316015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2" name="Google Shape;822;p56"/>
          <p:cNvSpPr txBox="1">
            <a:spLocks noGrp="1"/>
          </p:cNvSpPr>
          <p:nvPr>
            <p:ph type="subTitle" idx="8"/>
          </p:nvPr>
        </p:nvSpPr>
        <p:spPr>
          <a:xfrm>
            <a:off x="1745688" y="3479274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3" name="Google Shape;823;p56"/>
          <p:cNvSpPr/>
          <p:nvPr/>
        </p:nvSpPr>
        <p:spPr>
          <a:xfrm rot="-5532439" flipH="1">
            <a:off x="-2045052" y="2322174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56"/>
          <p:cNvSpPr/>
          <p:nvPr/>
        </p:nvSpPr>
        <p:spPr>
          <a:xfrm rot="-5400000" flipH="1">
            <a:off x="-832519" y="2826431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56"/>
          <p:cNvSpPr/>
          <p:nvPr/>
        </p:nvSpPr>
        <p:spPr>
          <a:xfrm rot="5400000" flipH="1">
            <a:off x="-551012" y="3638024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56"/>
          <p:cNvSpPr/>
          <p:nvPr/>
        </p:nvSpPr>
        <p:spPr>
          <a:xfrm rot="5400000" flipH="1">
            <a:off x="1100376" y="440793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56"/>
          <p:cNvSpPr/>
          <p:nvPr/>
        </p:nvSpPr>
        <p:spPr>
          <a:xfrm rot="5400000" flipH="1">
            <a:off x="661951" y="365733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56"/>
          <p:cNvSpPr/>
          <p:nvPr/>
        </p:nvSpPr>
        <p:spPr>
          <a:xfrm rot="5400000" flipH="1">
            <a:off x="315101" y="1950637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56"/>
          <p:cNvSpPr/>
          <p:nvPr/>
        </p:nvSpPr>
        <p:spPr>
          <a:xfrm rot="5400000" flipH="1">
            <a:off x="458251" y="2482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56"/>
          <p:cNvSpPr/>
          <p:nvPr/>
        </p:nvSpPr>
        <p:spPr>
          <a:xfrm rot="5267561" flipH="1">
            <a:off x="6370324" y="1912069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56"/>
          <p:cNvSpPr/>
          <p:nvPr/>
        </p:nvSpPr>
        <p:spPr>
          <a:xfrm rot="5400000" flipH="1">
            <a:off x="7582879" y="1222315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56"/>
          <p:cNvSpPr/>
          <p:nvPr/>
        </p:nvSpPr>
        <p:spPr>
          <a:xfrm rot="-5400000" flipH="1">
            <a:off x="7598103" y="388035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56"/>
          <p:cNvSpPr/>
          <p:nvPr/>
        </p:nvSpPr>
        <p:spPr>
          <a:xfrm rot="-5400000" flipH="1">
            <a:off x="7945213" y="5085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56"/>
          <p:cNvSpPr/>
          <p:nvPr/>
        </p:nvSpPr>
        <p:spPr>
          <a:xfrm rot="-5400000" flipH="1">
            <a:off x="8383638" y="12591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6"/>
          <p:cNvSpPr/>
          <p:nvPr/>
        </p:nvSpPr>
        <p:spPr>
          <a:xfrm rot="-5400000" flipH="1">
            <a:off x="8730488" y="29658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56"/>
          <p:cNvSpPr/>
          <p:nvPr/>
        </p:nvSpPr>
        <p:spPr>
          <a:xfrm rot="-5400000" flipH="1">
            <a:off x="8522238" y="460349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9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9" name="Google Shape;859;p58"/>
          <p:cNvSpPr txBox="1">
            <a:spLocks noGrp="1"/>
          </p:cNvSpPr>
          <p:nvPr>
            <p:ph type="subTitle" idx="1"/>
          </p:nvPr>
        </p:nvSpPr>
        <p:spPr>
          <a:xfrm>
            <a:off x="3328957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0" name="Google Shape;860;p58"/>
          <p:cNvSpPr txBox="1">
            <a:spLocks noGrp="1"/>
          </p:cNvSpPr>
          <p:nvPr>
            <p:ph type="subTitle" idx="2"/>
          </p:nvPr>
        </p:nvSpPr>
        <p:spPr>
          <a:xfrm>
            <a:off x="3482707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1" name="Google Shape;861;p58"/>
          <p:cNvSpPr txBox="1">
            <a:spLocks noGrp="1"/>
          </p:cNvSpPr>
          <p:nvPr>
            <p:ph type="subTitle" idx="3"/>
          </p:nvPr>
        </p:nvSpPr>
        <p:spPr>
          <a:xfrm>
            <a:off x="791813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2" name="Google Shape;862;p58"/>
          <p:cNvSpPr txBox="1">
            <a:spLocks noGrp="1"/>
          </p:cNvSpPr>
          <p:nvPr>
            <p:ph type="subTitle" idx="4"/>
          </p:nvPr>
        </p:nvSpPr>
        <p:spPr>
          <a:xfrm>
            <a:off x="945563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3" name="Google Shape;863;p58"/>
          <p:cNvSpPr txBox="1">
            <a:spLocks noGrp="1"/>
          </p:cNvSpPr>
          <p:nvPr>
            <p:ph type="subTitle" idx="5"/>
          </p:nvPr>
        </p:nvSpPr>
        <p:spPr>
          <a:xfrm>
            <a:off x="5866075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4" name="Google Shape;864;p58"/>
          <p:cNvSpPr txBox="1">
            <a:spLocks noGrp="1"/>
          </p:cNvSpPr>
          <p:nvPr>
            <p:ph type="subTitle" idx="6"/>
          </p:nvPr>
        </p:nvSpPr>
        <p:spPr>
          <a:xfrm>
            <a:off x="6019825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5" name="Google Shape;865;p58"/>
          <p:cNvSpPr/>
          <p:nvPr/>
        </p:nvSpPr>
        <p:spPr>
          <a:xfrm rot="10800000">
            <a:off x="2531291" y="4235323"/>
            <a:ext cx="5428956" cy="1009852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8"/>
          <p:cNvSpPr/>
          <p:nvPr/>
        </p:nvSpPr>
        <p:spPr>
          <a:xfrm rot="5400000">
            <a:off x="3108924" y="2854084"/>
            <a:ext cx="1442280" cy="356381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58"/>
          <p:cNvSpPr/>
          <p:nvPr/>
        </p:nvSpPr>
        <p:spPr>
          <a:xfrm>
            <a:off x="3682950" y="4420625"/>
            <a:ext cx="2132100" cy="1234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58"/>
          <p:cNvSpPr/>
          <p:nvPr/>
        </p:nvSpPr>
        <p:spPr>
          <a:xfrm rot="10800000" flipH="1">
            <a:off x="3968688" y="40718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8"/>
          <p:cNvSpPr/>
          <p:nvPr/>
        </p:nvSpPr>
        <p:spPr>
          <a:xfrm rot="10800000" flipH="1">
            <a:off x="5921426" y="4554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8"/>
          <p:cNvSpPr/>
          <p:nvPr/>
        </p:nvSpPr>
        <p:spPr>
          <a:xfrm rot="10800000" flipH="1">
            <a:off x="1267213" y="45217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8"/>
          <p:cNvSpPr/>
          <p:nvPr/>
        </p:nvSpPr>
        <p:spPr>
          <a:xfrm rot="10800000" flipH="1">
            <a:off x="8100026" y="47529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58"/>
          <p:cNvSpPr/>
          <p:nvPr/>
        </p:nvSpPr>
        <p:spPr>
          <a:xfrm rot="10800000" flipH="1">
            <a:off x="6505813" y="485159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58"/>
          <p:cNvSpPr/>
          <p:nvPr/>
        </p:nvSpPr>
        <p:spPr>
          <a:xfrm rot="10800000" flipH="1">
            <a:off x="1985676" y="410423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554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182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86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4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98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95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30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1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88100" y="1076025"/>
            <a:ext cx="6367800" cy="28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Google Shape;107;p8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 rot="-5400147">
            <a:off x="232464" y="-691625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flipH="1">
            <a:off x="68351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"/>
          <p:cNvSpPr/>
          <p:nvPr/>
        </p:nvSpPr>
        <p:spPr>
          <a:xfrm flipH="1">
            <a:off x="3173616" y="24472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"/>
          <p:cNvSpPr/>
          <p:nvPr/>
        </p:nvSpPr>
        <p:spPr>
          <a:xfrm flipH="1">
            <a:off x="6566441" y="273550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"/>
          <p:cNvSpPr/>
          <p:nvPr/>
        </p:nvSpPr>
        <p:spPr>
          <a:xfrm rot="10800000" flipH="1">
            <a:off x="2631095" y="4430364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6302893" y="4618767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rot="5399853">
            <a:off x="7457460" y="3823444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 rot="10800000" flipH="1">
            <a:off x="8312846" y="452006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 rot="10800000" flipH="1">
            <a:off x="6455196" y="43956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 rot="10800000" flipH="1">
            <a:off x="5822746" y="4882242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 rot="10800000" flipH="1">
            <a:off x="8749921" y="42321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/>
          <p:nvPr/>
        </p:nvSpPr>
        <p:spPr>
          <a:xfrm rot="10800000" flipH="1">
            <a:off x="2364821" y="4788617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 flipH="1">
            <a:off x="181341" y="8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24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4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73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94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709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42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71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748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521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58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427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60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38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2" name="Google Shape;332;p20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0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0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7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"/>
          <p:cNvSpPr txBox="1">
            <a:spLocks noGrp="1"/>
          </p:cNvSpPr>
          <p:nvPr>
            <p:ph type="title"/>
          </p:nvPr>
        </p:nvSpPr>
        <p:spPr>
          <a:xfrm>
            <a:off x="710525" y="1974875"/>
            <a:ext cx="2073600" cy="11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7" name="Google Shape;357;p23"/>
          <p:cNvSpPr/>
          <p:nvPr/>
        </p:nvSpPr>
        <p:spPr>
          <a:xfrm rot="5400000">
            <a:off x="6103527" y="2087160"/>
            <a:ext cx="5127422" cy="953525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3"/>
          <p:cNvSpPr/>
          <p:nvPr/>
        </p:nvSpPr>
        <p:spPr>
          <a:xfrm rot="5400000">
            <a:off x="6173920" y="2173333"/>
            <a:ext cx="5143202" cy="796959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3"/>
          <p:cNvSpPr/>
          <p:nvPr/>
        </p:nvSpPr>
        <p:spPr>
          <a:xfrm rot="5400000" flipH="1">
            <a:off x="6143644" y="2143144"/>
            <a:ext cx="5143337" cy="85737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3"/>
          <p:cNvSpPr/>
          <p:nvPr/>
        </p:nvSpPr>
        <p:spPr>
          <a:xfrm rot="10800000">
            <a:off x="8190469" y="29254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/>
          <p:nvPr/>
        </p:nvSpPr>
        <p:spPr>
          <a:xfrm rot="10800000">
            <a:off x="8438581" y="18091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3"/>
          <p:cNvSpPr/>
          <p:nvPr/>
        </p:nvSpPr>
        <p:spPr>
          <a:xfrm>
            <a:off x="8223019" y="4506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3"/>
          <p:cNvSpPr/>
          <p:nvPr/>
        </p:nvSpPr>
        <p:spPr>
          <a:xfrm rot="10800000">
            <a:off x="8093069" y="3575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4"/>
          <p:cNvSpPr/>
          <p:nvPr/>
        </p:nvSpPr>
        <p:spPr>
          <a:xfrm rot="-3280717" flipH="1">
            <a:off x="7781743" y="3792720"/>
            <a:ext cx="2443146" cy="939983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4"/>
          <p:cNvSpPr/>
          <p:nvPr/>
        </p:nvSpPr>
        <p:spPr>
          <a:xfrm rot="-4712503">
            <a:off x="7628681" y="3954489"/>
            <a:ext cx="3153935" cy="1121083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4"/>
          <p:cNvSpPr/>
          <p:nvPr/>
        </p:nvSpPr>
        <p:spPr>
          <a:xfrm rot="-4136030" flipH="1">
            <a:off x="7516847" y="3617988"/>
            <a:ext cx="3605675" cy="119468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4"/>
          <p:cNvSpPr/>
          <p:nvPr/>
        </p:nvSpPr>
        <p:spPr>
          <a:xfrm rot="1958429">
            <a:off x="8794263" y="2889380"/>
            <a:ext cx="163525" cy="16352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4"/>
          <p:cNvSpPr/>
          <p:nvPr/>
        </p:nvSpPr>
        <p:spPr>
          <a:xfrm rot="-8839666">
            <a:off x="8871845" y="3947370"/>
            <a:ext cx="98364" cy="986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4"/>
          <p:cNvSpPr/>
          <p:nvPr/>
        </p:nvSpPr>
        <p:spPr>
          <a:xfrm rot="1958429">
            <a:off x="8441203" y="4487431"/>
            <a:ext cx="163525" cy="16352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27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4" name="Google Shape;374;p25"/>
          <p:cNvSpPr/>
          <p:nvPr/>
        </p:nvSpPr>
        <p:spPr>
          <a:xfrm rot="10800000">
            <a:off x="7300975" y="63548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5"/>
          <p:cNvSpPr/>
          <p:nvPr/>
        </p:nvSpPr>
        <p:spPr>
          <a:xfrm rot="-9367883" flipH="1">
            <a:off x="6856721" y="-33812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5"/>
          <p:cNvSpPr/>
          <p:nvPr/>
        </p:nvSpPr>
        <p:spPr>
          <a:xfrm rot="-9944222">
            <a:off x="6941636" y="-29472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"/>
          <p:cNvSpPr/>
          <p:nvPr/>
        </p:nvSpPr>
        <p:spPr>
          <a:xfrm rot="5400000">
            <a:off x="8826706" y="1533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5"/>
          <p:cNvSpPr/>
          <p:nvPr/>
        </p:nvSpPr>
        <p:spPr>
          <a:xfrm rot="5400000">
            <a:off x="6850244" y="1118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5"/>
          <p:cNvSpPr/>
          <p:nvPr/>
        </p:nvSpPr>
        <p:spPr>
          <a:xfrm rot="-5400000">
            <a:off x="8001331" y="71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6" r:id="rId6"/>
    <p:sldLayoutId id="2147483669" r:id="rId7"/>
    <p:sldLayoutId id="2147483670" r:id="rId8"/>
    <p:sldLayoutId id="2147483671" r:id="rId9"/>
    <p:sldLayoutId id="2147483678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2" r:id="rId25"/>
    <p:sldLayoutId id="2147483704" r:id="rId26"/>
    <p:sldLayoutId id="2147483710" r:id="rId27"/>
    <p:sldLayoutId id="2147483711" r:id="rId28"/>
    <p:sldLayoutId id="2147483712" r:id="rId29"/>
    <p:sldLayoutId id="2147483713" r:id="rId30"/>
    <p:sldLayoutId id="2147483714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2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26/08/2025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6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5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33.svg"/><Relationship Id="rId4" Type="http://schemas.openxmlformats.org/officeDocument/2006/relationships/image" Target="../media/image22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44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svg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sv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5" Type="http://schemas.openxmlformats.org/officeDocument/2006/relationships/image" Target="../media/image39.pn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32.xml"/><Relationship Id="rId12" Type="http://schemas.openxmlformats.org/officeDocument/2006/relationships/image" Target="../media/image42.gif"/><Relationship Id="rId17" Type="http://schemas.openxmlformats.org/officeDocument/2006/relationships/image" Target="../media/image67.svg"/><Relationship Id="rId2" Type="http://schemas.openxmlformats.org/officeDocument/2006/relationships/audio" Target="../media/media1.wav"/><Relationship Id="rId16" Type="http://schemas.openxmlformats.org/officeDocument/2006/relationships/image" Target="../media/image45.png"/><Relationship Id="rId1" Type="http://schemas.microsoft.com/office/2007/relationships/media" Target="../media/media1.wav"/><Relationship Id="rId6" Type="http://schemas.openxmlformats.org/officeDocument/2006/relationships/slide" Target="slide31.xml"/><Relationship Id="rId11" Type="http://schemas.openxmlformats.org/officeDocument/2006/relationships/image" Target="../media/image41.gif"/><Relationship Id="rId5" Type="http://schemas.openxmlformats.org/officeDocument/2006/relationships/image" Target="../media/image61.svg"/><Relationship Id="rId15" Type="http://schemas.openxmlformats.org/officeDocument/2006/relationships/slide" Target="slide36.xml"/><Relationship Id="rId10" Type="http://schemas.openxmlformats.org/officeDocument/2006/relationships/slide" Target="slide35.xml"/><Relationship Id="rId4" Type="http://schemas.openxmlformats.org/officeDocument/2006/relationships/image" Target="../media/image40.png"/><Relationship Id="rId9" Type="http://schemas.openxmlformats.org/officeDocument/2006/relationships/slide" Target="slide34.xml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11" Type="http://schemas.microsoft.com/office/2007/relationships/hdphoto" Target="../media/hdphoto10.wdp"/><Relationship Id="rId5" Type="http://schemas.openxmlformats.org/officeDocument/2006/relationships/slide" Target="slide30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47.pn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71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11" Type="http://schemas.openxmlformats.org/officeDocument/2006/relationships/image" Target="../media/image145.png"/><Relationship Id="rId5" Type="http://schemas.openxmlformats.org/officeDocument/2006/relationships/image" Target="../media/image48.png"/><Relationship Id="rId15" Type="http://schemas.openxmlformats.org/officeDocument/2006/relationships/slide" Target="slide30.xml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49.png"/><Relationship Id="rId18" Type="http://schemas.openxmlformats.org/officeDocument/2006/relationships/image" Target="../media/image71.sv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148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11" Type="http://schemas.openxmlformats.org/officeDocument/2006/relationships/image" Target="../media/image147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7" Type="http://schemas.openxmlformats.org/officeDocument/2006/relationships/image" Target="../media/image71.sv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11" Type="http://schemas.openxmlformats.org/officeDocument/2006/relationships/image" Target="../media/image150.png"/><Relationship Id="rId5" Type="http://schemas.openxmlformats.org/officeDocument/2006/relationships/image" Target="../media/image48.png"/><Relationship Id="rId15" Type="http://schemas.openxmlformats.org/officeDocument/2006/relationships/slide" Target="slide30.xml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0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4"/>
          <p:cNvSpPr txBox="1">
            <a:spLocks noGrp="1"/>
          </p:cNvSpPr>
          <p:nvPr>
            <p:ph type="ctrTitle"/>
          </p:nvPr>
        </p:nvSpPr>
        <p:spPr>
          <a:xfrm>
            <a:off x="199277" y="1137963"/>
            <a:ext cx="8944723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latin typeface="+mj-lt"/>
              </a:rPr>
              <a:t>CHÀO MỪNG CÁC EM </a:t>
            </a:r>
            <a:br>
              <a:rPr lang="en-US" sz="4500">
                <a:latin typeface="+mj-lt"/>
              </a:rPr>
            </a:br>
            <a:r>
              <a:rPr lang="en-US" sz="4500">
                <a:latin typeface="+mj-lt"/>
              </a:rPr>
              <a:t>ĐẾN VỚI BÀI HỌC HÔM NAY!</a:t>
            </a:r>
            <a:endParaRPr sz="4500">
              <a:latin typeface="+mj-lt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28ACE5A-BA9A-755D-DF8B-421206DC18E6}"/>
              </a:ext>
            </a:extLst>
          </p:cNvPr>
          <p:cNvSpPr/>
          <p:nvPr/>
        </p:nvSpPr>
        <p:spPr>
          <a:xfrm>
            <a:off x="1656272" y="465826"/>
            <a:ext cx="6202393" cy="94028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="" xmlns:a16="http://schemas.microsoft.com/office/drawing/2014/main" id="{8F06262F-3B55-444E-4636-E639E4E18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329" y="218669"/>
            <a:ext cx="1216325" cy="11874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1A793EE-57E4-B430-D519-3ED795947017}"/>
              </a:ext>
            </a:extLst>
          </p:cNvPr>
          <p:cNvSpPr txBox="1"/>
          <p:nvPr/>
        </p:nvSpPr>
        <p:spPr>
          <a:xfrm>
            <a:off x="2074654" y="422694"/>
            <a:ext cx="584870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Một số hình ảnh các đồ thị biểu diễn li độ, vận tốc và gia tốc của xe kĩ thuật số theo thời gian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9047F0B-B2F3-AF05-ADDA-4B886B985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233" y="1775160"/>
            <a:ext cx="4833051" cy="281768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E5500275-B207-EEBC-C47B-6802E20BB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5601" b="43136"/>
          <a:stretch>
            <a:fillRect/>
          </a:stretch>
        </p:blipFill>
        <p:spPr>
          <a:xfrm flipH="1">
            <a:off x="358504" y="2295705"/>
            <a:ext cx="3225776" cy="28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28ACE5A-BA9A-755D-DF8B-421206DC18E6}"/>
              </a:ext>
            </a:extLst>
          </p:cNvPr>
          <p:cNvSpPr/>
          <p:nvPr/>
        </p:nvSpPr>
        <p:spPr>
          <a:xfrm>
            <a:off x="1656272" y="465826"/>
            <a:ext cx="6202393" cy="94028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">
            <a:extLst>
              <a:ext uri="{FF2B5EF4-FFF2-40B4-BE49-F238E27FC236}">
                <a16:creationId xmlns="" xmlns:a16="http://schemas.microsoft.com/office/drawing/2014/main" id="{8F06262F-3B55-444E-4636-E639E4E18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329" y="218669"/>
            <a:ext cx="1216325" cy="11874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1A793EE-57E4-B430-D519-3ED795947017}"/>
              </a:ext>
            </a:extLst>
          </p:cNvPr>
          <p:cNvSpPr txBox="1"/>
          <p:nvPr/>
        </p:nvSpPr>
        <p:spPr>
          <a:xfrm>
            <a:off x="2074654" y="422694"/>
            <a:ext cx="584870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 số hình ảnh các đồ thị biểu diễn li độ, vận tốc và gia tốc của xe kĩ thuật số theo thời gian</a:t>
            </a:r>
            <a:endParaRPr lang="en-US" sz="2000"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72498BB-CB95-66A8-E540-73C3D9DD3F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0549"/>
          <a:stretch/>
        </p:blipFill>
        <p:spPr>
          <a:xfrm>
            <a:off x="4572000" y="1926830"/>
            <a:ext cx="4275965" cy="2308740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="" xmlns:a16="http://schemas.microsoft.com/office/drawing/2014/main" id="{B5DC618D-7173-1708-D820-932E2AED0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5601" b="43136"/>
          <a:stretch>
            <a:fillRect/>
          </a:stretch>
        </p:blipFill>
        <p:spPr>
          <a:xfrm flipH="1">
            <a:off x="564513" y="1858870"/>
            <a:ext cx="3674675" cy="328463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28ACE5A-BA9A-755D-DF8B-421206DC18E6}"/>
              </a:ext>
            </a:extLst>
          </p:cNvPr>
          <p:cNvSpPr/>
          <p:nvPr/>
        </p:nvSpPr>
        <p:spPr>
          <a:xfrm>
            <a:off x="1656272" y="465826"/>
            <a:ext cx="6202393" cy="94028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="" xmlns:a16="http://schemas.microsoft.com/office/drawing/2014/main" id="{8F06262F-3B55-444E-4636-E639E4E18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329" y="218669"/>
            <a:ext cx="1216325" cy="11874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1A793EE-57E4-B430-D519-3ED795947017}"/>
              </a:ext>
            </a:extLst>
          </p:cNvPr>
          <p:cNvSpPr txBox="1"/>
          <p:nvPr/>
        </p:nvSpPr>
        <p:spPr>
          <a:xfrm>
            <a:off x="2074654" y="422694"/>
            <a:ext cx="584870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Một số hình ảnh các đồ thị biểu diễn li độ, vận tốc và gia tốc của xe kĩ thuật số theo thời gian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="" xmlns:a16="http://schemas.microsoft.com/office/drawing/2014/main" id="{B5DC618D-7173-1708-D820-932E2AED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5601" b="43136"/>
          <a:stretch>
            <a:fillRect/>
          </a:stretch>
        </p:blipFill>
        <p:spPr>
          <a:xfrm flipH="1">
            <a:off x="504129" y="2173857"/>
            <a:ext cx="3322284" cy="296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005873-07D0-C4F4-3BFE-F498B1BFCF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8286" b="8163"/>
          <a:stretch/>
        </p:blipFill>
        <p:spPr>
          <a:xfrm>
            <a:off x="4137092" y="2035834"/>
            <a:ext cx="4589763" cy="21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43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4D48303-E310-6ABD-91F2-C37B6169FEB8}"/>
              </a:ext>
            </a:extLst>
          </p:cNvPr>
          <p:cNvSpPr txBox="1"/>
          <p:nvPr/>
        </p:nvSpPr>
        <p:spPr>
          <a:xfrm>
            <a:off x="868682" y="619174"/>
            <a:ext cx="4779819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âu hỏi 8 trong SGK – tr13: </a:t>
            </a:r>
            <a:r>
              <a:rPr lang="en-US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 vào đồ thị Hình 1.12, xác định các đại lượng sau: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tần số góc của dao động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Biên độ của dao động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Vận tốc cực đại của vật dao động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d) Gia gốc cực đại của vật dao động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DB5C8A6-081D-55BC-F00C-B87018C66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410" y="108223"/>
            <a:ext cx="3000896" cy="4927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07864F17-E3F7-6669-106E-4299D151853C}"/>
                  </a:ext>
                </a:extLst>
              </p:cNvPr>
              <p:cNvSpPr txBox="1"/>
              <p:nvPr/>
            </p:nvSpPr>
            <p:spPr>
              <a:xfrm>
                <a:off x="1338349" y="832896"/>
                <a:ext cx="9518071" cy="4310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li độ của xe tương ứng với đồ thị Hình 1.12a có dạng: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=0,02</m:t>
                      </m:r>
                      <m:r>
                        <m:rPr>
                          <m:sty m:val="p"/>
                        </m:rPr>
                        <a:rPr lang="vi-VN" sz="18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(5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vận tốc của xe tương ứng với đồ thị Hình 1.12b có dạng: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0,31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(5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gia tốc của xe tương ứng với đồ thị Hình 1.12c có dạng: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4,9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(5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Tần số góc của dao động: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rad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Biên độ của dao động: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=0,02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Vận tốc cực đại của vật dao động: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=0,31=5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⋅0,02=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gia tốc cực dại của vật dao động: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=4,9=(5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.0,02=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8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864F17-E3F7-6669-106E-4299D1518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349" y="832896"/>
                <a:ext cx="9518071" cy="4310604"/>
              </a:xfrm>
              <a:prstGeom prst="rect">
                <a:avLst/>
              </a:prstGeom>
              <a:blipFill>
                <a:blip r:embed="rId3"/>
                <a:stretch>
                  <a:fillRect l="-577" b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D3C16D6E-AE9C-9521-37D6-E76034ED7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666" y="-74813"/>
            <a:ext cx="2186248" cy="1038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C9FC96-29B8-BE51-2795-9E3979B45AC3}"/>
              </a:ext>
            </a:extLst>
          </p:cNvPr>
          <p:cNvSpPr txBox="1"/>
          <p:nvPr/>
        </p:nvSpPr>
        <p:spPr>
          <a:xfrm>
            <a:off x="4123114" y="165830"/>
            <a:ext cx="1471352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>
                <a:solidFill>
                  <a:srgbClr val="FF0000"/>
                </a:solidFill>
              </a:rPr>
              <a:t>Trả lời</a:t>
            </a:r>
          </a:p>
        </p:txBody>
      </p:sp>
      <p:pic>
        <p:nvPicPr>
          <p:cNvPr id="13" name="Picture 26">
            <a:extLst>
              <a:ext uri="{FF2B5EF4-FFF2-40B4-BE49-F238E27FC236}">
                <a16:creationId xmlns="" xmlns:a16="http://schemas.microsoft.com/office/drawing/2014/main" id="{AB1CF53B-78F7-C65B-C4B1-2FF7E13D6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156114"/>
            <a:ext cx="1590462" cy="107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C8DE11-D9E0-0539-8F99-4C0C6D6A5FA9}"/>
              </a:ext>
            </a:extLst>
          </p:cNvPr>
          <p:cNvSpPr txBox="1"/>
          <p:nvPr/>
        </p:nvSpPr>
        <p:spPr>
          <a:xfrm>
            <a:off x="1835034" y="0"/>
            <a:ext cx="5820988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4. Pha của dao động và độ lệch pha </a:t>
            </a:r>
            <a:endParaRPr lang="en-US" sz="25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8EC30A-02D4-625A-1D63-D1C73CD74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507" y="2443715"/>
            <a:ext cx="3678412" cy="1939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EA8E26-E3EE-67C2-6BB6-08982D42CAB0}"/>
              </a:ext>
            </a:extLst>
          </p:cNvPr>
          <p:cNvSpPr txBox="1"/>
          <p:nvPr/>
        </p:nvSpPr>
        <p:spPr>
          <a:xfrm>
            <a:off x="1288473" y="1172317"/>
            <a:ext cx="7855527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3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ác định số dao động vật đã thực hiện được ở các vị trí: </a:t>
            </a:r>
          </a:p>
        </p:txBody>
      </p:sp>
      <p:pic>
        <p:nvPicPr>
          <p:cNvPr id="10" name="Picture 31">
            <a:extLst>
              <a:ext uri="{FF2B5EF4-FFF2-40B4-BE49-F238E27FC236}">
                <a16:creationId xmlns="" xmlns:a16="http://schemas.microsoft.com/office/drawing/2014/main" id="{35B33971-170E-A8F8-4173-4036509079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0010" y="1032332"/>
            <a:ext cx="904507" cy="86051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CB4F7BC-A6CE-B15E-1C78-5C76680029AC}"/>
              </a:ext>
            </a:extLst>
          </p:cNvPr>
          <p:cNvSpPr/>
          <p:nvPr/>
        </p:nvSpPr>
        <p:spPr>
          <a:xfrm>
            <a:off x="4222865" y="1895809"/>
            <a:ext cx="3225338" cy="55765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Từ vị trí thứ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CF06DB3-74C0-9F22-2F74-3754910783DA}"/>
              </a:ext>
            </a:extLst>
          </p:cNvPr>
          <p:cNvSpPr/>
          <p:nvPr/>
        </p:nvSpPr>
        <p:spPr>
          <a:xfrm>
            <a:off x="4222865" y="2638891"/>
            <a:ext cx="3225338" cy="55765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Từ vị trí thứ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E738B0C-CB07-F413-6741-5D9063507028}"/>
              </a:ext>
            </a:extLst>
          </p:cNvPr>
          <p:cNvSpPr/>
          <p:nvPr/>
        </p:nvSpPr>
        <p:spPr>
          <a:xfrm>
            <a:off x="4222865" y="3514498"/>
            <a:ext cx="3225338" cy="55765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Từ vị trí thứ 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3104954-7EF6-0C8D-7805-2D17CF0C2E0A}"/>
              </a:ext>
            </a:extLst>
          </p:cNvPr>
          <p:cNvSpPr/>
          <p:nvPr/>
        </p:nvSpPr>
        <p:spPr>
          <a:xfrm>
            <a:off x="4222865" y="4350623"/>
            <a:ext cx="3225338" cy="55765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Từ vị trí thứ 4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="" xmlns:a16="http://schemas.microsoft.com/office/drawing/2014/main" id="{E17F402F-69E8-3ABD-3002-D4A7273CB7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52654" y="2096430"/>
            <a:ext cx="1427769" cy="2018049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="" xmlns:a16="http://schemas.microsoft.com/office/drawing/2014/main" id="{5F2CAE35-5952-AC85-72F8-1453C7874722}"/>
              </a:ext>
            </a:extLst>
          </p:cNvPr>
          <p:cNvSpPr/>
          <p:nvPr/>
        </p:nvSpPr>
        <p:spPr>
          <a:xfrm>
            <a:off x="3524597" y="677079"/>
            <a:ext cx="2917767" cy="50160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</a:rPr>
              <a:t>Pha của dao động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FE4D8C15-DCD7-F8FC-7942-35573356F21A}"/>
              </a:ext>
            </a:extLst>
          </p:cNvPr>
          <p:cNvSpPr/>
          <p:nvPr/>
        </p:nvSpPr>
        <p:spPr>
          <a:xfrm>
            <a:off x="3017520" y="624052"/>
            <a:ext cx="606829" cy="6068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Sequential Access Storage 5">
            <a:extLst>
              <a:ext uri="{FF2B5EF4-FFF2-40B4-BE49-F238E27FC236}">
                <a16:creationId xmlns="" xmlns:a16="http://schemas.microsoft.com/office/drawing/2014/main" id="{69624BD2-0216-1FC1-7385-32277703C1FC}"/>
              </a:ext>
            </a:extLst>
          </p:cNvPr>
          <p:cNvSpPr/>
          <p:nvPr/>
        </p:nvSpPr>
        <p:spPr>
          <a:xfrm>
            <a:off x="390700" y="1280159"/>
            <a:ext cx="2685010" cy="2402379"/>
          </a:xfrm>
          <a:prstGeom prst="flowChartMagneticTap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11FFCB-7B5A-4146-2C29-EEF2670CE4CF}"/>
              </a:ext>
            </a:extLst>
          </p:cNvPr>
          <p:cNvSpPr txBox="1"/>
          <p:nvPr/>
        </p:nvSpPr>
        <p:spPr>
          <a:xfrm>
            <a:off x="721129" y="1915424"/>
            <a:ext cx="223820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Thế nào là pha dao động?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40E437B9-A2CD-AE37-BBF0-A1A218CA73E5}"/>
                  </a:ext>
                </a:extLst>
              </p:cNvPr>
              <p:cNvSpPr txBox="1"/>
              <p:nvPr/>
            </p:nvSpPr>
            <p:spPr>
              <a:xfrm>
                <a:off x="3712672" y="498726"/>
                <a:ext cx="4882687" cy="4274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n-US" sz="2300" b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Pha của dao động </a:t>
                </a:r>
                <a:r>
                  <a:rPr lang="en-US" sz="23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một thời điểm được tính bằng </a:t>
                </a:r>
                <a:r>
                  <a:rPr lang="en-US" sz="2300" i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phần </a:t>
                </a:r>
                <a:r>
                  <a:rPr lang="en-US" sz="23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 thực hiện của một chu kì, kể từ khi </a:t>
                </a:r>
                <a:r>
                  <a:rPr lang="en-US" sz="2300" i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bắt đầu </a:t>
                </a:r>
                <a:r>
                  <a:rPr lang="en-US" sz="23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kì đó. </a:t>
                </a:r>
                <a:endParaRPr lang="en-US" sz="23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en-US" sz="2300" b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3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𝝎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3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𝝋</m:t>
                    </m:r>
                    <m:r>
                      <a:rPr lang="en-US" sz="2300" b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300" b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2300" i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pha của dao động</a:t>
                </a:r>
                <a:r>
                  <a:rPr lang="en-US" sz="23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có đơn vị là rad</a:t>
                </a:r>
                <a:endParaRPr lang="en-US" sz="23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vi-VN" sz="23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𝝋</m:t>
                    </m:r>
                  </m:oMath>
                </a14:m>
                <a:r>
                  <a:rPr lang="en-US" sz="23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300" i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pha ban đầu của dao động</a:t>
                </a:r>
                <a:r>
                  <a:rPr lang="en-US" sz="23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có đơn vị rad</a:t>
                </a:r>
                <a:endParaRPr lang="en-US" sz="23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E437B9-A2CD-AE37-BBF0-A1A218CA7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672" y="498726"/>
                <a:ext cx="4882687" cy="4274055"/>
              </a:xfrm>
              <a:prstGeom prst="rect">
                <a:avLst/>
              </a:prstGeom>
              <a:blipFill>
                <a:blip r:embed="rId3"/>
                <a:stretch>
                  <a:fillRect l="-1873" r="-1873" b="-2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0F01D67F-DC58-50AA-E101-121811410A64}"/>
              </a:ext>
            </a:extLst>
          </p:cNvPr>
          <p:cNvSpPr/>
          <p:nvPr/>
        </p:nvSpPr>
        <p:spPr>
          <a:xfrm>
            <a:off x="1760516" y="1392667"/>
            <a:ext cx="6046839" cy="1179083"/>
          </a:xfrm>
          <a:prstGeom prst="roundRect">
            <a:avLst/>
          </a:prstGeom>
          <a:solidFill>
            <a:srgbClr val="D7E9ED">
              <a:lumMod val="40000"/>
              <a:lumOff val="60000"/>
            </a:srgbClr>
          </a:solidFill>
          <a:ln w="38100" cap="flat" cmpd="sng" algn="ctr">
            <a:solidFill>
              <a:srgbClr val="D7E9ED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2300">
                <a:latin typeface="+mj-lt"/>
                <a:ea typeface="Calibri" panose="020F0502020204030204" pitchFamily="34" charset="0"/>
              </a:rPr>
              <a:t>Pha của dao động giúp xác định vị trí của vật tại thời điểm đang xét </a:t>
            </a:r>
            <a:endParaRPr kumimoji="0" lang="en-US" sz="2300" b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="" xmlns:a16="http://schemas.microsoft.com/office/drawing/2014/main" id="{C6DAF365-3B5A-E70C-68AF-FF8DCA487306}"/>
                  </a:ext>
                </a:extLst>
              </p:cNvPr>
              <p:cNvSpPr/>
              <p:nvPr/>
            </p:nvSpPr>
            <p:spPr>
              <a:xfrm>
                <a:off x="305790" y="3124009"/>
                <a:ext cx="6311142" cy="1179083"/>
              </a:xfrm>
              <a:prstGeom prst="roundRect">
                <a:avLst/>
              </a:prstGeom>
              <a:solidFill>
                <a:srgbClr val="D7E9ED">
                  <a:lumMod val="40000"/>
                  <a:lumOff val="60000"/>
                </a:srgbClr>
              </a:solidFill>
              <a:ln w="38100" cap="flat" cmpd="sng" algn="ctr">
                <a:solidFill>
                  <a:srgbClr val="D7E9ED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lvl="0" algn="just">
                  <a:lnSpc>
                    <a:spcPct val="150000"/>
                  </a:lnSpc>
                  <a:buClrTx/>
                </a:pPr>
                <a:r>
                  <a:rPr lang="en-US" sz="2300">
                    <a:latin typeface="+mj-lt"/>
                    <a:ea typeface="Calibri" panose="020F0502020204030204" pitchFamily="34" charset="0"/>
                  </a:rPr>
                  <a:t>Tại thời điểm t = 0, pha của dao động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300" i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sz="2300">
                    <a:latin typeface="+mj-lt"/>
                    <a:ea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300" i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sz="2300">
                    <a:latin typeface="+mj-lt"/>
                    <a:ea typeface="Times New Roman" panose="02020603050405020304" pitchFamily="18" charset="0"/>
                  </a:rPr>
                  <a:t> được gọi là pha ban đầu của dao động.</a:t>
                </a:r>
                <a:r>
                  <a:rPr lang="en-US" sz="2300">
                    <a:latin typeface="+mj-lt"/>
                    <a:ea typeface="Calibri" panose="020F0502020204030204" pitchFamily="34" charset="0"/>
                  </a:rPr>
                  <a:t> </a:t>
                </a:r>
                <a:endParaRPr kumimoji="0" lang="en-US" sz="2300" b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C6DAF365-3B5A-E70C-68AF-FF8DCA487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90" y="3124009"/>
                <a:ext cx="6311142" cy="1179083"/>
              </a:xfrm>
              <a:prstGeom prst="roundRect">
                <a:avLst/>
              </a:prstGeom>
              <a:blipFill>
                <a:blip r:embed="rId3"/>
                <a:stretch>
                  <a:fillRect l="-192" r="-192" b="-5500"/>
                </a:stretch>
              </a:blipFill>
              <a:ln w="38100" cap="flat" cmpd="sng" algn="ctr">
                <a:solidFill>
                  <a:srgbClr val="D7E9ED">
                    <a:lumMod val="50000"/>
                  </a:srgbClr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AFA6312E-F81B-C128-4386-C3DCD873E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842" y="1536753"/>
            <a:ext cx="1034997" cy="103499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276BD5D3-AF5D-522F-FDF0-D7B5DC0DC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60078" y="3147626"/>
            <a:ext cx="1034997" cy="10349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EBE480E0-9C02-3B3F-D9EA-7A81BDDF618B}"/>
              </a:ext>
            </a:extLst>
          </p:cNvPr>
          <p:cNvSpPr/>
          <p:nvPr/>
        </p:nvSpPr>
        <p:spPr>
          <a:xfrm>
            <a:off x="3241964" y="213123"/>
            <a:ext cx="2394065" cy="748146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/>
              <a:t>LƯU Ý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BA771423-ECAB-C032-9D48-5F516D53D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66745" y="0"/>
            <a:ext cx="750438" cy="111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04AA43C-1A71-BBBC-3DDD-97D0991603AC}"/>
              </a:ext>
            </a:extLst>
          </p:cNvPr>
          <p:cNvSpPr txBox="1"/>
          <p:nvPr/>
        </p:nvSpPr>
        <p:spPr>
          <a:xfrm>
            <a:off x="874913" y="186706"/>
            <a:ext cx="6988926" cy="10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3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âu hỏi 9 (SGK – tr15): </a:t>
            </a:r>
            <a:r>
              <a:rPr lang="en-US" sz="23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Xác định pha của dao động tại vị trí 3 và vị trí 4</a:t>
            </a:r>
            <a:endParaRPr lang="en-US" sz="23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6EF4E360-AA73-C5F3-EC09-932C84D6F28E}"/>
                  </a:ext>
                </a:extLst>
              </p:cNvPr>
              <p:cNvSpPr/>
              <p:nvPr/>
            </p:nvSpPr>
            <p:spPr>
              <a:xfrm>
                <a:off x="3038302" y="2257405"/>
                <a:ext cx="5062451" cy="8063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3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Pha của dao động tại vị trí 3: </a:t>
                </a:r>
                <a14:m>
                  <m:oMath xmlns:m="http://schemas.openxmlformats.org/officeDocument/2006/math">
                    <m:r>
                      <a:rPr lang="vi-VN" sz="23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vi-VN" sz="23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3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US" sz="23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EF4E360-AA73-C5F3-EC09-932C84D6F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302" y="2257405"/>
                <a:ext cx="5062451" cy="806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5679117A-BC8A-6A6C-7882-E1E5385326F3}"/>
                  </a:ext>
                </a:extLst>
              </p:cNvPr>
              <p:cNvSpPr/>
              <p:nvPr/>
            </p:nvSpPr>
            <p:spPr>
              <a:xfrm>
                <a:off x="3038301" y="3619495"/>
                <a:ext cx="5062451" cy="8063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3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Pha của dao động tại vị trí 4: </a:t>
                </a:r>
                <a14:m>
                  <m:oMath xmlns:m="http://schemas.openxmlformats.org/officeDocument/2006/math">
                    <m:r>
                      <a:rPr lang="vi-VN" sz="23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vi-VN" sz="23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3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3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3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30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679117A-BC8A-6A6C-7882-E1E5385326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301" y="3619495"/>
                <a:ext cx="5062451" cy="806335"/>
              </a:xfrm>
              <a:prstGeom prst="rect">
                <a:avLst/>
              </a:prstGeom>
              <a:blipFill>
                <a:blip r:embed="rId4"/>
                <a:stretch>
                  <a:fillRect b="-3676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Down 27">
            <a:extLst>
              <a:ext uri="{FF2B5EF4-FFF2-40B4-BE49-F238E27FC236}">
                <a16:creationId xmlns="" xmlns:a16="http://schemas.microsoft.com/office/drawing/2014/main" id="{DF943CBD-E714-12C0-2723-38E06F80875B}"/>
              </a:ext>
            </a:extLst>
          </p:cNvPr>
          <p:cNvSpPr/>
          <p:nvPr/>
        </p:nvSpPr>
        <p:spPr>
          <a:xfrm>
            <a:off x="4369376" y="1139212"/>
            <a:ext cx="751264" cy="872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">
            <a:extLst>
              <a:ext uri="{FF2B5EF4-FFF2-40B4-BE49-F238E27FC236}">
                <a16:creationId xmlns="" xmlns:a16="http://schemas.microsoft.com/office/drawing/2014/main" id="{BA97F6FC-A50D-6338-1EB1-6749BCADD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3291" y="1652820"/>
            <a:ext cx="2665771" cy="2944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Pentagon 23">
            <a:extLst>
              <a:ext uri="{FF2B5EF4-FFF2-40B4-BE49-F238E27FC236}">
                <a16:creationId xmlns="" xmlns:a16="http://schemas.microsoft.com/office/drawing/2014/main" id="{9C6736AF-50D5-B872-FB09-C9BECA941A19}"/>
              </a:ext>
            </a:extLst>
          </p:cNvPr>
          <p:cNvSpPr/>
          <p:nvPr/>
        </p:nvSpPr>
        <p:spPr>
          <a:xfrm>
            <a:off x="3433157" y="244817"/>
            <a:ext cx="3142210" cy="50160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</a:rPr>
              <a:t>Dao động cùng pha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109DB3CE-1562-F593-B43E-942E9901D627}"/>
              </a:ext>
            </a:extLst>
          </p:cNvPr>
          <p:cNvSpPr/>
          <p:nvPr/>
        </p:nvSpPr>
        <p:spPr>
          <a:xfrm>
            <a:off x="2951018" y="191790"/>
            <a:ext cx="606829" cy="6068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1A0B621-3C62-187F-6DBE-11FD8D5BFB3C}"/>
              </a:ext>
            </a:extLst>
          </p:cNvPr>
          <p:cNvSpPr txBox="1"/>
          <p:nvPr/>
        </p:nvSpPr>
        <p:spPr>
          <a:xfrm>
            <a:off x="999605" y="798619"/>
            <a:ext cx="800931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âu hỏi phần LT4: 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 tả trạng thái của hai vật dao động ở thời điểm t</a:t>
            </a:r>
            <a:r>
              <a:rPr lang="en-US" sz="2000" baseline="-25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và t</a:t>
            </a:r>
            <a:r>
              <a:rPr lang="en-US" sz="2000" baseline="-25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trong đồ thị hình 1.14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41">
            <a:extLst>
              <a:ext uri="{FF2B5EF4-FFF2-40B4-BE49-F238E27FC236}">
                <a16:creationId xmlns="" xmlns:a16="http://schemas.microsoft.com/office/drawing/2014/main" id="{59CA3355-857B-9B90-E743-4DDDC4161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82" y="779783"/>
            <a:ext cx="864523" cy="9605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A59477D-8F8D-B9F0-9BC4-D59D9DC0E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343" y="1990668"/>
            <a:ext cx="4139738" cy="21359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AD58D84-1725-547C-2F1F-D72B0DA29178}"/>
              </a:ext>
            </a:extLst>
          </p:cNvPr>
          <p:cNvSpPr txBox="1"/>
          <p:nvPr/>
        </p:nvSpPr>
        <p:spPr>
          <a:xfrm>
            <a:off x="4900353" y="1655966"/>
            <a:ext cx="3676304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 thời điểm t</a:t>
            </a:r>
            <a:r>
              <a:rPr lang="en-US" sz="2000" baseline="-25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vật đều đang ở vị trí cân bằng và di chuyển theo chiều dương của trục tọa độ 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 thời điểm t</a:t>
            </a:r>
            <a:r>
              <a:rPr lang="en-US" sz="2000" baseline="-25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hai vật đều đang ở vị trí biên dương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7FBB45-8674-3138-2779-DA5D31C20EDA}"/>
              </a:ext>
            </a:extLst>
          </p:cNvPr>
          <p:cNvSpPr txBox="1"/>
          <p:nvPr/>
        </p:nvSpPr>
        <p:spPr>
          <a:xfrm>
            <a:off x="281940" y="941719"/>
            <a:ext cx="8580120" cy="28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kern="0">
                <a:solidFill>
                  <a:srgbClr val="365F9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</a:t>
            </a:r>
            <a:r>
              <a:rPr lang="vi-VN" sz="4500" b="1" kern="0">
                <a:solidFill>
                  <a:srgbClr val="365F9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I: MỞ ĐẦU</a:t>
            </a:r>
            <a:endParaRPr lang="en-US" sz="4500" b="1" kern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1</a:t>
            </a:r>
            <a:r>
              <a:rPr lang="vi-VN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b="1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DAO ĐỘNG ĐIỀU HÒA </a:t>
            </a:r>
            <a:r>
              <a:rPr lang="en-US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 TIẾT)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115"/>
          <p:cNvGrpSpPr/>
          <p:nvPr/>
        </p:nvGrpSpPr>
        <p:grpSpPr>
          <a:xfrm>
            <a:off x="4650894" y="927089"/>
            <a:ext cx="3786523" cy="3698778"/>
            <a:chOff x="1458613" y="1506187"/>
            <a:chExt cx="1466847" cy="1989468"/>
          </a:xfrm>
        </p:grpSpPr>
        <p:sp>
          <p:nvSpPr>
            <p:cNvPr id="1735" name="Google Shape;1735;p115"/>
            <p:cNvSpPr/>
            <p:nvPr/>
          </p:nvSpPr>
          <p:spPr>
            <a:xfrm>
              <a:off x="1458613" y="1506187"/>
              <a:ext cx="1466847" cy="1989468"/>
            </a:xfrm>
            <a:custGeom>
              <a:avLst/>
              <a:gdLst/>
              <a:ahLst/>
              <a:cxnLst/>
              <a:rect l="l" t="t" r="r" b="b"/>
              <a:pathLst>
                <a:path w="38016" h="56846" extrusionOk="0">
                  <a:moveTo>
                    <a:pt x="2292" y="0"/>
                  </a:moveTo>
                  <a:cubicBezTo>
                    <a:pt x="1029" y="0"/>
                    <a:pt x="1" y="999"/>
                    <a:pt x="1" y="2262"/>
                  </a:cubicBezTo>
                  <a:lnTo>
                    <a:pt x="1" y="54583"/>
                  </a:lnTo>
                  <a:cubicBezTo>
                    <a:pt x="1" y="55847"/>
                    <a:pt x="1029" y="56846"/>
                    <a:pt x="2292" y="56846"/>
                  </a:cubicBezTo>
                  <a:lnTo>
                    <a:pt x="35753" y="56846"/>
                  </a:lnTo>
                  <a:cubicBezTo>
                    <a:pt x="37016" y="56846"/>
                    <a:pt x="38015" y="55847"/>
                    <a:pt x="38015" y="54583"/>
                  </a:cubicBezTo>
                  <a:lnTo>
                    <a:pt x="38015" y="2262"/>
                  </a:lnTo>
                  <a:cubicBezTo>
                    <a:pt x="38015" y="999"/>
                    <a:pt x="37016" y="0"/>
                    <a:pt x="35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5"/>
            <p:cNvSpPr/>
            <p:nvPr/>
          </p:nvSpPr>
          <p:spPr>
            <a:xfrm>
              <a:off x="2096830" y="3318726"/>
              <a:ext cx="167768" cy="129771"/>
            </a:xfrm>
            <a:custGeom>
              <a:avLst/>
              <a:gdLst/>
              <a:ahLst/>
              <a:cxnLst/>
              <a:rect l="l" t="t" r="r" b="b"/>
              <a:pathLst>
                <a:path w="4348" h="3708" extrusionOk="0">
                  <a:moveTo>
                    <a:pt x="2520" y="1"/>
                  </a:moveTo>
                  <a:cubicBezTo>
                    <a:pt x="2502" y="1"/>
                    <a:pt x="2485" y="1"/>
                    <a:pt x="2468" y="2"/>
                  </a:cubicBezTo>
                  <a:cubicBezTo>
                    <a:pt x="823" y="2"/>
                    <a:pt x="0" y="1999"/>
                    <a:pt x="1175" y="3174"/>
                  </a:cubicBezTo>
                  <a:cubicBezTo>
                    <a:pt x="1543" y="3542"/>
                    <a:pt x="2002" y="3707"/>
                    <a:pt x="2454" y="3707"/>
                  </a:cubicBezTo>
                  <a:cubicBezTo>
                    <a:pt x="3411" y="3707"/>
                    <a:pt x="4339" y="2969"/>
                    <a:pt x="4319" y="1852"/>
                  </a:cubicBezTo>
                  <a:cubicBezTo>
                    <a:pt x="4348" y="841"/>
                    <a:pt x="3524" y="1"/>
                    <a:pt x="2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5"/>
            <p:cNvSpPr/>
            <p:nvPr/>
          </p:nvSpPr>
          <p:spPr>
            <a:xfrm>
              <a:off x="1688741" y="3359883"/>
              <a:ext cx="309490" cy="46302"/>
            </a:xfrm>
            <a:custGeom>
              <a:avLst/>
              <a:gdLst/>
              <a:ahLst/>
              <a:cxnLst/>
              <a:rect l="l" t="t" r="r" b="b"/>
              <a:pathLst>
                <a:path w="8021" h="1323" extrusionOk="0">
                  <a:moveTo>
                    <a:pt x="882" y="1"/>
                  </a:moveTo>
                  <a:cubicBezTo>
                    <a:pt x="0" y="30"/>
                    <a:pt x="0" y="1323"/>
                    <a:pt x="882" y="1323"/>
                  </a:cubicBezTo>
                  <a:lnTo>
                    <a:pt x="7168" y="1323"/>
                  </a:lnTo>
                  <a:cubicBezTo>
                    <a:pt x="8020" y="1323"/>
                    <a:pt x="8020" y="1"/>
                    <a:pt x="7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5"/>
            <p:cNvSpPr/>
            <p:nvPr/>
          </p:nvSpPr>
          <p:spPr>
            <a:xfrm>
              <a:off x="2386999" y="3359883"/>
              <a:ext cx="309490" cy="46302"/>
            </a:xfrm>
            <a:custGeom>
              <a:avLst/>
              <a:gdLst/>
              <a:ahLst/>
              <a:cxnLst/>
              <a:rect l="l" t="t" r="r" b="b"/>
              <a:pathLst>
                <a:path w="8021" h="1323" extrusionOk="0">
                  <a:moveTo>
                    <a:pt x="882" y="1"/>
                  </a:moveTo>
                  <a:cubicBezTo>
                    <a:pt x="1" y="30"/>
                    <a:pt x="1" y="1323"/>
                    <a:pt x="882" y="1323"/>
                  </a:cubicBezTo>
                  <a:lnTo>
                    <a:pt x="7140" y="1323"/>
                  </a:lnTo>
                  <a:cubicBezTo>
                    <a:pt x="8021" y="1323"/>
                    <a:pt x="8021" y="1"/>
                    <a:pt x="7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F6334B-4A8F-9E3E-FBE3-BD4F21452697}"/>
              </a:ext>
            </a:extLst>
          </p:cNvPr>
          <p:cNvSpPr txBox="1"/>
          <p:nvPr/>
        </p:nvSpPr>
        <p:spPr>
          <a:xfrm>
            <a:off x="4962156" y="1215086"/>
            <a:ext cx="3323316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Dao động cùng pha là dao động mà tại mỗi thời điểm, hai vật dao động đều có trạng thái giống nhau. 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692B1556-3841-8FDB-74E9-993170954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08" y="2214978"/>
            <a:ext cx="4236560" cy="292852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EE584CB9-98DB-B5B5-C1EB-1A735099CC30}"/>
              </a:ext>
            </a:extLst>
          </p:cNvPr>
          <p:cNvSpPr/>
          <p:nvPr/>
        </p:nvSpPr>
        <p:spPr>
          <a:xfrm>
            <a:off x="3017520" y="2369127"/>
            <a:ext cx="1130531" cy="11305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/>
              <a:t>Kết luận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="" xmlns:a16="http://schemas.microsoft.com/office/drawing/2014/main" id="{138B374F-65F0-BCED-6802-A30369B553D5}"/>
              </a:ext>
            </a:extLst>
          </p:cNvPr>
          <p:cNvSpPr/>
          <p:nvPr/>
        </p:nvSpPr>
        <p:spPr>
          <a:xfrm>
            <a:off x="3084023" y="303005"/>
            <a:ext cx="3283526" cy="50160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</a:rPr>
              <a:t>Dao động ngược pha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FA47344-CE0D-B4ED-751E-8D0D03B8D198}"/>
              </a:ext>
            </a:extLst>
          </p:cNvPr>
          <p:cNvSpPr/>
          <p:nvPr/>
        </p:nvSpPr>
        <p:spPr>
          <a:xfrm>
            <a:off x="2593571" y="245933"/>
            <a:ext cx="606829" cy="6068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8D5BEBC-68A2-EF0D-4F08-503AF18A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782" y="1733701"/>
            <a:ext cx="2686051" cy="3403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C5100A-8B2B-0B7C-308A-34436FBE55AA}"/>
              </a:ext>
            </a:extLst>
          </p:cNvPr>
          <p:cNvSpPr txBox="1"/>
          <p:nvPr/>
        </p:nvSpPr>
        <p:spPr>
          <a:xfrm>
            <a:off x="1645400" y="1000460"/>
            <a:ext cx="58532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H</a:t>
            </a:r>
            <a:r>
              <a:rPr lang="en-US" sz="2200" b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ình 1.15. Minh họa hai dao động lệch pha </a:t>
            </a:r>
            <a:endParaRPr lang="en-US" sz="22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64DAAFB6-303E-2B3B-58B2-7DC2B913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524" y="1738456"/>
            <a:ext cx="2895705" cy="3405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8192AC3-A1D7-A4E6-F779-BBCFD72DA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455" y="564749"/>
            <a:ext cx="1089260" cy="9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CF92A40-85BB-E0D0-7B35-ADC7F5015EEB}"/>
              </a:ext>
            </a:extLst>
          </p:cNvPr>
          <p:cNvSpPr txBox="1"/>
          <p:nvPr/>
        </p:nvSpPr>
        <p:spPr>
          <a:xfrm>
            <a:off x="810463" y="707425"/>
            <a:ext cx="438080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 dụ: 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 cả hai quả cầu đều dao động với chu kì là 2,4 s và quả cầu 2 đạt độ dịch chuyển tối đa về một phía muộn hơn 0,6 s so với quả cầu 1, thì nó sẽ luôn đi sau quả cầu 1 là 0,6/2,4 tương đương 1/4 chu kì. Do đó, hai dao động này luôn lệch pha nhau một phần tư chu kì.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8">
            <a:extLst>
              <a:ext uri="{FF2B5EF4-FFF2-40B4-BE49-F238E27FC236}">
                <a16:creationId xmlns="" xmlns:a16="http://schemas.microsoft.com/office/drawing/2014/main" id="{D707D0E8-9247-2C02-509E-8688D3F71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8210" y="2970423"/>
            <a:ext cx="2167645" cy="2173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80573FC-19B8-AAC7-6378-C26860A50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08" y="66502"/>
            <a:ext cx="3346079" cy="3346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887519-4B32-CD19-A229-723FCD14F7AD}"/>
              </a:ext>
            </a:extLst>
          </p:cNvPr>
          <p:cNvSpPr txBox="1"/>
          <p:nvPr/>
        </p:nvSpPr>
        <p:spPr>
          <a:xfrm>
            <a:off x="2310938" y="819264"/>
            <a:ext cx="6514251" cy="10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Đồ thị li độ - thời gian của hai dao động lệch pha nhau ¼ chu kì </a:t>
            </a:r>
            <a:endParaRPr lang="en-US" sz="230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7E1CC1D-7888-61CE-3BDC-B2214B906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689" y="2086494"/>
            <a:ext cx="5307015" cy="246518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="" xmlns:a16="http://schemas.microsoft.com/office/drawing/2014/main" id="{4B7A9A5E-65AA-AFD4-AE10-93C7C3686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0296" y="1422926"/>
            <a:ext cx="2412533" cy="336774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Pentagon 5">
                <a:extLst>
                  <a:ext uri="{FF2B5EF4-FFF2-40B4-BE49-F238E27FC236}">
                    <a16:creationId xmlns="" xmlns:a16="http://schemas.microsoft.com/office/drawing/2014/main" id="{5B9895FE-15C8-FA0C-CD8B-AFE5DF97F8AF}"/>
                  </a:ext>
                </a:extLst>
              </p:cNvPr>
              <p:cNvSpPr/>
              <p:nvPr/>
            </p:nvSpPr>
            <p:spPr>
              <a:xfrm>
                <a:off x="0" y="1197032"/>
                <a:ext cx="6375862" cy="1271847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Độ lệch pha của dao động luôn ứng với một phần của chu kì, được tính bằng:</a:t>
                </a:r>
                <a:r>
                  <a:rPr kumimoji="0" 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3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3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∆</m:t>
                        </m:r>
                        <m:r>
                          <a:rPr kumimoji="0" lang="vi-VN" sz="23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𝑡</m:t>
                        </m:r>
                      </m:num>
                      <m:den>
                        <m:r>
                          <a:rPr kumimoji="0" lang="vi-VN" sz="23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𝑇</m:t>
                        </m:r>
                      </m:den>
                    </m:f>
                  </m:oMath>
                </a14:m>
                <a:r>
                  <a:rPr kumimoji="0" lang="vi-VN" sz="2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Arrow: Pentagon 5">
                <a:extLst>
                  <a:ext uri="{FF2B5EF4-FFF2-40B4-BE49-F238E27FC236}">
                    <a16:creationId xmlns:a16="http://schemas.microsoft.com/office/drawing/2014/main" id="{5B9895FE-15C8-FA0C-CD8B-AFE5DF97F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97032"/>
                <a:ext cx="6375862" cy="1271847"/>
              </a:xfrm>
              <a:prstGeom prst="homePlate">
                <a:avLst/>
              </a:prstGeom>
              <a:blipFill>
                <a:blip r:embed="rId3"/>
                <a:stretch>
                  <a:fillRect l="-1143" b="-4695"/>
                </a:stretch>
              </a:blip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40557BD0-530E-9C21-98FB-4FEBC3E5026B}"/>
              </a:ext>
            </a:extLst>
          </p:cNvPr>
          <p:cNvSpPr/>
          <p:nvPr/>
        </p:nvSpPr>
        <p:spPr>
          <a:xfrm>
            <a:off x="0" y="2973879"/>
            <a:ext cx="6375862" cy="119911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3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 thực tế, độ lệch pha của dao động được đo bằng đơn vị radian</a:t>
            </a:r>
            <a:r>
              <a:rPr lang="en-US" sz="23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A06889-93CF-90F7-2245-E418463F5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65415" y="1738456"/>
            <a:ext cx="2895705" cy="3405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E85F47-59B2-7CF5-8CAA-47FD091EDF17}"/>
              </a:ext>
            </a:extLst>
          </p:cNvPr>
          <p:cNvSpPr txBox="1"/>
          <p:nvPr/>
        </p:nvSpPr>
        <p:spPr>
          <a:xfrm>
            <a:off x="2335876" y="328143"/>
            <a:ext cx="4472247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FF0000"/>
                </a:solidFill>
              </a:rPr>
              <a:t>Khái niệm về độ lệch 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Rectangle 20">
            <a:extLst>
              <a:ext uri="{FF2B5EF4-FFF2-40B4-BE49-F238E27FC236}">
                <a16:creationId xmlns="" xmlns:a16="http://schemas.microsoft.com/office/drawing/2014/main" id="{F9B69692-1478-6B63-FFEA-D15F6D965A5C}"/>
              </a:ext>
            </a:extLst>
          </p:cNvPr>
          <p:cNvSpPr/>
          <p:nvPr/>
        </p:nvSpPr>
        <p:spPr>
          <a:xfrm>
            <a:off x="2144683" y="207817"/>
            <a:ext cx="5781501" cy="1055718"/>
          </a:xfrm>
          <a:prstGeom prst="wedgeRectCallout">
            <a:avLst>
              <a:gd name="adj1" fmla="val -21552"/>
              <a:gd name="adj2" fmla="val 4675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ác định độ lệch pha của hai dao động được biểu diễn trong đồ thị 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51">
            <a:extLst>
              <a:ext uri="{FF2B5EF4-FFF2-40B4-BE49-F238E27FC236}">
                <a16:creationId xmlns="" xmlns:a16="http://schemas.microsoft.com/office/drawing/2014/main" id="{D960FF7A-4B60-05F2-632C-C6AB93C0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6624" y="282632"/>
            <a:ext cx="1419934" cy="1155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EFC7457-8132-F642-B578-97FC0EB3B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8317" y="1504604"/>
            <a:ext cx="4454231" cy="3364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0B5BBFDF-6D2A-2055-7A22-5183063FC304}"/>
                  </a:ext>
                </a:extLst>
              </p:cNvPr>
              <p:cNvSpPr txBox="1"/>
              <p:nvPr/>
            </p:nvSpPr>
            <p:spPr>
              <a:xfrm>
                <a:off x="890500" y="996315"/>
                <a:ext cx="7362999" cy="3907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Chu kì dao động</a:t>
                </a:r>
                <a:r>
                  <a:rPr lang="en-US" sz="1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lệch thời gian của hai dao động khi cùng trạng thái</a:t>
                </a:r>
                <a:r>
                  <a:rPr lang="en-US" sz="1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=2,5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lệch pha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Kí hiệu độ lệch pha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</a:t>
                </a:r>
                <a:r>
                  <a:rPr lang="en-US" sz="1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2,5</m:t>
                        </m:r>
                      </m:num>
                      <m:den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1800" i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dao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độ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1800" i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 sang đơn vị độ và radian: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dao động tương ứng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rad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1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=0,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125.360</m:t>
                                </m:r>
                              </m:e>
                              <m:sup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∘</m:t>
                                </m:r>
                              </m:sup>
                            </m:sSup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∘</m:t>
                                </m:r>
                              </m:sup>
                            </m:sSup>
                          </m:e>
                        </m:mr>
                        <m:mr>
                          <m:e/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=0,125.2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rad</m:t>
                            </m:r>
                          </m:e>
                        </m:mr>
                      </m:m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B5BBFDF-6D2A-2055-7A22-5183063FC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00" y="996315"/>
                <a:ext cx="7362999" cy="3907416"/>
              </a:xfrm>
              <a:prstGeom prst="rect">
                <a:avLst/>
              </a:prstGeom>
              <a:blipFill>
                <a:blip r:embed="rId3"/>
                <a:stretch>
                  <a:fillRect l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peech Bubble: Rectangle with Corners Rounded 30">
            <a:extLst>
              <a:ext uri="{FF2B5EF4-FFF2-40B4-BE49-F238E27FC236}">
                <a16:creationId xmlns="" xmlns:a16="http://schemas.microsoft.com/office/drawing/2014/main" id="{10B1BB68-7C51-0A9D-76A1-38675A01837B}"/>
              </a:ext>
            </a:extLst>
          </p:cNvPr>
          <p:cNvSpPr/>
          <p:nvPr/>
        </p:nvSpPr>
        <p:spPr>
          <a:xfrm>
            <a:off x="3674225" y="133004"/>
            <a:ext cx="2676698" cy="672119"/>
          </a:xfrm>
          <a:prstGeom prst="wedgeRoundRect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/>
              <a:t>Trả lời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5F3BFF-D6C1-67E1-D788-1413B855BAB3}"/>
              </a:ext>
            </a:extLst>
          </p:cNvPr>
          <p:cNvSpPr txBox="1"/>
          <p:nvPr/>
        </p:nvSpPr>
        <p:spPr>
          <a:xfrm>
            <a:off x="3204556" y="0"/>
            <a:ext cx="293439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/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6AE3BA-3B93-8D87-D2AE-15E1F6213267}"/>
              </a:ext>
            </a:extLst>
          </p:cNvPr>
          <p:cNvSpPr txBox="1"/>
          <p:nvPr/>
        </p:nvSpPr>
        <p:spPr>
          <a:xfrm>
            <a:off x="1085850" y="984935"/>
            <a:ext cx="6972300" cy="3743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b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LT1 (SGK – tr9) </a:t>
            </a:r>
            <a:endParaRPr lang="en-US" sz="23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Nếu bỏ qua lực cản, chuyển động nào sau đây là dao động tự do?</a:t>
            </a:r>
            <a:endParaRPr lang="en-US" sz="23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A. Một con muỗi đang đập cánh </a:t>
            </a:r>
            <a:endParaRPr lang="en-US" sz="23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B. Tòa nhà rung chuyển trong trận động đất </a:t>
            </a:r>
            <a:endParaRPr lang="en-US" sz="23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C. Mặt trống rung động say khi gõ </a:t>
            </a:r>
            <a:endParaRPr lang="en-US" sz="23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D. Bông hoa rung rinh trong gió nhẹ </a:t>
            </a:r>
            <a:endParaRPr lang="en-US" sz="23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51B74099-1F23-B21C-8F42-757328CD6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5589" y="2404549"/>
            <a:ext cx="1889876" cy="2738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5F3BFF-D6C1-67E1-D788-1413B855BAB3}"/>
              </a:ext>
            </a:extLst>
          </p:cNvPr>
          <p:cNvSpPr txBox="1"/>
          <p:nvPr/>
        </p:nvSpPr>
        <p:spPr>
          <a:xfrm>
            <a:off x="3204556" y="0"/>
            <a:ext cx="293439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21D3B3-E4EA-3CA5-4952-E40468D3D92A}"/>
              </a:ext>
            </a:extLst>
          </p:cNvPr>
          <p:cNvSpPr txBox="1"/>
          <p:nvPr/>
        </p:nvSpPr>
        <p:spPr>
          <a:xfrm>
            <a:off x="683721" y="845497"/>
            <a:ext cx="828571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b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LT2 (SGK – tr11)</a:t>
            </a:r>
            <a:r>
              <a:rPr lang="en-US" sz="2000" b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 định biên độ, chu kì và tần số của dao động có đồ thị li độ - thời gian được biểu diễn ở Hình 1.9 </a:t>
            </a:r>
            <a:endParaRPr lang="en-US" sz="20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ine chart&#10;&#10;Description automatically generated">
            <a:extLst>
              <a:ext uri="{FF2B5EF4-FFF2-40B4-BE49-F238E27FC236}">
                <a16:creationId xmlns="" xmlns:a16="http://schemas.microsoft.com/office/drawing/2014/main" id="{DDFD21BA-0252-1572-A8B7-41678B3A9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21" y="2195578"/>
            <a:ext cx="4370867" cy="2287531"/>
          </a:xfrm>
          <a:prstGeom prst="rect">
            <a:avLst/>
          </a:prstGeom>
        </p:spPr>
      </p:pic>
      <p:sp>
        <p:nvSpPr>
          <p:cNvPr id="8" name="Rounded Rectangular Callout 15">
            <a:extLst>
              <a:ext uri="{FF2B5EF4-FFF2-40B4-BE49-F238E27FC236}">
                <a16:creationId xmlns="" xmlns:a16="http://schemas.microsoft.com/office/drawing/2014/main" id="{72A85C9F-8E6D-40EF-C5BC-FA31569BC9B2}"/>
              </a:ext>
            </a:extLst>
          </p:cNvPr>
          <p:cNvSpPr/>
          <p:nvPr/>
        </p:nvSpPr>
        <p:spPr>
          <a:xfrm>
            <a:off x="6367548" y="2051712"/>
            <a:ext cx="2252749" cy="874368"/>
          </a:xfrm>
          <a:prstGeom prst="wedgeRoundRectCallout">
            <a:avLst>
              <a:gd name="adj1" fmla="val -58036"/>
              <a:gd name="adj2" fmla="val 32599"/>
              <a:gd name="adj3" fmla="val 16667"/>
            </a:avLst>
          </a:prstGeom>
          <a:solidFill>
            <a:srgbClr val="D7E9ED">
              <a:lumMod val="20000"/>
              <a:lumOff val="80000"/>
            </a:srgbClr>
          </a:solidFill>
          <a:ln w="38100" cap="flat" cmpd="sng" algn="ctr">
            <a:solidFill>
              <a:srgbClr val="D7E9ED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= 10 cm </a:t>
            </a:r>
            <a:endParaRPr lang="en-US" sz="180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15">
            <a:extLst>
              <a:ext uri="{FF2B5EF4-FFF2-40B4-BE49-F238E27FC236}">
                <a16:creationId xmlns="" xmlns:a16="http://schemas.microsoft.com/office/drawing/2014/main" id="{FC9FF764-CB66-EB90-B8A4-3E6F7517F3C7}"/>
              </a:ext>
            </a:extLst>
          </p:cNvPr>
          <p:cNvSpPr/>
          <p:nvPr/>
        </p:nvSpPr>
        <p:spPr>
          <a:xfrm>
            <a:off x="6367548" y="3423635"/>
            <a:ext cx="2252750" cy="874368"/>
          </a:xfrm>
          <a:prstGeom prst="wedgeRoundRectCallout">
            <a:avLst>
              <a:gd name="adj1" fmla="val -58036"/>
              <a:gd name="adj2" fmla="val 32599"/>
              <a:gd name="adj3" fmla="val 16667"/>
            </a:avLst>
          </a:prstGeom>
          <a:solidFill>
            <a:srgbClr val="D7E9ED">
              <a:lumMod val="20000"/>
              <a:lumOff val="80000"/>
            </a:srgbClr>
          </a:solidFill>
          <a:ln w="38100" cap="flat" cmpd="sng" algn="ctr">
            <a:solidFill>
              <a:srgbClr val="D7E9ED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240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120 ms</a:t>
            </a:r>
            <a:endParaRPr lang="en-US" sz="180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29B8B75-6D12-7BFD-7DA7-BB1FBA74AD32}"/>
              </a:ext>
            </a:extLst>
          </p:cNvPr>
          <p:cNvSpPr txBox="1"/>
          <p:nvPr/>
        </p:nvSpPr>
        <p:spPr>
          <a:xfrm>
            <a:off x="189338" y="4483109"/>
            <a:ext cx="535963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i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 1.9. Đồ thị li độ - thời gian của một dao động </a:t>
            </a:r>
            <a:endParaRPr lang="en-US" sz="1800" i="1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04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5F3BFF-D6C1-67E1-D788-1413B855BAB3}"/>
              </a:ext>
            </a:extLst>
          </p:cNvPr>
          <p:cNvSpPr txBox="1"/>
          <p:nvPr/>
        </p:nvSpPr>
        <p:spPr>
          <a:xfrm>
            <a:off x="3204556" y="0"/>
            <a:ext cx="293439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3A48C05D-A781-F988-ADBD-4DD626B5CF0B}"/>
                  </a:ext>
                </a:extLst>
              </p:cNvPr>
              <p:cNvSpPr txBox="1"/>
              <p:nvPr/>
            </p:nvSpPr>
            <p:spPr>
              <a:xfrm>
                <a:off x="725286" y="795377"/>
                <a:ext cx="8011390" cy="2310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 b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LT3 (SGK – tr15)</a:t>
                </a:r>
                <a:endParaRPr lang="en-US" sz="2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 vật dao động điều hòa với phương trình li độ: </a:t>
                </a:r>
                <a:endParaRPr lang="en-US" sz="2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m:rPr>
                          <m:sty m:val="p"/>
                        </m:rP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⁡(10</m:t>
                      </m:r>
                      <m:r>
                        <m:rPr>
                          <m:sty m:val="p"/>
                        </m:rP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πt</m:t>
                      </m:r>
                      <m: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21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vi-VN" sz="21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vi-VN" sz="21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10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 định pha của dao động tại thời điểm 1/30s</a:t>
                </a:r>
                <a:endParaRPr lang="en-US" sz="2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48C05D-A781-F988-ADBD-4DD626B5C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86" y="795377"/>
                <a:ext cx="8011390" cy="2310504"/>
              </a:xfrm>
              <a:prstGeom prst="rect">
                <a:avLst/>
              </a:prstGeom>
              <a:blipFill>
                <a:blip r:embed="rId3"/>
                <a:stretch>
                  <a:fillRect l="-913" b="-4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2B31FBED-FFC8-7E20-E8EA-9C596727549E}"/>
                  </a:ext>
                </a:extLst>
              </p:cNvPr>
              <p:cNvSpPr/>
              <p:nvPr/>
            </p:nvSpPr>
            <p:spPr>
              <a:xfrm>
                <a:off x="3424843" y="3229299"/>
                <a:ext cx="5428211" cy="16459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0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Pha của dao động tại thời điểm 1/30s</a:t>
                </a:r>
                <a:endParaRPr lang="en-US" sz="2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vi-VN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B31FBED-FFC8-7E20-E8EA-9C5967275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843" y="3229299"/>
                <a:ext cx="5428211" cy="164592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8206508E-74A7-FD6D-D62C-48FB98A76EC6}"/>
              </a:ext>
            </a:extLst>
          </p:cNvPr>
          <p:cNvSpPr/>
          <p:nvPr/>
        </p:nvSpPr>
        <p:spPr>
          <a:xfrm>
            <a:off x="590204" y="3616036"/>
            <a:ext cx="2053243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5">
            <a:extLst>
              <a:ext uri="{FF2B5EF4-FFF2-40B4-BE49-F238E27FC236}">
                <a16:creationId xmlns="" xmlns:a16="http://schemas.microsoft.com/office/drawing/2014/main" id="{62792105-4C11-12F6-8FC0-CFB64CDD9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76318" y="556953"/>
            <a:ext cx="1960358" cy="25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9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80"/>
          <p:cNvSpPr txBox="1">
            <a:spLocks noGrp="1"/>
          </p:cNvSpPr>
          <p:nvPr>
            <p:ph type="title"/>
          </p:nvPr>
        </p:nvSpPr>
        <p:spPr>
          <a:xfrm>
            <a:off x="4406293" y="2962447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+mj-lt"/>
              </a:rPr>
              <a:t>DAO ĐỘNG ĐIỀU HÒA</a:t>
            </a:r>
            <a:endParaRPr sz="2800">
              <a:latin typeface="+mj-lt"/>
            </a:endParaRPr>
          </a:p>
        </p:txBody>
      </p:sp>
      <p:sp>
        <p:nvSpPr>
          <p:cNvPr id="1097" name="Google Shape;1097;p80"/>
          <p:cNvSpPr txBox="1">
            <a:spLocks noGrp="1"/>
          </p:cNvSpPr>
          <p:nvPr>
            <p:ph type="title" idx="2"/>
          </p:nvPr>
        </p:nvSpPr>
        <p:spPr>
          <a:xfrm>
            <a:off x="5599393" y="1984147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+mj-lt"/>
              </a:rPr>
              <a:t>II</a:t>
            </a:r>
            <a:endParaRPr sz="5000">
              <a:latin typeface="+mj-lt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F102E834-080B-BAA3-D853-9C8D2C3AF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6972" y="1535775"/>
            <a:ext cx="5219132" cy="36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984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60358" y="358881"/>
            <a:ext cx="3575797" cy="4784619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161300" y="324564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284738" y="324564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514679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077494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348950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953554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53" y="237107"/>
            <a:ext cx="4011807" cy="4011807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5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6043" y="4631298"/>
            <a:ext cx="743670" cy="51220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51" y="4013796"/>
            <a:ext cx="1011029" cy="1011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E88DAE-A7B3-3551-D39F-65991D85F767}"/>
              </a:ext>
            </a:extLst>
          </p:cNvPr>
          <p:cNvSpPr txBox="1"/>
          <p:nvPr/>
        </p:nvSpPr>
        <p:spPr>
          <a:xfrm>
            <a:off x="643354" y="4641954"/>
            <a:ext cx="4581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29663" y="4038180"/>
            <a:ext cx="1084675" cy="108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317346"/>
            <a:ext cx="7895046" cy="19386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625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1: </a:t>
            </a:r>
            <a:r>
              <a:rPr lang="en-US" sz="262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chất điểm dao động điều hoà có quỹ đạo là một đoạn thẳng dài 10 cm. Biên độ dao động của chất điểm là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6704" y="256779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5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000" y="25709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-5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6704" y="323467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10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323781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-10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22950" y="2586904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400" y="3259700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326839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2601882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23606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625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2: </a:t>
            </a:r>
            <a:r>
              <a:rPr lang="en-US" sz="262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chất điểm dao động điều hoà trong 10 dao động toàn phần đi được quãng đường dài 120 cm. Quỹ đạo của dao động có chiều dài là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6704" y="273260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6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000" y="275763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12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6704" y="339948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3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342451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9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22950" y="2773597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400" y="342451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345509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2816854"/>
            <a:ext cx="603557" cy="530398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44465" y="4050665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24477" y="149902"/>
                <a:ext cx="7895046" cy="208268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lnSpc>
                    <a:spcPct val="150000"/>
                  </a:lnSpc>
                  <a:buClrTx/>
                  <a:defRPr/>
                </a:pPr>
                <a:r>
                  <a:rPr lang="en-US" sz="2625" b="1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3: </a:t>
                </a:r>
                <a:r>
                  <a:rPr lang="vi-VN" sz="2625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chất điểm dao động điều hòa với phương trình </a:t>
                </a:r>
                <a14:m>
                  <m:oMath xmlns:m="http://schemas.openxmlformats.org/officeDocument/2006/math"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vi-VN" sz="2625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(10</m:t>
                    </m:r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625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262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625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625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(cm). Li độ của vật khi pha dao động bằng (</a:t>
                </a:r>
                <a14:m>
                  <m:oMath xmlns:m="http://schemas.openxmlformats.org/officeDocument/2006/math"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2625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625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 </a:t>
                </a:r>
                <a:endParaRPr lang="en-US" sz="2625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149902"/>
                <a:ext cx="7895046" cy="2082686"/>
              </a:xfrm>
              <a:prstGeom prst="snip2DiagRect">
                <a:avLst/>
              </a:prstGeom>
              <a:blipFill>
                <a:blip r:embed="rId11"/>
                <a:stretch>
                  <a:fillRect b="-615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924576" y="259965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89872" y="26028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4576" y="326653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89872" y="32696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83" y="26187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1273" y="329156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14" y="330025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14" y="2657520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5993" y="403264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24477" y="278108"/>
                <a:ext cx="7895046" cy="2328583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lnSpc>
                    <a:spcPct val="150000"/>
                  </a:lnSpc>
                  <a:buClrTx/>
                </a:pPr>
                <a:r>
                  <a:rPr lang="en-US" sz="2250" b="1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4: </a:t>
                </a:r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chất điểm dao động điều hòa có phương trình li độ theo thời gian là: </a:t>
                </a:r>
                <a:endParaRPr lang="en-US" sz="22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685800">
                  <a:lnSpc>
                    <a:spcPct val="150000"/>
                  </a:lnSpc>
                  <a:buClrTx/>
                </a:pPr>
                <a14:m>
                  <m:oMath xmlns:m="http://schemas.openxmlformats.org/officeDocument/2006/math"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ad>
                      <m:radPr>
                        <m:degHide m:val="on"/>
                        <m:ctrlPr>
                          <a:rPr lang="en-US" sz="2250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vi-VN" sz="22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sty m:val="p"/>
                      </m:rPr>
                      <a:rPr lang="vi-VN" sz="22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(10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50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22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2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  <a:endParaRPr lang="en-US" sz="22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>
                  <a:lnSpc>
                    <a:spcPct val="150000"/>
                  </a:lnSpc>
                  <a:buClrTx/>
                </a:pPr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 thời điểm t = 1s thì li độ của vật bằng: </a:t>
                </a:r>
                <a:endParaRPr lang="en-US" sz="22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278108"/>
                <a:ext cx="7895046" cy="2328583"/>
              </a:xfrm>
              <a:prstGeom prst="snip2DiagRect">
                <a:avLst/>
              </a:prstGeom>
              <a:blipFill>
                <a:blip r:embed="rId11"/>
                <a:stretch>
                  <a:fillRect b="-392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806704" y="28727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2,5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72000" y="2891857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</a:t>
                </a:r>
                <a:r>
                  <a:rPr lang="vi-VN" sz="2400" kern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4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vi-VN" sz="2400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</m:e>
                    </m:rad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cm</a:t>
                </a:r>
                <a:endParaRPr lang="vi-VN" sz="2400" kern="12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91857"/>
                <a:ext cx="3680099" cy="578112"/>
              </a:xfrm>
              <a:prstGeom prst="rect">
                <a:avLst/>
              </a:prstGeom>
              <a:blipFill>
                <a:blip r:embed="rId12"/>
                <a:stretch>
                  <a:fillRect b="-1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806704" y="3555594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5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72000" y="3558736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2,5</m:t>
                    </m:r>
                    <m:rad>
                      <m:radPr>
                        <m:degHide m:val="on"/>
                        <m:ctrlPr>
                          <a:rPr lang="vi-VN" sz="2400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</m:e>
                    </m:rad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cm</a:t>
                </a:r>
                <a:endParaRPr lang="vi-VN" sz="2400" kern="12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58736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b="-1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11" y="2891857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499" y="3604253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3613092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55" y="2946576"/>
            <a:ext cx="549444" cy="482845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056564" y="4222473"/>
            <a:ext cx="919588" cy="9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24477" y="99132"/>
                <a:ext cx="7895046" cy="24791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lnSpc>
                    <a:spcPct val="150000"/>
                  </a:lnSpc>
                  <a:buClrTx/>
                </a:pPr>
                <a:r>
                  <a:rPr lang="en-US" sz="2250" b="1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5:  </a:t>
                </a:r>
                <a:r>
                  <a:rPr lang="en-US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chất điểm dao động điều hòa có phương trình li độ theo thời gian là: </a:t>
                </a:r>
                <a:endParaRPr lang="en-US" sz="22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685800">
                  <a:lnSpc>
                    <a:spcPct val="150000"/>
                  </a:lnSpc>
                  <a:buClrTx/>
                </a:pPr>
                <a14:m>
                  <m:oMath xmlns:m="http://schemas.openxmlformats.org/officeDocument/2006/math"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=6</m:t>
                    </m:r>
                    <m:r>
                      <m:rPr>
                        <m:sty m:val="p"/>
                      </m:rPr>
                      <a:rPr lang="vi-VN" sz="22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(10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50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22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2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22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  <a:endParaRPr lang="en-US" sz="22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85800">
                  <a:lnSpc>
                    <a:spcPct val="150000"/>
                  </a:lnSpc>
                  <a:buClrTx/>
                </a:pPr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 độ của vật khi dao động bằng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50" i="1" kern="120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22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50" i="1" kern="12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225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225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2250" kern="1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 </a:t>
                </a:r>
                <a:endParaRPr lang="en-US" sz="22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99132"/>
                <a:ext cx="7895046" cy="2479180"/>
              </a:xfrm>
              <a:prstGeom prst="snip2DiagRect">
                <a:avLst/>
              </a:prstGeom>
              <a:blipFill>
                <a:blip r:embed="rId11"/>
                <a:stretch>
                  <a:fillRect b="-196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868015" y="269042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3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3312" y="2693564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-3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8015" y="33573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4,24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3312" y="336044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 kern="1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</a:rPr>
              <a:t>-4,24 cm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4262" y="2709529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712" y="338232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54" y="3391022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54" y="2724506"/>
            <a:ext cx="603557" cy="530398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9663" y="4018401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2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25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+mj-lt"/>
              </a:rPr>
              <a:t>HƯỚNG DẪN VỀ NHÀ</a:t>
            </a:r>
            <a:endParaRPr>
              <a:latin typeface="+mj-lt"/>
            </a:endParaRPr>
          </a:p>
        </p:txBody>
      </p:sp>
      <p:sp>
        <p:nvSpPr>
          <p:cNvPr id="1999" name="Google Shape;1999;p125"/>
          <p:cNvSpPr/>
          <p:nvPr/>
        </p:nvSpPr>
        <p:spPr>
          <a:xfrm>
            <a:off x="1595063" y="1429425"/>
            <a:ext cx="879600" cy="87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25"/>
          <p:cNvSpPr/>
          <p:nvPr/>
        </p:nvSpPr>
        <p:spPr>
          <a:xfrm>
            <a:off x="4132207" y="1429425"/>
            <a:ext cx="879600" cy="87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25"/>
          <p:cNvSpPr/>
          <p:nvPr/>
        </p:nvSpPr>
        <p:spPr>
          <a:xfrm>
            <a:off x="6669325" y="1429425"/>
            <a:ext cx="879600" cy="87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25"/>
          <p:cNvSpPr/>
          <p:nvPr/>
        </p:nvSpPr>
        <p:spPr>
          <a:xfrm>
            <a:off x="6927351" y="1683771"/>
            <a:ext cx="363548" cy="370909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3" name="Google Shape;2003;p125"/>
          <p:cNvGrpSpPr/>
          <p:nvPr/>
        </p:nvGrpSpPr>
        <p:grpSpPr>
          <a:xfrm>
            <a:off x="1848955" y="1699880"/>
            <a:ext cx="371814" cy="338690"/>
            <a:chOff x="-40745125" y="3632900"/>
            <a:chExt cx="318225" cy="289875"/>
          </a:xfrm>
        </p:grpSpPr>
        <p:sp>
          <p:nvSpPr>
            <p:cNvPr id="2004" name="Google Shape;2004;p125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25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25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25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25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25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25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125"/>
          <p:cNvGrpSpPr/>
          <p:nvPr/>
        </p:nvGrpSpPr>
        <p:grpSpPr>
          <a:xfrm>
            <a:off x="4391362" y="1692823"/>
            <a:ext cx="361292" cy="352803"/>
            <a:chOff x="-28463700" y="3914875"/>
            <a:chExt cx="303275" cy="296150"/>
          </a:xfrm>
        </p:grpSpPr>
        <p:sp>
          <p:nvSpPr>
            <p:cNvPr id="2012" name="Google Shape;2012;p125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25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8762039-0B63-FF87-2BF2-B981F8A51EF1}"/>
              </a:ext>
            </a:extLst>
          </p:cNvPr>
          <p:cNvSpPr txBox="1"/>
          <p:nvPr/>
        </p:nvSpPr>
        <p:spPr>
          <a:xfrm>
            <a:off x="637975" y="2438608"/>
            <a:ext cx="2703742" cy="104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oto Sans Symbols"/>
              </a:rPr>
              <a:t>Xem lại kiến thức đã học ở bài 1</a:t>
            </a:r>
            <a:r>
              <a:rPr lang="vi-VN" sz="22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oto Sans Symbols"/>
              </a:rPr>
              <a:t>.</a:t>
            </a:r>
            <a:endParaRPr lang="en-US" sz="2200">
              <a:effectLst/>
              <a:latin typeface="+mj-lt"/>
              <a:ea typeface="Noto Sans Symbols"/>
              <a:cs typeface="Noto Sans Symbol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9A89AB8-9857-B730-9663-5B29833ED131}"/>
              </a:ext>
            </a:extLst>
          </p:cNvPr>
          <p:cNvSpPr txBox="1"/>
          <p:nvPr/>
        </p:nvSpPr>
        <p:spPr>
          <a:xfrm>
            <a:off x="3109836" y="2438608"/>
            <a:ext cx="297595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vi-VN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thành các bài tập vào vở.</a:t>
            </a:r>
            <a:endParaRPr lang="en-US" sz="220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82896F-7118-4056-3684-9514B2698304}"/>
              </a:ext>
            </a:extLst>
          </p:cNvPr>
          <p:cNvSpPr txBox="1"/>
          <p:nvPr/>
        </p:nvSpPr>
        <p:spPr>
          <a:xfrm>
            <a:off x="6085792" y="2309025"/>
            <a:ext cx="2703742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oto Sans Symbols"/>
              </a:rPr>
              <a:t>Xem trước nội dung </a:t>
            </a:r>
            <a:r>
              <a:rPr lang="en-US" sz="2200" b="1" i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oto Sans Symbols"/>
              </a:rPr>
              <a:t>Bài 2</a:t>
            </a:r>
            <a:r>
              <a:rPr lang="vi-VN" sz="2200" b="1" i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oto Sans Symbols"/>
              </a:rPr>
              <a:t>. </a:t>
            </a:r>
            <a:r>
              <a:rPr lang="en-US" sz="2200" b="1" i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oto Sans Symbols"/>
              </a:rPr>
              <a:t>Một số dao động điều hòa thường gặp </a:t>
            </a:r>
            <a:endParaRPr lang="en-US" sz="2200" i="1">
              <a:effectLst/>
              <a:latin typeface="+mj-lt"/>
              <a:ea typeface="Noto Sans Symbols"/>
              <a:cs typeface="Noto Sans Symbol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9" grpId="0" animBg="1"/>
      <p:bldP spid="2000" grpId="0" animBg="1"/>
      <p:bldP spid="2001" grpId="0" animBg="1"/>
      <p:bldP spid="2002" grpId="0" animBg="1"/>
      <p:bldP spid="15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123"/>
          <p:cNvSpPr txBox="1">
            <a:spLocks noGrp="1"/>
          </p:cNvSpPr>
          <p:nvPr>
            <p:ph type="title"/>
          </p:nvPr>
        </p:nvSpPr>
        <p:spPr>
          <a:xfrm>
            <a:off x="1388099" y="1067713"/>
            <a:ext cx="7032693" cy="28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latin typeface="+mj-lt"/>
              </a:rPr>
              <a:t>CẢM ƠN CÁC EM ĐÃ LẮNG NGHE BÀI GIẢNG!</a:t>
            </a:r>
            <a:endParaRPr sz="4500">
              <a:latin typeface="+mj-lt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47FFFED-6876-FF8A-C9FB-E97B42200299}"/>
              </a:ext>
            </a:extLst>
          </p:cNvPr>
          <p:cNvSpPr txBox="1"/>
          <p:nvPr/>
        </p:nvSpPr>
        <p:spPr>
          <a:xfrm>
            <a:off x="2096885" y="0"/>
            <a:ext cx="5257800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500" b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lang="en-US" sz="25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AB0162-31ED-EB3C-A2A5-3B03888A4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669" y="1980443"/>
            <a:ext cx="5006860" cy="3068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6C6D28-FB58-1841-C082-B83BB9267759}"/>
              </a:ext>
            </a:extLst>
          </p:cNvPr>
          <p:cNvSpPr txBox="1"/>
          <p:nvPr/>
        </p:nvSpPr>
        <p:spPr>
          <a:xfrm>
            <a:off x="1465118" y="853293"/>
            <a:ext cx="66730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 sát hình ảnh đồ thị mô tả dao động của xe kĩ thuật số và giới thiệu về phương trình của dao động điều hòa </a:t>
            </a:r>
            <a:endParaRPr lang="en-US" sz="18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F41378-9F2C-36C2-AFE8-660F3FBE8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81" t="55758" r="58545"/>
          <a:stretch/>
        </p:blipFill>
        <p:spPr>
          <a:xfrm>
            <a:off x="415636" y="853293"/>
            <a:ext cx="1180407" cy="97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BDE0ED1-F8B0-4E59-1836-F7B0B73C47FD}"/>
              </a:ext>
            </a:extLst>
          </p:cNvPr>
          <p:cNvSpPr/>
          <p:nvPr/>
        </p:nvSpPr>
        <p:spPr>
          <a:xfrm>
            <a:off x="1022465" y="723208"/>
            <a:ext cx="7248698" cy="955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667069-A379-6755-CA95-4579FF569953}"/>
              </a:ext>
            </a:extLst>
          </p:cNvPr>
          <p:cNvSpPr/>
          <p:nvPr/>
        </p:nvSpPr>
        <p:spPr>
          <a:xfrm>
            <a:off x="1183178" y="933797"/>
            <a:ext cx="7248698" cy="955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 điều kiện không có lực cản, đồ thi mô tả dao động của xe kĩ thuật số có </a:t>
            </a:r>
            <a:r>
              <a:rPr lang="en-US" sz="180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 hình sin.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EB94B60-F945-9554-C5FB-79C03961C0FA}"/>
              </a:ext>
            </a:extLst>
          </p:cNvPr>
          <p:cNvSpPr/>
          <p:nvPr/>
        </p:nvSpPr>
        <p:spPr>
          <a:xfrm>
            <a:off x="1022465" y="2513561"/>
            <a:ext cx="7248698" cy="1967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96A0AF7B-983B-6408-2763-8BB3B0BEB474}"/>
                  </a:ext>
                </a:extLst>
              </p:cNvPr>
              <p:cNvSpPr/>
              <p:nvPr/>
            </p:nvSpPr>
            <p:spPr>
              <a:xfrm>
                <a:off x="1183178" y="2724150"/>
                <a:ext cx="7248698" cy="204423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Li độ của vật, </a:t>
                </a:r>
                <a:r>
                  <a:rPr lang="en-US" sz="18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từ gốc tọa độ (hình 1.11) liên hệ với thời gian theo phương trình: </a:t>
                </a:r>
                <a:r>
                  <a:rPr lang="en-US" sz="1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Acos</m:t>
                    </m:r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ωt</m:t>
                    </m:r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đó, A,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en-US" sz="18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sz="18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các hằng số. </a:t>
                </a:r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A0AF7B-983B-6408-2763-8BB3B0BEB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178" y="2724150"/>
                <a:ext cx="7248698" cy="2044236"/>
              </a:xfrm>
              <a:prstGeom prst="rect">
                <a:avLst/>
              </a:prstGeom>
              <a:blipFill>
                <a:blip r:embed="rId3"/>
                <a:stretch>
                  <a:fillRect l="-503" r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B5F1579-0D5D-2E34-C01F-933BB7D99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6200"/>
            <a:ext cx="1055293" cy="590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397B8D9-A55E-DA3C-36D0-7B10A59C9C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" y="3291962"/>
            <a:ext cx="1055293" cy="59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64377B5-8212-3EDC-CAED-4AE4682C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5001" y="3478661"/>
            <a:ext cx="3168772" cy="1192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5B92A5BC-F508-37A8-79B6-7FE74641EA60}"/>
              </a:ext>
            </a:extLst>
          </p:cNvPr>
          <p:cNvSpPr/>
          <p:nvPr/>
        </p:nvSpPr>
        <p:spPr>
          <a:xfrm>
            <a:off x="4206239" y="415635"/>
            <a:ext cx="4588625" cy="1263535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Thế nào là dao động điều hòa?</a:t>
            </a:r>
            <a:endParaRPr lang="en-US" sz="23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DC48526-1C72-E887-7EF7-97429FCCEA2E}"/>
                  </a:ext>
                </a:extLst>
              </p:cNvPr>
              <p:cNvSpPr txBox="1"/>
              <p:nvPr/>
            </p:nvSpPr>
            <p:spPr>
              <a:xfrm>
                <a:off x="1292627" y="1830165"/>
                <a:ext cx="6853846" cy="3268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Dao động điều hòa </a:t>
                </a:r>
                <a:r>
                  <a:rPr lang="en-US" sz="20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 dao động trong đó li độ của vật là một </a:t>
                </a:r>
                <a:r>
                  <a:rPr lang="en-US" sz="2000" i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hàm cosin (hoặc sin) </a:t>
                </a:r>
                <a:r>
                  <a:rPr lang="en-US" sz="20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thời gian </a:t>
                </a:r>
                <a:endParaRPr lang="en-US" sz="20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𝐀𝐜𝐨𝐬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𝛚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𝐭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𝛗</m:t>
                      </m:r>
                      <m:r>
                        <a:rPr lang="vi-VN" sz="2000" b="1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vi-VN" sz="20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 là li độ dao động</a:t>
                </a:r>
                <a:r>
                  <a:rPr lang="en-US" sz="20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có đơn vị đo độ dài (cm, m,…)</a:t>
                </a:r>
                <a:endParaRPr lang="en-US" sz="20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vi-VN" sz="20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 là biên độ dao động</a:t>
                </a:r>
                <a:r>
                  <a:rPr lang="en-US" sz="200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có đơn vị đo độ dài (cm, m, …)</a:t>
                </a:r>
                <a:endParaRPr lang="en-US" sz="20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vi-VN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ωt</m:t>
                    </m:r>
                    <m:r>
                      <a:rPr lang="vi-VN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vi-VN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vi-VN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pha của dao động</a:t>
                </a:r>
                <a:r>
                  <a:rPr lang="en-US" sz="20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có đơn vị là rad</a:t>
                </a:r>
                <a:endParaRPr lang="en-US" sz="20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vi-VN" sz="20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pha ban đầu </a:t>
                </a:r>
                <a:r>
                  <a:rPr lang="en-US" sz="20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dao động, có đơn vị là rad</a:t>
                </a:r>
                <a:endParaRPr lang="en-US" sz="20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C48526-1C72-E887-7EF7-97429FCCE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27" y="1830165"/>
                <a:ext cx="6853846" cy="3268331"/>
              </a:xfrm>
              <a:prstGeom prst="rect">
                <a:avLst/>
              </a:prstGeom>
              <a:blipFill>
                <a:blip r:embed="rId3"/>
                <a:stretch>
                  <a:fillRect l="-979" r="-979" b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0C3F1E66-911D-ED7D-D53F-BC30B8F8D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4089" y="3992903"/>
            <a:ext cx="944755" cy="944755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="" xmlns:a16="http://schemas.microsoft.com/office/drawing/2014/main" id="{62DD4A76-B02F-C5DB-53A7-3B2E35B05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693" y="316423"/>
            <a:ext cx="2062678" cy="1454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CB7A9E-144E-59E7-B416-DC6E45A363E5}"/>
              </a:ext>
            </a:extLst>
          </p:cNvPr>
          <p:cNvSpPr txBox="1"/>
          <p:nvPr/>
        </p:nvSpPr>
        <p:spPr>
          <a:xfrm>
            <a:off x="1043247" y="331906"/>
            <a:ext cx="7057505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Lưu ý: 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Dao động điều hòa cũng có các đại lượng biên độ A, chu kì T, tần số f như đã được định nghĩa ở phần trước. </a:t>
            </a:r>
            <a:endParaRPr lang="en-US" sz="240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="" xmlns:a16="http://schemas.microsoft.com/office/drawing/2014/main" id="{56D2383D-3551-CFEB-9621-B60A0617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8804" y="2903657"/>
            <a:ext cx="5836724" cy="2239843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15972D-F126-B813-8865-02138743FF7F}"/>
              </a:ext>
            </a:extLst>
          </p:cNvPr>
          <p:cNvSpPr txBox="1"/>
          <p:nvPr/>
        </p:nvSpPr>
        <p:spPr>
          <a:xfrm>
            <a:off x="1758142" y="88007"/>
            <a:ext cx="4912822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 Tần số góc </a:t>
            </a:r>
            <a:endParaRPr lang="en-US" sz="25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C02127AF-4A4D-957E-781B-1BF056277AA5}"/>
                  </a:ext>
                </a:extLst>
              </p:cNvPr>
              <p:cNvSpPr/>
              <p:nvPr/>
            </p:nvSpPr>
            <p:spPr>
              <a:xfrm>
                <a:off x="0" y="831612"/>
                <a:ext cx="9144000" cy="6710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vi-VN" sz="2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tần số góc của dao động và có đơn vị là rad/s</a:t>
                </a:r>
                <a:endParaRPr lang="en-US" sz="220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2127AF-4A4D-957E-781B-1BF056277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1612"/>
                <a:ext cx="9144000" cy="671015"/>
              </a:xfrm>
              <a:prstGeom prst="rect">
                <a:avLst/>
              </a:prstGeom>
              <a:blipFill>
                <a:blip r:embed="rId3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Pentagon 8">
            <a:extLst>
              <a:ext uri="{FF2B5EF4-FFF2-40B4-BE49-F238E27FC236}">
                <a16:creationId xmlns="" xmlns:a16="http://schemas.microsoft.com/office/drawing/2014/main" id="{8429D00B-7201-4A2D-A669-264FC42C06FF}"/>
              </a:ext>
            </a:extLst>
          </p:cNvPr>
          <p:cNvSpPr/>
          <p:nvPr/>
        </p:nvSpPr>
        <p:spPr>
          <a:xfrm>
            <a:off x="0" y="2195851"/>
            <a:ext cx="4505498" cy="1862051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âu hỏi 7 (SGK – tr12) 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 số góc và tần số của dao động điều hòa có liên hệ như thế nào?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A0FBF44E-1702-A14F-7CAF-D4C8E6369186}"/>
                  </a:ext>
                </a:extLst>
              </p:cNvPr>
              <p:cNvSpPr txBox="1"/>
              <p:nvPr/>
            </p:nvSpPr>
            <p:spPr>
              <a:xfrm>
                <a:off x="4929446" y="2195851"/>
                <a:ext cx="3882043" cy="2341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000">
                    <a:solidFill>
                      <a:srgbClr val="FF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 số góc của dao động điều hoà liên hệ với chu kì T hoặc với tần số f bằng các hệ thức:</a:t>
                </a:r>
                <a:endParaRPr lang="en-US" sz="2000">
                  <a:solidFill>
                    <a:srgbClr val="FF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vi-VN" sz="20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2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vi-VN" sz="2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den>
                      </m:f>
                      <m:r>
                        <a:rPr lang="vi-VN" sz="20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20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vi-VN" sz="20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</m:oMath>
                  </m:oMathPara>
                </a14:m>
                <a:endParaRPr lang="en-US" sz="2000">
                  <a:solidFill>
                    <a:srgbClr val="FF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BF44E-1702-A14F-7CAF-D4C8E636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446" y="2195851"/>
                <a:ext cx="3882043" cy="2341603"/>
              </a:xfrm>
              <a:prstGeom prst="rect">
                <a:avLst/>
              </a:prstGeom>
              <a:blipFill>
                <a:blip r:embed="rId4"/>
                <a:stretch>
                  <a:fillRect l="-1730" r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9">
            <a:extLst>
              <a:ext uri="{FF2B5EF4-FFF2-40B4-BE49-F238E27FC236}">
                <a16:creationId xmlns="" xmlns:a16="http://schemas.microsoft.com/office/drawing/2014/main" id="{CAFDBE44-5E14-E687-02EF-E1129B7A5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35556" y="3034828"/>
            <a:ext cx="1739883" cy="1502626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5D7B38-349E-D98E-393F-4E2DD203DB08}"/>
              </a:ext>
            </a:extLst>
          </p:cNvPr>
          <p:cNvSpPr txBox="1"/>
          <p:nvPr/>
        </p:nvSpPr>
        <p:spPr>
          <a:xfrm>
            <a:off x="374073" y="154509"/>
            <a:ext cx="7290262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Vận tốc và gia tốc trong dao động điều hòa</a:t>
            </a:r>
            <a:endParaRPr lang="en-US" sz="25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72BDE72B-85B7-FE5F-03E7-0B265E0B2D99}"/>
                  </a:ext>
                </a:extLst>
              </p:cNvPr>
              <p:cNvSpPr txBox="1"/>
              <p:nvPr/>
            </p:nvSpPr>
            <p:spPr>
              <a:xfrm>
                <a:off x="274320" y="749213"/>
                <a:ext cx="8188035" cy="4275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Vận tốc và gia tốc </a:t>
                </a: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vật dao động điều hoà </a:t>
                </a:r>
                <a:r>
                  <a:rPr lang="en-US" sz="1800" i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 thiên tuần hoàn </a:t>
                </a: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quy luật </a:t>
                </a:r>
                <a:r>
                  <a:rPr lang="en-US" sz="1800" i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 sin </a:t>
                </a:r>
                <a:r>
                  <a:rPr lang="en-US" sz="1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cùng chu kì T của li độ: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𝜑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𝜑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Mối liên hệ </a:t>
                </a:r>
                <a:r>
                  <a:rPr lang="en-US" sz="18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 </a:t>
                </a:r>
                <a:r>
                  <a:rPr lang="en-US" sz="1800" i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 tốc a </a:t>
                </a:r>
                <a:r>
                  <a:rPr lang="en-US" sz="18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1800" i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 độ x </a:t>
                </a:r>
                <a:r>
                  <a:rPr lang="en-US" sz="180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vật dao động điều hòa là:</a:t>
                </a:r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vị trí biên</a:t>
                </a:r>
                <a:r>
                  <a:rPr lang="en-US" sz="180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=±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=0;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=∓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=∓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vị trí cân bằng: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=±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𝜔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1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BDE72B-85B7-FE5F-03E7-0B265E0B2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749213"/>
                <a:ext cx="8188035" cy="4275401"/>
              </a:xfrm>
              <a:prstGeom prst="rect">
                <a:avLst/>
              </a:prstGeom>
              <a:blipFill>
                <a:blip r:embed="rId3"/>
                <a:stretch>
                  <a:fillRect l="-447" r="-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0">
            <a:extLst>
              <a:ext uri="{FF2B5EF4-FFF2-40B4-BE49-F238E27FC236}">
                <a16:creationId xmlns="" xmlns:a16="http://schemas.microsoft.com/office/drawing/2014/main" id="{B0C87FAF-27AF-CF0F-1C5C-DA2788461E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46923" y="3148314"/>
            <a:ext cx="2115432" cy="2094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1_Dao động điều hòa_vatli11_CD</Template>
  <TotalTime>0</TotalTime>
  <Words>1913</Words>
  <Application>Microsoft Office PowerPoint</Application>
  <PresentationFormat>On-screen Show (16:9)</PresentationFormat>
  <Paragraphs>159</Paragraphs>
  <Slides>37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Times New Roman</vt:lpstr>
      <vt:lpstr>Calibri</vt:lpstr>
      <vt:lpstr>Tahoma</vt:lpstr>
      <vt:lpstr>Josefin Sans</vt:lpstr>
      <vt:lpstr>Noto Sans Symbols</vt:lpstr>
      <vt:lpstr>Symbol</vt:lpstr>
      <vt:lpstr>Wingdings</vt:lpstr>
      <vt:lpstr>Open Sans SemiBold</vt:lpstr>
      <vt:lpstr>Open Sans</vt:lpstr>
      <vt:lpstr>Cambria Math</vt:lpstr>
      <vt:lpstr>Calibri Light</vt:lpstr>
      <vt:lpstr>Aquatic and Physical Therapy Center XL by Slidesgo</vt:lpstr>
      <vt:lpstr>1_Office Theme</vt:lpstr>
      <vt:lpstr>2_Office Theme</vt:lpstr>
      <vt:lpstr>CHÀO MỪNG CÁC EM  ĐẾN VỚI BÀI HỌC HÔM NAY!</vt:lpstr>
      <vt:lpstr>PowerPoint Presentation</vt:lpstr>
      <vt:lpstr>DAO ĐỘNG ĐIỀU HÒA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ĐÃ LẮNG NGHE BÀI GIẢNG!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2025-08-05T02:37:56Z</dcterms:created>
  <dcterms:modified xsi:type="dcterms:W3CDTF">2025-08-26T09:06:06Z</dcterms:modified>
</cp:coreProperties>
</file>